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</p:sldMasterIdLst>
  <p:notesMasterIdLst>
    <p:notesMasterId r:id="rId46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271" r:id="rId15"/>
    <p:sldId id="273" r:id="rId16"/>
    <p:sldId id="272" r:id="rId17"/>
    <p:sldId id="270" r:id="rId18"/>
    <p:sldId id="269" r:id="rId19"/>
    <p:sldId id="276" r:id="rId20"/>
    <p:sldId id="277" r:id="rId21"/>
    <p:sldId id="278" r:id="rId22"/>
    <p:sldId id="275" r:id="rId23"/>
    <p:sldId id="274" r:id="rId24"/>
    <p:sldId id="279" r:id="rId25"/>
    <p:sldId id="280" r:id="rId26"/>
    <p:sldId id="281" r:id="rId27"/>
    <p:sldId id="257" r:id="rId28"/>
    <p:sldId id="303" r:id="rId29"/>
    <p:sldId id="256" r:id="rId30"/>
    <p:sldId id="258" r:id="rId31"/>
    <p:sldId id="260" r:id="rId32"/>
    <p:sldId id="259" r:id="rId33"/>
    <p:sldId id="261" r:id="rId34"/>
    <p:sldId id="262" r:id="rId35"/>
    <p:sldId id="265" r:id="rId36"/>
    <p:sldId id="263" r:id="rId37"/>
    <p:sldId id="264" r:id="rId38"/>
    <p:sldId id="268" r:id="rId39"/>
    <p:sldId id="305" r:id="rId40"/>
    <p:sldId id="306" r:id="rId41"/>
    <p:sldId id="307" r:id="rId42"/>
    <p:sldId id="308" r:id="rId43"/>
    <p:sldId id="309" r:id="rId44"/>
    <p:sldId id="310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2" d="100"/>
          <a:sy n="22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Libro1" TargetMode="External"/><Relationship Id="rId1" Type="http://schemas.openxmlformats.org/officeDocument/2006/relationships/image" Target="../media/image3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Documents%20and%20Settings\User\Mis%20documentos\cary%20tesis\proyecto%20aplicado\Libro1.xlsx" TargetMode="External"/><Relationship Id="rId1" Type="http://schemas.openxmlformats.org/officeDocument/2006/relationships/image" Target="../media/image3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Mis%20documentos\cary%20tesis\proyecto%20aplicado\Libro1.xlsx" TargetMode="External"/><Relationship Id="rId1" Type="http://schemas.openxmlformats.org/officeDocument/2006/relationships/image" Target="../media/image3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 lang="es-ES"/>
            </a:pPr>
            <a:r>
              <a:rPr lang="es-ES"/>
              <a:t>Relación</a:t>
            </a:r>
            <a:r>
              <a:rPr lang="es-ES" baseline="0"/>
              <a:t> con el paciente</a:t>
            </a:r>
            <a:endParaRPr lang="es-ES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lang="es-ES" sz="1200">
                    <a:solidFill>
                      <a:srgbClr val="C00000"/>
                    </a:solidFill>
                  </a:defRPr>
                </a:pPr>
                <a:endParaRPr lang="es-AR"/>
              </a:p>
            </c:txPr>
            <c:showCatName val="1"/>
            <c:showPercent val="1"/>
          </c:dLbls>
          <c:cat>
            <c:strRef>
              <c:f>Hoja1!$C$54:$C$57</c:f>
              <c:strCache>
                <c:ptCount val="4"/>
                <c:pt idx="0">
                  <c:v>madre</c:v>
                </c:pt>
                <c:pt idx="1">
                  <c:v>padre</c:v>
                </c:pt>
                <c:pt idx="2">
                  <c:v>hermano(a)</c:v>
                </c:pt>
                <c:pt idx="3">
                  <c:v>otro</c:v>
                </c:pt>
              </c:strCache>
            </c:strRef>
          </c:cat>
          <c:val>
            <c:numRef>
              <c:f>Hoja1!$D$54:$D$57</c:f>
              <c:numCache>
                <c:formatCode>General</c:formatCode>
                <c:ptCount val="4"/>
                <c:pt idx="0">
                  <c:v>64</c:v>
                </c:pt>
                <c:pt idx="1">
                  <c:v>19</c:v>
                </c:pt>
                <c:pt idx="2">
                  <c:v>4</c:v>
                </c:pt>
                <c:pt idx="3">
                  <c:v>13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 lang="es-ES"/>
            </a:pPr>
            <a:r>
              <a:rPr lang="es-ES"/>
              <a:t>Extender</a:t>
            </a:r>
            <a:r>
              <a:rPr lang="es-ES" baseline="0"/>
              <a:t> horario de atención</a:t>
            </a:r>
            <a:endParaRPr lang="es-ES"/>
          </a:p>
        </c:rich>
      </c:tx>
      <c:layout>
        <c:manualLayout>
          <c:xMode val="edge"/>
          <c:yMode val="edge"/>
          <c:x val="0.12596790916477421"/>
          <c:y val="1.728395173740007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747647113496214"/>
          <c:y val="0.34345209437752017"/>
          <c:w val="0.72745209365478891"/>
          <c:h val="0.54315659543125461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lang="es-ES" sz="1200">
                    <a:solidFill>
                      <a:srgbClr val="C00000"/>
                    </a:solidFill>
                  </a:defRPr>
                </a:pPr>
                <a:endParaRPr lang="es-AR"/>
              </a:p>
            </c:txPr>
            <c:showCatName val="1"/>
            <c:showPercent val="1"/>
          </c:dLbls>
          <c:cat>
            <c:strRef>
              <c:f>Hoja1!$C$106:$C$108</c:f>
              <c:strCache>
                <c:ptCount val="3"/>
                <c:pt idx="0">
                  <c:v>NA</c:v>
                </c:pt>
                <c:pt idx="1">
                  <c:v>si</c:v>
                </c:pt>
                <c:pt idx="2">
                  <c:v>no</c:v>
                </c:pt>
              </c:strCache>
            </c:strRef>
          </c:cat>
          <c:val>
            <c:numRef>
              <c:f>Hoja1!$D$106:$D$108</c:f>
              <c:numCache>
                <c:formatCode>General</c:formatCode>
                <c:ptCount val="3"/>
                <c:pt idx="0">
                  <c:v>1</c:v>
                </c:pt>
                <c:pt idx="1">
                  <c:v>93</c:v>
                </c:pt>
                <c:pt idx="2">
                  <c:v>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 lang="es-ES"/>
            </a:pPr>
            <a:r>
              <a:rPr lang="es-ES"/>
              <a:t>Aumentar</a:t>
            </a:r>
            <a:r>
              <a:rPr lang="es-ES" baseline="0"/>
              <a:t> consultorios</a:t>
            </a:r>
            <a:endParaRPr lang="es-ES"/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3055555555557043E-2"/>
          <c:y val="0.27101414406532515"/>
          <c:w val="0.78333333333333333"/>
          <c:h val="0.6245228200641586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es-ES" sz="1200">
                    <a:solidFill>
                      <a:srgbClr val="C00000"/>
                    </a:solidFill>
                  </a:defRPr>
                </a:pPr>
                <a:endParaRPr lang="es-AR"/>
              </a:p>
            </c:txPr>
            <c:showCatName val="1"/>
            <c:showPercent val="1"/>
          </c:dLbls>
          <c:cat>
            <c:strRef>
              <c:f>Hoja1!$C$122:$C$124</c:f>
              <c:strCache>
                <c:ptCount val="3"/>
                <c:pt idx="0">
                  <c:v>NA</c:v>
                </c:pt>
                <c:pt idx="1">
                  <c:v>si</c:v>
                </c:pt>
                <c:pt idx="2">
                  <c:v>no</c:v>
                </c:pt>
              </c:strCache>
            </c:strRef>
          </c:cat>
          <c:val>
            <c:numRef>
              <c:f>Hoja1!$D$122:$D$124</c:f>
              <c:numCache>
                <c:formatCode>General</c:formatCode>
                <c:ptCount val="3"/>
                <c:pt idx="0">
                  <c:v>1</c:v>
                </c:pt>
                <c:pt idx="1">
                  <c:v>96</c:v>
                </c:pt>
                <c:pt idx="2">
                  <c:v>3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81A4D-DF29-4157-BFF8-0387BE7C1A7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9AF0F88-42E1-4DC1-B196-CED914455F19}">
      <dgm:prSet phldrT="[Texto]"/>
      <dgm:spPr/>
      <dgm:t>
        <a:bodyPr/>
        <a:lstStyle/>
        <a:p>
          <a:pPr algn="ctr"/>
          <a:r>
            <a:rPr lang="es-ES"/>
            <a:t>Medico jefe serv.de Pediatria</a:t>
          </a:r>
        </a:p>
        <a:p>
          <a:pPr algn="ctr"/>
          <a:r>
            <a:rPr lang="es-ES"/>
            <a:t>Luis Espin C.</a:t>
          </a:r>
        </a:p>
      </dgm:t>
    </dgm:pt>
    <dgm:pt modelId="{406B2AC0-2A40-4C6D-AC5A-6ECA50E6A79A}" type="parTrans" cxnId="{D4536AC8-6566-49BF-8176-7087BCDDD436}">
      <dgm:prSet/>
      <dgm:spPr/>
      <dgm:t>
        <a:bodyPr/>
        <a:lstStyle/>
        <a:p>
          <a:pPr algn="ctr"/>
          <a:endParaRPr lang="es-ES"/>
        </a:p>
      </dgm:t>
    </dgm:pt>
    <dgm:pt modelId="{D21C0D44-4BD3-49C2-B4EE-A0D0576C43A6}" type="sibTrans" cxnId="{D4536AC8-6566-49BF-8176-7087BCDDD436}">
      <dgm:prSet/>
      <dgm:spPr/>
      <dgm:t>
        <a:bodyPr/>
        <a:lstStyle/>
        <a:p>
          <a:pPr algn="ctr"/>
          <a:endParaRPr lang="es-ES"/>
        </a:p>
      </dgm:t>
    </dgm:pt>
    <dgm:pt modelId="{E15698D4-4832-4332-B5D4-89E8CCF4F4DB}" type="asst">
      <dgm:prSet phldrT="[Texto]"/>
      <dgm:spPr/>
      <dgm:t>
        <a:bodyPr/>
        <a:lstStyle/>
        <a:p>
          <a:pPr algn="ctr"/>
          <a:r>
            <a:rPr lang="es-ES"/>
            <a:t>Asministrador de Area </a:t>
          </a:r>
        </a:p>
        <a:p>
          <a:pPr algn="ctr"/>
          <a:r>
            <a:rPr lang="es-ES"/>
            <a:t>Mariana Mendoza M.</a:t>
          </a:r>
        </a:p>
      </dgm:t>
    </dgm:pt>
    <dgm:pt modelId="{23063B20-C523-45E2-92D2-C029C407F8CA}" type="parTrans" cxnId="{EACCDA5C-7982-453D-AE94-B6A359BABF90}">
      <dgm:prSet/>
      <dgm:spPr/>
      <dgm:t>
        <a:bodyPr/>
        <a:lstStyle/>
        <a:p>
          <a:pPr algn="ctr"/>
          <a:endParaRPr lang="es-ES"/>
        </a:p>
      </dgm:t>
    </dgm:pt>
    <dgm:pt modelId="{C3969759-E20D-478C-BA31-927201084B50}" type="sibTrans" cxnId="{EACCDA5C-7982-453D-AE94-B6A359BABF90}">
      <dgm:prSet/>
      <dgm:spPr/>
      <dgm:t>
        <a:bodyPr/>
        <a:lstStyle/>
        <a:p>
          <a:pPr algn="ctr"/>
          <a:endParaRPr lang="es-ES"/>
        </a:p>
      </dgm:t>
    </dgm:pt>
    <dgm:pt modelId="{72DDAC50-2797-492F-938C-9F2F6383C7AA}">
      <dgm:prSet phldrT="[Texto]"/>
      <dgm:spPr/>
      <dgm:t>
        <a:bodyPr/>
        <a:lstStyle/>
        <a:p>
          <a:pPr algn="ctr"/>
          <a:r>
            <a:rPr lang="es-ES"/>
            <a:t>Medico</a:t>
          </a:r>
        </a:p>
        <a:p>
          <a:pPr algn="ctr"/>
          <a:r>
            <a:rPr lang="es-ES"/>
            <a:t>Claire Barbery G. y Anibal Bonilla N.</a:t>
          </a:r>
        </a:p>
      </dgm:t>
    </dgm:pt>
    <dgm:pt modelId="{B2B0298A-02BA-451F-81C3-946122478520}" type="parTrans" cxnId="{232B8D21-39F5-4858-A7B7-C9EA0765EFCF}">
      <dgm:prSet/>
      <dgm:spPr/>
      <dgm:t>
        <a:bodyPr/>
        <a:lstStyle/>
        <a:p>
          <a:pPr algn="ctr"/>
          <a:endParaRPr lang="es-ES"/>
        </a:p>
      </dgm:t>
    </dgm:pt>
    <dgm:pt modelId="{0489AEF9-9B42-44B2-AA47-A5940C09DE26}" type="sibTrans" cxnId="{232B8D21-39F5-4858-A7B7-C9EA0765EFCF}">
      <dgm:prSet/>
      <dgm:spPr/>
      <dgm:t>
        <a:bodyPr/>
        <a:lstStyle/>
        <a:p>
          <a:pPr algn="ctr"/>
          <a:endParaRPr lang="es-ES"/>
        </a:p>
      </dgm:t>
    </dgm:pt>
    <dgm:pt modelId="{6ADBA50F-71E4-40EC-AE80-88EBD7810F67}">
      <dgm:prSet phldrT="[Texto]"/>
      <dgm:spPr/>
      <dgm:t>
        <a:bodyPr/>
        <a:lstStyle/>
        <a:p>
          <a:pPr algn="ctr"/>
          <a:r>
            <a:rPr lang="es-ES"/>
            <a:t>Enfermera profesional</a:t>
          </a:r>
        </a:p>
        <a:p>
          <a:pPr algn="ctr"/>
          <a:r>
            <a:rPr lang="es-ES"/>
            <a:t>Olga Morales M.</a:t>
          </a:r>
        </a:p>
      </dgm:t>
    </dgm:pt>
    <dgm:pt modelId="{801EE54A-69FC-4423-83FE-14AE7664111E}" type="parTrans" cxnId="{B6FC7193-4B58-498C-97A7-D5C69D3D278F}">
      <dgm:prSet/>
      <dgm:spPr/>
      <dgm:t>
        <a:bodyPr/>
        <a:lstStyle/>
        <a:p>
          <a:pPr algn="ctr"/>
          <a:endParaRPr lang="es-ES"/>
        </a:p>
      </dgm:t>
    </dgm:pt>
    <dgm:pt modelId="{017BAAB8-8456-4999-92CA-47A50A114CB7}" type="sibTrans" cxnId="{B6FC7193-4B58-498C-97A7-D5C69D3D278F}">
      <dgm:prSet/>
      <dgm:spPr/>
      <dgm:t>
        <a:bodyPr/>
        <a:lstStyle/>
        <a:p>
          <a:pPr algn="ctr"/>
          <a:endParaRPr lang="es-ES"/>
        </a:p>
      </dgm:t>
    </dgm:pt>
    <dgm:pt modelId="{AA640643-DB7E-473E-8DDF-804D74E8584A}">
      <dgm:prSet phldrT="[Texto]"/>
      <dgm:spPr/>
      <dgm:t>
        <a:bodyPr/>
        <a:lstStyle/>
        <a:p>
          <a:pPr algn="ctr"/>
          <a:r>
            <a:rPr lang="es-ES"/>
            <a:t>Medicos  Residentes</a:t>
          </a:r>
        </a:p>
        <a:p>
          <a:pPr algn="ctr"/>
          <a:r>
            <a:rPr lang="es-ES"/>
            <a:t>Hector Ponce C. y  Mariuxi Sanchez S.</a:t>
          </a:r>
        </a:p>
      </dgm:t>
    </dgm:pt>
    <dgm:pt modelId="{5191D35B-165C-406B-979E-7F8EC0C98A82}" type="parTrans" cxnId="{E400A97F-AD04-4A8D-8478-F56AC62B3DE1}">
      <dgm:prSet/>
      <dgm:spPr/>
      <dgm:t>
        <a:bodyPr/>
        <a:lstStyle/>
        <a:p>
          <a:pPr algn="ctr"/>
          <a:endParaRPr lang="es-ES"/>
        </a:p>
      </dgm:t>
    </dgm:pt>
    <dgm:pt modelId="{18B7D54B-891E-4EB3-B8AA-188EB9F17BFA}" type="sibTrans" cxnId="{E400A97F-AD04-4A8D-8478-F56AC62B3DE1}">
      <dgm:prSet/>
      <dgm:spPr/>
      <dgm:t>
        <a:bodyPr/>
        <a:lstStyle/>
        <a:p>
          <a:pPr algn="ctr"/>
          <a:endParaRPr lang="es-ES"/>
        </a:p>
      </dgm:t>
    </dgm:pt>
    <dgm:pt modelId="{A4DC846B-74BC-4D1E-BFE8-5BAF7A6298E1}">
      <dgm:prSet phldrT="[Texto]"/>
      <dgm:spPr/>
      <dgm:t>
        <a:bodyPr/>
        <a:lstStyle/>
        <a:p>
          <a:pPr algn="ctr"/>
          <a:r>
            <a:rPr lang="es-ES"/>
            <a:t>Auxiliar de  Enfermeria</a:t>
          </a:r>
        </a:p>
        <a:p>
          <a:pPr algn="ctr"/>
          <a:r>
            <a:rPr lang="es-ES"/>
            <a:t>Bella Borbor H.</a:t>
          </a:r>
        </a:p>
      </dgm:t>
    </dgm:pt>
    <dgm:pt modelId="{6A243F38-6383-4975-BBBB-2361C08717F6}" type="parTrans" cxnId="{046035EE-3C13-412D-B9F1-963F6D87E976}">
      <dgm:prSet/>
      <dgm:spPr/>
      <dgm:t>
        <a:bodyPr/>
        <a:lstStyle/>
        <a:p>
          <a:pPr algn="ctr"/>
          <a:endParaRPr lang="es-ES"/>
        </a:p>
      </dgm:t>
    </dgm:pt>
    <dgm:pt modelId="{152BBF07-CED0-42B8-A41C-6DD43BDCC9E5}" type="sibTrans" cxnId="{046035EE-3C13-412D-B9F1-963F6D87E976}">
      <dgm:prSet/>
      <dgm:spPr/>
      <dgm:t>
        <a:bodyPr/>
        <a:lstStyle/>
        <a:p>
          <a:pPr algn="ctr"/>
          <a:endParaRPr lang="es-ES"/>
        </a:p>
      </dgm:t>
    </dgm:pt>
    <dgm:pt modelId="{A01C70BC-0D69-4443-8DE8-606794CDDCCE}" type="pres">
      <dgm:prSet presAssocID="{69181A4D-DF29-4157-BFF8-0387BE7C1A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98FF350-50EA-41EE-B0A0-0313E0FFAF8D}" type="pres">
      <dgm:prSet presAssocID="{E9AF0F88-42E1-4DC1-B196-CED914455F19}" presName="hierRoot1" presStyleCnt="0">
        <dgm:presLayoutVars>
          <dgm:hierBranch val="init"/>
        </dgm:presLayoutVars>
      </dgm:prSet>
      <dgm:spPr/>
    </dgm:pt>
    <dgm:pt modelId="{EBF96E91-513E-4157-AFB5-7749D51D13D2}" type="pres">
      <dgm:prSet presAssocID="{E9AF0F88-42E1-4DC1-B196-CED914455F19}" presName="rootComposite1" presStyleCnt="0"/>
      <dgm:spPr/>
    </dgm:pt>
    <dgm:pt modelId="{61D47508-D520-40AE-88D8-22962F2521E0}" type="pres">
      <dgm:prSet presAssocID="{E9AF0F88-42E1-4DC1-B196-CED914455F1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7A66F1-635C-409C-9CE4-85AC8E5259A2}" type="pres">
      <dgm:prSet presAssocID="{E9AF0F88-42E1-4DC1-B196-CED914455F1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0F2B1C-8469-4E48-8268-66B514EC3ABC}" type="pres">
      <dgm:prSet presAssocID="{E9AF0F88-42E1-4DC1-B196-CED914455F19}" presName="hierChild2" presStyleCnt="0"/>
      <dgm:spPr/>
    </dgm:pt>
    <dgm:pt modelId="{C9C95578-B4BE-4BD9-BD7C-7161FBE32C0E}" type="pres">
      <dgm:prSet presAssocID="{B2B0298A-02BA-451F-81C3-946122478520}" presName="Name37" presStyleLbl="parChTrans1D2" presStyleIdx="0" presStyleCnt="5"/>
      <dgm:spPr/>
      <dgm:t>
        <a:bodyPr/>
        <a:lstStyle/>
        <a:p>
          <a:endParaRPr lang="es-ES"/>
        </a:p>
      </dgm:t>
    </dgm:pt>
    <dgm:pt modelId="{DA5509BB-A044-43D3-8039-1EA36474FCFE}" type="pres">
      <dgm:prSet presAssocID="{72DDAC50-2797-492F-938C-9F2F6383C7AA}" presName="hierRoot2" presStyleCnt="0">
        <dgm:presLayoutVars>
          <dgm:hierBranch val="init"/>
        </dgm:presLayoutVars>
      </dgm:prSet>
      <dgm:spPr/>
    </dgm:pt>
    <dgm:pt modelId="{17285C34-F8E0-4D5C-B8D8-CAF87D388A8A}" type="pres">
      <dgm:prSet presAssocID="{72DDAC50-2797-492F-938C-9F2F6383C7AA}" presName="rootComposite" presStyleCnt="0"/>
      <dgm:spPr/>
    </dgm:pt>
    <dgm:pt modelId="{17486D2D-772C-4238-BAAC-D1C073A0B5D5}" type="pres">
      <dgm:prSet presAssocID="{72DDAC50-2797-492F-938C-9F2F6383C7A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095C2A-14E2-47BD-BBE3-22F399441FA1}" type="pres">
      <dgm:prSet presAssocID="{72DDAC50-2797-492F-938C-9F2F6383C7AA}" presName="rootConnector" presStyleLbl="node2" presStyleIdx="0" presStyleCnt="4"/>
      <dgm:spPr/>
      <dgm:t>
        <a:bodyPr/>
        <a:lstStyle/>
        <a:p>
          <a:endParaRPr lang="es-ES"/>
        </a:p>
      </dgm:t>
    </dgm:pt>
    <dgm:pt modelId="{53431BF6-4632-4FD6-8B93-74DF0A1803F8}" type="pres">
      <dgm:prSet presAssocID="{72DDAC50-2797-492F-938C-9F2F6383C7AA}" presName="hierChild4" presStyleCnt="0"/>
      <dgm:spPr/>
    </dgm:pt>
    <dgm:pt modelId="{BA45D959-6988-40F0-AF11-11AE12877C9E}" type="pres">
      <dgm:prSet presAssocID="{72DDAC50-2797-492F-938C-9F2F6383C7AA}" presName="hierChild5" presStyleCnt="0"/>
      <dgm:spPr/>
    </dgm:pt>
    <dgm:pt modelId="{FF31BAA0-52BC-43BB-846B-B1B238BE0C09}" type="pres">
      <dgm:prSet presAssocID="{801EE54A-69FC-4423-83FE-14AE7664111E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A986C6C-40FF-42E8-AC2A-9D3FFD211777}" type="pres">
      <dgm:prSet presAssocID="{6ADBA50F-71E4-40EC-AE80-88EBD7810F67}" presName="hierRoot2" presStyleCnt="0">
        <dgm:presLayoutVars>
          <dgm:hierBranch val="init"/>
        </dgm:presLayoutVars>
      </dgm:prSet>
      <dgm:spPr/>
    </dgm:pt>
    <dgm:pt modelId="{B4C03919-0387-4CB0-980F-BC4442223266}" type="pres">
      <dgm:prSet presAssocID="{6ADBA50F-71E4-40EC-AE80-88EBD7810F67}" presName="rootComposite" presStyleCnt="0"/>
      <dgm:spPr/>
    </dgm:pt>
    <dgm:pt modelId="{0AD7AA2D-C016-4D37-ADBB-1838328B9149}" type="pres">
      <dgm:prSet presAssocID="{6ADBA50F-71E4-40EC-AE80-88EBD7810F6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9C4E80-7158-4C7D-A8D6-5787E951A431}" type="pres">
      <dgm:prSet presAssocID="{6ADBA50F-71E4-40EC-AE80-88EBD7810F67}" presName="rootConnector" presStyleLbl="node2" presStyleIdx="1" presStyleCnt="4"/>
      <dgm:spPr/>
      <dgm:t>
        <a:bodyPr/>
        <a:lstStyle/>
        <a:p>
          <a:endParaRPr lang="es-ES"/>
        </a:p>
      </dgm:t>
    </dgm:pt>
    <dgm:pt modelId="{611DC4A2-CEA7-46AE-8639-E54C13B4E5C6}" type="pres">
      <dgm:prSet presAssocID="{6ADBA50F-71E4-40EC-AE80-88EBD7810F67}" presName="hierChild4" presStyleCnt="0"/>
      <dgm:spPr/>
    </dgm:pt>
    <dgm:pt modelId="{0AE02378-642D-4D8F-A64B-F4400D7E70E2}" type="pres">
      <dgm:prSet presAssocID="{6ADBA50F-71E4-40EC-AE80-88EBD7810F67}" presName="hierChild5" presStyleCnt="0"/>
      <dgm:spPr/>
    </dgm:pt>
    <dgm:pt modelId="{99C46E45-E4CE-4045-8D9F-E9A4D85E4622}" type="pres">
      <dgm:prSet presAssocID="{6A243F38-6383-4975-BBBB-2361C08717F6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1884ADD-B295-49A2-87E2-38B1FC315E8A}" type="pres">
      <dgm:prSet presAssocID="{A4DC846B-74BC-4D1E-BFE8-5BAF7A6298E1}" presName="hierRoot2" presStyleCnt="0">
        <dgm:presLayoutVars>
          <dgm:hierBranch val="init"/>
        </dgm:presLayoutVars>
      </dgm:prSet>
      <dgm:spPr/>
    </dgm:pt>
    <dgm:pt modelId="{FE766884-F2B9-436D-A02A-85E406D00B7A}" type="pres">
      <dgm:prSet presAssocID="{A4DC846B-74BC-4D1E-BFE8-5BAF7A6298E1}" presName="rootComposite" presStyleCnt="0"/>
      <dgm:spPr/>
    </dgm:pt>
    <dgm:pt modelId="{37AFF78F-0B90-4BC6-8A58-F9A9518DC955}" type="pres">
      <dgm:prSet presAssocID="{A4DC846B-74BC-4D1E-BFE8-5BAF7A6298E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0459AE-0C2D-4153-BD6E-F3B7527AA3D1}" type="pres">
      <dgm:prSet presAssocID="{A4DC846B-74BC-4D1E-BFE8-5BAF7A6298E1}" presName="rootConnector" presStyleLbl="node2" presStyleIdx="2" presStyleCnt="4"/>
      <dgm:spPr/>
      <dgm:t>
        <a:bodyPr/>
        <a:lstStyle/>
        <a:p>
          <a:endParaRPr lang="es-ES"/>
        </a:p>
      </dgm:t>
    </dgm:pt>
    <dgm:pt modelId="{1796D219-4AB2-4904-909F-6A137AE0138F}" type="pres">
      <dgm:prSet presAssocID="{A4DC846B-74BC-4D1E-BFE8-5BAF7A6298E1}" presName="hierChild4" presStyleCnt="0"/>
      <dgm:spPr/>
    </dgm:pt>
    <dgm:pt modelId="{84277BFA-B58B-4E4F-A342-33DB8ECB5662}" type="pres">
      <dgm:prSet presAssocID="{A4DC846B-74BC-4D1E-BFE8-5BAF7A6298E1}" presName="hierChild5" presStyleCnt="0"/>
      <dgm:spPr/>
    </dgm:pt>
    <dgm:pt modelId="{9B2AE07E-E92B-47D3-9176-08BBF93E9E5C}" type="pres">
      <dgm:prSet presAssocID="{5191D35B-165C-406B-979E-7F8EC0C98A8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72C8A5A4-F0FA-46D9-BD02-01CC69FD1B25}" type="pres">
      <dgm:prSet presAssocID="{AA640643-DB7E-473E-8DDF-804D74E8584A}" presName="hierRoot2" presStyleCnt="0">
        <dgm:presLayoutVars>
          <dgm:hierBranch val="init"/>
        </dgm:presLayoutVars>
      </dgm:prSet>
      <dgm:spPr/>
    </dgm:pt>
    <dgm:pt modelId="{00BCDBF0-68C2-44CC-9D54-E5B456C64E79}" type="pres">
      <dgm:prSet presAssocID="{AA640643-DB7E-473E-8DDF-804D74E8584A}" presName="rootComposite" presStyleCnt="0"/>
      <dgm:spPr/>
    </dgm:pt>
    <dgm:pt modelId="{9B7EF088-F505-4B7E-B21F-282D68E571D5}" type="pres">
      <dgm:prSet presAssocID="{AA640643-DB7E-473E-8DDF-804D74E8584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4CF75D-9BB5-4ACA-9228-B12A2D9E6247}" type="pres">
      <dgm:prSet presAssocID="{AA640643-DB7E-473E-8DDF-804D74E8584A}" presName="rootConnector" presStyleLbl="node2" presStyleIdx="3" presStyleCnt="4"/>
      <dgm:spPr/>
      <dgm:t>
        <a:bodyPr/>
        <a:lstStyle/>
        <a:p>
          <a:endParaRPr lang="es-ES"/>
        </a:p>
      </dgm:t>
    </dgm:pt>
    <dgm:pt modelId="{84DD634B-F03D-49C1-B5F5-071B034BF9F1}" type="pres">
      <dgm:prSet presAssocID="{AA640643-DB7E-473E-8DDF-804D74E8584A}" presName="hierChild4" presStyleCnt="0"/>
      <dgm:spPr/>
    </dgm:pt>
    <dgm:pt modelId="{D7B5D059-7652-47F8-A7E2-5561517ED88E}" type="pres">
      <dgm:prSet presAssocID="{AA640643-DB7E-473E-8DDF-804D74E8584A}" presName="hierChild5" presStyleCnt="0"/>
      <dgm:spPr/>
    </dgm:pt>
    <dgm:pt modelId="{7C177D5A-AA57-4A0E-AE00-7FC615A742CA}" type="pres">
      <dgm:prSet presAssocID="{E9AF0F88-42E1-4DC1-B196-CED914455F19}" presName="hierChild3" presStyleCnt="0"/>
      <dgm:spPr/>
    </dgm:pt>
    <dgm:pt modelId="{895EACE4-C6C2-4714-8107-1A2FDA3B099B}" type="pres">
      <dgm:prSet presAssocID="{23063B20-C523-45E2-92D2-C029C407F8CA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5582B409-80DF-43FC-83A7-1C598C0B35B2}" type="pres">
      <dgm:prSet presAssocID="{E15698D4-4832-4332-B5D4-89E8CCF4F4DB}" presName="hierRoot3" presStyleCnt="0">
        <dgm:presLayoutVars>
          <dgm:hierBranch val="init"/>
        </dgm:presLayoutVars>
      </dgm:prSet>
      <dgm:spPr/>
    </dgm:pt>
    <dgm:pt modelId="{6FCD5F7D-88C2-4790-9E8B-51B4903D38BF}" type="pres">
      <dgm:prSet presAssocID="{E15698D4-4832-4332-B5D4-89E8CCF4F4DB}" presName="rootComposite3" presStyleCnt="0"/>
      <dgm:spPr/>
    </dgm:pt>
    <dgm:pt modelId="{D27A0227-E191-44D8-B453-73A881A20C77}" type="pres">
      <dgm:prSet presAssocID="{E15698D4-4832-4332-B5D4-89E8CCF4F4DB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685006-D248-41A5-8BFE-E03EAF2B2ABE}" type="pres">
      <dgm:prSet presAssocID="{E15698D4-4832-4332-B5D4-89E8CCF4F4D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220556F-B04C-40BB-9076-0E9162ADBAF4}" type="pres">
      <dgm:prSet presAssocID="{E15698D4-4832-4332-B5D4-89E8CCF4F4DB}" presName="hierChild6" presStyleCnt="0"/>
      <dgm:spPr/>
    </dgm:pt>
    <dgm:pt modelId="{08ED66F0-DFB5-41E0-9270-CB38AACCA9C8}" type="pres">
      <dgm:prSet presAssocID="{E15698D4-4832-4332-B5D4-89E8CCF4F4DB}" presName="hierChild7" presStyleCnt="0"/>
      <dgm:spPr/>
    </dgm:pt>
  </dgm:ptLst>
  <dgm:cxnLst>
    <dgm:cxn modelId="{4D0366C9-9062-498B-BEA8-F89ABC7F3C6C}" type="presOf" srcId="{A4DC846B-74BC-4D1E-BFE8-5BAF7A6298E1}" destId="{3B0459AE-0C2D-4153-BD6E-F3B7527AA3D1}" srcOrd="1" destOrd="0" presId="urn:microsoft.com/office/officeart/2005/8/layout/orgChart1"/>
    <dgm:cxn modelId="{169D5BDE-962A-4E72-97A5-9C69AC561688}" type="presOf" srcId="{6ADBA50F-71E4-40EC-AE80-88EBD7810F67}" destId="{0AD7AA2D-C016-4D37-ADBB-1838328B9149}" srcOrd="0" destOrd="0" presId="urn:microsoft.com/office/officeart/2005/8/layout/orgChart1"/>
    <dgm:cxn modelId="{0AB96092-76A5-4A2A-ABAF-2480469374A4}" type="presOf" srcId="{23063B20-C523-45E2-92D2-C029C407F8CA}" destId="{895EACE4-C6C2-4714-8107-1A2FDA3B099B}" srcOrd="0" destOrd="0" presId="urn:microsoft.com/office/officeart/2005/8/layout/orgChart1"/>
    <dgm:cxn modelId="{046035EE-3C13-412D-B9F1-963F6D87E976}" srcId="{E9AF0F88-42E1-4DC1-B196-CED914455F19}" destId="{A4DC846B-74BC-4D1E-BFE8-5BAF7A6298E1}" srcOrd="3" destOrd="0" parTransId="{6A243F38-6383-4975-BBBB-2361C08717F6}" sibTransId="{152BBF07-CED0-42B8-A41C-6DD43BDCC9E5}"/>
    <dgm:cxn modelId="{B6FC7193-4B58-498C-97A7-D5C69D3D278F}" srcId="{E9AF0F88-42E1-4DC1-B196-CED914455F19}" destId="{6ADBA50F-71E4-40EC-AE80-88EBD7810F67}" srcOrd="2" destOrd="0" parTransId="{801EE54A-69FC-4423-83FE-14AE7664111E}" sibTransId="{017BAAB8-8456-4999-92CA-47A50A114CB7}"/>
    <dgm:cxn modelId="{E2BD9E10-A6D8-41F4-AD19-12D1C26DE22B}" type="presOf" srcId="{E15698D4-4832-4332-B5D4-89E8CCF4F4DB}" destId="{96685006-D248-41A5-8BFE-E03EAF2B2ABE}" srcOrd="1" destOrd="0" presId="urn:microsoft.com/office/officeart/2005/8/layout/orgChart1"/>
    <dgm:cxn modelId="{5F50E997-7E21-482B-BBF4-834FEE039FE9}" type="presOf" srcId="{801EE54A-69FC-4423-83FE-14AE7664111E}" destId="{FF31BAA0-52BC-43BB-846B-B1B238BE0C09}" srcOrd="0" destOrd="0" presId="urn:microsoft.com/office/officeart/2005/8/layout/orgChart1"/>
    <dgm:cxn modelId="{2A78E6E3-03C8-4605-A60D-2C85666E2C1C}" type="presOf" srcId="{72DDAC50-2797-492F-938C-9F2F6383C7AA}" destId="{17486D2D-772C-4238-BAAC-D1C073A0B5D5}" srcOrd="0" destOrd="0" presId="urn:microsoft.com/office/officeart/2005/8/layout/orgChart1"/>
    <dgm:cxn modelId="{EACCDA5C-7982-453D-AE94-B6A359BABF90}" srcId="{E9AF0F88-42E1-4DC1-B196-CED914455F19}" destId="{E15698D4-4832-4332-B5D4-89E8CCF4F4DB}" srcOrd="0" destOrd="0" parTransId="{23063B20-C523-45E2-92D2-C029C407F8CA}" sibTransId="{C3969759-E20D-478C-BA31-927201084B50}"/>
    <dgm:cxn modelId="{59CDD4E6-180E-48DB-8CAA-22D4395B960B}" type="presOf" srcId="{6A243F38-6383-4975-BBBB-2361C08717F6}" destId="{99C46E45-E4CE-4045-8D9F-E9A4D85E4622}" srcOrd="0" destOrd="0" presId="urn:microsoft.com/office/officeart/2005/8/layout/orgChart1"/>
    <dgm:cxn modelId="{8504F6B6-9B6E-43CB-8AC1-E1D7465F4279}" type="presOf" srcId="{69181A4D-DF29-4157-BFF8-0387BE7C1A74}" destId="{A01C70BC-0D69-4443-8DE8-606794CDDCCE}" srcOrd="0" destOrd="0" presId="urn:microsoft.com/office/officeart/2005/8/layout/orgChart1"/>
    <dgm:cxn modelId="{FBF27D5B-5BD9-4862-851B-FAE379172140}" type="presOf" srcId="{E15698D4-4832-4332-B5D4-89E8CCF4F4DB}" destId="{D27A0227-E191-44D8-B453-73A881A20C77}" srcOrd="0" destOrd="0" presId="urn:microsoft.com/office/officeart/2005/8/layout/orgChart1"/>
    <dgm:cxn modelId="{0DCFF33E-2812-4A3E-B093-7C527C56D190}" type="presOf" srcId="{B2B0298A-02BA-451F-81C3-946122478520}" destId="{C9C95578-B4BE-4BD9-BD7C-7161FBE32C0E}" srcOrd="0" destOrd="0" presId="urn:microsoft.com/office/officeart/2005/8/layout/orgChart1"/>
    <dgm:cxn modelId="{3D55A793-199C-4EBF-8C5C-8AF4C2D34222}" type="presOf" srcId="{6ADBA50F-71E4-40EC-AE80-88EBD7810F67}" destId="{8F9C4E80-7158-4C7D-A8D6-5787E951A431}" srcOrd="1" destOrd="0" presId="urn:microsoft.com/office/officeart/2005/8/layout/orgChart1"/>
    <dgm:cxn modelId="{232B8D21-39F5-4858-A7B7-C9EA0765EFCF}" srcId="{E9AF0F88-42E1-4DC1-B196-CED914455F19}" destId="{72DDAC50-2797-492F-938C-9F2F6383C7AA}" srcOrd="1" destOrd="0" parTransId="{B2B0298A-02BA-451F-81C3-946122478520}" sibTransId="{0489AEF9-9B42-44B2-AA47-A5940C09DE26}"/>
    <dgm:cxn modelId="{99035DEF-70D9-426B-B63F-B62D4DE213C2}" type="presOf" srcId="{A4DC846B-74BC-4D1E-BFE8-5BAF7A6298E1}" destId="{37AFF78F-0B90-4BC6-8A58-F9A9518DC955}" srcOrd="0" destOrd="0" presId="urn:microsoft.com/office/officeart/2005/8/layout/orgChart1"/>
    <dgm:cxn modelId="{0A8E1572-AA6E-4539-8F5F-DFFF93AD8B91}" type="presOf" srcId="{E9AF0F88-42E1-4DC1-B196-CED914455F19}" destId="{AD7A66F1-635C-409C-9CE4-85AC8E5259A2}" srcOrd="1" destOrd="0" presId="urn:microsoft.com/office/officeart/2005/8/layout/orgChart1"/>
    <dgm:cxn modelId="{2C30AA96-9D76-4045-B7D2-16998BE8AD18}" type="presOf" srcId="{5191D35B-165C-406B-979E-7F8EC0C98A82}" destId="{9B2AE07E-E92B-47D3-9176-08BBF93E9E5C}" srcOrd="0" destOrd="0" presId="urn:microsoft.com/office/officeart/2005/8/layout/orgChart1"/>
    <dgm:cxn modelId="{E400A97F-AD04-4A8D-8478-F56AC62B3DE1}" srcId="{E9AF0F88-42E1-4DC1-B196-CED914455F19}" destId="{AA640643-DB7E-473E-8DDF-804D74E8584A}" srcOrd="4" destOrd="0" parTransId="{5191D35B-165C-406B-979E-7F8EC0C98A82}" sibTransId="{18B7D54B-891E-4EB3-B8AA-188EB9F17BFA}"/>
    <dgm:cxn modelId="{CCD132E0-26D8-4C53-8902-AC216A3C1AB0}" type="presOf" srcId="{AA640643-DB7E-473E-8DDF-804D74E8584A}" destId="{9B7EF088-F505-4B7E-B21F-282D68E571D5}" srcOrd="0" destOrd="0" presId="urn:microsoft.com/office/officeart/2005/8/layout/orgChart1"/>
    <dgm:cxn modelId="{D4536AC8-6566-49BF-8176-7087BCDDD436}" srcId="{69181A4D-DF29-4157-BFF8-0387BE7C1A74}" destId="{E9AF0F88-42E1-4DC1-B196-CED914455F19}" srcOrd="0" destOrd="0" parTransId="{406B2AC0-2A40-4C6D-AC5A-6ECA50E6A79A}" sibTransId="{D21C0D44-4BD3-49C2-B4EE-A0D0576C43A6}"/>
    <dgm:cxn modelId="{5C7ED7B9-4E50-420D-B9A5-E797924129B5}" type="presOf" srcId="{72DDAC50-2797-492F-938C-9F2F6383C7AA}" destId="{A5095C2A-14E2-47BD-BBE3-22F399441FA1}" srcOrd="1" destOrd="0" presId="urn:microsoft.com/office/officeart/2005/8/layout/orgChart1"/>
    <dgm:cxn modelId="{BF33C74D-348F-4283-B306-F32AA4C8F83C}" type="presOf" srcId="{E9AF0F88-42E1-4DC1-B196-CED914455F19}" destId="{61D47508-D520-40AE-88D8-22962F2521E0}" srcOrd="0" destOrd="0" presId="urn:microsoft.com/office/officeart/2005/8/layout/orgChart1"/>
    <dgm:cxn modelId="{31BA4852-03DD-4F78-88F1-959B57E1C003}" type="presOf" srcId="{AA640643-DB7E-473E-8DDF-804D74E8584A}" destId="{F44CF75D-9BB5-4ACA-9228-B12A2D9E6247}" srcOrd="1" destOrd="0" presId="urn:microsoft.com/office/officeart/2005/8/layout/orgChart1"/>
    <dgm:cxn modelId="{9C909A07-2055-4DD8-8A31-1C1D29B9B0AF}" type="presParOf" srcId="{A01C70BC-0D69-4443-8DE8-606794CDDCCE}" destId="{798FF350-50EA-41EE-B0A0-0313E0FFAF8D}" srcOrd="0" destOrd="0" presId="urn:microsoft.com/office/officeart/2005/8/layout/orgChart1"/>
    <dgm:cxn modelId="{AC5659F3-64A8-415B-A0AD-33A674672E11}" type="presParOf" srcId="{798FF350-50EA-41EE-B0A0-0313E0FFAF8D}" destId="{EBF96E91-513E-4157-AFB5-7749D51D13D2}" srcOrd="0" destOrd="0" presId="urn:microsoft.com/office/officeart/2005/8/layout/orgChart1"/>
    <dgm:cxn modelId="{B8951C52-CA58-4A98-844B-734DF1AA1826}" type="presParOf" srcId="{EBF96E91-513E-4157-AFB5-7749D51D13D2}" destId="{61D47508-D520-40AE-88D8-22962F2521E0}" srcOrd="0" destOrd="0" presId="urn:microsoft.com/office/officeart/2005/8/layout/orgChart1"/>
    <dgm:cxn modelId="{7E314FD9-96BC-4CB3-A45A-8F51D6C81975}" type="presParOf" srcId="{EBF96E91-513E-4157-AFB5-7749D51D13D2}" destId="{AD7A66F1-635C-409C-9CE4-85AC8E5259A2}" srcOrd="1" destOrd="0" presId="urn:microsoft.com/office/officeart/2005/8/layout/orgChart1"/>
    <dgm:cxn modelId="{EB26FF1C-7F7E-45A3-A3E2-FC62F2343C23}" type="presParOf" srcId="{798FF350-50EA-41EE-B0A0-0313E0FFAF8D}" destId="{C00F2B1C-8469-4E48-8268-66B514EC3ABC}" srcOrd="1" destOrd="0" presId="urn:microsoft.com/office/officeart/2005/8/layout/orgChart1"/>
    <dgm:cxn modelId="{69F337F5-C7A2-4300-A3FD-A92E0AD1146D}" type="presParOf" srcId="{C00F2B1C-8469-4E48-8268-66B514EC3ABC}" destId="{C9C95578-B4BE-4BD9-BD7C-7161FBE32C0E}" srcOrd="0" destOrd="0" presId="urn:microsoft.com/office/officeart/2005/8/layout/orgChart1"/>
    <dgm:cxn modelId="{80E25F26-AFF8-4C39-A31A-0F665CB810FA}" type="presParOf" srcId="{C00F2B1C-8469-4E48-8268-66B514EC3ABC}" destId="{DA5509BB-A044-43D3-8039-1EA36474FCFE}" srcOrd="1" destOrd="0" presId="urn:microsoft.com/office/officeart/2005/8/layout/orgChart1"/>
    <dgm:cxn modelId="{37007958-A06A-4398-AC3D-F0FFEBA587FB}" type="presParOf" srcId="{DA5509BB-A044-43D3-8039-1EA36474FCFE}" destId="{17285C34-F8E0-4D5C-B8D8-CAF87D388A8A}" srcOrd="0" destOrd="0" presId="urn:microsoft.com/office/officeart/2005/8/layout/orgChart1"/>
    <dgm:cxn modelId="{C5513EB0-128F-41CB-BFCA-30A708C60DDF}" type="presParOf" srcId="{17285C34-F8E0-4D5C-B8D8-CAF87D388A8A}" destId="{17486D2D-772C-4238-BAAC-D1C073A0B5D5}" srcOrd="0" destOrd="0" presId="urn:microsoft.com/office/officeart/2005/8/layout/orgChart1"/>
    <dgm:cxn modelId="{4E4C4200-850A-4603-BA35-1FC492BB3477}" type="presParOf" srcId="{17285C34-F8E0-4D5C-B8D8-CAF87D388A8A}" destId="{A5095C2A-14E2-47BD-BBE3-22F399441FA1}" srcOrd="1" destOrd="0" presId="urn:microsoft.com/office/officeart/2005/8/layout/orgChart1"/>
    <dgm:cxn modelId="{D89766B5-BFA8-4E21-8266-105C99EDC94F}" type="presParOf" srcId="{DA5509BB-A044-43D3-8039-1EA36474FCFE}" destId="{53431BF6-4632-4FD6-8B93-74DF0A1803F8}" srcOrd="1" destOrd="0" presId="urn:microsoft.com/office/officeart/2005/8/layout/orgChart1"/>
    <dgm:cxn modelId="{0EA9C94A-BA5A-4C70-AE44-C8B16DE722C8}" type="presParOf" srcId="{DA5509BB-A044-43D3-8039-1EA36474FCFE}" destId="{BA45D959-6988-40F0-AF11-11AE12877C9E}" srcOrd="2" destOrd="0" presId="urn:microsoft.com/office/officeart/2005/8/layout/orgChart1"/>
    <dgm:cxn modelId="{220FB82C-5543-4AFA-B213-58C793D17AB4}" type="presParOf" srcId="{C00F2B1C-8469-4E48-8268-66B514EC3ABC}" destId="{FF31BAA0-52BC-43BB-846B-B1B238BE0C09}" srcOrd="2" destOrd="0" presId="urn:microsoft.com/office/officeart/2005/8/layout/orgChart1"/>
    <dgm:cxn modelId="{C1E3C25C-2B7D-49D5-9DD1-6F9CC0B5A855}" type="presParOf" srcId="{C00F2B1C-8469-4E48-8268-66B514EC3ABC}" destId="{2A986C6C-40FF-42E8-AC2A-9D3FFD211777}" srcOrd="3" destOrd="0" presId="urn:microsoft.com/office/officeart/2005/8/layout/orgChart1"/>
    <dgm:cxn modelId="{8343057A-BAF0-4253-BE44-3B33303A6CEE}" type="presParOf" srcId="{2A986C6C-40FF-42E8-AC2A-9D3FFD211777}" destId="{B4C03919-0387-4CB0-980F-BC4442223266}" srcOrd="0" destOrd="0" presId="urn:microsoft.com/office/officeart/2005/8/layout/orgChart1"/>
    <dgm:cxn modelId="{0C339DA4-1F41-48F8-B771-C5BA72182BE2}" type="presParOf" srcId="{B4C03919-0387-4CB0-980F-BC4442223266}" destId="{0AD7AA2D-C016-4D37-ADBB-1838328B9149}" srcOrd="0" destOrd="0" presId="urn:microsoft.com/office/officeart/2005/8/layout/orgChart1"/>
    <dgm:cxn modelId="{4E75DB49-923A-4E3B-86E6-26D2C523CA54}" type="presParOf" srcId="{B4C03919-0387-4CB0-980F-BC4442223266}" destId="{8F9C4E80-7158-4C7D-A8D6-5787E951A431}" srcOrd="1" destOrd="0" presId="urn:microsoft.com/office/officeart/2005/8/layout/orgChart1"/>
    <dgm:cxn modelId="{659ABD9F-9204-4C9D-9CCA-D27DC08D1BBA}" type="presParOf" srcId="{2A986C6C-40FF-42E8-AC2A-9D3FFD211777}" destId="{611DC4A2-CEA7-46AE-8639-E54C13B4E5C6}" srcOrd="1" destOrd="0" presId="urn:microsoft.com/office/officeart/2005/8/layout/orgChart1"/>
    <dgm:cxn modelId="{BA2FD38F-CA93-4988-BDBB-B5EE555018B8}" type="presParOf" srcId="{2A986C6C-40FF-42E8-AC2A-9D3FFD211777}" destId="{0AE02378-642D-4D8F-A64B-F4400D7E70E2}" srcOrd="2" destOrd="0" presId="urn:microsoft.com/office/officeart/2005/8/layout/orgChart1"/>
    <dgm:cxn modelId="{B43E3DA1-4E27-4436-9EDB-1AD657DC824E}" type="presParOf" srcId="{C00F2B1C-8469-4E48-8268-66B514EC3ABC}" destId="{99C46E45-E4CE-4045-8D9F-E9A4D85E4622}" srcOrd="4" destOrd="0" presId="urn:microsoft.com/office/officeart/2005/8/layout/orgChart1"/>
    <dgm:cxn modelId="{036F1FFC-AE61-45DB-A150-5B6605086763}" type="presParOf" srcId="{C00F2B1C-8469-4E48-8268-66B514EC3ABC}" destId="{41884ADD-B295-49A2-87E2-38B1FC315E8A}" srcOrd="5" destOrd="0" presId="urn:microsoft.com/office/officeart/2005/8/layout/orgChart1"/>
    <dgm:cxn modelId="{AE05AE51-E268-40D7-AEC4-8F6E9E48B14B}" type="presParOf" srcId="{41884ADD-B295-49A2-87E2-38B1FC315E8A}" destId="{FE766884-F2B9-436D-A02A-85E406D00B7A}" srcOrd="0" destOrd="0" presId="urn:microsoft.com/office/officeart/2005/8/layout/orgChart1"/>
    <dgm:cxn modelId="{4090D74B-F9D2-4554-99DC-215495FCD963}" type="presParOf" srcId="{FE766884-F2B9-436D-A02A-85E406D00B7A}" destId="{37AFF78F-0B90-4BC6-8A58-F9A9518DC955}" srcOrd="0" destOrd="0" presId="urn:microsoft.com/office/officeart/2005/8/layout/orgChart1"/>
    <dgm:cxn modelId="{505D9F4E-59C3-41F8-BAA5-647C9995B482}" type="presParOf" srcId="{FE766884-F2B9-436D-A02A-85E406D00B7A}" destId="{3B0459AE-0C2D-4153-BD6E-F3B7527AA3D1}" srcOrd="1" destOrd="0" presId="urn:microsoft.com/office/officeart/2005/8/layout/orgChart1"/>
    <dgm:cxn modelId="{F01C4C5A-ED36-4A18-AE0D-175D38666FD8}" type="presParOf" srcId="{41884ADD-B295-49A2-87E2-38B1FC315E8A}" destId="{1796D219-4AB2-4904-909F-6A137AE0138F}" srcOrd="1" destOrd="0" presId="urn:microsoft.com/office/officeart/2005/8/layout/orgChart1"/>
    <dgm:cxn modelId="{E344A3ED-BC69-4691-8A43-8062034CEB72}" type="presParOf" srcId="{41884ADD-B295-49A2-87E2-38B1FC315E8A}" destId="{84277BFA-B58B-4E4F-A342-33DB8ECB5662}" srcOrd="2" destOrd="0" presId="urn:microsoft.com/office/officeart/2005/8/layout/orgChart1"/>
    <dgm:cxn modelId="{03764080-E705-4687-A18C-122BBDDA63E5}" type="presParOf" srcId="{C00F2B1C-8469-4E48-8268-66B514EC3ABC}" destId="{9B2AE07E-E92B-47D3-9176-08BBF93E9E5C}" srcOrd="6" destOrd="0" presId="urn:microsoft.com/office/officeart/2005/8/layout/orgChart1"/>
    <dgm:cxn modelId="{14BF686C-1EA3-4BB5-BF40-E534D7F69E4B}" type="presParOf" srcId="{C00F2B1C-8469-4E48-8268-66B514EC3ABC}" destId="{72C8A5A4-F0FA-46D9-BD02-01CC69FD1B25}" srcOrd="7" destOrd="0" presId="urn:microsoft.com/office/officeart/2005/8/layout/orgChart1"/>
    <dgm:cxn modelId="{7B0245BD-6B0E-4929-95F7-03FFBBB588B5}" type="presParOf" srcId="{72C8A5A4-F0FA-46D9-BD02-01CC69FD1B25}" destId="{00BCDBF0-68C2-44CC-9D54-E5B456C64E79}" srcOrd="0" destOrd="0" presId="urn:microsoft.com/office/officeart/2005/8/layout/orgChart1"/>
    <dgm:cxn modelId="{EECE64A7-B369-4B70-BDEF-F6B322207EEF}" type="presParOf" srcId="{00BCDBF0-68C2-44CC-9D54-E5B456C64E79}" destId="{9B7EF088-F505-4B7E-B21F-282D68E571D5}" srcOrd="0" destOrd="0" presId="urn:microsoft.com/office/officeart/2005/8/layout/orgChart1"/>
    <dgm:cxn modelId="{33FE1968-B3B8-41E0-8E0F-102952C84D7B}" type="presParOf" srcId="{00BCDBF0-68C2-44CC-9D54-E5B456C64E79}" destId="{F44CF75D-9BB5-4ACA-9228-B12A2D9E6247}" srcOrd="1" destOrd="0" presId="urn:microsoft.com/office/officeart/2005/8/layout/orgChart1"/>
    <dgm:cxn modelId="{FCED3B4A-6E26-45C5-950E-EAD8EEC2D1F2}" type="presParOf" srcId="{72C8A5A4-F0FA-46D9-BD02-01CC69FD1B25}" destId="{84DD634B-F03D-49C1-B5F5-071B034BF9F1}" srcOrd="1" destOrd="0" presId="urn:microsoft.com/office/officeart/2005/8/layout/orgChart1"/>
    <dgm:cxn modelId="{B1674015-F8FC-44BE-A286-1F8405919DFE}" type="presParOf" srcId="{72C8A5A4-F0FA-46D9-BD02-01CC69FD1B25}" destId="{D7B5D059-7652-47F8-A7E2-5561517ED88E}" srcOrd="2" destOrd="0" presId="urn:microsoft.com/office/officeart/2005/8/layout/orgChart1"/>
    <dgm:cxn modelId="{1B1AEABA-3EB8-439D-BFB4-50884B544F95}" type="presParOf" srcId="{798FF350-50EA-41EE-B0A0-0313E0FFAF8D}" destId="{7C177D5A-AA57-4A0E-AE00-7FC615A742CA}" srcOrd="2" destOrd="0" presId="urn:microsoft.com/office/officeart/2005/8/layout/orgChart1"/>
    <dgm:cxn modelId="{F9F93F88-2A6B-4301-8781-4C6F63D66135}" type="presParOf" srcId="{7C177D5A-AA57-4A0E-AE00-7FC615A742CA}" destId="{895EACE4-C6C2-4714-8107-1A2FDA3B099B}" srcOrd="0" destOrd="0" presId="urn:microsoft.com/office/officeart/2005/8/layout/orgChart1"/>
    <dgm:cxn modelId="{026D6819-F039-4146-945A-E3014556B827}" type="presParOf" srcId="{7C177D5A-AA57-4A0E-AE00-7FC615A742CA}" destId="{5582B409-80DF-43FC-83A7-1C598C0B35B2}" srcOrd="1" destOrd="0" presId="urn:microsoft.com/office/officeart/2005/8/layout/orgChart1"/>
    <dgm:cxn modelId="{73E1B689-7456-4983-AFBF-9D710E0C4BB2}" type="presParOf" srcId="{5582B409-80DF-43FC-83A7-1C598C0B35B2}" destId="{6FCD5F7D-88C2-4790-9E8B-51B4903D38BF}" srcOrd="0" destOrd="0" presId="urn:microsoft.com/office/officeart/2005/8/layout/orgChart1"/>
    <dgm:cxn modelId="{312638D0-BF99-4194-A70D-9FF232A05F48}" type="presParOf" srcId="{6FCD5F7D-88C2-4790-9E8B-51B4903D38BF}" destId="{D27A0227-E191-44D8-B453-73A881A20C77}" srcOrd="0" destOrd="0" presId="urn:microsoft.com/office/officeart/2005/8/layout/orgChart1"/>
    <dgm:cxn modelId="{CA25B83F-3130-4667-A6B6-A7A0E25C3064}" type="presParOf" srcId="{6FCD5F7D-88C2-4790-9E8B-51B4903D38BF}" destId="{96685006-D248-41A5-8BFE-E03EAF2B2ABE}" srcOrd="1" destOrd="0" presId="urn:microsoft.com/office/officeart/2005/8/layout/orgChart1"/>
    <dgm:cxn modelId="{097AB55A-1400-45BE-B205-106DCEA003FC}" type="presParOf" srcId="{5582B409-80DF-43FC-83A7-1C598C0B35B2}" destId="{7220556F-B04C-40BB-9076-0E9162ADBAF4}" srcOrd="1" destOrd="0" presId="urn:microsoft.com/office/officeart/2005/8/layout/orgChart1"/>
    <dgm:cxn modelId="{B7726225-E9CD-466C-848D-4FE90A09F3D7}" type="presParOf" srcId="{5582B409-80DF-43FC-83A7-1C598C0B35B2}" destId="{08ED66F0-DFB5-41E0-9270-CB38AACCA9C8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8FD31B-A62B-45CC-AE45-D3846ED8BB12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005B9A-5A22-4E5A-B9C0-690F87262A40}">
      <dgm:prSet phldrT="[Texto]" custT="1"/>
      <dgm:spPr/>
      <dgm:t>
        <a:bodyPr/>
        <a:lstStyle/>
        <a:p>
          <a:r>
            <a:rPr lang="es-ES" sz="1100" dirty="0" smtClean="0"/>
            <a:t>FORTALEZAS</a:t>
          </a:r>
          <a:endParaRPr lang="es-ES" sz="1100" dirty="0"/>
        </a:p>
      </dgm:t>
    </dgm:pt>
    <dgm:pt modelId="{43F7E18C-C659-46F1-988B-DAA228FDC6E8}" type="parTrans" cxnId="{31B7900A-6724-4746-AB15-4215E6708D20}">
      <dgm:prSet/>
      <dgm:spPr/>
      <dgm:t>
        <a:bodyPr/>
        <a:lstStyle/>
        <a:p>
          <a:endParaRPr lang="es-ES"/>
        </a:p>
      </dgm:t>
    </dgm:pt>
    <dgm:pt modelId="{1CBC2BCF-28D3-4A7D-A1B1-0EB4AE9890A5}" type="sibTrans" cxnId="{31B7900A-6724-4746-AB15-4215E6708D20}">
      <dgm:prSet/>
      <dgm:spPr/>
      <dgm:t>
        <a:bodyPr/>
        <a:lstStyle/>
        <a:p>
          <a:endParaRPr lang="es-ES"/>
        </a:p>
      </dgm:t>
    </dgm:pt>
    <dgm:pt modelId="{21BE64CC-9304-45D4-979F-CB9F4ECD8977}">
      <dgm:prSet phldrT="[Texto]" custT="1"/>
      <dgm:spPr/>
      <dgm:t>
        <a:bodyPr/>
        <a:lstStyle/>
        <a:p>
          <a:r>
            <a:rPr lang="es-ES" sz="1000" dirty="0" smtClean="0"/>
            <a:t>Excelente servicio</a:t>
          </a:r>
          <a:endParaRPr lang="es-ES" sz="1000" dirty="0"/>
        </a:p>
      </dgm:t>
    </dgm:pt>
    <dgm:pt modelId="{C1B82E4F-4943-4208-A28D-CBA5C4FE565C}" type="parTrans" cxnId="{879DAD11-BAAB-4F2D-901F-BC03BBDBB163}">
      <dgm:prSet/>
      <dgm:spPr/>
      <dgm:t>
        <a:bodyPr/>
        <a:lstStyle/>
        <a:p>
          <a:endParaRPr lang="es-ES"/>
        </a:p>
      </dgm:t>
    </dgm:pt>
    <dgm:pt modelId="{BAF2B726-AFB7-46FA-A5AF-1A68BF1BDD60}" type="sibTrans" cxnId="{879DAD11-BAAB-4F2D-901F-BC03BBDBB163}">
      <dgm:prSet/>
      <dgm:spPr/>
      <dgm:t>
        <a:bodyPr/>
        <a:lstStyle/>
        <a:p>
          <a:endParaRPr lang="es-ES"/>
        </a:p>
      </dgm:t>
    </dgm:pt>
    <dgm:pt modelId="{F6B442CD-329D-4F14-AF54-58D14ACB7FB6}">
      <dgm:prSet phldrT="[Texto]" custT="1"/>
      <dgm:spPr/>
      <dgm:t>
        <a:bodyPr/>
        <a:lstStyle/>
        <a:p>
          <a:r>
            <a:rPr lang="es-ES" sz="1000" dirty="0" smtClean="0"/>
            <a:t>OPORTUNIDADES</a:t>
          </a:r>
          <a:endParaRPr lang="es-ES" sz="1000" dirty="0"/>
        </a:p>
      </dgm:t>
    </dgm:pt>
    <dgm:pt modelId="{C45E6FAC-1480-4D82-9A43-F79DA659FED3}" type="parTrans" cxnId="{04510B26-D795-435C-B98C-3B656349029A}">
      <dgm:prSet/>
      <dgm:spPr/>
      <dgm:t>
        <a:bodyPr/>
        <a:lstStyle/>
        <a:p>
          <a:endParaRPr lang="es-ES"/>
        </a:p>
      </dgm:t>
    </dgm:pt>
    <dgm:pt modelId="{041FBC26-9EB3-4A95-B4DB-541394222A98}" type="sibTrans" cxnId="{04510B26-D795-435C-B98C-3B656349029A}">
      <dgm:prSet/>
      <dgm:spPr/>
      <dgm:t>
        <a:bodyPr/>
        <a:lstStyle/>
        <a:p>
          <a:endParaRPr lang="es-ES"/>
        </a:p>
      </dgm:t>
    </dgm:pt>
    <dgm:pt modelId="{636AAEA1-695A-4B25-85C6-C358176A2809}">
      <dgm:prSet phldrT="[Texto]" custT="1"/>
      <dgm:spPr/>
      <dgm:t>
        <a:bodyPr/>
        <a:lstStyle/>
        <a:p>
          <a:r>
            <a:rPr lang="es-ES" sz="1000" dirty="0" smtClean="0"/>
            <a:t>Mejor utilizacion de equipos médicos.</a:t>
          </a:r>
          <a:endParaRPr lang="es-ES" sz="1000" dirty="0"/>
        </a:p>
      </dgm:t>
    </dgm:pt>
    <dgm:pt modelId="{AAD9B3BB-A02C-4C00-A2B4-1C5406CB23A0}" type="parTrans" cxnId="{5C1C1B99-F463-4586-BB93-F157DA46B45F}">
      <dgm:prSet/>
      <dgm:spPr/>
      <dgm:t>
        <a:bodyPr/>
        <a:lstStyle/>
        <a:p>
          <a:endParaRPr lang="es-ES"/>
        </a:p>
      </dgm:t>
    </dgm:pt>
    <dgm:pt modelId="{699D8570-AB96-4374-BC56-FD119F660D82}" type="sibTrans" cxnId="{5C1C1B99-F463-4586-BB93-F157DA46B45F}">
      <dgm:prSet/>
      <dgm:spPr/>
      <dgm:t>
        <a:bodyPr/>
        <a:lstStyle/>
        <a:p>
          <a:endParaRPr lang="es-ES"/>
        </a:p>
      </dgm:t>
    </dgm:pt>
    <dgm:pt modelId="{73BBA0BB-CE9A-4A67-8493-262E70E4A0FD}">
      <dgm:prSet phldrT="[Texto]" custT="1"/>
      <dgm:spPr/>
      <dgm:t>
        <a:bodyPr/>
        <a:lstStyle/>
        <a:p>
          <a:r>
            <a:rPr lang="es-ES" sz="1100" dirty="0" smtClean="0"/>
            <a:t>AMENAZAS</a:t>
          </a:r>
          <a:endParaRPr lang="es-ES" sz="1100" dirty="0"/>
        </a:p>
      </dgm:t>
    </dgm:pt>
    <dgm:pt modelId="{01F4E1A8-E844-45F7-AF01-3883FDB7C04A}" type="parTrans" cxnId="{AE041B9D-E34B-4446-A857-9352DE8CBE1F}">
      <dgm:prSet/>
      <dgm:spPr/>
      <dgm:t>
        <a:bodyPr/>
        <a:lstStyle/>
        <a:p>
          <a:endParaRPr lang="es-ES"/>
        </a:p>
      </dgm:t>
    </dgm:pt>
    <dgm:pt modelId="{7C1C4F82-D4D1-40A8-BB66-EB33144CDDB1}" type="sibTrans" cxnId="{AE041B9D-E34B-4446-A857-9352DE8CBE1F}">
      <dgm:prSet/>
      <dgm:spPr/>
      <dgm:t>
        <a:bodyPr/>
        <a:lstStyle/>
        <a:p>
          <a:endParaRPr lang="es-ES"/>
        </a:p>
      </dgm:t>
    </dgm:pt>
    <dgm:pt modelId="{F2E81B27-3018-4326-AFC5-FE8C054025E1}">
      <dgm:prSet phldrT="[Texto]" custT="1"/>
      <dgm:spPr/>
      <dgm:t>
        <a:bodyPr/>
        <a:lstStyle/>
        <a:p>
          <a:r>
            <a:rPr lang="es-ES" sz="1200" dirty="0" smtClean="0"/>
            <a:t>Asignación presupuestaria por parte del gobierno.</a:t>
          </a:r>
          <a:endParaRPr lang="es-ES" sz="1200" dirty="0"/>
        </a:p>
      </dgm:t>
    </dgm:pt>
    <dgm:pt modelId="{01B59F99-7993-4A39-9D95-D4AF318E6301}" type="parTrans" cxnId="{27E1149E-B600-49E5-A92E-1A57B4ABB7D8}">
      <dgm:prSet/>
      <dgm:spPr/>
      <dgm:t>
        <a:bodyPr/>
        <a:lstStyle/>
        <a:p>
          <a:endParaRPr lang="es-ES"/>
        </a:p>
      </dgm:t>
    </dgm:pt>
    <dgm:pt modelId="{E556DD52-41B1-48F0-8320-2C5CEE0175AE}" type="sibTrans" cxnId="{27E1149E-B600-49E5-A92E-1A57B4ABB7D8}">
      <dgm:prSet/>
      <dgm:spPr/>
      <dgm:t>
        <a:bodyPr/>
        <a:lstStyle/>
        <a:p>
          <a:endParaRPr lang="es-ES"/>
        </a:p>
      </dgm:t>
    </dgm:pt>
    <dgm:pt modelId="{912EF367-369F-4725-B4B2-56F35C2E4B36}">
      <dgm:prSet phldrT="[Texto]" custT="1"/>
      <dgm:spPr/>
      <dgm:t>
        <a:bodyPr/>
        <a:lstStyle/>
        <a:p>
          <a:r>
            <a:rPr lang="es-ES" sz="1100" dirty="0" smtClean="0"/>
            <a:t>DEBILIDADES</a:t>
          </a:r>
          <a:endParaRPr lang="es-ES" sz="1100" dirty="0"/>
        </a:p>
      </dgm:t>
    </dgm:pt>
    <dgm:pt modelId="{CED2E276-11AF-44E9-B7C8-FDC150CD870B}" type="parTrans" cxnId="{05F83B6C-D9A5-4230-8ECA-59B8AD0069F3}">
      <dgm:prSet/>
      <dgm:spPr/>
      <dgm:t>
        <a:bodyPr/>
        <a:lstStyle/>
        <a:p>
          <a:endParaRPr lang="es-ES"/>
        </a:p>
      </dgm:t>
    </dgm:pt>
    <dgm:pt modelId="{2317EF93-74C5-499B-9D15-05920787EFBF}" type="sibTrans" cxnId="{05F83B6C-D9A5-4230-8ECA-59B8AD0069F3}">
      <dgm:prSet/>
      <dgm:spPr/>
      <dgm:t>
        <a:bodyPr/>
        <a:lstStyle/>
        <a:p>
          <a:endParaRPr lang="es-ES"/>
        </a:p>
      </dgm:t>
    </dgm:pt>
    <dgm:pt modelId="{2D023303-D658-48F3-90EE-C02556020A18}">
      <dgm:prSet phldrT="[Texto]" custT="1"/>
      <dgm:spPr/>
      <dgm:t>
        <a:bodyPr/>
        <a:lstStyle/>
        <a:p>
          <a:r>
            <a:rPr lang="es-ES" sz="1000" dirty="0" smtClean="0"/>
            <a:t>Falta de presupuesto para contratar más personal.</a:t>
          </a:r>
          <a:endParaRPr lang="es-ES" sz="1000" dirty="0"/>
        </a:p>
      </dgm:t>
    </dgm:pt>
    <dgm:pt modelId="{6451075B-36BE-4A3D-8597-EDBE8DE0F27B}" type="parTrans" cxnId="{574220ED-8574-4D4B-98F7-8A81A11AC019}">
      <dgm:prSet/>
      <dgm:spPr/>
      <dgm:t>
        <a:bodyPr/>
        <a:lstStyle/>
        <a:p>
          <a:endParaRPr lang="es-ES"/>
        </a:p>
      </dgm:t>
    </dgm:pt>
    <dgm:pt modelId="{A92344AC-E324-4587-A18C-7B2BFF93A890}" type="sibTrans" cxnId="{574220ED-8574-4D4B-98F7-8A81A11AC019}">
      <dgm:prSet/>
      <dgm:spPr/>
      <dgm:t>
        <a:bodyPr/>
        <a:lstStyle/>
        <a:p>
          <a:endParaRPr lang="es-ES"/>
        </a:p>
      </dgm:t>
    </dgm:pt>
    <dgm:pt modelId="{8CC7EA86-7223-467C-95C0-DF1ED318E751}">
      <dgm:prSet phldrT="[Texto]" custT="1"/>
      <dgm:spPr/>
      <dgm:t>
        <a:bodyPr/>
        <a:lstStyle/>
        <a:p>
          <a:r>
            <a:rPr lang="es-ES" sz="1000" dirty="0" smtClean="0"/>
            <a:t>Única Unidad Pediátrica oncológica.</a:t>
          </a:r>
          <a:endParaRPr lang="es-ES" sz="1000" dirty="0"/>
        </a:p>
      </dgm:t>
    </dgm:pt>
    <dgm:pt modelId="{595CEB25-00EC-4C27-9F32-799241B1692B}" type="parTrans" cxnId="{1BAA6812-7B6E-4850-9D18-E7B58059BEA5}">
      <dgm:prSet/>
      <dgm:spPr/>
      <dgm:t>
        <a:bodyPr/>
        <a:lstStyle/>
        <a:p>
          <a:endParaRPr lang="es-ES"/>
        </a:p>
      </dgm:t>
    </dgm:pt>
    <dgm:pt modelId="{951569D2-BDDD-445C-9324-D2860B2618A2}" type="sibTrans" cxnId="{1BAA6812-7B6E-4850-9D18-E7B58059BEA5}">
      <dgm:prSet/>
      <dgm:spPr/>
      <dgm:t>
        <a:bodyPr/>
        <a:lstStyle/>
        <a:p>
          <a:endParaRPr lang="es-ES"/>
        </a:p>
      </dgm:t>
    </dgm:pt>
    <dgm:pt modelId="{97105364-7AB8-4C40-B2DF-DC191E6EE6F4}">
      <dgm:prSet phldrT="[Texto]" custT="1"/>
      <dgm:spPr/>
      <dgm:t>
        <a:bodyPr/>
        <a:lstStyle/>
        <a:p>
          <a:r>
            <a:rPr lang="es-ES" sz="1000" dirty="0" smtClean="0"/>
            <a:t>Capital donado por el municipio.</a:t>
          </a:r>
          <a:endParaRPr lang="es-ES" sz="1000" dirty="0"/>
        </a:p>
      </dgm:t>
    </dgm:pt>
    <dgm:pt modelId="{E82FA97F-5431-4193-81D5-595C2A9A2683}" type="parTrans" cxnId="{3FC50787-CD8A-48CA-A030-CDC2EC85F950}">
      <dgm:prSet/>
      <dgm:spPr/>
      <dgm:t>
        <a:bodyPr/>
        <a:lstStyle/>
        <a:p>
          <a:endParaRPr lang="es-ES"/>
        </a:p>
      </dgm:t>
    </dgm:pt>
    <dgm:pt modelId="{7353D48E-08B9-42A3-B0D0-4E2C985873E2}" type="sibTrans" cxnId="{3FC50787-CD8A-48CA-A030-CDC2EC85F950}">
      <dgm:prSet/>
      <dgm:spPr/>
      <dgm:t>
        <a:bodyPr/>
        <a:lstStyle/>
        <a:p>
          <a:endParaRPr lang="es-ES"/>
        </a:p>
      </dgm:t>
    </dgm:pt>
    <dgm:pt modelId="{01B783C4-10B3-4E14-833D-2DE73126BBF2}">
      <dgm:prSet phldrT="[Texto]"/>
      <dgm:spPr/>
      <dgm:t>
        <a:bodyPr/>
        <a:lstStyle/>
        <a:p>
          <a:endParaRPr lang="es-ES" sz="700" dirty="0"/>
        </a:p>
      </dgm:t>
    </dgm:pt>
    <dgm:pt modelId="{7C439DD7-8E80-4CE8-AC3C-10312D540510}" type="parTrans" cxnId="{D7C63914-2067-4AFF-AC6B-3405704FDFC4}">
      <dgm:prSet/>
      <dgm:spPr/>
      <dgm:t>
        <a:bodyPr/>
        <a:lstStyle/>
        <a:p>
          <a:endParaRPr lang="es-ES"/>
        </a:p>
      </dgm:t>
    </dgm:pt>
    <dgm:pt modelId="{ECE54985-D8E8-4EDF-B391-DB4C42505F10}" type="sibTrans" cxnId="{D7C63914-2067-4AFF-AC6B-3405704FDFC4}">
      <dgm:prSet/>
      <dgm:spPr/>
      <dgm:t>
        <a:bodyPr/>
        <a:lstStyle/>
        <a:p>
          <a:endParaRPr lang="es-ES"/>
        </a:p>
      </dgm:t>
    </dgm:pt>
    <dgm:pt modelId="{B56A6E92-A203-418F-8446-6F7EE7FB4627}">
      <dgm:prSet phldrT="[Texto]" custT="1"/>
      <dgm:spPr/>
      <dgm:t>
        <a:bodyPr/>
        <a:lstStyle/>
        <a:p>
          <a:r>
            <a:rPr lang="es-ES" sz="1000" dirty="0" smtClean="0"/>
            <a:t>Mejor atención a los niños con cáncer.</a:t>
          </a:r>
          <a:endParaRPr lang="es-ES" sz="1000" dirty="0"/>
        </a:p>
      </dgm:t>
    </dgm:pt>
    <dgm:pt modelId="{97CFF4B9-6405-44B8-A2C7-D55768635D93}" type="parTrans" cxnId="{8A7FAFC9-3998-472C-A8A6-54B96463A3A4}">
      <dgm:prSet/>
      <dgm:spPr/>
      <dgm:t>
        <a:bodyPr/>
        <a:lstStyle/>
        <a:p>
          <a:endParaRPr lang="es-ES"/>
        </a:p>
      </dgm:t>
    </dgm:pt>
    <dgm:pt modelId="{FD4CB8EB-87B1-46D5-A5AB-16DA4EDF30F1}" type="sibTrans" cxnId="{8A7FAFC9-3998-472C-A8A6-54B96463A3A4}">
      <dgm:prSet/>
      <dgm:spPr/>
      <dgm:t>
        <a:bodyPr/>
        <a:lstStyle/>
        <a:p>
          <a:endParaRPr lang="es-ES"/>
        </a:p>
      </dgm:t>
    </dgm:pt>
    <dgm:pt modelId="{DC7CA2EC-10D0-4B47-A708-69BF25CF8B53}">
      <dgm:prSet phldrT="[Texto]" custT="1"/>
      <dgm:spPr/>
      <dgm:t>
        <a:bodyPr/>
        <a:lstStyle/>
        <a:p>
          <a:r>
            <a:rPr lang="es-ES" sz="1000" dirty="0" smtClean="0"/>
            <a:t>Área recreativa más amplia.</a:t>
          </a:r>
          <a:endParaRPr lang="es-ES" sz="1000" dirty="0"/>
        </a:p>
      </dgm:t>
    </dgm:pt>
    <dgm:pt modelId="{174FB663-0FE9-453D-8C13-CFAB37EC10D5}" type="parTrans" cxnId="{75D78FE0-A28D-442D-98E9-717036F16065}">
      <dgm:prSet/>
      <dgm:spPr/>
      <dgm:t>
        <a:bodyPr/>
        <a:lstStyle/>
        <a:p>
          <a:endParaRPr lang="es-ES"/>
        </a:p>
      </dgm:t>
    </dgm:pt>
    <dgm:pt modelId="{031752CC-4C4D-41EF-9A63-D7E3F374A324}" type="sibTrans" cxnId="{75D78FE0-A28D-442D-98E9-717036F16065}">
      <dgm:prSet/>
      <dgm:spPr/>
      <dgm:t>
        <a:bodyPr/>
        <a:lstStyle/>
        <a:p>
          <a:endParaRPr lang="es-ES"/>
        </a:p>
      </dgm:t>
    </dgm:pt>
    <dgm:pt modelId="{70FED3B2-8715-4CA6-82F1-B9FB948C923C}">
      <dgm:prSet phldrT="[Texto]" custT="1"/>
      <dgm:spPr/>
      <dgm:t>
        <a:bodyPr/>
        <a:lstStyle/>
        <a:p>
          <a:r>
            <a:rPr lang="es-ES" sz="1000" dirty="0" smtClean="0"/>
            <a:t>Suban costos de materiales de construcción.</a:t>
          </a:r>
          <a:endParaRPr lang="es-ES" sz="1000" dirty="0"/>
        </a:p>
      </dgm:t>
    </dgm:pt>
    <dgm:pt modelId="{583D19F0-AF86-4B41-B570-A7DCAEB12EE0}" type="parTrans" cxnId="{B4DDDA94-252D-48FF-92EB-11DCE45F6E61}">
      <dgm:prSet/>
      <dgm:spPr/>
      <dgm:t>
        <a:bodyPr/>
        <a:lstStyle/>
        <a:p>
          <a:endParaRPr lang="es-ES"/>
        </a:p>
      </dgm:t>
    </dgm:pt>
    <dgm:pt modelId="{4CE28C11-C22E-4613-90FD-C5BD7BC3BCCA}" type="sibTrans" cxnId="{B4DDDA94-252D-48FF-92EB-11DCE45F6E61}">
      <dgm:prSet/>
      <dgm:spPr/>
      <dgm:t>
        <a:bodyPr/>
        <a:lstStyle/>
        <a:p>
          <a:endParaRPr lang="es-ES"/>
        </a:p>
      </dgm:t>
    </dgm:pt>
    <dgm:pt modelId="{D9AA8320-23B5-4893-9B2E-1BC8F055254E}" type="pres">
      <dgm:prSet presAssocID="{458FD31B-A62B-45CC-AE45-D3846ED8BB1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A94FA27-7C68-4497-AA60-3C24B6D69A68}" type="pres">
      <dgm:prSet presAssocID="{458FD31B-A62B-45CC-AE45-D3846ED8BB12}" presName="children" presStyleCnt="0"/>
      <dgm:spPr/>
    </dgm:pt>
    <dgm:pt modelId="{9A3D3B38-A66B-4B0A-80A4-08076B9F0F76}" type="pres">
      <dgm:prSet presAssocID="{458FD31B-A62B-45CC-AE45-D3846ED8BB12}" presName="child1group" presStyleCnt="0"/>
      <dgm:spPr/>
    </dgm:pt>
    <dgm:pt modelId="{58DF7ED2-CC40-4499-90D6-C232E3D20EE9}" type="pres">
      <dgm:prSet presAssocID="{458FD31B-A62B-45CC-AE45-D3846ED8BB12}" presName="child1" presStyleLbl="bgAcc1" presStyleIdx="0" presStyleCnt="4" custLinFactNeighborX="-20243" custLinFactNeighborY="5493"/>
      <dgm:spPr/>
      <dgm:t>
        <a:bodyPr/>
        <a:lstStyle/>
        <a:p>
          <a:endParaRPr lang="es-ES"/>
        </a:p>
      </dgm:t>
    </dgm:pt>
    <dgm:pt modelId="{312ABD2A-D4C4-4D9D-967C-53E22B7B0B36}" type="pres">
      <dgm:prSet presAssocID="{458FD31B-A62B-45CC-AE45-D3846ED8BB1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A29759-9C5C-4C1F-AB27-E4BEB9D63446}" type="pres">
      <dgm:prSet presAssocID="{458FD31B-A62B-45CC-AE45-D3846ED8BB12}" presName="child2group" presStyleCnt="0"/>
      <dgm:spPr/>
    </dgm:pt>
    <dgm:pt modelId="{C37A2674-3FD6-421F-8FED-F355F000FD1A}" type="pres">
      <dgm:prSet presAssocID="{458FD31B-A62B-45CC-AE45-D3846ED8BB12}" presName="child2" presStyleLbl="bgAcc1" presStyleIdx="1" presStyleCnt="4" custLinFactNeighborX="19425" custLinFactNeighborY="5493"/>
      <dgm:spPr/>
      <dgm:t>
        <a:bodyPr/>
        <a:lstStyle/>
        <a:p>
          <a:endParaRPr lang="es-ES"/>
        </a:p>
      </dgm:t>
    </dgm:pt>
    <dgm:pt modelId="{89D3C4CF-B575-4E6C-800F-445E8CC4A9F1}" type="pres">
      <dgm:prSet presAssocID="{458FD31B-A62B-45CC-AE45-D3846ED8BB1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A74CD0-FACA-4A18-BC0C-30A521E6D13C}" type="pres">
      <dgm:prSet presAssocID="{458FD31B-A62B-45CC-AE45-D3846ED8BB12}" presName="child3group" presStyleCnt="0"/>
      <dgm:spPr/>
    </dgm:pt>
    <dgm:pt modelId="{965C2B6E-FAEC-482F-9705-4251B7EAA2FD}" type="pres">
      <dgm:prSet presAssocID="{458FD31B-A62B-45CC-AE45-D3846ED8BB12}" presName="child3" presStyleLbl="bgAcc1" presStyleIdx="2" presStyleCnt="4" custLinFactNeighborX="15867" custLinFactNeighborY="-20238"/>
      <dgm:spPr/>
      <dgm:t>
        <a:bodyPr/>
        <a:lstStyle/>
        <a:p>
          <a:endParaRPr lang="es-ES"/>
        </a:p>
      </dgm:t>
    </dgm:pt>
    <dgm:pt modelId="{5FB292F0-5AEC-4CE3-A4B6-EA4C25D838CD}" type="pres">
      <dgm:prSet presAssocID="{458FD31B-A62B-45CC-AE45-D3846ED8BB1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99C1E0-F46B-40C4-B722-BC726C539E6E}" type="pres">
      <dgm:prSet presAssocID="{458FD31B-A62B-45CC-AE45-D3846ED8BB12}" presName="child4group" presStyleCnt="0"/>
      <dgm:spPr/>
    </dgm:pt>
    <dgm:pt modelId="{80DF988D-0CB9-4AB6-9528-A01C79CCDDCB}" type="pres">
      <dgm:prSet presAssocID="{458FD31B-A62B-45CC-AE45-D3846ED8BB12}" presName="child4" presStyleLbl="bgAcc1" presStyleIdx="3" presStyleCnt="4" custLinFactNeighborX="-16685" custLinFactNeighborY="-25731"/>
      <dgm:spPr/>
      <dgm:t>
        <a:bodyPr/>
        <a:lstStyle/>
        <a:p>
          <a:endParaRPr lang="es-ES"/>
        </a:p>
      </dgm:t>
    </dgm:pt>
    <dgm:pt modelId="{DED78FAE-22C8-491D-9CAE-BE2EB71708F0}" type="pres">
      <dgm:prSet presAssocID="{458FD31B-A62B-45CC-AE45-D3846ED8BB1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3D4A89-E3C2-4571-A2E8-4B6F61082F78}" type="pres">
      <dgm:prSet presAssocID="{458FD31B-A62B-45CC-AE45-D3846ED8BB12}" presName="childPlaceholder" presStyleCnt="0"/>
      <dgm:spPr/>
    </dgm:pt>
    <dgm:pt modelId="{A27CFCCE-D2B4-4ED1-B6F7-C88AE7A9FA4D}" type="pres">
      <dgm:prSet presAssocID="{458FD31B-A62B-45CC-AE45-D3846ED8BB12}" presName="circle" presStyleCnt="0"/>
      <dgm:spPr/>
    </dgm:pt>
    <dgm:pt modelId="{CEC45983-C55F-4091-B130-83B095DFFE8F}" type="pres">
      <dgm:prSet presAssocID="{458FD31B-A62B-45CC-AE45-D3846ED8BB12}" presName="quadrant1" presStyleLbl="node1" presStyleIdx="0" presStyleCnt="4" custScaleX="103774" custScaleY="85731" custLinFactNeighborX="0" custLinFactNeighborY="1217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DCF95F-42FB-4B0D-ADA3-257865C5AEE3}" type="pres">
      <dgm:prSet presAssocID="{458FD31B-A62B-45CC-AE45-D3846ED8BB12}" presName="quadrant2" presStyleLbl="node1" presStyleIdx="1" presStyleCnt="4" custScaleX="101909" custScaleY="84774" custLinFactNeighborX="3641" custLinFactNeighborY="117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92F50A-1FE7-437D-83CE-E0E602A50A48}" type="pres">
      <dgm:prSet presAssocID="{458FD31B-A62B-45CC-AE45-D3846ED8BB12}" presName="quadrant3" presStyleLbl="node1" presStyleIdx="2" presStyleCnt="4" custScaleX="109191" custScaleY="9198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2587AE-DB9D-4C07-8FA3-C02AB530EF0A}" type="pres">
      <dgm:prSet presAssocID="{458FD31B-A62B-45CC-AE45-D3846ED8BB12}" presName="quadrant4" presStyleLbl="node1" presStyleIdx="3" presStyleCnt="4" custScaleX="95654" custScaleY="9198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F333FA-81AC-46EA-BDDB-97474122A90D}" type="pres">
      <dgm:prSet presAssocID="{458FD31B-A62B-45CC-AE45-D3846ED8BB12}" presName="quadrantPlaceholder" presStyleCnt="0"/>
      <dgm:spPr/>
    </dgm:pt>
    <dgm:pt modelId="{0DACA316-4B7B-40BF-A31B-F24568B13A30}" type="pres">
      <dgm:prSet presAssocID="{458FD31B-A62B-45CC-AE45-D3846ED8BB12}" presName="center1" presStyleLbl="fgShp" presStyleIdx="0" presStyleCnt="2"/>
      <dgm:spPr/>
    </dgm:pt>
    <dgm:pt modelId="{3DB3877D-312C-4FA9-8B39-A254C466915D}" type="pres">
      <dgm:prSet presAssocID="{458FD31B-A62B-45CC-AE45-D3846ED8BB12}" presName="center2" presStyleLbl="fgShp" presStyleIdx="1" presStyleCnt="2"/>
      <dgm:spPr/>
    </dgm:pt>
  </dgm:ptLst>
  <dgm:cxnLst>
    <dgm:cxn modelId="{27E1149E-B600-49E5-A92E-1A57B4ABB7D8}" srcId="{73BBA0BB-CE9A-4A67-8493-262E70E4A0FD}" destId="{F2E81B27-3018-4326-AFC5-FE8C054025E1}" srcOrd="0" destOrd="0" parTransId="{01B59F99-7993-4A39-9D95-D4AF318E6301}" sibTransId="{E556DD52-41B1-48F0-8320-2C5CEE0175AE}"/>
    <dgm:cxn modelId="{CD0EBBF5-0BA5-4B70-B076-FFD4136EBAC4}" type="presOf" srcId="{F2E81B27-3018-4326-AFC5-FE8C054025E1}" destId="{5FB292F0-5AEC-4CE3-A4B6-EA4C25D838CD}" srcOrd="1" destOrd="0" presId="urn:microsoft.com/office/officeart/2005/8/layout/cycle4"/>
    <dgm:cxn modelId="{1BAA6812-7B6E-4850-9D18-E7B58059BEA5}" srcId="{C1005B9A-5A22-4E5A-B9C0-690F87262A40}" destId="{8CC7EA86-7223-467C-95C0-DF1ED318E751}" srcOrd="1" destOrd="0" parTransId="{595CEB25-00EC-4C27-9F32-799241B1692B}" sibTransId="{951569D2-BDDD-445C-9324-D2860B2618A2}"/>
    <dgm:cxn modelId="{AE041B9D-E34B-4446-A857-9352DE8CBE1F}" srcId="{458FD31B-A62B-45CC-AE45-D3846ED8BB12}" destId="{73BBA0BB-CE9A-4A67-8493-262E70E4A0FD}" srcOrd="2" destOrd="0" parTransId="{01F4E1A8-E844-45F7-AF01-3883FDB7C04A}" sibTransId="{7C1C4F82-D4D1-40A8-BB66-EB33144CDDB1}"/>
    <dgm:cxn modelId="{05F83B6C-D9A5-4230-8ECA-59B8AD0069F3}" srcId="{458FD31B-A62B-45CC-AE45-D3846ED8BB12}" destId="{912EF367-369F-4725-B4B2-56F35C2E4B36}" srcOrd="3" destOrd="0" parTransId="{CED2E276-11AF-44E9-B7C8-FDC150CD870B}" sibTransId="{2317EF93-74C5-499B-9D15-05920787EFBF}"/>
    <dgm:cxn modelId="{5C1C1B99-F463-4586-BB93-F157DA46B45F}" srcId="{F6B442CD-329D-4F14-AF54-58D14ACB7FB6}" destId="{636AAEA1-695A-4B25-85C6-C358176A2809}" srcOrd="0" destOrd="0" parTransId="{AAD9B3BB-A02C-4C00-A2B4-1C5406CB23A0}" sibTransId="{699D8570-AB96-4374-BC56-FD119F660D82}"/>
    <dgm:cxn modelId="{EF017A4B-716D-483A-BAAB-D31FEB281CB4}" type="presOf" srcId="{F6B442CD-329D-4F14-AF54-58D14ACB7FB6}" destId="{4CDCF95F-42FB-4B0D-ADA3-257865C5AEE3}" srcOrd="0" destOrd="0" presId="urn:microsoft.com/office/officeart/2005/8/layout/cycle4"/>
    <dgm:cxn modelId="{147B3082-0FA3-4AB6-AD81-0F5A5D504EA1}" type="presOf" srcId="{8CC7EA86-7223-467C-95C0-DF1ED318E751}" destId="{312ABD2A-D4C4-4D9D-967C-53E22B7B0B36}" srcOrd="1" destOrd="1" presId="urn:microsoft.com/office/officeart/2005/8/layout/cycle4"/>
    <dgm:cxn modelId="{435C9E0E-26BB-4ED8-BEDE-8D3F60A80A95}" type="presOf" srcId="{636AAEA1-695A-4B25-85C6-C358176A2809}" destId="{C37A2674-3FD6-421F-8FED-F355F000FD1A}" srcOrd="0" destOrd="0" presId="urn:microsoft.com/office/officeart/2005/8/layout/cycle4"/>
    <dgm:cxn modelId="{75D78FE0-A28D-442D-98E9-717036F16065}" srcId="{F6B442CD-329D-4F14-AF54-58D14ACB7FB6}" destId="{DC7CA2EC-10D0-4B47-A708-69BF25CF8B53}" srcOrd="2" destOrd="0" parTransId="{174FB663-0FE9-453D-8C13-CFAB37EC10D5}" sibTransId="{031752CC-4C4D-41EF-9A63-D7E3F374A324}"/>
    <dgm:cxn modelId="{ADC54A76-9CC6-4F1D-9F48-9E8B42D7084B}" type="presOf" srcId="{01B783C4-10B3-4E14-833D-2DE73126BBF2}" destId="{89D3C4CF-B575-4E6C-800F-445E8CC4A9F1}" srcOrd="1" destOrd="3" presId="urn:microsoft.com/office/officeart/2005/8/layout/cycle4"/>
    <dgm:cxn modelId="{817C2DE8-8BF2-4C82-BD13-67F5FD4FFE7C}" type="presOf" srcId="{97105364-7AB8-4C40-B2DF-DC191E6EE6F4}" destId="{58DF7ED2-CC40-4499-90D6-C232E3D20EE9}" srcOrd="0" destOrd="2" presId="urn:microsoft.com/office/officeart/2005/8/layout/cycle4"/>
    <dgm:cxn modelId="{7DE919B8-65AE-4C1B-B2DE-62550E90E9C3}" type="presOf" srcId="{636AAEA1-695A-4B25-85C6-C358176A2809}" destId="{89D3C4CF-B575-4E6C-800F-445E8CC4A9F1}" srcOrd="1" destOrd="0" presId="urn:microsoft.com/office/officeart/2005/8/layout/cycle4"/>
    <dgm:cxn modelId="{D093D497-7A69-4BE6-BD39-420B1A356392}" type="presOf" srcId="{F2E81B27-3018-4326-AFC5-FE8C054025E1}" destId="{965C2B6E-FAEC-482F-9705-4251B7EAA2FD}" srcOrd="0" destOrd="0" presId="urn:microsoft.com/office/officeart/2005/8/layout/cycle4"/>
    <dgm:cxn modelId="{879DAD11-BAAB-4F2D-901F-BC03BBDBB163}" srcId="{C1005B9A-5A22-4E5A-B9C0-690F87262A40}" destId="{21BE64CC-9304-45D4-979F-CB9F4ECD8977}" srcOrd="0" destOrd="0" parTransId="{C1B82E4F-4943-4208-A28D-CBA5C4FE565C}" sibTransId="{BAF2B726-AFB7-46FA-A5AF-1A68BF1BDD60}"/>
    <dgm:cxn modelId="{C3705CC0-4284-499F-A575-A44C0161BDAF}" type="presOf" srcId="{2D023303-D658-48F3-90EE-C02556020A18}" destId="{DED78FAE-22C8-491D-9CAE-BE2EB71708F0}" srcOrd="1" destOrd="0" presId="urn:microsoft.com/office/officeart/2005/8/layout/cycle4"/>
    <dgm:cxn modelId="{59CD6DE4-C5DA-4234-92CA-112F957982CC}" type="presOf" srcId="{DC7CA2EC-10D0-4B47-A708-69BF25CF8B53}" destId="{C37A2674-3FD6-421F-8FED-F355F000FD1A}" srcOrd="0" destOrd="2" presId="urn:microsoft.com/office/officeart/2005/8/layout/cycle4"/>
    <dgm:cxn modelId="{D8F2C8A7-A6F3-494F-884A-F8665A8E1E78}" type="presOf" srcId="{DC7CA2EC-10D0-4B47-A708-69BF25CF8B53}" destId="{89D3C4CF-B575-4E6C-800F-445E8CC4A9F1}" srcOrd="1" destOrd="2" presId="urn:microsoft.com/office/officeart/2005/8/layout/cycle4"/>
    <dgm:cxn modelId="{63D3841C-5786-43E4-9FBF-579FBD273485}" type="presOf" srcId="{2D023303-D658-48F3-90EE-C02556020A18}" destId="{80DF988D-0CB9-4AB6-9528-A01C79CCDDCB}" srcOrd="0" destOrd="0" presId="urn:microsoft.com/office/officeart/2005/8/layout/cycle4"/>
    <dgm:cxn modelId="{FF23FBE1-86FF-4713-A999-55A15A83B0DD}" type="presOf" srcId="{B56A6E92-A203-418F-8446-6F7EE7FB4627}" destId="{C37A2674-3FD6-421F-8FED-F355F000FD1A}" srcOrd="0" destOrd="1" presId="urn:microsoft.com/office/officeart/2005/8/layout/cycle4"/>
    <dgm:cxn modelId="{B4DDDA94-252D-48FF-92EB-11DCE45F6E61}" srcId="{912EF367-369F-4725-B4B2-56F35C2E4B36}" destId="{70FED3B2-8715-4CA6-82F1-B9FB948C923C}" srcOrd="1" destOrd="0" parTransId="{583D19F0-AF86-4B41-B570-A7DCAEB12EE0}" sibTransId="{4CE28C11-C22E-4613-90FD-C5BD7BC3BCCA}"/>
    <dgm:cxn modelId="{7F0BCA7D-AFA3-4A4F-9701-1CBB4F0B3032}" type="presOf" srcId="{73BBA0BB-CE9A-4A67-8493-262E70E4A0FD}" destId="{CE92F50A-1FE7-437D-83CE-E0E602A50A48}" srcOrd="0" destOrd="0" presId="urn:microsoft.com/office/officeart/2005/8/layout/cycle4"/>
    <dgm:cxn modelId="{39F339EA-2F02-4D85-A21C-AE43AB063D41}" type="presOf" srcId="{70FED3B2-8715-4CA6-82F1-B9FB948C923C}" destId="{DED78FAE-22C8-491D-9CAE-BE2EB71708F0}" srcOrd="1" destOrd="1" presId="urn:microsoft.com/office/officeart/2005/8/layout/cycle4"/>
    <dgm:cxn modelId="{D7C63914-2067-4AFF-AC6B-3405704FDFC4}" srcId="{F6B442CD-329D-4F14-AF54-58D14ACB7FB6}" destId="{01B783C4-10B3-4E14-833D-2DE73126BBF2}" srcOrd="3" destOrd="0" parTransId="{7C439DD7-8E80-4CE8-AC3C-10312D540510}" sibTransId="{ECE54985-D8E8-4EDF-B391-DB4C42505F10}"/>
    <dgm:cxn modelId="{8A7FAFC9-3998-472C-A8A6-54B96463A3A4}" srcId="{F6B442CD-329D-4F14-AF54-58D14ACB7FB6}" destId="{B56A6E92-A203-418F-8446-6F7EE7FB4627}" srcOrd="1" destOrd="0" parTransId="{97CFF4B9-6405-44B8-A2C7-D55768635D93}" sibTransId="{FD4CB8EB-87B1-46D5-A5AB-16DA4EDF30F1}"/>
    <dgm:cxn modelId="{C9BDA505-8722-481F-8087-4F9EE800C821}" type="presOf" srcId="{912EF367-369F-4725-B4B2-56F35C2E4B36}" destId="{3D2587AE-DB9D-4C07-8FA3-C02AB530EF0A}" srcOrd="0" destOrd="0" presId="urn:microsoft.com/office/officeart/2005/8/layout/cycle4"/>
    <dgm:cxn modelId="{3FC50787-CD8A-48CA-A030-CDC2EC85F950}" srcId="{C1005B9A-5A22-4E5A-B9C0-690F87262A40}" destId="{97105364-7AB8-4C40-B2DF-DC191E6EE6F4}" srcOrd="2" destOrd="0" parTransId="{E82FA97F-5431-4193-81D5-595C2A9A2683}" sibTransId="{7353D48E-08B9-42A3-B0D0-4E2C985873E2}"/>
    <dgm:cxn modelId="{D4FB3497-B04D-4391-88A6-D063FE13BB38}" type="presOf" srcId="{B56A6E92-A203-418F-8446-6F7EE7FB4627}" destId="{89D3C4CF-B575-4E6C-800F-445E8CC4A9F1}" srcOrd="1" destOrd="1" presId="urn:microsoft.com/office/officeart/2005/8/layout/cycle4"/>
    <dgm:cxn modelId="{525D1341-4D2A-4009-8E32-419BF97AA5B6}" type="presOf" srcId="{C1005B9A-5A22-4E5A-B9C0-690F87262A40}" destId="{CEC45983-C55F-4091-B130-83B095DFFE8F}" srcOrd="0" destOrd="0" presId="urn:microsoft.com/office/officeart/2005/8/layout/cycle4"/>
    <dgm:cxn modelId="{A2D3F2F1-8114-4F76-A2E8-F745C3D10C50}" type="presOf" srcId="{97105364-7AB8-4C40-B2DF-DC191E6EE6F4}" destId="{312ABD2A-D4C4-4D9D-967C-53E22B7B0B36}" srcOrd="1" destOrd="2" presId="urn:microsoft.com/office/officeart/2005/8/layout/cycle4"/>
    <dgm:cxn modelId="{31B7900A-6724-4746-AB15-4215E6708D20}" srcId="{458FD31B-A62B-45CC-AE45-D3846ED8BB12}" destId="{C1005B9A-5A22-4E5A-B9C0-690F87262A40}" srcOrd="0" destOrd="0" parTransId="{43F7E18C-C659-46F1-988B-DAA228FDC6E8}" sibTransId="{1CBC2BCF-28D3-4A7D-A1B1-0EB4AE9890A5}"/>
    <dgm:cxn modelId="{2AE66D5D-94DC-4F3E-ADA5-561B60C64210}" type="presOf" srcId="{458FD31B-A62B-45CC-AE45-D3846ED8BB12}" destId="{D9AA8320-23B5-4893-9B2E-1BC8F055254E}" srcOrd="0" destOrd="0" presId="urn:microsoft.com/office/officeart/2005/8/layout/cycle4"/>
    <dgm:cxn modelId="{CE153DCF-F98B-4F75-9C26-7D1443DE528E}" type="presOf" srcId="{70FED3B2-8715-4CA6-82F1-B9FB948C923C}" destId="{80DF988D-0CB9-4AB6-9528-A01C79CCDDCB}" srcOrd="0" destOrd="1" presId="urn:microsoft.com/office/officeart/2005/8/layout/cycle4"/>
    <dgm:cxn modelId="{E6F6E14A-F4B4-4323-B517-4205E766A61E}" type="presOf" srcId="{01B783C4-10B3-4E14-833D-2DE73126BBF2}" destId="{C37A2674-3FD6-421F-8FED-F355F000FD1A}" srcOrd="0" destOrd="3" presId="urn:microsoft.com/office/officeart/2005/8/layout/cycle4"/>
    <dgm:cxn modelId="{E532CFA8-761C-444E-B782-3C81E147F455}" type="presOf" srcId="{21BE64CC-9304-45D4-979F-CB9F4ECD8977}" destId="{58DF7ED2-CC40-4499-90D6-C232E3D20EE9}" srcOrd="0" destOrd="0" presId="urn:microsoft.com/office/officeart/2005/8/layout/cycle4"/>
    <dgm:cxn modelId="{2DFF7D01-5FF1-4507-8063-6C38C3FAB6A6}" type="presOf" srcId="{21BE64CC-9304-45D4-979F-CB9F4ECD8977}" destId="{312ABD2A-D4C4-4D9D-967C-53E22B7B0B36}" srcOrd="1" destOrd="0" presId="urn:microsoft.com/office/officeart/2005/8/layout/cycle4"/>
    <dgm:cxn modelId="{04510B26-D795-435C-B98C-3B656349029A}" srcId="{458FD31B-A62B-45CC-AE45-D3846ED8BB12}" destId="{F6B442CD-329D-4F14-AF54-58D14ACB7FB6}" srcOrd="1" destOrd="0" parTransId="{C45E6FAC-1480-4D82-9A43-F79DA659FED3}" sibTransId="{041FBC26-9EB3-4A95-B4DB-541394222A98}"/>
    <dgm:cxn modelId="{6B5F07EC-6551-4FFF-8643-24129C450432}" type="presOf" srcId="{8CC7EA86-7223-467C-95C0-DF1ED318E751}" destId="{58DF7ED2-CC40-4499-90D6-C232E3D20EE9}" srcOrd="0" destOrd="1" presId="urn:microsoft.com/office/officeart/2005/8/layout/cycle4"/>
    <dgm:cxn modelId="{574220ED-8574-4D4B-98F7-8A81A11AC019}" srcId="{912EF367-369F-4725-B4B2-56F35C2E4B36}" destId="{2D023303-D658-48F3-90EE-C02556020A18}" srcOrd="0" destOrd="0" parTransId="{6451075B-36BE-4A3D-8597-EDBE8DE0F27B}" sibTransId="{A92344AC-E324-4587-A18C-7B2BFF93A890}"/>
    <dgm:cxn modelId="{97930416-A36D-41C8-A43C-5EC3BAE1D048}" type="presParOf" srcId="{D9AA8320-23B5-4893-9B2E-1BC8F055254E}" destId="{CA94FA27-7C68-4497-AA60-3C24B6D69A68}" srcOrd="0" destOrd="0" presId="urn:microsoft.com/office/officeart/2005/8/layout/cycle4"/>
    <dgm:cxn modelId="{FE90B508-4EBE-42D5-BB77-481C54128C83}" type="presParOf" srcId="{CA94FA27-7C68-4497-AA60-3C24B6D69A68}" destId="{9A3D3B38-A66B-4B0A-80A4-08076B9F0F76}" srcOrd="0" destOrd="0" presId="urn:microsoft.com/office/officeart/2005/8/layout/cycle4"/>
    <dgm:cxn modelId="{B05E81FF-EC58-4B98-A273-CEC74C811240}" type="presParOf" srcId="{9A3D3B38-A66B-4B0A-80A4-08076B9F0F76}" destId="{58DF7ED2-CC40-4499-90D6-C232E3D20EE9}" srcOrd="0" destOrd="0" presId="urn:microsoft.com/office/officeart/2005/8/layout/cycle4"/>
    <dgm:cxn modelId="{7C56243E-F344-40C8-A133-D138E37118CF}" type="presParOf" srcId="{9A3D3B38-A66B-4B0A-80A4-08076B9F0F76}" destId="{312ABD2A-D4C4-4D9D-967C-53E22B7B0B36}" srcOrd="1" destOrd="0" presId="urn:microsoft.com/office/officeart/2005/8/layout/cycle4"/>
    <dgm:cxn modelId="{1445B115-5E78-4C5E-BDC4-F66CC28700FE}" type="presParOf" srcId="{CA94FA27-7C68-4497-AA60-3C24B6D69A68}" destId="{25A29759-9C5C-4C1F-AB27-E4BEB9D63446}" srcOrd="1" destOrd="0" presId="urn:microsoft.com/office/officeart/2005/8/layout/cycle4"/>
    <dgm:cxn modelId="{4E065DB5-C384-4ABF-9DDC-DF97E466DC34}" type="presParOf" srcId="{25A29759-9C5C-4C1F-AB27-E4BEB9D63446}" destId="{C37A2674-3FD6-421F-8FED-F355F000FD1A}" srcOrd="0" destOrd="0" presId="urn:microsoft.com/office/officeart/2005/8/layout/cycle4"/>
    <dgm:cxn modelId="{12310C76-BA48-4388-8B09-3F4AD2A74803}" type="presParOf" srcId="{25A29759-9C5C-4C1F-AB27-E4BEB9D63446}" destId="{89D3C4CF-B575-4E6C-800F-445E8CC4A9F1}" srcOrd="1" destOrd="0" presId="urn:microsoft.com/office/officeart/2005/8/layout/cycle4"/>
    <dgm:cxn modelId="{9649B403-5BA4-45DB-8F5C-BC3C4A74A78A}" type="presParOf" srcId="{CA94FA27-7C68-4497-AA60-3C24B6D69A68}" destId="{06A74CD0-FACA-4A18-BC0C-30A521E6D13C}" srcOrd="2" destOrd="0" presId="urn:microsoft.com/office/officeart/2005/8/layout/cycle4"/>
    <dgm:cxn modelId="{9735D420-7566-4B68-84B0-4624ED663B21}" type="presParOf" srcId="{06A74CD0-FACA-4A18-BC0C-30A521E6D13C}" destId="{965C2B6E-FAEC-482F-9705-4251B7EAA2FD}" srcOrd="0" destOrd="0" presId="urn:microsoft.com/office/officeart/2005/8/layout/cycle4"/>
    <dgm:cxn modelId="{E8DE09E1-47F3-4046-B237-1F5528A43179}" type="presParOf" srcId="{06A74CD0-FACA-4A18-BC0C-30A521E6D13C}" destId="{5FB292F0-5AEC-4CE3-A4B6-EA4C25D838CD}" srcOrd="1" destOrd="0" presId="urn:microsoft.com/office/officeart/2005/8/layout/cycle4"/>
    <dgm:cxn modelId="{FB46849B-3064-4B45-B730-F3D19E7E0704}" type="presParOf" srcId="{CA94FA27-7C68-4497-AA60-3C24B6D69A68}" destId="{3999C1E0-F46B-40C4-B722-BC726C539E6E}" srcOrd="3" destOrd="0" presId="urn:microsoft.com/office/officeart/2005/8/layout/cycle4"/>
    <dgm:cxn modelId="{0A4A48C3-55C7-401A-A5FD-8E54D8FA1793}" type="presParOf" srcId="{3999C1E0-F46B-40C4-B722-BC726C539E6E}" destId="{80DF988D-0CB9-4AB6-9528-A01C79CCDDCB}" srcOrd="0" destOrd="0" presId="urn:microsoft.com/office/officeart/2005/8/layout/cycle4"/>
    <dgm:cxn modelId="{FB3687ED-55FA-45C5-8D2B-3CFB473A5A27}" type="presParOf" srcId="{3999C1E0-F46B-40C4-B722-BC726C539E6E}" destId="{DED78FAE-22C8-491D-9CAE-BE2EB71708F0}" srcOrd="1" destOrd="0" presId="urn:microsoft.com/office/officeart/2005/8/layout/cycle4"/>
    <dgm:cxn modelId="{895197A2-6B55-4C3C-978D-C3C0A988C141}" type="presParOf" srcId="{CA94FA27-7C68-4497-AA60-3C24B6D69A68}" destId="{933D4A89-E3C2-4571-A2E8-4B6F61082F78}" srcOrd="4" destOrd="0" presId="urn:microsoft.com/office/officeart/2005/8/layout/cycle4"/>
    <dgm:cxn modelId="{A6A24CD9-DCCA-46F6-8C04-A218141F2EFB}" type="presParOf" srcId="{D9AA8320-23B5-4893-9B2E-1BC8F055254E}" destId="{A27CFCCE-D2B4-4ED1-B6F7-C88AE7A9FA4D}" srcOrd="1" destOrd="0" presId="urn:microsoft.com/office/officeart/2005/8/layout/cycle4"/>
    <dgm:cxn modelId="{827428D5-6E7A-4D94-93F4-47BBFC207377}" type="presParOf" srcId="{A27CFCCE-D2B4-4ED1-B6F7-C88AE7A9FA4D}" destId="{CEC45983-C55F-4091-B130-83B095DFFE8F}" srcOrd="0" destOrd="0" presId="urn:microsoft.com/office/officeart/2005/8/layout/cycle4"/>
    <dgm:cxn modelId="{9E2F639F-8051-4843-9F0C-E6F17CCDAFEB}" type="presParOf" srcId="{A27CFCCE-D2B4-4ED1-B6F7-C88AE7A9FA4D}" destId="{4CDCF95F-42FB-4B0D-ADA3-257865C5AEE3}" srcOrd="1" destOrd="0" presId="urn:microsoft.com/office/officeart/2005/8/layout/cycle4"/>
    <dgm:cxn modelId="{8F538AA8-66CA-4CD7-8681-0906D0AA1CC4}" type="presParOf" srcId="{A27CFCCE-D2B4-4ED1-B6F7-C88AE7A9FA4D}" destId="{CE92F50A-1FE7-437D-83CE-E0E602A50A48}" srcOrd="2" destOrd="0" presId="urn:microsoft.com/office/officeart/2005/8/layout/cycle4"/>
    <dgm:cxn modelId="{4913E798-7BDF-466E-8AA6-2DF4EF57F8E3}" type="presParOf" srcId="{A27CFCCE-D2B4-4ED1-B6F7-C88AE7A9FA4D}" destId="{3D2587AE-DB9D-4C07-8FA3-C02AB530EF0A}" srcOrd="3" destOrd="0" presId="urn:microsoft.com/office/officeart/2005/8/layout/cycle4"/>
    <dgm:cxn modelId="{E9620852-DE73-42F8-96E6-EBDE3C0ABFAC}" type="presParOf" srcId="{A27CFCCE-D2B4-4ED1-B6F7-C88AE7A9FA4D}" destId="{98F333FA-81AC-46EA-BDDB-97474122A90D}" srcOrd="4" destOrd="0" presId="urn:microsoft.com/office/officeart/2005/8/layout/cycle4"/>
    <dgm:cxn modelId="{3FABC912-A698-4EA8-B612-52257B6DC3F8}" type="presParOf" srcId="{D9AA8320-23B5-4893-9B2E-1BC8F055254E}" destId="{0DACA316-4B7B-40BF-A31B-F24568B13A30}" srcOrd="2" destOrd="0" presId="urn:microsoft.com/office/officeart/2005/8/layout/cycle4"/>
    <dgm:cxn modelId="{6A56BD48-D40A-4354-A023-4DA1C005004F}" type="presParOf" srcId="{D9AA8320-23B5-4893-9B2E-1BC8F055254E}" destId="{3DB3877D-312C-4FA9-8B39-A254C466915D}" srcOrd="3" destOrd="0" presId="urn:microsoft.com/office/officeart/2005/8/layout/cycle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793B94-BE01-4004-BA39-093D10B80C3D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F92F656-BC8C-49CB-9B61-8DFB2D72F62F}">
      <dgm:prSet phldrT="[Texto]"/>
      <dgm:spPr/>
      <dgm:t>
        <a:bodyPr/>
        <a:lstStyle/>
        <a:p>
          <a:r>
            <a:rPr lang="es-ES"/>
            <a:t>Rivalidad entre Unidades pediatricas oncologicas y /u hospitales existentes: canales de distribucion, publicidad y atencion al cliente.</a:t>
          </a:r>
        </a:p>
      </dgm:t>
    </dgm:pt>
    <dgm:pt modelId="{34F034A2-BACA-4457-98F2-FEBEF5251A88}" type="parTrans" cxnId="{5A1364BC-B75D-4514-9AAB-A170012384A3}">
      <dgm:prSet/>
      <dgm:spPr/>
      <dgm:t>
        <a:bodyPr/>
        <a:lstStyle/>
        <a:p>
          <a:endParaRPr lang="es-ES"/>
        </a:p>
      </dgm:t>
    </dgm:pt>
    <dgm:pt modelId="{944D53E5-6A1E-4261-B690-5A0EC9C40365}" type="sibTrans" cxnId="{5A1364BC-B75D-4514-9AAB-A170012384A3}">
      <dgm:prSet/>
      <dgm:spPr/>
      <dgm:t>
        <a:bodyPr/>
        <a:lstStyle/>
        <a:p>
          <a:endParaRPr lang="es-ES"/>
        </a:p>
      </dgm:t>
    </dgm:pt>
    <dgm:pt modelId="{C4627CF4-4F7E-436B-AABF-53A67A64D8C6}">
      <dgm:prSet phldrT="[Texto]" custT="1"/>
      <dgm:spPr/>
      <dgm:t>
        <a:bodyPr/>
        <a:lstStyle/>
        <a:p>
          <a:r>
            <a:rPr lang="es-ES" sz="700" b="1">
              <a:latin typeface="Arial" pitchFamily="34" charset="0"/>
              <a:cs typeface="Arial" pitchFamily="34" charset="0"/>
            </a:rPr>
            <a:t>COMPETIDORES</a:t>
          </a:r>
        </a:p>
        <a:p>
          <a:r>
            <a:rPr lang="es-ES" sz="700" b="1">
              <a:latin typeface="Arial" pitchFamily="34" charset="0"/>
              <a:cs typeface="Arial" pitchFamily="34" charset="0"/>
            </a:rPr>
            <a:t>NO EXISTEN</a:t>
          </a:r>
        </a:p>
        <a:p>
          <a:endParaRPr lang="es-ES" sz="700" b="1">
            <a:latin typeface="Arial" pitchFamily="34" charset="0"/>
            <a:cs typeface="Arial" pitchFamily="34" charset="0"/>
          </a:endParaRPr>
        </a:p>
        <a:p>
          <a:endParaRPr lang="es-ES" sz="700" b="1">
            <a:latin typeface="Arial" pitchFamily="34" charset="0"/>
            <a:cs typeface="Arial" pitchFamily="34" charset="0"/>
          </a:endParaRPr>
        </a:p>
      </dgm:t>
    </dgm:pt>
    <dgm:pt modelId="{03983189-7B64-428F-B6C2-BF8E524A5008}" type="parTrans" cxnId="{A6DAA535-41EB-4CEE-868C-36071F8DA51E}">
      <dgm:prSet/>
      <dgm:spPr/>
      <dgm:t>
        <a:bodyPr/>
        <a:lstStyle/>
        <a:p>
          <a:endParaRPr lang="es-ES"/>
        </a:p>
      </dgm:t>
    </dgm:pt>
    <dgm:pt modelId="{0C760254-A77F-48A3-8C24-C37446C56E0D}" type="sibTrans" cxnId="{A6DAA535-41EB-4CEE-868C-36071F8DA51E}">
      <dgm:prSet/>
      <dgm:spPr/>
      <dgm:t>
        <a:bodyPr/>
        <a:lstStyle/>
        <a:p>
          <a:endParaRPr lang="es-ES"/>
        </a:p>
      </dgm:t>
    </dgm:pt>
    <dgm:pt modelId="{6DB2C968-80EB-4A98-86A2-7C8D66494F58}">
      <dgm:prSet phldrT="[Texto]" custT="1"/>
      <dgm:spPr/>
      <dgm:t>
        <a:bodyPr/>
        <a:lstStyle/>
        <a:p>
          <a:r>
            <a:rPr lang="es-ES" sz="700" b="1">
              <a:latin typeface="Arial" pitchFamily="34" charset="0"/>
              <a:cs typeface="Arial" pitchFamily="34" charset="0"/>
            </a:rPr>
            <a:t>CONSUMIDORES</a:t>
          </a:r>
        </a:p>
        <a:p>
          <a:r>
            <a:rPr lang="es-ES" sz="700" b="0">
              <a:latin typeface="Arial" pitchFamily="34" charset="0"/>
              <a:cs typeface="Arial" pitchFamily="34" charset="0"/>
            </a:rPr>
            <a:t>El poder de negociacion  lo tiene la Unidad Pediatrica de SOLCA.</a:t>
          </a:r>
        </a:p>
      </dgm:t>
    </dgm:pt>
    <dgm:pt modelId="{9AACA09B-B787-483F-A37A-F96146E96E58}" type="parTrans" cxnId="{8CA781A3-D9E4-4D71-B56C-477EC3D773EB}">
      <dgm:prSet/>
      <dgm:spPr/>
      <dgm:t>
        <a:bodyPr/>
        <a:lstStyle/>
        <a:p>
          <a:endParaRPr lang="es-ES"/>
        </a:p>
      </dgm:t>
    </dgm:pt>
    <dgm:pt modelId="{4DB3147C-49BE-4BCB-A363-5876892BAFA2}" type="sibTrans" cxnId="{8CA781A3-D9E4-4D71-B56C-477EC3D773EB}">
      <dgm:prSet/>
      <dgm:spPr/>
      <dgm:t>
        <a:bodyPr/>
        <a:lstStyle/>
        <a:p>
          <a:endParaRPr lang="es-ES"/>
        </a:p>
      </dgm:t>
    </dgm:pt>
    <dgm:pt modelId="{F5CA6FD0-AD2D-4B77-BA4D-62065C666C71}">
      <dgm:prSet phldrT="[Texto]" custT="1"/>
      <dgm:spPr/>
      <dgm:t>
        <a:bodyPr/>
        <a:lstStyle/>
        <a:p>
          <a:r>
            <a:rPr lang="es-ES" sz="700" b="1">
              <a:latin typeface="Arial" pitchFamily="34" charset="0"/>
              <a:cs typeface="Arial" pitchFamily="34" charset="0"/>
            </a:rPr>
            <a:t>SUSTITUTOS</a:t>
          </a:r>
        </a:p>
        <a:p>
          <a:r>
            <a:rPr lang="es-ES" sz="700" b="1">
              <a:latin typeface="Arial" pitchFamily="34" charset="0"/>
              <a:cs typeface="Arial" pitchFamily="34" charset="0"/>
            </a:rPr>
            <a:t>No hay sustitutos</a:t>
          </a:r>
        </a:p>
      </dgm:t>
    </dgm:pt>
    <dgm:pt modelId="{8178BC9B-7EF8-43BD-B9D9-1C4995EFCF28}" type="parTrans" cxnId="{B31B6278-BFBA-4114-B9B3-4F6D3D034343}">
      <dgm:prSet/>
      <dgm:spPr/>
      <dgm:t>
        <a:bodyPr/>
        <a:lstStyle/>
        <a:p>
          <a:endParaRPr lang="es-ES"/>
        </a:p>
      </dgm:t>
    </dgm:pt>
    <dgm:pt modelId="{65696021-83E2-484B-BF02-0B0CAD58A6DE}" type="sibTrans" cxnId="{B31B6278-BFBA-4114-B9B3-4F6D3D034343}">
      <dgm:prSet/>
      <dgm:spPr/>
      <dgm:t>
        <a:bodyPr/>
        <a:lstStyle/>
        <a:p>
          <a:endParaRPr lang="es-ES"/>
        </a:p>
      </dgm:t>
    </dgm:pt>
    <dgm:pt modelId="{E1CDFE5A-5BD2-42B7-99FC-527CEDE6B1DA}">
      <dgm:prSet phldrT="[Texto]" custT="1"/>
      <dgm:spPr/>
      <dgm:t>
        <a:bodyPr/>
        <a:lstStyle/>
        <a:p>
          <a:r>
            <a:rPr lang="es-ES" sz="700" b="1">
              <a:latin typeface="Arial" pitchFamily="34" charset="0"/>
              <a:cs typeface="Arial" pitchFamily="34" charset="0"/>
            </a:rPr>
            <a:t>PROVEEDORES</a:t>
          </a:r>
        </a:p>
        <a:p>
          <a:r>
            <a:rPr lang="es-ES" sz="700" b="1">
              <a:latin typeface="Arial" pitchFamily="34" charset="0"/>
              <a:cs typeface="Arial" pitchFamily="34" charset="0"/>
            </a:rPr>
            <a:t>El poder de negociacion lo tienen los distribuidores, como la Unidad Pediatrica.</a:t>
          </a:r>
        </a:p>
      </dgm:t>
    </dgm:pt>
    <dgm:pt modelId="{42523CF1-EE2C-48D0-A1A1-BCB4F1508E7B}" type="parTrans" cxnId="{81612764-B453-4370-A4FF-D77E33E65117}">
      <dgm:prSet/>
      <dgm:spPr/>
      <dgm:t>
        <a:bodyPr/>
        <a:lstStyle/>
        <a:p>
          <a:endParaRPr lang="es-ES"/>
        </a:p>
      </dgm:t>
    </dgm:pt>
    <dgm:pt modelId="{22CBAF01-4922-4E7E-B5D4-26E39BB05896}" type="sibTrans" cxnId="{81612764-B453-4370-A4FF-D77E33E65117}">
      <dgm:prSet/>
      <dgm:spPr/>
      <dgm:t>
        <a:bodyPr/>
        <a:lstStyle/>
        <a:p>
          <a:endParaRPr lang="es-ES"/>
        </a:p>
      </dgm:t>
    </dgm:pt>
    <dgm:pt modelId="{099B924F-5CDB-4EE7-B251-5C7752D69A52}" type="pres">
      <dgm:prSet presAssocID="{1D793B94-BE01-4004-BA39-093D10B80C3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F76582-1926-4EBB-960A-33236ED266AB}" type="pres">
      <dgm:prSet presAssocID="{CF92F656-BC8C-49CB-9B61-8DFB2D72F62F}" presName="centerShape" presStyleLbl="node0" presStyleIdx="0" presStyleCnt="1" custScaleX="173585" custScaleY="125828"/>
      <dgm:spPr/>
      <dgm:t>
        <a:bodyPr/>
        <a:lstStyle/>
        <a:p>
          <a:endParaRPr lang="es-ES"/>
        </a:p>
      </dgm:t>
    </dgm:pt>
    <dgm:pt modelId="{80549F69-A481-40FC-87CB-D381F7A707E4}" type="pres">
      <dgm:prSet presAssocID="{03983189-7B64-428F-B6C2-BF8E524A5008}" presName="Name9" presStyleLbl="parChTrans1D2" presStyleIdx="0" presStyleCnt="4"/>
      <dgm:spPr/>
      <dgm:t>
        <a:bodyPr/>
        <a:lstStyle/>
        <a:p>
          <a:endParaRPr lang="es-ES"/>
        </a:p>
      </dgm:t>
    </dgm:pt>
    <dgm:pt modelId="{6AD42E3E-D2B1-4259-B317-C317A21D3630}" type="pres">
      <dgm:prSet presAssocID="{03983189-7B64-428F-B6C2-BF8E524A5008}" presName="connTx" presStyleLbl="parChTrans1D2" presStyleIdx="0" presStyleCnt="4"/>
      <dgm:spPr/>
      <dgm:t>
        <a:bodyPr/>
        <a:lstStyle/>
        <a:p>
          <a:endParaRPr lang="es-ES"/>
        </a:p>
      </dgm:t>
    </dgm:pt>
    <dgm:pt modelId="{23DC8E25-DEC0-458A-8C08-DCFEA5F20E74}" type="pres">
      <dgm:prSet presAssocID="{C4627CF4-4F7E-436B-AABF-53A67A64D8C6}" presName="node" presStyleLbl="node1" presStyleIdx="0" presStyleCnt="4" custScaleX="130815" custRadScaleRad="94759" custRadScaleInc="23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D22CC7-8D2D-44B1-B624-143E01F46DAA}" type="pres">
      <dgm:prSet presAssocID="{9AACA09B-B787-483F-A37A-F96146E96E58}" presName="Name9" presStyleLbl="parChTrans1D2" presStyleIdx="1" presStyleCnt="4"/>
      <dgm:spPr/>
      <dgm:t>
        <a:bodyPr/>
        <a:lstStyle/>
        <a:p>
          <a:endParaRPr lang="es-ES"/>
        </a:p>
      </dgm:t>
    </dgm:pt>
    <dgm:pt modelId="{FE4DF4FF-B82D-424C-822A-A6A17624E42A}" type="pres">
      <dgm:prSet presAssocID="{9AACA09B-B787-483F-A37A-F96146E96E58}" presName="connTx" presStyleLbl="parChTrans1D2" presStyleIdx="1" presStyleCnt="4"/>
      <dgm:spPr/>
      <dgm:t>
        <a:bodyPr/>
        <a:lstStyle/>
        <a:p>
          <a:endParaRPr lang="es-ES"/>
        </a:p>
      </dgm:t>
    </dgm:pt>
    <dgm:pt modelId="{99E5C40B-2642-408F-9F9A-92040207654B}" type="pres">
      <dgm:prSet presAssocID="{6DB2C968-80EB-4A98-86A2-7C8D66494F58}" presName="node" presStyleLbl="node1" presStyleIdx="1" presStyleCnt="4" custScaleX="128150" custScaleY="122786" custRadScaleRad="145424" custRadScaleInc="-22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0999C0-7AC7-43A6-93F5-03643A921F61}" type="pres">
      <dgm:prSet presAssocID="{8178BC9B-7EF8-43BD-B9D9-1C4995EFCF28}" presName="Name9" presStyleLbl="parChTrans1D2" presStyleIdx="2" presStyleCnt="4"/>
      <dgm:spPr/>
      <dgm:t>
        <a:bodyPr/>
        <a:lstStyle/>
        <a:p>
          <a:endParaRPr lang="es-ES"/>
        </a:p>
      </dgm:t>
    </dgm:pt>
    <dgm:pt modelId="{1A40E3D9-2DCE-48D6-A95B-BAE2A8DC2109}" type="pres">
      <dgm:prSet presAssocID="{8178BC9B-7EF8-43BD-B9D9-1C4995EFCF28}" presName="connTx" presStyleLbl="parChTrans1D2" presStyleIdx="2" presStyleCnt="4"/>
      <dgm:spPr/>
      <dgm:t>
        <a:bodyPr/>
        <a:lstStyle/>
        <a:p>
          <a:endParaRPr lang="es-ES"/>
        </a:p>
      </dgm:t>
    </dgm:pt>
    <dgm:pt modelId="{A60C4460-7DB6-42C3-A697-70CAB837C02C}" type="pres">
      <dgm:prSet presAssocID="{F5CA6FD0-AD2D-4B77-BA4D-62065C666C71}" presName="node" presStyleLbl="node1" presStyleIdx="2" presStyleCnt="4" custScaleX="144517" custScaleY="89370" custRadScaleRad="115097" custRadScaleInc="-76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02BD40-57EC-42A2-B97A-7A473D1762FE}" type="pres">
      <dgm:prSet presAssocID="{42523CF1-EE2C-48D0-A1A1-BCB4F1508E7B}" presName="Name9" presStyleLbl="parChTrans1D2" presStyleIdx="3" presStyleCnt="4"/>
      <dgm:spPr/>
      <dgm:t>
        <a:bodyPr/>
        <a:lstStyle/>
        <a:p>
          <a:endParaRPr lang="es-ES"/>
        </a:p>
      </dgm:t>
    </dgm:pt>
    <dgm:pt modelId="{4B248C6C-418D-4373-A5B5-68EE4DD07CAE}" type="pres">
      <dgm:prSet presAssocID="{42523CF1-EE2C-48D0-A1A1-BCB4F1508E7B}" presName="connTx" presStyleLbl="parChTrans1D2" presStyleIdx="3" presStyleCnt="4"/>
      <dgm:spPr/>
      <dgm:t>
        <a:bodyPr/>
        <a:lstStyle/>
        <a:p>
          <a:endParaRPr lang="es-ES"/>
        </a:p>
      </dgm:t>
    </dgm:pt>
    <dgm:pt modelId="{7E0C8D7F-3ED8-4B1F-BA53-58D63AB4E981}" type="pres">
      <dgm:prSet presAssocID="{E1CDFE5A-5BD2-42B7-99FC-527CEDE6B1DA}" presName="node" presStyleLbl="node1" presStyleIdx="3" presStyleCnt="4" custScaleX="109334" custScaleY="108953" custRadScaleRad="146315" custRadScaleInc="30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DAA535-41EB-4CEE-868C-36071F8DA51E}" srcId="{CF92F656-BC8C-49CB-9B61-8DFB2D72F62F}" destId="{C4627CF4-4F7E-436B-AABF-53A67A64D8C6}" srcOrd="0" destOrd="0" parTransId="{03983189-7B64-428F-B6C2-BF8E524A5008}" sibTransId="{0C760254-A77F-48A3-8C24-C37446C56E0D}"/>
    <dgm:cxn modelId="{E2DAEE58-86F2-4159-8203-F788FA7607F9}" type="presOf" srcId="{8178BC9B-7EF8-43BD-B9D9-1C4995EFCF28}" destId="{F00999C0-7AC7-43A6-93F5-03643A921F61}" srcOrd="0" destOrd="0" presId="urn:microsoft.com/office/officeart/2005/8/layout/radial1"/>
    <dgm:cxn modelId="{0B923573-8DED-4A52-94D3-48BC87BEF767}" type="presOf" srcId="{42523CF1-EE2C-48D0-A1A1-BCB4F1508E7B}" destId="{4B248C6C-418D-4373-A5B5-68EE4DD07CAE}" srcOrd="1" destOrd="0" presId="urn:microsoft.com/office/officeart/2005/8/layout/radial1"/>
    <dgm:cxn modelId="{54940F9D-D99E-42DD-96EB-00CBF4BF21FC}" type="presOf" srcId="{8178BC9B-7EF8-43BD-B9D9-1C4995EFCF28}" destId="{1A40E3D9-2DCE-48D6-A95B-BAE2A8DC2109}" srcOrd="1" destOrd="0" presId="urn:microsoft.com/office/officeart/2005/8/layout/radial1"/>
    <dgm:cxn modelId="{E9578EE2-83B5-4301-AC93-0041ABD24E67}" type="presOf" srcId="{CF92F656-BC8C-49CB-9B61-8DFB2D72F62F}" destId="{92F76582-1926-4EBB-960A-33236ED266AB}" srcOrd="0" destOrd="0" presId="urn:microsoft.com/office/officeart/2005/8/layout/radial1"/>
    <dgm:cxn modelId="{75D3CE48-32AB-4C52-9E81-4263DEE65AD5}" type="presOf" srcId="{E1CDFE5A-5BD2-42B7-99FC-527CEDE6B1DA}" destId="{7E0C8D7F-3ED8-4B1F-BA53-58D63AB4E981}" srcOrd="0" destOrd="0" presId="urn:microsoft.com/office/officeart/2005/8/layout/radial1"/>
    <dgm:cxn modelId="{61ABC8BE-161F-4270-B27F-C64C4383223E}" type="presOf" srcId="{03983189-7B64-428F-B6C2-BF8E524A5008}" destId="{80549F69-A481-40FC-87CB-D381F7A707E4}" srcOrd="0" destOrd="0" presId="urn:microsoft.com/office/officeart/2005/8/layout/radial1"/>
    <dgm:cxn modelId="{37FF1A6C-7D24-41D7-A1B9-C4FFCA654C22}" type="presOf" srcId="{9AACA09B-B787-483F-A37A-F96146E96E58}" destId="{81D22CC7-8D2D-44B1-B624-143E01F46DAA}" srcOrd="0" destOrd="0" presId="urn:microsoft.com/office/officeart/2005/8/layout/radial1"/>
    <dgm:cxn modelId="{8CA781A3-D9E4-4D71-B56C-477EC3D773EB}" srcId="{CF92F656-BC8C-49CB-9B61-8DFB2D72F62F}" destId="{6DB2C968-80EB-4A98-86A2-7C8D66494F58}" srcOrd="1" destOrd="0" parTransId="{9AACA09B-B787-483F-A37A-F96146E96E58}" sibTransId="{4DB3147C-49BE-4BCB-A363-5876892BAFA2}"/>
    <dgm:cxn modelId="{5A1364BC-B75D-4514-9AAB-A170012384A3}" srcId="{1D793B94-BE01-4004-BA39-093D10B80C3D}" destId="{CF92F656-BC8C-49CB-9B61-8DFB2D72F62F}" srcOrd="0" destOrd="0" parTransId="{34F034A2-BACA-4457-98F2-FEBEF5251A88}" sibTransId="{944D53E5-6A1E-4261-B690-5A0EC9C40365}"/>
    <dgm:cxn modelId="{01CAFB83-ED87-4FB5-B564-11C827DDE403}" type="presOf" srcId="{03983189-7B64-428F-B6C2-BF8E524A5008}" destId="{6AD42E3E-D2B1-4259-B317-C317A21D3630}" srcOrd="1" destOrd="0" presId="urn:microsoft.com/office/officeart/2005/8/layout/radial1"/>
    <dgm:cxn modelId="{B31B6278-BFBA-4114-B9B3-4F6D3D034343}" srcId="{CF92F656-BC8C-49CB-9B61-8DFB2D72F62F}" destId="{F5CA6FD0-AD2D-4B77-BA4D-62065C666C71}" srcOrd="2" destOrd="0" parTransId="{8178BC9B-7EF8-43BD-B9D9-1C4995EFCF28}" sibTransId="{65696021-83E2-484B-BF02-0B0CAD58A6DE}"/>
    <dgm:cxn modelId="{CCB3EB2B-C431-4C78-9DCD-94555442B136}" type="presOf" srcId="{9AACA09B-B787-483F-A37A-F96146E96E58}" destId="{FE4DF4FF-B82D-424C-822A-A6A17624E42A}" srcOrd="1" destOrd="0" presId="urn:microsoft.com/office/officeart/2005/8/layout/radial1"/>
    <dgm:cxn modelId="{C805C2F6-C34F-4FE5-98BE-1DA8C6115721}" type="presOf" srcId="{42523CF1-EE2C-48D0-A1A1-BCB4F1508E7B}" destId="{B702BD40-57EC-42A2-B97A-7A473D1762FE}" srcOrd="0" destOrd="0" presId="urn:microsoft.com/office/officeart/2005/8/layout/radial1"/>
    <dgm:cxn modelId="{3E271933-37C7-44CC-8B35-F7C24882D00A}" type="presOf" srcId="{C4627CF4-4F7E-436B-AABF-53A67A64D8C6}" destId="{23DC8E25-DEC0-458A-8C08-DCFEA5F20E74}" srcOrd="0" destOrd="0" presId="urn:microsoft.com/office/officeart/2005/8/layout/radial1"/>
    <dgm:cxn modelId="{D795B6CD-863F-4CB2-93A9-19085B38FF35}" type="presOf" srcId="{1D793B94-BE01-4004-BA39-093D10B80C3D}" destId="{099B924F-5CDB-4EE7-B251-5C7752D69A52}" srcOrd="0" destOrd="0" presId="urn:microsoft.com/office/officeart/2005/8/layout/radial1"/>
    <dgm:cxn modelId="{98B5E9A9-00C2-461D-A142-331E41B35EFF}" type="presOf" srcId="{F5CA6FD0-AD2D-4B77-BA4D-62065C666C71}" destId="{A60C4460-7DB6-42C3-A697-70CAB837C02C}" srcOrd="0" destOrd="0" presId="urn:microsoft.com/office/officeart/2005/8/layout/radial1"/>
    <dgm:cxn modelId="{81612764-B453-4370-A4FF-D77E33E65117}" srcId="{CF92F656-BC8C-49CB-9B61-8DFB2D72F62F}" destId="{E1CDFE5A-5BD2-42B7-99FC-527CEDE6B1DA}" srcOrd="3" destOrd="0" parTransId="{42523CF1-EE2C-48D0-A1A1-BCB4F1508E7B}" sibTransId="{22CBAF01-4922-4E7E-B5D4-26E39BB05896}"/>
    <dgm:cxn modelId="{3ACBEB9C-F693-4CAA-ABC0-E2B480C82137}" type="presOf" srcId="{6DB2C968-80EB-4A98-86A2-7C8D66494F58}" destId="{99E5C40B-2642-408F-9F9A-92040207654B}" srcOrd="0" destOrd="0" presId="urn:microsoft.com/office/officeart/2005/8/layout/radial1"/>
    <dgm:cxn modelId="{FF68C791-88A8-4079-8A7F-77B31A8307BF}" type="presParOf" srcId="{099B924F-5CDB-4EE7-B251-5C7752D69A52}" destId="{92F76582-1926-4EBB-960A-33236ED266AB}" srcOrd="0" destOrd="0" presId="urn:microsoft.com/office/officeart/2005/8/layout/radial1"/>
    <dgm:cxn modelId="{4EE1A8A3-CD2C-4926-8FD1-FF4D37219D16}" type="presParOf" srcId="{099B924F-5CDB-4EE7-B251-5C7752D69A52}" destId="{80549F69-A481-40FC-87CB-D381F7A707E4}" srcOrd="1" destOrd="0" presId="urn:microsoft.com/office/officeart/2005/8/layout/radial1"/>
    <dgm:cxn modelId="{AA1789B0-9539-4037-A84F-1D619E386F3A}" type="presParOf" srcId="{80549F69-A481-40FC-87CB-D381F7A707E4}" destId="{6AD42E3E-D2B1-4259-B317-C317A21D3630}" srcOrd="0" destOrd="0" presId="urn:microsoft.com/office/officeart/2005/8/layout/radial1"/>
    <dgm:cxn modelId="{A399B106-918A-4CF7-9C3A-3AAB7A7474DB}" type="presParOf" srcId="{099B924F-5CDB-4EE7-B251-5C7752D69A52}" destId="{23DC8E25-DEC0-458A-8C08-DCFEA5F20E74}" srcOrd="2" destOrd="0" presId="urn:microsoft.com/office/officeart/2005/8/layout/radial1"/>
    <dgm:cxn modelId="{3EB0C67F-AB86-431A-9A1D-F8E198E8BF20}" type="presParOf" srcId="{099B924F-5CDB-4EE7-B251-5C7752D69A52}" destId="{81D22CC7-8D2D-44B1-B624-143E01F46DAA}" srcOrd="3" destOrd="0" presId="urn:microsoft.com/office/officeart/2005/8/layout/radial1"/>
    <dgm:cxn modelId="{B014B422-45E5-4869-A18B-222E07891AB4}" type="presParOf" srcId="{81D22CC7-8D2D-44B1-B624-143E01F46DAA}" destId="{FE4DF4FF-B82D-424C-822A-A6A17624E42A}" srcOrd="0" destOrd="0" presId="urn:microsoft.com/office/officeart/2005/8/layout/radial1"/>
    <dgm:cxn modelId="{132676DE-3CF6-4089-A2CC-647EFF3B7B6D}" type="presParOf" srcId="{099B924F-5CDB-4EE7-B251-5C7752D69A52}" destId="{99E5C40B-2642-408F-9F9A-92040207654B}" srcOrd="4" destOrd="0" presId="urn:microsoft.com/office/officeart/2005/8/layout/radial1"/>
    <dgm:cxn modelId="{53949F26-356D-4239-9FA7-BF0060566BE8}" type="presParOf" srcId="{099B924F-5CDB-4EE7-B251-5C7752D69A52}" destId="{F00999C0-7AC7-43A6-93F5-03643A921F61}" srcOrd="5" destOrd="0" presId="urn:microsoft.com/office/officeart/2005/8/layout/radial1"/>
    <dgm:cxn modelId="{10D966C0-05B8-4CDA-9326-587FAD4FD99F}" type="presParOf" srcId="{F00999C0-7AC7-43A6-93F5-03643A921F61}" destId="{1A40E3D9-2DCE-48D6-A95B-BAE2A8DC2109}" srcOrd="0" destOrd="0" presId="urn:microsoft.com/office/officeart/2005/8/layout/radial1"/>
    <dgm:cxn modelId="{39E520DD-39C9-45AD-B2F9-2DAD32644E41}" type="presParOf" srcId="{099B924F-5CDB-4EE7-B251-5C7752D69A52}" destId="{A60C4460-7DB6-42C3-A697-70CAB837C02C}" srcOrd="6" destOrd="0" presId="urn:microsoft.com/office/officeart/2005/8/layout/radial1"/>
    <dgm:cxn modelId="{9F7F0EAA-4818-4D8C-935A-BAF694548A1E}" type="presParOf" srcId="{099B924F-5CDB-4EE7-B251-5C7752D69A52}" destId="{B702BD40-57EC-42A2-B97A-7A473D1762FE}" srcOrd="7" destOrd="0" presId="urn:microsoft.com/office/officeart/2005/8/layout/radial1"/>
    <dgm:cxn modelId="{CBB65C94-385A-4E30-97EE-D21A109E42C8}" type="presParOf" srcId="{B702BD40-57EC-42A2-B97A-7A473D1762FE}" destId="{4B248C6C-418D-4373-A5B5-68EE4DD07CAE}" srcOrd="0" destOrd="0" presId="urn:microsoft.com/office/officeart/2005/8/layout/radial1"/>
    <dgm:cxn modelId="{6F7CD3C7-B20C-4468-804A-2CE7CAAEF982}" type="presParOf" srcId="{099B924F-5CDB-4EE7-B251-5C7752D69A52}" destId="{7E0C8D7F-3ED8-4B1F-BA53-58D63AB4E981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0.33624</cdr:x>
      <cdr:y>0.26529</cdr:y>
    </cdr:from>
    <cdr:to>
      <cdr:x>0.38691</cdr:x>
      <cdr:y>0.3074</cdr:y>
    </cdr:to>
    <cdr:sp macro="" textlink="">
      <cdr:nvSpPr>
        <cdr:cNvPr id="3" name="2 Conector recto"/>
        <cdr:cNvSpPr/>
      </cdr:nvSpPr>
      <cdr:spPr>
        <a:xfrm xmlns:a="http://schemas.openxmlformats.org/drawingml/2006/main">
          <a:off x="1390650" y="600075"/>
          <a:ext cx="209550" cy="952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0.22339</cdr:x>
      <cdr:y>0.3453</cdr:y>
    </cdr:from>
    <cdr:to>
      <cdr:x>0.28788</cdr:x>
      <cdr:y>0.37478</cdr:y>
    </cdr:to>
    <cdr:sp macro="" textlink="">
      <cdr:nvSpPr>
        <cdr:cNvPr id="5" name="4 Conector recto"/>
        <cdr:cNvSpPr/>
      </cdr:nvSpPr>
      <cdr:spPr>
        <a:xfrm xmlns:a="http://schemas.openxmlformats.org/drawingml/2006/main">
          <a:off x="923925" y="781050"/>
          <a:ext cx="266700" cy="666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0.50038</cdr:x>
      <cdr:y>0.30319</cdr:y>
    </cdr:from>
    <cdr:to>
      <cdr:x>0.5076</cdr:x>
      <cdr:y>0.33688</cdr:y>
    </cdr:to>
    <cdr:sp macro="" textlink="">
      <cdr:nvSpPr>
        <cdr:cNvPr id="3" name="2 Conector recto"/>
        <cdr:cNvSpPr/>
      </cdr:nvSpPr>
      <cdr:spPr>
        <a:xfrm xmlns:a="http://schemas.openxmlformats.org/drawingml/2006/main" rot="16200000" flipH="1">
          <a:off x="1981199" y="685799"/>
          <a:ext cx="28576" cy="7620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0.54589</cdr:x>
      <cdr:y>0.29512</cdr:y>
    </cdr:from>
    <cdr:to>
      <cdr:x>0.54629</cdr:x>
      <cdr:y>0.34144</cdr:y>
    </cdr:to>
    <cdr:sp macro="" textlink="">
      <cdr:nvSpPr>
        <cdr:cNvPr id="5" name="4 Conector recto"/>
        <cdr:cNvSpPr/>
      </cdr:nvSpPr>
      <cdr:spPr>
        <a:xfrm xmlns:a="http://schemas.openxmlformats.org/drawingml/2006/main" rot="5400000">
          <a:off x="2161381" y="667543"/>
          <a:ext cx="1589" cy="10477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C5512-7B27-465F-8741-751B65B68F4F}" type="datetimeFigureOut">
              <a:rPr lang="es-ES" smtClean="0"/>
              <a:pPr/>
              <a:t>02/01/2005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405B0-CB7B-48F0-B32D-963393A147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7E360-EE50-49B4-AFA7-1A066ED50384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44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05B0-CB7B-48F0-B32D-963393A147FA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B6D1-A71A-4CC4-937B-93AFEB45922A}" type="datetimeFigureOut">
              <a:rPr lang="es-ES" smtClean="0"/>
              <a:pPr/>
              <a:t>02/01/2005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A240-B73E-4F9D-87DE-507283D0C4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s-ES" smtClean="0"/>
              <a:pPr/>
              <a:t>02/01/2005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A240-B73E-4F9D-87DE-507283D0C4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s-ES" smtClean="0"/>
              <a:pPr/>
              <a:t>02/01/2005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A240-B73E-4F9D-87DE-507283D0C4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s-ES" smtClean="0"/>
              <a:pPr/>
              <a:t>02/01/2005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A240-B73E-4F9D-87DE-507283D0C4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s-ES" smtClean="0"/>
              <a:pPr/>
              <a:t>02/01/2005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A240-B73E-4F9D-87DE-507283D0C4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s-ES" smtClean="0"/>
              <a:pPr/>
              <a:t>02/01/2005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A240-B73E-4F9D-87DE-507283D0C4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s-ES" smtClean="0"/>
              <a:pPr/>
              <a:t>02/01/2005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A240-B73E-4F9D-87DE-507283D0C4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s-ES" smtClean="0"/>
              <a:pPr/>
              <a:t>02/01/2005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A240-B73E-4F9D-87DE-507283D0C4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s-ES" smtClean="0"/>
              <a:pPr/>
              <a:t>02/01/2005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A240-B73E-4F9D-87DE-507283D0C4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s-ES" smtClean="0"/>
              <a:pPr/>
              <a:t>02/01/2005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A240-B73E-4F9D-87DE-507283D0C4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s-ES" smtClean="0"/>
              <a:pPr/>
              <a:t>02/01/2005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6FA240-B73E-4F9D-87DE-507283D0C41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480A42-1B47-4A74-9A1D-F67E9D003F15}" type="datetimeFigureOut">
              <a:rPr lang="es-ES" smtClean="0"/>
              <a:pPr/>
              <a:t>02/01/2005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6FA240-B73E-4F9D-87DE-507283D0C41F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ransition spd="slow">
    <p:randomBa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66800" y="5857892"/>
            <a:ext cx="8077200" cy="457192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Proyecto de Inversión para la creación de la Consulta Externa de la Unidad Pediátrica de SOLCA, Matriz Guayaquil</a:t>
            </a:r>
            <a:br>
              <a:rPr lang="es-ES_tradnl" dirty="0" smtClean="0"/>
            </a:br>
            <a:r>
              <a:rPr lang="es-ES_tradnl" dirty="0" smtClean="0"/>
              <a:t> </a:t>
            </a:r>
            <a:endParaRPr lang="es-E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 General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ES_tradnl" dirty="0" smtClean="0"/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Edificar la Unidad Pediátrica de SOLCA, Matriz Guayaquil, para brindar mejoras en la calidad de atención a los pacientes ‘niños’ aquejados del mal del Cáncer.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Objetivos Específicos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pPr algn="just"/>
            <a:r>
              <a:rPr lang="es-ES_tradnl" dirty="0" smtClean="0"/>
              <a:t>Recolectar datos por medio de encuestas, con esto calcularemos el nivel de satisfacción tanto de los pacientes como de los empleados. </a:t>
            </a:r>
          </a:p>
          <a:p>
            <a:pPr algn="just"/>
            <a:r>
              <a:rPr lang="es-ES_tradnl" dirty="0" smtClean="0"/>
              <a:t>Implementar un área totalmente  adecuada con los equipos necesarios.</a:t>
            </a:r>
          </a:p>
          <a:p>
            <a:pPr algn="just"/>
            <a:r>
              <a:rPr lang="es-ES_tradnl" dirty="0" smtClean="0"/>
              <a:t>Desarrollaremos el proyecto de inversión demostrando así la factibilidad en términos financieros.</a:t>
            </a:r>
          </a:p>
          <a:p>
            <a:pPr algn="just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Misión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ES" dirty="0" smtClean="0"/>
          </a:p>
          <a:p>
            <a:pPr algn="just"/>
            <a:r>
              <a:rPr lang="es-ES" dirty="0" smtClean="0"/>
              <a:t>Conducir en su jurisdicción la lucha contra el cáncer, a través de la promoción, educación, prevención, diagnóstico precoz y tratamiento oportuno, con el fin y disminuir la </a:t>
            </a:r>
            <a:r>
              <a:rPr lang="es-ES" dirty="0" err="1" smtClean="0"/>
              <a:t>morbi</a:t>
            </a:r>
            <a:r>
              <a:rPr lang="es-ES" dirty="0" smtClean="0"/>
              <a:t> - mortalidad y brindarle una mejor calidad de vida al paciente.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Visión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C" dirty="0" smtClean="0"/>
              <a:t>Mantenerse como una Institución moderna, modelo y líder en la lucha contra el cáncer, de reconocido prestigio, confianza y credibilidad; por su alta especialización, su elevado nivel científico y tecnológico; por su excelencia en el servicio y atención al paciente, por su gestión transparente, su actividad docente; y por su contribución a la formulación de políticas y normas sobre la materia para la preservación de la salud pública.</a:t>
            </a:r>
            <a:r>
              <a:rPr lang="es-ES" dirty="0" smtClean="0"/>
              <a:t> 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134704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ORGANIGRAMA DE LA UNIDAD  PEDIATRICA DE SOLCA</a:t>
            </a:r>
            <a:endParaRPr lang="es-ES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2952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C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285852" y="1796142"/>
          <a:ext cx="6715172" cy="413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ANALISIS FODA</a:t>
            </a:r>
            <a:endParaRPr lang="es-ES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1428728" y="2214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 smtClean="0"/>
              <a:t>INVESTIGACION DE MERCADO Y SU ANALISIS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es-ES" dirty="0" smtClean="0"/>
              <a:t>El mercado a estudiar no presenta muchos datos, por lo cual hemos realizado encuestas dirigida a los familiares de los pacientes que sufren esta grave enfermedad.</a:t>
            </a:r>
            <a:endParaRPr lang="es-E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 smtClean="0"/>
              <a:t>OBJETIVO DE LA INVESTIGACION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es-ES" dirty="0" smtClean="0"/>
              <a:t>Se caracteriza por saber con exactitud si se necesita la creación de un nuevo edificio para la Unidad Pediátrica de SOLCA</a:t>
            </a:r>
            <a:endParaRPr lang="es-E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 smtClean="0"/>
              <a:t>DISEÑO DE LA INVESTIGACION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55791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EXPLORATORIO: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Se define bajo el estudio a especialistas de salud y cáncer.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DESCRIPTIVO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Este análisis es bajo la encuesta a familiares cuyos pacientes padecen de cáncer.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FUENTES DE INFORMACION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33400" y="2714620"/>
            <a:ext cx="7854696" cy="3143272"/>
          </a:xfrm>
        </p:spPr>
        <p:txBody>
          <a:bodyPr numCol="2">
            <a:normAutofit/>
          </a:bodyPr>
          <a:lstStyle/>
          <a:p>
            <a:pPr algn="just"/>
            <a:r>
              <a:rPr lang="es-E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PRIMARIAS:</a:t>
            </a:r>
          </a:p>
          <a:p>
            <a:pPr algn="just">
              <a:buFont typeface="Wingdings" pitchFamily="2" charset="2"/>
              <a:buChar char="Ø"/>
            </a:pPr>
            <a:r>
              <a:rPr lang="es-ES" dirty="0" smtClean="0"/>
              <a:t>Revistas, textos</a:t>
            </a:r>
          </a:p>
          <a:p>
            <a:pPr algn="just">
              <a:buFont typeface="Wingdings" pitchFamily="2" charset="2"/>
              <a:buChar char="Ø"/>
            </a:pPr>
            <a:r>
              <a:rPr lang="es-ES" dirty="0" smtClean="0"/>
              <a:t>Internet</a:t>
            </a:r>
          </a:p>
          <a:p>
            <a:pPr algn="just">
              <a:buFont typeface="Wingdings" pitchFamily="2" charset="2"/>
              <a:buChar char="Ø"/>
            </a:pPr>
            <a:r>
              <a:rPr lang="es-ES" dirty="0" smtClean="0"/>
              <a:t>Página web de SOLCA</a:t>
            </a:r>
          </a:p>
          <a:p>
            <a:pPr algn="just">
              <a:buFont typeface="Wingdings" pitchFamily="2" charset="2"/>
              <a:buChar char="Ø"/>
            </a:pPr>
            <a:r>
              <a:rPr lang="es-ES" dirty="0" smtClean="0"/>
              <a:t>Opiniones de expertos.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SECUNDARIAS</a:t>
            </a:r>
            <a:r>
              <a:rPr lang="es-ES" dirty="0" smtClean="0"/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es-ES" dirty="0" smtClean="0"/>
              <a:t>Encuestas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Breve Reseña Histórica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00634"/>
          </a:xfrm>
        </p:spPr>
        <p:txBody>
          <a:bodyPr>
            <a:normAutofit/>
          </a:bodyPr>
          <a:lstStyle/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El Dr. Juan </a:t>
            </a:r>
            <a:r>
              <a:rPr lang="es-ES_tradnl" dirty="0" err="1" smtClean="0"/>
              <a:t>Tanca</a:t>
            </a:r>
            <a:r>
              <a:rPr lang="es-ES_tradnl" dirty="0" smtClean="0"/>
              <a:t> Marengo distinguido Médico Humanista Guayaquileño, vio la necesidad de difundir los conocimientos Oncológicos, y establecer campañas de prevención y curación del CÁNCER; por ello realizó la creación de la institución dedicada a la lucha contra esta enfermedad.</a:t>
            </a:r>
          </a:p>
          <a:p>
            <a:pPr algn="just"/>
            <a:r>
              <a:rPr lang="es-ES_tradnl" dirty="0" smtClean="0"/>
              <a:t>El 7 de diciembre de 1951 fundó la Sociedad de Lucha Contra el cáncer del Ecuador , SOLCA.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Tamaño de la Muestra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Utilizaremos la técnica de muestreo irrestricto aleatorio. </a:t>
            </a:r>
          </a:p>
          <a:p>
            <a:pPr>
              <a:buNone/>
            </a:pPr>
            <a:r>
              <a:rPr lang="es-E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Nivel de Confianza</a:t>
            </a:r>
          </a:p>
          <a:p>
            <a:r>
              <a:rPr lang="es-ES" dirty="0" smtClean="0"/>
              <a:t>Es del 95%, lo que corresponde a un valor de 1.96 obtenido de una tabla de distribución normal.</a:t>
            </a:r>
          </a:p>
          <a:p>
            <a:pPr>
              <a:buNone/>
            </a:pPr>
            <a:r>
              <a:rPr lang="es-E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Error Permisible</a:t>
            </a:r>
          </a:p>
          <a:p>
            <a:r>
              <a:rPr lang="es-ES" dirty="0" smtClean="0"/>
              <a:t>Corresponde al 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2471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Preguntas principales realizadas en las encuestas.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¿Que relación tiene con el paciente? </a:t>
            </a:r>
          </a:p>
          <a:p>
            <a:pPr>
              <a:buNone/>
            </a:pPr>
            <a:r>
              <a:rPr lang="es-ES" dirty="0" smtClean="0"/>
              <a:t>  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graphicFrame>
        <p:nvGraphicFramePr>
          <p:cNvPr id="5" name="4 Gráfico"/>
          <p:cNvGraphicFramePr/>
          <p:nvPr/>
        </p:nvGraphicFramePr>
        <p:xfrm>
          <a:off x="2143108" y="3000372"/>
          <a:ext cx="4993821" cy="290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</a:t>
            </a:r>
            <a:r>
              <a:rPr lang="es-E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Debería extenderse el horario de atención de la Unidad Pediátrica.?</a:t>
            </a:r>
            <a:endParaRPr lang="es-E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1500166" y="3071810"/>
          <a:ext cx="5929354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¿Deberían existir más consultorios?</a:t>
            </a:r>
            <a:endParaRPr lang="es-E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2428860" y="2857496"/>
          <a:ext cx="4286431" cy="2950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Modelo de Implicación FCB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214678" y="3714752"/>
            <a:ext cx="1857388" cy="642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Aprendizaje (i,e,a)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786446" y="3714752"/>
            <a:ext cx="1857388" cy="642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>
              <a:buNone/>
            </a:pPr>
            <a:r>
              <a:rPr lang="es-ES" dirty="0" smtClean="0"/>
              <a:t>Afectividad </a:t>
            </a:r>
          </a:p>
          <a:p>
            <a:pPr algn="ctr">
              <a:buNone/>
            </a:pPr>
            <a:r>
              <a:rPr lang="es-ES" dirty="0" smtClean="0"/>
              <a:t>( e,i,a)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143240" y="4929198"/>
            <a:ext cx="1857388" cy="15001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Rutina (a,e,i)</a:t>
            </a:r>
          </a:p>
          <a:p>
            <a:pPr algn="ctr"/>
            <a:r>
              <a:rPr lang="es-ES" dirty="0" smtClean="0"/>
              <a:t>Unidad </a:t>
            </a:r>
            <a:r>
              <a:rPr lang="es-ES" dirty="0" smtClean="0">
                <a:solidFill>
                  <a:srgbClr val="C00000"/>
                </a:solidFill>
              </a:rPr>
              <a:t>Pediátrica de SOLCA Matriz Guayaquil 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857884" y="4929198"/>
            <a:ext cx="1857388" cy="642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Hedonismo (a,e,i)</a:t>
            </a:r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2643174" y="2500306"/>
            <a:ext cx="2428892" cy="7143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Modo Intelectual</a:t>
            </a:r>
            <a:endParaRPr lang="es-ES" dirty="0"/>
          </a:p>
        </p:txBody>
      </p:sp>
      <p:sp>
        <p:nvSpPr>
          <p:cNvPr id="9" name="8 Elipse"/>
          <p:cNvSpPr/>
          <p:nvPr/>
        </p:nvSpPr>
        <p:spPr>
          <a:xfrm>
            <a:off x="5429256" y="2500306"/>
            <a:ext cx="2428892" cy="7143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Modo Emocional</a:t>
            </a:r>
            <a:endParaRPr lang="es-ES" dirty="0"/>
          </a:p>
        </p:txBody>
      </p:sp>
      <p:sp>
        <p:nvSpPr>
          <p:cNvPr id="10" name="9 Elipse"/>
          <p:cNvSpPr/>
          <p:nvPr/>
        </p:nvSpPr>
        <p:spPr>
          <a:xfrm>
            <a:off x="500034" y="3643314"/>
            <a:ext cx="2143140" cy="7143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Implicación Fuerte</a:t>
            </a:r>
            <a:endParaRPr lang="es-ES" dirty="0"/>
          </a:p>
        </p:txBody>
      </p:sp>
      <p:sp>
        <p:nvSpPr>
          <p:cNvPr id="11" name="10 Elipse"/>
          <p:cNvSpPr/>
          <p:nvPr/>
        </p:nvSpPr>
        <p:spPr>
          <a:xfrm>
            <a:off x="428596" y="4786322"/>
            <a:ext cx="2214578" cy="7143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Implicación Débil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Análisis de Porter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000132"/>
          </a:xfrm>
        </p:spPr>
        <p:txBody>
          <a:bodyPr/>
          <a:lstStyle/>
          <a:p>
            <a:pPr algn="ctr"/>
            <a:r>
              <a:rPr lang="es-ES" dirty="0" smtClean="0"/>
              <a:t>Matriz BCG</a:t>
            </a:r>
            <a:endParaRPr lang="es-ES" dirty="0"/>
          </a:p>
        </p:txBody>
      </p:sp>
      <p:pic>
        <p:nvPicPr>
          <p:cNvPr id="4" name="3 Marcador de contenido" descr="C:\Documents and Settings\User\Configuración local\Archivos temporales de Internet\Content.IE5\F8CJDH79\MCj04413610000[1]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143116"/>
            <a:ext cx="914444" cy="78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:\Documents and Settings\User\Configuración local\Archivos temporales de Internet\Content.IE5\F8CJDH79\MCj04077340000[1]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214554"/>
            <a:ext cx="1168066" cy="85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:\Documents and Settings\User\Configuración local\Archivos temporales de Internet\Content.IE5\F8CJDH79\MCj03190940000[1].wm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857628"/>
            <a:ext cx="1283368" cy="102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:\Documents and Settings\User\Configuración local\Archivos temporales de Internet\Content.IE5\CYP6U0TM\MCj04245060000[1].wm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857628"/>
            <a:ext cx="1216192" cy="110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>
          <a:xfrm rot="5400000">
            <a:off x="250795" y="3535363"/>
            <a:ext cx="407117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2393935" y="3535363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>
            <a:off x="4751389" y="3535363"/>
            <a:ext cx="407117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2285984" y="1500174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2285984" y="3214686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2285984" y="5572140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Elipse"/>
          <p:cNvSpPr/>
          <p:nvPr/>
        </p:nvSpPr>
        <p:spPr>
          <a:xfrm>
            <a:off x="2500298" y="1714488"/>
            <a:ext cx="178595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Estrella</a:t>
            </a:r>
            <a:endParaRPr lang="es-ES" dirty="0"/>
          </a:p>
        </p:txBody>
      </p:sp>
      <p:sp>
        <p:nvSpPr>
          <p:cNvPr id="27" name="26 Elipse"/>
          <p:cNvSpPr/>
          <p:nvPr/>
        </p:nvSpPr>
        <p:spPr>
          <a:xfrm>
            <a:off x="4572000" y="1714488"/>
            <a:ext cx="214314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Interrogante</a:t>
            </a:r>
            <a:endParaRPr lang="es-ES" dirty="0"/>
          </a:p>
        </p:txBody>
      </p:sp>
      <p:sp>
        <p:nvSpPr>
          <p:cNvPr id="28" name="27 Elipse"/>
          <p:cNvSpPr/>
          <p:nvPr/>
        </p:nvSpPr>
        <p:spPr>
          <a:xfrm>
            <a:off x="2500298" y="3357562"/>
            <a:ext cx="178595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Vaca</a:t>
            </a:r>
            <a:endParaRPr lang="es-ES" dirty="0"/>
          </a:p>
        </p:txBody>
      </p:sp>
      <p:sp>
        <p:nvSpPr>
          <p:cNvPr id="29" name="28 Elipse"/>
          <p:cNvSpPr/>
          <p:nvPr/>
        </p:nvSpPr>
        <p:spPr>
          <a:xfrm>
            <a:off x="4714876" y="3357562"/>
            <a:ext cx="178595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Perro</a:t>
            </a:r>
            <a:endParaRPr lang="es-ES" dirty="0"/>
          </a:p>
        </p:txBody>
      </p:sp>
      <p:sp>
        <p:nvSpPr>
          <p:cNvPr id="33" name="32 Rectángulo"/>
          <p:cNvSpPr/>
          <p:nvPr/>
        </p:nvSpPr>
        <p:spPr>
          <a:xfrm>
            <a:off x="2571736" y="4929198"/>
            <a:ext cx="157163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Unidad Pediátrica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6" name="35 Flecha derecha"/>
          <p:cNvSpPr/>
          <p:nvPr/>
        </p:nvSpPr>
        <p:spPr>
          <a:xfrm>
            <a:off x="928662" y="2000240"/>
            <a:ext cx="121444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Alto</a:t>
            </a:r>
            <a:endParaRPr lang="es-ES" dirty="0"/>
          </a:p>
        </p:txBody>
      </p:sp>
      <p:sp>
        <p:nvSpPr>
          <p:cNvPr id="37" name="36 Flecha derecha"/>
          <p:cNvSpPr/>
          <p:nvPr/>
        </p:nvSpPr>
        <p:spPr>
          <a:xfrm>
            <a:off x="857224" y="5500702"/>
            <a:ext cx="114300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Bajo</a:t>
            </a:r>
            <a:endParaRPr lang="es-ES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3071802" y="6357958"/>
            <a:ext cx="314327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2060"/>
                </a:solidFill>
              </a:rPr>
              <a:t>Generación de Efectivo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785786" y="3429000"/>
            <a:ext cx="1214446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Uso</a:t>
            </a:r>
          </a:p>
          <a:p>
            <a:pPr algn="ctr"/>
            <a:r>
              <a:rPr lang="es-ES" dirty="0" smtClean="0"/>
              <a:t>de Efectivo</a:t>
            </a:r>
            <a:endParaRPr lang="es-ES" dirty="0"/>
          </a:p>
        </p:txBody>
      </p:sp>
      <p:sp>
        <p:nvSpPr>
          <p:cNvPr id="40" name="39 Flecha derecha"/>
          <p:cNvSpPr/>
          <p:nvPr/>
        </p:nvSpPr>
        <p:spPr>
          <a:xfrm>
            <a:off x="2714612" y="5643578"/>
            <a:ext cx="121444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Alto</a:t>
            </a:r>
            <a:endParaRPr lang="es-ES" dirty="0"/>
          </a:p>
        </p:txBody>
      </p:sp>
      <p:sp>
        <p:nvSpPr>
          <p:cNvPr id="41" name="40 Flecha derecha"/>
          <p:cNvSpPr/>
          <p:nvPr/>
        </p:nvSpPr>
        <p:spPr>
          <a:xfrm>
            <a:off x="5143504" y="5643578"/>
            <a:ext cx="114300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Bajo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8062912" cy="928694"/>
          </a:xfrm>
        </p:spPr>
        <p:txBody>
          <a:bodyPr>
            <a:normAutofit/>
          </a:bodyPr>
          <a:lstStyle/>
          <a:p>
            <a:pPr algn="ctr"/>
            <a:r>
              <a:rPr lang="es-EC" sz="5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Marketing </a:t>
            </a:r>
            <a:r>
              <a:rPr lang="es-EC" sz="55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Mix</a:t>
            </a:r>
            <a:endParaRPr lang="es-ES" sz="55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357158" y="1714488"/>
            <a:ext cx="8329642" cy="4610112"/>
          </a:xfrm>
          <a:prstGeom prst="rect">
            <a:avLst/>
          </a:prstGeom>
        </p:spPr>
        <p:txBody>
          <a:bodyPr vert="horz" lIns="0" rIns="18288">
            <a:normAutofit fontScale="55000" lnSpcReduction="20000"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PRECIO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Son precios justificados basándonos en la atención.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PRODUCTO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Nuestro producto en si es un servicio  dado que es una institución de Salud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PLAZA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Las instalaciones actuales  se encuentra ubicadas, en el segundo piso del edificio principal de SOLCA , pero las misma se encuentra en malas condiciones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POSICIONAMIENTO:  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Dirigido a: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Niños y niñas: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  De 1 año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1 a 4 años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5 a 9 años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10 a 14 años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Estrategia Comunicativa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s-ES" b="1" dirty="0" smtClean="0"/>
              <a:t>Slogan: 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s-ES" dirty="0" smtClean="0"/>
              <a:t>“NUESTROS NIÑOS SON LO PRIMERO</a:t>
            </a:r>
            <a:r>
              <a:rPr lang="es-ES" sz="2800" b="1" i="1" dirty="0" smtClean="0">
                <a:latin typeface="Arial"/>
                <a:ea typeface="Calibri"/>
                <a:cs typeface="Times New Roman"/>
              </a:rPr>
              <a:t> </a:t>
            </a:r>
            <a:endParaRPr lang="es-ES" sz="2800" dirty="0" smtClean="0"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500438"/>
            <a:ext cx="193802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106047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TOTAL DONADO POR LA TELETON AÑO 2006</a:t>
            </a: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071538" y="1643050"/>
          <a:ext cx="7215238" cy="4714913"/>
        </p:xfrm>
        <a:graphic>
          <a:graphicData uri="http://schemas.openxmlformats.org/drawingml/2006/table">
            <a:tbl>
              <a:tblPr/>
              <a:tblGrid>
                <a:gridCol w="1428070"/>
                <a:gridCol w="2663595"/>
                <a:gridCol w="3123573"/>
              </a:tblGrid>
              <a:tr h="15931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DESCRIPCION DE INGRESOS DONADOS POR LA TELETON 2006</a:t>
                      </a:r>
                    </a:p>
                  </a:txBody>
                  <a:tcPr marL="7201" marR="7201" marT="7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527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01" marR="7201" marT="7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01" marR="7201" marT="7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01" marR="7201" marT="720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66932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CANTIDAD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DESCRIPCION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 EN DOLARES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4904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DINERO RECAUDADO EN LA TELETON 2006 EFECTIVO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               750.000,00 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214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MAQUINA DE ANESTESIA CON TRES GASES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                 20.000,00 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49048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MULTIPARAMETRICO DE SIGNOS VITALES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                    2.900,00 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214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MESA DE CIRUGIA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                 13.300,00 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214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JUEGOS DE DIAGNOSTICOS DE PARED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                    2.340,00 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214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LAMPARA QUIRURGICA CON SOPORTE CIELITICO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                 11.150,00 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214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BALANZA CON TALLIMETRO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                       960,00 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214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DESFRIBRILADOR Y ECOGRAFO PORTATIL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               100.000,00 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49048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MAQ. ANESTESIA, MONITOR CARDIACO, MESA DE CIRUGIA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                 17.000,00 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214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ASCENSOR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                 40.000,00 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214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A/C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                 12.000,00 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4904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TOTAL DE INGRESOS DONADOS POR LA TELETON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$                                     969.650,00 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pPr algn="just"/>
            <a:r>
              <a:rPr lang="es-ES_tradnl" dirty="0" smtClean="0"/>
              <a:t>La edificación en la que actualmente funciona SOLCA fue construida en el año 1990.</a:t>
            </a:r>
          </a:p>
          <a:p>
            <a:pPr algn="just"/>
            <a:r>
              <a:rPr lang="es-ES_tradnl" dirty="0" smtClean="0"/>
              <a:t>La Unidad Pediátrica se encuentra ubicada en el segundo piso, aquí funcionan  los consultorios y la hospitalización.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TOTAL DE LA INVERSION</a:t>
            </a: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857356" y="2285992"/>
          <a:ext cx="5286412" cy="2428889"/>
        </p:xfrm>
        <a:graphic>
          <a:graphicData uri="http://schemas.openxmlformats.org/drawingml/2006/table">
            <a:tbl>
              <a:tblPr/>
              <a:tblGrid>
                <a:gridCol w="3939684"/>
                <a:gridCol w="1346728"/>
              </a:tblGrid>
              <a:tr h="504966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DONACION DE LA TELETON AÑO 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969.650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913991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APORTACION DE SOLCA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 4.357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04966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TERRENO DONADO POR SOLCA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60.000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04966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TOTAL INVERSION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$    1.034.007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500198"/>
          </a:xfrm>
        </p:spPr>
        <p:txBody>
          <a:bodyPr/>
          <a:lstStyle/>
          <a:p>
            <a:r>
              <a:rPr lang="es-E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SUBSIDIO</a:t>
            </a: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285984" y="3048000"/>
          <a:ext cx="5000660" cy="1452572"/>
        </p:xfrm>
        <a:graphic>
          <a:graphicData uri="http://schemas.openxmlformats.org/drawingml/2006/table">
            <a:tbl>
              <a:tblPr/>
              <a:tblGrid>
                <a:gridCol w="3340440"/>
                <a:gridCol w="1660220"/>
              </a:tblGrid>
              <a:tr h="363143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TELETON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969650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PORCENTAJE MENSUAL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SUBSIDIO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48483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ANUAL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581790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INGRESOS</a:t>
            </a: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42910" y="2643182"/>
          <a:ext cx="8143933" cy="2727492"/>
        </p:xfrm>
        <a:graphic>
          <a:graphicData uri="http://schemas.openxmlformats.org/drawingml/2006/table">
            <a:tbl>
              <a:tblPr/>
              <a:tblGrid>
                <a:gridCol w="1914646"/>
                <a:gridCol w="951590"/>
                <a:gridCol w="1253500"/>
                <a:gridCol w="1089169"/>
                <a:gridCol w="1008916"/>
                <a:gridCol w="963056"/>
                <a:gridCol w="963056"/>
              </a:tblGrid>
              <a:tr h="295184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Año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34281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INGRESOS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52.284,00 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634.074 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1.228.545 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1.834.906 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2.453.395 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34281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INCREMENTO DE INGRESOS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12.681 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24.571 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36.698 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49.068 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34281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SUBSIDIO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581.790 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581.790 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581.790 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581.790 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581.790 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5184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34281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Ingresos TOTALES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634.074,00 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1.228.545 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1.834.906 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2.453.395 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3.084.252 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CAPITAL DE TRABAJO</a:t>
            </a: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4282" y="1641460"/>
          <a:ext cx="8358243" cy="5108949"/>
        </p:xfrm>
        <a:graphic>
          <a:graphicData uri="http://schemas.openxmlformats.org/drawingml/2006/table">
            <a:tbl>
              <a:tblPr/>
              <a:tblGrid>
                <a:gridCol w="566021"/>
                <a:gridCol w="999970"/>
                <a:gridCol w="566021"/>
                <a:gridCol w="566021"/>
                <a:gridCol w="566021"/>
                <a:gridCol w="566021"/>
                <a:gridCol w="566021"/>
                <a:gridCol w="566021"/>
                <a:gridCol w="566021"/>
                <a:gridCol w="566021"/>
                <a:gridCol w="566021"/>
                <a:gridCol w="566021"/>
                <a:gridCol w="566021"/>
                <a:gridCol w="566021"/>
              </a:tblGrid>
              <a:tr h="89394"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CAPITAL DE TRABAJO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03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1  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2  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3  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4  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5  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6  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7  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8  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9  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10  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11  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12  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85560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INGRESOS POR VENTAS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31703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(-) COSTOS  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22641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22641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22641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22641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22641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22641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85560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(=) UTILIDAD BRUTA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30.198,9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30199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30199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30199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30199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30199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30199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30199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30199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30199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30199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30199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85560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(-) SUELDOS Y SALARIOS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13464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13464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13464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13464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13464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13464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13464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13464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13464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13464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13464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13464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85560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(-) GASTOS   ADMINISTRATIVOS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7632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7632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7632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7632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7632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7632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7632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7632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7632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7632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7632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7632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85560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(-) DEP. ACTIVO FIJO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124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(=) UTILIDAD OPERACIONAL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3762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3762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3762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3762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3762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3762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3762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3762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3762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3762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3762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3762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39416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(+) DEPRECIACION DE ACTIVO FIJO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5341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31703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58632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INGRESO MENSUAL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52840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58632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EGRESO MENSUAL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43737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43737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43737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43737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43737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43737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43737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43737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43737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43737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43737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43737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58632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SALDO MENSUAL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9103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9103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9103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9103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9103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9103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9103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9103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9103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9103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9103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9103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85560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SALDO ACUMULADO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9103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18205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27308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36410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45513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54615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63718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72821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81923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91026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100128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109231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0425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CAPITAL DE TRABAJO 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9103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60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17600"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Fuente: elaborado por Autoras </a:t>
                      </a: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8"/>
          </a:xfrm>
        </p:spPr>
        <p:txBody>
          <a:bodyPr/>
          <a:lstStyle/>
          <a:p>
            <a:r>
              <a:rPr lang="es-E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COSTOS</a:t>
            </a: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85720" y="2214556"/>
          <a:ext cx="8715435" cy="3929089"/>
        </p:xfrm>
        <a:graphic>
          <a:graphicData uri="http://schemas.openxmlformats.org/drawingml/2006/table">
            <a:tbl>
              <a:tblPr/>
              <a:tblGrid>
                <a:gridCol w="3608176"/>
                <a:gridCol w="977987"/>
                <a:gridCol w="859442"/>
                <a:gridCol w="1165680"/>
                <a:gridCol w="1234830"/>
                <a:gridCol w="869320"/>
              </a:tblGrid>
              <a:tr h="66351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1  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2  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3  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4  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5  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66351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CONSTRUCCION DE LA UNIDAD PEDIATRICA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517.500,0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27501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COSTOS DE MATENIMIENTO DEL EDIFICIO PARA CADA AÑO 50% DE $517500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258.750,0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258.750,0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258.750,0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258.750,0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258.750,0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6351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IMPREVISTOS 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12.937,5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25.875,0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38.812,5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51.750,0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64.687,5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6351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TOTAL COSTOS PARA CADA AÑO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271.687,5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284.625,0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297.562,5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310.500,0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323.437,5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ESTADO DE RESULTADOS</a:t>
            </a: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42910" y="1928802"/>
          <a:ext cx="8001056" cy="4286280"/>
        </p:xfrm>
        <a:graphic>
          <a:graphicData uri="http://schemas.openxmlformats.org/drawingml/2006/table">
            <a:tbl>
              <a:tblPr/>
              <a:tblGrid>
                <a:gridCol w="2337593"/>
                <a:gridCol w="942380"/>
                <a:gridCol w="945440"/>
                <a:gridCol w="972978"/>
                <a:gridCol w="954619"/>
                <a:gridCol w="893427"/>
                <a:gridCol w="954619"/>
              </a:tblGrid>
              <a:tr h="28125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ESTADO DE RESULTADO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8125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1  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2  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3  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4  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5  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8125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INGRESOS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634.074,0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1.228.545,5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1.834.906,4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2.453.394,5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3.084.252,4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8125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(-) COSTOS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271.687,5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284.625,0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297.562,5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310.500,0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323.437,5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0906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(=) MARGEN DE UTILIDAD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362.386,5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943.920,5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1.537.343,9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2.142.894,5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2.760.814,9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8125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(-) GASTOS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161.567,0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161.567,0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161.567,0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161.567,0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161.567,0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0906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DEPRECIACION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64.092,4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64.092,4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64.092,4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64.092,4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64.092,4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0906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UTILIDAD ANTES DE IMPUESTO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136.727,09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718.261,07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1.311.684,48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$ 1.917.235,11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2.535.155,50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0906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IMPUESTO A LA RENTA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34.181,77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179.565,27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327.921,12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479.308,78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633.788,88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8125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A LOS TRABAJADORES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20.509,1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107.739,2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196.752,7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287.585,3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380.273,3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8125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UTILIDAD NETA 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82036,26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430956,64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787010,69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1150341,07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1521093,30</a:t>
                      </a:r>
                    </a:p>
                  </a:txBody>
                  <a:tcPr marL="6991" marR="6991" marT="6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81251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Fuente: elaborado por Autoras 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FLUJO DE CAJA</a:t>
            </a: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42910" y="2071678"/>
          <a:ext cx="7858178" cy="4330600"/>
        </p:xfrm>
        <a:graphic>
          <a:graphicData uri="http://schemas.openxmlformats.org/drawingml/2006/table">
            <a:tbl>
              <a:tblPr/>
              <a:tblGrid>
                <a:gridCol w="1284903"/>
                <a:gridCol w="789921"/>
                <a:gridCol w="841214"/>
                <a:gridCol w="730934"/>
                <a:gridCol w="913026"/>
                <a:gridCol w="851475"/>
                <a:gridCol w="800180"/>
                <a:gridCol w="854038"/>
                <a:gridCol w="792487"/>
              </a:tblGrid>
              <a:tr h="24089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-    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1  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2  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3  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4  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5  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4089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INGRESOS POR VENTAS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634.074,0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1.228.545,5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1.834.906,4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2.453.394,5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3.084.252,4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089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(-) COSTOS  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271.687,5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284.625,0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297.562,5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310.500,0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323.437,5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089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(=) UTILIDAD BRUTA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  362.386,5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943.920,5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1.537.343,9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2.142.894,5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2.760.814,9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089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(-) SUELDOS Y SALARIOS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161.567,0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161.567,0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161.567,0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161.567,0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161.567,0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089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(-) GASTOS   ADMINISTRATIVOS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91.588,7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91.588,7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91.588,7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  91.588,7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91.588,7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089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(-) DEP. ACTIVO FIJO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64.092,4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64.092,4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64.092,4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  64.092,4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64.092,4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089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(=) UTILIDAD OPERACIONAL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45.138,4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626.672,4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1.220.095,8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1.825.646,4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2.443.566,8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089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(+) DEPRECIACION DE ACTIVO FIJO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64.092,4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64.092,4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64.092,4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  64.092,4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64.092,4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412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412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INVERSIOIN   INICIAL 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974.007,0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089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TERRENO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60.000,0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412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INVERSION TOTAL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1.034.007,0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089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VALOR DE SALVAMENTO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647.057,2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412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CAPITAL   DE TRABAJO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089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REC. CAPITAL TRABAJO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   - 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089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FLUJO  DE  CAJA   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$(1.034.007,0)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109.230,8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690.764,8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1.284.188,2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1.889.738,8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3.154.716,4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412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TMAR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412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VAN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3.142.221,1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412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TIR 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69%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cxnSp>
        <p:nvCxnSpPr>
          <p:cNvPr id="6" name="5 Conector recto"/>
          <p:cNvCxnSpPr/>
          <p:nvPr/>
        </p:nvCxnSpPr>
        <p:spPr>
          <a:xfrm>
            <a:off x="4286248" y="2071678"/>
            <a:ext cx="2571768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ANALISIS DE SENSIBILIDAD</a:t>
            </a: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643041" y="1714488"/>
          <a:ext cx="5877608" cy="4958070"/>
        </p:xfrm>
        <a:graphic>
          <a:graphicData uri="http://schemas.openxmlformats.org/drawingml/2006/table">
            <a:tbl>
              <a:tblPr/>
              <a:tblGrid>
                <a:gridCol w="1374260"/>
                <a:gridCol w="1268549"/>
                <a:gridCol w="1664970"/>
                <a:gridCol w="1569829"/>
              </a:tblGrid>
              <a:tr h="17584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INGRESOS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VARIACION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TIR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VAN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RESULTADO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4242371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8DB4E3"/>
                          </a:solidFill>
                          <a:latin typeface="Calibri"/>
                        </a:rPr>
                        <a:t> FACTIBLE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3967334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8DB4E3"/>
                          </a:solidFill>
                          <a:latin typeface="Calibri"/>
                        </a:rPr>
                        <a:t> FACTIBLE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3692296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8DB4E3"/>
                          </a:solidFill>
                          <a:latin typeface="Calibri"/>
                        </a:rPr>
                        <a:t> FACTIBLE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3417259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8DB4E3"/>
                          </a:solidFill>
                          <a:latin typeface="Calibri"/>
                        </a:rPr>
                        <a:t> FACTIBLE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69%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3142221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FACTIBLE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2867184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8DB4E3"/>
                          </a:solidFill>
                          <a:latin typeface="Calibri"/>
                        </a:rPr>
                        <a:t> FACTIBLE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2592146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8DB4E3"/>
                          </a:solidFill>
                          <a:latin typeface="Calibri"/>
                        </a:rPr>
                        <a:t> FACTIBLE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2317109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8DB4E3"/>
                          </a:solidFill>
                          <a:latin typeface="Calibri"/>
                        </a:rPr>
                        <a:t> FACTIBLE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-20%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2042071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8DB4E3"/>
                          </a:solidFill>
                          <a:latin typeface="Calibri"/>
                        </a:rPr>
                        <a:t> FACTIBLE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Fuente: elaborado por Autoras 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5847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GASTOS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VARIACION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TIR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VAN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RESULTADO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2952554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8DB4E3"/>
                          </a:solidFill>
                          <a:latin typeface="Calibri"/>
                        </a:rPr>
                        <a:t> FACTIBLE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2999971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8DB4E3"/>
                          </a:solidFill>
                          <a:latin typeface="Calibri"/>
                        </a:rPr>
                        <a:t> FACTIBLE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3047388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8DB4E3"/>
                          </a:solidFill>
                          <a:latin typeface="Calibri"/>
                        </a:rPr>
                        <a:t> FACTIBLE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3094804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8DB4E3"/>
                          </a:solidFill>
                          <a:latin typeface="Calibri"/>
                        </a:rPr>
                        <a:t> FACTIBLE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69%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3142221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FACTIBLE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3189638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8DB4E3"/>
                          </a:solidFill>
                          <a:latin typeface="Calibri"/>
                        </a:rPr>
                        <a:t> FACTIBLE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3237055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8DB4E3"/>
                          </a:solidFill>
                          <a:latin typeface="Calibri"/>
                        </a:rPr>
                        <a:t> FACTIBLE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3284471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8DB4E3"/>
                          </a:solidFill>
                          <a:latin typeface="Calibri"/>
                        </a:rPr>
                        <a:t> FACTIBLE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584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-20%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73%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3331888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8DB4E3"/>
                          </a:solidFill>
                          <a:latin typeface="Calibri"/>
                        </a:rPr>
                        <a:t> FACTIBLE 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FLUJO DE CAJA SIN SUBSIDIO DEL GOBIERNO</a:t>
            </a: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85784" y="1714488"/>
          <a:ext cx="7929620" cy="4830635"/>
        </p:xfrm>
        <a:graphic>
          <a:graphicData uri="http://schemas.openxmlformats.org/drawingml/2006/table">
            <a:tbl>
              <a:tblPr/>
              <a:tblGrid>
                <a:gridCol w="1605126"/>
                <a:gridCol w="1026592"/>
                <a:gridCol w="590843"/>
                <a:gridCol w="758250"/>
                <a:gridCol w="837029"/>
                <a:gridCol w="837029"/>
                <a:gridCol w="837029"/>
                <a:gridCol w="718861"/>
                <a:gridCol w="718861"/>
              </a:tblGrid>
              <a:tr h="101170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FLUJO DE CAJA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01170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8957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1  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2  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3  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4  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5  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8957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INGRESOS POR VENTAS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52.284,0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53.329,7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54.396,3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55.484,2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56.593,9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957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(-) COSTOS  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271.687,5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284.625,0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297.562,5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310.500,0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323.437,5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957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(=) UTILIDAD BRUTA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(219.403,5)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(231.295,3)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(243.166,2)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(255.015,8)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(266.843,6)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957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(-) SUELDOS Y SALARIOS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161.567,0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161.567,0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161.567,0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161.567,0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161.567,0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957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(-) GASTOS   ADMINISTRATIVOS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91.588,7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91.588,7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91.588,7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91.588,7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91.588,7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957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(-) DEP. ACTIVO FIJO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64.092,4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64.092,4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64.092,4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64.092,4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64.092,4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957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(=) UTILIDAD OPERACIONAL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45.138,4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626.672,4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1.220.095,8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1.825.646,4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2.443.566,8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957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(+) DEPRECIACION DE ACTIVO FIJO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(39.252,4)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(620.786,4)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(1.214.209,8)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(1.819.760,4)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(2.437.680,8)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957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                                         - 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957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INVERSIOIN   INICIAL 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974.007,0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957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TERRENO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60.000,0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957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INVERSION TOTAL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1.034.007,0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957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VALOR DE SALVAMENTO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647.057,2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1170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CAPITAL   DE TRABAJO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1170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REC. CAPITAL TRABAJO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957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FLUJO  DE  CAJA   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(1.034.007,0)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5.886,0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5.886,0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5.886,0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5.886,0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652.943,2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1170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TMAR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1170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VAN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-576456,87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1170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TIR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-0,08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1170"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Fuente: elaborado por Autoras </a:t>
                      </a:r>
                    </a:p>
                  </a:txBody>
                  <a:tcPr marL="5014" marR="5014" marT="50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1170"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7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Año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1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2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4,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7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INGRESOS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52.284,0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52.284,0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53.329,7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54.396,3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55.484,2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7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INCREMENTO DE INGRESOS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1.045,7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1.066,6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1.087,9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1.109,7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70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7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Ingresos TOTALES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52.284,0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53.329,7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54.396,3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55.484,2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56.593,9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70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14" marR="5014" marT="50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0544" y="285728"/>
            <a:ext cx="8062912" cy="1214447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CONCLUSIONES</a:t>
            </a: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964802"/>
          </a:xfrm>
        </p:spPr>
        <p:txBody>
          <a:bodyPr/>
          <a:lstStyle/>
          <a:p>
            <a:pPr algn="just"/>
            <a:r>
              <a:rPr lang="es-ES" dirty="0" smtClean="0"/>
              <a:t>El VAN resultante del proyecto es mayor a cero e igual a $ 3.142.221 y la TIR  es del 69% la cual es mayor a la TEMAR de 12%. Con estos resultados se puede demostrar que el proyecto tiene una excelente viabilidad </a:t>
            </a:r>
          </a:p>
          <a:p>
            <a:pPr algn="just"/>
            <a:r>
              <a:rPr lang="es-ES" dirty="0" smtClean="0"/>
              <a:t>Económica y financiera. </a:t>
            </a:r>
          </a:p>
          <a:p>
            <a:pPr algn="just"/>
            <a:r>
              <a:rPr lang="es-ES" dirty="0" smtClean="0"/>
              <a:t>El análisis de sensibilidad nos permitió verificar que nuestro proyecto es de total rentabilidad, siempre y cuando recibamos el subsidio que entrega el gobierno mensualmente.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SOLCA</a:t>
            </a:r>
            <a:endParaRPr lang="es-ES" dirty="0"/>
          </a:p>
        </p:txBody>
      </p:sp>
      <p:pic>
        <p:nvPicPr>
          <p:cNvPr id="4" name="3 Marcador de contenido" descr="http://www.solca.med.ec/img/EdifisioSolca2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357430"/>
            <a:ext cx="43910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785794"/>
            <a:ext cx="7772400" cy="1143008"/>
          </a:xfrm>
        </p:spPr>
        <p:txBody>
          <a:bodyPr/>
          <a:lstStyle/>
          <a:p>
            <a:pPr algn="ctr"/>
            <a:r>
              <a:rPr lang="es-ES" b="1" dirty="0" smtClean="0"/>
              <a:t>RECOMENDACIONES</a:t>
            </a:r>
            <a:endParaRPr lang="es-ES" b="1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438848"/>
          </a:xfrm>
        </p:spPr>
        <p:txBody>
          <a:bodyPr>
            <a:normAutofit/>
          </a:bodyPr>
          <a:lstStyle/>
          <a:p>
            <a:pPr algn="just"/>
            <a:r>
              <a:rPr lang="es-ES" sz="2800" dirty="0" smtClean="0"/>
              <a:t>Como se posee un superávit gracias al subsidio del gobierno, se debería designar esto, a la parte de hospitalización de los niños, la cual no se encuentra considerada en el área de la Unidad Pediátrica de SOLCA. </a:t>
            </a:r>
            <a:endParaRPr lang="es-ES" sz="2800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713" y="1042988"/>
            <a:ext cx="739298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42" y="2000240"/>
            <a:ext cx="8311996" cy="370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1838325"/>
            <a:ext cx="896461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62038"/>
            <a:ext cx="7000924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es-ES" i="1" u="sng" dirty="0" smtClean="0"/>
              <a:t>Planta Baja</a:t>
            </a:r>
            <a:r>
              <a:rPr lang="es-ES" i="1" dirty="0" smtClean="0"/>
              <a:t>: </a:t>
            </a:r>
            <a:r>
              <a:rPr lang="es-ES" dirty="0" smtClean="0"/>
              <a:t>Radioterapia, Quimioterapia, Consulta Externa, Anatomía Patológica, Trabajo Social, Farmacia, Aéreas Administrativas. </a:t>
            </a:r>
          </a:p>
          <a:p>
            <a:pPr lvl="0" algn="just"/>
            <a:r>
              <a:rPr lang="es-ES" i="1" u="sng" dirty="0" smtClean="0"/>
              <a:t>Primer Piso</a:t>
            </a:r>
            <a:r>
              <a:rPr lang="es-ES" i="1" dirty="0" smtClean="0"/>
              <a:t>: </a:t>
            </a:r>
            <a:r>
              <a:rPr lang="es-ES" dirty="0" smtClean="0"/>
              <a:t>Quirófanos, Unidad de Cuidados Intensivos y Recuperación.</a:t>
            </a:r>
          </a:p>
          <a:p>
            <a:pPr lvl="0" algn="just"/>
            <a:r>
              <a:rPr lang="es-ES" sz="3300" b="1" i="1" u="sng" dirty="0" smtClean="0"/>
              <a:t>Segundo Piso</a:t>
            </a:r>
            <a:r>
              <a:rPr lang="es-ES" sz="3300" b="1" i="1" dirty="0" smtClean="0"/>
              <a:t>: </a:t>
            </a:r>
            <a:r>
              <a:rPr lang="es-ES" sz="3300" b="1" dirty="0" smtClean="0"/>
              <a:t>Pediatría “Consulta Externa y Hospitalización”</a:t>
            </a:r>
            <a:endParaRPr lang="es-ES" sz="3300" dirty="0" smtClean="0"/>
          </a:p>
          <a:p>
            <a:pPr lvl="0" algn="just"/>
            <a:r>
              <a:rPr lang="es-ES" u="sng" dirty="0" smtClean="0"/>
              <a:t>Tercer Piso</a:t>
            </a:r>
            <a:r>
              <a:rPr lang="es-ES" dirty="0" smtClean="0"/>
              <a:t>: Hospitalización General</a:t>
            </a:r>
          </a:p>
          <a:p>
            <a:pPr lvl="0" algn="just"/>
            <a:r>
              <a:rPr lang="es-ES" u="sng" dirty="0" smtClean="0"/>
              <a:t>Cuarto Piso</a:t>
            </a:r>
            <a:r>
              <a:rPr lang="es-ES" dirty="0" smtClean="0"/>
              <a:t>: Pensionado</a:t>
            </a:r>
          </a:p>
          <a:p>
            <a:pPr algn="just"/>
            <a:r>
              <a:rPr lang="es-ES" u="sng" dirty="0" smtClean="0"/>
              <a:t>Quinto Piso</a:t>
            </a:r>
            <a:r>
              <a:rPr lang="es-ES" dirty="0" smtClean="0"/>
              <a:t>: Auditorio, Docencia e Investigación y Área de Médicos Residentes.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Antecedentes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dirty="0" smtClean="0"/>
              <a:t>Se propone la creación de esta Unidad por la falta de espacio que se presenta en la actualidad.</a:t>
            </a:r>
          </a:p>
          <a:p>
            <a:pPr algn="just"/>
            <a:r>
              <a:rPr lang="es-ES_tradnl" dirty="0" smtClean="0"/>
              <a:t>Por ello no se realiza el uso adecuado de los implementos y equipos que serían necesarios  para el mejor funcionamiento de la unidad Pediátrica.</a:t>
            </a:r>
          </a:p>
          <a:p>
            <a:pPr algn="just"/>
            <a:r>
              <a:rPr lang="es-ES_tradnl" dirty="0" smtClean="0"/>
              <a:t>En este proyecto analizaremos las necesidades y la viabilidad de  la construcción del  nuevo edificio 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/>
              <a:t>El proyecto constará de un Área de 750 metros cuadrados.</a:t>
            </a:r>
          </a:p>
          <a:p>
            <a:pPr algn="just"/>
            <a:r>
              <a:rPr lang="es-ES_tradnl" dirty="0" smtClean="0"/>
              <a:t>Se construirán  dos pisos, en el primero estarán los Consultorios, Trabajo Social y  la Administración, en el segundo piso adecuaremos el área de Quimioterapia, procedimientos y Sala de Juegos 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Problema  y Oportunidad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/>
              <a:t>Solucionaremos la falta de espacio y comodidad en la realización de los trámites para los pacientes.</a:t>
            </a:r>
          </a:p>
          <a:p>
            <a:pPr algn="just"/>
            <a:r>
              <a:rPr lang="es-ES_tradnl" dirty="0" smtClean="0"/>
              <a:t>Al construir el edificio de la consulta externa se readecuará el espacio disponible para la hospitalización.</a:t>
            </a:r>
          </a:p>
          <a:p>
            <a:pPr algn="just"/>
            <a:r>
              <a:rPr lang="es-ES_tradnl" dirty="0" smtClean="0"/>
              <a:t>Los pacientes obtendrán sus citas en menor tiempo .</a:t>
            </a:r>
          </a:p>
          <a:p>
            <a:endParaRPr lang="es-ES_tradnl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Características del Servicio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En la Unidad Pediátrica contamos con Médicos Oncólogos especializados en Pediatría.</a:t>
            </a:r>
          </a:p>
          <a:p>
            <a:pPr algn="just"/>
            <a:r>
              <a:rPr lang="es-ES_tradnl" dirty="0" smtClean="0"/>
              <a:t>Al contar con un mayor número de consultorios podemos brindar atención oportuna a los pacientes.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425</TotalTime>
  <Words>2733</Words>
  <Application>Microsoft Office PowerPoint</Application>
  <PresentationFormat>Presentación en pantalla (4:3)</PresentationFormat>
  <Paragraphs>1148</Paragraphs>
  <Slides>44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Flujo</vt:lpstr>
      <vt:lpstr>Proyecto de Inversión para la creación de la Consulta Externa de la Unidad Pediátrica de SOLCA, Matriz Guayaquil  </vt:lpstr>
      <vt:lpstr>Breve Reseña Histórica</vt:lpstr>
      <vt:lpstr>Diapositiva 3</vt:lpstr>
      <vt:lpstr>SOLCA</vt:lpstr>
      <vt:lpstr>Diapositiva 5</vt:lpstr>
      <vt:lpstr>Antecedentes</vt:lpstr>
      <vt:lpstr>Introducción</vt:lpstr>
      <vt:lpstr>Problema  y Oportunidad</vt:lpstr>
      <vt:lpstr>Características del Servicio</vt:lpstr>
      <vt:lpstr>Objetivo General</vt:lpstr>
      <vt:lpstr>Objetivos Específicos</vt:lpstr>
      <vt:lpstr>Misión</vt:lpstr>
      <vt:lpstr>Visión</vt:lpstr>
      <vt:lpstr>ORGANIGRAMA DE LA UNIDAD  PEDIATRICA DE SOLCA</vt:lpstr>
      <vt:lpstr>ANALISIS FODA</vt:lpstr>
      <vt:lpstr>INVESTIGACION DE MERCADO Y SU ANALISIS</vt:lpstr>
      <vt:lpstr>OBJETIVO DE LA INVESTIGACION</vt:lpstr>
      <vt:lpstr>DISEÑO DE LA INVESTIGACION</vt:lpstr>
      <vt:lpstr>FUENTES DE INFORMACION </vt:lpstr>
      <vt:lpstr>Tamaño de la Muestra</vt:lpstr>
      <vt:lpstr>Preguntas principales realizadas en las encuestas.</vt:lpstr>
      <vt:lpstr>Diapositiva 22</vt:lpstr>
      <vt:lpstr>Diapositiva 23</vt:lpstr>
      <vt:lpstr>Modelo de Implicación FCB</vt:lpstr>
      <vt:lpstr>Análisis de Porter</vt:lpstr>
      <vt:lpstr>Matriz BCG</vt:lpstr>
      <vt:lpstr>Marketing Mix</vt:lpstr>
      <vt:lpstr>Estrategia Comunicativa</vt:lpstr>
      <vt:lpstr>TOTAL DONADO POR LA TELETON AÑO 2006</vt:lpstr>
      <vt:lpstr>TOTAL DE LA INVERSION</vt:lpstr>
      <vt:lpstr>SUBSIDIO</vt:lpstr>
      <vt:lpstr>INGRESOS</vt:lpstr>
      <vt:lpstr>CAPITAL DE TRABAJO</vt:lpstr>
      <vt:lpstr>COSTOS</vt:lpstr>
      <vt:lpstr>ESTADO DE RESULTADOS</vt:lpstr>
      <vt:lpstr>FLUJO DE CAJA</vt:lpstr>
      <vt:lpstr>ANALISIS DE SENSIBILIDAD</vt:lpstr>
      <vt:lpstr>FLUJO DE CAJA SIN SUBSIDIO DEL GOBIERNO</vt:lpstr>
      <vt:lpstr>CONCLUSIONES</vt:lpstr>
      <vt:lpstr>RECOMENDACIONES</vt:lpstr>
      <vt:lpstr>Diapositiva 41</vt:lpstr>
      <vt:lpstr>Diapositiva 42</vt:lpstr>
      <vt:lpstr>Diapositiva 43</vt:lpstr>
      <vt:lpstr>Diapositiva 44</vt:lpstr>
    </vt:vector>
  </TitlesOfParts>
  <Company>WINDOWS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INVERSION</dc:title>
  <dc:creator>USER</dc:creator>
  <cp:lastModifiedBy>Usuario</cp:lastModifiedBy>
  <cp:revision>72</cp:revision>
  <dcterms:created xsi:type="dcterms:W3CDTF">2009-09-22T12:04:09Z</dcterms:created>
  <dcterms:modified xsi:type="dcterms:W3CDTF">2005-01-02T09:14:56Z</dcterms:modified>
</cp:coreProperties>
</file>