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slides/slide8.xml" ContentType="application/vnd.openxmlformats-officedocument.presentationml.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4"/>
  </p:notesMasterIdLst>
  <p:sldIdLst>
    <p:sldId id="282" r:id="rId3"/>
    <p:sldId id="279" r:id="rId4"/>
    <p:sldId id="258" r:id="rId5"/>
    <p:sldId id="259" r:id="rId6"/>
    <p:sldId id="261" r:id="rId7"/>
    <p:sldId id="283" r:id="rId8"/>
    <p:sldId id="262" r:id="rId9"/>
    <p:sldId id="287" r:id="rId10"/>
    <p:sldId id="288" r:id="rId11"/>
    <p:sldId id="263" r:id="rId12"/>
    <p:sldId id="264" r:id="rId13"/>
    <p:sldId id="265" r:id="rId14"/>
    <p:sldId id="266" r:id="rId15"/>
    <p:sldId id="284" r:id="rId16"/>
    <p:sldId id="286" r:id="rId17"/>
    <p:sldId id="267" r:id="rId18"/>
    <p:sldId id="268" r:id="rId19"/>
    <p:sldId id="269" r:id="rId20"/>
    <p:sldId id="270" r:id="rId21"/>
    <p:sldId id="289" r:id="rId22"/>
    <p:sldId id="290" r:id="rId23"/>
    <p:sldId id="291" r:id="rId24"/>
    <p:sldId id="272" r:id="rId25"/>
    <p:sldId id="299" r:id="rId26"/>
    <p:sldId id="300" r:id="rId27"/>
    <p:sldId id="302" r:id="rId28"/>
    <p:sldId id="274" r:id="rId29"/>
    <p:sldId id="297" r:id="rId30"/>
    <p:sldId id="298" r:id="rId31"/>
    <p:sldId id="303" r:id="rId32"/>
    <p:sldId id="304" r:id="rId33"/>
    <p:sldId id="305" r:id="rId34"/>
    <p:sldId id="307" r:id="rId35"/>
    <p:sldId id="308" r:id="rId36"/>
    <p:sldId id="309" r:id="rId37"/>
    <p:sldId id="310" r:id="rId38"/>
    <p:sldId id="292" r:id="rId39"/>
    <p:sldId id="293" r:id="rId40"/>
    <p:sldId id="294" r:id="rId41"/>
    <p:sldId id="295" r:id="rId42"/>
    <p:sldId id="296" r:id="rId4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2" autoAdjust="0"/>
    <p:restoredTop sz="94718" autoAdjust="0"/>
  </p:normalViewPr>
  <p:slideViewPr>
    <p:cSldViewPr>
      <p:cViewPr>
        <p:scale>
          <a:sx n="70" d="100"/>
          <a:sy n="70" d="100"/>
        </p:scale>
        <p:origin x="-6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tabulacion%20de%20encuestas%20datos%20y%20grafico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tabulacion%20de%20encuestas%20datos%20y%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perspective val="30"/>
    </c:view3D>
    <c:plotArea>
      <c:layout/>
      <c:bar3DChart>
        <c:barDir val="col"/>
        <c:grouping val="clustered"/>
        <c:ser>
          <c:idx val="0"/>
          <c:order val="0"/>
          <c:spPr>
            <a:effectLst>
              <a:outerShdw blurRad="50800" dist="50800" dir="5400000" algn="ctr" rotWithShape="0">
                <a:schemeClr val="tx1"/>
              </a:outerShdw>
            </a:effectLst>
          </c:spPr>
          <c:dLbls>
            <c:dLbl>
              <c:idx val="0"/>
              <c:layout>
                <c:manualLayout>
                  <c:x val="2.5000000000000046E-2"/>
                  <c:y val="0"/>
                </c:manualLayout>
              </c:layout>
              <c:tx>
                <c:rich>
                  <a:bodyPr/>
                  <a:lstStyle/>
                  <a:p>
                    <a:r>
                      <a:rPr lang="en-US"/>
                      <a:t>92%</a:t>
                    </a:r>
                  </a:p>
                </c:rich>
              </c:tx>
              <c:showVal val="1"/>
            </c:dLbl>
            <c:dLbl>
              <c:idx val="1"/>
              <c:layout>
                <c:manualLayout>
                  <c:x val="1.9444444444444445E-2"/>
                  <c:y val="-4.6296296296296627E-2"/>
                </c:manualLayout>
              </c:layout>
              <c:tx>
                <c:rich>
                  <a:bodyPr/>
                  <a:lstStyle/>
                  <a:p>
                    <a:r>
                      <a:rPr lang="en-US"/>
                      <a:t>8%</a:t>
                    </a:r>
                  </a:p>
                </c:rich>
              </c:tx>
              <c:showVal val="1"/>
            </c:dLbl>
            <c:txPr>
              <a:bodyPr/>
              <a:lstStyle/>
              <a:p>
                <a:pPr>
                  <a:defRPr lang="es-EC"/>
                </a:pPr>
                <a:endParaRPr lang="es-ES"/>
              </a:p>
            </c:txPr>
            <c:showVal val="1"/>
          </c:dLbls>
          <c:cat>
            <c:strRef>
              <c:f>'datos para graficos '!$J$3:$J$4</c:f>
              <c:strCache>
                <c:ptCount val="2"/>
                <c:pt idx="0">
                  <c:v>Si</c:v>
                </c:pt>
                <c:pt idx="1">
                  <c:v>No</c:v>
                </c:pt>
              </c:strCache>
            </c:strRef>
          </c:cat>
          <c:val>
            <c:numRef>
              <c:f>'datos para graficos '!$K$3:$K$4</c:f>
              <c:numCache>
                <c:formatCode>General</c:formatCode>
                <c:ptCount val="2"/>
                <c:pt idx="0">
                  <c:v>367</c:v>
                </c:pt>
                <c:pt idx="1">
                  <c:v>33</c:v>
                </c:pt>
              </c:numCache>
            </c:numRef>
          </c:val>
        </c:ser>
        <c:shape val="cylinder"/>
        <c:axId val="53713920"/>
        <c:axId val="53719808"/>
        <c:axId val="0"/>
      </c:bar3DChart>
      <c:catAx>
        <c:axId val="53713920"/>
        <c:scaling>
          <c:orientation val="minMax"/>
        </c:scaling>
        <c:axPos val="b"/>
        <c:majorTickMark val="none"/>
        <c:tickLblPos val="nextTo"/>
        <c:txPr>
          <a:bodyPr/>
          <a:lstStyle/>
          <a:p>
            <a:pPr>
              <a:defRPr lang="es-EC"/>
            </a:pPr>
            <a:endParaRPr lang="es-ES"/>
          </a:p>
        </c:txPr>
        <c:crossAx val="53719808"/>
        <c:crosses val="autoZero"/>
        <c:auto val="1"/>
        <c:lblAlgn val="ctr"/>
        <c:lblOffset val="100"/>
      </c:catAx>
      <c:valAx>
        <c:axId val="53719808"/>
        <c:scaling>
          <c:orientation val="minMax"/>
        </c:scaling>
        <c:axPos val="l"/>
        <c:majorGridlines/>
        <c:numFmt formatCode="General" sourceLinked="1"/>
        <c:majorTickMark val="none"/>
        <c:tickLblPos val="nextTo"/>
        <c:txPr>
          <a:bodyPr/>
          <a:lstStyle/>
          <a:p>
            <a:pPr>
              <a:defRPr lang="es-EC"/>
            </a:pPr>
            <a:endParaRPr lang="es-ES"/>
          </a:p>
        </c:txPr>
        <c:crossAx val="53713920"/>
        <c:crosses val="autoZero"/>
        <c:crossBetween val="between"/>
      </c:valAx>
      <c:dTable>
        <c:showHorzBorder val="1"/>
        <c:showVertBorder val="1"/>
        <c:showOutline val="1"/>
        <c:showKeys val="1"/>
        <c:txPr>
          <a:bodyPr/>
          <a:lstStyle/>
          <a:p>
            <a:pPr rtl="0">
              <a:defRPr lang="es-EC"/>
            </a:pPr>
            <a:endParaRPr lang="es-ES"/>
          </a:p>
        </c:txPr>
      </c:dTable>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perspective val="30"/>
    </c:view3D>
    <c:plotArea>
      <c:layout/>
      <c:bar3DChart>
        <c:barDir val="col"/>
        <c:grouping val="clustered"/>
        <c:ser>
          <c:idx val="0"/>
          <c:order val="0"/>
          <c:dLbls>
            <c:dLbl>
              <c:idx val="0"/>
              <c:layout/>
              <c:tx>
                <c:rich>
                  <a:bodyPr/>
                  <a:lstStyle/>
                  <a:p>
                    <a:r>
                      <a:rPr lang="en-US"/>
                      <a:t>95%</a:t>
                    </a:r>
                  </a:p>
                </c:rich>
              </c:tx>
              <c:showVal val="1"/>
            </c:dLbl>
            <c:dLbl>
              <c:idx val="1"/>
              <c:layout>
                <c:manualLayout>
                  <c:x val="8.3333333333333367E-3"/>
                  <c:y val="-6.3960639606396114E-2"/>
                </c:manualLayout>
              </c:layout>
              <c:tx>
                <c:rich>
                  <a:bodyPr/>
                  <a:lstStyle/>
                  <a:p>
                    <a:r>
                      <a:rPr lang="en-US"/>
                      <a:t>5%</a:t>
                    </a:r>
                  </a:p>
                </c:rich>
              </c:tx>
              <c:showVal val="1"/>
            </c:dLbl>
            <c:txPr>
              <a:bodyPr/>
              <a:lstStyle/>
              <a:p>
                <a:pPr>
                  <a:defRPr lang="es-EC"/>
                </a:pPr>
                <a:endParaRPr lang="es-ES"/>
              </a:p>
            </c:txPr>
            <c:showVal val="1"/>
          </c:dLbls>
          <c:cat>
            <c:strRef>
              <c:f>'datos para graficos '!$J$21:$J$22</c:f>
              <c:strCache>
                <c:ptCount val="2"/>
                <c:pt idx="0">
                  <c:v>Si</c:v>
                </c:pt>
                <c:pt idx="1">
                  <c:v>No</c:v>
                </c:pt>
              </c:strCache>
            </c:strRef>
          </c:cat>
          <c:val>
            <c:numRef>
              <c:f>'datos para graficos '!$K$21:$K$22</c:f>
              <c:numCache>
                <c:formatCode>General</c:formatCode>
                <c:ptCount val="2"/>
                <c:pt idx="0">
                  <c:v>379</c:v>
                </c:pt>
                <c:pt idx="1">
                  <c:v>21</c:v>
                </c:pt>
              </c:numCache>
            </c:numRef>
          </c:val>
        </c:ser>
        <c:shape val="cylinder"/>
        <c:axId val="54143232"/>
        <c:axId val="54153216"/>
        <c:axId val="0"/>
      </c:bar3DChart>
      <c:catAx>
        <c:axId val="54143232"/>
        <c:scaling>
          <c:orientation val="minMax"/>
        </c:scaling>
        <c:axPos val="b"/>
        <c:majorTickMark val="none"/>
        <c:tickLblPos val="nextTo"/>
        <c:txPr>
          <a:bodyPr/>
          <a:lstStyle/>
          <a:p>
            <a:pPr>
              <a:defRPr lang="es-EC"/>
            </a:pPr>
            <a:endParaRPr lang="es-ES"/>
          </a:p>
        </c:txPr>
        <c:crossAx val="54153216"/>
        <c:crosses val="autoZero"/>
        <c:auto val="1"/>
        <c:lblAlgn val="ctr"/>
        <c:lblOffset val="100"/>
      </c:catAx>
      <c:valAx>
        <c:axId val="54153216"/>
        <c:scaling>
          <c:orientation val="minMax"/>
        </c:scaling>
        <c:axPos val="l"/>
        <c:majorGridlines/>
        <c:numFmt formatCode="General" sourceLinked="1"/>
        <c:majorTickMark val="none"/>
        <c:tickLblPos val="nextTo"/>
        <c:txPr>
          <a:bodyPr/>
          <a:lstStyle/>
          <a:p>
            <a:pPr>
              <a:defRPr lang="es-EC"/>
            </a:pPr>
            <a:endParaRPr lang="es-ES"/>
          </a:p>
        </c:txPr>
        <c:crossAx val="54143232"/>
        <c:crosses val="autoZero"/>
        <c:crossBetween val="between"/>
      </c:valAx>
      <c:dTable>
        <c:showHorzBorder val="1"/>
        <c:showVertBorder val="1"/>
        <c:showOutline val="1"/>
        <c:showKeys val="1"/>
        <c:txPr>
          <a:bodyPr/>
          <a:lstStyle/>
          <a:p>
            <a:pPr rtl="0">
              <a:defRPr lang="es-EC"/>
            </a:pPr>
            <a:endParaRPr lang="es-ES"/>
          </a:p>
        </c:txPr>
      </c:dTable>
    </c:plotArea>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93997-D83E-4264-841D-AA300D8F3394}" type="doc">
      <dgm:prSet loTypeId="urn:microsoft.com/office/officeart/2005/8/layout/process2" loCatId="process" qsTypeId="urn:microsoft.com/office/officeart/2005/8/quickstyle/3d1" qsCatId="3D" csTypeId="urn:microsoft.com/office/officeart/2005/8/colors/colorful4" csCatId="colorful" phldr="1"/>
      <dgm:spPr/>
      <dgm:t>
        <a:bodyPr/>
        <a:lstStyle/>
        <a:p>
          <a:endParaRPr lang="es-EC"/>
        </a:p>
      </dgm:t>
    </dgm:pt>
    <dgm:pt modelId="{69F4AF2C-DF4D-4D29-8797-9FDC7A041C53}">
      <dgm:prSet phldrT="[Texto]" custT="1"/>
      <dgm:spPr>
        <a:xfrm>
          <a:off x="2122621" y="3167"/>
          <a:ext cx="1619979" cy="404994"/>
        </a:xfrm>
      </dgm:spPr>
      <dgm:t>
        <a:bodyPr/>
        <a:lstStyle/>
        <a:p>
          <a:pPr algn="ctr"/>
          <a:r>
            <a:rPr lang="es-EC" sz="1200" dirty="0">
              <a:latin typeface="Arial" pitchFamily="34" charset="0"/>
              <a:ea typeface="+mn-ea"/>
              <a:cs typeface="Arial" pitchFamily="34" charset="0"/>
            </a:rPr>
            <a:t>Recepción de Níspero fresco</a:t>
          </a:r>
        </a:p>
      </dgm:t>
    </dgm:pt>
    <dgm:pt modelId="{4BF33355-67E6-46D2-A40F-A96152D64CE9}" type="parTrans" cxnId="{0D1DF64D-B756-494A-B827-03D177184307}">
      <dgm:prSet/>
      <dgm:spPr/>
      <dgm:t>
        <a:bodyPr/>
        <a:lstStyle/>
        <a:p>
          <a:pPr algn="ctr"/>
          <a:endParaRPr lang="es-EC" sz="1200">
            <a:latin typeface="Arial" pitchFamily="34" charset="0"/>
            <a:cs typeface="Arial" pitchFamily="34" charset="0"/>
          </a:endParaRPr>
        </a:p>
      </dgm:t>
    </dgm:pt>
    <dgm:pt modelId="{81F622DA-B1DA-4FB5-B3D1-8452C13A0AD5}" type="sibTrans" cxnId="{0D1DF64D-B756-494A-B827-03D177184307}">
      <dgm:prSet custT="1"/>
      <dgm:spPr>
        <a:xfrm rot="5400000">
          <a:off x="2856674" y="418286"/>
          <a:ext cx="151873" cy="182247"/>
        </a:xfrm>
      </dgm:spPr>
      <dgm:t>
        <a:bodyPr/>
        <a:lstStyle/>
        <a:p>
          <a:pPr algn="ctr"/>
          <a:endParaRPr lang="es-EC" sz="1200">
            <a:solidFill>
              <a:sysClr val="windowText" lastClr="000000"/>
            </a:solidFill>
            <a:latin typeface="Arial" pitchFamily="34" charset="0"/>
            <a:ea typeface="+mn-ea"/>
            <a:cs typeface="Arial" pitchFamily="34" charset="0"/>
          </a:endParaRPr>
        </a:p>
      </dgm:t>
    </dgm:pt>
    <dgm:pt modelId="{D23382D7-B5C5-4497-8D18-BA836ED8FB96}">
      <dgm:prSet phldrT="[Texto]" custT="1"/>
      <dgm:spPr>
        <a:xfrm>
          <a:off x="2312272" y="610659"/>
          <a:ext cx="1240677" cy="404994"/>
        </a:xfrm>
      </dgm:spPr>
      <dgm:t>
        <a:bodyPr/>
        <a:lstStyle/>
        <a:p>
          <a:pPr algn="ctr"/>
          <a:r>
            <a:rPr lang="es-EC" sz="1200" dirty="0">
              <a:latin typeface="Arial" pitchFamily="34" charset="0"/>
              <a:ea typeface="+mn-ea"/>
              <a:cs typeface="Arial" pitchFamily="34" charset="0"/>
            </a:rPr>
            <a:t>Selección y Clasificación</a:t>
          </a:r>
        </a:p>
      </dgm:t>
    </dgm:pt>
    <dgm:pt modelId="{861B63E3-9BE8-4369-9388-4A04AE536116}" type="parTrans" cxnId="{0B105936-56B8-4EB2-B05E-F10AC377E9B8}">
      <dgm:prSet/>
      <dgm:spPr/>
      <dgm:t>
        <a:bodyPr/>
        <a:lstStyle/>
        <a:p>
          <a:pPr algn="ctr"/>
          <a:endParaRPr lang="es-EC" sz="1200">
            <a:latin typeface="Arial" pitchFamily="34" charset="0"/>
            <a:cs typeface="Arial" pitchFamily="34" charset="0"/>
          </a:endParaRPr>
        </a:p>
      </dgm:t>
    </dgm:pt>
    <dgm:pt modelId="{642D75E6-C930-4B0C-BCBF-C325CEEBA6FA}" type="sibTrans" cxnId="{0B105936-56B8-4EB2-B05E-F10AC377E9B8}">
      <dgm:prSet custT="1"/>
      <dgm:spPr>
        <a:xfrm rot="5400000">
          <a:off x="2856674" y="1025779"/>
          <a:ext cx="151873" cy="182247"/>
        </a:xfrm>
      </dgm:spPr>
      <dgm:t>
        <a:bodyPr/>
        <a:lstStyle/>
        <a:p>
          <a:pPr algn="ctr"/>
          <a:endParaRPr lang="es-EC" sz="1200">
            <a:solidFill>
              <a:sysClr val="windowText" lastClr="000000"/>
            </a:solidFill>
            <a:latin typeface="Arial" pitchFamily="34" charset="0"/>
            <a:ea typeface="+mn-ea"/>
            <a:cs typeface="Arial" pitchFamily="34" charset="0"/>
          </a:endParaRPr>
        </a:p>
      </dgm:t>
    </dgm:pt>
    <dgm:pt modelId="{367F0739-5B6C-49DF-B909-D2197FB499AF}">
      <dgm:prSet phldrT="[Texto]" custT="1"/>
      <dgm:spPr>
        <a:xfrm>
          <a:off x="2496075" y="1825644"/>
          <a:ext cx="873071" cy="404994"/>
        </a:xfrm>
      </dgm:spPr>
      <dgm:t>
        <a:bodyPr/>
        <a:lstStyle/>
        <a:p>
          <a:pPr algn="ctr"/>
          <a:r>
            <a:rPr lang="es-EC" sz="1200" dirty="0">
              <a:latin typeface="Arial" pitchFamily="34" charset="0"/>
              <a:ea typeface="+mn-ea"/>
              <a:cs typeface="Arial" pitchFamily="34" charset="0"/>
            </a:rPr>
            <a:t>Enjuague</a:t>
          </a:r>
        </a:p>
      </dgm:t>
    </dgm:pt>
    <dgm:pt modelId="{2695C7D0-25E3-4E9C-AF59-78735DA1CBE4}" type="parTrans" cxnId="{9AD7BA37-9FAB-4F2D-BDC1-1386A6CAAD6C}">
      <dgm:prSet/>
      <dgm:spPr/>
      <dgm:t>
        <a:bodyPr/>
        <a:lstStyle/>
        <a:p>
          <a:pPr algn="ctr"/>
          <a:endParaRPr lang="es-EC" sz="1200">
            <a:latin typeface="Arial" pitchFamily="34" charset="0"/>
            <a:cs typeface="Arial" pitchFamily="34" charset="0"/>
          </a:endParaRPr>
        </a:p>
      </dgm:t>
    </dgm:pt>
    <dgm:pt modelId="{D11F3B72-E8DF-47E1-B0A9-36BF11C86215}" type="sibTrans" cxnId="{9AD7BA37-9FAB-4F2D-BDC1-1386A6CAAD6C}">
      <dgm:prSet custT="1"/>
      <dgm:spPr>
        <a:xfrm rot="5400000">
          <a:off x="2856674" y="2240764"/>
          <a:ext cx="151873" cy="182247"/>
        </a:xfrm>
      </dgm:spPr>
      <dgm:t>
        <a:bodyPr/>
        <a:lstStyle/>
        <a:p>
          <a:pPr algn="ctr"/>
          <a:endParaRPr lang="es-EC" sz="1200">
            <a:solidFill>
              <a:sysClr val="windowText" lastClr="000000"/>
            </a:solidFill>
            <a:latin typeface="Arial" pitchFamily="34" charset="0"/>
            <a:ea typeface="+mn-ea"/>
            <a:cs typeface="Arial" pitchFamily="34" charset="0"/>
          </a:endParaRPr>
        </a:p>
      </dgm:t>
    </dgm:pt>
    <dgm:pt modelId="{5396C330-7A8B-4581-A23E-185D4DC904F5}">
      <dgm:prSet custT="1"/>
      <dgm:spPr>
        <a:xfrm>
          <a:off x="2358223" y="1218151"/>
          <a:ext cx="1148776" cy="404994"/>
        </a:xfrm>
      </dgm:spPr>
      <dgm:t>
        <a:bodyPr/>
        <a:lstStyle/>
        <a:p>
          <a:pPr algn="ctr"/>
          <a:r>
            <a:rPr lang="es-EC" sz="1200" dirty="0">
              <a:latin typeface="Arial" pitchFamily="34" charset="0"/>
              <a:ea typeface="+mn-ea"/>
              <a:cs typeface="Arial" pitchFamily="34" charset="0"/>
            </a:rPr>
            <a:t>Lavado y Desinfección</a:t>
          </a:r>
        </a:p>
      </dgm:t>
    </dgm:pt>
    <dgm:pt modelId="{0D29DDFB-E3E1-4D36-B52F-2B59E4E87D28}" type="parTrans" cxnId="{EB7F7EA4-E62B-4FA9-B59F-A17379555747}">
      <dgm:prSet/>
      <dgm:spPr/>
      <dgm:t>
        <a:bodyPr/>
        <a:lstStyle/>
        <a:p>
          <a:pPr algn="ctr"/>
          <a:endParaRPr lang="es-EC" sz="1200">
            <a:latin typeface="Arial" pitchFamily="34" charset="0"/>
            <a:cs typeface="Arial" pitchFamily="34" charset="0"/>
          </a:endParaRPr>
        </a:p>
      </dgm:t>
    </dgm:pt>
    <dgm:pt modelId="{4EA48AE3-05F5-488A-83D5-E63F62850A30}" type="sibTrans" cxnId="{EB7F7EA4-E62B-4FA9-B59F-A17379555747}">
      <dgm:prSet custT="1"/>
      <dgm:spPr>
        <a:xfrm rot="5400000">
          <a:off x="2856674" y="1633271"/>
          <a:ext cx="151873" cy="182247"/>
        </a:xfrm>
      </dgm:spPr>
      <dgm:t>
        <a:bodyPr/>
        <a:lstStyle/>
        <a:p>
          <a:pPr algn="ctr"/>
          <a:endParaRPr lang="es-EC" sz="1200">
            <a:solidFill>
              <a:sysClr val="windowText" lastClr="000000"/>
            </a:solidFill>
            <a:latin typeface="Arial" pitchFamily="34" charset="0"/>
            <a:ea typeface="+mn-ea"/>
            <a:cs typeface="Arial" pitchFamily="34" charset="0"/>
          </a:endParaRPr>
        </a:p>
      </dgm:t>
    </dgm:pt>
    <dgm:pt modelId="{83469F01-5583-4413-A04E-D9CC880F4236}">
      <dgm:prSet phldrT="[Texto]" custT="1"/>
      <dgm:spPr>
        <a:xfrm>
          <a:off x="2404174" y="3040629"/>
          <a:ext cx="1056874" cy="404994"/>
        </a:xfrm>
      </dgm:spPr>
      <dgm:t>
        <a:bodyPr/>
        <a:lstStyle/>
        <a:p>
          <a:pPr algn="ctr"/>
          <a:r>
            <a:rPr lang="es-EC" sz="1200" dirty="0">
              <a:latin typeface="Arial" pitchFamily="34" charset="0"/>
              <a:ea typeface="+mn-ea"/>
              <a:cs typeface="Arial" pitchFamily="34" charset="0"/>
            </a:rPr>
            <a:t>Separación</a:t>
          </a:r>
        </a:p>
      </dgm:t>
    </dgm:pt>
    <dgm:pt modelId="{16CACD76-B8D9-46DD-8848-4AA1B54E1E03}" type="parTrans" cxnId="{92927C05-6866-4F97-87EB-2972177F1857}">
      <dgm:prSet/>
      <dgm:spPr/>
      <dgm:t>
        <a:bodyPr/>
        <a:lstStyle/>
        <a:p>
          <a:pPr algn="ctr"/>
          <a:endParaRPr lang="es-EC" sz="1200">
            <a:latin typeface="Arial" pitchFamily="34" charset="0"/>
            <a:cs typeface="Arial" pitchFamily="34" charset="0"/>
          </a:endParaRPr>
        </a:p>
      </dgm:t>
    </dgm:pt>
    <dgm:pt modelId="{B12DD0F8-0468-4A2A-B77E-6550A3663DAD}" type="sibTrans" cxnId="{92927C05-6866-4F97-87EB-2972177F1857}">
      <dgm:prSet custT="1"/>
      <dgm:spPr>
        <a:xfrm rot="5400000">
          <a:off x="2856674" y="3455748"/>
          <a:ext cx="151873" cy="182247"/>
        </a:xfrm>
      </dgm:spPr>
      <dgm:t>
        <a:bodyPr/>
        <a:lstStyle/>
        <a:p>
          <a:pPr algn="ctr"/>
          <a:endParaRPr lang="es-EC" sz="1200">
            <a:solidFill>
              <a:sysClr val="windowText" lastClr="000000"/>
            </a:solidFill>
            <a:latin typeface="Arial" pitchFamily="34" charset="0"/>
            <a:ea typeface="+mn-ea"/>
            <a:cs typeface="Arial" pitchFamily="34" charset="0"/>
          </a:endParaRPr>
        </a:p>
      </dgm:t>
    </dgm:pt>
    <dgm:pt modelId="{2FB2B450-5A22-4AE4-829F-68CA6AD68309}">
      <dgm:prSet phldrT="[Texto]" custT="1"/>
      <dgm:spPr>
        <a:xfrm>
          <a:off x="2281638" y="3648121"/>
          <a:ext cx="1301945" cy="404994"/>
        </a:xfrm>
      </dgm:spPr>
      <dgm:t>
        <a:bodyPr/>
        <a:lstStyle/>
        <a:p>
          <a:pPr algn="ctr"/>
          <a:r>
            <a:rPr lang="es-EC" sz="1200" dirty="0">
              <a:latin typeface="Arial" pitchFamily="34" charset="0"/>
              <a:ea typeface="+mn-ea"/>
              <a:cs typeface="Arial" pitchFamily="34" charset="0"/>
            </a:rPr>
            <a:t>Despulpado</a:t>
          </a:r>
        </a:p>
      </dgm:t>
    </dgm:pt>
    <dgm:pt modelId="{496F3D12-E852-44D8-BD07-D42A510393E2}" type="parTrans" cxnId="{BCC6303C-2C98-4920-B357-8A88161ECA57}">
      <dgm:prSet/>
      <dgm:spPr/>
      <dgm:t>
        <a:bodyPr/>
        <a:lstStyle/>
        <a:p>
          <a:pPr algn="ctr"/>
          <a:endParaRPr lang="es-EC" sz="1200">
            <a:latin typeface="Arial" pitchFamily="34" charset="0"/>
            <a:cs typeface="Arial" pitchFamily="34" charset="0"/>
          </a:endParaRPr>
        </a:p>
      </dgm:t>
    </dgm:pt>
    <dgm:pt modelId="{E2F37D36-2BA4-46D7-8ED2-38796ADB54C7}" type="sibTrans" cxnId="{BCC6303C-2C98-4920-B357-8A88161ECA57}">
      <dgm:prSet custT="1"/>
      <dgm:spPr>
        <a:xfrm rot="5400000">
          <a:off x="2856674" y="4063241"/>
          <a:ext cx="151873" cy="182247"/>
        </a:xfrm>
      </dgm:spPr>
      <dgm:t>
        <a:bodyPr/>
        <a:lstStyle/>
        <a:p>
          <a:pPr algn="ctr"/>
          <a:endParaRPr lang="es-EC" sz="1200">
            <a:solidFill>
              <a:sysClr val="windowText" lastClr="000000"/>
            </a:solidFill>
            <a:latin typeface="Arial" pitchFamily="34" charset="0"/>
            <a:ea typeface="+mn-ea"/>
            <a:cs typeface="Arial" pitchFamily="34" charset="0"/>
          </a:endParaRPr>
        </a:p>
      </dgm:t>
    </dgm:pt>
    <dgm:pt modelId="{0E1AE750-28D2-4B0C-BA82-DE89985848E7}">
      <dgm:prSet phldrT="[Texto]" custT="1"/>
      <dgm:spPr>
        <a:xfrm>
          <a:off x="2122621" y="4255613"/>
          <a:ext cx="1619979" cy="404994"/>
        </a:xfrm>
      </dgm:spPr>
      <dgm:t>
        <a:bodyPr/>
        <a:lstStyle/>
        <a:p>
          <a:pPr algn="ctr"/>
          <a:r>
            <a:rPr lang="es-EC" sz="1200" dirty="0">
              <a:latin typeface="Arial" pitchFamily="34" charset="0"/>
              <a:ea typeface="+mn-ea"/>
              <a:cs typeface="Arial" pitchFamily="34" charset="0"/>
            </a:rPr>
            <a:t>Tratamiento Térmico-Pasteurización</a:t>
          </a:r>
        </a:p>
      </dgm:t>
    </dgm:pt>
    <dgm:pt modelId="{BB34AAEC-E78B-4BC2-BABC-B53730CF778F}" type="parTrans" cxnId="{B49C3DF1-BA07-4B40-9B8E-4C1F87169777}">
      <dgm:prSet/>
      <dgm:spPr/>
      <dgm:t>
        <a:bodyPr/>
        <a:lstStyle/>
        <a:p>
          <a:pPr algn="ctr"/>
          <a:endParaRPr lang="es-EC" sz="1200">
            <a:latin typeface="Arial" pitchFamily="34" charset="0"/>
            <a:cs typeface="Arial" pitchFamily="34" charset="0"/>
          </a:endParaRPr>
        </a:p>
      </dgm:t>
    </dgm:pt>
    <dgm:pt modelId="{4F37A4ED-FA89-4A74-ACC7-63D56B8A08F7}" type="sibTrans" cxnId="{B49C3DF1-BA07-4B40-9B8E-4C1F87169777}">
      <dgm:prSet custT="1"/>
      <dgm:spPr>
        <a:xfrm rot="5400000">
          <a:off x="2856674" y="4670733"/>
          <a:ext cx="151873" cy="182247"/>
        </a:xfrm>
      </dgm:spPr>
      <dgm:t>
        <a:bodyPr/>
        <a:lstStyle/>
        <a:p>
          <a:pPr algn="ctr"/>
          <a:endParaRPr lang="es-EC" sz="1200">
            <a:solidFill>
              <a:sysClr val="windowText" lastClr="000000"/>
            </a:solidFill>
            <a:latin typeface="Arial" pitchFamily="34" charset="0"/>
            <a:ea typeface="+mn-ea"/>
            <a:cs typeface="Arial" pitchFamily="34" charset="0"/>
          </a:endParaRPr>
        </a:p>
      </dgm:t>
    </dgm:pt>
    <dgm:pt modelId="{B2F55D42-AB18-4F28-AB31-8664754C85B1}">
      <dgm:prSet phldrT="[Texto]" custT="1"/>
      <dgm:spPr>
        <a:xfrm>
          <a:off x="2129247" y="4863106"/>
          <a:ext cx="1606728" cy="404994"/>
        </a:xfrm>
      </dgm:spPr>
      <dgm:t>
        <a:bodyPr/>
        <a:lstStyle/>
        <a:p>
          <a:pPr algn="ctr"/>
          <a:r>
            <a:rPr lang="es-EC" sz="1200" dirty="0">
              <a:latin typeface="Arial" pitchFamily="34" charset="0"/>
              <a:ea typeface="+mn-ea"/>
              <a:cs typeface="Arial" pitchFamily="34" charset="0"/>
            </a:rPr>
            <a:t>Envasado</a:t>
          </a:r>
          <a:r>
            <a:rPr lang="es-EC" sz="1200" baseline="0" dirty="0">
              <a:latin typeface="Arial" pitchFamily="34" charset="0"/>
              <a:ea typeface="+mn-ea"/>
              <a:cs typeface="Arial" pitchFamily="34" charset="0"/>
            </a:rPr>
            <a:t> y Sellado</a:t>
          </a:r>
          <a:endParaRPr lang="es-EC" sz="1200" dirty="0">
            <a:latin typeface="Arial" pitchFamily="34" charset="0"/>
            <a:ea typeface="+mn-ea"/>
            <a:cs typeface="Arial" pitchFamily="34" charset="0"/>
          </a:endParaRPr>
        </a:p>
      </dgm:t>
    </dgm:pt>
    <dgm:pt modelId="{33DF4E7F-35C5-4B94-8228-47D4F6C137A7}" type="parTrans" cxnId="{2CF6F500-2DA4-4679-BF50-682B26E799F2}">
      <dgm:prSet/>
      <dgm:spPr/>
      <dgm:t>
        <a:bodyPr/>
        <a:lstStyle/>
        <a:p>
          <a:pPr algn="ctr"/>
          <a:endParaRPr lang="es-EC" sz="1200">
            <a:latin typeface="Arial" pitchFamily="34" charset="0"/>
            <a:cs typeface="Arial" pitchFamily="34" charset="0"/>
          </a:endParaRPr>
        </a:p>
      </dgm:t>
    </dgm:pt>
    <dgm:pt modelId="{17BE87AD-B2F3-4C9D-A44C-67AA7113B787}" type="sibTrans" cxnId="{2CF6F500-2DA4-4679-BF50-682B26E799F2}">
      <dgm:prSet custT="1"/>
      <dgm:spPr>
        <a:xfrm rot="5400000">
          <a:off x="2856674" y="5278225"/>
          <a:ext cx="151873" cy="182247"/>
        </a:xfrm>
      </dgm:spPr>
      <dgm:t>
        <a:bodyPr/>
        <a:lstStyle/>
        <a:p>
          <a:pPr algn="ctr"/>
          <a:endParaRPr lang="es-EC" sz="1200">
            <a:solidFill>
              <a:sysClr val="windowText" lastClr="000000"/>
            </a:solidFill>
            <a:latin typeface="Arial" pitchFamily="34" charset="0"/>
            <a:ea typeface="+mn-ea"/>
            <a:cs typeface="Arial" pitchFamily="34" charset="0"/>
          </a:endParaRPr>
        </a:p>
      </dgm:t>
    </dgm:pt>
    <dgm:pt modelId="{438FED90-3A52-428F-B761-9745CC65EC98}">
      <dgm:prSet phldrT="[Texto]" custT="1"/>
      <dgm:spPr>
        <a:xfrm>
          <a:off x="2465441" y="5470598"/>
          <a:ext cx="934339" cy="404994"/>
        </a:xfrm>
      </dgm:spPr>
      <dgm:t>
        <a:bodyPr/>
        <a:lstStyle/>
        <a:p>
          <a:pPr algn="ctr"/>
          <a:r>
            <a:rPr lang="es-EC" sz="1200" dirty="0" smtClean="0">
              <a:latin typeface="Arial" pitchFamily="34" charset="0"/>
              <a:ea typeface="+mn-ea"/>
              <a:cs typeface="Arial" pitchFamily="34" charset="0"/>
            </a:rPr>
            <a:t>Enfriado</a:t>
          </a:r>
          <a:endParaRPr lang="es-EC" sz="1200" dirty="0">
            <a:latin typeface="Arial" pitchFamily="34" charset="0"/>
            <a:ea typeface="+mn-ea"/>
            <a:cs typeface="Arial" pitchFamily="34" charset="0"/>
          </a:endParaRPr>
        </a:p>
      </dgm:t>
    </dgm:pt>
    <dgm:pt modelId="{8A8EA64B-D00B-43B3-80E8-72FBA9D7280A}" type="parTrans" cxnId="{608DBFD5-B33F-4EF7-A1B3-9F68518154AB}">
      <dgm:prSet/>
      <dgm:spPr/>
      <dgm:t>
        <a:bodyPr/>
        <a:lstStyle/>
        <a:p>
          <a:pPr algn="ctr"/>
          <a:endParaRPr lang="es-EC" sz="1200">
            <a:latin typeface="Arial" pitchFamily="34" charset="0"/>
            <a:cs typeface="Arial" pitchFamily="34" charset="0"/>
          </a:endParaRPr>
        </a:p>
      </dgm:t>
    </dgm:pt>
    <dgm:pt modelId="{9ECBF3D1-D882-4BEE-AD44-FA58CB92F4D9}" type="sibTrans" cxnId="{608DBFD5-B33F-4EF7-A1B3-9F68518154AB}">
      <dgm:prSet custT="1"/>
      <dgm:spPr>
        <a:xfrm rot="5400000">
          <a:off x="2856674" y="5885718"/>
          <a:ext cx="151873" cy="182247"/>
        </a:xfrm>
      </dgm:spPr>
      <dgm:t>
        <a:bodyPr/>
        <a:lstStyle/>
        <a:p>
          <a:pPr algn="ctr"/>
          <a:endParaRPr lang="es-EC" sz="1200">
            <a:solidFill>
              <a:sysClr val="windowText" lastClr="000000"/>
            </a:solidFill>
            <a:latin typeface="Arial" pitchFamily="34" charset="0"/>
            <a:ea typeface="+mn-ea"/>
            <a:cs typeface="Arial" pitchFamily="34" charset="0"/>
          </a:endParaRPr>
        </a:p>
      </dgm:t>
    </dgm:pt>
    <dgm:pt modelId="{552A3B72-ECE9-4830-84C4-34591DE3F644}">
      <dgm:prSet phldrT="[Texto]" custT="1"/>
      <dgm:spPr>
        <a:xfrm>
          <a:off x="2358223" y="6078090"/>
          <a:ext cx="1148776" cy="404994"/>
        </a:xfrm>
      </dgm:spPr>
      <dgm:t>
        <a:bodyPr/>
        <a:lstStyle/>
        <a:p>
          <a:pPr algn="ctr"/>
          <a:r>
            <a:rPr lang="es-EC" sz="1200" dirty="0">
              <a:latin typeface="Arial" pitchFamily="34" charset="0"/>
              <a:ea typeface="+mn-ea"/>
              <a:cs typeface="Arial" pitchFamily="34" charset="0"/>
            </a:rPr>
            <a:t>Almacenamiento-Congelación</a:t>
          </a:r>
        </a:p>
      </dgm:t>
    </dgm:pt>
    <dgm:pt modelId="{ED715D05-E8CF-443A-9550-30670ACF8AAF}" type="parTrans" cxnId="{F725B957-D2FF-4461-BD09-F5311FA23971}">
      <dgm:prSet/>
      <dgm:spPr/>
      <dgm:t>
        <a:bodyPr/>
        <a:lstStyle/>
        <a:p>
          <a:pPr algn="ctr"/>
          <a:endParaRPr lang="es-EC" sz="1200">
            <a:latin typeface="Arial" pitchFamily="34" charset="0"/>
            <a:cs typeface="Arial" pitchFamily="34" charset="0"/>
          </a:endParaRPr>
        </a:p>
      </dgm:t>
    </dgm:pt>
    <dgm:pt modelId="{B874FEDA-BEA9-4C45-8F60-A9FB27E56C7D}" type="sibTrans" cxnId="{F725B957-D2FF-4461-BD09-F5311FA23971}">
      <dgm:prSet custT="1"/>
      <dgm:spPr/>
      <dgm:t>
        <a:bodyPr/>
        <a:lstStyle/>
        <a:p>
          <a:pPr algn="ctr"/>
          <a:endParaRPr lang="es-EC" sz="1200">
            <a:latin typeface="Arial" pitchFamily="34" charset="0"/>
            <a:cs typeface="Arial" pitchFamily="34" charset="0"/>
          </a:endParaRPr>
        </a:p>
      </dgm:t>
    </dgm:pt>
    <dgm:pt modelId="{F2998C98-102F-42AB-8854-17E2853D25CD}">
      <dgm:prSet phldrT="[Texto]" custT="1"/>
      <dgm:spPr>
        <a:xfrm>
          <a:off x="2496075" y="1825644"/>
          <a:ext cx="873071" cy="404994"/>
        </a:xfrm>
      </dgm:spPr>
      <dgm:t>
        <a:bodyPr/>
        <a:lstStyle/>
        <a:p>
          <a:pPr algn="ctr"/>
          <a:r>
            <a:rPr lang="es-EC" sz="1200" dirty="0">
              <a:latin typeface="Arial" pitchFamily="34" charset="0"/>
              <a:ea typeface="+mn-ea"/>
              <a:cs typeface="Arial" pitchFamily="34" charset="0"/>
            </a:rPr>
            <a:t>Pelado </a:t>
          </a:r>
        </a:p>
      </dgm:t>
    </dgm:pt>
    <dgm:pt modelId="{D0E22962-8365-4D20-A882-BF9497DC171C}" type="parTrans" cxnId="{831536AC-683B-44C9-AD7F-6481D7BEA049}">
      <dgm:prSet/>
      <dgm:spPr/>
      <dgm:t>
        <a:bodyPr/>
        <a:lstStyle/>
        <a:p>
          <a:pPr algn="ctr"/>
          <a:endParaRPr lang="es-ES"/>
        </a:p>
      </dgm:t>
    </dgm:pt>
    <dgm:pt modelId="{A91C6FCC-8AC1-46CD-8672-2E4C210E6874}" type="sibTrans" cxnId="{831536AC-683B-44C9-AD7F-6481D7BEA049}">
      <dgm:prSet/>
      <dgm:spPr/>
      <dgm:t>
        <a:bodyPr/>
        <a:lstStyle/>
        <a:p>
          <a:pPr algn="ctr"/>
          <a:endParaRPr lang="es-ES"/>
        </a:p>
      </dgm:t>
    </dgm:pt>
    <dgm:pt modelId="{E6EB368E-ED4F-4CC6-BB3B-4B342AE32460}" type="pres">
      <dgm:prSet presAssocID="{12993997-D83E-4264-841D-AA300D8F3394}" presName="linearFlow" presStyleCnt="0">
        <dgm:presLayoutVars>
          <dgm:resizeHandles val="exact"/>
        </dgm:presLayoutVars>
      </dgm:prSet>
      <dgm:spPr/>
      <dgm:t>
        <a:bodyPr/>
        <a:lstStyle/>
        <a:p>
          <a:endParaRPr lang="es-EC"/>
        </a:p>
      </dgm:t>
    </dgm:pt>
    <dgm:pt modelId="{7AE4F408-F9E6-403B-9E5C-EB4647FD68E6}" type="pres">
      <dgm:prSet presAssocID="{69F4AF2C-DF4D-4D29-8797-9FDC7A041C53}" presName="node" presStyleLbl="node1" presStyleIdx="0" presStyleCnt="11" custScaleX="163912" custScaleY="176917">
        <dgm:presLayoutVars>
          <dgm:bulletEnabled val="1"/>
        </dgm:presLayoutVars>
      </dgm:prSet>
      <dgm:spPr>
        <a:prstGeom prst="roundRect">
          <a:avLst>
            <a:gd name="adj" fmla="val 10000"/>
          </a:avLst>
        </a:prstGeom>
      </dgm:spPr>
      <dgm:t>
        <a:bodyPr/>
        <a:lstStyle/>
        <a:p>
          <a:endParaRPr lang="es-EC"/>
        </a:p>
      </dgm:t>
    </dgm:pt>
    <dgm:pt modelId="{8DE1D5F5-992C-49D8-B80B-EC745CA8C57C}" type="pres">
      <dgm:prSet presAssocID="{81F622DA-B1DA-4FB5-B3D1-8452C13A0AD5}" presName="sibTrans" presStyleLbl="sibTrans2D1" presStyleIdx="0" presStyleCnt="10"/>
      <dgm:spPr>
        <a:prstGeom prst="rightArrow">
          <a:avLst>
            <a:gd name="adj1" fmla="val 60000"/>
            <a:gd name="adj2" fmla="val 50000"/>
          </a:avLst>
        </a:prstGeom>
      </dgm:spPr>
      <dgm:t>
        <a:bodyPr/>
        <a:lstStyle/>
        <a:p>
          <a:endParaRPr lang="es-EC"/>
        </a:p>
      </dgm:t>
    </dgm:pt>
    <dgm:pt modelId="{06EDED06-D6EE-40C6-A5D9-72BC46250D6D}" type="pres">
      <dgm:prSet presAssocID="{81F622DA-B1DA-4FB5-B3D1-8452C13A0AD5}" presName="connectorText" presStyleLbl="sibTrans2D1" presStyleIdx="0" presStyleCnt="10"/>
      <dgm:spPr/>
      <dgm:t>
        <a:bodyPr/>
        <a:lstStyle/>
        <a:p>
          <a:endParaRPr lang="es-EC"/>
        </a:p>
      </dgm:t>
    </dgm:pt>
    <dgm:pt modelId="{01464D61-BBF3-48CB-9C18-FB6F9442C763}" type="pres">
      <dgm:prSet presAssocID="{D23382D7-B5C5-4497-8D18-BA836ED8FB96}" presName="node" presStyleLbl="node1" presStyleIdx="1" presStyleCnt="11" custScaleX="173323" custScaleY="136759">
        <dgm:presLayoutVars>
          <dgm:bulletEnabled val="1"/>
        </dgm:presLayoutVars>
      </dgm:prSet>
      <dgm:spPr>
        <a:prstGeom prst="roundRect">
          <a:avLst>
            <a:gd name="adj" fmla="val 10000"/>
          </a:avLst>
        </a:prstGeom>
      </dgm:spPr>
      <dgm:t>
        <a:bodyPr/>
        <a:lstStyle/>
        <a:p>
          <a:endParaRPr lang="es-EC"/>
        </a:p>
      </dgm:t>
    </dgm:pt>
    <dgm:pt modelId="{FABC63DC-B1F2-4C78-B698-F14BDF6D7455}" type="pres">
      <dgm:prSet presAssocID="{642D75E6-C930-4B0C-BCBF-C325CEEBA6FA}" presName="sibTrans" presStyleLbl="sibTrans2D1" presStyleIdx="1" presStyleCnt="10"/>
      <dgm:spPr>
        <a:prstGeom prst="rightArrow">
          <a:avLst>
            <a:gd name="adj1" fmla="val 60000"/>
            <a:gd name="adj2" fmla="val 50000"/>
          </a:avLst>
        </a:prstGeom>
      </dgm:spPr>
      <dgm:t>
        <a:bodyPr/>
        <a:lstStyle/>
        <a:p>
          <a:endParaRPr lang="es-EC"/>
        </a:p>
      </dgm:t>
    </dgm:pt>
    <dgm:pt modelId="{C8623E4B-2BC4-4C24-A0B0-57FDDF29A0CE}" type="pres">
      <dgm:prSet presAssocID="{642D75E6-C930-4B0C-BCBF-C325CEEBA6FA}" presName="connectorText" presStyleLbl="sibTrans2D1" presStyleIdx="1" presStyleCnt="10"/>
      <dgm:spPr/>
      <dgm:t>
        <a:bodyPr/>
        <a:lstStyle/>
        <a:p>
          <a:endParaRPr lang="es-EC"/>
        </a:p>
      </dgm:t>
    </dgm:pt>
    <dgm:pt modelId="{82EC07B3-191E-43FB-9EB8-C4BA5754E82C}" type="pres">
      <dgm:prSet presAssocID="{5396C330-7A8B-4581-A23E-185D4DC904F5}" presName="node" presStyleLbl="node1" presStyleIdx="2" presStyleCnt="11" custScaleX="108807" custScaleY="142519">
        <dgm:presLayoutVars>
          <dgm:bulletEnabled val="1"/>
        </dgm:presLayoutVars>
      </dgm:prSet>
      <dgm:spPr>
        <a:prstGeom prst="roundRect">
          <a:avLst>
            <a:gd name="adj" fmla="val 10000"/>
          </a:avLst>
        </a:prstGeom>
      </dgm:spPr>
      <dgm:t>
        <a:bodyPr/>
        <a:lstStyle/>
        <a:p>
          <a:endParaRPr lang="es-EC"/>
        </a:p>
      </dgm:t>
    </dgm:pt>
    <dgm:pt modelId="{A00847C9-68A3-4158-A683-96856E54AD06}" type="pres">
      <dgm:prSet presAssocID="{4EA48AE3-05F5-488A-83D5-E63F62850A30}" presName="sibTrans" presStyleLbl="sibTrans2D1" presStyleIdx="2" presStyleCnt="10"/>
      <dgm:spPr>
        <a:prstGeom prst="rightArrow">
          <a:avLst>
            <a:gd name="adj1" fmla="val 60000"/>
            <a:gd name="adj2" fmla="val 50000"/>
          </a:avLst>
        </a:prstGeom>
      </dgm:spPr>
      <dgm:t>
        <a:bodyPr/>
        <a:lstStyle/>
        <a:p>
          <a:endParaRPr lang="es-EC"/>
        </a:p>
      </dgm:t>
    </dgm:pt>
    <dgm:pt modelId="{B329F35A-D1CE-4310-A08B-E0B54D0977FA}" type="pres">
      <dgm:prSet presAssocID="{4EA48AE3-05F5-488A-83D5-E63F62850A30}" presName="connectorText" presStyleLbl="sibTrans2D1" presStyleIdx="2" presStyleCnt="10"/>
      <dgm:spPr/>
      <dgm:t>
        <a:bodyPr/>
        <a:lstStyle/>
        <a:p>
          <a:endParaRPr lang="es-EC"/>
        </a:p>
      </dgm:t>
    </dgm:pt>
    <dgm:pt modelId="{4FD5564F-A4F9-40E3-9997-131734484BCF}" type="pres">
      <dgm:prSet presAssocID="{367F0739-5B6C-49DF-B909-D2197FB499AF}" presName="node" presStyleLbl="node1" presStyleIdx="3" presStyleCnt="11" custScaleX="70459" custScaleY="148172">
        <dgm:presLayoutVars>
          <dgm:bulletEnabled val="1"/>
        </dgm:presLayoutVars>
      </dgm:prSet>
      <dgm:spPr>
        <a:prstGeom prst="roundRect">
          <a:avLst>
            <a:gd name="adj" fmla="val 10000"/>
          </a:avLst>
        </a:prstGeom>
      </dgm:spPr>
      <dgm:t>
        <a:bodyPr/>
        <a:lstStyle/>
        <a:p>
          <a:endParaRPr lang="es-EC"/>
        </a:p>
      </dgm:t>
    </dgm:pt>
    <dgm:pt modelId="{059DF985-AB96-40E5-A51D-227408FEBABC}" type="pres">
      <dgm:prSet presAssocID="{D11F3B72-E8DF-47E1-B0A9-36BF11C86215}" presName="sibTrans" presStyleLbl="sibTrans2D1" presStyleIdx="3" presStyleCnt="10"/>
      <dgm:spPr>
        <a:prstGeom prst="rightArrow">
          <a:avLst>
            <a:gd name="adj1" fmla="val 60000"/>
            <a:gd name="adj2" fmla="val 50000"/>
          </a:avLst>
        </a:prstGeom>
      </dgm:spPr>
      <dgm:t>
        <a:bodyPr/>
        <a:lstStyle/>
        <a:p>
          <a:endParaRPr lang="es-EC"/>
        </a:p>
      </dgm:t>
    </dgm:pt>
    <dgm:pt modelId="{8667C6A8-55E8-4177-AC94-6536B5746FAF}" type="pres">
      <dgm:prSet presAssocID="{D11F3B72-E8DF-47E1-B0A9-36BF11C86215}" presName="connectorText" presStyleLbl="sibTrans2D1" presStyleIdx="3" presStyleCnt="10"/>
      <dgm:spPr/>
      <dgm:t>
        <a:bodyPr/>
        <a:lstStyle/>
        <a:p>
          <a:endParaRPr lang="es-EC"/>
        </a:p>
      </dgm:t>
    </dgm:pt>
    <dgm:pt modelId="{9AC63E19-4A58-419C-8306-A77E62EF4DDB}" type="pres">
      <dgm:prSet presAssocID="{F2998C98-102F-42AB-8854-17E2853D25CD}" presName="node" presStyleLbl="node1" presStyleIdx="4" presStyleCnt="11" custScaleX="137411">
        <dgm:presLayoutVars>
          <dgm:bulletEnabled val="1"/>
        </dgm:presLayoutVars>
      </dgm:prSet>
      <dgm:spPr>
        <a:prstGeom prst="roundRect">
          <a:avLst>
            <a:gd name="adj" fmla="val 10000"/>
          </a:avLst>
        </a:prstGeom>
      </dgm:spPr>
      <dgm:t>
        <a:bodyPr/>
        <a:lstStyle/>
        <a:p>
          <a:endParaRPr lang="es-ES"/>
        </a:p>
      </dgm:t>
    </dgm:pt>
    <dgm:pt modelId="{227745C5-2934-43EF-B867-4A192E0714BC}" type="pres">
      <dgm:prSet presAssocID="{A91C6FCC-8AC1-46CD-8672-2E4C210E6874}" presName="sibTrans" presStyleLbl="sibTrans2D1" presStyleIdx="4" presStyleCnt="10"/>
      <dgm:spPr/>
      <dgm:t>
        <a:bodyPr/>
        <a:lstStyle/>
        <a:p>
          <a:endParaRPr lang="es-ES"/>
        </a:p>
      </dgm:t>
    </dgm:pt>
    <dgm:pt modelId="{C46C178A-6E1A-453D-AA4F-2A3FF4C1D9C4}" type="pres">
      <dgm:prSet presAssocID="{A91C6FCC-8AC1-46CD-8672-2E4C210E6874}" presName="connectorText" presStyleLbl="sibTrans2D1" presStyleIdx="4" presStyleCnt="10"/>
      <dgm:spPr/>
      <dgm:t>
        <a:bodyPr/>
        <a:lstStyle/>
        <a:p>
          <a:endParaRPr lang="es-ES"/>
        </a:p>
      </dgm:t>
    </dgm:pt>
    <dgm:pt modelId="{780A2C56-6FD9-4506-8700-4ABF85390E6C}" type="pres">
      <dgm:prSet presAssocID="{83469F01-5583-4413-A04E-D9CC880F4236}" presName="node" presStyleLbl="node1" presStyleIdx="5" presStyleCnt="11" custScaleX="80766" custScaleY="127310">
        <dgm:presLayoutVars>
          <dgm:bulletEnabled val="1"/>
        </dgm:presLayoutVars>
      </dgm:prSet>
      <dgm:spPr>
        <a:prstGeom prst="roundRect">
          <a:avLst>
            <a:gd name="adj" fmla="val 10000"/>
          </a:avLst>
        </a:prstGeom>
      </dgm:spPr>
      <dgm:t>
        <a:bodyPr/>
        <a:lstStyle/>
        <a:p>
          <a:endParaRPr lang="es-EC"/>
        </a:p>
      </dgm:t>
    </dgm:pt>
    <dgm:pt modelId="{B6032B5D-AA25-4F86-BB14-1C753D39F472}" type="pres">
      <dgm:prSet presAssocID="{B12DD0F8-0468-4A2A-B77E-6550A3663DAD}" presName="sibTrans" presStyleLbl="sibTrans2D1" presStyleIdx="5" presStyleCnt="10"/>
      <dgm:spPr>
        <a:prstGeom prst="rightArrow">
          <a:avLst>
            <a:gd name="adj1" fmla="val 60000"/>
            <a:gd name="adj2" fmla="val 50000"/>
          </a:avLst>
        </a:prstGeom>
      </dgm:spPr>
      <dgm:t>
        <a:bodyPr/>
        <a:lstStyle/>
        <a:p>
          <a:endParaRPr lang="es-EC"/>
        </a:p>
      </dgm:t>
    </dgm:pt>
    <dgm:pt modelId="{CA8F6DEE-1BE3-4C40-A351-0EF20FC6275C}" type="pres">
      <dgm:prSet presAssocID="{B12DD0F8-0468-4A2A-B77E-6550A3663DAD}" presName="connectorText" presStyleLbl="sibTrans2D1" presStyleIdx="5" presStyleCnt="10"/>
      <dgm:spPr/>
      <dgm:t>
        <a:bodyPr/>
        <a:lstStyle/>
        <a:p>
          <a:endParaRPr lang="es-EC"/>
        </a:p>
      </dgm:t>
    </dgm:pt>
    <dgm:pt modelId="{EB96C29A-EDBB-4183-9F1A-E39ECB119375}" type="pres">
      <dgm:prSet presAssocID="{2FB2B450-5A22-4AE4-829F-68CA6AD68309}" presName="node" presStyleLbl="node1" presStyleIdx="6" presStyleCnt="11" custScaleX="118454" custScaleY="129213">
        <dgm:presLayoutVars>
          <dgm:bulletEnabled val="1"/>
        </dgm:presLayoutVars>
      </dgm:prSet>
      <dgm:spPr>
        <a:prstGeom prst="roundRect">
          <a:avLst>
            <a:gd name="adj" fmla="val 10000"/>
          </a:avLst>
        </a:prstGeom>
      </dgm:spPr>
      <dgm:t>
        <a:bodyPr/>
        <a:lstStyle/>
        <a:p>
          <a:endParaRPr lang="es-EC"/>
        </a:p>
      </dgm:t>
    </dgm:pt>
    <dgm:pt modelId="{83E21CCB-A1AE-450B-899D-487A832ADD32}" type="pres">
      <dgm:prSet presAssocID="{E2F37D36-2BA4-46D7-8ED2-38796ADB54C7}" presName="sibTrans" presStyleLbl="sibTrans2D1" presStyleIdx="6" presStyleCnt="10"/>
      <dgm:spPr>
        <a:prstGeom prst="rightArrow">
          <a:avLst>
            <a:gd name="adj1" fmla="val 60000"/>
            <a:gd name="adj2" fmla="val 50000"/>
          </a:avLst>
        </a:prstGeom>
      </dgm:spPr>
      <dgm:t>
        <a:bodyPr/>
        <a:lstStyle/>
        <a:p>
          <a:endParaRPr lang="es-EC"/>
        </a:p>
      </dgm:t>
    </dgm:pt>
    <dgm:pt modelId="{43136D07-BBE5-4F1B-A39A-E3709B3C4A81}" type="pres">
      <dgm:prSet presAssocID="{E2F37D36-2BA4-46D7-8ED2-38796ADB54C7}" presName="connectorText" presStyleLbl="sibTrans2D1" presStyleIdx="6" presStyleCnt="10"/>
      <dgm:spPr/>
      <dgm:t>
        <a:bodyPr/>
        <a:lstStyle/>
        <a:p>
          <a:endParaRPr lang="es-EC"/>
        </a:p>
      </dgm:t>
    </dgm:pt>
    <dgm:pt modelId="{1A7B2631-073E-435E-A007-C79CE473264B}" type="pres">
      <dgm:prSet presAssocID="{0E1AE750-28D2-4B0C-BA82-DE89985848E7}" presName="node" presStyleLbl="node1" presStyleIdx="7" presStyleCnt="11" custScaleX="194911" custScaleY="185577">
        <dgm:presLayoutVars>
          <dgm:bulletEnabled val="1"/>
        </dgm:presLayoutVars>
      </dgm:prSet>
      <dgm:spPr>
        <a:prstGeom prst="roundRect">
          <a:avLst>
            <a:gd name="adj" fmla="val 10000"/>
          </a:avLst>
        </a:prstGeom>
      </dgm:spPr>
      <dgm:t>
        <a:bodyPr/>
        <a:lstStyle/>
        <a:p>
          <a:endParaRPr lang="es-EC"/>
        </a:p>
      </dgm:t>
    </dgm:pt>
    <dgm:pt modelId="{F7186D2D-7F6C-490E-9B5A-86A7E25CE037}" type="pres">
      <dgm:prSet presAssocID="{4F37A4ED-FA89-4A74-ACC7-63D56B8A08F7}" presName="sibTrans" presStyleLbl="sibTrans2D1" presStyleIdx="7" presStyleCnt="10"/>
      <dgm:spPr>
        <a:prstGeom prst="rightArrow">
          <a:avLst>
            <a:gd name="adj1" fmla="val 60000"/>
            <a:gd name="adj2" fmla="val 50000"/>
          </a:avLst>
        </a:prstGeom>
      </dgm:spPr>
      <dgm:t>
        <a:bodyPr/>
        <a:lstStyle/>
        <a:p>
          <a:endParaRPr lang="es-EC"/>
        </a:p>
      </dgm:t>
    </dgm:pt>
    <dgm:pt modelId="{1BAD1B9E-5D6C-4C4D-A56F-0D4AB2A31AA4}" type="pres">
      <dgm:prSet presAssocID="{4F37A4ED-FA89-4A74-ACC7-63D56B8A08F7}" presName="connectorText" presStyleLbl="sibTrans2D1" presStyleIdx="7" presStyleCnt="10"/>
      <dgm:spPr/>
      <dgm:t>
        <a:bodyPr/>
        <a:lstStyle/>
        <a:p>
          <a:endParaRPr lang="es-EC"/>
        </a:p>
      </dgm:t>
    </dgm:pt>
    <dgm:pt modelId="{1B9E747C-9AC1-49EC-A556-0052BD7C17DF}" type="pres">
      <dgm:prSet presAssocID="{B2F55D42-AB18-4F28-AB31-8664754C85B1}" presName="node" presStyleLbl="node1" presStyleIdx="8" presStyleCnt="11" custScaleX="137890" custScaleY="178594">
        <dgm:presLayoutVars>
          <dgm:bulletEnabled val="1"/>
        </dgm:presLayoutVars>
      </dgm:prSet>
      <dgm:spPr>
        <a:prstGeom prst="roundRect">
          <a:avLst>
            <a:gd name="adj" fmla="val 10000"/>
          </a:avLst>
        </a:prstGeom>
      </dgm:spPr>
      <dgm:t>
        <a:bodyPr/>
        <a:lstStyle/>
        <a:p>
          <a:endParaRPr lang="es-EC"/>
        </a:p>
      </dgm:t>
    </dgm:pt>
    <dgm:pt modelId="{D43EC085-90AD-4678-B1EF-C96038F0973B}" type="pres">
      <dgm:prSet presAssocID="{17BE87AD-B2F3-4C9D-A44C-67AA7113B787}" presName="sibTrans" presStyleLbl="sibTrans2D1" presStyleIdx="8" presStyleCnt="10"/>
      <dgm:spPr>
        <a:prstGeom prst="rightArrow">
          <a:avLst>
            <a:gd name="adj1" fmla="val 60000"/>
            <a:gd name="adj2" fmla="val 50000"/>
          </a:avLst>
        </a:prstGeom>
      </dgm:spPr>
      <dgm:t>
        <a:bodyPr/>
        <a:lstStyle/>
        <a:p>
          <a:endParaRPr lang="es-EC"/>
        </a:p>
      </dgm:t>
    </dgm:pt>
    <dgm:pt modelId="{947A89E7-8D86-41CB-B6C9-D350BA1A84A4}" type="pres">
      <dgm:prSet presAssocID="{17BE87AD-B2F3-4C9D-A44C-67AA7113B787}" presName="connectorText" presStyleLbl="sibTrans2D1" presStyleIdx="8" presStyleCnt="10"/>
      <dgm:spPr/>
      <dgm:t>
        <a:bodyPr/>
        <a:lstStyle/>
        <a:p>
          <a:endParaRPr lang="es-EC"/>
        </a:p>
      </dgm:t>
    </dgm:pt>
    <dgm:pt modelId="{870FCF4C-9BCE-4300-9407-CD94C6A04AAA}" type="pres">
      <dgm:prSet presAssocID="{438FED90-3A52-428F-B761-9745CC65EC98}" presName="node" presStyleLbl="node1" presStyleIdx="9" presStyleCnt="11" custScaleX="133601" custScaleY="106363" custLinFactNeighborX="233" custLinFactNeighborY="-22977">
        <dgm:presLayoutVars>
          <dgm:bulletEnabled val="1"/>
        </dgm:presLayoutVars>
      </dgm:prSet>
      <dgm:spPr>
        <a:prstGeom prst="roundRect">
          <a:avLst>
            <a:gd name="adj" fmla="val 10000"/>
          </a:avLst>
        </a:prstGeom>
      </dgm:spPr>
      <dgm:t>
        <a:bodyPr/>
        <a:lstStyle/>
        <a:p>
          <a:endParaRPr lang="es-EC"/>
        </a:p>
      </dgm:t>
    </dgm:pt>
    <dgm:pt modelId="{756670D8-489B-44A6-9F37-9A60DCE7E9FA}" type="pres">
      <dgm:prSet presAssocID="{9ECBF3D1-D882-4BEE-AD44-FA58CB92F4D9}" presName="sibTrans" presStyleLbl="sibTrans2D1" presStyleIdx="9" presStyleCnt="10"/>
      <dgm:spPr>
        <a:prstGeom prst="rightArrow">
          <a:avLst>
            <a:gd name="adj1" fmla="val 60000"/>
            <a:gd name="adj2" fmla="val 50000"/>
          </a:avLst>
        </a:prstGeom>
      </dgm:spPr>
      <dgm:t>
        <a:bodyPr/>
        <a:lstStyle/>
        <a:p>
          <a:endParaRPr lang="es-EC"/>
        </a:p>
      </dgm:t>
    </dgm:pt>
    <dgm:pt modelId="{1E8000C1-45F3-4CCA-99D2-A54EE9707276}" type="pres">
      <dgm:prSet presAssocID="{9ECBF3D1-D882-4BEE-AD44-FA58CB92F4D9}" presName="connectorText" presStyleLbl="sibTrans2D1" presStyleIdx="9" presStyleCnt="10"/>
      <dgm:spPr/>
      <dgm:t>
        <a:bodyPr/>
        <a:lstStyle/>
        <a:p>
          <a:endParaRPr lang="es-EC"/>
        </a:p>
      </dgm:t>
    </dgm:pt>
    <dgm:pt modelId="{DF78380A-C4CE-46A6-B005-66EE845FC382}" type="pres">
      <dgm:prSet presAssocID="{552A3B72-ECE9-4830-84C4-34591DE3F644}" presName="node" presStyleLbl="node1" presStyleIdx="10" presStyleCnt="11" custScaleX="168033" custScaleY="139705">
        <dgm:presLayoutVars>
          <dgm:bulletEnabled val="1"/>
        </dgm:presLayoutVars>
      </dgm:prSet>
      <dgm:spPr>
        <a:prstGeom prst="roundRect">
          <a:avLst>
            <a:gd name="adj" fmla="val 10000"/>
          </a:avLst>
        </a:prstGeom>
      </dgm:spPr>
      <dgm:t>
        <a:bodyPr/>
        <a:lstStyle/>
        <a:p>
          <a:endParaRPr lang="es-EC"/>
        </a:p>
      </dgm:t>
    </dgm:pt>
  </dgm:ptLst>
  <dgm:cxnLst>
    <dgm:cxn modelId="{0FC2D324-38CB-4C0E-92A3-D58DEBD4423B}" type="presOf" srcId="{69F4AF2C-DF4D-4D29-8797-9FDC7A041C53}" destId="{7AE4F408-F9E6-403B-9E5C-EB4647FD68E6}" srcOrd="0" destOrd="0" presId="urn:microsoft.com/office/officeart/2005/8/layout/process2"/>
    <dgm:cxn modelId="{EB7F7EA4-E62B-4FA9-B59F-A17379555747}" srcId="{12993997-D83E-4264-841D-AA300D8F3394}" destId="{5396C330-7A8B-4581-A23E-185D4DC904F5}" srcOrd="2" destOrd="0" parTransId="{0D29DDFB-E3E1-4D36-B52F-2B59E4E87D28}" sibTransId="{4EA48AE3-05F5-488A-83D5-E63F62850A30}"/>
    <dgm:cxn modelId="{E2421FF4-31E9-4A36-A6F0-C7F22BC073F4}" type="presOf" srcId="{12993997-D83E-4264-841D-AA300D8F3394}" destId="{E6EB368E-ED4F-4CC6-BB3B-4B342AE32460}" srcOrd="0" destOrd="0" presId="urn:microsoft.com/office/officeart/2005/8/layout/process2"/>
    <dgm:cxn modelId="{4F5AA245-5C42-4CB8-A2F5-23E227F53F5F}" type="presOf" srcId="{E2F37D36-2BA4-46D7-8ED2-38796ADB54C7}" destId="{43136D07-BBE5-4F1B-A39A-E3709B3C4A81}" srcOrd="1" destOrd="0" presId="urn:microsoft.com/office/officeart/2005/8/layout/process2"/>
    <dgm:cxn modelId="{F3B5DE36-59F2-4EB7-BCF9-3995CFD5E2C2}" type="presOf" srcId="{17BE87AD-B2F3-4C9D-A44C-67AA7113B787}" destId="{947A89E7-8D86-41CB-B6C9-D350BA1A84A4}" srcOrd="1" destOrd="0" presId="urn:microsoft.com/office/officeart/2005/8/layout/process2"/>
    <dgm:cxn modelId="{EE855153-2CCF-4CE0-A286-DBA9BB262AB0}" type="presOf" srcId="{5396C330-7A8B-4581-A23E-185D4DC904F5}" destId="{82EC07B3-191E-43FB-9EB8-C4BA5754E82C}" srcOrd="0" destOrd="0" presId="urn:microsoft.com/office/officeart/2005/8/layout/process2"/>
    <dgm:cxn modelId="{AB734E0E-79B1-4D44-A450-2DEFF78F5D67}" type="presOf" srcId="{D11F3B72-E8DF-47E1-B0A9-36BF11C86215}" destId="{059DF985-AB96-40E5-A51D-227408FEBABC}" srcOrd="0" destOrd="0" presId="urn:microsoft.com/office/officeart/2005/8/layout/process2"/>
    <dgm:cxn modelId="{92927C05-6866-4F97-87EB-2972177F1857}" srcId="{12993997-D83E-4264-841D-AA300D8F3394}" destId="{83469F01-5583-4413-A04E-D9CC880F4236}" srcOrd="5" destOrd="0" parTransId="{16CACD76-B8D9-46DD-8848-4AA1B54E1E03}" sibTransId="{B12DD0F8-0468-4A2A-B77E-6550A3663DAD}"/>
    <dgm:cxn modelId="{E2DDBF20-1B19-411F-8790-A3CF16202B25}" type="presOf" srcId="{4F37A4ED-FA89-4A74-ACC7-63D56B8A08F7}" destId="{1BAD1B9E-5D6C-4C4D-A56F-0D4AB2A31AA4}" srcOrd="1" destOrd="0" presId="urn:microsoft.com/office/officeart/2005/8/layout/process2"/>
    <dgm:cxn modelId="{0E48FC09-CAB9-402E-979A-D9D49510A55C}" type="presOf" srcId="{D23382D7-B5C5-4497-8D18-BA836ED8FB96}" destId="{01464D61-BBF3-48CB-9C18-FB6F9442C763}" srcOrd="0" destOrd="0" presId="urn:microsoft.com/office/officeart/2005/8/layout/process2"/>
    <dgm:cxn modelId="{2CF6F500-2DA4-4679-BF50-682B26E799F2}" srcId="{12993997-D83E-4264-841D-AA300D8F3394}" destId="{B2F55D42-AB18-4F28-AB31-8664754C85B1}" srcOrd="8" destOrd="0" parTransId="{33DF4E7F-35C5-4B94-8228-47D4F6C137A7}" sibTransId="{17BE87AD-B2F3-4C9D-A44C-67AA7113B787}"/>
    <dgm:cxn modelId="{0B105936-56B8-4EB2-B05E-F10AC377E9B8}" srcId="{12993997-D83E-4264-841D-AA300D8F3394}" destId="{D23382D7-B5C5-4497-8D18-BA836ED8FB96}" srcOrd="1" destOrd="0" parTransId="{861B63E3-9BE8-4369-9388-4A04AE536116}" sibTransId="{642D75E6-C930-4B0C-BCBF-C325CEEBA6FA}"/>
    <dgm:cxn modelId="{0D1DF64D-B756-494A-B827-03D177184307}" srcId="{12993997-D83E-4264-841D-AA300D8F3394}" destId="{69F4AF2C-DF4D-4D29-8797-9FDC7A041C53}" srcOrd="0" destOrd="0" parTransId="{4BF33355-67E6-46D2-A40F-A96152D64CE9}" sibTransId="{81F622DA-B1DA-4FB5-B3D1-8452C13A0AD5}"/>
    <dgm:cxn modelId="{0059C87D-F030-409C-BB84-4E3197853215}" type="presOf" srcId="{552A3B72-ECE9-4830-84C4-34591DE3F644}" destId="{DF78380A-C4CE-46A6-B005-66EE845FC382}" srcOrd="0" destOrd="0" presId="urn:microsoft.com/office/officeart/2005/8/layout/process2"/>
    <dgm:cxn modelId="{E8C7C5DD-6BC4-408A-91C5-7932B8943B5B}" type="presOf" srcId="{4F37A4ED-FA89-4A74-ACC7-63D56B8A08F7}" destId="{F7186D2D-7F6C-490E-9B5A-86A7E25CE037}" srcOrd="0" destOrd="0" presId="urn:microsoft.com/office/officeart/2005/8/layout/process2"/>
    <dgm:cxn modelId="{3A711FE3-DD98-43F9-97CB-3C979C2BE0F2}" type="presOf" srcId="{D11F3B72-E8DF-47E1-B0A9-36BF11C86215}" destId="{8667C6A8-55E8-4177-AC94-6536B5746FAF}" srcOrd="1" destOrd="0" presId="urn:microsoft.com/office/officeart/2005/8/layout/process2"/>
    <dgm:cxn modelId="{E1A5A498-DF7A-4205-ADD3-1E63DA54B1F4}" type="presOf" srcId="{438FED90-3A52-428F-B761-9745CC65EC98}" destId="{870FCF4C-9BCE-4300-9407-CD94C6A04AAA}" srcOrd="0" destOrd="0" presId="urn:microsoft.com/office/officeart/2005/8/layout/process2"/>
    <dgm:cxn modelId="{69C08B17-29B5-4A8B-A55E-3B9FA2A3D4FC}" type="presOf" srcId="{B12DD0F8-0468-4A2A-B77E-6550A3663DAD}" destId="{B6032B5D-AA25-4F86-BB14-1C753D39F472}" srcOrd="0" destOrd="0" presId="urn:microsoft.com/office/officeart/2005/8/layout/process2"/>
    <dgm:cxn modelId="{9DFD8B40-1FDF-4EA5-BC41-90C40F8406B3}" type="presOf" srcId="{F2998C98-102F-42AB-8854-17E2853D25CD}" destId="{9AC63E19-4A58-419C-8306-A77E62EF4DDB}" srcOrd="0" destOrd="0" presId="urn:microsoft.com/office/officeart/2005/8/layout/process2"/>
    <dgm:cxn modelId="{9AD7BA37-9FAB-4F2D-BDC1-1386A6CAAD6C}" srcId="{12993997-D83E-4264-841D-AA300D8F3394}" destId="{367F0739-5B6C-49DF-B909-D2197FB499AF}" srcOrd="3" destOrd="0" parTransId="{2695C7D0-25E3-4E9C-AF59-78735DA1CBE4}" sibTransId="{D11F3B72-E8DF-47E1-B0A9-36BF11C86215}"/>
    <dgm:cxn modelId="{9AECDCCF-69E2-4D58-B74E-4A68150CB4EB}" type="presOf" srcId="{83469F01-5583-4413-A04E-D9CC880F4236}" destId="{780A2C56-6FD9-4506-8700-4ABF85390E6C}" srcOrd="0" destOrd="0" presId="urn:microsoft.com/office/officeart/2005/8/layout/process2"/>
    <dgm:cxn modelId="{B49C3DF1-BA07-4B40-9B8E-4C1F87169777}" srcId="{12993997-D83E-4264-841D-AA300D8F3394}" destId="{0E1AE750-28D2-4B0C-BA82-DE89985848E7}" srcOrd="7" destOrd="0" parTransId="{BB34AAEC-E78B-4BC2-BABC-B53730CF778F}" sibTransId="{4F37A4ED-FA89-4A74-ACC7-63D56B8A08F7}"/>
    <dgm:cxn modelId="{598144CF-2300-417F-A95C-BC98ED5A62D4}" type="presOf" srcId="{642D75E6-C930-4B0C-BCBF-C325CEEBA6FA}" destId="{FABC63DC-B1F2-4C78-B698-F14BDF6D7455}" srcOrd="0" destOrd="0" presId="urn:microsoft.com/office/officeart/2005/8/layout/process2"/>
    <dgm:cxn modelId="{7F1370C0-9953-4550-AC4D-41C64A496AAB}" type="presOf" srcId="{0E1AE750-28D2-4B0C-BA82-DE89985848E7}" destId="{1A7B2631-073E-435E-A007-C79CE473264B}" srcOrd="0" destOrd="0" presId="urn:microsoft.com/office/officeart/2005/8/layout/process2"/>
    <dgm:cxn modelId="{7C1F3C2E-51FC-483F-8499-4EA9218503CE}" type="presOf" srcId="{17BE87AD-B2F3-4C9D-A44C-67AA7113B787}" destId="{D43EC085-90AD-4678-B1EF-C96038F0973B}" srcOrd="0" destOrd="0" presId="urn:microsoft.com/office/officeart/2005/8/layout/process2"/>
    <dgm:cxn modelId="{3F7D9859-1E90-4DE0-BADC-F28BA648260C}" type="presOf" srcId="{367F0739-5B6C-49DF-B909-D2197FB499AF}" destId="{4FD5564F-A4F9-40E3-9997-131734484BCF}" srcOrd="0" destOrd="0" presId="urn:microsoft.com/office/officeart/2005/8/layout/process2"/>
    <dgm:cxn modelId="{7C6710FC-C27F-4DC2-83A2-2D00B25BFFE2}" type="presOf" srcId="{B2F55D42-AB18-4F28-AB31-8664754C85B1}" destId="{1B9E747C-9AC1-49EC-A556-0052BD7C17DF}" srcOrd="0" destOrd="0" presId="urn:microsoft.com/office/officeart/2005/8/layout/process2"/>
    <dgm:cxn modelId="{BCC6303C-2C98-4920-B357-8A88161ECA57}" srcId="{12993997-D83E-4264-841D-AA300D8F3394}" destId="{2FB2B450-5A22-4AE4-829F-68CA6AD68309}" srcOrd="6" destOrd="0" parTransId="{496F3D12-E852-44D8-BD07-D42A510393E2}" sibTransId="{E2F37D36-2BA4-46D7-8ED2-38796ADB54C7}"/>
    <dgm:cxn modelId="{A22669CC-DAE1-4EA0-8B7F-037D9810B008}" type="presOf" srcId="{2FB2B450-5A22-4AE4-829F-68CA6AD68309}" destId="{EB96C29A-EDBB-4183-9F1A-E39ECB119375}" srcOrd="0" destOrd="0" presId="urn:microsoft.com/office/officeart/2005/8/layout/process2"/>
    <dgm:cxn modelId="{DF22BBEB-91A9-4488-BD9D-3881D9E62A3F}" type="presOf" srcId="{9ECBF3D1-D882-4BEE-AD44-FA58CB92F4D9}" destId="{756670D8-489B-44A6-9F37-9A60DCE7E9FA}" srcOrd="0" destOrd="0" presId="urn:microsoft.com/office/officeart/2005/8/layout/process2"/>
    <dgm:cxn modelId="{C6E729C6-9BE8-4622-87F2-D54C7D3A3A14}" type="presOf" srcId="{81F622DA-B1DA-4FB5-B3D1-8452C13A0AD5}" destId="{06EDED06-D6EE-40C6-A5D9-72BC46250D6D}" srcOrd="1" destOrd="0" presId="urn:microsoft.com/office/officeart/2005/8/layout/process2"/>
    <dgm:cxn modelId="{456D0E81-EDA1-411B-A7F5-7FDBCE92B8C6}" type="presOf" srcId="{A91C6FCC-8AC1-46CD-8672-2E4C210E6874}" destId="{227745C5-2934-43EF-B867-4A192E0714BC}" srcOrd="0" destOrd="0" presId="urn:microsoft.com/office/officeart/2005/8/layout/process2"/>
    <dgm:cxn modelId="{F725B957-D2FF-4461-BD09-F5311FA23971}" srcId="{12993997-D83E-4264-841D-AA300D8F3394}" destId="{552A3B72-ECE9-4830-84C4-34591DE3F644}" srcOrd="10" destOrd="0" parTransId="{ED715D05-E8CF-443A-9550-30670ACF8AAF}" sibTransId="{B874FEDA-BEA9-4C45-8F60-A9FB27E56C7D}"/>
    <dgm:cxn modelId="{831536AC-683B-44C9-AD7F-6481D7BEA049}" srcId="{12993997-D83E-4264-841D-AA300D8F3394}" destId="{F2998C98-102F-42AB-8854-17E2853D25CD}" srcOrd="4" destOrd="0" parTransId="{D0E22962-8365-4D20-A882-BF9497DC171C}" sibTransId="{A91C6FCC-8AC1-46CD-8672-2E4C210E6874}"/>
    <dgm:cxn modelId="{CF18941C-8C58-4636-B861-DCC6D54084D3}" type="presOf" srcId="{642D75E6-C930-4B0C-BCBF-C325CEEBA6FA}" destId="{C8623E4B-2BC4-4C24-A0B0-57FDDF29A0CE}" srcOrd="1" destOrd="0" presId="urn:microsoft.com/office/officeart/2005/8/layout/process2"/>
    <dgm:cxn modelId="{608DBFD5-B33F-4EF7-A1B3-9F68518154AB}" srcId="{12993997-D83E-4264-841D-AA300D8F3394}" destId="{438FED90-3A52-428F-B761-9745CC65EC98}" srcOrd="9" destOrd="0" parTransId="{8A8EA64B-D00B-43B3-80E8-72FBA9D7280A}" sibTransId="{9ECBF3D1-D882-4BEE-AD44-FA58CB92F4D9}"/>
    <dgm:cxn modelId="{064BEDB5-628E-4076-9400-9A14F06A0D2A}" type="presOf" srcId="{4EA48AE3-05F5-488A-83D5-E63F62850A30}" destId="{B329F35A-D1CE-4310-A08B-E0B54D0977FA}" srcOrd="1" destOrd="0" presId="urn:microsoft.com/office/officeart/2005/8/layout/process2"/>
    <dgm:cxn modelId="{2028DC99-9DFC-4E02-A9B4-DF963483578E}" type="presOf" srcId="{9ECBF3D1-D882-4BEE-AD44-FA58CB92F4D9}" destId="{1E8000C1-45F3-4CCA-99D2-A54EE9707276}" srcOrd="1" destOrd="0" presId="urn:microsoft.com/office/officeart/2005/8/layout/process2"/>
    <dgm:cxn modelId="{A83E7F94-C803-43C3-91DA-8CEB27EC1E24}" type="presOf" srcId="{E2F37D36-2BA4-46D7-8ED2-38796ADB54C7}" destId="{83E21CCB-A1AE-450B-899D-487A832ADD32}" srcOrd="0" destOrd="0" presId="urn:microsoft.com/office/officeart/2005/8/layout/process2"/>
    <dgm:cxn modelId="{92233648-0FFE-4577-913D-E8911FB8D2E4}" type="presOf" srcId="{4EA48AE3-05F5-488A-83D5-E63F62850A30}" destId="{A00847C9-68A3-4158-A683-96856E54AD06}" srcOrd="0" destOrd="0" presId="urn:microsoft.com/office/officeart/2005/8/layout/process2"/>
    <dgm:cxn modelId="{678E7A00-0273-4627-8BAE-62F4C307E581}" type="presOf" srcId="{A91C6FCC-8AC1-46CD-8672-2E4C210E6874}" destId="{C46C178A-6E1A-453D-AA4F-2A3FF4C1D9C4}" srcOrd="1" destOrd="0" presId="urn:microsoft.com/office/officeart/2005/8/layout/process2"/>
    <dgm:cxn modelId="{4501510C-E665-47BE-8174-3463F24E8D06}" type="presOf" srcId="{B12DD0F8-0468-4A2A-B77E-6550A3663DAD}" destId="{CA8F6DEE-1BE3-4C40-A351-0EF20FC6275C}" srcOrd="1" destOrd="0" presId="urn:microsoft.com/office/officeart/2005/8/layout/process2"/>
    <dgm:cxn modelId="{090223EF-0A5A-4225-9358-522EF5C7FE26}" type="presOf" srcId="{81F622DA-B1DA-4FB5-B3D1-8452C13A0AD5}" destId="{8DE1D5F5-992C-49D8-B80B-EC745CA8C57C}" srcOrd="0" destOrd="0" presId="urn:microsoft.com/office/officeart/2005/8/layout/process2"/>
    <dgm:cxn modelId="{E0EDA287-C00D-459F-90C9-F0B4754B8BE0}" type="presParOf" srcId="{E6EB368E-ED4F-4CC6-BB3B-4B342AE32460}" destId="{7AE4F408-F9E6-403B-9E5C-EB4647FD68E6}" srcOrd="0" destOrd="0" presId="urn:microsoft.com/office/officeart/2005/8/layout/process2"/>
    <dgm:cxn modelId="{B8529B08-1EA2-4C38-A352-C6009CF07912}" type="presParOf" srcId="{E6EB368E-ED4F-4CC6-BB3B-4B342AE32460}" destId="{8DE1D5F5-992C-49D8-B80B-EC745CA8C57C}" srcOrd="1" destOrd="0" presId="urn:microsoft.com/office/officeart/2005/8/layout/process2"/>
    <dgm:cxn modelId="{718A1325-1A90-4FC4-9B77-BBE36CEB5D1B}" type="presParOf" srcId="{8DE1D5F5-992C-49D8-B80B-EC745CA8C57C}" destId="{06EDED06-D6EE-40C6-A5D9-72BC46250D6D}" srcOrd="0" destOrd="0" presId="urn:microsoft.com/office/officeart/2005/8/layout/process2"/>
    <dgm:cxn modelId="{EB82879B-9809-4CDD-BB08-D124BC6CAB55}" type="presParOf" srcId="{E6EB368E-ED4F-4CC6-BB3B-4B342AE32460}" destId="{01464D61-BBF3-48CB-9C18-FB6F9442C763}" srcOrd="2" destOrd="0" presId="urn:microsoft.com/office/officeart/2005/8/layout/process2"/>
    <dgm:cxn modelId="{A7FCC3A0-8F61-4616-A4D2-7C9C100ABCE2}" type="presParOf" srcId="{E6EB368E-ED4F-4CC6-BB3B-4B342AE32460}" destId="{FABC63DC-B1F2-4C78-B698-F14BDF6D7455}" srcOrd="3" destOrd="0" presId="urn:microsoft.com/office/officeart/2005/8/layout/process2"/>
    <dgm:cxn modelId="{67507FC3-1DD2-4024-9210-272C4D765F22}" type="presParOf" srcId="{FABC63DC-B1F2-4C78-B698-F14BDF6D7455}" destId="{C8623E4B-2BC4-4C24-A0B0-57FDDF29A0CE}" srcOrd="0" destOrd="0" presId="urn:microsoft.com/office/officeart/2005/8/layout/process2"/>
    <dgm:cxn modelId="{307C08C8-FC09-4216-9A57-88F54CC45D5E}" type="presParOf" srcId="{E6EB368E-ED4F-4CC6-BB3B-4B342AE32460}" destId="{82EC07B3-191E-43FB-9EB8-C4BA5754E82C}" srcOrd="4" destOrd="0" presId="urn:microsoft.com/office/officeart/2005/8/layout/process2"/>
    <dgm:cxn modelId="{5E5AA662-2D7D-48C1-8871-312148A81C63}" type="presParOf" srcId="{E6EB368E-ED4F-4CC6-BB3B-4B342AE32460}" destId="{A00847C9-68A3-4158-A683-96856E54AD06}" srcOrd="5" destOrd="0" presId="urn:microsoft.com/office/officeart/2005/8/layout/process2"/>
    <dgm:cxn modelId="{81863BA2-BB94-4253-94DC-BD77A9A3AE17}" type="presParOf" srcId="{A00847C9-68A3-4158-A683-96856E54AD06}" destId="{B329F35A-D1CE-4310-A08B-E0B54D0977FA}" srcOrd="0" destOrd="0" presId="urn:microsoft.com/office/officeart/2005/8/layout/process2"/>
    <dgm:cxn modelId="{8FDEEBF4-FD98-4563-AB3C-332FB8A19B1D}" type="presParOf" srcId="{E6EB368E-ED4F-4CC6-BB3B-4B342AE32460}" destId="{4FD5564F-A4F9-40E3-9997-131734484BCF}" srcOrd="6" destOrd="0" presId="urn:microsoft.com/office/officeart/2005/8/layout/process2"/>
    <dgm:cxn modelId="{388663EB-9D9E-45B3-91E9-53DACE25D2D1}" type="presParOf" srcId="{E6EB368E-ED4F-4CC6-BB3B-4B342AE32460}" destId="{059DF985-AB96-40E5-A51D-227408FEBABC}" srcOrd="7" destOrd="0" presId="urn:microsoft.com/office/officeart/2005/8/layout/process2"/>
    <dgm:cxn modelId="{E6E9914B-F9E2-4F23-BD52-EEC93DD85959}" type="presParOf" srcId="{059DF985-AB96-40E5-A51D-227408FEBABC}" destId="{8667C6A8-55E8-4177-AC94-6536B5746FAF}" srcOrd="0" destOrd="0" presId="urn:microsoft.com/office/officeart/2005/8/layout/process2"/>
    <dgm:cxn modelId="{6CF92E18-8010-43D9-88F3-8B14AC88E6E7}" type="presParOf" srcId="{E6EB368E-ED4F-4CC6-BB3B-4B342AE32460}" destId="{9AC63E19-4A58-419C-8306-A77E62EF4DDB}" srcOrd="8" destOrd="0" presId="urn:microsoft.com/office/officeart/2005/8/layout/process2"/>
    <dgm:cxn modelId="{1C2506A0-07FA-415E-9224-925BCA419D64}" type="presParOf" srcId="{E6EB368E-ED4F-4CC6-BB3B-4B342AE32460}" destId="{227745C5-2934-43EF-B867-4A192E0714BC}" srcOrd="9" destOrd="0" presId="urn:microsoft.com/office/officeart/2005/8/layout/process2"/>
    <dgm:cxn modelId="{B369A4A1-85D6-4556-984D-A0CCFA609870}" type="presParOf" srcId="{227745C5-2934-43EF-B867-4A192E0714BC}" destId="{C46C178A-6E1A-453D-AA4F-2A3FF4C1D9C4}" srcOrd="0" destOrd="0" presId="urn:microsoft.com/office/officeart/2005/8/layout/process2"/>
    <dgm:cxn modelId="{BA8A1680-278B-49BC-9A37-CBE0A4CBEDD8}" type="presParOf" srcId="{E6EB368E-ED4F-4CC6-BB3B-4B342AE32460}" destId="{780A2C56-6FD9-4506-8700-4ABF85390E6C}" srcOrd="10" destOrd="0" presId="urn:microsoft.com/office/officeart/2005/8/layout/process2"/>
    <dgm:cxn modelId="{FBD682E8-5C0B-4D5F-A11F-8A2A3A3CD1CC}" type="presParOf" srcId="{E6EB368E-ED4F-4CC6-BB3B-4B342AE32460}" destId="{B6032B5D-AA25-4F86-BB14-1C753D39F472}" srcOrd="11" destOrd="0" presId="urn:microsoft.com/office/officeart/2005/8/layout/process2"/>
    <dgm:cxn modelId="{F2494518-6665-4828-8592-067E70B59CEE}" type="presParOf" srcId="{B6032B5D-AA25-4F86-BB14-1C753D39F472}" destId="{CA8F6DEE-1BE3-4C40-A351-0EF20FC6275C}" srcOrd="0" destOrd="0" presId="urn:microsoft.com/office/officeart/2005/8/layout/process2"/>
    <dgm:cxn modelId="{E8FA3046-B575-4F91-AE23-DF9C88B8ECF7}" type="presParOf" srcId="{E6EB368E-ED4F-4CC6-BB3B-4B342AE32460}" destId="{EB96C29A-EDBB-4183-9F1A-E39ECB119375}" srcOrd="12" destOrd="0" presId="urn:microsoft.com/office/officeart/2005/8/layout/process2"/>
    <dgm:cxn modelId="{F8A8FA41-DD1F-4CFB-B4D0-4D5DE2621117}" type="presParOf" srcId="{E6EB368E-ED4F-4CC6-BB3B-4B342AE32460}" destId="{83E21CCB-A1AE-450B-899D-487A832ADD32}" srcOrd="13" destOrd="0" presId="urn:microsoft.com/office/officeart/2005/8/layout/process2"/>
    <dgm:cxn modelId="{A707DF4A-D4F7-4CAA-84C1-7330D7BA8F46}" type="presParOf" srcId="{83E21CCB-A1AE-450B-899D-487A832ADD32}" destId="{43136D07-BBE5-4F1B-A39A-E3709B3C4A81}" srcOrd="0" destOrd="0" presId="urn:microsoft.com/office/officeart/2005/8/layout/process2"/>
    <dgm:cxn modelId="{A6BA9BA2-D41B-4AC7-940C-BF3378423C31}" type="presParOf" srcId="{E6EB368E-ED4F-4CC6-BB3B-4B342AE32460}" destId="{1A7B2631-073E-435E-A007-C79CE473264B}" srcOrd="14" destOrd="0" presId="urn:microsoft.com/office/officeart/2005/8/layout/process2"/>
    <dgm:cxn modelId="{0EFE4B25-2EDD-470D-B96D-6DE325A34C77}" type="presParOf" srcId="{E6EB368E-ED4F-4CC6-BB3B-4B342AE32460}" destId="{F7186D2D-7F6C-490E-9B5A-86A7E25CE037}" srcOrd="15" destOrd="0" presId="urn:microsoft.com/office/officeart/2005/8/layout/process2"/>
    <dgm:cxn modelId="{6707C3BF-CD45-4DBB-9C8D-23C9CCC3AC4A}" type="presParOf" srcId="{F7186D2D-7F6C-490E-9B5A-86A7E25CE037}" destId="{1BAD1B9E-5D6C-4C4D-A56F-0D4AB2A31AA4}" srcOrd="0" destOrd="0" presId="urn:microsoft.com/office/officeart/2005/8/layout/process2"/>
    <dgm:cxn modelId="{639AFF92-86E3-44B0-8E2B-9E80A6D5D0B4}" type="presParOf" srcId="{E6EB368E-ED4F-4CC6-BB3B-4B342AE32460}" destId="{1B9E747C-9AC1-49EC-A556-0052BD7C17DF}" srcOrd="16" destOrd="0" presId="urn:microsoft.com/office/officeart/2005/8/layout/process2"/>
    <dgm:cxn modelId="{A56F80C6-8279-408A-83C3-84CDA3F5D050}" type="presParOf" srcId="{E6EB368E-ED4F-4CC6-BB3B-4B342AE32460}" destId="{D43EC085-90AD-4678-B1EF-C96038F0973B}" srcOrd="17" destOrd="0" presId="urn:microsoft.com/office/officeart/2005/8/layout/process2"/>
    <dgm:cxn modelId="{B399C70C-324E-46ED-BAEC-723DB995CD2F}" type="presParOf" srcId="{D43EC085-90AD-4678-B1EF-C96038F0973B}" destId="{947A89E7-8D86-41CB-B6C9-D350BA1A84A4}" srcOrd="0" destOrd="0" presId="urn:microsoft.com/office/officeart/2005/8/layout/process2"/>
    <dgm:cxn modelId="{B63459E6-2095-4849-9635-3ECAD46BAA52}" type="presParOf" srcId="{E6EB368E-ED4F-4CC6-BB3B-4B342AE32460}" destId="{870FCF4C-9BCE-4300-9407-CD94C6A04AAA}" srcOrd="18" destOrd="0" presId="urn:microsoft.com/office/officeart/2005/8/layout/process2"/>
    <dgm:cxn modelId="{EEF04D33-DA62-4846-8DD5-684B7F065896}" type="presParOf" srcId="{E6EB368E-ED4F-4CC6-BB3B-4B342AE32460}" destId="{756670D8-489B-44A6-9F37-9A60DCE7E9FA}" srcOrd="19" destOrd="0" presId="urn:microsoft.com/office/officeart/2005/8/layout/process2"/>
    <dgm:cxn modelId="{F77BC8FA-0477-4047-9CAA-923830E06F4D}" type="presParOf" srcId="{756670D8-489B-44A6-9F37-9A60DCE7E9FA}" destId="{1E8000C1-45F3-4CCA-99D2-A54EE9707276}" srcOrd="0" destOrd="0" presId="urn:microsoft.com/office/officeart/2005/8/layout/process2"/>
    <dgm:cxn modelId="{CBB90500-CF29-4A20-86C0-1D5837822A8E}" type="presParOf" srcId="{E6EB368E-ED4F-4CC6-BB3B-4B342AE32460}" destId="{DF78380A-C4CE-46A6-B005-66EE845FC382}" srcOrd="20" destOrd="0" presId="urn:microsoft.com/office/officeart/2005/8/layout/process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21A6159-9371-4495-A97A-4C76E9F2B08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6430A5A0-46AB-4871-8385-150D5E39EFDE}">
      <dgm:prSet custT="1"/>
      <dgm:spPr/>
      <dgm:t>
        <a:bodyPr/>
        <a:lstStyle/>
        <a:p>
          <a:pPr marR="0" algn="ctr" rtl="0"/>
          <a:endParaRPr lang="es-EC" sz="700" b="1" baseline="0" dirty="0" smtClean="0">
            <a:latin typeface="Arial"/>
          </a:endParaRPr>
        </a:p>
        <a:p>
          <a:pPr marR="0" algn="ctr" rtl="0"/>
          <a:r>
            <a:rPr lang="es-EC" sz="700" b="1" baseline="0" dirty="0" smtClean="0">
              <a:latin typeface="Arial" pitchFamily="34" charset="0"/>
              <a:cs typeface="Arial" pitchFamily="34" charset="0"/>
            </a:rPr>
            <a:t>GERENTE GENERAL</a:t>
          </a:r>
        </a:p>
        <a:p>
          <a:pPr marR="0" algn="l" rtl="0"/>
          <a:r>
            <a:rPr lang="es-ES" sz="700" b="1" baseline="0" dirty="0" smtClean="0">
              <a:latin typeface="Arial"/>
            </a:rPr>
            <a:t>                             </a:t>
          </a:r>
          <a:r>
            <a:rPr lang="es-EC" sz="700" b="1" baseline="0" dirty="0" smtClean="0">
              <a:latin typeface="Arial" pitchFamily="34" charset="0"/>
              <a:cs typeface="Arial" pitchFamily="34" charset="0"/>
            </a:rPr>
            <a:t>- 1 -</a:t>
          </a:r>
          <a:endParaRPr lang="es-ES" sz="700" b="1" baseline="0" dirty="0" smtClean="0">
            <a:latin typeface="Arial"/>
          </a:endParaRPr>
        </a:p>
        <a:p>
          <a:pPr marR="0" algn="l" rtl="0"/>
          <a:endParaRPr lang="es-ES" sz="700" b="1" baseline="0" dirty="0" smtClean="0">
            <a:latin typeface="Arial"/>
          </a:endParaRPr>
        </a:p>
      </dgm:t>
    </dgm:pt>
    <dgm:pt modelId="{9D714EAD-3FBB-4B76-AB8A-D0CB969E2D72}" type="parTrans" cxnId="{09A8422D-A822-4CC9-88A2-AD31A850B186}">
      <dgm:prSet/>
      <dgm:spPr/>
      <dgm:t>
        <a:bodyPr/>
        <a:lstStyle/>
        <a:p>
          <a:endParaRPr lang="es-ES" sz="700"/>
        </a:p>
      </dgm:t>
    </dgm:pt>
    <dgm:pt modelId="{02192544-41C3-4BD2-899C-2E33625931FD}" type="sibTrans" cxnId="{09A8422D-A822-4CC9-88A2-AD31A850B186}">
      <dgm:prSet/>
      <dgm:spPr/>
      <dgm:t>
        <a:bodyPr/>
        <a:lstStyle/>
        <a:p>
          <a:endParaRPr lang="es-ES" sz="700"/>
        </a:p>
      </dgm:t>
    </dgm:pt>
    <dgm:pt modelId="{05E73BF7-1E6E-4893-8423-AA94F0092E18}" type="asst">
      <dgm:prSet custT="1"/>
      <dgm:spPr/>
      <dgm:t>
        <a:bodyPr/>
        <a:lstStyle/>
        <a:p>
          <a:pPr marR="0" algn="ctr" rtl="0"/>
          <a:r>
            <a:rPr lang="es-EC" sz="700" b="1" baseline="0" dirty="0" smtClean="0">
              <a:latin typeface="Arial" pitchFamily="34" charset="0"/>
              <a:cs typeface="Arial" pitchFamily="34" charset="0"/>
            </a:rPr>
            <a:t>CONTADOR - 1 -</a:t>
          </a:r>
        </a:p>
      </dgm:t>
    </dgm:pt>
    <dgm:pt modelId="{D252C7FB-1A3F-4E86-BE42-116CBD457EEE}" type="parTrans" cxnId="{D9E7DF21-530D-4834-9790-222D67C2B730}">
      <dgm:prSet/>
      <dgm:spPr/>
      <dgm:t>
        <a:bodyPr/>
        <a:lstStyle/>
        <a:p>
          <a:endParaRPr lang="es-ES" sz="700"/>
        </a:p>
      </dgm:t>
    </dgm:pt>
    <dgm:pt modelId="{B2FCCEEC-991E-4905-8B23-9A1C4AB97D12}" type="sibTrans" cxnId="{D9E7DF21-530D-4834-9790-222D67C2B730}">
      <dgm:prSet/>
      <dgm:spPr/>
      <dgm:t>
        <a:bodyPr/>
        <a:lstStyle/>
        <a:p>
          <a:endParaRPr lang="es-ES" sz="700"/>
        </a:p>
      </dgm:t>
    </dgm:pt>
    <dgm:pt modelId="{450554B3-6670-4B29-9544-E0EAC6325895}">
      <dgm:prSet custT="1"/>
      <dgm:spPr/>
      <dgm:t>
        <a:bodyPr/>
        <a:lstStyle/>
        <a:p>
          <a:pPr marR="0" algn="ctr" rtl="0"/>
          <a:r>
            <a:rPr lang="es-EC" sz="700" b="1" baseline="0" dirty="0" smtClean="0">
              <a:latin typeface="Arial" pitchFamily="34" charset="0"/>
              <a:cs typeface="Arial" pitchFamily="34" charset="0"/>
            </a:rPr>
            <a:t>JEFE DE PLANTA - 1 -</a:t>
          </a:r>
        </a:p>
      </dgm:t>
    </dgm:pt>
    <dgm:pt modelId="{9498EABD-FD8B-4037-9548-F9460E9C5DEC}" type="parTrans" cxnId="{9184D2FC-4961-47CB-82B5-70897ED5A3FB}">
      <dgm:prSet/>
      <dgm:spPr/>
      <dgm:t>
        <a:bodyPr/>
        <a:lstStyle/>
        <a:p>
          <a:endParaRPr lang="es-ES" sz="700"/>
        </a:p>
      </dgm:t>
    </dgm:pt>
    <dgm:pt modelId="{15395D42-716C-4FA3-806C-DBE016BC9768}" type="sibTrans" cxnId="{9184D2FC-4961-47CB-82B5-70897ED5A3FB}">
      <dgm:prSet/>
      <dgm:spPr/>
      <dgm:t>
        <a:bodyPr/>
        <a:lstStyle/>
        <a:p>
          <a:endParaRPr lang="es-ES" sz="700"/>
        </a:p>
      </dgm:t>
    </dgm:pt>
    <dgm:pt modelId="{CEF8F4F4-CA13-46AA-A63B-E195853C489B}">
      <dgm:prSet custT="1"/>
      <dgm:spPr/>
      <dgm:t>
        <a:bodyPr/>
        <a:lstStyle/>
        <a:p>
          <a:pPr marR="0" algn="ctr" rtl="0"/>
          <a:r>
            <a:rPr lang="es-EC" sz="700" b="1" baseline="0" dirty="0" smtClean="0">
              <a:latin typeface="Arial" pitchFamily="34" charset="0"/>
              <a:cs typeface="Arial" pitchFamily="34" charset="0"/>
            </a:rPr>
            <a:t>MENSAJERO/ASEO - 1 -</a:t>
          </a:r>
        </a:p>
      </dgm:t>
    </dgm:pt>
    <dgm:pt modelId="{4B766196-E75D-412F-8409-889C4C61814A}" type="parTrans" cxnId="{279380EB-1711-4972-B5DC-7F07AB061F01}">
      <dgm:prSet/>
      <dgm:spPr/>
      <dgm:t>
        <a:bodyPr/>
        <a:lstStyle/>
        <a:p>
          <a:endParaRPr lang="es-ES" sz="700"/>
        </a:p>
      </dgm:t>
    </dgm:pt>
    <dgm:pt modelId="{1962709A-D975-46B5-8CDC-BE5F39F940A7}" type="sibTrans" cxnId="{279380EB-1711-4972-B5DC-7F07AB061F01}">
      <dgm:prSet/>
      <dgm:spPr/>
      <dgm:t>
        <a:bodyPr/>
        <a:lstStyle/>
        <a:p>
          <a:endParaRPr lang="es-ES" sz="700"/>
        </a:p>
      </dgm:t>
    </dgm:pt>
    <dgm:pt modelId="{16F33ECA-7824-412C-9950-B02E9115B33B}" type="asst">
      <dgm:prSet custT="1"/>
      <dgm:spPr/>
      <dgm:t>
        <a:bodyPr/>
        <a:lstStyle/>
        <a:p>
          <a:pPr marR="0" algn="ctr" rtl="0"/>
          <a:r>
            <a:rPr lang="es-EC" sz="700" b="1" baseline="0" dirty="0" smtClean="0">
              <a:latin typeface="Arial" pitchFamily="34" charset="0"/>
              <a:cs typeface="Arial" pitchFamily="34" charset="0"/>
            </a:rPr>
            <a:t>CHOFER/DESPACHADOR - 1 -</a:t>
          </a:r>
        </a:p>
      </dgm:t>
    </dgm:pt>
    <dgm:pt modelId="{478ADA31-BA1E-41B3-9254-5763698F2657}" type="parTrans" cxnId="{F61D7948-DAE6-4FF6-84ED-6E071DA2464A}">
      <dgm:prSet/>
      <dgm:spPr/>
      <dgm:t>
        <a:bodyPr/>
        <a:lstStyle/>
        <a:p>
          <a:endParaRPr lang="es-ES" sz="700"/>
        </a:p>
      </dgm:t>
    </dgm:pt>
    <dgm:pt modelId="{19ADEC73-E194-430E-AC3B-680B66CF73F7}" type="sibTrans" cxnId="{F61D7948-DAE6-4FF6-84ED-6E071DA2464A}">
      <dgm:prSet/>
      <dgm:spPr/>
      <dgm:t>
        <a:bodyPr/>
        <a:lstStyle/>
        <a:p>
          <a:endParaRPr lang="es-ES" sz="700"/>
        </a:p>
      </dgm:t>
    </dgm:pt>
    <dgm:pt modelId="{1B26E04F-A939-4F12-A8E2-4CBDBB94222C}">
      <dgm:prSet custT="1"/>
      <dgm:spPr/>
      <dgm:t>
        <a:bodyPr/>
        <a:lstStyle/>
        <a:p>
          <a:pPr marR="0" algn="ctr" rtl="0"/>
          <a:r>
            <a:rPr lang="es-EC" sz="700" b="1" baseline="0" dirty="0" smtClean="0">
              <a:latin typeface="Arial" pitchFamily="34" charset="0"/>
              <a:cs typeface="Arial" pitchFamily="34" charset="0"/>
            </a:rPr>
            <a:t>VENDEDORES - 4 -</a:t>
          </a:r>
        </a:p>
      </dgm:t>
    </dgm:pt>
    <dgm:pt modelId="{B515C24F-B2A3-4D77-9419-6F060C5EC22A}" type="parTrans" cxnId="{098D2A45-6000-44DD-BD84-2764B9609C25}">
      <dgm:prSet/>
      <dgm:spPr/>
      <dgm:t>
        <a:bodyPr/>
        <a:lstStyle/>
        <a:p>
          <a:endParaRPr lang="es-ES" sz="700"/>
        </a:p>
      </dgm:t>
    </dgm:pt>
    <dgm:pt modelId="{B19116DD-9B76-4875-9771-1481AD1083E9}" type="sibTrans" cxnId="{098D2A45-6000-44DD-BD84-2764B9609C25}">
      <dgm:prSet/>
      <dgm:spPr/>
      <dgm:t>
        <a:bodyPr/>
        <a:lstStyle/>
        <a:p>
          <a:endParaRPr lang="es-ES" sz="700"/>
        </a:p>
      </dgm:t>
    </dgm:pt>
    <dgm:pt modelId="{EA7837F7-BCFA-4960-9310-D3FA2CE43A17}" type="asst">
      <dgm:prSet custT="1"/>
      <dgm:spPr/>
      <dgm:t>
        <a:bodyPr/>
        <a:lstStyle/>
        <a:p>
          <a:pPr marR="0" algn="ctr" rtl="0"/>
          <a:r>
            <a:rPr lang="es-EC" sz="700" b="1" baseline="0" dirty="0" smtClean="0">
              <a:latin typeface="Arial" pitchFamily="34" charset="0"/>
              <a:cs typeface="Arial" pitchFamily="34" charset="0"/>
            </a:rPr>
            <a:t>OPERARIOS -5 -</a:t>
          </a:r>
        </a:p>
      </dgm:t>
    </dgm:pt>
    <dgm:pt modelId="{3496EFA7-0E35-46D5-8262-A71B90D111DB}" type="parTrans" cxnId="{497BA79C-BCA3-4574-8469-FBA1ABBB0842}">
      <dgm:prSet/>
      <dgm:spPr/>
      <dgm:t>
        <a:bodyPr/>
        <a:lstStyle/>
        <a:p>
          <a:endParaRPr lang="es-ES" sz="700"/>
        </a:p>
      </dgm:t>
    </dgm:pt>
    <dgm:pt modelId="{4BB7CB02-2014-4367-859B-55F90CF8A338}" type="sibTrans" cxnId="{497BA79C-BCA3-4574-8469-FBA1ABBB0842}">
      <dgm:prSet/>
      <dgm:spPr/>
      <dgm:t>
        <a:bodyPr/>
        <a:lstStyle/>
        <a:p>
          <a:endParaRPr lang="es-ES" sz="700"/>
        </a:p>
      </dgm:t>
    </dgm:pt>
    <dgm:pt modelId="{E65DD0B5-0F06-46DE-9DA1-AC315E7B1A77}" type="pres">
      <dgm:prSet presAssocID="{F21A6159-9371-4495-A97A-4C76E9F2B08F}" presName="hierChild1" presStyleCnt="0">
        <dgm:presLayoutVars>
          <dgm:orgChart val="1"/>
          <dgm:chPref val="1"/>
          <dgm:dir/>
          <dgm:animOne val="branch"/>
          <dgm:animLvl val="lvl"/>
          <dgm:resizeHandles/>
        </dgm:presLayoutVars>
      </dgm:prSet>
      <dgm:spPr/>
      <dgm:t>
        <a:bodyPr/>
        <a:lstStyle/>
        <a:p>
          <a:endParaRPr lang="es-ES"/>
        </a:p>
      </dgm:t>
    </dgm:pt>
    <dgm:pt modelId="{738E5367-E294-4B2A-9505-28D0C0CD0112}" type="pres">
      <dgm:prSet presAssocID="{6430A5A0-46AB-4871-8385-150D5E39EFDE}" presName="hierRoot1" presStyleCnt="0">
        <dgm:presLayoutVars>
          <dgm:hierBranch/>
        </dgm:presLayoutVars>
      </dgm:prSet>
      <dgm:spPr/>
    </dgm:pt>
    <dgm:pt modelId="{155DB42C-B2D2-4C6B-A2B2-CB1888F2BFB3}" type="pres">
      <dgm:prSet presAssocID="{6430A5A0-46AB-4871-8385-150D5E39EFDE}" presName="rootComposite1" presStyleCnt="0"/>
      <dgm:spPr/>
    </dgm:pt>
    <dgm:pt modelId="{0C932B0E-9266-4F6E-A048-97C1AA71C90E}" type="pres">
      <dgm:prSet presAssocID="{6430A5A0-46AB-4871-8385-150D5E39EFDE}" presName="rootText1" presStyleLbl="node0" presStyleIdx="0" presStyleCnt="1" custScaleX="137035" custScaleY="81314">
        <dgm:presLayoutVars>
          <dgm:chPref val="3"/>
        </dgm:presLayoutVars>
      </dgm:prSet>
      <dgm:spPr/>
      <dgm:t>
        <a:bodyPr/>
        <a:lstStyle/>
        <a:p>
          <a:endParaRPr lang="es-ES"/>
        </a:p>
      </dgm:t>
    </dgm:pt>
    <dgm:pt modelId="{25BD77AE-4E64-4176-A9F6-EC8E041BD47D}" type="pres">
      <dgm:prSet presAssocID="{6430A5A0-46AB-4871-8385-150D5E39EFDE}" presName="rootConnector1" presStyleLbl="node1" presStyleIdx="0" presStyleCnt="0"/>
      <dgm:spPr/>
      <dgm:t>
        <a:bodyPr/>
        <a:lstStyle/>
        <a:p>
          <a:endParaRPr lang="es-ES"/>
        </a:p>
      </dgm:t>
    </dgm:pt>
    <dgm:pt modelId="{F1BD1293-29DF-4A3F-B2F3-EE310BFED53A}" type="pres">
      <dgm:prSet presAssocID="{6430A5A0-46AB-4871-8385-150D5E39EFDE}" presName="hierChild2" presStyleCnt="0"/>
      <dgm:spPr/>
    </dgm:pt>
    <dgm:pt modelId="{18458D13-2B8E-4EE7-B1F1-35FD03AFC94C}" type="pres">
      <dgm:prSet presAssocID="{9498EABD-FD8B-4037-9548-F9460E9C5DEC}" presName="Name35" presStyleLbl="parChTrans1D2" presStyleIdx="0" presStyleCnt="4"/>
      <dgm:spPr/>
      <dgm:t>
        <a:bodyPr/>
        <a:lstStyle/>
        <a:p>
          <a:endParaRPr lang="es-ES"/>
        </a:p>
      </dgm:t>
    </dgm:pt>
    <dgm:pt modelId="{B3466F73-3089-47EA-A87B-A156BA877995}" type="pres">
      <dgm:prSet presAssocID="{450554B3-6670-4B29-9544-E0EAC6325895}" presName="hierRoot2" presStyleCnt="0">
        <dgm:presLayoutVars>
          <dgm:hierBranch/>
        </dgm:presLayoutVars>
      </dgm:prSet>
      <dgm:spPr/>
    </dgm:pt>
    <dgm:pt modelId="{FFDC026E-FDF0-4FE5-BCE8-725328409727}" type="pres">
      <dgm:prSet presAssocID="{450554B3-6670-4B29-9544-E0EAC6325895}" presName="rootComposite" presStyleCnt="0"/>
      <dgm:spPr/>
    </dgm:pt>
    <dgm:pt modelId="{EB86F0CA-478E-4396-A898-ADC359C20ECA}" type="pres">
      <dgm:prSet presAssocID="{450554B3-6670-4B29-9544-E0EAC6325895}" presName="rootText" presStyleLbl="node2" presStyleIdx="0" presStyleCnt="3" custScaleX="112660" custScaleY="93808">
        <dgm:presLayoutVars>
          <dgm:chPref val="3"/>
        </dgm:presLayoutVars>
      </dgm:prSet>
      <dgm:spPr/>
      <dgm:t>
        <a:bodyPr/>
        <a:lstStyle/>
        <a:p>
          <a:endParaRPr lang="es-ES"/>
        </a:p>
      </dgm:t>
    </dgm:pt>
    <dgm:pt modelId="{E7FF5163-3F01-4C0C-B0AE-CF907480D9D1}" type="pres">
      <dgm:prSet presAssocID="{450554B3-6670-4B29-9544-E0EAC6325895}" presName="rootConnector" presStyleLbl="node2" presStyleIdx="0" presStyleCnt="3"/>
      <dgm:spPr/>
      <dgm:t>
        <a:bodyPr/>
        <a:lstStyle/>
        <a:p>
          <a:endParaRPr lang="es-ES"/>
        </a:p>
      </dgm:t>
    </dgm:pt>
    <dgm:pt modelId="{65271591-04E7-4D14-807D-5B8DD08C0B02}" type="pres">
      <dgm:prSet presAssocID="{450554B3-6670-4B29-9544-E0EAC6325895}" presName="hierChild4" presStyleCnt="0"/>
      <dgm:spPr/>
    </dgm:pt>
    <dgm:pt modelId="{93B2CAC1-C556-4127-835E-C724ADEC91F6}" type="pres">
      <dgm:prSet presAssocID="{450554B3-6670-4B29-9544-E0EAC6325895}" presName="hierChild5" presStyleCnt="0"/>
      <dgm:spPr/>
    </dgm:pt>
    <dgm:pt modelId="{95EC7DF0-EF2E-4A06-B63D-EACC75354E93}" type="pres">
      <dgm:prSet presAssocID="{4B766196-E75D-412F-8409-889C4C61814A}" presName="Name35" presStyleLbl="parChTrans1D2" presStyleIdx="1" presStyleCnt="4"/>
      <dgm:spPr/>
      <dgm:t>
        <a:bodyPr/>
        <a:lstStyle/>
        <a:p>
          <a:endParaRPr lang="es-ES"/>
        </a:p>
      </dgm:t>
    </dgm:pt>
    <dgm:pt modelId="{D6566CE0-C365-4497-86FE-80D7A8D11527}" type="pres">
      <dgm:prSet presAssocID="{CEF8F4F4-CA13-46AA-A63B-E195853C489B}" presName="hierRoot2" presStyleCnt="0">
        <dgm:presLayoutVars>
          <dgm:hierBranch/>
        </dgm:presLayoutVars>
      </dgm:prSet>
      <dgm:spPr/>
    </dgm:pt>
    <dgm:pt modelId="{3005DC52-18B4-4B5A-BEC3-A742A04E9AFA}" type="pres">
      <dgm:prSet presAssocID="{CEF8F4F4-CA13-46AA-A63B-E195853C489B}" presName="rootComposite" presStyleCnt="0"/>
      <dgm:spPr/>
    </dgm:pt>
    <dgm:pt modelId="{D2A6B892-5A20-4C24-8577-8A26496124E9}" type="pres">
      <dgm:prSet presAssocID="{CEF8F4F4-CA13-46AA-A63B-E195853C489B}" presName="rootText" presStyleLbl="node2" presStyleIdx="1" presStyleCnt="3" custScaleX="111965" custScaleY="97437" custLinFactNeighborX="-3348" custLinFactNeighborY="1340">
        <dgm:presLayoutVars>
          <dgm:chPref val="3"/>
        </dgm:presLayoutVars>
      </dgm:prSet>
      <dgm:spPr/>
      <dgm:t>
        <a:bodyPr/>
        <a:lstStyle/>
        <a:p>
          <a:endParaRPr lang="es-ES"/>
        </a:p>
      </dgm:t>
    </dgm:pt>
    <dgm:pt modelId="{835324EE-ED9C-45F0-B9C0-67E625ABCA4A}" type="pres">
      <dgm:prSet presAssocID="{CEF8F4F4-CA13-46AA-A63B-E195853C489B}" presName="rootConnector" presStyleLbl="node2" presStyleIdx="1" presStyleCnt="3"/>
      <dgm:spPr/>
      <dgm:t>
        <a:bodyPr/>
        <a:lstStyle/>
        <a:p>
          <a:endParaRPr lang="es-ES"/>
        </a:p>
      </dgm:t>
    </dgm:pt>
    <dgm:pt modelId="{41421EA1-32AE-4B0B-A35F-4C0E5711FAFB}" type="pres">
      <dgm:prSet presAssocID="{CEF8F4F4-CA13-46AA-A63B-E195853C489B}" presName="hierChild4" presStyleCnt="0"/>
      <dgm:spPr/>
    </dgm:pt>
    <dgm:pt modelId="{61FA5FEE-FA81-45DB-9385-86AA62833255}" type="pres">
      <dgm:prSet presAssocID="{CEF8F4F4-CA13-46AA-A63B-E195853C489B}" presName="hierChild5" presStyleCnt="0"/>
      <dgm:spPr/>
    </dgm:pt>
    <dgm:pt modelId="{A8F0C4C4-D447-4FAA-98ED-C0BA7B768BB3}" type="pres">
      <dgm:prSet presAssocID="{478ADA31-BA1E-41B3-9254-5763698F2657}" presName="Name111" presStyleLbl="parChTrans1D3" presStyleIdx="0" presStyleCnt="2"/>
      <dgm:spPr/>
      <dgm:t>
        <a:bodyPr/>
        <a:lstStyle/>
        <a:p>
          <a:endParaRPr lang="es-ES"/>
        </a:p>
      </dgm:t>
    </dgm:pt>
    <dgm:pt modelId="{1B0A009D-B764-4F90-937E-8BC692C01AAC}" type="pres">
      <dgm:prSet presAssocID="{16F33ECA-7824-412C-9950-B02E9115B33B}" presName="hierRoot3" presStyleCnt="0">
        <dgm:presLayoutVars>
          <dgm:hierBranch/>
        </dgm:presLayoutVars>
      </dgm:prSet>
      <dgm:spPr/>
    </dgm:pt>
    <dgm:pt modelId="{F90E5499-9266-4BD6-8924-B78D973A4A9B}" type="pres">
      <dgm:prSet presAssocID="{16F33ECA-7824-412C-9950-B02E9115B33B}" presName="rootComposite3" presStyleCnt="0"/>
      <dgm:spPr/>
    </dgm:pt>
    <dgm:pt modelId="{D3A43EC8-7718-4262-9373-D6B5802D178C}" type="pres">
      <dgm:prSet presAssocID="{16F33ECA-7824-412C-9950-B02E9115B33B}" presName="rootText3" presStyleLbl="asst2" presStyleIdx="0" presStyleCnt="2" custScaleX="124249" custScaleY="91107">
        <dgm:presLayoutVars>
          <dgm:chPref val="3"/>
        </dgm:presLayoutVars>
      </dgm:prSet>
      <dgm:spPr/>
      <dgm:t>
        <a:bodyPr/>
        <a:lstStyle/>
        <a:p>
          <a:endParaRPr lang="es-ES"/>
        </a:p>
      </dgm:t>
    </dgm:pt>
    <dgm:pt modelId="{D455BED0-12BF-4D42-9B5F-7C371A6AE32A}" type="pres">
      <dgm:prSet presAssocID="{16F33ECA-7824-412C-9950-B02E9115B33B}" presName="rootConnector3" presStyleLbl="asst2" presStyleIdx="0" presStyleCnt="2"/>
      <dgm:spPr/>
      <dgm:t>
        <a:bodyPr/>
        <a:lstStyle/>
        <a:p>
          <a:endParaRPr lang="es-ES"/>
        </a:p>
      </dgm:t>
    </dgm:pt>
    <dgm:pt modelId="{A8E7D795-D0D7-449D-91E2-2D1430444748}" type="pres">
      <dgm:prSet presAssocID="{16F33ECA-7824-412C-9950-B02E9115B33B}" presName="hierChild6" presStyleCnt="0"/>
      <dgm:spPr/>
    </dgm:pt>
    <dgm:pt modelId="{671C2461-BE34-4D98-A237-7255B94A8B1D}" type="pres">
      <dgm:prSet presAssocID="{16F33ECA-7824-412C-9950-B02E9115B33B}" presName="hierChild7" presStyleCnt="0"/>
      <dgm:spPr/>
    </dgm:pt>
    <dgm:pt modelId="{DF95AE65-A00B-4904-ADA9-6ABF19FAD08E}" type="pres">
      <dgm:prSet presAssocID="{3496EFA7-0E35-46D5-8262-A71B90D111DB}" presName="Name111" presStyleLbl="parChTrans1D3" presStyleIdx="1" presStyleCnt="2"/>
      <dgm:spPr/>
      <dgm:t>
        <a:bodyPr/>
        <a:lstStyle/>
        <a:p>
          <a:endParaRPr lang="es-ES"/>
        </a:p>
      </dgm:t>
    </dgm:pt>
    <dgm:pt modelId="{813DE4E6-94F7-4A17-B09F-B0D4FBAAFBFA}" type="pres">
      <dgm:prSet presAssocID="{EA7837F7-BCFA-4960-9310-D3FA2CE43A17}" presName="hierRoot3" presStyleCnt="0">
        <dgm:presLayoutVars>
          <dgm:hierBranch val="init"/>
        </dgm:presLayoutVars>
      </dgm:prSet>
      <dgm:spPr/>
    </dgm:pt>
    <dgm:pt modelId="{A1BCB99F-0081-4BD1-8691-326EA5F37125}" type="pres">
      <dgm:prSet presAssocID="{EA7837F7-BCFA-4960-9310-D3FA2CE43A17}" presName="rootComposite3" presStyleCnt="0"/>
      <dgm:spPr/>
    </dgm:pt>
    <dgm:pt modelId="{1365CDE2-B395-49AC-AD9B-133815A7B0FD}" type="pres">
      <dgm:prSet presAssocID="{EA7837F7-BCFA-4960-9310-D3FA2CE43A17}" presName="rootText3" presStyleLbl="asst2" presStyleIdx="1" presStyleCnt="2" custScaleX="115729" custScaleY="90487" custLinFactNeighborX="2743" custLinFactNeighborY="-26058">
        <dgm:presLayoutVars>
          <dgm:chPref val="3"/>
        </dgm:presLayoutVars>
      </dgm:prSet>
      <dgm:spPr/>
      <dgm:t>
        <a:bodyPr/>
        <a:lstStyle/>
        <a:p>
          <a:endParaRPr lang="es-ES"/>
        </a:p>
      </dgm:t>
    </dgm:pt>
    <dgm:pt modelId="{69019C71-140B-4B00-A384-94D8027E4231}" type="pres">
      <dgm:prSet presAssocID="{EA7837F7-BCFA-4960-9310-D3FA2CE43A17}" presName="rootConnector3" presStyleLbl="asst2" presStyleIdx="1" presStyleCnt="2"/>
      <dgm:spPr/>
      <dgm:t>
        <a:bodyPr/>
        <a:lstStyle/>
        <a:p>
          <a:endParaRPr lang="es-ES"/>
        </a:p>
      </dgm:t>
    </dgm:pt>
    <dgm:pt modelId="{CD4521C1-750F-4723-B200-90B782296591}" type="pres">
      <dgm:prSet presAssocID="{EA7837F7-BCFA-4960-9310-D3FA2CE43A17}" presName="hierChild6" presStyleCnt="0"/>
      <dgm:spPr/>
    </dgm:pt>
    <dgm:pt modelId="{63E0A769-D503-4A1B-9B40-EF4A14CD8F45}" type="pres">
      <dgm:prSet presAssocID="{EA7837F7-BCFA-4960-9310-D3FA2CE43A17}" presName="hierChild7" presStyleCnt="0"/>
      <dgm:spPr/>
    </dgm:pt>
    <dgm:pt modelId="{B17BE396-CB4F-4B00-9652-BC113071091E}" type="pres">
      <dgm:prSet presAssocID="{B515C24F-B2A3-4D77-9419-6F060C5EC22A}" presName="Name35" presStyleLbl="parChTrans1D2" presStyleIdx="2" presStyleCnt="4"/>
      <dgm:spPr/>
      <dgm:t>
        <a:bodyPr/>
        <a:lstStyle/>
        <a:p>
          <a:endParaRPr lang="es-ES"/>
        </a:p>
      </dgm:t>
    </dgm:pt>
    <dgm:pt modelId="{589DC275-3B20-4E32-A744-586B83F60132}" type="pres">
      <dgm:prSet presAssocID="{1B26E04F-A939-4F12-A8E2-4CBDBB94222C}" presName="hierRoot2" presStyleCnt="0">
        <dgm:presLayoutVars>
          <dgm:hierBranch/>
        </dgm:presLayoutVars>
      </dgm:prSet>
      <dgm:spPr/>
    </dgm:pt>
    <dgm:pt modelId="{F94F17EA-D05C-4567-8132-D6906F12D460}" type="pres">
      <dgm:prSet presAssocID="{1B26E04F-A939-4F12-A8E2-4CBDBB94222C}" presName="rootComposite" presStyleCnt="0"/>
      <dgm:spPr/>
    </dgm:pt>
    <dgm:pt modelId="{234C715C-DE29-4545-9C9F-6C8D80490942}" type="pres">
      <dgm:prSet presAssocID="{1B26E04F-A939-4F12-A8E2-4CBDBB94222C}" presName="rootText" presStyleLbl="node2" presStyleIdx="2" presStyleCnt="3" custScaleX="111514" custScaleY="101023" custLinFactNeighborX="159" custLinFactNeighborY="0">
        <dgm:presLayoutVars>
          <dgm:chPref val="3"/>
        </dgm:presLayoutVars>
      </dgm:prSet>
      <dgm:spPr/>
      <dgm:t>
        <a:bodyPr/>
        <a:lstStyle/>
        <a:p>
          <a:endParaRPr lang="es-ES"/>
        </a:p>
      </dgm:t>
    </dgm:pt>
    <dgm:pt modelId="{9DB3C93C-5350-4267-BF02-2978F4660597}" type="pres">
      <dgm:prSet presAssocID="{1B26E04F-A939-4F12-A8E2-4CBDBB94222C}" presName="rootConnector" presStyleLbl="node2" presStyleIdx="2" presStyleCnt="3"/>
      <dgm:spPr/>
      <dgm:t>
        <a:bodyPr/>
        <a:lstStyle/>
        <a:p>
          <a:endParaRPr lang="es-ES"/>
        </a:p>
      </dgm:t>
    </dgm:pt>
    <dgm:pt modelId="{A7520206-B457-4777-B375-1696A0566093}" type="pres">
      <dgm:prSet presAssocID="{1B26E04F-A939-4F12-A8E2-4CBDBB94222C}" presName="hierChild4" presStyleCnt="0"/>
      <dgm:spPr/>
    </dgm:pt>
    <dgm:pt modelId="{AF8E5BAB-9914-450C-8CE7-8953F7AEEFA7}" type="pres">
      <dgm:prSet presAssocID="{1B26E04F-A939-4F12-A8E2-4CBDBB94222C}" presName="hierChild5" presStyleCnt="0"/>
      <dgm:spPr/>
    </dgm:pt>
    <dgm:pt modelId="{00336162-5C64-45E6-922D-C503E5482574}" type="pres">
      <dgm:prSet presAssocID="{6430A5A0-46AB-4871-8385-150D5E39EFDE}" presName="hierChild3" presStyleCnt="0"/>
      <dgm:spPr/>
    </dgm:pt>
    <dgm:pt modelId="{57DBF20C-CA21-40B7-9499-C64D084A14C7}" type="pres">
      <dgm:prSet presAssocID="{D252C7FB-1A3F-4E86-BE42-116CBD457EEE}" presName="Name111" presStyleLbl="parChTrans1D2" presStyleIdx="3" presStyleCnt="4"/>
      <dgm:spPr/>
      <dgm:t>
        <a:bodyPr/>
        <a:lstStyle/>
        <a:p>
          <a:endParaRPr lang="es-ES"/>
        </a:p>
      </dgm:t>
    </dgm:pt>
    <dgm:pt modelId="{6B82B351-B5C3-4EF5-ABA5-24EDA4ECA4BF}" type="pres">
      <dgm:prSet presAssocID="{05E73BF7-1E6E-4893-8423-AA94F0092E18}" presName="hierRoot3" presStyleCnt="0">
        <dgm:presLayoutVars>
          <dgm:hierBranch/>
        </dgm:presLayoutVars>
      </dgm:prSet>
      <dgm:spPr/>
    </dgm:pt>
    <dgm:pt modelId="{80A03E4B-F69B-4601-AD61-4ECF95A98050}" type="pres">
      <dgm:prSet presAssocID="{05E73BF7-1E6E-4893-8423-AA94F0092E18}" presName="rootComposite3" presStyleCnt="0"/>
      <dgm:spPr/>
    </dgm:pt>
    <dgm:pt modelId="{DDD45660-5020-4F2B-833E-5C0F110939B1}" type="pres">
      <dgm:prSet presAssocID="{05E73BF7-1E6E-4893-8423-AA94F0092E18}" presName="rootText3" presStyleLbl="asst1" presStyleIdx="0" presStyleCnt="1" custScaleX="141947" custScaleY="87846" custLinFactNeighborX="2057" custLinFactNeighborY="-12250">
        <dgm:presLayoutVars>
          <dgm:chPref val="3"/>
        </dgm:presLayoutVars>
      </dgm:prSet>
      <dgm:spPr/>
      <dgm:t>
        <a:bodyPr/>
        <a:lstStyle/>
        <a:p>
          <a:endParaRPr lang="es-ES"/>
        </a:p>
      </dgm:t>
    </dgm:pt>
    <dgm:pt modelId="{47C9E17E-CA20-4769-9816-A96B26E7598F}" type="pres">
      <dgm:prSet presAssocID="{05E73BF7-1E6E-4893-8423-AA94F0092E18}" presName="rootConnector3" presStyleLbl="asst1" presStyleIdx="0" presStyleCnt="1"/>
      <dgm:spPr/>
      <dgm:t>
        <a:bodyPr/>
        <a:lstStyle/>
        <a:p>
          <a:endParaRPr lang="es-ES"/>
        </a:p>
      </dgm:t>
    </dgm:pt>
    <dgm:pt modelId="{A891C7AE-D278-43F5-9278-AFE78F9D8465}" type="pres">
      <dgm:prSet presAssocID="{05E73BF7-1E6E-4893-8423-AA94F0092E18}" presName="hierChild6" presStyleCnt="0"/>
      <dgm:spPr/>
    </dgm:pt>
    <dgm:pt modelId="{9B8C5091-A65F-42C9-9982-C7493D094A12}" type="pres">
      <dgm:prSet presAssocID="{05E73BF7-1E6E-4893-8423-AA94F0092E18}" presName="hierChild7" presStyleCnt="0"/>
      <dgm:spPr/>
    </dgm:pt>
  </dgm:ptLst>
  <dgm:cxnLst>
    <dgm:cxn modelId="{C8D62E78-9040-4A05-BF62-F0C4452D0207}" type="presOf" srcId="{6430A5A0-46AB-4871-8385-150D5E39EFDE}" destId="{25BD77AE-4E64-4176-A9F6-EC8E041BD47D}" srcOrd="1" destOrd="0" presId="urn:microsoft.com/office/officeart/2005/8/layout/orgChart1"/>
    <dgm:cxn modelId="{9629536A-CB41-4EB7-B350-5A98EDB3320E}" type="presOf" srcId="{450554B3-6670-4B29-9544-E0EAC6325895}" destId="{EB86F0CA-478E-4396-A898-ADC359C20ECA}" srcOrd="0" destOrd="0" presId="urn:microsoft.com/office/officeart/2005/8/layout/orgChart1"/>
    <dgm:cxn modelId="{FF7F176F-169A-49A6-B6EC-7FA0BFBA94C4}" type="presOf" srcId="{1B26E04F-A939-4F12-A8E2-4CBDBB94222C}" destId="{234C715C-DE29-4545-9C9F-6C8D80490942}" srcOrd="0" destOrd="0" presId="urn:microsoft.com/office/officeart/2005/8/layout/orgChart1"/>
    <dgm:cxn modelId="{7B0623A3-ADEA-4163-A6C6-9753332838CA}" type="presOf" srcId="{16F33ECA-7824-412C-9950-B02E9115B33B}" destId="{D455BED0-12BF-4D42-9B5F-7C371A6AE32A}" srcOrd="1" destOrd="0" presId="urn:microsoft.com/office/officeart/2005/8/layout/orgChart1"/>
    <dgm:cxn modelId="{682E01AB-376B-45B0-B3FE-30C5CB7349B8}" type="presOf" srcId="{EA7837F7-BCFA-4960-9310-D3FA2CE43A17}" destId="{1365CDE2-B395-49AC-AD9B-133815A7B0FD}" srcOrd="0" destOrd="0" presId="urn:microsoft.com/office/officeart/2005/8/layout/orgChart1"/>
    <dgm:cxn modelId="{D9E7DF21-530D-4834-9790-222D67C2B730}" srcId="{6430A5A0-46AB-4871-8385-150D5E39EFDE}" destId="{05E73BF7-1E6E-4893-8423-AA94F0092E18}" srcOrd="0" destOrd="0" parTransId="{D252C7FB-1A3F-4E86-BE42-116CBD457EEE}" sibTransId="{B2FCCEEC-991E-4905-8B23-9A1C4AB97D12}"/>
    <dgm:cxn modelId="{9184D2FC-4961-47CB-82B5-70897ED5A3FB}" srcId="{6430A5A0-46AB-4871-8385-150D5E39EFDE}" destId="{450554B3-6670-4B29-9544-E0EAC6325895}" srcOrd="1" destOrd="0" parTransId="{9498EABD-FD8B-4037-9548-F9460E9C5DEC}" sibTransId="{15395D42-716C-4FA3-806C-DBE016BC9768}"/>
    <dgm:cxn modelId="{34C7F7D3-549A-42B5-B2DF-3A785BCF37D3}" type="presOf" srcId="{CEF8F4F4-CA13-46AA-A63B-E195853C489B}" destId="{D2A6B892-5A20-4C24-8577-8A26496124E9}" srcOrd="0" destOrd="0" presId="urn:microsoft.com/office/officeart/2005/8/layout/orgChart1"/>
    <dgm:cxn modelId="{023AAFC5-081A-46A0-BB93-A217BCD5D625}" type="presOf" srcId="{05E73BF7-1E6E-4893-8423-AA94F0092E18}" destId="{47C9E17E-CA20-4769-9816-A96B26E7598F}" srcOrd="1" destOrd="0" presId="urn:microsoft.com/office/officeart/2005/8/layout/orgChart1"/>
    <dgm:cxn modelId="{497BA79C-BCA3-4574-8469-FBA1ABBB0842}" srcId="{CEF8F4F4-CA13-46AA-A63B-E195853C489B}" destId="{EA7837F7-BCFA-4960-9310-D3FA2CE43A17}" srcOrd="1" destOrd="0" parTransId="{3496EFA7-0E35-46D5-8262-A71B90D111DB}" sibTransId="{4BB7CB02-2014-4367-859B-55F90CF8A338}"/>
    <dgm:cxn modelId="{97A98ED1-1A0C-47BD-961E-80D449D937FD}" type="presOf" srcId="{3496EFA7-0E35-46D5-8262-A71B90D111DB}" destId="{DF95AE65-A00B-4904-ADA9-6ABF19FAD08E}" srcOrd="0" destOrd="0" presId="urn:microsoft.com/office/officeart/2005/8/layout/orgChart1"/>
    <dgm:cxn modelId="{C5727F8A-14F3-4183-93D1-18B2FB616CB9}" type="presOf" srcId="{CEF8F4F4-CA13-46AA-A63B-E195853C489B}" destId="{835324EE-ED9C-45F0-B9C0-67E625ABCA4A}" srcOrd="1" destOrd="0" presId="urn:microsoft.com/office/officeart/2005/8/layout/orgChart1"/>
    <dgm:cxn modelId="{F23CB351-C56A-4E8D-B4B0-19EC59BFBE99}" type="presOf" srcId="{16F33ECA-7824-412C-9950-B02E9115B33B}" destId="{D3A43EC8-7718-4262-9373-D6B5802D178C}" srcOrd="0" destOrd="0" presId="urn:microsoft.com/office/officeart/2005/8/layout/orgChart1"/>
    <dgm:cxn modelId="{D9BF4926-CFD1-4766-9FA9-C55099AB7E04}" type="presOf" srcId="{B515C24F-B2A3-4D77-9419-6F060C5EC22A}" destId="{B17BE396-CB4F-4B00-9652-BC113071091E}" srcOrd="0" destOrd="0" presId="urn:microsoft.com/office/officeart/2005/8/layout/orgChart1"/>
    <dgm:cxn modelId="{614A695C-F28B-41CD-8871-F251315A6EF7}" type="presOf" srcId="{D252C7FB-1A3F-4E86-BE42-116CBD457EEE}" destId="{57DBF20C-CA21-40B7-9499-C64D084A14C7}" srcOrd="0" destOrd="0" presId="urn:microsoft.com/office/officeart/2005/8/layout/orgChart1"/>
    <dgm:cxn modelId="{ECAA93F3-455A-46B0-BBB4-B7BC4DDA97D7}" type="presOf" srcId="{05E73BF7-1E6E-4893-8423-AA94F0092E18}" destId="{DDD45660-5020-4F2B-833E-5C0F110939B1}" srcOrd="0" destOrd="0" presId="urn:microsoft.com/office/officeart/2005/8/layout/orgChart1"/>
    <dgm:cxn modelId="{09A8422D-A822-4CC9-88A2-AD31A850B186}" srcId="{F21A6159-9371-4495-A97A-4C76E9F2B08F}" destId="{6430A5A0-46AB-4871-8385-150D5E39EFDE}" srcOrd="0" destOrd="0" parTransId="{9D714EAD-3FBB-4B76-AB8A-D0CB969E2D72}" sibTransId="{02192544-41C3-4BD2-899C-2E33625931FD}"/>
    <dgm:cxn modelId="{E67C1935-A01B-4E33-88AD-0CFFD251BAD7}" type="presOf" srcId="{6430A5A0-46AB-4871-8385-150D5E39EFDE}" destId="{0C932B0E-9266-4F6E-A048-97C1AA71C90E}" srcOrd="0" destOrd="0" presId="urn:microsoft.com/office/officeart/2005/8/layout/orgChart1"/>
    <dgm:cxn modelId="{279380EB-1711-4972-B5DC-7F07AB061F01}" srcId="{6430A5A0-46AB-4871-8385-150D5E39EFDE}" destId="{CEF8F4F4-CA13-46AA-A63B-E195853C489B}" srcOrd="2" destOrd="0" parTransId="{4B766196-E75D-412F-8409-889C4C61814A}" sibTransId="{1962709A-D975-46B5-8CDC-BE5F39F940A7}"/>
    <dgm:cxn modelId="{3C9C5CB8-15E2-41C7-8E02-97582A07876F}" type="presOf" srcId="{450554B3-6670-4B29-9544-E0EAC6325895}" destId="{E7FF5163-3F01-4C0C-B0AE-CF907480D9D1}" srcOrd="1" destOrd="0" presId="urn:microsoft.com/office/officeart/2005/8/layout/orgChart1"/>
    <dgm:cxn modelId="{098D2A45-6000-44DD-BD84-2764B9609C25}" srcId="{6430A5A0-46AB-4871-8385-150D5E39EFDE}" destId="{1B26E04F-A939-4F12-A8E2-4CBDBB94222C}" srcOrd="3" destOrd="0" parTransId="{B515C24F-B2A3-4D77-9419-6F060C5EC22A}" sibTransId="{B19116DD-9B76-4875-9771-1481AD1083E9}"/>
    <dgm:cxn modelId="{B20710C2-4389-4628-A7A1-5FA9F6AE8AF9}" type="presOf" srcId="{1B26E04F-A939-4F12-A8E2-4CBDBB94222C}" destId="{9DB3C93C-5350-4267-BF02-2978F4660597}" srcOrd="1" destOrd="0" presId="urn:microsoft.com/office/officeart/2005/8/layout/orgChart1"/>
    <dgm:cxn modelId="{1FDD40EF-7D12-4C08-8BAF-13D8F1515CA9}" type="presOf" srcId="{478ADA31-BA1E-41B3-9254-5763698F2657}" destId="{A8F0C4C4-D447-4FAA-98ED-C0BA7B768BB3}" srcOrd="0" destOrd="0" presId="urn:microsoft.com/office/officeart/2005/8/layout/orgChart1"/>
    <dgm:cxn modelId="{48C39F14-378E-49A6-877A-641F818717A6}" type="presOf" srcId="{9498EABD-FD8B-4037-9548-F9460E9C5DEC}" destId="{18458D13-2B8E-4EE7-B1F1-35FD03AFC94C}" srcOrd="0" destOrd="0" presId="urn:microsoft.com/office/officeart/2005/8/layout/orgChart1"/>
    <dgm:cxn modelId="{6F1ADF53-FFAC-4A29-8555-1D984BDEB01A}" type="presOf" srcId="{F21A6159-9371-4495-A97A-4C76E9F2B08F}" destId="{E65DD0B5-0F06-46DE-9DA1-AC315E7B1A77}" srcOrd="0" destOrd="0" presId="urn:microsoft.com/office/officeart/2005/8/layout/orgChart1"/>
    <dgm:cxn modelId="{F61D7948-DAE6-4FF6-84ED-6E071DA2464A}" srcId="{CEF8F4F4-CA13-46AA-A63B-E195853C489B}" destId="{16F33ECA-7824-412C-9950-B02E9115B33B}" srcOrd="0" destOrd="0" parTransId="{478ADA31-BA1E-41B3-9254-5763698F2657}" sibTransId="{19ADEC73-E194-430E-AC3B-680B66CF73F7}"/>
    <dgm:cxn modelId="{1D5A9776-A4C8-465B-BC92-A514AB759382}" type="presOf" srcId="{4B766196-E75D-412F-8409-889C4C61814A}" destId="{95EC7DF0-EF2E-4A06-B63D-EACC75354E93}" srcOrd="0" destOrd="0" presId="urn:microsoft.com/office/officeart/2005/8/layout/orgChart1"/>
    <dgm:cxn modelId="{49175255-D844-414B-AF8A-2B22F6C32180}" type="presOf" srcId="{EA7837F7-BCFA-4960-9310-D3FA2CE43A17}" destId="{69019C71-140B-4B00-A384-94D8027E4231}" srcOrd="1" destOrd="0" presId="urn:microsoft.com/office/officeart/2005/8/layout/orgChart1"/>
    <dgm:cxn modelId="{29521CAF-9974-4DBE-87DC-6C0C8DD1DEA2}" type="presParOf" srcId="{E65DD0B5-0F06-46DE-9DA1-AC315E7B1A77}" destId="{738E5367-E294-4B2A-9505-28D0C0CD0112}" srcOrd="0" destOrd="0" presId="urn:microsoft.com/office/officeart/2005/8/layout/orgChart1"/>
    <dgm:cxn modelId="{B1FE0A15-DE9C-4958-B34E-09B150AE3D3B}" type="presParOf" srcId="{738E5367-E294-4B2A-9505-28D0C0CD0112}" destId="{155DB42C-B2D2-4C6B-A2B2-CB1888F2BFB3}" srcOrd="0" destOrd="0" presId="urn:microsoft.com/office/officeart/2005/8/layout/orgChart1"/>
    <dgm:cxn modelId="{A5B67B9C-3AD8-41A7-AE7B-5206C46216CD}" type="presParOf" srcId="{155DB42C-B2D2-4C6B-A2B2-CB1888F2BFB3}" destId="{0C932B0E-9266-4F6E-A048-97C1AA71C90E}" srcOrd="0" destOrd="0" presId="urn:microsoft.com/office/officeart/2005/8/layout/orgChart1"/>
    <dgm:cxn modelId="{8E00C6E2-DA84-49CC-9BEB-36CD61D5840C}" type="presParOf" srcId="{155DB42C-B2D2-4C6B-A2B2-CB1888F2BFB3}" destId="{25BD77AE-4E64-4176-A9F6-EC8E041BD47D}" srcOrd="1" destOrd="0" presId="urn:microsoft.com/office/officeart/2005/8/layout/orgChart1"/>
    <dgm:cxn modelId="{90AD059B-09EF-4370-B7C7-BB05DD22B36B}" type="presParOf" srcId="{738E5367-E294-4B2A-9505-28D0C0CD0112}" destId="{F1BD1293-29DF-4A3F-B2F3-EE310BFED53A}" srcOrd="1" destOrd="0" presId="urn:microsoft.com/office/officeart/2005/8/layout/orgChart1"/>
    <dgm:cxn modelId="{14E4F26E-5792-4AEF-8807-B237601B6B14}" type="presParOf" srcId="{F1BD1293-29DF-4A3F-B2F3-EE310BFED53A}" destId="{18458D13-2B8E-4EE7-B1F1-35FD03AFC94C}" srcOrd="0" destOrd="0" presId="urn:microsoft.com/office/officeart/2005/8/layout/orgChart1"/>
    <dgm:cxn modelId="{7931B330-A243-4FBE-8B68-B2DF2107AEFE}" type="presParOf" srcId="{F1BD1293-29DF-4A3F-B2F3-EE310BFED53A}" destId="{B3466F73-3089-47EA-A87B-A156BA877995}" srcOrd="1" destOrd="0" presId="urn:microsoft.com/office/officeart/2005/8/layout/orgChart1"/>
    <dgm:cxn modelId="{BFCE9D12-8225-4EC4-A833-5B8A0B7978A8}" type="presParOf" srcId="{B3466F73-3089-47EA-A87B-A156BA877995}" destId="{FFDC026E-FDF0-4FE5-BCE8-725328409727}" srcOrd="0" destOrd="0" presId="urn:microsoft.com/office/officeart/2005/8/layout/orgChart1"/>
    <dgm:cxn modelId="{AF1B0E7C-5E38-4529-B5C4-B650BCD1FDBB}" type="presParOf" srcId="{FFDC026E-FDF0-4FE5-BCE8-725328409727}" destId="{EB86F0CA-478E-4396-A898-ADC359C20ECA}" srcOrd="0" destOrd="0" presId="urn:microsoft.com/office/officeart/2005/8/layout/orgChart1"/>
    <dgm:cxn modelId="{C9603778-CD46-4A25-88D0-B0E93611A460}" type="presParOf" srcId="{FFDC026E-FDF0-4FE5-BCE8-725328409727}" destId="{E7FF5163-3F01-4C0C-B0AE-CF907480D9D1}" srcOrd="1" destOrd="0" presId="urn:microsoft.com/office/officeart/2005/8/layout/orgChart1"/>
    <dgm:cxn modelId="{F18F3D77-0C47-4000-AD5A-64BBFC7BA40D}" type="presParOf" srcId="{B3466F73-3089-47EA-A87B-A156BA877995}" destId="{65271591-04E7-4D14-807D-5B8DD08C0B02}" srcOrd="1" destOrd="0" presId="urn:microsoft.com/office/officeart/2005/8/layout/orgChart1"/>
    <dgm:cxn modelId="{978752C8-B813-4D4D-BA89-D4113DF50A88}" type="presParOf" srcId="{B3466F73-3089-47EA-A87B-A156BA877995}" destId="{93B2CAC1-C556-4127-835E-C724ADEC91F6}" srcOrd="2" destOrd="0" presId="urn:microsoft.com/office/officeart/2005/8/layout/orgChart1"/>
    <dgm:cxn modelId="{244974D1-74FF-47C6-AA1E-74FD2378D4DE}" type="presParOf" srcId="{F1BD1293-29DF-4A3F-B2F3-EE310BFED53A}" destId="{95EC7DF0-EF2E-4A06-B63D-EACC75354E93}" srcOrd="2" destOrd="0" presId="urn:microsoft.com/office/officeart/2005/8/layout/orgChart1"/>
    <dgm:cxn modelId="{D4431FB4-82B8-4D21-84AC-563EFDE34179}" type="presParOf" srcId="{F1BD1293-29DF-4A3F-B2F3-EE310BFED53A}" destId="{D6566CE0-C365-4497-86FE-80D7A8D11527}" srcOrd="3" destOrd="0" presId="urn:microsoft.com/office/officeart/2005/8/layout/orgChart1"/>
    <dgm:cxn modelId="{26FEFA46-B2BA-4176-9CA7-F1136CF11162}" type="presParOf" srcId="{D6566CE0-C365-4497-86FE-80D7A8D11527}" destId="{3005DC52-18B4-4B5A-BEC3-A742A04E9AFA}" srcOrd="0" destOrd="0" presId="urn:microsoft.com/office/officeart/2005/8/layout/orgChart1"/>
    <dgm:cxn modelId="{59F0A5CD-0DB1-42DF-B227-F74F8CC0CCD6}" type="presParOf" srcId="{3005DC52-18B4-4B5A-BEC3-A742A04E9AFA}" destId="{D2A6B892-5A20-4C24-8577-8A26496124E9}" srcOrd="0" destOrd="0" presId="urn:microsoft.com/office/officeart/2005/8/layout/orgChart1"/>
    <dgm:cxn modelId="{EC154878-5CD3-4A49-8CF6-4D3B86D99AA5}" type="presParOf" srcId="{3005DC52-18B4-4B5A-BEC3-A742A04E9AFA}" destId="{835324EE-ED9C-45F0-B9C0-67E625ABCA4A}" srcOrd="1" destOrd="0" presId="urn:microsoft.com/office/officeart/2005/8/layout/orgChart1"/>
    <dgm:cxn modelId="{FFBA3840-D243-4A64-AB7A-8584CE1EF61E}" type="presParOf" srcId="{D6566CE0-C365-4497-86FE-80D7A8D11527}" destId="{41421EA1-32AE-4B0B-A35F-4C0E5711FAFB}" srcOrd="1" destOrd="0" presId="urn:microsoft.com/office/officeart/2005/8/layout/orgChart1"/>
    <dgm:cxn modelId="{A42F7691-1D00-48E6-8305-1A34457525A8}" type="presParOf" srcId="{D6566CE0-C365-4497-86FE-80D7A8D11527}" destId="{61FA5FEE-FA81-45DB-9385-86AA62833255}" srcOrd="2" destOrd="0" presId="urn:microsoft.com/office/officeart/2005/8/layout/orgChart1"/>
    <dgm:cxn modelId="{012E8039-A211-4877-B953-478C8EF0DE14}" type="presParOf" srcId="{61FA5FEE-FA81-45DB-9385-86AA62833255}" destId="{A8F0C4C4-D447-4FAA-98ED-C0BA7B768BB3}" srcOrd="0" destOrd="0" presId="urn:microsoft.com/office/officeart/2005/8/layout/orgChart1"/>
    <dgm:cxn modelId="{D06D1121-5106-4C91-909F-77F756EE2B8C}" type="presParOf" srcId="{61FA5FEE-FA81-45DB-9385-86AA62833255}" destId="{1B0A009D-B764-4F90-937E-8BC692C01AAC}" srcOrd="1" destOrd="0" presId="urn:microsoft.com/office/officeart/2005/8/layout/orgChart1"/>
    <dgm:cxn modelId="{BCC93D46-9D9F-423B-B35A-6B46CDA00456}" type="presParOf" srcId="{1B0A009D-B764-4F90-937E-8BC692C01AAC}" destId="{F90E5499-9266-4BD6-8924-B78D973A4A9B}" srcOrd="0" destOrd="0" presId="urn:microsoft.com/office/officeart/2005/8/layout/orgChart1"/>
    <dgm:cxn modelId="{5A8F410B-D828-4A15-BE37-75D093B0E27A}" type="presParOf" srcId="{F90E5499-9266-4BD6-8924-B78D973A4A9B}" destId="{D3A43EC8-7718-4262-9373-D6B5802D178C}" srcOrd="0" destOrd="0" presId="urn:microsoft.com/office/officeart/2005/8/layout/orgChart1"/>
    <dgm:cxn modelId="{E1E10572-2498-4CC3-A468-EA5B7476B6EF}" type="presParOf" srcId="{F90E5499-9266-4BD6-8924-B78D973A4A9B}" destId="{D455BED0-12BF-4D42-9B5F-7C371A6AE32A}" srcOrd="1" destOrd="0" presId="urn:microsoft.com/office/officeart/2005/8/layout/orgChart1"/>
    <dgm:cxn modelId="{FD171DB8-F26C-413A-8D72-B5267B493A54}" type="presParOf" srcId="{1B0A009D-B764-4F90-937E-8BC692C01AAC}" destId="{A8E7D795-D0D7-449D-91E2-2D1430444748}" srcOrd="1" destOrd="0" presId="urn:microsoft.com/office/officeart/2005/8/layout/orgChart1"/>
    <dgm:cxn modelId="{DEB27225-F5CC-4CD9-84C8-D85BE3881957}" type="presParOf" srcId="{1B0A009D-B764-4F90-937E-8BC692C01AAC}" destId="{671C2461-BE34-4D98-A237-7255B94A8B1D}" srcOrd="2" destOrd="0" presId="urn:microsoft.com/office/officeart/2005/8/layout/orgChart1"/>
    <dgm:cxn modelId="{6B06D0B1-7743-4AF1-8373-55C1DB60940F}" type="presParOf" srcId="{61FA5FEE-FA81-45DB-9385-86AA62833255}" destId="{DF95AE65-A00B-4904-ADA9-6ABF19FAD08E}" srcOrd="2" destOrd="0" presId="urn:microsoft.com/office/officeart/2005/8/layout/orgChart1"/>
    <dgm:cxn modelId="{48E8F7B3-6AE2-4241-8685-422451D2C5CC}" type="presParOf" srcId="{61FA5FEE-FA81-45DB-9385-86AA62833255}" destId="{813DE4E6-94F7-4A17-B09F-B0D4FBAAFBFA}" srcOrd="3" destOrd="0" presId="urn:microsoft.com/office/officeart/2005/8/layout/orgChart1"/>
    <dgm:cxn modelId="{967ADFED-F283-4337-ABB5-10B503F0EB33}" type="presParOf" srcId="{813DE4E6-94F7-4A17-B09F-B0D4FBAAFBFA}" destId="{A1BCB99F-0081-4BD1-8691-326EA5F37125}" srcOrd="0" destOrd="0" presId="urn:microsoft.com/office/officeart/2005/8/layout/orgChart1"/>
    <dgm:cxn modelId="{74445DBA-0AD0-41FD-B109-9CC2ED60CE7F}" type="presParOf" srcId="{A1BCB99F-0081-4BD1-8691-326EA5F37125}" destId="{1365CDE2-B395-49AC-AD9B-133815A7B0FD}" srcOrd="0" destOrd="0" presId="urn:microsoft.com/office/officeart/2005/8/layout/orgChart1"/>
    <dgm:cxn modelId="{5A838F70-97C1-48FB-8C0E-5B8053010A4C}" type="presParOf" srcId="{A1BCB99F-0081-4BD1-8691-326EA5F37125}" destId="{69019C71-140B-4B00-A384-94D8027E4231}" srcOrd="1" destOrd="0" presId="urn:microsoft.com/office/officeart/2005/8/layout/orgChart1"/>
    <dgm:cxn modelId="{CAB42200-E9BA-46CD-A7E7-0D3D5647E1F9}" type="presParOf" srcId="{813DE4E6-94F7-4A17-B09F-B0D4FBAAFBFA}" destId="{CD4521C1-750F-4723-B200-90B782296591}" srcOrd="1" destOrd="0" presId="urn:microsoft.com/office/officeart/2005/8/layout/orgChart1"/>
    <dgm:cxn modelId="{3A5FEAA9-CF64-4E00-B079-72E74F819B89}" type="presParOf" srcId="{813DE4E6-94F7-4A17-B09F-B0D4FBAAFBFA}" destId="{63E0A769-D503-4A1B-9B40-EF4A14CD8F45}" srcOrd="2" destOrd="0" presId="urn:microsoft.com/office/officeart/2005/8/layout/orgChart1"/>
    <dgm:cxn modelId="{C72BB0B7-F597-4814-B030-B4DFC396C476}" type="presParOf" srcId="{F1BD1293-29DF-4A3F-B2F3-EE310BFED53A}" destId="{B17BE396-CB4F-4B00-9652-BC113071091E}" srcOrd="4" destOrd="0" presId="urn:microsoft.com/office/officeart/2005/8/layout/orgChart1"/>
    <dgm:cxn modelId="{B3DBB98F-440B-4EC3-8EF0-A7684328C36E}" type="presParOf" srcId="{F1BD1293-29DF-4A3F-B2F3-EE310BFED53A}" destId="{589DC275-3B20-4E32-A744-586B83F60132}" srcOrd="5" destOrd="0" presId="urn:microsoft.com/office/officeart/2005/8/layout/orgChart1"/>
    <dgm:cxn modelId="{268B4ACD-B1EE-4645-A847-E9A0ACA0AADF}" type="presParOf" srcId="{589DC275-3B20-4E32-A744-586B83F60132}" destId="{F94F17EA-D05C-4567-8132-D6906F12D460}" srcOrd="0" destOrd="0" presId="urn:microsoft.com/office/officeart/2005/8/layout/orgChart1"/>
    <dgm:cxn modelId="{E6027715-2779-4064-9244-6302DD5B89B9}" type="presParOf" srcId="{F94F17EA-D05C-4567-8132-D6906F12D460}" destId="{234C715C-DE29-4545-9C9F-6C8D80490942}" srcOrd="0" destOrd="0" presId="urn:microsoft.com/office/officeart/2005/8/layout/orgChart1"/>
    <dgm:cxn modelId="{26B1CFD5-57EE-45F7-88D5-EDE88B1ED797}" type="presParOf" srcId="{F94F17EA-D05C-4567-8132-D6906F12D460}" destId="{9DB3C93C-5350-4267-BF02-2978F4660597}" srcOrd="1" destOrd="0" presId="urn:microsoft.com/office/officeart/2005/8/layout/orgChart1"/>
    <dgm:cxn modelId="{BCB2C1C7-4517-4D4B-B2DD-55ED4ABCA7E0}" type="presParOf" srcId="{589DC275-3B20-4E32-A744-586B83F60132}" destId="{A7520206-B457-4777-B375-1696A0566093}" srcOrd="1" destOrd="0" presId="urn:microsoft.com/office/officeart/2005/8/layout/orgChart1"/>
    <dgm:cxn modelId="{A686525C-FE39-4282-BDF5-BEC411523693}" type="presParOf" srcId="{589DC275-3B20-4E32-A744-586B83F60132}" destId="{AF8E5BAB-9914-450C-8CE7-8953F7AEEFA7}" srcOrd="2" destOrd="0" presId="urn:microsoft.com/office/officeart/2005/8/layout/orgChart1"/>
    <dgm:cxn modelId="{6D8D1E6D-275E-41AC-ABCC-6047A5BF2D80}" type="presParOf" srcId="{738E5367-E294-4B2A-9505-28D0C0CD0112}" destId="{00336162-5C64-45E6-922D-C503E5482574}" srcOrd="2" destOrd="0" presId="urn:microsoft.com/office/officeart/2005/8/layout/orgChart1"/>
    <dgm:cxn modelId="{3376AFD7-D897-41E5-9678-16F4884FCD66}" type="presParOf" srcId="{00336162-5C64-45E6-922D-C503E5482574}" destId="{57DBF20C-CA21-40B7-9499-C64D084A14C7}" srcOrd="0" destOrd="0" presId="urn:microsoft.com/office/officeart/2005/8/layout/orgChart1"/>
    <dgm:cxn modelId="{53E97987-747A-4D92-BA63-429D9895B5C0}" type="presParOf" srcId="{00336162-5C64-45E6-922D-C503E5482574}" destId="{6B82B351-B5C3-4EF5-ABA5-24EDA4ECA4BF}" srcOrd="1" destOrd="0" presId="urn:microsoft.com/office/officeart/2005/8/layout/orgChart1"/>
    <dgm:cxn modelId="{CECDB8AB-5256-4E90-8EB1-8E0B88541ACD}" type="presParOf" srcId="{6B82B351-B5C3-4EF5-ABA5-24EDA4ECA4BF}" destId="{80A03E4B-F69B-4601-AD61-4ECF95A98050}" srcOrd="0" destOrd="0" presId="urn:microsoft.com/office/officeart/2005/8/layout/orgChart1"/>
    <dgm:cxn modelId="{2996DBA8-6D69-47C0-A094-B2F427049FEA}" type="presParOf" srcId="{80A03E4B-F69B-4601-AD61-4ECF95A98050}" destId="{DDD45660-5020-4F2B-833E-5C0F110939B1}" srcOrd="0" destOrd="0" presId="urn:microsoft.com/office/officeart/2005/8/layout/orgChart1"/>
    <dgm:cxn modelId="{B0B3F09F-D2A5-40B5-BCD6-463B916A38E4}" type="presParOf" srcId="{80A03E4B-F69B-4601-AD61-4ECF95A98050}" destId="{47C9E17E-CA20-4769-9816-A96B26E7598F}" srcOrd="1" destOrd="0" presId="urn:microsoft.com/office/officeart/2005/8/layout/orgChart1"/>
    <dgm:cxn modelId="{B437ACF2-2C51-49A7-BA31-E825D70358BD}" type="presParOf" srcId="{6B82B351-B5C3-4EF5-ABA5-24EDA4ECA4BF}" destId="{A891C7AE-D278-43F5-9278-AFE78F9D8465}" srcOrd="1" destOrd="0" presId="urn:microsoft.com/office/officeart/2005/8/layout/orgChart1"/>
    <dgm:cxn modelId="{BCC56863-F422-4D83-AB59-5B8FC991F9C5}" type="presParOf" srcId="{6B82B351-B5C3-4EF5-ABA5-24EDA4ECA4BF}" destId="{9B8C5091-A65F-42C9-9982-C7493D094A12}"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AE4F408-F9E6-403B-9E5C-EB4647FD68E6}">
      <dsp:nvSpPr>
        <dsp:cNvPr id="0" name=""/>
        <dsp:cNvSpPr/>
      </dsp:nvSpPr>
      <dsp:spPr>
        <a:xfrm>
          <a:off x="2467080" y="3104"/>
          <a:ext cx="1852448" cy="499856"/>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ea typeface="+mn-ea"/>
              <a:cs typeface="Arial" pitchFamily="34" charset="0"/>
            </a:rPr>
            <a:t>Recepción de Níspero fresco</a:t>
          </a:r>
        </a:p>
      </dsp:txBody>
      <dsp:txXfrm>
        <a:off x="2467080" y="3104"/>
        <a:ext cx="1852448" cy="499856"/>
      </dsp:txXfrm>
    </dsp:sp>
    <dsp:sp modelId="{8DE1D5F5-992C-49D8-B80B-EC745CA8C57C}">
      <dsp:nvSpPr>
        <dsp:cNvPr id="0" name=""/>
        <dsp:cNvSpPr/>
      </dsp:nvSpPr>
      <dsp:spPr>
        <a:xfrm rot="5400000">
          <a:off x="3340329" y="510024"/>
          <a:ext cx="105951" cy="127141"/>
        </a:xfrm>
        <a:prstGeom prst="rightArrow">
          <a:avLst>
            <a:gd name="adj1" fmla="val 6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latin typeface="Arial" pitchFamily="34" charset="0"/>
            <a:ea typeface="+mn-ea"/>
            <a:cs typeface="Arial" pitchFamily="34" charset="0"/>
          </a:endParaRPr>
        </a:p>
      </dsp:txBody>
      <dsp:txXfrm rot="5400000">
        <a:off x="3340329" y="510024"/>
        <a:ext cx="105951" cy="127141"/>
      </dsp:txXfrm>
    </dsp:sp>
    <dsp:sp modelId="{01464D61-BBF3-48CB-9C18-FB6F9442C763}">
      <dsp:nvSpPr>
        <dsp:cNvPr id="0" name=""/>
        <dsp:cNvSpPr/>
      </dsp:nvSpPr>
      <dsp:spPr>
        <a:xfrm>
          <a:off x="2413901" y="644229"/>
          <a:ext cx="1958806" cy="386394"/>
        </a:xfrm>
        <a:prstGeom prst="roundRect">
          <a:avLst>
            <a:gd name="adj" fmla="val 10000"/>
          </a:avLst>
        </a:prstGeom>
        <a:gradFill rotWithShape="0">
          <a:gsLst>
            <a:gs pos="0">
              <a:schemeClr val="accent4">
                <a:hueOff val="158571"/>
                <a:satOff val="9767"/>
                <a:lumOff val="8314"/>
                <a:alphaOff val="0"/>
                <a:shade val="51000"/>
                <a:satMod val="130000"/>
              </a:schemeClr>
            </a:gs>
            <a:gs pos="80000">
              <a:schemeClr val="accent4">
                <a:hueOff val="158571"/>
                <a:satOff val="9767"/>
                <a:lumOff val="8314"/>
                <a:alphaOff val="0"/>
                <a:shade val="93000"/>
                <a:satMod val="130000"/>
              </a:schemeClr>
            </a:gs>
            <a:gs pos="100000">
              <a:schemeClr val="accent4">
                <a:hueOff val="158571"/>
                <a:satOff val="9767"/>
                <a:lumOff val="8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ea typeface="+mn-ea"/>
              <a:cs typeface="Arial" pitchFamily="34" charset="0"/>
            </a:rPr>
            <a:t>Selección y Clasificación</a:t>
          </a:r>
        </a:p>
      </dsp:txBody>
      <dsp:txXfrm>
        <a:off x="2413901" y="644229"/>
        <a:ext cx="1958806" cy="386394"/>
      </dsp:txXfrm>
    </dsp:sp>
    <dsp:sp modelId="{FABC63DC-B1F2-4C78-B698-F14BDF6D7455}">
      <dsp:nvSpPr>
        <dsp:cNvPr id="0" name=""/>
        <dsp:cNvSpPr/>
      </dsp:nvSpPr>
      <dsp:spPr>
        <a:xfrm rot="5400000">
          <a:off x="3340329" y="1037687"/>
          <a:ext cx="105951" cy="127141"/>
        </a:xfrm>
        <a:prstGeom prst="rightArrow">
          <a:avLst>
            <a:gd name="adj1" fmla="val 60000"/>
            <a:gd name="adj2" fmla="val 50000"/>
          </a:avLst>
        </a:prstGeom>
        <a:gradFill rotWithShape="0">
          <a:gsLst>
            <a:gs pos="0">
              <a:schemeClr val="accent4">
                <a:hueOff val="176190"/>
                <a:satOff val="10853"/>
                <a:lumOff val="9237"/>
                <a:alphaOff val="0"/>
                <a:shade val="51000"/>
                <a:satMod val="130000"/>
              </a:schemeClr>
            </a:gs>
            <a:gs pos="80000">
              <a:schemeClr val="accent4">
                <a:hueOff val="176190"/>
                <a:satOff val="10853"/>
                <a:lumOff val="9237"/>
                <a:alphaOff val="0"/>
                <a:shade val="93000"/>
                <a:satMod val="130000"/>
              </a:schemeClr>
            </a:gs>
            <a:gs pos="100000">
              <a:schemeClr val="accent4">
                <a:hueOff val="176190"/>
                <a:satOff val="10853"/>
                <a:lumOff val="92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latin typeface="Arial" pitchFamily="34" charset="0"/>
            <a:ea typeface="+mn-ea"/>
            <a:cs typeface="Arial" pitchFamily="34" charset="0"/>
          </a:endParaRPr>
        </a:p>
      </dsp:txBody>
      <dsp:txXfrm rot="5400000">
        <a:off x="3340329" y="1037687"/>
        <a:ext cx="105951" cy="127141"/>
      </dsp:txXfrm>
    </dsp:sp>
    <dsp:sp modelId="{82EC07B3-191E-43FB-9EB8-C4BA5754E82C}">
      <dsp:nvSpPr>
        <dsp:cNvPr id="0" name=""/>
        <dsp:cNvSpPr/>
      </dsp:nvSpPr>
      <dsp:spPr>
        <a:xfrm>
          <a:off x="2778464" y="1171892"/>
          <a:ext cx="1229680" cy="402668"/>
        </a:xfrm>
        <a:prstGeom prst="roundRect">
          <a:avLst>
            <a:gd name="adj" fmla="val 10000"/>
          </a:avLst>
        </a:prstGeom>
        <a:gradFill rotWithShape="0">
          <a:gsLst>
            <a:gs pos="0">
              <a:schemeClr val="accent4">
                <a:hueOff val="317141"/>
                <a:satOff val="19535"/>
                <a:lumOff val="16627"/>
                <a:alphaOff val="0"/>
                <a:shade val="51000"/>
                <a:satMod val="130000"/>
              </a:schemeClr>
            </a:gs>
            <a:gs pos="80000">
              <a:schemeClr val="accent4">
                <a:hueOff val="317141"/>
                <a:satOff val="19535"/>
                <a:lumOff val="16627"/>
                <a:alphaOff val="0"/>
                <a:shade val="93000"/>
                <a:satMod val="130000"/>
              </a:schemeClr>
            </a:gs>
            <a:gs pos="100000">
              <a:schemeClr val="accent4">
                <a:hueOff val="317141"/>
                <a:satOff val="19535"/>
                <a:lumOff val="166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ea typeface="+mn-ea"/>
              <a:cs typeface="Arial" pitchFamily="34" charset="0"/>
            </a:rPr>
            <a:t>Lavado y Desinfección</a:t>
          </a:r>
        </a:p>
      </dsp:txBody>
      <dsp:txXfrm>
        <a:off x="2778464" y="1171892"/>
        <a:ext cx="1229680" cy="402668"/>
      </dsp:txXfrm>
    </dsp:sp>
    <dsp:sp modelId="{A00847C9-68A3-4158-A683-96856E54AD06}">
      <dsp:nvSpPr>
        <dsp:cNvPr id="0" name=""/>
        <dsp:cNvSpPr/>
      </dsp:nvSpPr>
      <dsp:spPr>
        <a:xfrm rot="5400000">
          <a:off x="3340329" y="1581625"/>
          <a:ext cx="105951" cy="127141"/>
        </a:xfrm>
        <a:prstGeom prst="rightArrow">
          <a:avLst>
            <a:gd name="adj1" fmla="val 60000"/>
            <a:gd name="adj2" fmla="val 50000"/>
          </a:avLst>
        </a:prstGeom>
        <a:gradFill rotWithShape="0">
          <a:gsLst>
            <a:gs pos="0">
              <a:schemeClr val="accent4">
                <a:hueOff val="352379"/>
                <a:satOff val="21705"/>
                <a:lumOff val="18475"/>
                <a:alphaOff val="0"/>
                <a:shade val="51000"/>
                <a:satMod val="130000"/>
              </a:schemeClr>
            </a:gs>
            <a:gs pos="80000">
              <a:schemeClr val="accent4">
                <a:hueOff val="352379"/>
                <a:satOff val="21705"/>
                <a:lumOff val="18475"/>
                <a:alphaOff val="0"/>
                <a:shade val="93000"/>
                <a:satMod val="130000"/>
              </a:schemeClr>
            </a:gs>
            <a:gs pos="100000">
              <a:schemeClr val="accent4">
                <a:hueOff val="352379"/>
                <a:satOff val="21705"/>
                <a:lumOff val="184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latin typeface="Arial" pitchFamily="34" charset="0"/>
            <a:ea typeface="+mn-ea"/>
            <a:cs typeface="Arial" pitchFamily="34" charset="0"/>
          </a:endParaRPr>
        </a:p>
      </dsp:txBody>
      <dsp:txXfrm rot="5400000">
        <a:off x="3340329" y="1581625"/>
        <a:ext cx="105951" cy="127141"/>
      </dsp:txXfrm>
    </dsp:sp>
    <dsp:sp modelId="{4FD5564F-A4F9-40E3-9997-131734484BCF}">
      <dsp:nvSpPr>
        <dsp:cNvPr id="0" name=""/>
        <dsp:cNvSpPr/>
      </dsp:nvSpPr>
      <dsp:spPr>
        <a:xfrm>
          <a:off x="2995159" y="1715830"/>
          <a:ext cx="796291" cy="418640"/>
        </a:xfrm>
        <a:prstGeom prst="roundRect">
          <a:avLst>
            <a:gd name="adj" fmla="val 10000"/>
          </a:avLst>
        </a:prstGeom>
        <a:gradFill rotWithShape="0">
          <a:gsLst>
            <a:gs pos="0">
              <a:schemeClr val="accent4">
                <a:hueOff val="475712"/>
                <a:satOff val="29302"/>
                <a:lumOff val="24941"/>
                <a:alphaOff val="0"/>
                <a:shade val="51000"/>
                <a:satMod val="130000"/>
              </a:schemeClr>
            </a:gs>
            <a:gs pos="80000">
              <a:schemeClr val="accent4">
                <a:hueOff val="475712"/>
                <a:satOff val="29302"/>
                <a:lumOff val="24941"/>
                <a:alphaOff val="0"/>
                <a:shade val="93000"/>
                <a:satMod val="130000"/>
              </a:schemeClr>
            </a:gs>
            <a:gs pos="100000">
              <a:schemeClr val="accent4">
                <a:hueOff val="475712"/>
                <a:satOff val="29302"/>
                <a:lumOff val="24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ea typeface="+mn-ea"/>
              <a:cs typeface="Arial" pitchFamily="34" charset="0"/>
            </a:rPr>
            <a:t>Enjuague</a:t>
          </a:r>
        </a:p>
      </dsp:txBody>
      <dsp:txXfrm>
        <a:off x="2995159" y="1715830"/>
        <a:ext cx="796291" cy="418640"/>
      </dsp:txXfrm>
    </dsp:sp>
    <dsp:sp modelId="{059DF985-AB96-40E5-A51D-227408FEBABC}">
      <dsp:nvSpPr>
        <dsp:cNvPr id="0" name=""/>
        <dsp:cNvSpPr/>
      </dsp:nvSpPr>
      <dsp:spPr>
        <a:xfrm rot="5400000">
          <a:off x="3340329" y="2141534"/>
          <a:ext cx="105951" cy="127141"/>
        </a:xfrm>
        <a:prstGeom prst="rightArrow">
          <a:avLst>
            <a:gd name="adj1" fmla="val 60000"/>
            <a:gd name="adj2" fmla="val 50000"/>
          </a:avLst>
        </a:prstGeom>
        <a:gradFill rotWithShape="0">
          <a:gsLst>
            <a:gs pos="0">
              <a:schemeClr val="accent4">
                <a:hueOff val="528569"/>
                <a:satOff val="32558"/>
                <a:lumOff val="27712"/>
                <a:alphaOff val="0"/>
                <a:shade val="51000"/>
                <a:satMod val="130000"/>
              </a:schemeClr>
            </a:gs>
            <a:gs pos="80000">
              <a:schemeClr val="accent4">
                <a:hueOff val="528569"/>
                <a:satOff val="32558"/>
                <a:lumOff val="27712"/>
                <a:alphaOff val="0"/>
                <a:shade val="93000"/>
                <a:satMod val="130000"/>
              </a:schemeClr>
            </a:gs>
            <a:gs pos="100000">
              <a:schemeClr val="accent4">
                <a:hueOff val="528569"/>
                <a:satOff val="32558"/>
                <a:lumOff val="277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latin typeface="Arial" pitchFamily="34" charset="0"/>
            <a:ea typeface="+mn-ea"/>
            <a:cs typeface="Arial" pitchFamily="34" charset="0"/>
          </a:endParaRPr>
        </a:p>
      </dsp:txBody>
      <dsp:txXfrm rot="5400000">
        <a:off x="3340329" y="2141534"/>
        <a:ext cx="105951" cy="127141"/>
      </dsp:txXfrm>
    </dsp:sp>
    <dsp:sp modelId="{9AC63E19-4A58-419C-8306-A77E62EF4DDB}">
      <dsp:nvSpPr>
        <dsp:cNvPr id="0" name=""/>
        <dsp:cNvSpPr/>
      </dsp:nvSpPr>
      <dsp:spPr>
        <a:xfrm>
          <a:off x="2616831" y="2275739"/>
          <a:ext cx="1552947" cy="282537"/>
        </a:xfrm>
        <a:prstGeom prst="roundRect">
          <a:avLst>
            <a:gd name="adj" fmla="val 10000"/>
          </a:avLst>
        </a:prstGeom>
        <a:gradFill rotWithShape="0">
          <a:gsLst>
            <a:gs pos="0">
              <a:schemeClr val="accent4">
                <a:hueOff val="634283"/>
                <a:satOff val="39070"/>
                <a:lumOff val="33255"/>
                <a:alphaOff val="0"/>
                <a:shade val="51000"/>
                <a:satMod val="130000"/>
              </a:schemeClr>
            </a:gs>
            <a:gs pos="80000">
              <a:schemeClr val="accent4">
                <a:hueOff val="634283"/>
                <a:satOff val="39070"/>
                <a:lumOff val="33255"/>
                <a:alphaOff val="0"/>
                <a:shade val="93000"/>
                <a:satMod val="130000"/>
              </a:schemeClr>
            </a:gs>
            <a:gs pos="100000">
              <a:schemeClr val="accent4">
                <a:hueOff val="634283"/>
                <a:satOff val="39070"/>
                <a:lumOff val="332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ea typeface="+mn-ea"/>
              <a:cs typeface="Arial" pitchFamily="34" charset="0"/>
            </a:rPr>
            <a:t>Pelado </a:t>
          </a:r>
        </a:p>
      </dsp:txBody>
      <dsp:txXfrm>
        <a:off x="2616831" y="2275739"/>
        <a:ext cx="1552947" cy="282537"/>
      </dsp:txXfrm>
    </dsp:sp>
    <dsp:sp modelId="{227745C5-2934-43EF-B867-4A192E0714BC}">
      <dsp:nvSpPr>
        <dsp:cNvPr id="0" name=""/>
        <dsp:cNvSpPr/>
      </dsp:nvSpPr>
      <dsp:spPr>
        <a:xfrm rot="5400000">
          <a:off x="3340329" y="2565339"/>
          <a:ext cx="105951" cy="127141"/>
        </a:xfrm>
        <a:prstGeom prst="rightArrow">
          <a:avLst>
            <a:gd name="adj1" fmla="val 60000"/>
            <a:gd name="adj2" fmla="val 50000"/>
          </a:avLst>
        </a:prstGeom>
        <a:gradFill rotWithShape="0">
          <a:gsLst>
            <a:gs pos="0">
              <a:schemeClr val="accent4">
                <a:hueOff val="704759"/>
                <a:satOff val="43411"/>
                <a:lumOff val="36950"/>
                <a:alphaOff val="0"/>
                <a:shade val="51000"/>
                <a:satMod val="130000"/>
              </a:schemeClr>
            </a:gs>
            <a:gs pos="80000">
              <a:schemeClr val="accent4">
                <a:hueOff val="704759"/>
                <a:satOff val="43411"/>
                <a:lumOff val="36950"/>
                <a:alphaOff val="0"/>
                <a:shade val="93000"/>
                <a:satMod val="130000"/>
              </a:schemeClr>
            </a:gs>
            <a:gs pos="100000">
              <a:schemeClr val="accent4">
                <a:hueOff val="704759"/>
                <a:satOff val="43411"/>
                <a:lumOff val="3695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p>
      </dsp:txBody>
      <dsp:txXfrm rot="5400000">
        <a:off x="3340329" y="2565339"/>
        <a:ext cx="105951" cy="127141"/>
      </dsp:txXfrm>
    </dsp:sp>
    <dsp:sp modelId="{780A2C56-6FD9-4506-8700-4ABF85390E6C}">
      <dsp:nvSpPr>
        <dsp:cNvPr id="0" name=""/>
        <dsp:cNvSpPr/>
      </dsp:nvSpPr>
      <dsp:spPr>
        <a:xfrm>
          <a:off x="2936917" y="2699545"/>
          <a:ext cx="912775" cy="359697"/>
        </a:xfrm>
        <a:prstGeom prst="roundRect">
          <a:avLst>
            <a:gd name="adj" fmla="val 10000"/>
          </a:avLst>
        </a:prstGeom>
        <a:gradFill rotWithShape="0">
          <a:gsLst>
            <a:gs pos="0">
              <a:schemeClr val="accent4">
                <a:hueOff val="792853"/>
                <a:satOff val="48837"/>
                <a:lumOff val="41568"/>
                <a:alphaOff val="0"/>
                <a:shade val="51000"/>
                <a:satMod val="130000"/>
              </a:schemeClr>
            </a:gs>
            <a:gs pos="80000">
              <a:schemeClr val="accent4">
                <a:hueOff val="792853"/>
                <a:satOff val="48837"/>
                <a:lumOff val="41568"/>
                <a:alphaOff val="0"/>
                <a:shade val="93000"/>
                <a:satMod val="130000"/>
              </a:schemeClr>
            </a:gs>
            <a:gs pos="100000">
              <a:schemeClr val="accent4">
                <a:hueOff val="792853"/>
                <a:satOff val="48837"/>
                <a:lumOff val="415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ea typeface="+mn-ea"/>
              <a:cs typeface="Arial" pitchFamily="34" charset="0"/>
            </a:rPr>
            <a:t>Separación</a:t>
          </a:r>
        </a:p>
      </dsp:txBody>
      <dsp:txXfrm>
        <a:off x="2936917" y="2699545"/>
        <a:ext cx="912775" cy="359697"/>
      </dsp:txXfrm>
    </dsp:sp>
    <dsp:sp modelId="{B6032B5D-AA25-4F86-BB14-1C753D39F472}">
      <dsp:nvSpPr>
        <dsp:cNvPr id="0" name=""/>
        <dsp:cNvSpPr/>
      </dsp:nvSpPr>
      <dsp:spPr>
        <a:xfrm rot="5400000">
          <a:off x="3340329" y="3066306"/>
          <a:ext cx="105951" cy="127141"/>
        </a:xfrm>
        <a:prstGeom prst="rightArrow">
          <a:avLst>
            <a:gd name="adj1" fmla="val 60000"/>
            <a:gd name="adj2" fmla="val 50000"/>
          </a:avLst>
        </a:prstGeom>
        <a:gradFill rotWithShape="0">
          <a:gsLst>
            <a:gs pos="0">
              <a:schemeClr val="accent4">
                <a:hueOff val="880948"/>
                <a:satOff val="54263"/>
                <a:lumOff val="46187"/>
                <a:alphaOff val="0"/>
                <a:shade val="51000"/>
                <a:satMod val="130000"/>
              </a:schemeClr>
            </a:gs>
            <a:gs pos="80000">
              <a:schemeClr val="accent4">
                <a:hueOff val="880948"/>
                <a:satOff val="54263"/>
                <a:lumOff val="46187"/>
                <a:alphaOff val="0"/>
                <a:shade val="93000"/>
                <a:satMod val="130000"/>
              </a:schemeClr>
            </a:gs>
            <a:gs pos="100000">
              <a:schemeClr val="accent4">
                <a:hueOff val="880948"/>
                <a:satOff val="54263"/>
                <a:lumOff val="461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latin typeface="Arial" pitchFamily="34" charset="0"/>
            <a:ea typeface="+mn-ea"/>
            <a:cs typeface="Arial" pitchFamily="34" charset="0"/>
          </a:endParaRPr>
        </a:p>
      </dsp:txBody>
      <dsp:txXfrm rot="5400000">
        <a:off x="3340329" y="3066306"/>
        <a:ext cx="105951" cy="127141"/>
      </dsp:txXfrm>
    </dsp:sp>
    <dsp:sp modelId="{EB96C29A-EDBB-4183-9F1A-E39ECB119375}">
      <dsp:nvSpPr>
        <dsp:cNvPr id="0" name=""/>
        <dsp:cNvSpPr/>
      </dsp:nvSpPr>
      <dsp:spPr>
        <a:xfrm>
          <a:off x="2723952" y="3200511"/>
          <a:ext cx="1338705" cy="365074"/>
        </a:xfrm>
        <a:prstGeom prst="roundRect">
          <a:avLst>
            <a:gd name="adj" fmla="val 10000"/>
          </a:avLst>
        </a:prstGeom>
        <a:gradFill rotWithShape="0">
          <a:gsLst>
            <a:gs pos="0">
              <a:schemeClr val="accent4">
                <a:hueOff val="951424"/>
                <a:satOff val="58604"/>
                <a:lumOff val="49882"/>
                <a:alphaOff val="0"/>
                <a:shade val="51000"/>
                <a:satMod val="130000"/>
              </a:schemeClr>
            </a:gs>
            <a:gs pos="80000">
              <a:schemeClr val="accent4">
                <a:hueOff val="951424"/>
                <a:satOff val="58604"/>
                <a:lumOff val="49882"/>
                <a:alphaOff val="0"/>
                <a:shade val="93000"/>
                <a:satMod val="130000"/>
              </a:schemeClr>
            </a:gs>
            <a:gs pos="100000">
              <a:schemeClr val="accent4">
                <a:hueOff val="951424"/>
                <a:satOff val="58604"/>
                <a:lumOff val="49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ea typeface="+mn-ea"/>
              <a:cs typeface="Arial" pitchFamily="34" charset="0"/>
            </a:rPr>
            <a:t>Despulpado</a:t>
          </a:r>
        </a:p>
      </dsp:txBody>
      <dsp:txXfrm>
        <a:off x="2723952" y="3200511"/>
        <a:ext cx="1338705" cy="365074"/>
      </dsp:txXfrm>
    </dsp:sp>
    <dsp:sp modelId="{83E21CCB-A1AE-450B-899D-487A832ADD32}">
      <dsp:nvSpPr>
        <dsp:cNvPr id="0" name=""/>
        <dsp:cNvSpPr/>
      </dsp:nvSpPr>
      <dsp:spPr>
        <a:xfrm rot="5400000">
          <a:off x="3340329" y="3572649"/>
          <a:ext cx="105951" cy="127141"/>
        </a:xfrm>
        <a:prstGeom prst="rightArrow">
          <a:avLst>
            <a:gd name="adj1" fmla="val 60000"/>
            <a:gd name="adj2" fmla="val 50000"/>
          </a:avLst>
        </a:prstGeom>
        <a:gradFill rotWithShape="0">
          <a:gsLst>
            <a:gs pos="0">
              <a:schemeClr val="accent4">
                <a:hueOff val="1057138"/>
                <a:satOff val="65116"/>
                <a:lumOff val="55425"/>
                <a:alphaOff val="0"/>
                <a:shade val="51000"/>
                <a:satMod val="130000"/>
              </a:schemeClr>
            </a:gs>
            <a:gs pos="80000">
              <a:schemeClr val="accent4">
                <a:hueOff val="1057138"/>
                <a:satOff val="65116"/>
                <a:lumOff val="55425"/>
                <a:alphaOff val="0"/>
                <a:shade val="93000"/>
                <a:satMod val="130000"/>
              </a:schemeClr>
            </a:gs>
            <a:gs pos="100000">
              <a:schemeClr val="accent4">
                <a:hueOff val="1057138"/>
                <a:satOff val="65116"/>
                <a:lumOff val="554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latin typeface="Arial" pitchFamily="34" charset="0"/>
            <a:ea typeface="+mn-ea"/>
            <a:cs typeface="Arial" pitchFamily="34" charset="0"/>
          </a:endParaRPr>
        </a:p>
      </dsp:txBody>
      <dsp:txXfrm rot="5400000">
        <a:off x="3340329" y="3572649"/>
        <a:ext cx="105951" cy="127141"/>
      </dsp:txXfrm>
    </dsp:sp>
    <dsp:sp modelId="{1A7B2631-073E-435E-A007-C79CE473264B}">
      <dsp:nvSpPr>
        <dsp:cNvPr id="0" name=""/>
        <dsp:cNvSpPr/>
      </dsp:nvSpPr>
      <dsp:spPr>
        <a:xfrm>
          <a:off x="2291913" y="3706854"/>
          <a:ext cx="2202782" cy="524323"/>
        </a:xfrm>
        <a:prstGeom prst="roundRect">
          <a:avLst>
            <a:gd name="adj" fmla="val 10000"/>
          </a:avLst>
        </a:prstGeom>
        <a:gradFill rotWithShape="0">
          <a:gsLst>
            <a:gs pos="0">
              <a:schemeClr val="accent4">
                <a:hueOff val="1109995"/>
                <a:satOff val="68372"/>
                <a:lumOff val="58196"/>
                <a:alphaOff val="0"/>
                <a:shade val="51000"/>
                <a:satMod val="130000"/>
              </a:schemeClr>
            </a:gs>
            <a:gs pos="80000">
              <a:schemeClr val="accent4">
                <a:hueOff val="1109995"/>
                <a:satOff val="68372"/>
                <a:lumOff val="58196"/>
                <a:alphaOff val="0"/>
                <a:shade val="93000"/>
                <a:satMod val="130000"/>
              </a:schemeClr>
            </a:gs>
            <a:gs pos="100000">
              <a:schemeClr val="accent4">
                <a:hueOff val="1109995"/>
                <a:satOff val="68372"/>
                <a:lumOff val="58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ea typeface="+mn-ea"/>
              <a:cs typeface="Arial" pitchFamily="34" charset="0"/>
            </a:rPr>
            <a:t>Tratamiento Térmico-Pasteurización</a:t>
          </a:r>
        </a:p>
      </dsp:txBody>
      <dsp:txXfrm>
        <a:off x="2291913" y="3706854"/>
        <a:ext cx="2202782" cy="524323"/>
      </dsp:txXfrm>
    </dsp:sp>
    <dsp:sp modelId="{F7186D2D-7F6C-490E-9B5A-86A7E25CE037}">
      <dsp:nvSpPr>
        <dsp:cNvPr id="0" name=""/>
        <dsp:cNvSpPr/>
      </dsp:nvSpPr>
      <dsp:spPr>
        <a:xfrm rot="5400000">
          <a:off x="3340329" y="4238241"/>
          <a:ext cx="105951" cy="127141"/>
        </a:xfrm>
        <a:prstGeom prst="rightArrow">
          <a:avLst>
            <a:gd name="adj1" fmla="val 60000"/>
            <a:gd name="adj2" fmla="val 50000"/>
          </a:avLst>
        </a:prstGeom>
        <a:gradFill rotWithShape="0">
          <a:gsLst>
            <a:gs pos="0">
              <a:schemeClr val="accent4">
                <a:hueOff val="1233328"/>
                <a:satOff val="75969"/>
                <a:lumOff val="64662"/>
                <a:alphaOff val="0"/>
                <a:shade val="51000"/>
                <a:satMod val="130000"/>
              </a:schemeClr>
            </a:gs>
            <a:gs pos="80000">
              <a:schemeClr val="accent4">
                <a:hueOff val="1233328"/>
                <a:satOff val="75969"/>
                <a:lumOff val="64662"/>
                <a:alphaOff val="0"/>
                <a:shade val="93000"/>
                <a:satMod val="130000"/>
              </a:schemeClr>
            </a:gs>
            <a:gs pos="100000">
              <a:schemeClr val="accent4">
                <a:hueOff val="1233328"/>
                <a:satOff val="75969"/>
                <a:lumOff val="646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latin typeface="Arial" pitchFamily="34" charset="0"/>
            <a:ea typeface="+mn-ea"/>
            <a:cs typeface="Arial" pitchFamily="34" charset="0"/>
          </a:endParaRPr>
        </a:p>
      </dsp:txBody>
      <dsp:txXfrm rot="5400000">
        <a:off x="3340329" y="4238241"/>
        <a:ext cx="105951" cy="127141"/>
      </dsp:txXfrm>
    </dsp:sp>
    <dsp:sp modelId="{1B9E747C-9AC1-49EC-A556-0052BD7C17DF}">
      <dsp:nvSpPr>
        <dsp:cNvPr id="0" name=""/>
        <dsp:cNvSpPr/>
      </dsp:nvSpPr>
      <dsp:spPr>
        <a:xfrm>
          <a:off x="2614124" y="4372446"/>
          <a:ext cx="1558361" cy="504594"/>
        </a:xfrm>
        <a:prstGeom prst="roundRect">
          <a:avLst>
            <a:gd name="adj" fmla="val 10000"/>
          </a:avLst>
        </a:prstGeom>
        <a:gradFill rotWithShape="0">
          <a:gsLst>
            <a:gs pos="0">
              <a:schemeClr val="accent4">
                <a:hueOff val="1268566"/>
                <a:satOff val="78139"/>
                <a:lumOff val="66510"/>
                <a:alphaOff val="0"/>
                <a:shade val="51000"/>
                <a:satMod val="130000"/>
              </a:schemeClr>
            </a:gs>
            <a:gs pos="80000">
              <a:schemeClr val="accent4">
                <a:hueOff val="1268566"/>
                <a:satOff val="78139"/>
                <a:lumOff val="66510"/>
                <a:alphaOff val="0"/>
                <a:shade val="93000"/>
                <a:satMod val="130000"/>
              </a:schemeClr>
            </a:gs>
            <a:gs pos="100000">
              <a:schemeClr val="accent4">
                <a:hueOff val="1268566"/>
                <a:satOff val="78139"/>
                <a:lumOff val="665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ea typeface="+mn-ea"/>
              <a:cs typeface="Arial" pitchFamily="34" charset="0"/>
            </a:rPr>
            <a:t>Envasado</a:t>
          </a:r>
          <a:r>
            <a:rPr lang="es-EC" sz="1200" kern="1200" baseline="0" dirty="0">
              <a:latin typeface="Arial" pitchFamily="34" charset="0"/>
              <a:ea typeface="+mn-ea"/>
              <a:cs typeface="Arial" pitchFamily="34" charset="0"/>
            </a:rPr>
            <a:t> y Sellado</a:t>
          </a:r>
          <a:endParaRPr lang="es-EC" sz="1200" kern="1200" dirty="0">
            <a:latin typeface="Arial" pitchFamily="34" charset="0"/>
            <a:ea typeface="+mn-ea"/>
            <a:cs typeface="Arial" pitchFamily="34" charset="0"/>
          </a:endParaRPr>
        </a:p>
      </dsp:txBody>
      <dsp:txXfrm>
        <a:off x="2614124" y="4372446"/>
        <a:ext cx="1558361" cy="504594"/>
      </dsp:txXfrm>
    </dsp:sp>
    <dsp:sp modelId="{D43EC085-90AD-4678-B1EF-C96038F0973B}">
      <dsp:nvSpPr>
        <dsp:cNvPr id="0" name=""/>
        <dsp:cNvSpPr/>
      </dsp:nvSpPr>
      <dsp:spPr>
        <a:xfrm rot="5382298">
          <a:off x="3354080" y="4867874"/>
          <a:ext cx="81608" cy="127141"/>
        </a:xfrm>
        <a:prstGeom prst="rightArrow">
          <a:avLst>
            <a:gd name="adj1" fmla="val 60000"/>
            <a:gd name="adj2" fmla="val 50000"/>
          </a:avLst>
        </a:prstGeom>
        <a:gradFill rotWithShape="0">
          <a:gsLst>
            <a:gs pos="0">
              <a:schemeClr val="accent4">
                <a:hueOff val="1409517"/>
                <a:satOff val="86821"/>
                <a:lumOff val="73900"/>
                <a:alphaOff val="0"/>
                <a:shade val="51000"/>
                <a:satMod val="130000"/>
              </a:schemeClr>
            </a:gs>
            <a:gs pos="80000">
              <a:schemeClr val="accent4">
                <a:hueOff val="1409517"/>
                <a:satOff val="86821"/>
                <a:lumOff val="73900"/>
                <a:alphaOff val="0"/>
                <a:shade val="93000"/>
                <a:satMod val="130000"/>
              </a:schemeClr>
            </a:gs>
            <a:gs pos="100000">
              <a:schemeClr val="accent4">
                <a:hueOff val="1409517"/>
                <a:satOff val="86821"/>
                <a:lumOff val="739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latin typeface="Arial" pitchFamily="34" charset="0"/>
            <a:ea typeface="+mn-ea"/>
            <a:cs typeface="Arial" pitchFamily="34" charset="0"/>
          </a:endParaRPr>
        </a:p>
      </dsp:txBody>
      <dsp:txXfrm rot="5382298">
        <a:off x="3354080" y="4867874"/>
        <a:ext cx="81608" cy="127141"/>
      </dsp:txXfrm>
    </dsp:sp>
    <dsp:sp modelId="{870FCF4C-9BCE-4300-9407-CD94C6A04AAA}">
      <dsp:nvSpPr>
        <dsp:cNvPr id="0" name=""/>
        <dsp:cNvSpPr/>
      </dsp:nvSpPr>
      <dsp:spPr>
        <a:xfrm>
          <a:off x="2640993" y="4985850"/>
          <a:ext cx="1509889" cy="300514"/>
        </a:xfrm>
        <a:prstGeom prst="roundRect">
          <a:avLst>
            <a:gd name="adj" fmla="val 10000"/>
          </a:avLst>
        </a:prstGeom>
        <a:gradFill rotWithShape="0">
          <a:gsLst>
            <a:gs pos="0">
              <a:schemeClr val="accent4">
                <a:hueOff val="1427136"/>
                <a:satOff val="87907"/>
                <a:lumOff val="74823"/>
                <a:alphaOff val="0"/>
                <a:shade val="51000"/>
                <a:satMod val="130000"/>
              </a:schemeClr>
            </a:gs>
            <a:gs pos="80000">
              <a:schemeClr val="accent4">
                <a:hueOff val="1427136"/>
                <a:satOff val="87907"/>
                <a:lumOff val="74823"/>
                <a:alphaOff val="0"/>
                <a:shade val="93000"/>
                <a:satMod val="130000"/>
              </a:schemeClr>
            </a:gs>
            <a:gs pos="100000">
              <a:schemeClr val="accent4">
                <a:hueOff val="1427136"/>
                <a:satOff val="87907"/>
                <a:lumOff val="748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Arial" pitchFamily="34" charset="0"/>
              <a:ea typeface="+mn-ea"/>
              <a:cs typeface="Arial" pitchFamily="34" charset="0"/>
            </a:rPr>
            <a:t>Enfriado</a:t>
          </a:r>
          <a:endParaRPr lang="es-EC" sz="1200" kern="1200" dirty="0">
            <a:latin typeface="Arial" pitchFamily="34" charset="0"/>
            <a:ea typeface="+mn-ea"/>
            <a:cs typeface="Arial" pitchFamily="34" charset="0"/>
          </a:endParaRPr>
        </a:p>
      </dsp:txBody>
      <dsp:txXfrm>
        <a:off x="2640993" y="4985850"/>
        <a:ext cx="1509889" cy="300514"/>
      </dsp:txXfrm>
    </dsp:sp>
    <dsp:sp modelId="{756670D8-489B-44A6-9F37-9A60DCE7E9FA}">
      <dsp:nvSpPr>
        <dsp:cNvPr id="0" name=""/>
        <dsp:cNvSpPr/>
      </dsp:nvSpPr>
      <dsp:spPr>
        <a:xfrm rot="5417363">
          <a:off x="3329591" y="5309658"/>
          <a:ext cx="130297" cy="127141"/>
        </a:xfrm>
        <a:prstGeom prst="rightArrow">
          <a:avLst>
            <a:gd name="adj1" fmla="val 60000"/>
            <a:gd name="adj2" fmla="val 50000"/>
          </a:avLst>
        </a:prstGeom>
        <a:gradFill rotWithShape="0">
          <a:gsLst>
            <a:gs pos="0">
              <a:schemeClr val="accent4">
                <a:hueOff val="1585707"/>
                <a:satOff val="97674"/>
                <a:lumOff val="83137"/>
                <a:alphaOff val="0"/>
                <a:shade val="51000"/>
                <a:satMod val="130000"/>
              </a:schemeClr>
            </a:gs>
            <a:gs pos="80000">
              <a:schemeClr val="accent4">
                <a:hueOff val="1585707"/>
                <a:satOff val="97674"/>
                <a:lumOff val="83137"/>
                <a:alphaOff val="0"/>
                <a:shade val="93000"/>
                <a:satMod val="130000"/>
              </a:schemeClr>
            </a:gs>
            <a:gs pos="100000">
              <a:schemeClr val="accent4">
                <a:hueOff val="1585707"/>
                <a:satOff val="97674"/>
                <a:lumOff val="83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solidFill>
              <a:sysClr val="windowText" lastClr="000000"/>
            </a:solidFill>
            <a:latin typeface="Arial" pitchFamily="34" charset="0"/>
            <a:ea typeface="+mn-ea"/>
            <a:cs typeface="Arial" pitchFamily="34" charset="0"/>
          </a:endParaRPr>
        </a:p>
      </dsp:txBody>
      <dsp:txXfrm rot="5417363">
        <a:off x="3329591" y="5309658"/>
        <a:ext cx="130297" cy="127141"/>
      </dsp:txXfrm>
    </dsp:sp>
    <dsp:sp modelId="{DF78380A-C4CE-46A6-B005-66EE845FC382}">
      <dsp:nvSpPr>
        <dsp:cNvPr id="0" name=""/>
        <dsp:cNvSpPr/>
      </dsp:nvSpPr>
      <dsp:spPr>
        <a:xfrm>
          <a:off x="2443794" y="5460092"/>
          <a:ext cx="1899021" cy="394718"/>
        </a:xfrm>
        <a:prstGeom prst="roundRect">
          <a:avLst>
            <a:gd name="adj" fmla="val 10000"/>
          </a:avLst>
        </a:prstGeom>
        <a:gradFill rotWithShape="0">
          <a:gsLst>
            <a:gs pos="0">
              <a:schemeClr val="accent4">
                <a:hueOff val="1585707"/>
                <a:satOff val="97674"/>
                <a:lumOff val="83137"/>
                <a:alphaOff val="0"/>
                <a:shade val="51000"/>
                <a:satMod val="130000"/>
              </a:schemeClr>
            </a:gs>
            <a:gs pos="80000">
              <a:schemeClr val="accent4">
                <a:hueOff val="1585707"/>
                <a:satOff val="97674"/>
                <a:lumOff val="83137"/>
                <a:alphaOff val="0"/>
                <a:shade val="93000"/>
                <a:satMod val="130000"/>
              </a:schemeClr>
            </a:gs>
            <a:gs pos="100000">
              <a:schemeClr val="accent4">
                <a:hueOff val="1585707"/>
                <a:satOff val="97674"/>
                <a:lumOff val="83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a:latin typeface="Arial" pitchFamily="34" charset="0"/>
              <a:ea typeface="+mn-ea"/>
              <a:cs typeface="Arial" pitchFamily="34" charset="0"/>
            </a:rPr>
            <a:t>Almacenamiento-Congelación</a:t>
          </a:r>
        </a:p>
      </dsp:txBody>
      <dsp:txXfrm>
        <a:off x="2443794" y="5460092"/>
        <a:ext cx="1899021" cy="3947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DBF20C-CA21-40B7-9499-C64D084A14C7}">
      <dsp:nvSpPr>
        <dsp:cNvPr id="0" name=""/>
        <dsp:cNvSpPr/>
      </dsp:nvSpPr>
      <dsp:spPr>
        <a:xfrm>
          <a:off x="3349659" y="727367"/>
          <a:ext cx="150802" cy="712217"/>
        </a:xfrm>
        <a:custGeom>
          <a:avLst/>
          <a:gdLst/>
          <a:ahLst/>
          <a:cxnLst/>
          <a:rect l="0" t="0" r="0" b="0"/>
          <a:pathLst>
            <a:path>
              <a:moveTo>
                <a:pt x="150802" y="0"/>
              </a:moveTo>
              <a:lnTo>
                <a:pt x="150802" y="712217"/>
              </a:lnTo>
              <a:lnTo>
                <a:pt x="0" y="7122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7BE396-CB4F-4B00-9652-BC113071091E}">
      <dsp:nvSpPr>
        <dsp:cNvPr id="0" name=""/>
        <dsp:cNvSpPr/>
      </dsp:nvSpPr>
      <dsp:spPr>
        <a:xfrm>
          <a:off x="3500462" y="727367"/>
          <a:ext cx="2383967" cy="1643234"/>
        </a:xfrm>
        <a:custGeom>
          <a:avLst/>
          <a:gdLst/>
          <a:ahLst/>
          <a:cxnLst/>
          <a:rect l="0" t="0" r="0" b="0"/>
          <a:pathLst>
            <a:path>
              <a:moveTo>
                <a:pt x="0" y="0"/>
              </a:moveTo>
              <a:lnTo>
                <a:pt x="0" y="1455691"/>
              </a:lnTo>
              <a:lnTo>
                <a:pt x="2383967" y="1455691"/>
              </a:lnTo>
              <a:lnTo>
                <a:pt x="2383967" y="16432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95AE65-A00B-4904-ADA9-6ABF19FAD08E}">
      <dsp:nvSpPr>
        <dsp:cNvPr id="0" name=""/>
        <dsp:cNvSpPr/>
      </dsp:nvSpPr>
      <dsp:spPr>
        <a:xfrm>
          <a:off x="3450897" y="3252741"/>
          <a:ext cx="296335" cy="576936"/>
        </a:xfrm>
        <a:custGeom>
          <a:avLst/>
          <a:gdLst/>
          <a:ahLst/>
          <a:cxnLst/>
          <a:rect l="0" t="0" r="0" b="0"/>
          <a:pathLst>
            <a:path>
              <a:moveTo>
                <a:pt x="0" y="0"/>
              </a:moveTo>
              <a:lnTo>
                <a:pt x="0" y="576936"/>
              </a:lnTo>
              <a:lnTo>
                <a:pt x="296335" y="5769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F0C4C4-D447-4FAA-98ED-C0BA7B768BB3}">
      <dsp:nvSpPr>
        <dsp:cNvPr id="0" name=""/>
        <dsp:cNvSpPr/>
      </dsp:nvSpPr>
      <dsp:spPr>
        <a:xfrm>
          <a:off x="3323153" y="3252741"/>
          <a:ext cx="127743" cy="809650"/>
        </a:xfrm>
        <a:custGeom>
          <a:avLst/>
          <a:gdLst/>
          <a:ahLst/>
          <a:cxnLst/>
          <a:rect l="0" t="0" r="0" b="0"/>
          <a:pathLst>
            <a:path>
              <a:moveTo>
                <a:pt x="127743" y="0"/>
              </a:moveTo>
              <a:lnTo>
                <a:pt x="127743" y="809650"/>
              </a:lnTo>
              <a:lnTo>
                <a:pt x="0" y="8096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EC7DF0-EF2E-4A06-B63D-EACC75354E93}">
      <dsp:nvSpPr>
        <dsp:cNvPr id="0" name=""/>
        <dsp:cNvSpPr/>
      </dsp:nvSpPr>
      <dsp:spPr>
        <a:xfrm>
          <a:off x="3405177" y="727367"/>
          <a:ext cx="91440" cy="1655201"/>
        </a:xfrm>
        <a:custGeom>
          <a:avLst/>
          <a:gdLst/>
          <a:ahLst/>
          <a:cxnLst/>
          <a:rect l="0" t="0" r="0" b="0"/>
          <a:pathLst>
            <a:path>
              <a:moveTo>
                <a:pt x="95284" y="0"/>
              </a:moveTo>
              <a:lnTo>
                <a:pt x="95284" y="1467658"/>
              </a:lnTo>
              <a:lnTo>
                <a:pt x="45720" y="1467658"/>
              </a:lnTo>
              <a:lnTo>
                <a:pt x="45720" y="1655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58D13-2B8E-4EE7-B1F1-35FD03AFC94C}">
      <dsp:nvSpPr>
        <dsp:cNvPr id="0" name=""/>
        <dsp:cNvSpPr/>
      </dsp:nvSpPr>
      <dsp:spPr>
        <a:xfrm>
          <a:off x="1129569" y="727367"/>
          <a:ext cx="2370892" cy="1643234"/>
        </a:xfrm>
        <a:custGeom>
          <a:avLst/>
          <a:gdLst/>
          <a:ahLst/>
          <a:cxnLst/>
          <a:rect l="0" t="0" r="0" b="0"/>
          <a:pathLst>
            <a:path>
              <a:moveTo>
                <a:pt x="2370892" y="0"/>
              </a:moveTo>
              <a:lnTo>
                <a:pt x="2370892" y="1455691"/>
              </a:lnTo>
              <a:lnTo>
                <a:pt x="0" y="1455691"/>
              </a:lnTo>
              <a:lnTo>
                <a:pt x="0" y="16432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932B0E-9266-4F6E-A048-97C1AA71C90E}">
      <dsp:nvSpPr>
        <dsp:cNvPr id="0" name=""/>
        <dsp:cNvSpPr/>
      </dsp:nvSpPr>
      <dsp:spPr>
        <a:xfrm>
          <a:off x="2276654" y="1182"/>
          <a:ext cx="2447615" cy="7261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endParaRPr lang="es-EC" sz="700" b="1" kern="1200" baseline="0" dirty="0" smtClean="0">
            <a:latin typeface="Arial"/>
          </a:endParaRPr>
        </a:p>
        <a:p>
          <a:pPr marR="0" lvl="0" algn="ctr" defTabSz="311150" rtl="0">
            <a:lnSpc>
              <a:spcPct val="90000"/>
            </a:lnSpc>
            <a:spcBef>
              <a:spcPct val="0"/>
            </a:spcBef>
            <a:spcAft>
              <a:spcPct val="35000"/>
            </a:spcAft>
          </a:pPr>
          <a:r>
            <a:rPr lang="es-EC" sz="700" b="1" kern="1200" baseline="0" dirty="0" smtClean="0">
              <a:latin typeface="Arial" pitchFamily="34" charset="0"/>
              <a:cs typeface="Arial" pitchFamily="34" charset="0"/>
            </a:rPr>
            <a:t>GERENTE GENERAL</a:t>
          </a:r>
        </a:p>
        <a:p>
          <a:pPr marR="0" lvl="0" algn="l" defTabSz="311150" rtl="0">
            <a:lnSpc>
              <a:spcPct val="90000"/>
            </a:lnSpc>
            <a:spcBef>
              <a:spcPct val="0"/>
            </a:spcBef>
            <a:spcAft>
              <a:spcPct val="35000"/>
            </a:spcAft>
          </a:pPr>
          <a:r>
            <a:rPr lang="es-ES" sz="700" b="1" kern="1200" baseline="0" dirty="0" smtClean="0">
              <a:latin typeface="Arial"/>
            </a:rPr>
            <a:t>                             </a:t>
          </a:r>
          <a:r>
            <a:rPr lang="es-EC" sz="700" b="1" kern="1200" baseline="0" dirty="0" smtClean="0">
              <a:latin typeface="Arial" pitchFamily="34" charset="0"/>
              <a:cs typeface="Arial" pitchFamily="34" charset="0"/>
            </a:rPr>
            <a:t>- 1 -</a:t>
          </a:r>
          <a:endParaRPr lang="es-ES" sz="700" b="1" kern="1200" baseline="0" dirty="0" smtClean="0">
            <a:latin typeface="Arial"/>
          </a:endParaRPr>
        </a:p>
        <a:p>
          <a:pPr marR="0" lvl="0" algn="l" defTabSz="311150" rtl="0">
            <a:lnSpc>
              <a:spcPct val="90000"/>
            </a:lnSpc>
            <a:spcBef>
              <a:spcPct val="0"/>
            </a:spcBef>
            <a:spcAft>
              <a:spcPct val="35000"/>
            </a:spcAft>
          </a:pPr>
          <a:endParaRPr lang="es-ES" sz="700" b="1" kern="1200" baseline="0" dirty="0" smtClean="0">
            <a:latin typeface="Arial"/>
          </a:endParaRPr>
        </a:p>
      </dsp:txBody>
      <dsp:txXfrm>
        <a:off x="2276654" y="1182"/>
        <a:ext cx="2447615" cy="726184"/>
      </dsp:txXfrm>
    </dsp:sp>
    <dsp:sp modelId="{EB86F0CA-478E-4396-A898-ADC359C20ECA}">
      <dsp:nvSpPr>
        <dsp:cNvPr id="0" name=""/>
        <dsp:cNvSpPr/>
      </dsp:nvSpPr>
      <dsp:spPr>
        <a:xfrm>
          <a:off x="123445" y="2370601"/>
          <a:ext cx="2012247" cy="8377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s-EC" sz="700" b="1" kern="1200" baseline="0" dirty="0" smtClean="0">
              <a:latin typeface="Arial" pitchFamily="34" charset="0"/>
              <a:cs typeface="Arial" pitchFamily="34" charset="0"/>
            </a:rPr>
            <a:t>JEFE DE PLANTA - 1 -</a:t>
          </a:r>
        </a:p>
      </dsp:txBody>
      <dsp:txXfrm>
        <a:off x="123445" y="2370601"/>
        <a:ext cx="2012247" cy="837763"/>
      </dsp:txXfrm>
    </dsp:sp>
    <dsp:sp modelId="{D2A6B892-5A20-4C24-8577-8A26496124E9}">
      <dsp:nvSpPr>
        <dsp:cNvPr id="0" name=""/>
        <dsp:cNvSpPr/>
      </dsp:nvSpPr>
      <dsp:spPr>
        <a:xfrm>
          <a:off x="2450979" y="2382568"/>
          <a:ext cx="1999834" cy="870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s-EC" sz="700" b="1" kern="1200" baseline="0" dirty="0" smtClean="0">
              <a:latin typeface="Arial" pitchFamily="34" charset="0"/>
              <a:cs typeface="Arial" pitchFamily="34" charset="0"/>
            </a:rPr>
            <a:t>MENSAJERO/ASEO - 1 -</a:t>
          </a:r>
        </a:p>
      </dsp:txBody>
      <dsp:txXfrm>
        <a:off x="2450979" y="2382568"/>
        <a:ext cx="1999834" cy="870173"/>
      </dsp:txXfrm>
    </dsp:sp>
    <dsp:sp modelId="{D3A43EC8-7718-4262-9373-D6B5802D178C}">
      <dsp:nvSpPr>
        <dsp:cNvPr id="0" name=""/>
        <dsp:cNvSpPr/>
      </dsp:nvSpPr>
      <dsp:spPr>
        <a:xfrm>
          <a:off x="1103911" y="3655571"/>
          <a:ext cx="2219241" cy="8136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s-EC" sz="700" b="1" kern="1200" baseline="0" dirty="0" smtClean="0">
              <a:latin typeface="Arial" pitchFamily="34" charset="0"/>
              <a:cs typeface="Arial" pitchFamily="34" charset="0"/>
            </a:rPr>
            <a:t>CHOFER/DESPACHADOR - 1 -</a:t>
          </a:r>
        </a:p>
      </dsp:txBody>
      <dsp:txXfrm>
        <a:off x="1103911" y="3655571"/>
        <a:ext cx="2219241" cy="813642"/>
      </dsp:txXfrm>
    </dsp:sp>
    <dsp:sp modelId="{1365CDE2-B395-49AC-AD9B-133815A7B0FD}">
      <dsp:nvSpPr>
        <dsp:cNvPr id="0" name=""/>
        <dsp:cNvSpPr/>
      </dsp:nvSpPr>
      <dsp:spPr>
        <a:xfrm>
          <a:off x="3747232" y="3425625"/>
          <a:ext cx="2067063" cy="8081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s-EC" sz="700" b="1" kern="1200" baseline="0" dirty="0" smtClean="0">
              <a:latin typeface="Arial" pitchFamily="34" charset="0"/>
              <a:cs typeface="Arial" pitchFamily="34" charset="0"/>
            </a:rPr>
            <a:t>OPERARIOS -5 -</a:t>
          </a:r>
        </a:p>
      </dsp:txBody>
      <dsp:txXfrm>
        <a:off x="3747232" y="3425625"/>
        <a:ext cx="2067063" cy="808105"/>
      </dsp:txXfrm>
    </dsp:sp>
    <dsp:sp modelId="{234C715C-DE29-4545-9C9F-6C8D80490942}">
      <dsp:nvSpPr>
        <dsp:cNvPr id="0" name=""/>
        <dsp:cNvSpPr/>
      </dsp:nvSpPr>
      <dsp:spPr>
        <a:xfrm>
          <a:off x="4888539" y="2370601"/>
          <a:ext cx="1991778" cy="902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s-EC" sz="700" b="1" kern="1200" baseline="0" dirty="0" smtClean="0">
              <a:latin typeface="Arial" pitchFamily="34" charset="0"/>
              <a:cs typeface="Arial" pitchFamily="34" charset="0"/>
            </a:rPr>
            <a:t>VENDEDORES - 4 -</a:t>
          </a:r>
        </a:p>
      </dsp:txBody>
      <dsp:txXfrm>
        <a:off x="4888539" y="2370601"/>
        <a:ext cx="1991778" cy="902198"/>
      </dsp:txXfrm>
    </dsp:sp>
    <dsp:sp modelId="{DDD45660-5020-4F2B-833E-5C0F110939B1}">
      <dsp:nvSpPr>
        <dsp:cNvPr id="0" name=""/>
        <dsp:cNvSpPr/>
      </dsp:nvSpPr>
      <dsp:spPr>
        <a:xfrm>
          <a:off x="814309" y="1047324"/>
          <a:ext cx="2535350" cy="7845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R="0" lvl="0" algn="ctr" defTabSz="311150" rtl="0">
            <a:lnSpc>
              <a:spcPct val="90000"/>
            </a:lnSpc>
            <a:spcBef>
              <a:spcPct val="0"/>
            </a:spcBef>
            <a:spcAft>
              <a:spcPct val="35000"/>
            </a:spcAft>
          </a:pPr>
          <a:r>
            <a:rPr lang="es-EC" sz="700" b="1" kern="1200" baseline="0" dirty="0" smtClean="0">
              <a:latin typeface="Arial" pitchFamily="34" charset="0"/>
              <a:cs typeface="Arial" pitchFamily="34" charset="0"/>
            </a:rPr>
            <a:t>CONTADOR - 1 -</a:t>
          </a:r>
        </a:p>
      </dsp:txBody>
      <dsp:txXfrm>
        <a:off x="814309" y="1047324"/>
        <a:ext cx="2535350" cy="78451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4875D8-7030-4B81-84ED-92E8CD0774C5}" type="datetimeFigureOut">
              <a:rPr lang="es-EC" smtClean="0"/>
              <a:pPr/>
              <a:t>22/02/2010</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1464E-7150-4D67-B9C0-739505C1168C}"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280777-A530-4501-8CD7-CB05D1330A99}" type="slidenum">
              <a:rPr lang="en-US">
                <a:solidFill>
                  <a:srgbClr val="000000"/>
                </a:solidFill>
              </a:rPr>
              <a:pPr>
                <a:defRPr/>
              </a:pPr>
              <a:t>‹Nº›</a:t>
            </a:fld>
            <a:endParaRPr lang="en-US">
              <a:solidFill>
                <a:srgbClr val="000000"/>
              </a:solidFill>
            </a:endParaRPr>
          </a:p>
        </p:txBody>
      </p:sp>
    </p:spTree>
  </p:cSld>
  <p:clrMapOvr>
    <a:masterClrMapping/>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BD3758F-3DAB-4F8B-BD2A-CFD21A33FE42}" type="slidenum">
              <a:rPr lang="en-US">
                <a:solidFill>
                  <a:srgbClr val="000000"/>
                </a:solidFill>
              </a:rPr>
              <a:pPr>
                <a:defRPr/>
              </a:pPr>
              <a:t>‹Nº›</a:t>
            </a:fld>
            <a:endParaRPr lang="en-US">
              <a:solidFill>
                <a:srgbClr val="000000"/>
              </a:solidFill>
            </a:endParaRPr>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598DA0-B37C-44CC-B033-B7443F3DBD1A}" type="slidenum">
              <a:rPr lang="en-US">
                <a:solidFill>
                  <a:srgbClr val="000000"/>
                </a:solidFill>
              </a:rPr>
              <a:pPr>
                <a:defRPr/>
              </a:pPr>
              <a:t>‹Nº›</a:t>
            </a:fld>
            <a:endParaRPr lang="en-US">
              <a:solidFill>
                <a:srgbClr val="000000"/>
              </a:solidFill>
            </a:endParaRPr>
          </a:p>
        </p:txBody>
      </p:sp>
    </p:spTree>
  </p:cSld>
  <p:clrMapOvr>
    <a:masterClrMapping/>
  </p:clrMapOvr>
  <p:transition>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11629" name="Rectangle 7"/>
          <p:cNvSpPr>
            <a:spLocks noGrp="1" noChangeArrowheads="1"/>
          </p:cNvSpPr>
          <p:nvPr>
            <p:ph type="ctrTitle"/>
          </p:nvPr>
        </p:nvSpPr>
        <p:spPr>
          <a:xfrm>
            <a:off x="1181100" y="2081213"/>
            <a:ext cx="7485063" cy="1081087"/>
          </a:xfrm>
        </p:spPr>
        <p:txBody>
          <a:bodyPr anchor="b"/>
          <a:lstStyle>
            <a:lvl1pPr>
              <a:lnSpc>
                <a:spcPct val="110000"/>
              </a:lnSpc>
              <a:defRPr sz="3200"/>
            </a:lvl1pPr>
          </a:lstStyle>
          <a:p>
            <a:r>
              <a:rPr lang="es-ES" smtClean="0"/>
              <a:t>Haga clic para modificar el estilo de título del patrón</a:t>
            </a:r>
            <a:endParaRPr lang="de-DE"/>
          </a:p>
        </p:txBody>
      </p:sp>
      <p:sp>
        <p:nvSpPr>
          <p:cNvPr id="111630" name="Rectangle 12"/>
          <p:cNvSpPr>
            <a:spLocks noGrp="1" noChangeArrowheads="1"/>
          </p:cNvSpPr>
          <p:nvPr>
            <p:ph type="subTitle" idx="1"/>
          </p:nvPr>
        </p:nvSpPr>
        <p:spPr bwMode="gray">
          <a:xfrm>
            <a:off x="1181100" y="3141663"/>
            <a:ext cx="7485063" cy="800100"/>
          </a:xfrm>
        </p:spPr>
        <p:txBody>
          <a:bodyPr tIns="45720" bIns="45720"/>
          <a:lstStyle>
            <a:lvl1pPr marL="0" indent="0">
              <a:buFont typeface="Wingdings" pitchFamily="2" charset="2"/>
              <a:buNone/>
              <a:defRPr sz="2400"/>
            </a:lvl1pPr>
          </a:lstStyle>
          <a:p>
            <a:r>
              <a:rPr lang="es-ES" smtClean="0"/>
              <a:t>Haga clic para modificar el estilo de subtítulo del patrón</a:t>
            </a:r>
            <a:endParaRPr lang="de-DE"/>
          </a:p>
        </p:txBody>
      </p:sp>
      <p:sp>
        <p:nvSpPr>
          <p:cNvPr id="4" name="Rectangle 5"/>
          <p:cNvSpPr>
            <a:spLocks noGrp="1" noChangeArrowheads="1"/>
          </p:cNvSpPr>
          <p:nvPr>
            <p:ph type="ftr" sz="quarter" idx="10"/>
          </p:nvPr>
        </p:nvSpPr>
        <p:spPr>
          <a:xfrm>
            <a:off x="3124200" y="6245225"/>
            <a:ext cx="2895600" cy="476250"/>
          </a:xfrm>
        </p:spPr>
        <p:txBody>
          <a:bodyPr/>
          <a:lstStyle>
            <a:lvl1pPr>
              <a:defRPr>
                <a:solidFill>
                  <a:schemeClr val="tx1"/>
                </a:solidFill>
              </a:defRPr>
            </a:lvl1pPr>
          </a:lstStyle>
          <a:p>
            <a:pPr>
              <a:defRPr/>
            </a:pPr>
            <a:endParaRPr lang="es-ES">
              <a:solidFill>
                <a:srgbClr val="000000"/>
              </a:solidFill>
            </a:endParaRPr>
          </a:p>
        </p:txBody>
      </p:sp>
    </p:spTree>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solidFill>
                <a:srgbClr val="FFFFFF"/>
              </a:solidFill>
            </a:endParaRPr>
          </a:p>
        </p:txBody>
      </p:sp>
    </p:spTree>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endParaRPr lang="es-ES">
              <a:solidFill>
                <a:srgbClr val="FFFFFF"/>
              </a:solidFill>
            </a:endParaRPr>
          </a:p>
        </p:txBody>
      </p:sp>
    </p:spTree>
  </p:cSld>
  <p:clrMapOvr>
    <a:masterClrMapping/>
  </p:clrMapOvr>
  <p:transition>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0"/>
          </p:nvPr>
        </p:nvSpPr>
        <p:spPr>
          <a:ln/>
        </p:spPr>
        <p:txBody>
          <a:bodyPr/>
          <a:lstStyle>
            <a:lvl1pPr>
              <a:defRPr/>
            </a:lvl1pPr>
          </a:lstStyle>
          <a:p>
            <a:pPr>
              <a:defRPr/>
            </a:pPr>
            <a:endParaRPr lang="es-ES">
              <a:solidFill>
                <a:srgbClr val="FFFFFF"/>
              </a:solidFill>
            </a:endParaRPr>
          </a:p>
        </p:txBody>
      </p:sp>
    </p:spTree>
  </p:cSld>
  <p:clrMapOvr>
    <a:masterClrMapping/>
  </p:clrMapOvr>
  <p:transition>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5"/>
          <p:cNvSpPr>
            <a:spLocks noGrp="1" noChangeArrowheads="1"/>
          </p:cNvSpPr>
          <p:nvPr>
            <p:ph type="ftr" sz="quarter" idx="10"/>
          </p:nvPr>
        </p:nvSpPr>
        <p:spPr>
          <a:ln/>
        </p:spPr>
        <p:txBody>
          <a:bodyPr/>
          <a:lstStyle>
            <a:lvl1pPr>
              <a:defRPr/>
            </a:lvl1pPr>
          </a:lstStyle>
          <a:p>
            <a:pPr>
              <a:defRPr/>
            </a:pPr>
            <a:endParaRPr lang="es-ES">
              <a:solidFill>
                <a:srgbClr val="FFFFFF"/>
              </a:solidFill>
            </a:endParaRPr>
          </a:p>
        </p:txBody>
      </p:sp>
    </p:spTree>
  </p:cSld>
  <p:clrMapOvr>
    <a:masterClrMapping/>
  </p:clrMapOvr>
  <p:transition>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5"/>
          <p:cNvSpPr>
            <a:spLocks noGrp="1" noChangeArrowheads="1"/>
          </p:cNvSpPr>
          <p:nvPr>
            <p:ph type="ftr" sz="quarter" idx="10"/>
          </p:nvPr>
        </p:nvSpPr>
        <p:spPr>
          <a:ln/>
        </p:spPr>
        <p:txBody>
          <a:bodyPr/>
          <a:lstStyle>
            <a:lvl1pPr>
              <a:defRPr/>
            </a:lvl1pPr>
          </a:lstStyle>
          <a:p>
            <a:pPr>
              <a:defRPr/>
            </a:pPr>
            <a:endParaRPr lang="es-ES">
              <a:solidFill>
                <a:srgbClr val="FFFFFF"/>
              </a:solidFill>
            </a:endParaRPr>
          </a:p>
        </p:txBody>
      </p:sp>
    </p:spTree>
  </p:cSld>
  <p:clrMapOvr>
    <a:masterClrMapping/>
  </p:clrMapOvr>
  <p:transition>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s-ES">
              <a:solidFill>
                <a:srgbClr val="FFFFFF"/>
              </a:solidFill>
            </a:endParaRPr>
          </a:p>
        </p:txBody>
      </p:sp>
    </p:spTree>
  </p:cSld>
  <p:clrMapOvr>
    <a:masterClrMapping/>
  </p:clrMapOvr>
  <p:transition>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ES">
              <a:solidFill>
                <a:srgbClr val="FFFFFF"/>
              </a:solidFill>
            </a:endParaRPr>
          </a:p>
        </p:txBody>
      </p:sp>
    </p:spTree>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4625FB-6505-4C9E-936C-9B33D406D651}" type="slidenum">
              <a:rPr lang="en-US">
                <a:solidFill>
                  <a:srgbClr val="000000"/>
                </a:solidFill>
              </a:rPr>
              <a:pPr>
                <a:defRPr/>
              </a:pPr>
              <a:t>‹Nº›</a:t>
            </a:fld>
            <a:endParaRPr lang="en-US">
              <a:solidFill>
                <a:srgbClr val="000000"/>
              </a:solidFill>
            </a:endParaRPr>
          </a:p>
        </p:txBody>
      </p:sp>
    </p:spTree>
  </p:cSld>
  <p:clrMapOvr>
    <a:masterClrMapping/>
  </p:clrMapOvr>
  <p:transition>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ES">
              <a:solidFill>
                <a:srgbClr val="FFFFFF"/>
              </a:solidFill>
            </a:endParaRPr>
          </a:p>
        </p:txBody>
      </p:sp>
    </p:spTree>
  </p:cSld>
  <p:clrMapOvr>
    <a:masterClrMapping/>
  </p:clrMapOvr>
  <p:transition>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solidFill>
                <a:srgbClr val="FFFFFF"/>
              </a:solidFill>
            </a:endParaRPr>
          </a:p>
        </p:txBody>
      </p:sp>
    </p:spTree>
  </p:cSld>
  <p:clrMapOvr>
    <a:masterClrMapping/>
  </p:clrMapOvr>
  <p:transition>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89725" y="300038"/>
            <a:ext cx="2130425" cy="55022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95275" y="300038"/>
            <a:ext cx="6242050" cy="55022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solidFill>
                <a:srgbClr val="FFFFFF"/>
              </a:solidFill>
            </a:endParaRPr>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0C8E8F-D97D-4349-873C-5747BA3E099E}" type="slidenum">
              <a:rPr lang="en-US">
                <a:solidFill>
                  <a:srgbClr val="000000"/>
                </a:solidFill>
              </a:rPr>
              <a:pPr>
                <a:defRPr/>
              </a:pPr>
              <a:t>‹Nº›</a:t>
            </a:fld>
            <a:endParaRPr lang="en-US">
              <a:solidFill>
                <a:srgbClr val="000000"/>
              </a:solidFill>
            </a:endParaRPr>
          </a:p>
        </p:txBody>
      </p:sp>
    </p:spTree>
  </p:cSld>
  <p:clrMapOvr>
    <a:masterClrMapping/>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0FEC3C-019E-499A-8FBE-9BE293DAFE4F}" type="slidenum">
              <a:rPr lang="en-US">
                <a:solidFill>
                  <a:srgbClr val="000000"/>
                </a:solidFill>
              </a:rPr>
              <a:pPr>
                <a:defRPr/>
              </a:pPr>
              <a:t>‹Nº›</a:t>
            </a:fld>
            <a:endParaRPr lang="en-US">
              <a:solidFill>
                <a:srgbClr val="000000"/>
              </a:solidFill>
            </a:endParaRPr>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9E2B79-ADCC-4364-8D43-C724466EAA74}" type="slidenum">
              <a:rPr lang="en-US">
                <a:solidFill>
                  <a:srgbClr val="000000"/>
                </a:solidFill>
              </a:rPr>
              <a:pPr>
                <a:defRPr/>
              </a:pPr>
              <a:t>‹Nº›</a:t>
            </a:fld>
            <a:endParaRPr lang="en-US">
              <a:solidFill>
                <a:srgbClr val="000000"/>
              </a:solidFill>
            </a:endParaRP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81C92B-F492-473F-92E2-BFD04362A04B}" type="slidenum">
              <a:rPr lang="en-US">
                <a:solidFill>
                  <a:srgbClr val="000000"/>
                </a:solidFill>
              </a:rPr>
              <a:pPr>
                <a:defRPr/>
              </a:pPr>
              <a:t>‹Nº›</a:t>
            </a:fld>
            <a:endParaRPr lang="en-US">
              <a:solidFill>
                <a:srgbClr val="000000"/>
              </a:solidFill>
            </a:endParaRPr>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C2DDFFD-7CC4-430D-B451-D27CA28D6336}" type="slidenum">
              <a:rPr lang="en-US">
                <a:solidFill>
                  <a:srgbClr val="000000"/>
                </a:solidFill>
              </a:rPr>
              <a:pPr>
                <a:defRPr/>
              </a:pPr>
              <a:t>‹Nº›</a:t>
            </a:fld>
            <a:endParaRPr lang="en-US">
              <a:solidFill>
                <a:srgbClr val="000000"/>
              </a:solidFill>
            </a:endParaRPr>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0CF306C-0CA4-454A-8775-0D0AB2DA1CA8}" type="slidenum">
              <a:rPr lang="en-US">
                <a:solidFill>
                  <a:srgbClr val="000000"/>
                </a:solidFill>
              </a:rPr>
              <a:pPr>
                <a:defRPr/>
              </a:pPr>
              <a:t>‹Nº›</a:t>
            </a:fld>
            <a:endParaRPr lang="en-US">
              <a:solidFill>
                <a:srgbClr val="000000"/>
              </a:solidFill>
            </a:endParaRPr>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6522F4A-1CDB-4976-B9CC-A4FF38B12BAA}" type="slidenum">
              <a:rPr lang="en-US">
                <a:solidFill>
                  <a:srgbClr val="000000"/>
                </a:solidFill>
              </a:rPr>
              <a:pPr>
                <a:defRPr/>
              </a:pPr>
              <a:t>‹Nº›</a:t>
            </a:fld>
            <a:endParaRPr lang="en-US">
              <a:solidFill>
                <a:srgbClr val="000000"/>
              </a:solidFill>
            </a:endParaRPr>
          </a:p>
        </p:txBody>
      </p:sp>
    </p:spTree>
  </p:cSld>
  <p:clrMapOvr>
    <a:masterClrMapping/>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7BAF62C-81F7-456E-AA15-2AD54E987E05}" type="slidenum">
              <a:rPr lang="en-US">
                <a:solidFill>
                  <a:srgbClr val="000000"/>
                </a:solidFill>
                <a:latin typeface="Arial" charset="0"/>
              </a:rPr>
              <a:pPr fontAlgn="base">
                <a:spcBef>
                  <a:spcPct val="0"/>
                </a:spcBef>
                <a:spcAft>
                  <a:spcPct val="0"/>
                </a:spcAft>
                <a:defRPr/>
              </a:pPr>
              <a:t>‹Nº›</a:t>
            </a:fld>
            <a:endParaRPr lang="en-US">
              <a:solidFill>
                <a:srgbClr val="000000"/>
              </a:solidFill>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pull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noProof="1">
                <a:solidFill>
                  <a:schemeClr val="bg1"/>
                </a:solidFill>
                <a:cs typeface="+mn-cs"/>
              </a:defRPr>
            </a:lvl1pPr>
          </a:lstStyle>
          <a:p>
            <a:pPr fontAlgn="base">
              <a:spcBef>
                <a:spcPct val="0"/>
              </a:spcBef>
              <a:spcAft>
                <a:spcPct val="0"/>
              </a:spcAft>
              <a:defRPr/>
            </a:pPr>
            <a:endParaRPr lang="es-ES">
              <a:solidFill>
                <a:srgbClr val="FFFFFF"/>
              </a:solidFill>
            </a:endParaRPr>
          </a:p>
        </p:txBody>
      </p:sp>
      <p:sp>
        <p:nvSpPr>
          <p:cNvPr id="2052" name="Rectangle 7"/>
          <p:cNvSpPr>
            <a:spLocks noGrp="1" noChangeArrowheads="1"/>
          </p:cNvSpPr>
          <p:nvPr>
            <p:ph type="title"/>
          </p:nvPr>
        </p:nvSpPr>
        <p:spPr bwMode="gray">
          <a:xfrm>
            <a:off x="300038" y="300038"/>
            <a:ext cx="8520112" cy="446087"/>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
        <p:nvSpPr>
          <p:cNvPr id="110597"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fontAlgn="base">
              <a:spcBef>
                <a:spcPct val="0"/>
              </a:spcBef>
              <a:spcAft>
                <a:spcPct val="0"/>
              </a:spcAft>
              <a:defRPr/>
            </a:pPr>
            <a:r>
              <a:rPr lang="de-DE" sz="1000">
                <a:solidFill>
                  <a:srgbClr val="000000"/>
                </a:solidFill>
              </a:rPr>
              <a:t>Page </a:t>
            </a:r>
            <a:r>
              <a:rPr lang="de-DE" sz="1000">
                <a:solidFill>
                  <a:srgbClr val="000000"/>
                </a:solidFill>
                <a:sym typeface="Wingdings" pitchFamily="2" charset="2"/>
              </a:rPr>
              <a:t></a:t>
            </a:r>
            <a:r>
              <a:rPr lang="de-DE" sz="1000">
                <a:solidFill>
                  <a:srgbClr val="000000"/>
                </a:solidFill>
              </a:rPr>
              <a:t> </a:t>
            </a:r>
            <a:fld id="{469FED34-FAD1-4A5E-81E4-724C10AE44A2}" type="slidenum">
              <a:rPr lang="de-DE" sz="1000">
                <a:solidFill>
                  <a:srgbClr val="000000"/>
                </a:solidFill>
              </a:rPr>
              <a:pPr fontAlgn="base">
                <a:spcBef>
                  <a:spcPct val="0"/>
                </a:spcBef>
                <a:spcAft>
                  <a:spcPct val="0"/>
                </a:spcAft>
                <a:defRPr/>
              </a:pPr>
              <a:t>‹Nº›</a:t>
            </a:fld>
            <a:endParaRPr lang="de-DE" sz="1000">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pull dir="d"/>
  </p:transition>
  <p:txStyles>
    <p:titleStyle>
      <a:lvl1pPr algn="l" rtl="0" fontAlgn="base">
        <a:lnSpc>
          <a:spcPct val="90000"/>
        </a:lnSpc>
        <a:spcBef>
          <a:spcPct val="0"/>
        </a:spcBef>
        <a:spcAft>
          <a:spcPct val="0"/>
        </a:spcAft>
        <a:defRPr sz="2600" b="1">
          <a:solidFill>
            <a:schemeClr val="tx1"/>
          </a:solidFill>
          <a:latin typeface="+mj-lt"/>
          <a:ea typeface="+mj-ea"/>
          <a:cs typeface="+mj-cs"/>
        </a:defRPr>
      </a:lvl1pPr>
      <a:lvl2pPr algn="l" rtl="0" fontAlgn="base">
        <a:lnSpc>
          <a:spcPct val="90000"/>
        </a:lnSpc>
        <a:spcBef>
          <a:spcPct val="0"/>
        </a:spcBef>
        <a:spcAft>
          <a:spcPct val="0"/>
        </a:spcAft>
        <a:defRPr sz="2600" b="1">
          <a:solidFill>
            <a:schemeClr val="tx1"/>
          </a:solidFill>
          <a:latin typeface="Arial" charset="0"/>
          <a:cs typeface="Arial" charset="0"/>
        </a:defRPr>
      </a:lvl2pPr>
      <a:lvl3pPr algn="l" rtl="0" fontAlgn="base">
        <a:lnSpc>
          <a:spcPct val="90000"/>
        </a:lnSpc>
        <a:spcBef>
          <a:spcPct val="0"/>
        </a:spcBef>
        <a:spcAft>
          <a:spcPct val="0"/>
        </a:spcAft>
        <a:defRPr sz="2600" b="1">
          <a:solidFill>
            <a:schemeClr val="tx1"/>
          </a:solidFill>
          <a:latin typeface="Arial" charset="0"/>
          <a:cs typeface="Arial" charset="0"/>
        </a:defRPr>
      </a:lvl3pPr>
      <a:lvl4pPr algn="l" rtl="0" fontAlgn="base">
        <a:lnSpc>
          <a:spcPct val="90000"/>
        </a:lnSpc>
        <a:spcBef>
          <a:spcPct val="0"/>
        </a:spcBef>
        <a:spcAft>
          <a:spcPct val="0"/>
        </a:spcAft>
        <a:defRPr sz="2600" b="1">
          <a:solidFill>
            <a:schemeClr val="tx1"/>
          </a:solidFill>
          <a:latin typeface="Arial" charset="0"/>
          <a:cs typeface="Arial" charset="0"/>
        </a:defRPr>
      </a:lvl4pPr>
      <a:lvl5pPr algn="l" rtl="0" fontAlgn="base">
        <a:lnSpc>
          <a:spcPct val="90000"/>
        </a:lnSpc>
        <a:spcBef>
          <a:spcPct val="0"/>
        </a:spcBef>
        <a:spcAft>
          <a:spcPct val="0"/>
        </a:spcAft>
        <a:defRPr sz="2600" b="1">
          <a:solidFill>
            <a:schemeClr val="tx1"/>
          </a:solidFill>
          <a:latin typeface="Arial" charset="0"/>
          <a:cs typeface="Arial" charset="0"/>
        </a:defRPr>
      </a:lvl5pPr>
      <a:lvl6pPr marL="457200" algn="l" rtl="0" eaLnBrk="1" fontAlgn="base" hangingPunct="1">
        <a:lnSpc>
          <a:spcPct val="90000"/>
        </a:lnSpc>
        <a:spcBef>
          <a:spcPct val="0"/>
        </a:spcBef>
        <a:spcAft>
          <a:spcPct val="0"/>
        </a:spcAft>
        <a:defRPr sz="2600" b="1">
          <a:solidFill>
            <a:schemeClr val="tx1"/>
          </a:solidFill>
          <a:latin typeface="Arial" charset="0"/>
          <a:cs typeface="Arial" charset="0"/>
        </a:defRPr>
      </a:lvl6pPr>
      <a:lvl7pPr marL="914400" algn="l" rtl="0" eaLnBrk="1" fontAlgn="base" hangingPunct="1">
        <a:lnSpc>
          <a:spcPct val="90000"/>
        </a:lnSpc>
        <a:spcBef>
          <a:spcPct val="0"/>
        </a:spcBef>
        <a:spcAft>
          <a:spcPct val="0"/>
        </a:spcAft>
        <a:defRPr sz="2600" b="1">
          <a:solidFill>
            <a:schemeClr val="tx1"/>
          </a:solidFill>
          <a:latin typeface="Arial" charset="0"/>
          <a:cs typeface="Arial" charset="0"/>
        </a:defRPr>
      </a:lvl7pPr>
      <a:lvl8pPr marL="1371600" algn="l" rtl="0" eaLnBrk="1" fontAlgn="base" hangingPunct="1">
        <a:lnSpc>
          <a:spcPct val="90000"/>
        </a:lnSpc>
        <a:spcBef>
          <a:spcPct val="0"/>
        </a:spcBef>
        <a:spcAft>
          <a:spcPct val="0"/>
        </a:spcAft>
        <a:defRPr sz="2600" b="1">
          <a:solidFill>
            <a:schemeClr val="tx1"/>
          </a:solidFill>
          <a:latin typeface="Arial" charset="0"/>
          <a:cs typeface="Arial" charset="0"/>
        </a:defRPr>
      </a:lvl8pPr>
      <a:lvl9pPr marL="1828800" algn="l" rtl="0" eaLnBrk="1" fontAlgn="base" hangingPunct="1">
        <a:lnSpc>
          <a:spcPct val="90000"/>
        </a:lnSpc>
        <a:spcBef>
          <a:spcPct val="0"/>
        </a:spcBef>
        <a:spcAft>
          <a:spcPct val="0"/>
        </a:spcAft>
        <a:defRPr sz="2600" b="1">
          <a:solidFill>
            <a:schemeClr val="tx1"/>
          </a:solidFill>
          <a:latin typeface="Arial" charset="0"/>
          <a:cs typeface="Arial" charset="0"/>
        </a:defRPr>
      </a:lvl9pPr>
    </p:titleStyle>
    <p:bodyStyle>
      <a:lvl1pPr marL="180975" indent="-180975" algn="l" rtl="0" fontAlgn="base">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fontAlgn="base">
        <a:spcBef>
          <a:spcPct val="0"/>
        </a:spcBef>
        <a:spcAft>
          <a:spcPct val="40000"/>
        </a:spcAft>
        <a:buChar char="–"/>
        <a:defRPr sz="2800">
          <a:solidFill>
            <a:schemeClr val="tx1"/>
          </a:solidFill>
          <a:latin typeface="+mn-lt"/>
          <a:cs typeface="+mn-cs"/>
        </a:defRPr>
      </a:lvl2pPr>
      <a:lvl3pPr marL="720725" indent="-274638" algn="l" rtl="0" fontAlgn="base">
        <a:spcBef>
          <a:spcPct val="0"/>
        </a:spcBef>
        <a:spcAft>
          <a:spcPct val="40000"/>
        </a:spcAft>
        <a:buChar char="•"/>
        <a:defRPr sz="2400">
          <a:solidFill>
            <a:schemeClr val="tx1"/>
          </a:solidFill>
          <a:latin typeface="+mn-lt"/>
          <a:cs typeface="+mn-cs"/>
        </a:defRPr>
      </a:lvl3pPr>
      <a:lvl4pPr marL="987425" indent="-265113" algn="l" rtl="0" fontAlgn="base">
        <a:spcBef>
          <a:spcPct val="0"/>
        </a:spcBef>
        <a:spcAft>
          <a:spcPct val="40000"/>
        </a:spcAft>
        <a:buChar char="–"/>
        <a:defRPr sz="2000">
          <a:solidFill>
            <a:schemeClr val="tx1"/>
          </a:solidFill>
          <a:latin typeface="+mn-lt"/>
          <a:cs typeface="+mn-cs"/>
        </a:defRPr>
      </a:lvl4pPr>
      <a:lvl5pPr marL="1254125" indent="-265113" algn="l" rtl="0" fontAlgn="base">
        <a:spcBef>
          <a:spcPct val="0"/>
        </a:spcBef>
        <a:spcAft>
          <a:spcPct val="40000"/>
        </a:spcAft>
        <a:buChar char="»"/>
        <a:defRPr sz="2000">
          <a:solidFill>
            <a:schemeClr val="tx1"/>
          </a:solidFill>
          <a:latin typeface="+mn-lt"/>
          <a:cs typeface="+mn-cs"/>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redescolar.ilce.edu.mx/redescolar2008/proyectos/decidir_actuar_oto09/img/foda_03.png"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microsoft.com/office/2007/relationships/diagramDrawing" Target="../diagrams/drawing1.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ec/imgres?imgurl=http://www.logismarket.cl/ip/imaqsa-termoformadora-y-selladora-al-vacio-termoformadora-y-selladora-al-vacio-487879-FGR.jpg&amp;imgrefurl=http://www.logismarket.cl/imaqsa/termoformadora-y-selladora-al-vacio/1552279689-1463739248-p.html&amp;usg=__HD_Bl5UT5mo3RMbzqyTsjifq6IY=&amp;h=317&amp;w=310&amp;sz=24&amp;hl=es&amp;start=108&amp;um=1&amp;tbnid=gsbdXyR7VPsuGM:&amp;tbnh=118&amp;tbnw=115&amp;prev=/images?q=selladora+de+bolsa+continua&amp;ndsp=18&amp;hl=es&amp;sa=N&amp;start=90&amp;um=1" TargetMode="External"/><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ec/imgres?imgurl=http://imagenes.solostocks.com/m11173132/camara-frigorifica-para-refrigeracion-con-equipo-de-frio-de-tipo-mochila.jpg&amp;imgrefurl=http://www.solostocks.com/lotes/comprar/camara-frigorifica-para-refrigeracion-con-equipo-de-frio-de-tipo-mochila/oferta_1173132.html&amp;usg=__a2s8St9_VFidYp2E1aGZPLTApxI=&amp;h=225&amp;w=205&amp;sz=48&amp;hl=es&amp;start=6&amp;um=1&amp;tbnid=6ATlg9LHPljgGM:&amp;tbnh=108&amp;tbnw=98&amp;prev=/images?q=camara+de+frio+tipo+de+condensacion&amp;ndsp=18&amp;hl=es&amp;sa=N&amp;um=1" TargetMode="External"/><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12.xml"/><Relationship Id="rId1" Type="http://schemas.openxmlformats.org/officeDocument/2006/relationships/video" Target="file:///C:\Documents%20and%20Settings\Administrador\Escritorio\Al%20disco\Planta%20Nispero3.avi"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hyperlink" Target="TABLAS%20DE%20PROYECTO%20PULPA%20DE%20nISPERO%20EN%20LA%20CIUDAD%20DE%20gUAYAQUIL.xls"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hyperlink" Target="TABLAS%20DE%20PROYECTO%20PULPA%20DE%20nISPERO%20EN%20LA%20CIUDAD%20DE%20gUAYAQUIL.xls"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TABLAS%20DE%20PROYECTO%20PULPA%20DE%20nISPERO%20EN%20LA%20CIUDAD%20DE%20gUAYAQUIL.xls"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TABLAS%20DE%20PROYECTO%20PULPA%20DE%20nISPERO%20EN%20LA%20CIUDAD%20DE%20gUAYAQUIL.xls"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TABLAS%20DE%20PROYECTO%20PULPA%20DE%20nISPERO%20EN%20LA%20CIUDAD%20DE%20gUAYAQUIL.xls" TargetMode="Externa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357290" y="1428736"/>
            <a:ext cx="6400800" cy="1752600"/>
          </a:xfrm>
        </p:spPr>
        <p:txBody>
          <a:bodyPr>
            <a:noAutofit/>
          </a:bodyPr>
          <a:lstStyle/>
          <a:p>
            <a:r>
              <a:rPr lang="es-EC" sz="1800" dirty="0" smtClean="0">
                <a:solidFill>
                  <a:schemeClr val="tx1"/>
                </a:solidFill>
                <a:latin typeface="Bauhaus 93" pitchFamily="82" charset="0"/>
              </a:rPr>
              <a:t>PROYECTO PARA LA PRODUCCION Y COMERCIALIZACION DE PULPA DE NISPERO PARA EL MERCADO DE LA CIUDAD DE GUAYAQUIL</a:t>
            </a:r>
          </a:p>
        </p:txBody>
      </p:sp>
      <p:sp>
        <p:nvSpPr>
          <p:cNvPr id="7" name="4 Subtítulo"/>
          <p:cNvSpPr txBox="1">
            <a:spLocks/>
          </p:cNvSpPr>
          <p:nvPr/>
        </p:nvSpPr>
        <p:spPr>
          <a:xfrm>
            <a:off x="714348" y="357166"/>
            <a:ext cx="7500990" cy="82393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s-ES" sz="3200" b="1" dirty="0" smtClean="0"/>
              <a:t>Escuela Superior Politécnica del Litoral</a:t>
            </a:r>
            <a:endParaRPr lang="es-EC" sz="3200" b="1" dirty="0"/>
          </a:p>
        </p:txBody>
      </p:sp>
      <p:sp>
        <p:nvSpPr>
          <p:cNvPr id="8" name="7 Rectángulo"/>
          <p:cNvSpPr/>
          <p:nvPr/>
        </p:nvSpPr>
        <p:spPr>
          <a:xfrm>
            <a:off x="2214546" y="2714620"/>
            <a:ext cx="4786346" cy="2646878"/>
          </a:xfrm>
          <a:prstGeom prst="rect">
            <a:avLst/>
          </a:prstGeom>
        </p:spPr>
        <p:txBody>
          <a:bodyPr wrap="square">
            <a:spAutoFit/>
          </a:bodyPr>
          <a:lstStyle/>
          <a:p>
            <a:pPr algn="ctr"/>
            <a:r>
              <a:rPr lang="es-ES" sz="4000" b="1" i="1" dirty="0" smtClean="0">
                <a:latin typeface="Aston-F1" pitchFamily="2" charset="0"/>
              </a:rPr>
              <a:t>Integrantes:</a:t>
            </a:r>
          </a:p>
          <a:p>
            <a:pPr algn="ctr"/>
            <a:endParaRPr lang="es-ES" dirty="0" smtClean="0">
              <a:solidFill>
                <a:srgbClr val="92D050"/>
              </a:solidFill>
              <a:latin typeface="Bodoni MT Black" pitchFamily="18" charset="0"/>
            </a:endParaRPr>
          </a:p>
          <a:p>
            <a:pPr algn="ctr"/>
            <a:r>
              <a:rPr lang="es-ES" dirty="0" smtClean="0">
                <a:latin typeface="Bauhaus 93" pitchFamily="82" charset="0"/>
              </a:rPr>
              <a:t>CHÓEZ GUTIÉRREZ JAZMIN ELIZABETH</a:t>
            </a:r>
          </a:p>
          <a:p>
            <a:pPr algn="ctr"/>
            <a:r>
              <a:rPr lang="es-ES" dirty="0" smtClean="0">
                <a:latin typeface="Bauhaus 93" pitchFamily="82" charset="0"/>
              </a:rPr>
              <a:t> </a:t>
            </a:r>
          </a:p>
          <a:p>
            <a:pPr algn="ctr"/>
            <a:r>
              <a:rPr lang="es-ES" dirty="0" smtClean="0">
                <a:latin typeface="Bauhaus 93" pitchFamily="82" charset="0"/>
              </a:rPr>
              <a:t>HINOJOZA CAPA  MAGALY SOLEDAD</a:t>
            </a:r>
          </a:p>
          <a:p>
            <a:pPr algn="ctr"/>
            <a:r>
              <a:rPr lang="es-ES" dirty="0" smtClean="0">
                <a:latin typeface="Bauhaus 93" pitchFamily="82" charset="0"/>
              </a:rPr>
              <a:t> </a:t>
            </a:r>
          </a:p>
          <a:p>
            <a:pPr algn="ctr"/>
            <a:r>
              <a:rPr lang="es-ES" dirty="0" smtClean="0">
                <a:latin typeface="Bauhaus 93" pitchFamily="82" charset="0"/>
              </a:rPr>
              <a:t>VALDIVIESO ULLOA GLENDA ELIZABETH</a:t>
            </a:r>
          </a:p>
          <a:p>
            <a:pPr algn="ctr"/>
            <a:endParaRPr lang="es-EC" dirty="0">
              <a:solidFill>
                <a:srgbClr val="C0504D">
                  <a:lumMod val="60000"/>
                  <a:lumOff val="40000"/>
                </a:srgbClr>
              </a:solidFill>
            </a:endParaRPr>
          </a:p>
        </p:txBody>
      </p:sp>
      <p:sp>
        <p:nvSpPr>
          <p:cNvPr id="9" name="8 Rectángulo"/>
          <p:cNvSpPr/>
          <p:nvPr/>
        </p:nvSpPr>
        <p:spPr>
          <a:xfrm>
            <a:off x="3857620" y="6000768"/>
            <a:ext cx="1928826" cy="369332"/>
          </a:xfrm>
          <a:prstGeom prst="rect">
            <a:avLst/>
          </a:prstGeom>
        </p:spPr>
        <p:txBody>
          <a:bodyPr wrap="square">
            <a:spAutoFit/>
          </a:bodyPr>
          <a:lstStyle/>
          <a:p>
            <a:pPr algn="ctr"/>
            <a:r>
              <a:rPr lang="es-ES" b="1" spc="50" dirty="0" smtClean="0">
                <a:ln w="11430"/>
                <a:effectLst>
                  <a:outerShdw blurRad="76200" dist="50800" dir="5400000" algn="tl" rotWithShape="0">
                    <a:srgbClr val="000000">
                      <a:alpha val="65000"/>
                    </a:srgbClr>
                  </a:outerShdw>
                </a:effectLst>
                <a:latin typeface="Arial Black" pitchFamily="34" charset="0"/>
              </a:rPr>
              <a:t>2010</a:t>
            </a:r>
            <a:endParaRPr lang="es-EC" dirty="0">
              <a:effectLst>
                <a:outerShdw blurRad="76200" dist="50800" dir="5400000" algn="tl" rotWithShape="0">
                  <a:srgbClr val="000000">
                    <a:alpha val="65000"/>
                  </a:srgbClr>
                </a:outerShdw>
              </a:effectLst>
            </a:endParaRPr>
          </a:p>
        </p:txBody>
      </p:sp>
      <p:pic>
        <p:nvPicPr>
          <p:cNvPr id="10" name="9 Imagen" descr="http://blog.espol.edu.ec/vlirtel/files/2009/05/espol1-300x299.png"/>
          <p:cNvPicPr/>
          <p:nvPr/>
        </p:nvPicPr>
        <p:blipFill>
          <a:blip r:embed="rId2" cstate="print"/>
          <a:srcRect/>
          <a:stretch>
            <a:fillRect/>
          </a:stretch>
        </p:blipFill>
        <p:spPr bwMode="auto">
          <a:xfrm>
            <a:off x="357158" y="2285992"/>
            <a:ext cx="1500198" cy="1357322"/>
          </a:xfrm>
          <a:prstGeom prst="rect">
            <a:avLst/>
          </a:prstGeom>
          <a:ln>
            <a:noFill/>
          </a:ln>
          <a:effectLst>
            <a:softEdge rad="112500"/>
          </a:effectLst>
        </p:spPr>
      </p:pic>
      <p:pic>
        <p:nvPicPr>
          <p:cNvPr id="11" name="10 Imagen" descr="http://www.idec.upf.edu/imatges/fen-espol.jpg"/>
          <p:cNvPicPr/>
          <p:nvPr/>
        </p:nvPicPr>
        <p:blipFill>
          <a:blip r:embed="rId3" cstate="print"/>
          <a:srcRect/>
          <a:stretch>
            <a:fillRect/>
          </a:stretch>
        </p:blipFill>
        <p:spPr bwMode="auto">
          <a:xfrm>
            <a:off x="7215206" y="2428868"/>
            <a:ext cx="1435100" cy="1346200"/>
          </a:xfrm>
          <a:prstGeom prst="rect">
            <a:avLst/>
          </a:prstGeom>
          <a:ln>
            <a:noFill/>
          </a:ln>
          <a:effectLst>
            <a:softEdge rad="112500"/>
          </a:effectLst>
        </p:spPr>
      </p:pic>
    </p:spTree>
  </p:cSld>
  <p:clrMapOvr>
    <a:masterClrMapping/>
  </p:clrMapOvr>
  <p:transition>
    <p:pull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285728"/>
            <a:ext cx="7485063" cy="1081087"/>
          </a:xfrm>
        </p:spPr>
        <p:txBody>
          <a:bodyPr/>
          <a:lstStyle/>
          <a:p>
            <a:r>
              <a:rPr lang="es-ES" dirty="0" smtClean="0"/>
              <a:t>ANALISIS DE LA OFERTA</a:t>
            </a:r>
            <a:endParaRPr lang="es-ES" dirty="0"/>
          </a:p>
        </p:txBody>
      </p:sp>
      <p:sp>
        <p:nvSpPr>
          <p:cNvPr id="3" name="2 Marcador de contenido"/>
          <p:cNvSpPr>
            <a:spLocks noGrp="1"/>
          </p:cNvSpPr>
          <p:nvPr>
            <p:ph type="subTitle" idx="1"/>
          </p:nvPr>
        </p:nvSpPr>
        <p:spPr>
          <a:xfrm>
            <a:off x="857224" y="1714488"/>
            <a:ext cx="7485063" cy="800100"/>
          </a:xfrm>
        </p:spPr>
        <p:txBody>
          <a:bodyPr/>
          <a:lstStyle/>
          <a:p>
            <a:pPr algn="just">
              <a:buNone/>
            </a:pPr>
            <a:r>
              <a:rPr lang="es-ES" b="1" dirty="0" smtClean="0"/>
              <a:t>Potenciales Clientes</a:t>
            </a:r>
          </a:p>
          <a:p>
            <a:pPr algn="just"/>
            <a:r>
              <a:rPr lang="es-ES" dirty="0" smtClean="0"/>
              <a:t>Nuestros </a:t>
            </a:r>
            <a:r>
              <a:rPr lang="es-ES" dirty="0"/>
              <a:t>clientes son las cadenas de Supermercados  Comisariato, </a:t>
            </a:r>
            <a:r>
              <a:rPr lang="es-ES" dirty="0" smtClean="0"/>
              <a:t>Gran </a:t>
            </a:r>
            <a:r>
              <a:rPr lang="es-ES" dirty="0"/>
              <a:t>Akí, </a:t>
            </a:r>
            <a:r>
              <a:rPr lang="es-ES" dirty="0" smtClean="0"/>
              <a:t>Mega - maxi  , </a:t>
            </a:r>
            <a:r>
              <a:rPr lang="es-ES" dirty="0" err="1" smtClean="0"/>
              <a:t>Super</a:t>
            </a:r>
            <a:r>
              <a:rPr lang="es-ES" dirty="0" smtClean="0"/>
              <a:t> -maxi, Mi comisariato  en la ciudad de Guayaquil es </a:t>
            </a:r>
            <a:r>
              <a:rPr lang="es-ES" dirty="0"/>
              <a:t>decir que el poder de negociación será significativo hasta lograr la aceptación de nuestro producto en el mercado.</a:t>
            </a:r>
          </a:p>
          <a:p>
            <a:endParaRPr lang="es-ES" dirty="0"/>
          </a:p>
        </p:txBody>
      </p:sp>
      <p:pic>
        <p:nvPicPr>
          <p:cNvPr id="5" name="Picture 7" descr="http://www.sbglobalfoods.com/images/logos/supermaxi.gif"/>
          <p:cNvPicPr>
            <a:picLocks noChangeAspect="1" noChangeArrowheads="1"/>
          </p:cNvPicPr>
          <p:nvPr/>
        </p:nvPicPr>
        <p:blipFill>
          <a:blip r:embed="rId2" cstate="print"/>
          <a:srcRect/>
          <a:stretch>
            <a:fillRect/>
          </a:stretch>
        </p:blipFill>
        <p:spPr bwMode="auto">
          <a:xfrm>
            <a:off x="500034" y="5072074"/>
            <a:ext cx="2409825" cy="1219200"/>
          </a:xfrm>
          <a:prstGeom prst="ellipse">
            <a:avLst/>
          </a:prstGeom>
          <a:ln>
            <a:noFill/>
          </a:ln>
          <a:effectLst>
            <a:softEdge rad="112500"/>
          </a:effectLst>
        </p:spPr>
      </p:pic>
      <p:pic>
        <p:nvPicPr>
          <p:cNvPr id="6" name="Picture 9" descr="http://www.alpina.com.ec/images/logo_comisariato.gif"/>
          <p:cNvPicPr>
            <a:picLocks noChangeAspect="1" noChangeArrowheads="1"/>
          </p:cNvPicPr>
          <p:nvPr/>
        </p:nvPicPr>
        <p:blipFill>
          <a:blip r:embed="rId3" cstate="print"/>
          <a:srcRect/>
          <a:stretch>
            <a:fillRect/>
          </a:stretch>
        </p:blipFill>
        <p:spPr bwMode="auto">
          <a:xfrm>
            <a:off x="5357818" y="4071942"/>
            <a:ext cx="2320558" cy="1206690"/>
          </a:xfrm>
          <a:prstGeom prst="rect">
            <a:avLst/>
          </a:prstGeom>
          <a:ln>
            <a:noFill/>
          </a:ln>
          <a:effectLst>
            <a:softEdge rad="112500"/>
          </a:effectLst>
        </p:spPr>
      </p:pic>
      <p:pic>
        <p:nvPicPr>
          <p:cNvPr id="7" name="Picture 5" descr="http://www.hoy.com.ec/zhechos/2006/fotos/p54.jpg"/>
          <p:cNvPicPr>
            <a:picLocks noChangeAspect="1" noChangeArrowheads="1"/>
          </p:cNvPicPr>
          <p:nvPr/>
        </p:nvPicPr>
        <p:blipFill>
          <a:blip r:embed="rId4" cstate="print"/>
          <a:srcRect/>
          <a:stretch>
            <a:fillRect/>
          </a:stretch>
        </p:blipFill>
        <p:spPr bwMode="auto">
          <a:xfrm>
            <a:off x="2857488" y="4191684"/>
            <a:ext cx="2519545" cy="1991653"/>
          </a:xfrm>
          <a:prstGeom prst="rect">
            <a:avLst/>
          </a:prstGeom>
          <a:ln>
            <a:noFill/>
          </a:ln>
          <a:effectLst>
            <a:softEdge rad="112500"/>
          </a:effectLst>
        </p:spPr>
      </p:pic>
    </p:spTree>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71472" y="142852"/>
            <a:ext cx="7485063" cy="1081087"/>
          </a:xfrm>
        </p:spPr>
        <p:txBody>
          <a:bodyPr/>
          <a:lstStyle/>
          <a:p>
            <a:r>
              <a:rPr lang="es-ES" dirty="0" smtClean="0"/>
              <a:t>ANALISIS DE LA OFERTA</a:t>
            </a:r>
            <a:endParaRPr lang="es-ES" dirty="0"/>
          </a:p>
        </p:txBody>
      </p:sp>
      <p:sp>
        <p:nvSpPr>
          <p:cNvPr id="3" name="2 Marcador de contenido"/>
          <p:cNvSpPr>
            <a:spLocks noGrp="1"/>
          </p:cNvSpPr>
          <p:nvPr>
            <p:ph type="subTitle" idx="1"/>
          </p:nvPr>
        </p:nvSpPr>
        <p:spPr>
          <a:xfrm>
            <a:off x="1214414" y="1071546"/>
            <a:ext cx="7485063" cy="800100"/>
          </a:xfrm>
        </p:spPr>
        <p:txBody>
          <a:bodyPr/>
          <a:lstStyle/>
          <a:p>
            <a:pPr>
              <a:buNone/>
            </a:pPr>
            <a:endParaRPr lang="es-ES" sz="3600" dirty="0" smtClean="0"/>
          </a:p>
          <a:p>
            <a:pPr>
              <a:buNone/>
            </a:pPr>
            <a:r>
              <a:rPr lang="es-ES" sz="3600" dirty="0" smtClean="0"/>
              <a:t>Amenaza de nuevos competidores</a:t>
            </a:r>
          </a:p>
          <a:p>
            <a:pPr>
              <a:buNone/>
            </a:pPr>
            <a:endParaRPr lang="es-ES" dirty="0" smtClean="0"/>
          </a:p>
          <a:p>
            <a:pPr>
              <a:buFont typeface="Wingdings" pitchFamily="2" charset="2"/>
              <a:buChar char="ü"/>
            </a:pPr>
            <a:r>
              <a:rPr lang="es-ES" dirty="0" smtClean="0"/>
              <a:t>Establecer barreras de entradas</a:t>
            </a:r>
          </a:p>
          <a:p>
            <a:pPr>
              <a:buFont typeface="Wingdings" pitchFamily="2" charset="2"/>
              <a:buChar char="ü"/>
            </a:pPr>
            <a:endParaRPr lang="es-ES" dirty="0" smtClean="0"/>
          </a:p>
          <a:p>
            <a:pPr>
              <a:buFont typeface="Wingdings" pitchFamily="2" charset="2"/>
              <a:buChar char="ü"/>
            </a:pPr>
            <a:r>
              <a:rPr lang="es-ES" dirty="0" smtClean="0"/>
              <a:t>Diseñar estrategias</a:t>
            </a:r>
            <a:endParaRPr lang="es-ES" dirty="0"/>
          </a:p>
        </p:txBody>
      </p:sp>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2" y="214290"/>
            <a:ext cx="7485063" cy="1081087"/>
          </a:xfrm>
        </p:spPr>
        <p:txBody>
          <a:bodyPr/>
          <a:lstStyle/>
          <a:p>
            <a:r>
              <a:rPr lang="es-ES" dirty="0" smtClean="0"/>
              <a:t>ANALISIS DE LA OFERTA</a:t>
            </a:r>
            <a:endParaRPr lang="es-ES" dirty="0"/>
          </a:p>
        </p:txBody>
      </p:sp>
      <p:sp>
        <p:nvSpPr>
          <p:cNvPr id="3" name="2 Marcador de contenido"/>
          <p:cNvSpPr>
            <a:spLocks noGrp="1"/>
          </p:cNvSpPr>
          <p:nvPr>
            <p:ph type="subTitle" idx="1"/>
          </p:nvPr>
        </p:nvSpPr>
        <p:spPr>
          <a:xfrm>
            <a:off x="1071538" y="1928802"/>
            <a:ext cx="7485063" cy="800100"/>
          </a:xfrm>
        </p:spPr>
        <p:txBody>
          <a:bodyPr>
            <a:normAutofit fontScale="25000" lnSpcReduction="20000"/>
          </a:bodyPr>
          <a:lstStyle/>
          <a:p>
            <a:pPr>
              <a:buNone/>
            </a:pPr>
            <a:endParaRPr lang="es-ES" sz="3600" dirty="0" smtClean="0"/>
          </a:p>
          <a:p>
            <a:pPr>
              <a:buFont typeface="Wingdings" pitchFamily="2" charset="2"/>
              <a:buChar char="ü"/>
            </a:pPr>
            <a:r>
              <a:rPr lang="es-ES" sz="9600" dirty="0" smtClean="0"/>
              <a:t>Rivalidad de la Competencia</a:t>
            </a:r>
          </a:p>
          <a:p>
            <a:pPr>
              <a:buNone/>
            </a:pPr>
            <a:endParaRPr lang="es-ES" sz="6400" dirty="0" smtClean="0"/>
          </a:p>
          <a:p>
            <a:pPr>
              <a:buFont typeface="Wingdings" pitchFamily="2" charset="2"/>
              <a:buChar char="ü"/>
            </a:pPr>
            <a:r>
              <a:rPr lang="es-ES" sz="9600" dirty="0" smtClean="0"/>
              <a:t>Competencia Directa</a:t>
            </a:r>
          </a:p>
          <a:p>
            <a:pPr>
              <a:buFont typeface="Wingdings" pitchFamily="2" charset="2"/>
              <a:buChar char="ü"/>
            </a:pPr>
            <a:endParaRPr lang="es-ES" sz="9600" dirty="0" smtClean="0"/>
          </a:p>
          <a:p>
            <a:pPr>
              <a:buFont typeface="Wingdings" pitchFamily="2" charset="2"/>
              <a:buChar char="ü"/>
            </a:pPr>
            <a:r>
              <a:rPr lang="es-ES" sz="9600" dirty="0" smtClean="0"/>
              <a:t>Competencia Indirecta</a:t>
            </a:r>
            <a:endParaRPr lang="es-ES" sz="9600" dirty="0"/>
          </a:p>
        </p:txBody>
      </p:sp>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Ver imagen en tamaño completo">
            <a:hlinkClick r:id="rId2"/>
          </p:cNvPr>
          <p:cNvPicPr>
            <a:picLocks noChangeAspect="1" noChangeArrowheads="1"/>
          </p:cNvPicPr>
          <p:nvPr/>
        </p:nvPicPr>
        <p:blipFill>
          <a:blip r:embed="rId3" cstate="print"/>
          <a:srcRect/>
          <a:stretch>
            <a:fillRect/>
          </a:stretch>
        </p:blipFill>
        <p:spPr bwMode="auto">
          <a:xfrm>
            <a:off x="2357422" y="214290"/>
            <a:ext cx="4429156" cy="1500198"/>
          </a:xfrm>
          <a:prstGeom prst="rect">
            <a:avLst/>
          </a:prstGeom>
          <a:noFill/>
        </p:spPr>
      </p:pic>
      <p:sp>
        <p:nvSpPr>
          <p:cNvPr id="7" name="6 Rectángulo"/>
          <p:cNvSpPr/>
          <p:nvPr/>
        </p:nvSpPr>
        <p:spPr>
          <a:xfrm>
            <a:off x="2285984" y="2000240"/>
            <a:ext cx="4572000" cy="3879075"/>
          </a:xfrm>
          <a:prstGeom prst="rect">
            <a:avLst/>
          </a:prstGeom>
        </p:spPr>
        <p:txBody>
          <a:bodyPr wrap="square">
            <a:spAutoFit/>
          </a:bodyPr>
          <a:lstStyle/>
          <a:p>
            <a:pPr algn="just">
              <a:lnSpc>
                <a:spcPct val="200000"/>
              </a:lnSpc>
              <a:buFont typeface="Wingdings" pitchFamily="2" charset="2"/>
              <a:buChar char="q"/>
            </a:pPr>
            <a:r>
              <a:rPr lang="es-ES" sz="3200" dirty="0" smtClean="0">
                <a:solidFill>
                  <a:srgbClr val="00B0F0"/>
                </a:solidFill>
              </a:rPr>
              <a:t>F</a:t>
            </a:r>
            <a:r>
              <a:rPr lang="es-ES" sz="3200" dirty="0" smtClean="0"/>
              <a:t>ortaleza</a:t>
            </a:r>
          </a:p>
          <a:p>
            <a:pPr algn="just">
              <a:lnSpc>
                <a:spcPct val="200000"/>
              </a:lnSpc>
              <a:buFont typeface="Wingdings" pitchFamily="2" charset="2"/>
              <a:buChar char="q"/>
            </a:pPr>
            <a:r>
              <a:rPr lang="es-ES" sz="3200" dirty="0" smtClean="0">
                <a:solidFill>
                  <a:srgbClr val="00B0F0"/>
                </a:solidFill>
              </a:rPr>
              <a:t>O</a:t>
            </a:r>
            <a:r>
              <a:rPr lang="es-ES" sz="3200" dirty="0" smtClean="0"/>
              <a:t>portunidades</a:t>
            </a:r>
          </a:p>
          <a:p>
            <a:pPr algn="just">
              <a:lnSpc>
                <a:spcPct val="200000"/>
              </a:lnSpc>
              <a:buFont typeface="Wingdings" pitchFamily="2" charset="2"/>
              <a:buChar char="q"/>
            </a:pPr>
            <a:r>
              <a:rPr lang="es-ES" sz="3200" dirty="0" smtClean="0">
                <a:solidFill>
                  <a:srgbClr val="00B0F0"/>
                </a:solidFill>
              </a:rPr>
              <a:t>D</a:t>
            </a:r>
            <a:r>
              <a:rPr lang="es-ES" sz="3200" dirty="0" smtClean="0"/>
              <a:t>ebilidades</a:t>
            </a:r>
          </a:p>
          <a:p>
            <a:pPr algn="just">
              <a:lnSpc>
                <a:spcPct val="200000"/>
              </a:lnSpc>
              <a:buFont typeface="Wingdings" pitchFamily="2" charset="2"/>
              <a:buChar char="q"/>
            </a:pPr>
            <a:r>
              <a:rPr lang="es-ES" sz="3200" dirty="0" smtClean="0">
                <a:solidFill>
                  <a:srgbClr val="00B0F0"/>
                </a:solidFill>
              </a:rPr>
              <a:t>A</a:t>
            </a:r>
            <a:r>
              <a:rPr lang="es-ES" sz="3200" dirty="0" smtClean="0"/>
              <a:t>menazas</a:t>
            </a:r>
            <a:endParaRPr lang="es-ES" sz="3200" dirty="0"/>
          </a:p>
        </p:txBody>
      </p:sp>
    </p:spTree>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57224" y="214290"/>
            <a:ext cx="7485063" cy="1081087"/>
          </a:xfrm>
        </p:spPr>
        <p:txBody>
          <a:bodyPr/>
          <a:lstStyle/>
          <a:p>
            <a:pPr algn="ctr"/>
            <a:r>
              <a:rPr lang="es-ES" sz="4000" dirty="0" smtClean="0"/>
              <a:t>MARKETING MIX</a:t>
            </a:r>
            <a:endParaRPr lang="es-EC" sz="4000" dirty="0"/>
          </a:p>
        </p:txBody>
      </p:sp>
      <p:sp>
        <p:nvSpPr>
          <p:cNvPr id="4" name="3 Rectángulo"/>
          <p:cNvSpPr/>
          <p:nvPr/>
        </p:nvSpPr>
        <p:spPr>
          <a:xfrm>
            <a:off x="571472" y="1857364"/>
            <a:ext cx="7429552" cy="4031873"/>
          </a:xfrm>
          <a:prstGeom prst="rect">
            <a:avLst/>
          </a:prstGeom>
        </p:spPr>
        <p:txBody>
          <a:bodyPr wrap="square">
            <a:spAutoFit/>
          </a:bodyPr>
          <a:lstStyle/>
          <a:p>
            <a:pPr>
              <a:buNone/>
            </a:pPr>
            <a:r>
              <a:rPr lang="es-EC" sz="2000" dirty="0" smtClean="0"/>
              <a:t>PRODUCTO</a:t>
            </a:r>
          </a:p>
          <a:p>
            <a:pPr algn="just"/>
            <a:r>
              <a:rPr lang="es-EC" sz="2000" dirty="0" smtClean="0"/>
              <a:t>Nuestro producto va dirigido a las familias de la ciudad</a:t>
            </a:r>
          </a:p>
          <a:p>
            <a:pPr algn="just">
              <a:buNone/>
            </a:pPr>
            <a:r>
              <a:rPr lang="es-EC" sz="2000" dirty="0" smtClean="0"/>
              <a:t>de Guayaquil.</a:t>
            </a:r>
          </a:p>
          <a:p>
            <a:pPr algn="just">
              <a:buNone/>
            </a:pPr>
            <a:endParaRPr lang="es-ES" dirty="0" smtClean="0"/>
          </a:p>
          <a:p>
            <a:pPr>
              <a:buNone/>
            </a:pPr>
            <a:r>
              <a:rPr lang="es-EC" sz="2000" dirty="0" smtClean="0"/>
              <a:t>OBJETIVOS DEL PRODUCTO</a:t>
            </a:r>
            <a:endParaRPr lang="es-ES" sz="2000" dirty="0" smtClean="0"/>
          </a:p>
          <a:p>
            <a:pPr lvl="0"/>
            <a:r>
              <a:rPr lang="es-EC" sz="2000" dirty="0" smtClean="0"/>
              <a:t>Posicionarnos en el mercado con una excelente imagen en la mente del consumidor.</a:t>
            </a:r>
          </a:p>
          <a:p>
            <a:pPr lvl="0">
              <a:buNone/>
            </a:pPr>
            <a:endParaRPr lang="es-ES" dirty="0" smtClean="0"/>
          </a:p>
          <a:p>
            <a:pPr>
              <a:buNone/>
            </a:pPr>
            <a:r>
              <a:rPr lang="es-EC" sz="2000" dirty="0" smtClean="0"/>
              <a:t>ESTRATEGIAS DEL PRODUCTO</a:t>
            </a:r>
            <a:endParaRPr lang="es-ES" sz="2000" dirty="0" smtClean="0"/>
          </a:p>
          <a:p>
            <a:r>
              <a:rPr lang="es-EC" sz="2000" dirty="0" smtClean="0"/>
              <a:t>Marca</a:t>
            </a:r>
          </a:p>
          <a:p>
            <a:r>
              <a:rPr lang="es-EC" sz="2000" dirty="0" smtClean="0"/>
              <a:t>Logo</a:t>
            </a:r>
          </a:p>
          <a:p>
            <a:r>
              <a:rPr lang="es-ES" sz="2000" dirty="0" smtClean="0"/>
              <a:t>Empaque</a:t>
            </a:r>
          </a:p>
          <a:p>
            <a:r>
              <a:rPr lang="es-EC" sz="2000" dirty="0" smtClean="0"/>
              <a:t>Slogan</a:t>
            </a:r>
            <a:endParaRPr lang="es-ES" sz="2000" dirty="0"/>
          </a:p>
        </p:txBody>
      </p:sp>
      <p:pic>
        <p:nvPicPr>
          <p:cNvPr id="5" name="4 Imagen" descr="K:\Datos\Mis DOcumentos\documentos glenda ultimo smestre\proyecto aplicado GLENDA\cap 2\GetAttachment.aspx.jpg"/>
          <p:cNvPicPr/>
          <p:nvPr/>
        </p:nvPicPr>
        <p:blipFill>
          <a:blip r:embed="rId2" cstate="print"/>
          <a:srcRect r="50000"/>
          <a:stretch>
            <a:fillRect/>
          </a:stretch>
        </p:blipFill>
        <p:spPr bwMode="auto">
          <a:xfrm>
            <a:off x="3571868" y="4500570"/>
            <a:ext cx="2357454" cy="2214578"/>
          </a:xfrm>
          <a:prstGeom prst="rect">
            <a:avLst/>
          </a:prstGeom>
          <a:ln>
            <a:noFill/>
          </a:ln>
          <a:effectLst>
            <a:softEdge rad="112500"/>
          </a:effectLst>
        </p:spPr>
      </p:pic>
      <p:sp>
        <p:nvSpPr>
          <p:cNvPr id="6" name="5 Rectángulo"/>
          <p:cNvSpPr/>
          <p:nvPr/>
        </p:nvSpPr>
        <p:spPr>
          <a:xfrm>
            <a:off x="6286512" y="5143512"/>
            <a:ext cx="2857488" cy="1384995"/>
          </a:xfrm>
          <a:prstGeom prst="rect">
            <a:avLst/>
          </a:prstGeom>
        </p:spPr>
        <p:txBody>
          <a:bodyPr wrap="square">
            <a:spAutoFit/>
          </a:bodyPr>
          <a:lstStyle/>
          <a:p>
            <a:r>
              <a:rPr lang="es-ES" sz="2800" dirty="0" smtClean="0">
                <a:solidFill>
                  <a:schemeClr val="accent5">
                    <a:lumMod val="50000"/>
                  </a:schemeClr>
                </a:solidFill>
                <a:latin typeface="AR BERKLEY" pitchFamily="2" charset="0"/>
              </a:rPr>
              <a:t>“El poder de la naturaleza en tu organismo"</a:t>
            </a:r>
            <a:endParaRPr lang="es-EC" sz="2800" dirty="0">
              <a:solidFill>
                <a:schemeClr val="accent5">
                  <a:lumMod val="50000"/>
                </a:schemeClr>
              </a:solidFill>
              <a:latin typeface="AR BERKLEY" pitchFamily="2" charset="0"/>
            </a:endParaRPr>
          </a:p>
        </p:txBody>
      </p:sp>
    </p:spTree>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2000240"/>
            <a:ext cx="8143932" cy="3970318"/>
          </a:xfrm>
          <a:prstGeom prst="rect">
            <a:avLst/>
          </a:prstGeom>
        </p:spPr>
        <p:txBody>
          <a:bodyPr wrap="square">
            <a:spAutoFit/>
          </a:bodyPr>
          <a:lstStyle/>
          <a:p>
            <a:pPr>
              <a:buNone/>
            </a:pPr>
            <a:r>
              <a:rPr lang="es-EC" dirty="0" smtClean="0"/>
              <a:t>PRECIO </a:t>
            </a:r>
          </a:p>
          <a:p>
            <a:pPr algn="just"/>
            <a:r>
              <a:rPr lang="es-EC" dirty="0" smtClean="0"/>
              <a:t>Los precios se han fijado en base a la competencia y a las respuestas obtenidas en las encuestas.</a:t>
            </a:r>
          </a:p>
          <a:p>
            <a:pPr algn="just"/>
            <a:endParaRPr lang="es-EC" dirty="0" smtClean="0"/>
          </a:p>
          <a:p>
            <a:pPr algn="just"/>
            <a:endParaRPr lang="es-EC" dirty="0" smtClean="0"/>
          </a:p>
          <a:p>
            <a:pPr algn="just"/>
            <a:endParaRPr lang="es-EC" dirty="0" smtClean="0"/>
          </a:p>
          <a:p>
            <a:pPr algn="just"/>
            <a:endParaRPr lang="es-EC" dirty="0" smtClean="0"/>
          </a:p>
          <a:p>
            <a:pPr algn="just"/>
            <a:endParaRPr lang="es-EC" dirty="0" smtClean="0"/>
          </a:p>
          <a:p>
            <a:pPr algn="just"/>
            <a:endParaRPr lang="es-EC" dirty="0" smtClean="0"/>
          </a:p>
          <a:p>
            <a:pPr algn="just"/>
            <a:endParaRPr lang="es-EC" dirty="0" smtClean="0"/>
          </a:p>
          <a:p>
            <a:pPr>
              <a:buNone/>
            </a:pPr>
            <a:r>
              <a:rPr lang="es-EC" dirty="0" smtClean="0"/>
              <a:t>PLAZA </a:t>
            </a:r>
            <a:endParaRPr lang="es-ES" dirty="0" smtClean="0"/>
          </a:p>
          <a:p>
            <a:pPr algn="just"/>
            <a:r>
              <a:rPr lang="es-EC" dirty="0" smtClean="0"/>
              <a:t>El producto será comercializado en la ciudad de Guayaquil a través de las cadenas de supermercados para llegar a nuestros consumidores finales, las familias de los diferentes sectores de la ciudad.</a:t>
            </a:r>
            <a:endParaRPr lang="es-ES" dirty="0" smtClean="0"/>
          </a:p>
        </p:txBody>
      </p:sp>
      <p:pic>
        <p:nvPicPr>
          <p:cNvPr id="5" name="Picture 7" descr="http://mercadocapital.murke.net/files/2008/11/286_supermercado.jpg"/>
          <p:cNvPicPr>
            <a:picLocks noChangeAspect="1" noChangeArrowheads="1"/>
          </p:cNvPicPr>
          <p:nvPr/>
        </p:nvPicPr>
        <p:blipFill>
          <a:blip r:embed="rId2" cstate="print"/>
          <a:srcRect/>
          <a:stretch>
            <a:fillRect/>
          </a:stretch>
        </p:blipFill>
        <p:spPr bwMode="auto">
          <a:xfrm>
            <a:off x="4500562" y="2786058"/>
            <a:ext cx="3054350" cy="2027238"/>
          </a:xfrm>
          <a:prstGeom prst="rect">
            <a:avLst/>
          </a:prstGeom>
          <a:noFill/>
          <a:ln w="9525">
            <a:noFill/>
            <a:miter lim="800000"/>
            <a:headEnd/>
            <a:tailEnd/>
          </a:ln>
        </p:spPr>
      </p:pic>
      <p:pic>
        <p:nvPicPr>
          <p:cNvPr id="6" name="Picture 5" descr="http://200.82.126.10/expotrade/images/stories/prensa/dinero.jpg"/>
          <p:cNvPicPr>
            <a:picLocks noChangeAspect="1" noChangeArrowheads="1"/>
          </p:cNvPicPr>
          <p:nvPr/>
        </p:nvPicPr>
        <p:blipFill>
          <a:blip r:embed="rId3" cstate="print"/>
          <a:srcRect/>
          <a:stretch>
            <a:fillRect/>
          </a:stretch>
        </p:blipFill>
        <p:spPr bwMode="auto">
          <a:xfrm>
            <a:off x="7072330" y="2500306"/>
            <a:ext cx="1445609" cy="1117453"/>
          </a:xfrm>
          <a:prstGeom prst="ellipse">
            <a:avLst/>
          </a:prstGeom>
          <a:ln>
            <a:noFill/>
          </a:ln>
          <a:effectLst>
            <a:softEdge rad="112500"/>
          </a:effectLst>
        </p:spPr>
      </p:pic>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214290"/>
            <a:ext cx="7485063" cy="1081087"/>
          </a:xfrm>
        </p:spPr>
        <p:txBody>
          <a:bodyPr/>
          <a:lstStyle/>
          <a:p>
            <a:r>
              <a:rPr lang="es-ES" dirty="0" smtClean="0"/>
              <a:t>INVESTIGACION DE MERCADO</a:t>
            </a:r>
            <a:endParaRPr lang="es-ES" dirty="0"/>
          </a:p>
        </p:txBody>
      </p:sp>
      <p:sp>
        <p:nvSpPr>
          <p:cNvPr id="3" name="2 Marcador de contenido"/>
          <p:cNvSpPr>
            <a:spLocks noGrp="1"/>
          </p:cNvSpPr>
          <p:nvPr>
            <p:ph type="subTitle" idx="1"/>
          </p:nvPr>
        </p:nvSpPr>
        <p:spPr>
          <a:xfrm>
            <a:off x="785786" y="1714488"/>
            <a:ext cx="7485063" cy="800100"/>
          </a:xfrm>
        </p:spPr>
        <p:txBody>
          <a:bodyPr/>
          <a:lstStyle/>
          <a:p>
            <a:pPr marL="514350" indent="-514350" algn="ctr">
              <a:buNone/>
            </a:pPr>
            <a:r>
              <a:rPr lang="es-ES" dirty="0" smtClean="0"/>
              <a:t>CONSUME FRUTA PROCESADA</a:t>
            </a:r>
          </a:p>
          <a:p>
            <a:endParaRPr lang="es-ES" dirty="0"/>
          </a:p>
        </p:txBody>
      </p:sp>
      <p:graphicFrame>
        <p:nvGraphicFramePr>
          <p:cNvPr id="4" name="3 Gráfico"/>
          <p:cNvGraphicFramePr/>
          <p:nvPr/>
        </p:nvGraphicFramePr>
        <p:xfrm>
          <a:off x="500034" y="2357430"/>
          <a:ext cx="8001056" cy="37862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INVESTIGACION DE MERCADO</a:t>
            </a:r>
            <a:endParaRPr lang="es-ES" dirty="0"/>
          </a:p>
        </p:txBody>
      </p:sp>
      <p:sp>
        <p:nvSpPr>
          <p:cNvPr id="3" name="2 Marcador de contenido"/>
          <p:cNvSpPr>
            <a:spLocks noGrp="1"/>
          </p:cNvSpPr>
          <p:nvPr>
            <p:ph idx="1"/>
          </p:nvPr>
        </p:nvSpPr>
        <p:spPr>
          <a:xfrm>
            <a:off x="428596" y="1285860"/>
            <a:ext cx="8229600" cy="714380"/>
          </a:xfrm>
        </p:spPr>
        <p:txBody>
          <a:bodyPr/>
          <a:lstStyle/>
          <a:p>
            <a:pPr algn="ctr"/>
            <a:r>
              <a:rPr lang="es-ES" dirty="0" smtClean="0"/>
              <a:t>Le gustaría probar la pulpa de Níspero</a:t>
            </a:r>
            <a:endParaRPr lang="es-ES" dirty="0"/>
          </a:p>
        </p:txBody>
      </p:sp>
      <p:graphicFrame>
        <p:nvGraphicFramePr>
          <p:cNvPr id="4" name="3 Gráfico"/>
          <p:cNvGraphicFramePr/>
          <p:nvPr/>
        </p:nvGraphicFramePr>
        <p:xfrm>
          <a:off x="500034" y="2071678"/>
          <a:ext cx="8143932" cy="385765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142852"/>
            <a:ext cx="7485063" cy="1081087"/>
          </a:xfrm>
        </p:spPr>
        <p:txBody>
          <a:bodyPr/>
          <a:lstStyle/>
          <a:p>
            <a:r>
              <a:rPr lang="es-ES" dirty="0" smtClean="0"/>
              <a:t>INVESTIGACION DE MERCADO</a:t>
            </a:r>
            <a:endParaRPr lang="es-ES" dirty="0"/>
          </a:p>
        </p:txBody>
      </p:sp>
      <p:sp>
        <p:nvSpPr>
          <p:cNvPr id="3" name="2 Marcador de contenido"/>
          <p:cNvSpPr>
            <a:spLocks noGrp="1"/>
          </p:cNvSpPr>
          <p:nvPr>
            <p:ph type="subTitle" idx="1"/>
          </p:nvPr>
        </p:nvSpPr>
        <p:spPr>
          <a:xfrm>
            <a:off x="857224" y="2428868"/>
            <a:ext cx="7485063" cy="800100"/>
          </a:xfrm>
        </p:spPr>
        <p:txBody>
          <a:bodyPr/>
          <a:lstStyle/>
          <a:p>
            <a:pPr algn="just"/>
            <a:r>
              <a:rPr lang="es-ES" dirty="0" smtClean="0"/>
              <a:t>Es importante saber que las personas si consumen frutas procesadas.</a:t>
            </a:r>
          </a:p>
          <a:p>
            <a:pPr algn="just"/>
            <a:endParaRPr lang="es-ES" dirty="0" smtClean="0"/>
          </a:p>
          <a:p>
            <a:pPr algn="just"/>
            <a:r>
              <a:rPr lang="es-ES" dirty="0" smtClean="0"/>
              <a:t>Se logro identificar que hay un numero considerable dentro del mercado objetivo que esta dispuesto a comprar la pulpa.</a:t>
            </a:r>
          </a:p>
          <a:p>
            <a:endParaRPr lang="es-ES" dirty="0"/>
          </a:p>
        </p:txBody>
      </p:sp>
    </p:spTree>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K:\Datos\Mis DOcumentos\documentos glenda ultimo smestre\proyecto aplicado GLENDA\cap 2\helado-2.JPG"/>
          <p:cNvPicPr/>
          <p:nvPr/>
        </p:nvPicPr>
        <p:blipFill>
          <a:blip r:embed="rId2" cstate="print"/>
          <a:srcRect/>
          <a:stretch>
            <a:fillRect/>
          </a:stretch>
        </p:blipFill>
        <p:spPr bwMode="auto">
          <a:xfrm>
            <a:off x="5357818" y="0"/>
            <a:ext cx="3786182" cy="6858000"/>
          </a:xfrm>
          <a:prstGeom prst="rect">
            <a:avLst/>
          </a:prstGeom>
          <a:ln>
            <a:noFill/>
          </a:ln>
          <a:effectLst>
            <a:softEdge rad="112500"/>
          </a:effectLst>
        </p:spPr>
      </p:pic>
      <p:sp>
        <p:nvSpPr>
          <p:cNvPr id="2" name="1 Título"/>
          <p:cNvSpPr>
            <a:spLocks noGrp="1"/>
          </p:cNvSpPr>
          <p:nvPr>
            <p:ph type="ctrTitle"/>
          </p:nvPr>
        </p:nvSpPr>
        <p:spPr>
          <a:xfrm>
            <a:off x="571472" y="214290"/>
            <a:ext cx="7485063" cy="1081087"/>
          </a:xfrm>
        </p:spPr>
        <p:txBody>
          <a:bodyPr>
            <a:normAutofit/>
          </a:bodyPr>
          <a:lstStyle/>
          <a:p>
            <a:r>
              <a:rPr lang="es-ES" sz="5400" dirty="0" smtClean="0"/>
              <a:t>ÍNDICE</a:t>
            </a:r>
            <a:endParaRPr lang="es-ES" sz="5400" dirty="0"/>
          </a:p>
        </p:txBody>
      </p:sp>
      <p:sp>
        <p:nvSpPr>
          <p:cNvPr id="3" name="2 Marcador de contenido"/>
          <p:cNvSpPr>
            <a:spLocks noGrp="1"/>
          </p:cNvSpPr>
          <p:nvPr>
            <p:ph type="subTitle" idx="1"/>
          </p:nvPr>
        </p:nvSpPr>
        <p:spPr>
          <a:xfrm>
            <a:off x="785786" y="2285992"/>
            <a:ext cx="7485063" cy="800100"/>
          </a:xfrm>
        </p:spPr>
        <p:txBody>
          <a:bodyPr>
            <a:normAutofit fontScale="25000" lnSpcReduction="20000"/>
          </a:bodyPr>
          <a:lstStyle/>
          <a:p>
            <a:pPr algn="just"/>
            <a:r>
              <a:rPr lang="es-ES" sz="3600" dirty="0" smtClean="0"/>
              <a:t>1. </a:t>
            </a:r>
            <a:r>
              <a:rPr lang="es-ES" sz="9600" dirty="0" smtClean="0"/>
              <a:t>INTRODUCCION</a:t>
            </a:r>
          </a:p>
          <a:p>
            <a:pPr algn="just"/>
            <a:r>
              <a:rPr lang="es-ES" sz="9600" dirty="0" smtClean="0"/>
              <a:t>2. ESTUDIO DE MERCADO</a:t>
            </a:r>
          </a:p>
          <a:p>
            <a:pPr algn="just"/>
            <a:r>
              <a:rPr lang="es-ES" sz="9600" b="1" dirty="0" smtClean="0"/>
              <a:t>3. </a:t>
            </a:r>
            <a:r>
              <a:rPr lang="es-ES" sz="14400" b="1" dirty="0" smtClean="0"/>
              <a:t>ESTUDIO TECNICO</a:t>
            </a:r>
          </a:p>
          <a:p>
            <a:pPr algn="just"/>
            <a:r>
              <a:rPr lang="es-ES" sz="9600" dirty="0" smtClean="0"/>
              <a:t>4. ESTUDIO ORGANIZACIONAL</a:t>
            </a:r>
          </a:p>
          <a:p>
            <a:pPr algn="just"/>
            <a:r>
              <a:rPr lang="es-ES" sz="9600" dirty="0" smtClean="0"/>
              <a:t>5. ESTUDIO FINANCIERO</a:t>
            </a:r>
          </a:p>
          <a:p>
            <a:pPr algn="just"/>
            <a:r>
              <a:rPr lang="es-ES" sz="9600" dirty="0" smtClean="0"/>
              <a:t>6. CONCLUSIONES</a:t>
            </a:r>
          </a:p>
          <a:p>
            <a:pPr algn="just"/>
            <a:r>
              <a:rPr lang="es-ES" sz="9600" dirty="0" smtClean="0"/>
              <a:t>7. RECOMENDACIONES</a:t>
            </a:r>
            <a:endParaRPr lang="es-ES" sz="9600"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 name="1 Título"/>
          <p:cNvSpPr>
            <a:spLocks noGrp="1"/>
          </p:cNvSpPr>
          <p:nvPr>
            <p:ph type="ctrTitle" idx="4294967295"/>
          </p:nvPr>
        </p:nvSpPr>
        <p:spPr>
          <a:xfrm>
            <a:off x="1003300" y="1371600"/>
            <a:ext cx="7485063" cy="1081088"/>
          </a:xfrm>
        </p:spPr>
        <p:txBody>
          <a:bodyPr>
            <a:normAutofit fontScale="90000"/>
          </a:bodyPr>
          <a:lstStyle/>
          <a:p>
            <a:pPr eaLnBrk="1" hangingPunct="1">
              <a:defRPr/>
            </a:pPr>
            <a:r>
              <a:rPr lang="es-ES" dirty="0"/>
              <a:t/>
            </a:r>
            <a:br>
              <a:rPr lang="es-ES" dirty="0"/>
            </a:br>
            <a:endParaRPr lang="es-ES" dirty="0"/>
          </a:p>
        </p:txBody>
      </p:sp>
      <p:sp>
        <p:nvSpPr>
          <p:cNvPr id="5" name="Rectangle 1"/>
          <p:cNvSpPr>
            <a:spLocks noGrp="1" noChangeArrowheads="1"/>
          </p:cNvSpPr>
          <p:nvPr>
            <p:ph type="subTitle" idx="4294967295"/>
          </p:nvPr>
        </p:nvSpPr>
        <p:spPr>
          <a:xfrm>
            <a:off x="1168400" y="1695450"/>
            <a:ext cx="7485063" cy="708025"/>
          </a:xfrm>
        </p:spPr>
        <p:txBody>
          <a:bodyPr anchor="ctr">
            <a:spAutoFit/>
          </a:bodyPr>
          <a:lstStyle/>
          <a:p>
            <a:pPr marL="0" indent="0" algn="ctr" eaLnBrk="1" hangingPunct="1">
              <a:spcBef>
                <a:spcPct val="0"/>
              </a:spcBef>
              <a:buFontTx/>
              <a:buNone/>
            </a:pPr>
            <a:r>
              <a:rPr lang="es-ES" sz="4000" dirty="0" smtClean="0">
                <a:latin typeface="French Script MT" pitchFamily="66" charset="0"/>
                <a:cs typeface="Times New Roman" pitchFamily="18" charset="0"/>
              </a:rPr>
              <a:t>“El poder de la naturaleza en tu organismo”</a:t>
            </a:r>
            <a:endParaRPr lang="es-ES" sz="4000" dirty="0" smtClean="0">
              <a:latin typeface="French Script MT" pitchFamily="66" charset="0"/>
            </a:endParaRPr>
          </a:p>
        </p:txBody>
      </p:sp>
      <p:sp>
        <p:nvSpPr>
          <p:cNvPr id="12" name="11 Rectángulo"/>
          <p:cNvSpPr/>
          <p:nvPr/>
        </p:nvSpPr>
        <p:spPr>
          <a:xfrm>
            <a:off x="285720" y="736979"/>
            <a:ext cx="8285074" cy="923330"/>
          </a:xfrm>
          <a:prstGeom prst="rect">
            <a:avLst/>
          </a:prstGeom>
          <a:noFill/>
        </p:spPr>
        <p:txBody>
          <a:bodyPr wrap="square">
            <a:spAutoFit/>
          </a:bodyPr>
          <a:lstStyle/>
          <a:p>
            <a:pPr algn="ctr" fontAlgn="base">
              <a:spcBef>
                <a:spcPct val="0"/>
              </a:spcBef>
              <a:spcAft>
                <a:spcPct val="0"/>
              </a:spcAft>
              <a:defRPr/>
            </a:pPr>
            <a:r>
              <a:rPr lang="es-ES" sz="5400" dirty="0" smtClean="0">
                <a:ln w="10160">
                  <a:solidFill>
                    <a:srgbClr val="00CC99"/>
                  </a:solidFill>
                  <a:prstDash val="solid"/>
                </a:ln>
                <a:solidFill>
                  <a:srgbClr val="FFFFFF"/>
                </a:solidFill>
                <a:effectLst>
                  <a:outerShdw blurRad="38100" dist="32000" dir="5400000" algn="tl">
                    <a:srgbClr val="000000">
                      <a:alpha val="30000"/>
                    </a:srgbClr>
                  </a:outerShdw>
                </a:effectLst>
                <a:latin typeface="Mistral" pitchFamily="66" charset="0"/>
              </a:rPr>
              <a:t>PULPA DE NISPERO ”JAMEFRUIT”</a:t>
            </a:r>
            <a:endParaRPr lang="es-ES" sz="5400" dirty="0">
              <a:ln w="10160">
                <a:solidFill>
                  <a:srgbClr val="00CC99"/>
                </a:solidFill>
                <a:prstDash val="solid"/>
              </a:ln>
              <a:solidFill>
                <a:srgbClr val="FFFFFF"/>
              </a:solidFill>
              <a:effectLst>
                <a:outerShdw blurRad="38100" dist="32000" dir="5400000" algn="tl">
                  <a:srgbClr val="000000">
                    <a:alpha val="30000"/>
                  </a:srgbClr>
                </a:outerShdw>
              </a:effectLst>
              <a:latin typeface="Mistral" pitchFamily="66" charset="0"/>
            </a:endParaRPr>
          </a:p>
        </p:txBody>
      </p:sp>
      <p:pic>
        <p:nvPicPr>
          <p:cNvPr id="1026" name="Picture 2"/>
          <p:cNvPicPr>
            <a:picLocks noChangeAspect="1" noChangeArrowheads="1"/>
          </p:cNvPicPr>
          <p:nvPr/>
        </p:nvPicPr>
        <p:blipFill>
          <a:blip r:embed="rId2" cstate="print"/>
          <a:srcRect t="4839" r="49772" b="8064"/>
          <a:stretch>
            <a:fillRect/>
          </a:stretch>
        </p:blipFill>
        <p:spPr bwMode="auto">
          <a:xfrm>
            <a:off x="428596" y="2500306"/>
            <a:ext cx="2786082" cy="2068596"/>
          </a:xfrm>
          <a:prstGeom prst="ellipse">
            <a:avLst/>
          </a:prstGeom>
          <a:ln>
            <a:noFill/>
          </a:ln>
          <a:effectLst>
            <a:softEdge rad="112500"/>
          </a:effectLst>
        </p:spPr>
      </p:pic>
      <p:pic>
        <p:nvPicPr>
          <p:cNvPr id="1027" name="Picture 3"/>
          <p:cNvPicPr>
            <a:picLocks noChangeAspect="1" noChangeArrowheads="1"/>
          </p:cNvPicPr>
          <p:nvPr/>
        </p:nvPicPr>
        <p:blipFill>
          <a:blip r:embed="rId2" cstate="print"/>
          <a:srcRect l="50000" t="6451" r="4420" b="8871"/>
          <a:stretch>
            <a:fillRect/>
          </a:stretch>
        </p:blipFill>
        <p:spPr bwMode="auto">
          <a:xfrm>
            <a:off x="5715008" y="2786058"/>
            <a:ext cx="3143272" cy="2500330"/>
          </a:xfrm>
          <a:prstGeom prst="ellipse">
            <a:avLst/>
          </a:prstGeom>
          <a:ln>
            <a:noFill/>
          </a:ln>
          <a:effectLst>
            <a:softEdge rad="112500"/>
          </a:effectLst>
        </p:spPr>
      </p:pic>
      <p:pic>
        <p:nvPicPr>
          <p:cNvPr id="13" name="12 Imagen" descr="K:\Datos\Mis DOcumentos\documentos glenda ultimo smestre\proyecto aplicado GLENDA\cap 2\GetAttachment.aspx.jpg"/>
          <p:cNvPicPr/>
          <p:nvPr/>
        </p:nvPicPr>
        <p:blipFill>
          <a:blip r:embed="rId3" cstate="print"/>
          <a:srcRect r="50000"/>
          <a:stretch>
            <a:fillRect/>
          </a:stretch>
        </p:blipFill>
        <p:spPr bwMode="auto">
          <a:xfrm>
            <a:off x="3286116" y="3500414"/>
            <a:ext cx="2357454" cy="3357586"/>
          </a:xfrm>
          <a:prstGeom prst="rect">
            <a:avLst/>
          </a:prstGeom>
          <a:ln>
            <a:noFill/>
          </a:ln>
          <a:effectLst>
            <a:softEdge rad="11250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4)">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nvGraphicFramePr>
        <p:xfrm>
          <a:off x="1142976" y="428604"/>
          <a:ext cx="678661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6" cstate="print"/>
          <a:srcRect/>
          <a:stretch>
            <a:fillRect/>
          </a:stretch>
        </p:blipFill>
        <p:spPr bwMode="auto">
          <a:xfrm>
            <a:off x="0" y="4071942"/>
            <a:ext cx="2863791" cy="2071678"/>
          </a:xfrm>
          <a:prstGeom prst="rect">
            <a:avLst/>
          </a:prstGeom>
          <a:noFill/>
          <a:ln w="9525">
            <a:noFill/>
            <a:miter lim="800000"/>
            <a:headEnd/>
            <a:tailEnd/>
          </a:ln>
        </p:spPr>
      </p:pic>
      <p:pic>
        <p:nvPicPr>
          <p:cNvPr id="4" name="Picture 3"/>
          <p:cNvPicPr>
            <a:picLocks noChangeAspect="1" noChangeArrowheads="1"/>
          </p:cNvPicPr>
          <p:nvPr/>
        </p:nvPicPr>
        <p:blipFill>
          <a:blip r:embed="rId7" cstate="print"/>
          <a:srcRect l="50000" t="6451" r="4420" b="8871"/>
          <a:stretch>
            <a:fillRect/>
          </a:stretch>
        </p:blipFill>
        <p:spPr bwMode="auto">
          <a:xfrm>
            <a:off x="285720" y="0"/>
            <a:ext cx="3143272" cy="2500330"/>
          </a:xfrm>
          <a:prstGeom prst="ellipse">
            <a:avLst/>
          </a:prstGeom>
          <a:ln>
            <a:noFill/>
          </a:ln>
          <a:effectLst>
            <a:softEdge rad="112500"/>
          </a:effectLst>
        </p:spPr>
      </p:pic>
      <p:pic>
        <p:nvPicPr>
          <p:cNvPr id="6" name="5 Imagen" descr="K:\Datos\Mis DOcumentos\documentos glenda ultimo smestre\proyecto aplicado GLENDA\cap 2\GetAttachment.aspx.jpg"/>
          <p:cNvPicPr/>
          <p:nvPr/>
        </p:nvPicPr>
        <p:blipFill>
          <a:blip r:embed="rId8" cstate="print"/>
          <a:srcRect r="50000"/>
          <a:stretch>
            <a:fillRect/>
          </a:stretch>
        </p:blipFill>
        <p:spPr bwMode="auto">
          <a:xfrm>
            <a:off x="6786578" y="4000504"/>
            <a:ext cx="2000264" cy="2571792"/>
          </a:xfrm>
          <a:prstGeom prst="rect">
            <a:avLst/>
          </a:prstGeom>
          <a:ln>
            <a:noFill/>
          </a:ln>
          <a:effectLst>
            <a:softEdge rad="112500"/>
          </a:effectLst>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71802" y="571480"/>
            <a:ext cx="3773790" cy="707886"/>
          </a:xfrm>
          <a:prstGeom prst="rect">
            <a:avLst/>
          </a:prstGeom>
        </p:spPr>
        <p:txBody>
          <a:bodyPr wrap="none">
            <a:spAutoFit/>
          </a:bodyPr>
          <a:lstStyle/>
          <a:p>
            <a:r>
              <a:rPr lang="es-ES" sz="4000" dirty="0" smtClean="0"/>
              <a:t>MAQUINARIAS</a:t>
            </a:r>
            <a:endParaRPr lang="es-EC" sz="4000" dirty="0"/>
          </a:p>
        </p:txBody>
      </p:sp>
      <p:sp>
        <p:nvSpPr>
          <p:cNvPr id="5" name="4 Rectángulo"/>
          <p:cNvSpPr/>
          <p:nvPr/>
        </p:nvSpPr>
        <p:spPr>
          <a:xfrm>
            <a:off x="1000100" y="1857364"/>
            <a:ext cx="4572000" cy="4031873"/>
          </a:xfrm>
          <a:prstGeom prst="rect">
            <a:avLst/>
          </a:prstGeom>
        </p:spPr>
        <p:txBody>
          <a:bodyPr wrap="square">
            <a:spAutoFit/>
          </a:bodyPr>
          <a:lstStyle/>
          <a:p>
            <a:r>
              <a:rPr lang="es-ES" sz="3200" dirty="0" smtClean="0"/>
              <a:t>Despulpadora</a:t>
            </a:r>
          </a:p>
          <a:p>
            <a:endParaRPr lang="es-ES" sz="3200" dirty="0" smtClean="0"/>
          </a:p>
          <a:p>
            <a:endParaRPr lang="es-ES" sz="3200" dirty="0" smtClean="0"/>
          </a:p>
          <a:p>
            <a:endParaRPr lang="es-ES" sz="3200" dirty="0" smtClean="0"/>
          </a:p>
          <a:p>
            <a:endParaRPr lang="es-ES" sz="3200" dirty="0" smtClean="0"/>
          </a:p>
          <a:p>
            <a:endParaRPr lang="es-ES" sz="3200" dirty="0" smtClean="0"/>
          </a:p>
          <a:p>
            <a:endParaRPr lang="es-ES" sz="3200" dirty="0" smtClean="0"/>
          </a:p>
          <a:p>
            <a:r>
              <a:rPr lang="es-ES" sz="3200" dirty="0" smtClean="0"/>
              <a:t>Selladora de Bolsa</a:t>
            </a:r>
          </a:p>
        </p:txBody>
      </p:sp>
      <p:pic>
        <p:nvPicPr>
          <p:cNvPr id="6" name="5 Imagen"/>
          <p:cNvPicPr/>
          <p:nvPr/>
        </p:nvPicPr>
        <p:blipFill>
          <a:blip r:embed="rId2" cstate="print"/>
          <a:srcRect/>
          <a:stretch>
            <a:fillRect/>
          </a:stretch>
        </p:blipFill>
        <p:spPr bwMode="auto">
          <a:xfrm>
            <a:off x="5143504" y="1643050"/>
            <a:ext cx="2249261" cy="2486025"/>
          </a:xfrm>
          <a:prstGeom prst="rect">
            <a:avLst/>
          </a:prstGeom>
          <a:noFill/>
          <a:ln w="9525">
            <a:noFill/>
            <a:miter lim="800000"/>
            <a:headEnd/>
            <a:tailEnd/>
          </a:ln>
        </p:spPr>
      </p:pic>
      <p:pic>
        <p:nvPicPr>
          <p:cNvPr id="7" name="6 Imagen" descr="http://t1.gstatic.com/images?q=tbn:gsbdXyR7VPsuGM:http://www.logismarket.cl/ip/imaqsa-termoformadora-y-selladora-al-vacio-termoformadora-y-selladora-al-vacio-487879-FGR.jpg">
            <a:hlinkClick r:id="rId3"/>
          </p:cNvPr>
          <p:cNvPicPr/>
          <p:nvPr/>
        </p:nvPicPr>
        <p:blipFill>
          <a:blip r:embed="rId4" cstate="print"/>
          <a:srcRect/>
          <a:stretch>
            <a:fillRect/>
          </a:stretch>
        </p:blipFill>
        <p:spPr bwMode="auto">
          <a:xfrm>
            <a:off x="5000628" y="4500570"/>
            <a:ext cx="2643206" cy="1785950"/>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gProduitMEA_392898" descr="intercambiador de calor"/>
          <p:cNvPicPr/>
          <p:nvPr/>
        </p:nvPicPr>
        <p:blipFill>
          <a:blip r:embed="rId2" cstate="print"/>
          <a:srcRect/>
          <a:stretch>
            <a:fillRect/>
          </a:stretch>
        </p:blipFill>
        <p:spPr bwMode="auto">
          <a:xfrm>
            <a:off x="5500694" y="1928802"/>
            <a:ext cx="2786082" cy="1643074"/>
          </a:xfrm>
          <a:prstGeom prst="rect">
            <a:avLst/>
          </a:prstGeom>
          <a:noFill/>
          <a:ln w="9525">
            <a:noFill/>
            <a:miter lim="800000"/>
            <a:headEnd/>
            <a:tailEnd/>
          </a:ln>
        </p:spPr>
      </p:pic>
      <p:sp>
        <p:nvSpPr>
          <p:cNvPr id="5" name="4 Rectángulo"/>
          <p:cNvSpPr/>
          <p:nvPr/>
        </p:nvSpPr>
        <p:spPr>
          <a:xfrm>
            <a:off x="357158" y="1857364"/>
            <a:ext cx="4572000" cy="4062651"/>
          </a:xfrm>
          <a:prstGeom prst="rect">
            <a:avLst/>
          </a:prstGeom>
        </p:spPr>
        <p:txBody>
          <a:bodyPr>
            <a:spAutoFit/>
          </a:bodyPr>
          <a:lstStyle/>
          <a:p>
            <a:r>
              <a:rPr lang="es-ES" sz="4000" dirty="0" smtClean="0"/>
              <a:t>Intercambiado de calor de tubo.</a:t>
            </a:r>
          </a:p>
          <a:p>
            <a:endParaRPr lang="es-ES" sz="4000" dirty="0" smtClean="0"/>
          </a:p>
          <a:p>
            <a:endParaRPr lang="es-ES" sz="4000" dirty="0" smtClean="0"/>
          </a:p>
          <a:p>
            <a:endParaRPr lang="es-ES" sz="4000" dirty="0" smtClean="0"/>
          </a:p>
          <a:p>
            <a:r>
              <a:rPr lang="es-ES" sz="4000" dirty="0" smtClean="0"/>
              <a:t>Cámara de frio</a:t>
            </a:r>
          </a:p>
          <a:p>
            <a:endParaRPr lang="es-ES" dirty="0"/>
          </a:p>
        </p:txBody>
      </p:sp>
      <p:pic>
        <p:nvPicPr>
          <p:cNvPr id="6" name="5 Imagen" descr="http://t1.gstatic.com/images?q=tbn:6ATlg9LHPljgGM:http://imagenes.solostocks.com/m11173132/camara-frigorifica-para-refrigeracion-con-equipo-de-frio-de-tipo-mochila.jpg">
            <a:hlinkClick r:id="rId3"/>
          </p:cNvPr>
          <p:cNvPicPr/>
          <p:nvPr/>
        </p:nvPicPr>
        <p:blipFill>
          <a:blip r:embed="rId4" cstate="print"/>
          <a:srcRect/>
          <a:stretch>
            <a:fillRect/>
          </a:stretch>
        </p:blipFill>
        <p:spPr bwMode="auto">
          <a:xfrm>
            <a:off x="5500694" y="4357694"/>
            <a:ext cx="2786082" cy="1928826"/>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K:\Datos\Mis DOcumentos\documentos glenda ultimo smestre\proyecto aplicado GLENDA\cap 2\Nueva imagen.JPG"/>
          <p:cNvPicPr/>
          <p:nvPr/>
        </p:nvPicPr>
        <p:blipFill>
          <a:blip r:embed="rId2" cstate="print"/>
          <a:stretch>
            <a:fillRect/>
          </a:stretch>
        </p:blipFill>
        <p:spPr bwMode="auto">
          <a:xfrm>
            <a:off x="5805481" y="928670"/>
            <a:ext cx="3338519" cy="5786478"/>
          </a:xfrm>
          <a:prstGeom prst="rect">
            <a:avLst/>
          </a:prstGeom>
          <a:noFill/>
          <a:ln>
            <a:noFill/>
          </a:ln>
        </p:spPr>
      </p:pic>
      <p:sp>
        <p:nvSpPr>
          <p:cNvPr id="2" name="1 Título"/>
          <p:cNvSpPr>
            <a:spLocks noGrp="1"/>
          </p:cNvSpPr>
          <p:nvPr>
            <p:ph type="title"/>
          </p:nvPr>
        </p:nvSpPr>
        <p:spPr/>
        <p:txBody>
          <a:bodyPr/>
          <a:lstStyle/>
          <a:p>
            <a:r>
              <a:rPr lang="es-ES" dirty="0" smtClean="0"/>
              <a:t>ÍNDICE</a:t>
            </a:r>
            <a:endParaRPr lang="es-ES" dirty="0"/>
          </a:p>
        </p:txBody>
      </p:sp>
      <p:sp>
        <p:nvSpPr>
          <p:cNvPr id="3" name="2 Marcador de contenido"/>
          <p:cNvSpPr>
            <a:spLocks noGrp="1"/>
          </p:cNvSpPr>
          <p:nvPr>
            <p:ph idx="1"/>
          </p:nvPr>
        </p:nvSpPr>
        <p:spPr/>
        <p:txBody>
          <a:bodyPr>
            <a:normAutofit fontScale="85000" lnSpcReduction="20000"/>
          </a:bodyPr>
          <a:lstStyle/>
          <a:p>
            <a:pPr algn="just"/>
            <a:r>
              <a:rPr lang="es-ES" sz="3600" dirty="0" smtClean="0"/>
              <a:t>1. INTRODUCCION</a:t>
            </a:r>
          </a:p>
          <a:p>
            <a:pPr algn="just"/>
            <a:r>
              <a:rPr lang="es-ES" sz="3600" dirty="0" smtClean="0"/>
              <a:t>2. ESTUDIO DE MERCADO</a:t>
            </a:r>
          </a:p>
          <a:p>
            <a:pPr algn="just"/>
            <a:r>
              <a:rPr lang="es-ES" sz="3600" dirty="0" smtClean="0"/>
              <a:t>3. ESTUDIO TECNICO</a:t>
            </a:r>
          </a:p>
          <a:p>
            <a:pPr algn="just"/>
            <a:r>
              <a:rPr lang="es-ES" sz="4800" b="1" dirty="0" smtClean="0"/>
              <a:t>4. ESTUDIO ORGANIZACIONAL</a:t>
            </a:r>
          </a:p>
          <a:p>
            <a:pPr algn="just"/>
            <a:r>
              <a:rPr lang="es-ES" sz="3600" dirty="0" smtClean="0"/>
              <a:t>5. ESTUDIO FINANCIERO</a:t>
            </a:r>
          </a:p>
          <a:p>
            <a:pPr algn="just"/>
            <a:r>
              <a:rPr lang="es-ES" sz="3600" dirty="0" smtClean="0"/>
              <a:t>6. CONCLUSIONES</a:t>
            </a:r>
          </a:p>
          <a:p>
            <a:pPr algn="just"/>
            <a:r>
              <a:rPr lang="es-ES" sz="3600" dirty="0" smtClean="0"/>
              <a:t>7. RECOMENDACIONES</a:t>
            </a:r>
          </a:p>
          <a:p>
            <a:endParaRPr lang="es-ES" dirty="0"/>
          </a:p>
        </p:txBody>
      </p:sp>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0" y="142852"/>
            <a:ext cx="7485063" cy="1081087"/>
          </a:xfrm>
        </p:spPr>
        <p:txBody>
          <a:bodyPr/>
          <a:lstStyle/>
          <a:p>
            <a:pPr algn="ctr"/>
            <a:r>
              <a:rPr lang="es-EC" sz="4000" dirty="0" smtClean="0"/>
              <a:t>ESTUDIO  ORGANIZACIONAL</a:t>
            </a:r>
            <a:endParaRPr lang="es-EC" sz="4000" dirty="0"/>
          </a:p>
        </p:txBody>
      </p:sp>
      <p:sp>
        <p:nvSpPr>
          <p:cNvPr id="3" name="2 Subtítulo"/>
          <p:cNvSpPr>
            <a:spLocks noGrp="1"/>
          </p:cNvSpPr>
          <p:nvPr>
            <p:ph type="subTitle" idx="1"/>
          </p:nvPr>
        </p:nvSpPr>
        <p:spPr>
          <a:xfrm>
            <a:off x="285720" y="1714488"/>
            <a:ext cx="4286248" cy="800100"/>
          </a:xfrm>
        </p:spPr>
        <p:txBody>
          <a:bodyPr/>
          <a:lstStyle/>
          <a:p>
            <a:pPr>
              <a:buFont typeface="Wingdings" pitchFamily="2" charset="2"/>
              <a:buChar char="q"/>
            </a:pPr>
            <a:r>
              <a:rPr lang="es-EC" dirty="0" smtClean="0">
                <a:solidFill>
                  <a:srgbClr val="002060"/>
                </a:solidFill>
              </a:rPr>
              <a:t>ORGANIGRAMA</a:t>
            </a:r>
            <a:endParaRPr lang="es-EC" dirty="0">
              <a:solidFill>
                <a:srgbClr val="002060"/>
              </a:solidFill>
            </a:endParaRPr>
          </a:p>
        </p:txBody>
      </p:sp>
      <p:graphicFrame>
        <p:nvGraphicFramePr>
          <p:cNvPr id="4" name="Organigrama 2"/>
          <p:cNvGraphicFramePr/>
          <p:nvPr/>
        </p:nvGraphicFramePr>
        <p:xfrm>
          <a:off x="1428728" y="1857364"/>
          <a:ext cx="7000924" cy="4510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28596" y="285728"/>
            <a:ext cx="7485063" cy="1081087"/>
          </a:xfrm>
        </p:spPr>
        <p:txBody>
          <a:bodyPr/>
          <a:lstStyle/>
          <a:p>
            <a:pPr algn="ctr"/>
            <a:r>
              <a:rPr lang="es-EC" dirty="0" smtClean="0"/>
              <a:t>ESTUDIO ORGANIZACIONAL</a:t>
            </a:r>
            <a:endParaRPr lang="es-EC" dirty="0"/>
          </a:p>
        </p:txBody>
      </p:sp>
      <p:graphicFrame>
        <p:nvGraphicFramePr>
          <p:cNvPr id="4" name="3 Tabla"/>
          <p:cNvGraphicFramePr>
            <a:graphicFrameLocks noGrp="1"/>
          </p:cNvGraphicFramePr>
          <p:nvPr/>
        </p:nvGraphicFramePr>
        <p:xfrm>
          <a:off x="1928794" y="1857364"/>
          <a:ext cx="5214974" cy="4357715"/>
        </p:xfrm>
        <a:graphic>
          <a:graphicData uri="http://schemas.openxmlformats.org/drawingml/2006/table">
            <a:tbl>
              <a:tblPr/>
              <a:tblGrid>
                <a:gridCol w="3769860"/>
                <a:gridCol w="1445114"/>
              </a:tblGrid>
              <a:tr h="819400">
                <a:tc>
                  <a:txBody>
                    <a:bodyPr/>
                    <a:lstStyle/>
                    <a:p>
                      <a:pPr algn="ctr">
                        <a:lnSpc>
                          <a:spcPct val="115000"/>
                        </a:lnSpc>
                        <a:spcAft>
                          <a:spcPts val="0"/>
                        </a:spcAft>
                      </a:pPr>
                      <a:r>
                        <a:rPr lang="es-ES" sz="1100" b="1" dirty="0">
                          <a:solidFill>
                            <a:srgbClr val="000000"/>
                          </a:solidFill>
                          <a:latin typeface="Calibri"/>
                          <a:ea typeface="Times New Roman"/>
                        </a:rPr>
                        <a:t>CARGO</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nSpc>
                          <a:spcPct val="115000"/>
                        </a:lnSpc>
                        <a:spcAft>
                          <a:spcPts val="0"/>
                        </a:spcAft>
                      </a:pPr>
                      <a:r>
                        <a:rPr lang="es-ES" sz="1100" b="1">
                          <a:solidFill>
                            <a:srgbClr val="000000"/>
                          </a:solidFill>
                          <a:latin typeface="Calibri"/>
                          <a:ea typeface="Times New Roman"/>
                        </a:rPr>
                        <a:t>N° DE PUESTO</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r h="446945">
                <a:tc>
                  <a:txBody>
                    <a:bodyPr/>
                    <a:lstStyle/>
                    <a:p>
                      <a:pPr>
                        <a:lnSpc>
                          <a:spcPct val="115000"/>
                        </a:lnSpc>
                        <a:spcAft>
                          <a:spcPts val="0"/>
                        </a:spcAft>
                      </a:pPr>
                      <a:r>
                        <a:rPr lang="es-ES" sz="1200" dirty="0">
                          <a:latin typeface="Verdana"/>
                          <a:ea typeface="Times New Roman"/>
                        </a:rPr>
                        <a:t>Gerente General</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200">
                          <a:latin typeface="Verdana"/>
                          <a:ea typeface="Times New Roman"/>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446945">
                <a:tc>
                  <a:txBody>
                    <a:bodyPr/>
                    <a:lstStyle/>
                    <a:p>
                      <a:pPr>
                        <a:lnSpc>
                          <a:spcPct val="115000"/>
                        </a:lnSpc>
                        <a:spcAft>
                          <a:spcPts val="0"/>
                        </a:spcAft>
                      </a:pPr>
                      <a:r>
                        <a:rPr lang="es-ES" sz="1200">
                          <a:latin typeface="Verdana"/>
                          <a:ea typeface="Times New Roman"/>
                        </a:rPr>
                        <a:t>Contador </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200">
                          <a:latin typeface="Verdana"/>
                          <a:ea typeface="Times New Roman"/>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446945">
                <a:tc>
                  <a:txBody>
                    <a:bodyPr/>
                    <a:lstStyle/>
                    <a:p>
                      <a:pPr>
                        <a:lnSpc>
                          <a:spcPct val="115000"/>
                        </a:lnSpc>
                        <a:spcAft>
                          <a:spcPts val="0"/>
                        </a:spcAft>
                      </a:pPr>
                      <a:r>
                        <a:rPr lang="es-ES" sz="1200">
                          <a:latin typeface="Verdana"/>
                          <a:ea typeface="Times New Roman"/>
                        </a:rPr>
                        <a:t>Jefe de Planta</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200">
                          <a:latin typeface="Verdana"/>
                          <a:ea typeface="Times New Roman"/>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446945">
                <a:tc>
                  <a:txBody>
                    <a:bodyPr/>
                    <a:lstStyle/>
                    <a:p>
                      <a:pPr>
                        <a:lnSpc>
                          <a:spcPct val="115000"/>
                        </a:lnSpc>
                        <a:spcAft>
                          <a:spcPts val="0"/>
                        </a:spcAft>
                      </a:pPr>
                      <a:r>
                        <a:rPr lang="es-ES" sz="1200">
                          <a:latin typeface="Verdana"/>
                          <a:ea typeface="Times New Roman"/>
                        </a:rPr>
                        <a:t>Mensajero/aseo</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200">
                          <a:latin typeface="Verdana"/>
                          <a:ea typeface="Times New Roman"/>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446945">
                <a:tc>
                  <a:txBody>
                    <a:bodyPr/>
                    <a:lstStyle/>
                    <a:p>
                      <a:pPr>
                        <a:lnSpc>
                          <a:spcPct val="115000"/>
                        </a:lnSpc>
                        <a:spcAft>
                          <a:spcPts val="0"/>
                        </a:spcAft>
                      </a:pPr>
                      <a:r>
                        <a:rPr lang="es-ES" sz="1200">
                          <a:latin typeface="Verdana"/>
                          <a:ea typeface="Times New Roman"/>
                        </a:rPr>
                        <a:t>Vendedores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200">
                          <a:latin typeface="Verdana"/>
                          <a:ea typeface="Times New Roman"/>
                        </a:rPr>
                        <a:t>4</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446945">
                <a:tc>
                  <a:txBody>
                    <a:bodyPr/>
                    <a:lstStyle/>
                    <a:p>
                      <a:pPr>
                        <a:lnSpc>
                          <a:spcPct val="115000"/>
                        </a:lnSpc>
                        <a:spcAft>
                          <a:spcPts val="0"/>
                        </a:spcAft>
                      </a:pPr>
                      <a:r>
                        <a:rPr lang="es-ES" sz="1200">
                          <a:latin typeface="Verdana"/>
                          <a:ea typeface="Times New Roman"/>
                        </a:rPr>
                        <a:t>Chofer/despachador</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200">
                          <a:latin typeface="Verdana"/>
                          <a:ea typeface="Times New Roman"/>
                        </a:rPr>
                        <a:t>1</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446945">
                <a:tc>
                  <a:txBody>
                    <a:bodyPr/>
                    <a:lstStyle/>
                    <a:p>
                      <a:pPr>
                        <a:lnSpc>
                          <a:spcPct val="115000"/>
                        </a:lnSpc>
                        <a:spcAft>
                          <a:spcPts val="0"/>
                        </a:spcAft>
                      </a:pPr>
                      <a:r>
                        <a:rPr lang="es-ES" sz="1200">
                          <a:latin typeface="Verdana"/>
                          <a:ea typeface="Times New Roman"/>
                        </a:rPr>
                        <a:t>Operadores/obreros</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200">
                          <a:latin typeface="Verdana"/>
                          <a:ea typeface="Times New Roman"/>
                        </a:rPr>
                        <a:t>5</a:t>
                      </a:r>
                      <a:endParaRPr lang="es-EC" sz="120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409700">
                <a:tc>
                  <a:txBody>
                    <a:bodyPr/>
                    <a:lstStyle/>
                    <a:p>
                      <a:pPr algn="ctr">
                        <a:lnSpc>
                          <a:spcPct val="115000"/>
                        </a:lnSpc>
                        <a:spcAft>
                          <a:spcPts val="0"/>
                        </a:spcAft>
                      </a:pPr>
                      <a:r>
                        <a:rPr lang="es-ES" sz="1100" b="1" dirty="0">
                          <a:solidFill>
                            <a:srgbClr val="000000"/>
                          </a:solidFill>
                          <a:latin typeface="Calibri"/>
                          <a:ea typeface="Times New Roman"/>
                        </a:rPr>
                        <a:t>TOTAL</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c>
                  <a:txBody>
                    <a:bodyPr/>
                    <a:lstStyle/>
                    <a:p>
                      <a:pPr algn="ctr">
                        <a:lnSpc>
                          <a:spcPct val="115000"/>
                        </a:lnSpc>
                        <a:spcAft>
                          <a:spcPts val="0"/>
                        </a:spcAft>
                      </a:pPr>
                      <a:r>
                        <a:rPr lang="es-ES" sz="1100" b="1" dirty="0">
                          <a:solidFill>
                            <a:srgbClr val="000000"/>
                          </a:solidFill>
                          <a:latin typeface="Calibri"/>
                          <a:ea typeface="Times New Roman"/>
                        </a:rPr>
                        <a:t>14</a:t>
                      </a:r>
                      <a:endParaRPr lang="es-EC" sz="1200" dirty="0">
                        <a:latin typeface="Times New Roman"/>
                        <a:ea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BBB59"/>
                    </a:solidFill>
                  </a:tcPr>
                </a:tc>
              </a:tr>
            </a:tbl>
          </a:graphicData>
        </a:graphic>
      </p:graphicFrame>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1071538" y="785794"/>
            <a:ext cx="7485063" cy="1081087"/>
          </a:xfrm>
        </p:spPr>
        <p:txBody>
          <a:bodyPr/>
          <a:lstStyle/>
          <a:p>
            <a:pPr algn="ctr"/>
            <a:r>
              <a:rPr lang="es-ES" dirty="0" smtClean="0"/>
              <a:t>Diseño de Planta</a:t>
            </a:r>
            <a:endParaRPr lang="es-ES" dirty="0"/>
          </a:p>
        </p:txBody>
      </p:sp>
      <p:pic>
        <p:nvPicPr>
          <p:cNvPr id="6" name="Planta Nispero3.avi">
            <a:hlinkClick r:id="" action="ppaction://media"/>
          </p:cNvPr>
          <p:cNvPicPr>
            <a:picLocks noRot="1" noChangeAspect="1"/>
          </p:cNvPicPr>
          <p:nvPr>
            <a:videoFile r:link="rId1"/>
          </p:nvPr>
        </p:nvPicPr>
        <p:blipFill>
          <a:blip r:embed="rId3"/>
          <a:stretch>
            <a:fillRect/>
          </a:stretch>
        </p:blipFill>
        <p:spPr>
          <a:xfrm>
            <a:off x="2714612" y="1928802"/>
            <a:ext cx="4572032" cy="3429024"/>
          </a:xfrm>
          <a:prstGeom prst="rect">
            <a:avLst/>
          </a:prstGeom>
        </p:spPr>
      </p:pic>
    </p:spTree>
  </p:cSld>
  <p:clrMapOvr>
    <a:masterClrMapping/>
  </p:clrMapOvr>
  <p:transition>
    <p:pull dir="d"/>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K:\Datos\Mis DOcumentos\documentos glenda ultimo smestre\proyecto aplicado GLENDA\cap 2\Nueva imagen.JPG"/>
          <p:cNvPicPr/>
          <p:nvPr/>
        </p:nvPicPr>
        <p:blipFill>
          <a:blip r:embed="rId2" cstate="print"/>
          <a:srcRect/>
          <a:stretch>
            <a:fillRect/>
          </a:stretch>
        </p:blipFill>
        <p:spPr bwMode="auto">
          <a:xfrm>
            <a:off x="6143636" y="0"/>
            <a:ext cx="3000364" cy="6858000"/>
          </a:xfrm>
          <a:prstGeom prst="rect">
            <a:avLst/>
          </a:prstGeom>
          <a:noFill/>
          <a:ln w="9525">
            <a:noFill/>
            <a:miter lim="800000"/>
            <a:headEnd/>
            <a:tailEnd/>
          </a:ln>
        </p:spPr>
      </p:pic>
      <p:sp>
        <p:nvSpPr>
          <p:cNvPr id="2" name="1 Título"/>
          <p:cNvSpPr>
            <a:spLocks noGrp="1"/>
          </p:cNvSpPr>
          <p:nvPr>
            <p:ph type="title"/>
          </p:nvPr>
        </p:nvSpPr>
        <p:spPr/>
        <p:txBody>
          <a:bodyPr>
            <a:normAutofit fontScale="90000"/>
          </a:bodyPr>
          <a:lstStyle/>
          <a:p>
            <a:r>
              <a:rPr lang="es-ES" sz="5400" dirty="0" smtClean="0"/>
              <a:t>ÍNDICE</a:t>
            </a:r>
            <a:endParaRPr lang="es-ES" sz="5400" dirty="0"/>
          </a:p>
        </p:txBody>
      </p:sp>
      <p:sp>
        <p:nvSpPr>
          <p:cNvPr id="3" name="2 Marcador de contenido"/>
          <p:cNvSpPr>
            <a:spLocks noGrp="1"/>
          </p:cNvSpPr>
          <p:nvPr>
            <p:ph idx="1"/>
          </p:nvPr>
        </p:nvSpPr>
        <p:spPr/>
        <p:txBody>
          <a:bodyPr>
            <a:normAutofit fontScale="85000" lnSpcReduction="20000"/>
          </a:bodyPr>
          <a:lstStyle/>
          <a:p>
            <a:pPr algn="just"/>
            <a:r>
              <a:rPr lang="es-ES" sz="3600" dirty="0" smtClean="0"/>
              <a:t>1. INTRODUCCION</a:t>
            </a:r>
          </a:p>
          <a:p>
            <a:pPr algn="just"/>
            <a:r>
              <a:rPr lang="es-ES" sz="3600" dirty="0" smtClean="0"/>
              <a:t>2. ESTUDIO DE MERCADO</a:t>
            </a:r>
          </a:p>
          <a:p>
            <a:pPr algn="just"/>
            <a:r>
              <a:rPr lang="es-ES" sz="3600" dirty="0" smtClean="0"/>
              <a:t>3. ESTUDIO TECNICO</a:t>
            </a:r>
          </a:p>
          <a:p>
            <a:pPr algn="just"/>
            <a:r>
              <a:rPr lang="es-ES" sz="3600" dirty="0" smtClean="0"/>
              <a:t>4. ESTUDIO ORGANIZACIONAL</a:t>
            </a:r>
          </a:p>
          <a:p>
            <a:pPr algn="just"/>
            <a:r>
              <a:rPr lang="es-ES" sz="5400" b="1" dirty="0" smtClean="0"/>
              <a:t>5. ESTUDIO FINANCIERO</a:t>
            </a:r>
          </a:p>
          <a:p>
            <a:pPr algn="just"/>
            <a:r>
              <a:rPr lang="es-ES" sz="3600" dirty="0" smtClean="0"/>
              <a:t>6. CONCLUSIONES</a:t>
            </a:r>
          </a:p>
          <a:p>
            <a:pPr algn="just"/>
            <a:r>
              <a:rPr lang="es-ES" sz="3600" dirty="0" smtClean="0"/>
              <a:t>7. RECOMENDACIONES</a:t>
            </a:r>
          </a:p>
          <a:p>
            <a:endParaRPr lang="es-ES" dirty="0"/>
          </a:p>
        </p:txBody>
      </p:sp>
    </p:spTree>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214414" y="1857364"/>
            <a:ext cx="7485063" cy="1081087"/>
          </a:xfrm>
        </p:spPr>
        <p:txBody>
          <a:bodyPr/>
          <a:lstStyle/>
          <a:p>
            <a:r>
              <a:rPr lang="es-EC" dirty="0" smtClean="0"/>
              <a:t>Capital de Trabajo</a:t>
            </a:r>
            <a:endParaRPr lang="es-EC" dirty="0"/>
          </a:p>
        </p:txBody>
      </p:sp>
      <p:sp>
        <p:nvSpPr>
          <p:cNvPr id="3" name="2 Subtítulo"/>
          <p:cNvSpPr>
            <a:spLocks noGrp="1"/>
          </p:cNvSpPr>
          <p:nvPr>
            <p:ph type="subTitle" idx="1"/>
          </p:nvPr>
        </p:nvSpPr>
        <p:spPr>
          <a:xfrm>
            <a:off x="1142976" y="3000372"/>
            <a:ext cx="7485063" cy="800100"/>
          </a:xfrm>
        </p:spPr>
        <p:txBody>
          <a:bodyPr/>
          <a:lstStyle/>
          <a:p>
            <a:endParaRPr lang="es-EC" dirty="0">
              <a:hlinkClick r:id="rId2" action="ppaction://hlinkfile"/>
            </a:endParaRPr>
          </a:p>
          <a:p>
            <a:pPr algn="ctr"/>
            <a:r>
              <a:rPr lang="es-EC" dirty="0" smtClean="0">
                <a:hlinkClick r:id="rId2" action="ppaction://hlinkfile"/>
              </a:rPr>
              <a:t>Método de Déficit Acumulado</a:t>
            </a:r>
            <a:endParaRPr lang="es-EC" dirty="0">
              <a:hlinkClick r:id="rId2" action="ppaction://hlinkfile"/>
            </a:endParaRPr>
          </a:p>
        </p:txBody>
      </p:sp>
    </p:spTree>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1285860"/>
            <a:ext cx="7485063" cy="1081087"/>
          </a:xfrm>
        </p:spPr>
        <p:txBody>
          <a:bodyPr/>
          <a:lstStyle/>
          <a:p>
            <a:r>
              <a:rPr lang="es-EC" dirty="0" smtClean="0"/>
              <a:t>Financiamiento</a:t>
            </a:r>
            <a:endParaRPr lang="es-EC" dirty="0"/>
          </a:p>
        </p:txBody>
      </p:sp>
      <p:sp>
        <p:nvSpPr>
          <p:cNvPr id="3" name="2 Subtítulo"/>
          <p:cNvSpPr>
            <a:spLocks noGrp="1"/>
          </p:cNvSpPr>
          <p:nvPr>
            <p:ph type="subTitle" idx="1"/>
          </p:nvPr>
        </p:nvSpPr>
        <p:spPr/>
        <p:txBody>
          <a:bodyPr/>
          <a:lstStyle/>
          <a:p>
            <a:pPr algn="ctr"/>
            <a:r>
              <a:rPr lang="es-EC" dirty="0" smtClean="0">
                <a:hlinkClick r:id="rId2" action="ppaction://hlinkfile"/>
              </a:rPr>
              <a:t>Crédito</a:t>
            </a:r>
            <a:r>
              <a:rPr lang="es-EC" dirty="0" smtClean="0"/>
              <a:t> </a:t>
            </a:r>
            <a:endParaRPr lang="es-EC" dirty="0"/>
          </a:p>
        </p:txBody>
      </p:sp>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44" y="214290"/>
            <a:ext cx="3929090" cy="1081087"/>
          </a:xfrm>
        </p:spPr>
        <p:txBody>
          <a:bodyPr>
            <a:normAutofit/>
          </a:bodyPr>
          <a:lstStyle/>
          <a:p>
            <a:r>
              <a:rPr lang="es-ES" sz="4000" dirty="0" smtClean="0"/>
              <a:t>ÍNDICE</a:t>
            </a:r>
            <a:endParaRPr lang="es-ES" sz="4000" dirty="0"/>
          </a:p>
        </p:txBody>
      </p:sp>
      <p:sp>
        <p:nvSpPr>
          <p:cNvPr id="3" name="2 Marcador de contenido"/>
          <p:cNvSpPr>
            <a:spLocks noGrp="1"/>
          </p:cNvSpPr>
          <p:nvPr>
            <p:ph type="subTitle" idx="1"/>
          </p:nvPr>
        </p:nvSpPr>
        <p:spPr>
          <a:xfrm>
            <a:off x="357158" y="2071678"/>
            <a:ext cx="7485063" cy="800100"/>
          </a:xfrm>
        </p:spPr>
        <p:txBody>
          <a:bodyPr>
            <a:normAutofit fontScale="25000" lnSpcReduction="20000"/>
          </a:bodyPr>
          <a:lstStyle/>
          <a:p>
            <a:pPr algn="just">
              <a:buNone/>
            </a:pPr>
            <a:endParaRPr lang="es-ES" sz="3600" dirty="0" smtClean="0"/>
          </a:p>
          <a:p>
            <a:pPr algn="just"/>
            <a:r>
              <a:rPr lang="es-ES" sz="14400" b="1" dirty="0" smtClean="0"/>
              <a:t>1. INTRODUCCION</a:t>
            </a:r>
          </a:p>
          <a:p>
            <a:pPr algn="just"/>
            <a:r>
              <a:rPr lang="es-ES" sz="9600" dirty="0" smtClean="0"/>
              <a:t>2. ESTUDIO DE MERCADO</a:t>
            </a:r>
          </a:p>
          <a:p>
            <a:pPr algn="just"/>
            <a:r>
              <a:rPr lang="es-ES" sz="9600" dirty="0" smtClean="0"/>
              <a:t>3. ESTUDIO TECNICO</a:t>
            </a:r>
          </a:p>
          <a:p>
            <a:pPr algn="just"/>
            <a:r>
              <a:rPr lang="es-ES" sz="9600" dirty="0" smtClean="0"/>
              <a:t>4. ESTUDIO ORGANIZACIONAL</a:t>
            </a:r>
          </a:p>
          <a:p>
            <a:pPr algn="just"/>
            <a:r>
              <a:rPr lang="es-ES" sz="9600" dirty="0" smtClean="0"/>
              <a:t>5. ESTUDIO FINANCIERO</a:t>
            </a:r>
          </a:p>
          <a:p>
            <a:pPr algn="just"/>
            <a:r>
              <a:rPr lang="es-ES" sz="9600" dirty="0" smtClean="0"/>
              <a:t>6. CONCLUSIONES</a:t>
            </a:r>
          </a:p>
          <a:p>
            <a:pPr algn="just"/>
            <a:r>
              <a:rPr lang="es-ES" sz="9600" dirty="0" smtClean="0"/>
              <a:t>7. RECOMENDACIONES</a:t>
            </a:r>
          </a:p>
          <a:p>
            <a:pPr algn="just"/>
            <a:endParaRPr lang="es-ES" sz="5400" dirty="0" smtClean="0"/>
          </a:p>
        </p:txBody>
      </p:sp>
    </p:spTree>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1285860"/>
            <a:ext cx="7485063" cy="1081087"/>
          </a:xfrm>
        </p:spPr>
        <p:txBody>
          <a:bodyPr/>
          <a:lstStyle/>
          <a:p>
            <a:r>
              <a:rPr lang="es-EC" dirty="0" smtClean="0"/>
              <a:t>Flujo De Caja</a:t>
            </a:r>
            <a:endParaRPr lang="es-EC" dirty="0"/>
          </a:p>
        </p:txBody>
      </p:sp>
      <p:sp>
        <p:nvSpPr>
          <p:cNvPr id="3" name="2 Subtítulo"/>
          <p:cNvSpPr>
            <a:spLocks noGrp="1"/>
          </p:cNvSpPr>
          <p:nvPr>
            <p:ph type="subTitle" idx="1"/>
          </p:nvPr>
        </p:nvSpPr>
        <p:spPr/>
        <p:txBody>
          <a:bodyPr/>
          <a:lstStyle/>
          <a:p>
            <a:pPr algn="ctr"/>
            <a:r>
              <a:rPr lang="es-EC" dirty="0" smtClean="0">
                <a:hlinkClick r:id="rId2" action="ppaction://hlinkfile"/>
              </a:rPr>
              <a:t>Flujo De Caja Con Deuda</a:t>
            </a:r>
            <a:endParaRPr lang="es-EC" dirty="0"/>
          </a:p>
        </p:txBody>
      </p:sp>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1285860"/>
            <a:ext cx="7485063" cy="1081087"/>
          </a:xfrm>
        </p:spPr>
        <p:txBody>
          <a:bodyPr/>
          <a:lstStyle/>
          <a:p>
            <a:r>
              <a:rPr lang="es-EC" dirty="0" smtClean="0"/>
              <a:t>Flujo De Caja</a:t>
            </a:r>
            <a:endParaRPr lang="es-EC" dirty="0"/>
          </a:p>
        </p:txBody>
      </p:sp>
      <p:sp>
        <p:nvSpPr>
          <p:cNvPr id="3" name="2 Subtítulo"/>
          <p:cNvSpPr>
            <a:spLocks noGrp="1"/>
          </p:cNvSpPr>
          <p:nvPr>
            <p:ph type="subTitle" idx="1"/>
          </p:nvPr>
        </p:nvSpPr>
        <p:spPr/>
        <p:txBody>
          <a:bodyPr/>
          <a:lstStyle/>
          <a:p>
            <a:pPr algn="ctr"/>
            <a:r>
              <a:rPr lang="es-EC" dirty="0" smtClean="0">
                <a:hlinkClick r:id="rId2" action="ppaction://hlinkfile"/>
              </a:rPr>
              <a:t>Flujo De Caja Sin Deuda </a:t>
            </a:r>
            <a:endParaRPr lang="es-EC" dirty="0"/>
          </a:p>
        </p:txBody>
      </p:sp>
    </p:spTree>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1285860"/>
            <a:ext cx="7485063" cy="1081087"/>
          </a:xfrm>
        </p:spPr>
        <p:txBody>
          <a:bodyPr/>
          <a:lstStyle/>
          <a:p>
            <a:r>
              <a:rPr lang="es-EC" dirty="0" smtClean="0"/>
              <a:t>Pay Back</a:t>
            </a:r>
            <a:endParaRPr lang="es-EC" dirty="0"/>
          </a:p>
        </p:txBody>
      </p:sp>
      <p:sp>
        <p:nvSpPr>
          <p:cNvPr id="3" name="2 Subtítulo"/>
          <p:cNvSpPr>
            <a:spLocks noGrp="1"/>
          </p:cNvSpPr>
          <p:nvPr>
            <p:ph type="subTitle" idx="1"/>
          </p:nvPr>
        </p:nvSpPr>
        <p:spPr/>
        <p:txBody>
          <a:bodyPr/>
          <a:lstStyle/>
          <a:p>
            <a:pPr algn="ctr"/>
            <a:r>
              <a:rPr lang="es-EC" dirty="0" smtClean="0">
                <a:hlinkClick r:id="rId2" action="ppaction://hlinkfile"/>
              </a:rPr>
              <a:t>Recupera la Inversión</a:t>
            </a:r>
            <a:endParaRPr lang="es-EC" dirty="0" smtClean="0"/>
          </a:p>
          <a:p>
            <a:pPr algn="ctr"/>
            <a:endParaRPr lang="es-EC" dirty="0"/>
          </a:p>
        </p:txBody>
      </p:sp>
    </p:spTree>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1285860"/>
            <a:ext cx="7485063" cy="1081087"/>
          </a:xfrm>
        </p:spPr>
        <p:txBody>
          <a:bodyPr/>
          <a:lstStyle/>
          <a:p>
            <a:pPr algn="ctr"/>
            <a:r>
              <a:rPr lang="es-EC" dirty="0" smtClean="0"/>
              <a:t>Análisis De Sensibilidad </a:t>
            </a:r>
            <a:endParaRPr lang="es-EC" dirty="0"/>
          </a:p>
        </p:txBody>
      </p:sp>
      <p:pic>
        <p:nvPicPr>
          <p:cNvPr id="5" name="Picture 2"/>
          <p:cNvPicPr>
            <a:picLocks noChangeAspect="1" noChangeArrowheads="1"/>
          </p:cNvPicPr>
          <p:nvPr/>
        </p:nvPicPr>
        <p:blipFill>
          <a:blip r:embed="rId2"/>
          <a:srcRect l="33759" t="49240" r="27373" b="15501"/>
          <a:stretch>
            <a:fillRect/>
          </a:stretch>
        </p:blipFill>
        <p:spPr bwMode="auto">
          <a:xfrm>
            <a:off x="928662" y="2786058"/>
            <a:ext cx="7500990" cy="3376621"/>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1285860"/>
            <a:ext cx="7485063" cy="1081087"/>
          </a:xfrm>
        </p:spPr>
        <p:txBody>
          <a:bodyPr/>
          <a:lstStyle/>
          <a:p>
            <a:pPr algn="ctr"/>
            <a:r>
              <a:rPr lang="es-EC" dirty="0" smtClean="0"/>
              <a:t>Escenario Pesimista </a:t>
            </a:r>
            <a:endParaRPr lang="es-EC" dirty="0"/>
          </a:p>
        </p:txBody>
      </p:sp>
      <p:pic>
        <p:nvPicPr>
          <p:cNvPr id="2050" name="Picture 2"/>
          <p:cNvPicPr>
            <a:picLocks noChangeAspect="1" noChangeArrowheads="1"/>
          </p:cNvPicPr>
          <p:nvPr/>
        </p:nvPicPr>
        <p:blipFill>
          <a:blip r:embed="rId2"/>
          <a:srcRect l="34854" t="32219" r="29269" b="35866"/>
          <a:stretch>
            <a:fillRect/>
          </a:stretch>
        </p:blipFill>
        <p:spPr bwMode="auto">
          <a:xfrm>
            <a:off x="1071538" y="2928934"/>
            <a:ext cx="7000924" cy="3071834"/>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1285860"/>
            <a:ext cx="7485063" cy="1081087"/>
          </a:xfrm>
        </p:spPr>
        <p:txBody>
          <a:bodyPr/>
          <a:lstStyle/>
          <a:p>
            <a:pPr algn="ctr"/>
            <a:r>
              <a:rPr lang="es-EC" dirty="0" smtClean="0"/>
              <a:t>Escenario Conservador </a:t>
            </a:r>
            <a:endParaRPr lang="es-EC" dirty="0"/>
          </a:p>
        </p:txBody>
      </p:sp>
      <p:pic>
        <p:nvPicPr>
          <p:cNvPr id="3074" name="Picture 2"/>
          <p:cNvPicPr>
            <a:picLocks noChangeAspect="1" noChangeArrowheads="1"/>
          </p:cNvPicPr>
          <p:nvPr/>
        </p:nvPicPr>
        <p:blipFill>
          <a:blip r:embed="rId2"/>
          <a:srcRect l="35402" t="44379" r="29379" b="25531"/>
          <a:stretch>
            <a:fillRect/>
          </a:stretch>
        </p:blipFill>
        <p:spPr bwMode="auto">
          <a:xfrm>
            <a:off x="1643042" y="2643182"/>
            <a:ext cx="5715040" cy="3029353"/>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142976" y="1285860"/>
            <a:ext cx="7485063" cy="1081087"/>
          </a:xfrm>
        </p:spPr>
        <p:txBody>
          <a:bodyPr/>
          <a:lstStyle/>
          <a:p>
            <a:pPr algn="ctr"/>
            <a:r>
              <a:rPr lang="es-EC" dirty="0" smtClean="0"/>
              <a:t>Escenario Optimista</a:t>
            </a:r>
            <a:endParaRPr lang="es-EC" dirty="0"/>
          </a:p>
        </p:txBody>
      </p:sp>
      <p:pic>
        <p:nvPicPr>
          <p:cNvPr id="4098" name="Picture 2"/>
          <p:cNvPicPr>
            <a:picLocks noChangeAspect="1" noChangeArrowheads="1"/>
          </p:cNvPicPr>
          <p:nvPr/>
        </p:nvPicPr>
        <p:blipFill>
          <a:blip r:embed="rId2"/>
          <a:srcRect l="35583" t="31915" r="29744" b="37994"/>
          <a:stretch>
            <a:fillRect/>
          </a:stretch>
        </p:blipFill>
        <p:spPr bwMode="auto">
          <a:xfrm>
            <a:off x="1000100" y="2786058"/>
            <a:ext cx="7072362" cy="2871128"/>
          </a:xfrm>
          <a:prstGeom prst="rect">
            <a:avLst/>
          </a:prstGeom>
          <a:noFill/>
          <a:ln w="9525">
            <a:noFill/>
            <a:miter lim="800000"/>
            <a:headEnd/>
            <a:tailEnd/>
          </a:ln>
        </p:spPr>
      </p:pic>
    </p:spTree>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1857364"/>
            <a:ext cx="5500726" cy="3293209"/>
          </a:xfrm>
          <a:prstGeom prst="rect">
            <a:avLst/>
          </a:prstGeom>
        </p:spPr>
        <p:txBody>
          <a:bodyPr wrap="square">
            <a:spAutoFit/>
          </a:bodyPr>
          <a:lstStyle/>
          <a:p>
            <a:pPr algn="just"/>
            <a:r>
              <a:rPr lang="es-ES" sz="2800" dirty="0" smtClean="0"/>
              <a:t>1. INTRODUCCION</a:t>
            </a:r>
          </a:p>
          <a:p>
            <a:pPr algn="just"/>
            <a:r>
              <a:rPr lang="es-ES" sz="2800" dirty="0" smtClean="0"/>
              <a:t>2. ESTUDIO DE MERCADO</a:t>
            </a:r>
          </a:p>
          <a:p>
            <a:pPr algn="just"/>
            <a:r>
              <a:rPr lang="es-ES" sz="2800" dirty="0" smtClean="0"/>
              <a:t>3. ESTUDIO TECNICO</a:t>
            </a:r>
          </a:p>
          <a:p>
            <a:pPr algn="just"/>
            <a:r>
              <a:rPr lang="es-ES" sz="2800" dirty="0" smtClean="0"/>
              <a:t>4. ESTUDIO ORGANIZACIONAL</a:t>
            </a:r>
          </a:p>
          <a:p>
            <a:pPr algn="just"/>
            <a:r>
              <a:rPr lang="es-ES" sz="2800" dirty="0" smtClean="0"/>
              <a:t>5. ESTUDIO FINANCIERO</a:t>
            </a:r>
          </a:p>
          <a:p>
            <a:pPr algn="just"/>
            <a:r>
              <a:rPr lang="es-ES" sz="4000" b="1" dirty="0" smtClean="0"/>
              <a:t>6. CONCLUSIONES</a:t>
            </a:r>
          </a:p>
          <a:p>
            <a:pPr algn="just"/>
            <a:r>
              <a:rPr lang="es-ES" sz="2800" dirty="0" smtClean="0"/>
              <a:t>7. RECOMENDACIONES</a:t>
            </a:r>
            <a:endParaRPr lang="es-EC" sz="2800" dirty="0"/>
          </a:p>
        </p:txBody>
      </p:sp>
      <p:sp>
        <p:nvSpPr>
          <p:cNvPr id="5" name="1 Título"/>
          <p:cNvSpPr txBox="1">
            <a:spLocks/>
          </p:cNvSpPr>
          <p:nvPr/>
        </p:nvSpPr>
        <p:spPr bwMode="gray">
          <a:xfrm>
            <a:off x="928662" y="571480"/>
            <a:ext cx="3429024" cy="446087"/>
          </a:xfrm>
          <a:prstGeom prst="rect">
            <a:avLst/>
          </a:prstGeom>
          <a:noFill/>
          <a:ln w="9525">
            <a:noFill/>
            <a:miter lim="800000"/>
            <a:headEnd/>
            <a:tailEnd/>
          </a:ln>
        </p:spPr>
        <p:txBody>
          <a:bodyPr vert="horz" wrap="square" lIns="0" tIns="45720" rIns="0" bIns="45720" numCol="1" anchor="b" anchorCtr="0" compatLnSpc="1">
            <a:prstTxWarp prst="textNoShape">
              <a:avLst/>
            </a:prstTxWarp>
            <a:noAutofit/>
          </a:body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0" lang="es-ES" sz="4400" b="1" i="0" u="none" strike="noStrike" kern="0" cap="none" spc="0" normalizeH="0" baseline="0" noProof="0" dirty="0" smtClean="0">
                <a:ln>
                  <a:noFill/>
                </a:ln>
                <a:solidFill>
                  <a:schemeClr val="tx1"/>
                </a:solidFill>
                <a:effectLst/>
                <a:uLnTx/>
                <a:uFillTx/>
                <a:latin typeface="+mj-lt"/>
                <a:ea typeface="+mj-ea"/>
                <a:cs typeface="+mj-cs"/>
              </a:rPr>
              <a:t>ÍNDICE</a:t>
            </a:r>
            <a:endParaRPr kumimoji="0" lang="es-ES" sz="4400" b="1"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857224" y="1857364"/>
            <a:ext cx="7485063" cy="800100"/>
          </a:xfrm>
        </p:spPr>
        <p:txBody>
          <a:bodyPr/>
          <a:lstStyle/>
          <a:p>
            <a:pPr algn="just"/>
            <a:r>
              <a:rPr lang="es-EC" dirty="0" smtClean="0"/>
              <a:t>Al realizar el estudio financiero nos muestra que con una inversión de la tasa interna de retorno (TIR) y el valor actual neto (VAN) muestran el proyecto como atractivo. La TIR de la inversión es 62%, el VAN por su parte es </a:t>
            </a:r>
            <a:r>
              <a:rPr lang="es-EC" dirty="0" smtClean="0"/>
              <a:t>$</a:t>
            </a:r>
            <a:r>
              <a:rPr lang="es-EC" dirty="0" smtClean="0"/>
              <a:t> 500560.57.</a:t>
            </a:r>
            <a:endParaRPr lang="es-ES" dirty="0" smtClean="0"/>
          </a:p>
          <a:p>
            <a:r>
              <a:rPr lang="es-ES" dirty="0" smtClean="0"/>
              <a:t> </a:t>
            </a:r>
            <a:endParaRPr lang="es-EC" dirty="0" smtClean="0"/>
          </a:p>
          <a:p>
            <a:pPr lvl="0" algn="just"/>
            <a:r>
              <a:rPr lang="es-EC" dirty="0" smtClean="0"/>
              <a:t>El nivel de conocimiento del producto por parte del consumidor objetivo  es significativo, por tanto se puede  decir que  existe mercado para La Pulpa de Níspero en la ciudad de Guayaquil. </a:t>
            </a:r>
          </a:p>
          <a:p>
            <a:r>
              <a:rPr lang="es-ES" dirty="0" smtClean="0"/>
              <a:t> </a:t>
            </a:r>
            <a:endParaRPr lang="es-EC" dirty="0" smtClean="0"/>
          </a:p>
          <a:p>
            <a:endParaRPr lang="es-EC" dirty="0"/>
          </a:p>
        </p:txBody>
      </p:sp>
      <p:sp>
        <p:nvSpPr>
          <p:cNvPr id="5" name="4 Rectángulo"/>
          <p:cNvSpPr/>
          <p:nvPr/>
        </p:nvSpPr>
        <p:spPr>
          <a:xfrm>
            <a:off x="2643174" y="714356"/>
            <a:ext cx="4314001" cy="707886"/>
          </a:xfrm>
          <a:prstGeom prst="rect">
            <a:avLst/>
          </a:prstGeom>
        </p:spPr>
        <p:txBody>
          <a:bodyPr wrap="none">
            <a:spAutoFit/>
          </a:bodyPr>
          <a:lstStyle/>
          <a:p>
            <a:pPr algn="ctr"/>
            <a:r>
              <a:rPr lang="es-ES" sz="4000" b="1" dirty="0" smtClean="0"/>
              <a:t>CONCLUSIONES</a:t>
            </a:r>
            <a:endParaRPr lang="es-EC" sz="4000" dirty="0"/>
          </a:p>
        </p:txBody>
      </p:sp>
    </p:spTree>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85786" y="500042"/>
            <a:ext cx="7485063" cy="1081087"/>
          </a:xfrm>
        </p:spPr>
        <p:txBody>
          <a:bodyPr/>
          <a:lstStyle/>
          <a:p>
            <a:pPr algn="ctr"/>
            <a:r>
              <a:rPr lang="es-EC" sz="4000" dirty="0" smtClean="0"/>
              <a:t>CONCLUSIONES</a:t>
            </a:r>
            <a:endParaRPr lang="es-EC" sz="4000" dirty="0"/>
          </a:p>
        </p:txBody>
      </p:sp>
      <p:sp>
        <p:nvSpPr>
          <p:cNvPr id="3" name="2 Subtítulo"/>
          <p:cNvSpPr>
            <a:spLocks noGrp="1"/>
          </p:cNvSpPr>
          <p:nvPr>
            <p:ph type="subTitle" idx="1"/>
          </p:nvPr>
        </p:nvSpPr>
        <p:spPr>
          <a:xfrm>
            <a:off x="785786" y="1785926"/>
            <a:ext cx="7485063" cy="800100"/>
          </a:xfrm>
        </p:spPr>
        <p:txBody>
          <a:bodyPr/>
          <a:lstStyle/>
          <a:p>
            <a:pPr lvl="0" algn="just"/>
            <a:r>
              <a:rPr lang="es-EC" dirty="0" smtClean="0"/>
              <a:t>Existe un nivel de aceptación moderado del producto por parte del cliente meta, así lo demuestra la investigación de mercado realizada, en la que se observa la disponibilidad a comprar y consumir Pulpa de Níspero.</a:t>
            </a:r>
          </a:p>
          <a:p>
            <a:r>
              <a:rPr lang="es-EC" dirty="0" smtClean="0"/>
              <a:t> </a:t>
            </a:r>
          </a:p>
          <a:p>
            <a:pPr lvl="0" algn="just"/>
            <a:r>
              <a:rPr lang="es-EC" dirty="0" smtClean="0"/>
              <a:t>La publicidad es uno de los puntos más importante para lograr el posicionamiento de nuestro producto, por lo tanto esta se realizará por los diferentes medios de comunicación como son radio, televisión y prensa escrita. </a:t>
            </a:r>
          </a:p>
          <a:p>
            <a:endParaRPr lang="es-EC"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85720" y="428604"/>
            <a:ext cx="7485063" cy="1081087"/>
          </a:xfrm>
        </p:spPr>
        <p:txBody>
          <a:bodyPr>
            <a:normAutofit/>
          </a:bodyPr>
          <a:lstStyle/>
          <a:p>
            <a:pPr algn="ctr"/>
            <a:r>
              <a:rPr lang="es-ES" sz="4000" dirty="0" smtClean="0"/>
              <a:t>INTRODUCCION</a:t>
            </a:r>
            <a:endParaRPr lang="es-ES" sz="4000" dirty="0"/>
          </a:p>
        </p:txBody>
      </p:sp>
      <p:sp>
        <p:nvSpPr>
          <p:cNvPr id="3" name="2 Marcador de contenido"/>
          <p:cNvSpPr>
            <a:spLocks noGrp="1"/>
          </p:cNvSpPr>
          <p:nvPr>
            <p:ph type="subTitle" idx="1"/>
          </p:nvPr>
        </p:nvSpPr>
        <p:spPr>
          <a:xfrm>
            <a:off x="857224" y="1714488"/>
            <a:ext cx="7485063" cy="800100"/>
          </a:xfrm>
        </p:spPr>
        <p:txBody>
          <a:bodyPr>
            <a:normAutofit fontScale="25000" lnSpcReduction="20000"/>
          </a:bodyPr>
          <a:lstStyle/>
          <a:p>
            <a:pPr algn="just">
              <a:lnSpc>
                <a:spcPct val="170000"/>
              </a:lnSpc>
              <a:buFont typeface="Arial" pitchFamily="34" charset="0"/>
              <a:buChar char="•"/>
            </a:pPr>
            <a:r>
              <a:rPr lang="es-EC" sz="6400" dirty="0"/>
              <a:t>En el Ecuador existe una diversidad de frutas que aun no han sido industrializados entre ellas está el </a:t>
            </a:r>
            <a:r>
              <a:rPr lang="es-EC" sz="6400" dirty="0" smtClean="0"/>
              <a:t>Níspero.</a:t>
            </a:r>
          </a:p>
          <a:p>
            <a:pPr algn="just">
              <a:lnSpc>
                <a:spcPct val="170000"/>
              </a:lnSpc>
              <a:buFont typeface="Arial" pitchFamily="34" charset="0"/>
              <a:buChar char="•"/>
            </a:pPr>
            <a:endParaRPr lang="es-EC" sz="6400" dirty="0" smtClean="0"/>
          </a:p>
          <a:p>
            <a:pPr algn="just">
              <a:lnSpc>
                <a:spcPct val="170000"/>
              </a:lnSpc>
              <a:buFont typeface="Arial" pitchFamily="34" charset="0"/>
              <a:buChar char="•"/>
            </a:pPr>
            <a:r>
              <a:rPr lang="es-EC" sz="6400" dirty="0"/>
              <a:t>El mercado de frutas en nuestro país se encuentra en desarrollo y la comercialización de esta fruta no pasa más de ser una compra agricultor y consumidor final, sin ningún valor agregado. Desafortunadamente son muy pocos los productos que el mercado ofrece que deleiten y alimenten a los </a:t>
            </a:r>
            <a:r>
              <a:rPr lang="es-EC" sz="6400" dirty="0" smtClean="0"/>
              <a:t>consumidores.</a:t>
            </a:r>
          </a:p>
          <a:p>
            <a:pPr algn="just">
              <a:lnSpc>
                <a:spcPct val="170000"/>
              </a:lnSpc>
            </a:pPr>
            <a:endParaRPr lang="es-EC" sz="6400" dirty="0" smtClean="0"/>
          </a:p>
          <a:p>
            <a:pPr lvl="0" algn="just">
              <a:lnSpc>
                <a:spcPct val="170000"/>
              </a:lnSpc>
              <a:buFont typeface="Arial" pitchFamily="34" charset="0"/>
              <a:buChar char="•"/>
            </a:pPr>
            <a:r>
              <a:rPr lang="es-ES" sz="6400" dirty="0" smtClean="0">
                <a:solidFill>
                  <a:srgbClr val="000000"/>
                </a:solidFill>
              </a:rPr>
              <a:t>El proyecto que vamos a emprender surge ante la necesidad </a:t>
            </a:r>
            <a:r>
              <a:rPr lang="es-EC" sz="6400" dirty="0" smtClean="0">
                <a:solidFill>
                  <a:srgbClr val="000000"/>
                </a:solidFill>
              </a:rPr>
              <a:t>del cuidado alimenticio y es precisamente allí donde esta nuestra oportunidad de realizar un producto que no existe en el mercado que beneficiaría a quienes lo consuman.</a:t>
            </a:r>
          </a:p>
          <a:p>
            <a:pPr algn="just">
              <a:buFont typeface="Arial" pitchFamily="34" charset="0"/>
              <a:buChar char="•"/>
            </a:pPr>
            <a:endParaRPr lang="es-ES" sz="6400" dirty="0" smtClean="0"/>
          </a:p>
          <a:p>
            <a:pPr>
              <a:buFont typeface="Arial" pitchFamily="34" charset="0"/>
              <a:buChar char="•"/>
            </a:pPr>
            <a:endParaRPr lang="es-ES" sz="4000" dirty="0"/>
          </a:p>
        </p:txBody>
      </p:sp>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500042"/>
            <a:ext cx="3429024" cy="1081087"/>
          </a:xfrm>
        </p:spPr>
        <p:txBody>
          <a:bodyPr/>
          <a:lstStyle/>
          <a:p>
            <a:r>
              <a:rPr lang="es-EC" sz="4400" dirty="0" smtClean="0"/>
              <a:t>INDICE</a:t>
            </a:r>
            <a:endParaRPr lang="es-EC" sz="4400" dirty="0"/>
          </a:p>
        </p:txBody>
      </p:sp>
      <p:sp>
        <p:nvSpPr>
          <p:cNvPr id="3" name="2 Subtítulo"/>
          <p:cNvSpPr>
            <a:spLocks noGrp="1"/>
          </p:cNvSpPr>
          <p:nvPr>
            <p:ph type="subTitle" idx="1"/>
          </p:nvPr>
        </p:nvSpPr>
        <p:spPr>
          <a:xfrm>
            <a:off x="714348" y="2000240"/>
            <a:ext cx="7485063" cy="800100"/>
          </a:xfrm>
        </p:spPr>
        <p:txBody>
          <a:bodyPr/>
          <a:lstStyle/>
          <a:p>
            <a:pPr algn="just"/>
            <a:r>
              <a:rPr lang="es-ES" dirty="0" smtClean="0"/>
              <a:t>1. INTRODUCCION</a:t>
            </a:r>
          </a:p>
          <a:p>
            <a:pPr algn="just"/>
            <a:r>
              <a:rPr lang="es-ES" dirty="0" smtClean="0"/>
              <a:t>2. ESTUDIO DE MERCADO</a:t>
            </a:r>
          </a:p>
          <a:p>
            <a:pPr algn="just"/>
            <a:r>
              <a:rPr lang="es-ES" dirty="0" smtClean="0"/>
              <a:t>3. ESTUDIO TECNICO</a:t>
            </a:r>
          </a:p>
          <a:p>
            <a:pPr algn="just"/>
            <a:r>
              <a:rPr lang="es-ES" dirty="0" smtClean="0"/>
              <a:t>4. ESTUDIO ORGANIZACIONAL</a:t>
            </a:r>
          </a:p>
          <a:p>
            <a:pPr algn="just"/>
            <a:r>
              <a:rPr lang="es-ES" dirty="0" smtClean="0"/>
              <a:t>5. ESTUDIO FINANCIERO</a:t>
            </a:r>
          </a:p>
          <a:p>
            <a:pPr algn="just"/>
            <a:r>
              <a:rPr lang="es-ES" dirty="0" smtClean="0"/>
              <a:t>6. CONCLUSIONES</a:t>
            </a:r>
          </a:p>
          <a:p>
            <a:pPr algn="just"/>
            <a:r>
              <a:rPr lang="es-ES" sz="3600" b="1" dirty="0" smtClean="0"/>
              <a:t>7. RECOMENDACIONES</a:t>
            </a:r>
            <a:endParaRPr lang="es-EC" sz="3600" b="1" dirty="0"/>
          </a:p>
        </p:txBody>
      </p:sp>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57158" y="142852"/>
            <a:ext cx="7485063" cy="1081087"/>
          </a:xfrm>
        </p:spPr>
        <p:txBody>
          <a:bodyPr/>
          <a:lstStyle/>
          <a:p>
            <a:pPr algn="ctr"/>
            <a:r>
              <a:rPr lang="es-EC" sz="4000" dirty="0" smtClean="0"/>
              <a:t>RECOMENDACIONES</a:t>
            </a:r>
            <a:endParaRPr lang="es-EC" sz="4000" dirty="0"/>
          </a:p>
        </p:txBody>
      </p:sp>
      <p:sp>
        <p:nvSpPr>
          <p:cNvPr id="3" name="2 Subtítulo"/>
          <p:cNvSpPr>
            <a:spLocks noGrp="1"/>
          </p:cNvSpPr>
          <p:nvPr>
            <p:ph type="subTitle" idx="1"/>
          </p:nvPr>
        </p:nvSpPr>
        <p:spPr>
          <a:xfrm>
            <a:off x="500034" y="1714488"/>
            <a:ext cx="7485063" cy="800100"/>
          </a:xfrm>
        </p:spPr>
        <p:txBody>
          <a:bodyPr/>
          <a:lstStyle/>
          <a:p>
            <a:pPr lvl="0" algn="just"/>
            <a:r>
              <a:rPr lang="es-EC" dirty="0" smtClean="0"/>
              <a:t>Al ser la Pulpa de Níspero un producto nuevo en el mercado local, se recomienda implementar un plan de marketing que dé a conocer el producto al consumidor objetivo, tal que se cumpla con los objetivos de venta planteados y de esa manera garantizar la factibilidad del proyecto. </a:t>
            </a:r>
          </a:p>
          <a:p>
            <a:r>
              <a:rPr lang="es-ES" dirty="0" smtClean="0"/>
              <a:t> </a:t>
            </a:r>
            <a:endParaRPr lang="es-EC" dirty="0" smtClean="0"/>
          </a:p>
          <a:p>
            <a:pPr lvl="0" algn="just"/>
            <a:r>
              <a:rPr lang="es-EC" dirty="0" smtClean="0"/>
              <a:t>Por último, se recomienda implementar el presente proyecto dentro de la ciudad de Guayaquil que es nuestro mercado objetivo, por su alta rentabilidad ante diferentes escenarios. </a:t>
            </a:r>
          </a:p>
          <a:p>
            <a:endParaRPr lang="es-EC" dirty="0"/>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type="subTitle" idx="1"/>
          </p:nvPr>
        </p:nvSpPr>
        <p:spPr>
          <a:xfrm>
            <a:off x="1071538" y="2000240"/>
            <a:ext cx="7485063" cy="800100"/>
          </a:xfrm>
        </p:spPr>
        <p:txBody>
          <a:bodyPr>
            <a:normAutofit fontScale="25000" lnSpcReduction="20000"/>
          </a:bodyPr>
          <a:lstStyle/>
          <a:p>
            <a:pPr lvl="0" algn="just"/>
            <a:endParaRPr lang="es-ES" sz="2800" dirty="0" smtClean="0">
              <a:solidFill>
                <a:srgbClr val="000000"/>
              </a:solidFill>
            </a:endParaRPr>
          </a:p>
          <a:p>
            <a:pPr lvl="0" algn="just">
              <a:lnSpc>
                <a:spcPct val="170000"/>
              </a:lnSpc>
              <a:buFont typeface="Arial" pitchFamily="34" charset="0"/>
              <a:buChar char="•"/>
            </a:pPr>
            <a:r>
              <a:rPr lang="es-ES" sz="6400" dirty="0" smtClean="0">
                <a:solidFill>
                  <a:srgbClr val="000000"/>
                </a:solidFill>
              </a:rPr>
              <a:t>Por la falta de conocimiento de los beneficios del níspero, se ha ignorado su potencial socio-económico, (trabajo y utilidad) y que puede ser un producto de aceptación para todas las personas.</a:t>
            </a:r>
          </a:p>
          <a:p>
            <a:pPr lvl="0" algn="just">
              <a:lnSpc>
                <a:spcPct val="170000"/>
              </a:lnSpc>
            </a:pPr>
            <a:endParaRPr lang="es-EC" sz="6400" dirty="0" smtClean="0"/>
          </a:p>
          <a:p>
            <a:pPr algn="just">
              <a:lnSpc>
                <a:spcPct val="170000"/>
              </a:lnSpc>
              <a:buFont typeface="Arial" pitchFamily="34" charset="0"/>
              <a:buChar char="•"/>
            </a:pPr>
            <a:r>
              <a:rPr lang="es-EC" sz="6400" dirty="0" smtClean="0"/>
              <a:t>Se </a:t>
            </a:r>
            <a:r>
              <a:rPr lang="es-EC" sz="6400" dirty="0"/>
              <a:t>desea crear la pulpa del níspero para todas las personas que les guste los jugos 100% natural, sin preservativos, sin azúcar, ni colorantes, el cual es obtenido al procesar níspero de árbol </a:t>
            </a:r>
            <a:r>
              <a:rPr lang="es-EC" sz="6400" dirty="0" smtClean="0"/>
              <a:t>limpios </a:t>
            </a:r>
            <a:r>
              <a:rPr lang="es-EC" sz="6400" dirty="0"/>
              <a:t>y </a:t>
            </a:r>
            <a:r>
              <a:rPr lang="es-EC" sz="6400" dirty="0" smtClean="0"/>
              <a:t>maduros.</a:t>
            </a:r>
          </a:p>
          <a:p>
            <a:pPr algn="just"/>
            <a:endParaRPr lang="es-EC" sz="6400" dirty="0" smtClean="0"/>
          </a:p>
          <a:p>
            <a:pPr algn="just"/>
            <a:endParaRPr lang="es-ES" sz="6400" dirty="0"/>
          </a:p>
        </p:txBody>
      </p:sp>
      <p:sp>
        <p:nvSpPr>
          <p:cNvPr id="4" name="3 Rectángulo"/>
          <p:cNvSpPr/>
          <p:nvPr/>
        </p:nvSpPr>
        <p:spPr>
          <a:xfrm>
            <a:off x="2500298" y="1000108"/>
            <a:ext cx="4172937" cy="707886"/>
          </a:xfrm>
          <a:prstGeom prst="rect">
            <a:avLst/>
          </a:prstGeom>
        </p:spPr>
        <p:txBody>
          <a:bodyPr wrap="none">
            <a:spAutoFit/>
          </a:bodyPr>
          <a:lstStyle/>
          <a:p>
            <a:pPr algn="ctr"/>
            <a:r>
              <a:rPr lang="es-ES" sz="4000" dirty="0" smtClean="0"/>
              <a:t>INTRODUCCION</a:t>
            </a:r>
            <a:endParaRPr lang="es-EC" sz="4000" dirty="0"/>
          </a:p>
        </p:txBody>
      </p:sp>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K:\Datos\Mis DOcumentos\documentos glenda ultimo smestre\proyecto aplicado GLENDA\cap 2\helado-2.JPG"/>
          <p:cNvPicPr/>
          <p:nvPr/>
        </p:nvPicPr>
        <p:blipFill>
          <a:blip r:embed="rId2" cstate="print"/>
          <a:srcRect/>
          <a:stretch>
            <a:fillRect/>
          </a:stretch>
        </p:blipFill>
        <p:spPr bwMode="auto">
          <a:xfrm>
            <a:off x="0" y="3500438"/>
            <a:ext cx="2786050" cy="3357562"/>
          </a:xfrm>
          <a:prstGeom prst="rect">
            <a:avLst/>
          </a:prstGeom>
          <a:ln>
            <a:noFill/>
          </a:ln>
          <a:effectLst>
            <a:softEdge rad="112500"/>
          </a:effectLst>
        </p:spPr>
      </p:pic>
      <p:pic>
        <p:nvPicPr>
          <p:cNvPr id="6" name="5 Imagen" descr="K:\Datos\Mis DOcumentos\documentos glenda ultimo smestre\proyecto aplicado GLENDA\cap 2\Nueva imagen.JPG"/>
          <p:cNvPicPr/>
          <p:nvPr/>
        </p:nvPicPr>
        <p:blipFill>
          <a:blip r:embed="rId3" cstate="print"/>
          <a:srcRect/>
          <a:stretch>
            <a:fillRect/>
          </a:stretch>
        </p:blipFill>
        <p:spPr bwMode="auto">
          <a:xfrm>
            <a:off x="6715140" y="0"/>
            <a:ext cx="2428860" cy="4000504"/>
          </a:xfrm>
          <a:prstGeom prst="rect">
            <a:avLst/>
          </a:prstGeom>
          <a:ln>
            <a:noFill/>
          </a:ln>
          <a:effectLst>
            <a:softEdge rad="112500"/>
          </a:effectLst>
        </p:spPr>
      </p:pic>
      <p:sp>
        <p:nvSpPr>
          <p:cNvPr id="8" name="7 Rectángulo"/>
          <p:cNvSpPr/>
          <p:nvPr/>
        </p:nvSpPr>
        <p:spPr>
          <a:xfrm>
            <a:off x="142844" y="1714488"/>
            <a:ext cx="6500842" cy="1703030"/>
          </a:xfrm>
          <a:prstGeom prst="rect">
            <a:avLst/>
          </a:prstGeom>
        </p:spPr>
        <p:txBody>
          <a:bodyPr wrap="square">
            <a:spAutoFit/>
          </a:bodyPr>
          <a:lstStyle/>
          <a:p>
            <a:pPr algn="just">
              <a:lnSpc>
                <a:spcPct val="150000"/>
              </a:lnSpc>
              <a:buFont typeface="Arial" pitchFamily="34" charset="0"/>
              <a:buChar char="•"/>
            </a:pPr>
            <a:r>
              <a:rPr lang="es-EC" dirty="0" smtClean="0">
                <a:latin typeface="+mj-lt"/>
              </a:rPr>
              <a:t>Además con la pulpa se pueden elaborar diversidad de productos como: mermelada, vino, jugos, helados etc. ya que además de ser un excelente producto nutritivo que brinda a nuestro organismo muchos nutrientes</a:t>
            </a:r>
            <a:r>
              <a:rPr lang="es-EC" dirty="0" smtClean="0"/>
              <a:t>.</a:t>
            </a:r>
            <a:endParaRPr lang="es-ES" dirty="0"/>
          </a:p>
        </p:txBody>
      </p:sp>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K:\Datos\Mis DOcumentos\documentos glenda ultimo smestre\proyecto aplicado GLENDA\cap 2\helado-2.JPG"/>
          <p:cNvPicPr/>
          <p:nvPr/>
        </p:nvPicPr>
        <p:blipFill>
          <a:blip r:embed="rId2" cstate="print"/>
          <a:srcRect/>
          <a:stretch>
            <a:fillRect/>
          </a:stretch>
        </p:blipFill>
        <p:spPr bwMode="auto">
          <a:xfrm>
            <a:off x="5786446" y="0"/>
            <a:ext cx="3357554" cy="6643710"/>
          </a:xfrm>
          <a:prstGeom prst="rect">
            <a:avLst/>
          </a:prstGeom>
          <a:ln>
            <a:noFill/>
          </a:ln>
          <a:effectLst>
            <a:softEdge rad="112500"/>
          </a:effectLst>
        </p:spPr>
      </p:pic>
      <p:sp>
        <p:nvSpPr>
          <p:cNvPr id="2" name="1 Título"/>
          <p:cNvSpPr>
            <a:spLocks noGrp="1"/>
          </p:cNvSpPr>
          <p:nvPr>
            <p:ph type="ctrTitle"/>
          </p:nvPr>
        </p:nvSpPr>
        <p:spPr>
          <a:xfrm>
            <a:off x="285721" y="214290"/>
            <a:ext cx="1785950" cy="1081087"/>
          </a:xfrm>
        </p:spPr>
        <p:txBody>
          <a:bodyPr>
            <a:normAutofit/>
          </a:bodyPr>
          <a:lstStyle/>
          <a:p>
            <a:r>
              <a:rPr lang="es-ES" sz="4000" dirty="0" smtClean="0"/>
              <a:t>ÍNDICE</a:t>
            </a:r>
            <a:endParaRPr lang="es-ES" sz="4000" dirty="0"/>
          </a:p>
        </p:txBody>
      </p:sp>
      <p:sp>
        <p:nvSpPr>
          <p:cNvPr id="3" name="2 Marcador de contenido"/>
          <p:cNvSpPr>
            <a:spLocks noGrp="1"/>
          </p:cNvSpPr>
          <p:nvPr>
            <p:ph type="subTitle" idx="1"/>
          </p:nvPr>
        </p:nvSpPr>
        <p:spPr>
          <a:xfrm>
            <a:off x="500034" y="1928802"/>
            <a:ext cx="7485063" cy="800100"/>
          </a:xfrm>
        </p:spPr>
        <p:txBody>
          <a:bodyPr>
            <a:normAutofit fontScale="25000" lnSpcReduction="20000"/>
          </a:bodyPr>
          <a:lstStyle/>
          <a:p>
            <a:pPr algn="just"/>
            <a:r>
              <a:rPr lang="es-ES" sz="9600" dirty="0" smtClean="0"/>
              <a:t>1. INTRODUCCION</a:t>
            </a:r>
          </a:p>
          <a:p>
            <a:pPr algn="just"/>
            <a:r>
              <a:rPr lang="es-ES" sz="9600" dirty="0" smtClean="0"/>
              <a:t>2</a:t>
            </a:r>
            <a:r>
              <a:rPr lang="es-ES" sz="14400" b="1" dirty="0" smtClean="0"/>
              <a:t>. ESTUDIO DE MERCADO</a:t>
            </a:r>
          </a:p>
          <a:p>
            <a:pPr algn="just"/>
            <a:r>
              <a:rPr lang="es-ES" sz="9600" dirty="0" smtClean="0"/>
              <a:t>3. ESTUDIO TECNICO</a:t>
            </a:r>
          </a:p>
          <a:p>
            <a:pPr algn="just"/>
            <a:r>
              <a:rPr lang="es-ES" sz="9600" dirty="0" smtClean="0"/>
              <a:t>4. ESTUDIO ORGANIZACIONAL</a:t>
            </a:r>
          </a:p>
          <a:p>
            <a:pPr algn="just"/>
            <a:r>
              <a:rPr lang="es-ES" sz="9600" dirty="0" smtClean="0"/>
              <a:t>5. ESTUDIO FINANCIERO</a:t>
            </a:r>
          </a:p>
          <a:p>
            <a:pPr algn="just"/>
            <a:r>
              <a:rPr lang="es-ES" sz="9600" dirty="0" smtClean="0"/>
              <a:t>6. CONCLUSIONES</a:t>
            </a:r>
          </a:p>
          <a:p>
            <a:pPr algn="just"/>
            <a:r>
              <a:rPr lang="es-ES" sz="9600" dirty="0" smtClean="0"/>
              <a:t>7. RECOMENDACIONES</a:t>
            </a:r>
          </a:p>
          <a:p>
            <a:endParaRPr lang="es-ES" dirty="0"/>
          </a:p>
        </p:txBody>
      </p:sp>
    </p:spTree>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3108" y="428604"/>
            <a:ext cx="5572164" cy="707886"/>
          </a:xfrm>
          <a:prstGeom prst="rect">
            <a:avLst/>
          </a:prstGeom>
        </p:spPr>
        <p:txBody>
          <a:bodyPr wrap="square">
            <a:spAutoFit/>
          </a:bodyPr>
          <a:lstStyle/>
          <a:p>
            <a:pPr algn="ctr"/>
            <a:r>
              <a:rPr lang="es-ES" sz="4000" dirty="0" smtClean="0"/>
              <a:t>MATRIZ BCG</a:t>
            </a:r>
            <a:endParaRPr lang="es-EC" sz="4000" dirty="0"/>
          </a:p>
        </p:txBody>
      </p:sp>
      <p:pic>
        <p:nvPicPr>
          <p:cNvPr id="5" name="Picture 2" descr="C:\Documents and Settings\Miguel\Mis documentos\Dibujo.JPG"/>
          <p:cNvPicPr>
            <a:picLocks noChangeAspect="1" noChangeArrowheads="1"/>
          </p:cNvPicPr>
          <p:nvPr/>
        </p:nvPicPr>
        <p:blipFill>
          <a:blip r:embed="rId2" cstate="print"/>
          <a:srcRect/>
          <a:stretch>
            <a:fillRect/>
          </a:stretch>
        </p:blipFill>
        <p:spPr bwMode="auto">
          <a:xfrm>
            <a:off x="1142976" y="1500174"/>
            <a:ext cx="6929485" cy="4786346"/>
          </a:xfrm>
          <a:prstGeom prst="rect">
            <a:avLst/>
          </a:prstGeom>
          <a:noFill/>
        </p:spPr>
      </p:pic>
    </p:spTree>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00166" y="785794"/>
            <a:ext cx="6385466" cy="707886"/>
          </a:xfrm>
          <a:prstGeom prst="rect">
            <a:avLst/>
          </a:prstGeom>
        </p:spPr>
        <p:txBody>
          <a:bodyPr wrap="none">
            <a:spAutoFit/>
          </a:bodyPr>
          <a:lstStyle/>
          <a:p>
            <a:pPr algn="ctr"/>
            <a:r>
              <a:rPr lang="es-ES" sz="4000" dirty="0" smtClean="0"/>
              <a:t>MATRIZ DE IMPLICACION</a:t>
            </a:r>
            <a:endParaRPr lang="es-EC" sz="4000" dirty="0"/>
          </a:p>
        </p:txBody>
      </p:sp>
      <p:pic>
        <p:nvPicPr>
          <p:cNvPr id="5" name="Picture 2" descr="C:\Documents and Settings\Miguel\Mis documentos\Dibujosssss.JPG"/>
          <p:cNvPicPr>
            <a:picLocks noChangeAspect="1" noChangeArrowheads="1"/>
          </p:cNvPicPr>
          <p:nvPr/>
        </p:nvPicPr>
        <p:blipFill>
          <a:blip r:embed="rId2" cstate="print"/>
          <a:srcRect/>
          <a:stretch>
            <a:fillRect/>
          </a:stretch>
        </p:blipFill>
        <p:spPr bwMode="auto">
          <a:xfrm>
            <a:off x="1071538" y="1571612"/>
            <a:ext cx="7000924" cy="4572032"/>
          </a:xfrm>
          <a:prstGeom prst="rect">
            <a:avLst/>
          </a:prstGeom>
          <a:noFill/>
        </p:spPr>
      </p:pic>
    </p:spTree>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abstract-plant-neon">
  <a:themeElements>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e Offi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1">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448</TotalTime>
  <Words>994</Words>
  <Application>Microsoft Office PowerPoint</Application>
  <PresentationFormat>Presentación en pantalla (4:3)</PresentationFormat>
  <Paragraphs>226</Paragraphs>
  <Slides>41</Slides>
  <Notes>0</Notes>
  <HiddenSlides>1</HiddenSlides>
  <MMClips>1</MMClips>
  <ScaleCrop>false</ScaleCrop>
  <HeadingPairs>
    <vt:vector size="4" baseType="variant">
      <vt:variant>
        <vt:lpstr>Tema</vt:lpstr>
      </vt:variant>
      <vt:variant>
        <vt:i4>2</vt:i4>
      </vt:variant>
      <vt:variant>
        <vt:lpstr>Títulos de diapositiva</vt:lpstr>
      </vt:variant>
      <vt:variant>
        <vt:i4>41</vt:i4>
      </vt:variant>
    </vt:vector>
  </HeadingPairs>
  <TitlesOfParts>
    <vt:vector size="43" baseType="lpstr">
      <vt:lpstr>abstract-plant-neon</vt:lpstr>
      <vt:lpstr>Tema1</vt:lpstr>
      <vt:lpstr>Diapositiva 1</vt:lpstr>
      <vt:lpstr> </vt:lpstr>
      <vt:lpstr>ÍNDICE</vt:lpstr>
      <vt:lpstr>INTRODUCCION</vt:lpstr>
      <vt:lpstr>Diapositiva 5</vt:lpstr>
      <vt:lpstr>Diapositiva 6</vt:lpstr>
      <vt:lpstr>ÍNDICE</vt:lpstr>
      <vt:lpstr>Diapositiva 8</vt:lpstr>
      <vt:lpstr>Diapositiva 9</vt:lpstr>
      <vt:lpstr>ANALISIS DE LA OFERTA</vt:lpstr>
      <vt:lpstr>ANALISIS DE LA OFERTA</vt:lpstr>
      <vt:lpstr>ANALISIS DE LA OFERTA</vt:lpstr>
      <vt:lpstr>Diapositiva 13</vt:lpstr>
      <vt:lpstr>MARKETING MIX</vt:lpstr>
      <vt:lpstr>Diapositiva 15</vt:lpstr>
      <vt:lpstr>INVESTIGACION DE MERCADO</vt:lpstr>
      <vt:lpstr>INVESTIGACION DE MERCADO</vt:lpstr>
      <vt:lpstr>INVESTIGACION DE MERCADO</vt:lpstr>
      <vt:lpstr>ÍNDICE</vt:lpstr>
      <vt:lpstr>Diapositiva 20</vt:lpstr>
      <vt:lpstr>Diapositiva 21</vt:lpstr>
      <vt:lpstr>Diapositiva 22</vt:lpstr>
      <vt:lpstr>ÍNDICE</vt:lpstr>
      <vt:lpstr>ESTUDIO  ORGANIZACIONAL</vt:lpstr>
      <vt:lpstr>ESTUDIO ORGANIZACIONAL</vt:lpstr>
      <vt:lpstr>Diseño de Planta</vt:lpstr>
      <vt:lpstr>ÍNDICE</vt:lpstr>
      <vt:lpstr>Capital de Trabajo</vt:lpstr>
      <vt:lpstr>Financiamiento</vt:lpstr>
      <vt:lpstr>Flujo De Caja</vt:lpstr>
      <vt:lpstr>Flujo De Caja</vt:lpstr>
      <vt:lpstr>Pay Back</vt:lpstr>
      <vt:lpstr>Análisis De Sensibilidad </vt:lpstr>
      <vt:lpstr>Escenario Pesimista </vt:lpstr>
      <vt:lpstr>Escenario Conservador </vt:lpstr>
      <vt:lpstr>Escenario Optimista</vt:lpstr>
      <vt:lpstr>Diapositiva 37</vt:lpstr>
      <vt:lpstr>Diapositiva 38</vt:lpstr>
      <vt:lpstr>CONCLUSIONES</vt:lpstr>
      <vt:lpstr>INDICE</vt:lpstr>
      <vt:lpstr>RECOMENDACIONES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SUPERIOR POLITECNICA DEL LITORAL   FACULTAD DE ECONOMÍA Y NEGOCIOS</dc:title>
  <dc:creator>elisa cedeño</dc:creator>
  <cp:lastModifiedBy>valdivieso</cp:lastModifiedBy>
  <cp:revision>34</cp:revision>
  <dcterms:created xsi:type="dcterms:W3CDTF">2010-02-11T15:13:54Z</dcterms:created>
  <dcterms:modified xsi:type="dcterms:W3CDTF">2010-02-22T20:42:04Z</dcterms:modified>
</cp:coreProperties>
</file>