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83A57-F100-4879-8A19-8BC485E6AB2D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05FC-218F-4BD4-9FF2-2D8B90ABD8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05FC-218F-4BD4-9FF2-2D8B90ABD859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84A2-E2F6-4E70-8F2E-36FD56EE72EB}" type="datetimeFigureOut">
              <a:rPr lang="es-ES" smtClean="0"/>
              <a:pPr/>
              <a:t>17/02/2010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739D-5AE1-4939-9403-2F5542B21E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creen shots\age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0"/>
            <a:ext cx="680085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screen shots\men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76450"/>
            <a:ext cx="4876800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screen shots\menu herramien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0" y="2501900"/>
            <a:ext cx="5295900" cy="185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screen shots\menu repor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900" y="2609850"/>
            <a:ext cx="5410200" cy="163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screen shots\mod donaci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338" y="1390650"/>
            <a:ext cx="7553325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screen shots\observaciones donaci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" y="482600"/>
            <a:ext cx="7518400" cy="589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F:\screen shots\parámetros de entre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0" y="1155700"/>
            <a:ext cx="4445000" cy="454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screen shots\princip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65" y="0"/>
            <a:ext cx="881566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creen shots\valores de impuesto don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888" y="419100"/>
            <a:ext cx="6372225" cy="6019800"/>
          </a:xfrm>
          <a:prstGeom prst="rect">
            <a:avLst/>
          </a:prstGeom>
          <a:noFill/>
        </p:spPr>
      </p:pic>
      <p:pic>
        <p:nvPicPr>
          <p:cNvPr id="1027" name="Picture 3" descr="F:\screen shots\rep donanates por unid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5" y="395288"/>
            <a:ext cx="8324850" cy="6067425"/>
          </a:xfrm>
          <a:prstGeom prst="rect">
            <a:avLst/>
          </a:prstGeom>
          <a:noFill/>
        </p:spPr>
      </p:pic>
      <p:pic>
        <p:nvPicPr>
          <p:cNvPr id="1028" name="Picture 4" descr="F:\screen shots\rep s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2750" y="1517650"/>
            <a:ext cx="5778500" cy="3822700"/>
          </a:xfrm>
          <a:prstGeom prst="rect">
            <a:avLst/>
          </a:prstGeom>
          <a:noFill/>
        </p:spPr>
      </p:pic>
      <p:pic>
        <p:nvPicPr>
          <p:cNvPr id="1029" name="Picture 5" descr="F:\screen shots\valores de entreg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850" y="387350"/>
            <a:ext cx="7988300" cy="608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screen shots\Agregar donaciones.jpg"/>
          <p:cNvPicPr>
            <a:picLocks noChangeAspect="1" noChangeArrowheads="1"/>
          </p:cNvPicPr>
          <p:nvPr/>
        </p:nvPicPr>
        <p:blipFill>
          <a:blip r:embed="rId2" cstate="print"/>
          <a:srcRect l="1683" t="3950" r="39407" b="49023"/>
          <a:stretch>
            <a:fillRect/>
          </a:stretch>
        </p:blipFill>
        <p:spPr bwMode="auto">
          <a:xfrm>
            <a:off x="71406" y="1143008"/>
            <a:ext cx="9072594" cy="407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screen shots\barra derec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0" y="736600"/>
            <a:ext cx="1460500" cy="538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screen shots\búsqueda de dona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42876"/>
            <a:ext cx="9161348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screen shots\cargar archiv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450" y="1035050"/>
            <a:ext cx="7023100" cy="478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screen shots\compromisos por donant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6888" y="414338"/>
            <a:ext cx="5610225" cy="6029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screen shots\datos don natura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833438"/>
            <a:ext cx="6829425" cy="519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screen shots\inicio de sesió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143116"/>
            <a:ext cx="4532900" cy="1952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screen shots\menu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051050"/>
            <a:ext cx="5143500" cy="275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Presentación en pantalla (4:3)</PresentationFormat>
  <Paragraphs>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2010-02-18T03:03:21Z</dcterms:created>
  <dcterms:modified xsi:type="dcterms:W3CDTF">2010-02-18T03:27:43Z</dcterms:modified>
</cp:coreProperties>
</file>