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4" r:id="rId5"/>
    <p:sldId id="263" r:id="rId6"/>
    <p:sldId id="258" r:id="rId7"/>
    <p:sldId id="269" r:id="rId8"/>
    <p:sldId id="270" r:id="rId9"/>
    <p:sldId id="261" r:id="rId10"/>
    <p:sldId id="265" r:id="rId11"/>
    <p:sldId id="260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C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439704-C62F-4F91-B9AB-DD2D58B8FB63}" type="datetimeFigureOut">
              <a:rPr lang="es-EC" smtClean="0"/>
              <a:pPr/>
              <a:t>16/10/2009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257B0E-6531-4B30-B7EC-E199E1E1B13F}" type="slidenum">
              <a:rPr lang="es-EC" smtClean="0"/>
              <a:pPr/>
              <a:t>‹#›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IMPLEMENTACIÓN DE UN PORTAL WEB PARA LA AUTOMATIZACIÓN DEL PROCESO DE CONSULTORÍAS DE MENTORES GOLD DE LA REGIÓN LATINOAMERICANA DEL IEEE (R9), UTILIZANDO ARQUITECTURA JAVA 2 ENTERPRISE EDITION - J2EE Y TECNOLOGÍA AJAX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2286000" y="5272110"/>
            <a:ext cx="6172200" cy="1371600"/>
          </a:xfrm>
        </p:spPr>
        <p:txBody>
          <a:bodyPr/>
          <a:lstStyle/>
          <a:p>
            <a:pPr algn="r"/>
            <a:r>
              <a:rPr lang="es-EC" dirty="0" smtClean="0"/>
              <a:t>Diana C. Vera Santana</a:t>
            </a:r>
          </a:p>
          <a:p>
            <a:pPr algn="r"/>
            <a:r>
              <a:rPr lang="es-EC" dirty="0" smtClean="0"/>
              <a:t>Rubén A. Lara </a:t>
            </a:r>
            <a:r>
              <a:rPr lang="es-EC" dirty="0" err="1" smtClean="0"/>
              <a:t>Vazquez</a:t>
            </a:r>
            <a:endParaRPr lang="es-EC" dirty="0"/>
          </a:p>
        </p:txBody>
      </p:sp>
      <p:sp>
        <p:nvSpPr>
          <p:cNvPr id="4" name="3 CuadroTexto"/>
          <p:cNvSpPr txBox="1"/>
          <p:nvPr/>
        </p:nvSpPr>
        <p:spPr>
          <a:xfrm>
            <a:off x="5500694" y="628652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s-EC" i="1" dirty="0" smtClean="0">
                <a:solidFill>
                  <a:schemeClr val="tx2"/>
                </a:solidFill>
              </a:rPr>
              <a:t>Octubre 16,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Video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Conclusiones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" dirty="0" smtClean="0"/>
              <a:t>Existe mayor beneficio al desarrollar una aplicación distribuida en capas usando patrones de diseño de J2EE, pues facilita el mantenimiento de la aplicación.</a:t>
            </a:r>
            <a:endParaRPr lang="es-EC" dirty="0" smtClean="0"/>
          </a:p>
          <a:p>
            <a:r>
              <a:rPr lang="es-ES" dirty="0" smtClean="0"/>
              <a:t> </a:t>
            </a:r>
            <a:endParaRPr lang="es-EC" dirty="0" smtClean="0"/>
          </a:p>
          <a:p>
            <a:pPr lvl="0"/>
            <a:r>
              <a:rPr lang="es-ES" dirty="0" smtClean="0"/>
              <a:t>Se utilizó un </a:t>
            </a:r>
            <a:r>
              <a:rPr lang="es-ES" dirty="0" err="1" smtClean="0"/>
              <a:t>ramework</a:t>
            </a:r>
            <a:r>
              <a:rPr lang="es-ES" dirty="0" smtClean="0"/>
              <a:t> de persistencia que mejoró la comunicación con la base de datos, pensamos que las aplicaciones que en su código utilizan comunicación directa con el motor de base de datos pueden llegar a ser más lentas que aquellas que usan una capa intermedia que realice este trabajo.</a:t>
            </a:r>
            <a:endParaRPr lang="es-EC" dirty="0" smtClean="0"/>
          </a:p>
          <a:p>
            <a:r>
              <a:rPr lang="es-ES" dirty="0" smtClean="0"/>
              <a:t> </a:t>
            </a:r>
            <a:endParaRPr lang="es-EC" dirty="0" smtClean="0"/>
          </a:p>
          <a:p>
            <a:r>
              <a:rPr lang="es-ES" dirty="0" smtClean="0"/>
              <a:t>Al implementar el módulo de consultorías, se logró automatizar el almacenamiento de la comunicación entre 2 miembros IEEE en calidad de </a:t>
            </a:r>
            <a:r>
              <a:rPr lang="es-ES" dirty="0" err="1" smtClean="0"/>
              <a:t>mentoría</a:t>
            </a:r>
            <a:r>
              <a:rPr lang="es-ES" dirty="0" smtClean="0"/>
              <a:t>, que son tan necesarios en la comunidad Latinoamericana del IEEE.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Recomendaciones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ES" dirty="0" smtClean="0"/>
              <a:t>Se recomienda aprovechar el sistema para mantener una comunicación interactiva entre un estudiante y un mentor para obtener el conocimiento necesario para realizar eventos exitosos.</a:t>
            </a:r>
            <a:endParaRPr lang="es-EC" dirty="0" smtClean="0"/>
          </a:p>
          <a:p>
            <a:pPr lvl="0"/>
            <a:r>
              <a:rPr lang="es-ES" dirty="0" smtClean="0"/>
              <a:t>Es recomendable establecer métricas para medir la calidad del producto de software que se está desarrollando.</a:t>
            </a:r>
            <a:endParaRPr lang="es-EC" dirty="0" smtClean="0"/>
          </a:p>
          <a:p>
            <a:pPr lvl="0"/>
            <a:r>
              <a:rPr lang="es-ES" dirty="0" smtClean="0"/>
              <a:t>Se recomienda que si se va a añadir funcionalidad al portal se considere seguir utilizando el uso de patrones de la arquitectura J2EE.</a:t>
            </a:r>
            <a:endParaRPr lang="es-EC" dirty="0" smtClean="0"/>
          </a:p>
          <a:p>
            <a:pPr lvl="0"/>
            <a:r>
              <a:rPr lang="es-ES" dirty="0" smtClean="0"/>
              <a:t>Recomendamos aumentar funcionalidad a la aplicación, brindando otros servicios a los miembros estudiantiles tales como base de conocimiento, suscripciones RSS, etc.</a:t>
            </a:r>
            <a:endParaRPr lang="es-EC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Recomendaciones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 smtClean="0"/>
              <a:t>Recomendamos realizar actualizaciones de las herramientas en el servidor frecuentemente con nuevos parches que brinden más seguridad a la información que se está almacenando.</a:t>
            </a:r>
            <a:endParaRPr lang="es-EC" dirty="0" smtClean="0"/>
          </a:p>
          <a:p>
            <a:pPr lvl="0"/>
            <a:r>
              <a:rPr lang="es-ES" dirty="0" smtClean="0"/>
              <a:t>Implementar una capa adicional a las vistas y al modelo para tener el sistema en varios idiomas, actualmente solo soporta el español porque será implementado para Latinoamérica.</a:t>
            </a:r>
            <a:endParaRPr lang="es-EC" dirty="0" smtClean="0"/>
          </a:p>
          <a:p>
            <a:r>
              <a:rPr lang="es-ES" dirty="0" smtClean="0"/>
              <a:t>Diseñar un módulo de </a:t>
            </a:r>
            <a:r>
              <a:rPr lang="es-ES" dirty="0" err="1" smtClean="0"/>
              <a:t>datamining</a:t>
            </a:r>
            <a:r>
              <a:rPr lang="es-ES" dirty="0" smtClean="0"/>
              <a:t> para analizar el liderazgo e todos los proyectos tanto de estudiantes como profesionales</a:t>
            </a:r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Gracias</a:t>
            </a:r>
            <a:endParaRPr lang="es-EC" dirty="0"/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¿Preguntas?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Antecedentes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IEEE a nivel mundial se divide en 10 Regiones Geográficas. Latinoamérica (Región 9) está compuesta por 320 Ramas Estudiantiles (Universidades) con aproximadamente 5800 Miembros Estudiantiles.</a:t>
            </a:r>
          </a:p>
          <a:p>
            <a:r>
              <a:rPr lang="es-ES" dirty="0" smtClean="0"/>
              <a:t>Estas Ramas Estudiantiles realizan en promedio 1200 actividades al año.</a:t>
            </a:r>
          </a:p>
          <a:p>
            <a:r>
              <a:rPr lang="es-ES_tradnl" dirty="0" smtClean="0"/>
              <a:t>El voluntariado estudiantil se extiende hasta el nivel profesional, entre los cuales tenemos el grupo de profesionales graduados de la última década (GOLD)</a:t>
            </a:r>
          </a:p>
          <a:p>
            <a:r>
              <a:rPr lang="es-ES_tradnl" dirty="0" smtClean="0"/>
              <a:t>Estos voluntarios GOLD, tienen la experiencia de haber sido voluntarios estudiantiles.</a:t>
            </a:r>
          </a:p>
          <a:p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Problemas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No se comparte la misma información con todas las ramas.</a:t>
            </a:r>
          </a:p>
          <a:p>
            <a:r>
              <a:rPr lang="es-ES" dirty="0" smtClean="0"/>
              <a:t>Poco conocimiento de los recursos que brinda el IEEE.</a:t>
            </a:r>
            <a:endParaRPr lang="es-ES_tradnl" dirty="0" smtClean="0"/>
          </a:p>
          <a:p>
            <a:r>
              <a:rPr lang="es-ES_tradnl" dirty="0" smtClean="0"/>
              <a:t>Falta de control sobre el desarrollo de un evento y de las responsabilidades del miembro estudiantil y del profesional que lo está apoyando.</a:t>
            </a:r>
          </a:p>
          <a:p>
            <a:r>
              <a:rPr lang="es-ES_tradnl" dirty="0" smtClean="0"/>
              <a:t>No se evalúa el rendimiento de la asesoría voluntaria.</a:t>
            </a:r>
          </a:p>
          <a:p>
            <a:r>
              <a:rPr lang="es-ES_tradnl" dirty="0" smtClean="0"/>
              <a:t>Existen profesionales GOLD que podrían interesarles asesorar el trabajo de las Ramas, pero no existe un medio que facilite esta comunicación</a:t>
            </a:r>
            <a:endParaRPr lang="es-EC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Problemas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No existe una forma que permita conocer las experiencias vividas de anteriores voluntarios estudiantiles</a:t>
            </a:r>
          </a:p>
          <a:p>
            <a:endParaRPr lang="es-EC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C" dirty="0" smtClean="0"/>
              <a:t>Automatizar el proceso de consultoría de mentores GOLD IEEE a estudiantes de las Ramas Estudiantiles de Latinoamérica.</a:t>
            </a:r>
          </a:p>
          <a:p>
            <a:pPr lvl="0"/>
            <a:r>
              <a:rPr lang="es-EC" dirty="0" smtClean="0"/>
              <a:t>Diseñar un sistema de tres capas utilizando los patrones de diseño de la Arquitectura J2EE.</a:t>
            </a:r>
          </a:p>
          <a:p>
            <a:pPr lvl="0"/>
            <a:r>
              <a:rPr lang="es-EC" dirty="0" smtClean="0"/>
              <a:t>Implementar el proceso en las Ramas Estudiantiles IEEE de América Latina que se suscriban al proyecto.</a:t>
            </a:r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Solución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Diseñar un proceso que permita aprovechar la interacción entre profesionales y estudiantes y compartir experiencias.</a:t>
            </a:r>
          </a:p>
          <a:p>
            <a:r>
              <a:rPr lang="es-ES" dirty="0" smtClean="0"/>
              <a:t>Implementar un sistema que automatice los procesos que se llevan a cabo dentro del programa de consultorías </a:t>
            </a:r>
            <a:r>
              <a:rPr lang="es-ES" i="1" dirty="0" smtClean="0"/>
              <a:t>Peer </a:t>
            </a:r>
            <a:r>
              <a:rPr lang="es-ES" i="1" dirty="0" err="1" smtClean="0"/>
              <a:t>to</a:t>
            </a:r>
            <a:r>
              <a:rPr lang="es-ES" i="1" dirty="0" smtClean="0"/>
              <a:t> Peer</a:t>
            </a:r>
            <a:r>
              <a:rPr lang="es-ES" dirty="0" smtClean="0"/>
              <a:t>, cuyo objetivo principal es el de lograr una interacción entre estudiantes universitarios y profesionales, ambos afiliados al IEEE.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Características de la aplicación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 smtClean="0"/>
              <a:t>Arquitectura J2EE</a:t>
            </a:r>
            <a:endParaRPr lang="es-EC" dirty="0" smtClean="0"/>
          </a:p>
          <a:p>
            <a:pPr lvl="0"/>
            <a:r>
              <a:rPr lang="es-ES" dirty="0" smtClean="0"/>
              <a:t>Motor de base de datos </a:t>
            </a:r>
            <a:r>
              <a:rPr lang="es-ES" dirty="0" err="1" smtClean="0"/>
              <a:t>MySql</a:t>
            </a:r>
            <a:endParaRPr lang="es-EC" dirty="0" smtClean="0"/>
          </a:p>
          <a:p>
            <a:pPr lvl="0"/>
            <a:r>
              <a:rPr lang="es-EC" dirty="0" err="1" smtClean="0"/>
              <a:t>Model</a:t>
            </a:r>
            <a:r>
              <a:rPr lang="es-EC" dirty="0" smtClean="0"/>
              <a:t> View </a:t>
            </a:r>
            <a:r>
              <a:rPr lang="es-EC" dirty="0" err="1" smtClean="0"/>
              <a:t>Controller</a:t>
            </a:r>
            <a:endParaRPr lang="es-EC" dirty="0" smtClean="0"/>
          </a:p>
          <a:p>
            <a:pPr lvl="0"/>
            <a:r>
              <a:rPr lang="es-EC" dirty="0" smtClean="0"/>
              <a:t>Framework </a:t>
            </a:r>
            <a:r>
              <a:rPr lang="es-EC" i="1" dirty="0" err="1" smtClean="0"/>
              <a:t>prototype</a:t>
            </a:r>
            <a:endParaRPr lang="es-EC" i="1" dirty="0" smtClean="0"/>
          </a:p>
          <a:p>
            <a:pPr lvl="0"/>
            <a:r>
              <a:rPr lang="es-EC" dirty="0" err="1" smtClean="0"/>
              <a:t>Hibernate</a:t>
            </a:r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Módulos de la Aplicación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C" dirty="0" smtClean="0"/>
              <a:t>Módulo de Administración</a:t>
            </a:r>
          </a:p>
          <a:p>
            <a:r>
              <a:rPr lang="es-EC" dirty="0" smtClean="0"/>
              <a:t>Módulo de Evaluaciones</a:t>
            </a:r>
          </a:p>
          <a:p>
            <a:r>
              <a:rPr lang="es-EC" dirty="0" smtClean="0"/>
              <a:t>Módulo de Consultorías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Diseño de creación de objetos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357158" y="2214554"/>
          <a:ext cx="8351955" cy="3581408"/>
        </p:xfrm>
        <a:graphic>
          <a:graphicData uri="http://schemas.openxmlformats.org/presentationml/2006/ole">
            <p:oleObj spid="_x0000_s3073" name="Visio" r:id="rId3" imgW="5746694" imgH="245083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1081</TotalTime>
  <Words>568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Mirador</vt:lpstr>
      <vt:lpstr>Visio</vt:lpstr>
      <vt:lpstr>IMPLEMENTACIÓN DE UN PORTAL WEB PARA LA AUTOMATIZACIÓN DEL PROCESO DE CONSULTORÍAS DE MENTORES GOLD DE LA REGIÓN LATINOAMERICANA DEL IEEE (R9), UTILIZANDO ARQUITECTURA JAVA 2 ENTERPRISE EDITION - J2EE Y TECNOLOGÍA AJAX</vt:lpstr>
      <vt:lpstr>Antecedentes</vt:lpstr>
      <vt:lpstr>Problemas</vt:lpstr>
      <vt:lpstr>Problemas</vt:lpstr>
      <vt:lpstr>Objetivos</vt:lpstr>
      <vt:lpstr>Solución</vt:lpstr>
      <vt:lpstr>Características de la aplicación</vt:lpstr>
      <vt:lpstr>Módulos de la Aplicación</vt:lpstr>
      <vt:lpstr>Diseño de creación de objetos</vt:lpstr>
      <vt:lpstr>Video</vt:lpstr>
      <vt:lpstr>Conclusiones</vt:lpstr>
      <vt:lpstr>Recomendaciones</vt:lpstr>
      <vt:lpstr>Recomendaciones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IMPLEMENTACIÓN DE UN PORTAL WEB PARA LA AUTOMATIZACIÓN DEL PROCESO DE CONSULTORÍAS DE MENTORES GOLD DE LA REGIÓN LATINOAMERICANA DEL IEEE (R9), UTILIZANDO ARQUITECTURA JAVA 2 ENTERPRISE EDITION - J2EE Y TECNOLOGÍA AJAX</dc:title>
  <dc:creator>Diana Vera</dc:creator>
  <cp:keywords>IEEE</cp:keywords>
  <cp:lastModifiedBy>Ruben Lara</cp:lastModifiedBy>
  <cp:revision>49</cp:revision>
  <dcterms:created xsi:type="dcterms:W3CDTF">2009-10-15T03:17:27Z</dcterms:created>
  <dcterms:modified xsi:type="dcterms:W3CDTF">2009-10-16T18:30:39Z</dcterms:modified>
</cp:coreProperties>
</file>