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0" r:id="rId3"/>
    <p:sldId id="261" r:id="rId4"/>
    <p:sldId id="258" r:id="rId5"/>
    <p:sldId id="262" r:id="rId6"/>
    <p:sldId id="264" r:id="rId7"/>
    <p:sldId id="266" r:id="rId8"/>
    <p:sldId id="269" r:id="rId9"/>
    <p:sldId id="270" r:id="rId10"/>
    <p:sldId id="273" r:id="rId11"/>
    <p:sldId id="274" r:id="rId12"/>
    <p:sldId id="280" r:id="rId13"/>
    <p:sldId id="277" r:id="rId14"/>
    <p:sldId id="281" r:id="rId15"/>
    <p:sldId id="282" r:id="rId16"/>
    <p:sldId id="283" r:id="rId17"/>
    <p:sldId id="284" r:id="rId18"/>
    <p:sldId id="291" r:id="rId19"/>
    <p:sldId id="285" r:id="rId20"/>
    <p:sldId id="290" r:id="rId21"/>
    <p:sldId id="292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esktop\noRingfalse%20(Autoguard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esktop\Pruebas\Resultados%202%20ejercicio\noringfalse\noRingfal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esktop\noRingfalse%20(Autoguardado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/>
      <c:scatterChart>
        <c:scatterStyle val="smoothMarker"/>
        <c:ser>
          <c:idx val="0"/>
          <c:order val="0"/>
          <c:tx>
            <c:v>Tiempo vs Nodos</c:v>
          </c:tx>
          <c:xVal>
            <c:numRef>
              <c:f>meep!$A$3:$A$7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xVal>
          <c:yVal>
            <c:numRef>
              <c:f>meep!$C$3:$C$7</c:f>
              <c:numCache>
                <c:formatCode>General</c:formatCode>
                <c:ptCount val="5"/>
                <c:pt idx="0">
                  <c:v>96.211833333333331</c:v>
                </c:pt>
                <c:pt idx="1">
                  <c:v>51.643500000000003</c:v>
                </c:pt>
                <c:pt idx="2">
                  <c:v>33.131666666666277</c:v>
                </c:pt>
                <c:pt idx="3">
                  <c:v>27.366833333333187</c:v>
                </c:pt>
                <c:pt idx="4">
                  <c:v>30.345000000000002</c:v>
                </c:pt>
              </c:numCache>
            </c:numRef>
          </c:yVal>
          <c:smooth val="1"/>
        </c:ser>
        <c:axId val="76308480"/>
        <c:axId val="76310016"/>
      </c:scatterChart>
      <c:valAx>
        <c:axId val="76308480"/>
        <c:scaling>
          <c:orientation val="minMax"/>
        </c:scaling>
        <c:axPos val="b"/>
        <c:numFmt formatCode="General" sourceLinked="1"/>
        <c:tickLblPos val="nextTo"/>
        <c:crossAx val="76310016"/>
        <c:crosses val="autoZero"/>
        <c:crossBetween val="midCat"/>
      </c:valAx>
      <c:valAx>
        <c:axId val="76310016"/>
        <c:scaling>
          <c:orientation val="minMax"/>
        </c:scaling>
        <c:axPos val="l"/>
        <c:majorGridlines/>
        <c:numFmt formatCode="General" sourceLinked="1"/>
        <c:tickLblPos val="nextTo"/>
        <c:crossAx val="7630848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5034951881014874"/>
          <c:y val="3.7511665208515642E-2"/>
          <c:w val="0.68837117500489953"/>
          <c:h val="0.65453852399175583"/>
        </c:manualLayout>
      </c:layout>
      <c:scatterChart>
        <c:scatterStyle val="smoothMarker"/>
        <c:ser>
          <c:idx val="0"/>
          <c:order val="0"/>
          <c:tx>
            <c:v>Puerto de Entrada</c:v>
          </c:tx>
          <c:marker>
            <c:symbol val="none"/>
          </c:marker>
          <c:xVal>
            <c:numRef>
              <c:f>'[noRingfalse (Autoguardado).xlsx]Otro'!$B$2:$B$2001</c:f>
              <c:numCache>
                <c:formatCode>General</c:formatCode>
                <c:ptCount val="2000"/>
                <c:pt idx="0">
                  <c:v>0.36000000000000032</c:v>
                </c:pt>
                <c:pt idx="1">
                  <c:v>0.36020010005002501</c:v>
                </c:pt>
                <c:pt idx="2">
                  <c:v>0.36040020010005175</c:v>
                </c:pt>
                <c:pt idx="3">
                  <c:v>0.36060030015007538</c:v>
                </c:pt>
                <c:pt idx="4">
                  <c:v>0.36080040020010123</c:v>
                </c:pt>
                <c:pt idx="5">
                  <c:v>0.36100050025012498</c:v>
                </c:pt>
                <c:pt idx="6">
                  <c:v>0.36120060030015111</c:v>
                </c:pt>
                <c:pt idx="7">
                  <c:v>0.36140070035017646</c:v>
                </c:pt>
                <c:pt idx="8">
                  <c:v>0.36160080040019993</c:v>
                </c:pt>
                <c:pt idx="9">
                  <c:v>0.36180090045022623</c:v>
                </c:pt>
                <c:pt idx="10">
                  <c:v>0.36200100050025008</c:v>
                </c:pt>
                <c:pt idx="11">
                  <c:v>0.36220110055027499</c:v>
                </c:pt>
                <c:pt idx="12">
                  <c:v>0.36240120060030001</c:v>
                </c:pt>
                <c:pt idx="13">
                  <c:v>0.36260130065032475</c:v>
                </c:pt>
                <c:pt idx="14">
                  <c:v>0.36280140070035038</c:v>
                </c:pt>
                <c:pt idx="15">
                  <c:v>0.36300150075037502</c:v>
                </c:pt>
                <c:pt idx="16">
                  <c:v>0.36320160080039993</c:v>
                </c:pt>
                <c:pt idx="17">
                  <c:v>0.36340170085042611</c:v>
                </c:pt>
                <c:pt idx="18">
                  <c:v>0.36360180090045147</c:v>
                </c:pt>
                <c:pt idx="19">
                  <c:v>0.36380190095047693</c:v>
                </c:pt>
                <c:pt idx="20">
                  <c:v>0.36400200100050123</c:v>
                </c:pt>
                <c:pt idx="21">
                  <c:v>0.36420210105052497</c:v>
                </c:pt>
                <c:pt idx="22">
                  <c:v>0.36440220110055205</c:v>
                </c:pt>
                <c:pt idx="23">
                  <c:v>0.36460230115057723</c:v>
                </c:pt>
                <c:pt idx="24">
                  <c:v>0.36480240120060387</c:v>
                </c:pt>
                <c:pt idx="25">
                  <c:v>0.36500250125062822</c:v>
                </c:pt>
                <c:pt idx="26">
                  <c:v>0.36520260130065352</c:v>
                </c:pt>
                <c:pt idx="27">
                  <c:v>0.36540270135067926</c:v>
                </c:pt>
                <c:pt idx="28">
                  <c:v>0.36560280140070223</c:v>
                </c:pt>
                <c:pt idx="29">
                  <c:v>0.36580290145072758</c:v>
                </c:pt>
                <c:pt idx="30">
                  <c:v>0.36600300150075132</c:v>
                </c:pt>
                <c:pt idx="31">
                  <c:v>0.36620310155077601</c:v>
                </c:pt>
                <c:pt idx="32">
                  <c:v>0.36640320160080264</c:v>
                </c:pt>
                <c:pt idx="33">
                  <c:v>0.36660330165082688</c:v>
                </c:pt>
                <c:pt idx="34">
                  <c:v>0.36680340170085357</c:v>
                </c:pt>
                <c:pt idx="35">
                  <c:v>0.36700350175087793</c:v>
                </c:pt>
                <c:pt idx="36">
                  <c:v>0.36720360180090211</c:v>
                </c:pt>
                <c:pt idx="37">
                  <c:v>0.36740370185092747</c:v>
                </c:pt>
                <c:pt idx="38">
                  <c:v>0.36760380190095293</c:v>
                </c:pt>
                <c:pt idx="39">
                  <c:v>0.36780390195097851</c:v>
                </c:pt>
                <c:pt idx="40">
                  <c:v>0.36800400200100097</c:v>
                </c:pt>
                <c:pt idx="41">
                  <c:v>0.36820410205102599</c:v>
                </c:pt>
                <c:pt idx="42">
                  <c:v>0.36840420210105246</c:v>
                </c:pt>
                <c:pt idx="43">
                  <c:v>0.36860430215107598</c:v>
                </c:pt>
                <c:pt idx="44">
                  <c:v>0.36880440220110211</c:v>
                </c:pt>
                <c:pt idx="45">
                  <c:v>0.36900450225112602</c:v>
                </c:pt>
                <c:pt idx="46">
                  <c:v>0.36920460230115132</c:v>
                </c:pt>
                <c:pt idx="47">
                  <c:v>0.36940470235117723</c:v>
                </c:pt>
                <c:pt idx="48">
                  <c:v>0.36960480240120108</c:v>
                </c:pt>
                <c:pt idx="49">
                  <c:v>0.36980490245122632</c:v>
                </c:pt>
                <c:pt idx="50">
                  <c:v>0.37000500250125101</c:v>
                </c:pt>
                <c:pt idx="51">
                  <c:v>0.37020510255127576</c:v>
                </c:pt>
                <c:pt idx="52">
                  <c:v>0.370405202601301</c:v>
                </c:pt>
                <c:pt idx="53">
                  <c:v>0.37060530265132574</c:v>
                </c:pt>
                <c:pt idx="54">
                  <c:v>0.37080540270135098</c:v>
                </c:pt>
                <c:pt idx="55">
                  <c:v>0.371005502751376</c:v>
                </c:pt>
                <c:pt idx="56">
                  <c:v>0.37120560280140102</c:v>
                </c:pt>
                <c:pt idx="57">
                  <c:v>0.37140570285142632</c:v>
                </c:pt>
                <c:pt idx="58">
                  <c:v>0.37160580290145223</c:v>
                </c:pt>
                <c:pt idx="59">
                  <c:v>0.37180590295147764</c:v>
                </c:pt>
                <c:pt idx="60">
                  <c:v>0.37200600300150138</c:v>
                </c:pt>
                <c:pt idx="61">
                  <c:v>0.37220610305152602</c:v>
                </c:pt>
                <c:pt idx="62">
                  <c:v>0.37240620310155276</c:v>
                </c:pt>
                <c:pt idx="63">
                  <c:v>0.37260630315157711</c:v>
                </c:pt>
                <c:pt idx="64">
                  <c:v>0.37280640320160352</c:v>
                </c:pt>
                <c:pt idx="65">
                  <c:v>0.37300650325162793</c:v>
                </c:pt>
                <c:pt idx="66">
                  <c:v>0.37320660330165351</c:v>
                </c:pt>
                <c:pt idx="67">
                  <c:v>0.37340670335167847</c:v>
                </c:pt>
                <c:pt idx="68">
                  <c:v>0.37360680340170138</c:v>
                </c:pt>
                <c:pt idx="69">
                  <c:v>0.37380690345172723</c:v>
                </c:pt>
                <c:pt idx="70">
                  <c:v>0.37400700350175098</c:v>
                </c:pt>
                <c:pt idx="71">
                  <c:v>0.374207103551776</c:v>
                </c:pt>
                <c:pt idx="72">
                  <c:v>0.37440720360180346</c:v>
                </c:pt>
                <c:pt idx="73">
                  <c:v>0.37460730365182698</c:v>
                </c:pt>
                <c:pt idx="74">
                  <c:v>0.37480740370185445</c:v>
                </c:pt>
                <c:pt idx="75">
                  <c:v>0.37500750375187847</c:v>
                </c:pt>
                <c:pt idx="76">
                  <c:v>0.37520760380190232</c:v>
                </c:pt>
                <c:pt idx="77">
                  <c:v>0.37540770385192823</c:v>
                </c:pt>
                <c:pt idx="78">
                  <c:v>0.37560780390195364</c:v>
                </c:pt>
                <c:pt idx="79">
                  <c:v>0.37580790395197905</c:v>
                </c:pt>
                <c:pt idx="80">
                  <c:v>0.37600800400200346</c:v>
                </c:pt>
                <c:pt idx="81">
                  <c:v>0.37620810405202698</c:v>
                </c:pt>
                <c:pt idx="82">
                  <c:v>0.37640820410205422</c:v>
                </c:pt>
                <c:pt idx="83">
                  <c:v>0.37660830415207847</c:v>
                </c:pt>
                <c:pt idx="84">
                  <c:v>0.37680840420210393</c:v>
                </c:pt>
                <c:pt idx="85">
                  <c:v>0.37700850425212823</c:v>
                </c:pt>
                <c:pt idx="86">
                  <c:v>0.37720860430215364</c:v>
                </c:pt>
                <c:pt idx="87">
                  <c:v>0.37740870435217905</c:v>
                </c:pt>
                <c:pt idx="88">
                  <c:v>0.37760880440220335</c:v>
                </c:pt>
                <c:pt idx="89">
                  <c:v>0.37780890445222864</c:v>
                </c:pt>
                <c:pt idx="90">
                  <c:v>0.37800900450225311</c:v>
                </c:pt>
                <c:pt idx="91">
                  <c:v>0.37820910455227702</c:v>
                </c:pt>
                <c:pt idx="92">
                  <c:v>0.37840920460230232</c:v>
                </c:pt>
                <c:pt idx="93">
                  <c:v>0.37860930465232701</c:v>
                </c:pt>
                <c:pt idx="94">
                  <c:v>0.37880940470235364</c:v>
                </c:pt>
                <c:pt idx="95">
                  <c:v>0.37900950475237732</c:v>
                </c:pt>
                <c:pt idx="96">
                  <c:v>0.37920960480240323</c:v>
                </c:pt>
                <c:pt idx="97">
                  <c:v>0.37940970485242864</c:v>
                </c:pt>
                <c:pt idx="98">
                  <c:v>0.37960980490245416</c:v>
                </c:pt>
                <c:pt idx="99">
                  <c:v>0.37980990495247957</c:v>
                </c:pt>
                <c:pt idx="100">
                  <c:v>0.38001000500250393</c:v>
                </c:pt>
                <c:pt idx="101">
                  <c:v>0.38021010505252817</c:v>
                </c:pt>
                <c:pt idx="102">
                  <c:v>0.38041020510255452</c:v>
                </c:pt>
                <c:pt idx="103">
                  <c:v>0.38061030515257893</c:v>
                </c:pt>
                <c:pt idx="104">
                  <c:v>0.38081040520260534</c:v>
                </c:pt>
                <c:pt idx="105">
                  <c:v>0.38101050525262958</c:v>
                </c:pt>
                <c:pt idx="106">
                  <c:v>0.38121060530265533</c:v>
                </c:pt>
                <c:pt idx="107">
                  <c:v>0.38141070535268035</c:v>
                </c:pt>
                <c:pt idx="108">
                  <c:v>0.38161080540270365</c:v>
                </c:pt>
                <c:pt idx="109">
                  <c:v>0.38181090545272922</c:v>
                </c:pt>
                <c:pt idx="110">
                  <c:v>0.38201100550275346</c:v>
                </c:pt>
                <c:pt idx="111">
                  <c:v>0.38221110555277732</c:v>
                </c:pt>
                <c:pt idx="112">
                  <c:v>0.3824112056028045</c:v>
                </c:pt>
                <c:pt idx="113">
                  <c:v>0.38261130565282875</c:v>
                </c:pt>
                <c:pt idx="114">
                  <c:v>0.38281140570285527</c:v>
                </c:pt>
                <c:pt idx="115">
                  <c:v>0.38301150575287951</c:v>
                </c:pt>
                <c:pt idx="116">
                  <c:v>0.38321160580290364</c:v>
                </c:pt>
                <c:pt idx="117">
                  <c:v>0.38341170585292922</c:v>
                </c:pt>
                <c:pt idx="118">
                  <c:v>0.38361180590295457</c:v>
                </c:pt>
                <c:pt idx="119">
                  <c:v>0.38381190595298026</c:v>
                </c:pt>
                <c:pt idx="120">
                  <c:v>0.38401200600300422</c:v>
                </c:pt>
                <c:pt idx="121">
                  <c:v>0.38421210605302802</c:v>
                </c:pt>
                <c:pt idx="122">
                  <c:v>0.38441220610305493</c:v>
                </c:pt>
                <c:pt idx="123">
                  <c:v>0.38461230615307923</c:v>
                </c:pt>
                <c:pt idx="124">
                  <c:v>0.38481240620310464</c:v>
                </c:pt>
                <c:pt idx="125">
                  <c:v>0.38501250625312838</c:v>
                </c:pt>
                <c:pt idx="126">
                  <c:v>0.38521260630315446</c:v>
                </c:pt>
                <c:pt idx="127">
                  <c:v>0.38541270635317965</c:v>
                </c:pt>
                <c:pt idx="128">
                  <c:v>0.38561280640320411</c:v>
                </c:pt>
                <c:pt idx="129">
                  <c:v>0.38581290645322946</c:v>
                </c:pt>
                <c:pt idx="130">
                  <c:v>0.38601300650325332</c:v>
                </c:pt>
                <c:pt idx="131">
                  <c:v>0.38621310655327801</c:v>
                </c:pt>
                <c:pt idx="132">
                  <c:v>0.38641320660330308</c:v>
                </c:pt>
                <c:pt idx="133">
                  <c:v>0.38661330665332799</c:v>
                </c:pt>
                <c:pt idx="134">
                  <c:v>0.38681340670335423</c:v>
                </c:pt>
                <c:pt idx="135">
                  <c:v>0.38701350675337798</c:v>
                </c:pt>
                <c:pt idx="136">
                  <c:v>0.38721360680340411</c:v>
                </c:pt>
                <c:pt idx="137">
                  <c:v>0.38741370685342946</c:v>
                </c:pt>
                <c:pt idx="138">
                  <c:v>0.38761380690345493</c:v>
                </c:pt>
                <c:pt idx="139">
                  <c:v>0.3878139069534805</c:v>
                </c:pt>
                <c:pt idx="140">
                  <c:v>0.38801400700350452</c:v>
                </c:pt>
                <c:pt idx="141">
                  <c:v>0.38821410705352832</c:v>
                </c:pt>
                <c:pt idx="142">
                  <c:v>0.38841420710355551</c:v>
                </c:pt>
                <c:pt idx="143">
                  <c:v>0.38861430715357964</c:v>
                </c:pt>
                <c:pt idx="144">
                  <c:v>0.38881440720360633</c:v>
                </c:pt>
                <c:pt idx="145">
                  <c:v>0.38901450725363057</c:v>
                </c:pt>
                <c:pt idx="146">
                  <c:v>0.38921460730365603</c:v>
                </c:pt>
                <c:pt idx="147">
                  <c:v>0.38941470735368133</c:v>
                </c:pt>
                <c:pt idx="148">
                  <c:v>0.38961480740370447</c:v>
                </c:pt>
                <c:pt idx="149">
                  <c:v>0.38981490745372993</c:v>
                </c:pt>
                <c:pt idx="150">
                  <c:v>0.39001500750375423</c:v>
                </c:pt>
                <c:pt idx="151">
                  <c:v>0.39021510755377797</c:v>
                </c:pt>
                <c:pt idx="152">
                  <c:v>0.39041520760380505</c:v>
                </c:pt>
                <c:pt idx="153">
                  <c:v>0.3906153076538294</c:v>
                </c:pt>
                <c:pt idx="154">
                  <c:v>0.39081540770385587</c:v>
                </c:pt>
                <c:pt idx="155">
                  <c:v>0.39101550775388022</c:v>
                </c:pt>
                <c:pt idx="156">
                  <c:v>0.39121560780390446</c:v>
                </c:pt>
                <c:pt idx="157">
                  <c:v>0.39141570785392993</c:v>
                </c:pt>
                <c:pt idx="158">
                  <c:v>0.3916158079039555</c:v>
                </c:pt>
                <c:pt idx="159">
                  <c:v>0.39181590795398058</c:v>
                </c:pt>
                <c:pt idx="160">
                  <c:v>0.39201600800400493</c:v>
                </c:pt>
                <c:pt idx="161">
                  <c:v>0.39221610805402923</c:v>
                </c:pt>
                <c:pt idx="162">
                  <c:v>0.39241620810405586</c:v>
                </c:pt>
                <c:pt idx="163">
                  <c:v>0.39261630815408016</c:v>
                </c:pt>
                <c:pt idx="164">
                  <c:v>0.39281640820410557</c:v>
                </c:pt>
                <c:pt idx="165">
                  <c:v>0.39301650825412993</c:v>
                </c:pt>
                <c:pt idx="166">
                  <c:v>0.39321660830415534</c:v>
                </c:pt>
                <c:pt idx="167">
                  <c:v>0.39341670835418052</c:v>
                </c:pt>
                <c:pt idx="168">
                  <c:v>0.39361680840420493</c:v>
                </c:pt>
                <c:pt idx="169">
                  <c:v>0.39381690845423151</c:v>
                </c:pt>
                <c:pt idx="170">
                  <c:v>0.39401700850425564</c:v>
                </c:pt>
                <c:pt idx="171">
                  <c:v>0.39421710855427938</c:v>
                </c:pt>
                <c:pt idx="172">
                  <c:v>0.39441720860430546</c:v>
                </c:pt>
                <c:pt idx="173">
                  <c:v>0.39461730865432898</c:v>
                </c:pt>
                <c:pt idx="174">
                  <c:v>0.39481740870435622</c:v>
                </c:pt>
                <c:pt idx="175">
                  <c:v>0.39501750875438046</c:v>
                </c:pt>
                <c:pt idx="176">
                  <c:v>0.39521760880440593</c:v>
                </c:pt>
                <c:pt idx="177">
                  <c:v>0.3954177088544315</c:v>
                </c:pt>
                <c:pt idx="178">
                  <c:v>0.39561780890445658</c:v>
                </c:pt>
                <c:pt idx="179">
                  <c:v>0.39581790895448227</c:v>
                </c:pt>
                <c:pt idx="180">
                  <c:v>0.39601800900450651</c:v>
                </c:pt>
                <c:pt idx="181">
                  <c:v>0.39621810905453064</c:v>
                </c:pt>
                <c:pt idx="182">
                  <c:v>0.39641820910455733</c:v>
                </c:pt>
                <c:pt idx="183">
                  <c:v>0.39661830915458157</c:v>
                </c:pt>
                <c:pt idx="184">
                  <c:v>0.39681840920460798</c:v>
                </c:pt>
                <c:pt idx="185">
                  <c:v>0.39701850925463233</c:v>
                </c:pt>
                <c:pt idx="186">
                  <c:v>0.39721860930465774</c:v>
                </c:pt>
                <c:pt idx="187">
                  <c:v>0.39741870935468326</c:v>
                </c:pt>
                <c:pt idx="188">
                  <c:v>0.39761880940470651</c:v>
                </c:pt>
                <c:pt idx="189">
                  <c:v>0.3978189094547317</c:v>
                </c:pt>
                <c:pt idx="190">
                  <c:v>0.39801900950475605</c:v>
                </c:pt>
                <c:pt idx="191">
                  <c:v>0.39821910955478046</c:v>
                </c:pt>
                <c:pt idx="192">
                  <c:v>0.39841920960480692</c:v>
                </c:pt>
                <c:pt idx="193">
                  <c:v>0.39861930965483122</c:v>
                </c:pt>
                <c:pt idx="194">
                  <c:v>0.39881940970485774</c:v>
                </c:pt>
                <c:pt idx="195">
                  <c:v>0.39901950975488226</c:v>
                </c:pt>
                <c:pt idx="196">
                  <c:v>0.39921960980490651</c:v>
                </c:pt>
                <c:pt idx="197">
                  <c:v>0.39941970985493147</c:v>
                </c:pt>
                <c:pt idx="198">
                  <c:v>0.39961980990495727</c:v>
                </c:pt>
                <c:pt idx="199">
                  <c:v>0.39981990995498234</c:v>
                </c:pt>
                <c:pt idx="200">
                  <c:v>0.40002001000500398</c:v>
                </c:pt>
                <c:pt idx="201">
                  <c:v>0.400220110055029</c:v>
                </c:pt>
                <c:pt idx="202">
                  <c:v>0.40042021010505546</c:v>
                </c:pt>
                <c:pt idx="203">
                  <c:v>0.40062031015507898</c:v>
                </c:pt>
                <c:pt idx="204">
                  <c:v>0.40082041020510523</c:v>
                </c:pt>
                <c:pt idx="205">
                  <c:v>0.40102051025512908</c:v>
                </c:pt>
                <c:pt idx="206">
                  <c:v>0.40122061030515432</c:v>
                </c:pt>
                <c:pt idx="207">
                  <c:v>0.40142071035518023</c:v>
                </c:pt>
                <c:pt idx="208">
                  <c:v>0.40162081040520398</c:v>
                </c:pt>
                <c:pt idx="209">
                  <c:v>0.40182091045522988</c:v>
                </c:pt>
                <c:pt idx="210">
                  <c:v>0.40202101050525402</c:v>
                </c:pt>
                <c:pt idx="211">
                  <c:v>0.40222111055527893</c:v>
                </c:pt>
                <c:pt idx="212">
                  <c:v>0.402421210605304</c:v>
                </c:pt>
                <c:pt idx="213">
                  <c:v>0.40262131065532875</c:v>
                </c:pt>
                <c:pt idx="214">
                  <c:v>0.40282141070535432</c:v>
                </c:pt>
                <c:pt idx="215">
                  <c:v>0.40302151075537901</c:v>
                </c:pt>
                <c:pt idx="216">
                  <c:v>0.40322161080540397</c:v>
                </c:pt>
                <c:pt idx="217">
                  <c:v>0.40342171085542938</c:v>
                </c:pt>
                <c:pt idx="218">
                  <c:v>0.40362181090545635</c:v>
                </c:pt>
                <c:pt idx="219">
                  <c:v>0.40382191095548164</c:v>
                </c:pt>
                <c:pt idx="220">
                  <c:v>0.40402201100550611</c:v>
                </c:pt>
                <c:pt idx="221">
                  <c:v>0.40422211105553002</c:v>
                </c:pt>
                <c:pt idx="222">
                  <c:v>0.40442221110555693</c:v>
                </c:pt>
                <c:pt idx="223">
                  <c:v>0.40462231115558123</c:v>
                </c:pt>
                <c:pt idx="224">
                  <c:v>0.40482241120560758</c:v>
                </c:pt>
                <c:pt idx="225">
                  <c:v>0.40502251125563193</c:v>
                </c:pt>
                <c:pt idx="226">
                  <c:v>0.40522261130565751</c:v>
                </c:pt>
                <c:pt idx="227">
                  <c:v>0.40542271135568286</c:v>
                </c:pt>
                <c:pt idx="228">
                  <c:v>0.40562281140570611</c:v>
                </c:pt>
                <c:pt idx="229">
                  <c:v>0.40582291145573146</c:v>
                </c:pt>
                <c:pt idx="230">
                  <c:v>0.40602301150575498</c:v>
                </c:pt>
                <c:pt idx="231">
                  <c:v>0.40622311155578</c:v>
                </c:pt>
                <c:pt idx="232">
                  <c:v>0.40642321160580647</c:v>
                </c:pt>
                <c:pt idx="233">
                  <c:v>0.40662331165583032</c:v>
                </c:pt>
                <c:pt idx="234">
                  <c:v>0.40682341170585751</c:v>
                </c:pt>
                <c:pt idx="235">
                  <c:v>0.40702351175588164</c:v>
                </c:pt>
                <c:pt idx="236">
                  <c:v>0.40722361180590538</c:v>
                </c:pt>
                <c:pt idx="237">
                  <c:v>0.40742371185593146</c:v>
                </c:pt>
                <c:pt idx="238">
                  <c:v>0.40762381190595665</c:v>
                </c:pt>
                <c:pt idx="239">
                  <c:v>0.40782391195598222</c:v>
                </c:pt>
                <c:pt idx="240">
                  <c:v>0.40802401200600502</c:v>
                </c:pt>
                <c:pt idx="241">
                  <c:v>0.40822411205602999</c:v>
                </c:pt>
                <c:pt idx="242">
                  <c:v>0.40842421210605623</c:v>
                </c:pt>
                <c:pt idx="243">
                  <c:v>0.40862431215608008</c:v>
                </c:pt>
                <c:pt idx="244">
                  <c:v>0.40882441220610538</c:v>
                </c:pt>
                <c:pt idx="245">
                  <c:v>0.40902451225613001</c:v>
                </c:pt>
                <c:pt idx="246">
                  <c:v>0.40922461230615498</c:v>
                </c:pt>
                <c:pt idx="247">
                  <c:v>0.40942471235618111</c:v>
                </c:pt>
                <c:pt idx="248">
                  <c:v>0.40962481240620502</c:v>
                </c:pt>
                <c:pt idx="249">
                  <c:v>0.40982491245622998</c:v>
                </c:pt>
                <c:pt idx="250">
                  <c:v>0.410025012506255</c:v>
                </c:pt>
                <c:pt idx="251">
                  <c:v>0.41022511255627975</c:v>
                </c:pt>
                <c:pt idx="252">
                  <c:v>0.41042521260630499</c:v>
                </c:pt>
                <c:pt idx="253">
                  <c:v>0.41062531265632979</c:v>
                </c:pt>
                <c:pt idx="254">
                  <c:v>0.41082541270635498</c:v>
                </c:pt>
                <c:pt idx="255">
                  <c:v>0.41102551275638</c:v>
                </c:pt>
                <c:pt idx="256">
                  <c:v>0.41122561280640502</c:v>
                </c:pt>
                <c:pt idx="257">
                  <c:v>0.41142571285642998</c:v>
                </c:pt>
                <c:pt idx="258">
                  <c:v>0.41162581290645611</c:v>
                </c:pt>
                <c:pt idx="259">
                  <c:v>0.41182591295648147</c:v>
                </c:pt>
                <c:pt idx="260">
                  <c:v>0.41202601300650532</c:v>
                </c:pt>
                <c:pt idx="261">
                  <c:v>0.41222611305653001</c:v>
                </c:pt>
                <c:pt idx="262">
                  <c:v>0.41242621310655664</c:v>
                </c:pt>
                <c:pt idx="263">
                  <c:v>0.41262631315658038</c:v>
                </c:pt>
                <c:pt idx="264">
                  <c:v>0.41282641320660757</c:v>
                </c:pt>
                <c:pt idx="265">
                  <c:v>0.41302651325663164</c:v>
                </c:pt>
                <c:pt idx="266">
                  <c:v>0.41322661330665722</c:v>
                </c:pt>
                <c:pt idx="267">
                  <c:v>0.41342671335668352</c:v>
                </c:pt>
                <c:pt idx="268">
                  <c:v>0.41362681340670598</c:v>
                </c:pt>
                <c:pt idx="269">
                  <c:v>0.41382691345673223</c:v>
                </c:pt>
                <c:pt idx="270">
                  <c:v>0.41402701350675608</c:v>
                </c:pt>
                <c:pt idx="271">
                  <c:v>0.41422711355678099</c:v>
                </c:pt>
                <c:pt idx="272">
                  <c:v>0.41442721360680723</c:v>
                </c:pt>
                <c:pt idx="273">
                  <c:v>0.41462731365683098</c:v>
                </c:pt>
                <c:pt idx="274">
                  <c:v>0.41482741370685805</c:v>
                </c:pt>
                <c:pt idx="275">
                  <c:v>0.41502751375688246</c:v>
                </c:pt>
                <c:pt idx="276">
                  <c:v>0.41522761380690598</c:v>
                </c:pt>
                <c:pt idx="277">
                  <c:v>0.41542771385693211</c:v>
                </c:pt>
                <c:pt idx="278">
                  <c:v>0.41562781390695747</c:v>
                </c:pt>
                <c:pt idx="279">
                  <c:v>0.41582791395698293</c:v>
                </c:pt>
                <c:pt idx="280">
                  <c:v>0.41602801400700723</c:v>
                </c:pt>
                <c:pt idx="281">
                  <c:v>0.41622811405703097</c:v>
                </c:pt>
                <c:pt idx="282">
                  <c:v>0.41642821410705805</c:v>
                </c:pt>
                <c:pt idx="283">
                  <c:v>0.4166283141570824</c:v>
                </c:pt>
                <c:pt idx="284">
                  <c:v>0.41682841420710764</c:v>
                </c:pt>
                <c:pt idx="285">
                  <c:v>0.41702851425713211</c:v>
                </c:pt>
                <c:pt idx="286">
                  <c:v>0.41722861430715746</c:v>
                </c:pt>
                <c:pt idx="287">
                  <c:v>0.41742871435718293</c:v>
                </c:pt>
                <c:pt idx="288">
                  <c:v>0.41762881440720723</c:v>
                </c:pt>
                <c:pt idx="289">
                  <c:v>0.41782891445723275</c:v>
                </c:pt>
                <c:pt idx="290">
                  <c:v>0.41802901450725632</c:v>
                </c:pt>
                <c:pt idx="291">
                  <c:v>0.41822911455728101</c:v>
                </c:pt>
                <c:pt idx="292">
                  <c:v>0.41842921460730598</c:v>
                </c:pt>
                <c:pt idx="293">
                  <c:v>0.418629314657331</c:v>
                </c:pt>
                <c:pt idx="294">
                  <c:v>0.41882941470735746</c:v>
                </c:pt>
                <c:pt idx="295">
                  <c:v>0.41902951475738098</c:v>
                </c:pt>
                <c:pt idx="296">
                  <c:v>0.41922961480740722</c:v>
                </c:pt>
                <c:pt idx="297">
                  <c:v>0.41942971485743247</c:v>
                </c:pt>
                <c:pt idx="298">
                  <c:v>0.41962981490745793</c:v>
                </c:pt>
                <c:pt idx="299">
                  <c:v>0.41982991495748351</c:v>
                </c:pt>
                <c:pt idx="300">
                  <c:v>0.42003001500750597</c:v>
                </c:pt>
                <c:pt idx="301">
                  <c:v>0.420230115057531</c:v>
                </c:pt>
                <c:pt idx="302">
                  <c:v>0.42043021510755746</c:v>
                </c:pt>
                <c:pt idx="303">
                  <c:v>0.42063031515758098</c:v>
                </c:pt>
                <c:pt idx="304">
                  <c:v>0.42083041520760822</c:v>
                </c:pt>
                <c:pt idx="305">
                  <c:v>0.42103051525763246</c:v>
                </c:pt>
                <c:pt idx="306">
                  <c:v>0.42123061530765793</c:v>
                </c:pt>
                <c:pt idx="307">
                  <c:v>0.42143071535768351</c:v>
                </c:pt>
                <c:pt idx="308">
                  <c:v>0.42163081540770608</c:v>
                </c:pt>
                <c:pt idx="309">
                  <c:v>0.42183091545773138</c:v>
                </c:pt>
                <c:pt idx="310">
                  <c:v>0.42203101550775601</c:v>
                </c:pt>
                <c:pt idx="311">
                  <c:v>0.42223111555778076</c:v>
                </c:pt>
                <c:pt idx="312">
                  <c:v>0.42243121560780711</c:v>
                </c:pt>
                <c:pt idx="313">
                  <c:v>0.42263131565783102</c:v>
                </c:pt>
                <c:pt idx="314">
                  <c:v>0.42283141570785793</c:v>
                </c:pt>
                <c:pt idx="315">
                  <c:v>0.42303151575788323</c:v>
                </c:pt>
                <c:pt idx="316">
                  <c:v>0.42323161580790702</c:v>
                </c:pt>
                <c:pt idx="317">
                  <c:v>0.42343171585793232</c:v>
                </c:pt>
                <c:pt idx="318">
                  <c:v>0.42363181590795823</c:v>
                </c:pt>
                <c:pt idx="319">
                  <c:v>0.42383191595798364</c:v>
                </c:pt>
                <c:pt idx="320">
                  <c:v>0.424032016008007</c:v>
                </c:pt>
                <c:pt idx="321">
                  <c:v>0.42423211605803179</c:v>
                </c:pt>
                <c:pt idx="322">
                  <c:v>0.42443221610805698</c:v>
                </c:pt>
                <c:pt idx="323">
                  <c:v>0.424632316158082</c:v>
                </c:pt>
                <c:pt idx="324">
                  <c:v>0.42483241620810702</c:v>
                </c:pt>
                <c:pt idx="325">
                  <c:v>0.42503251625813199</c:v>
                </c:pt>
                <c:pt idx="326">
                  <c:v>0.42523261630815701</c:v>
                </c:pt>
                <c:pt idx="327">
                  <c:v>0.42543271635818197</c:v>
                </c:pt>
                <c:pt idx="328">
                  <c:v>0.42563281640820699</c:v>
                </c:pt>
                <c:pt idx="329">
                  <c:v>0.42583291645823201</c:v>
                </c:pt>
                <c:pt idx="330">
                  <c:v>0.42603301650825676</c:v>
                </c:pt>
                <c:pt idx="331">
                  <c:v>0.42623311655828089</c:v>
                </c:pt>
                <c:pt idx="332">
                  <c:v>0.42643321660830674</c:v>
                </c:pt>
                <c:pt idx="333">
                  <c:v>0.42663331665833065</c:v>
                </c:pt>
                <c:pt idx="334">
                  <c:v>0.42683341670835701</c:v>
                </c:pt>
                <c:pt idx="335">
                  <c:v>0.42703351675838203</c:v>
                </c:pt>
                <c:pt idx="336">
                  <c:v>0.42723361680840699</c:v>
                </c:pt>
                <c:pt idx="337">
                  <c:v>0.42743371685843201</c:v>
                </c:pt>
                <c:pt idx="338">
                  <c:v>0.42763381690845698</c:v>
                </c:pt>
                <c:pt idx="339">
                  <c:v>0.42783391695848288</c:v>
                </c:pt>
                <c:pt idx="340">
                  <c:v>0.42803401700850702</c:v>
                </c:pt>
                <c:pt idx="341">
                  <c:v>0.42823411705853193</c:v>
                </c:pt>
                <c:pt idx="342">
                  <c:v>0.42843421710855811</c:v>
                </c:pt>
                <c:pt idx="343">
                  <c:v>0.42863431715858202</c:v>
                </c:pt>
                <c:pt idx="344">
                  <c:v>0.42883441720860893</c:v>
                </c:pt>
                <c:pt idx="345">
                  <c:v>0.42903451725863323</c:v>
                </c:pt>
                <c:pt idx="346">
                  <c:v>0.42923461730865864</c:v>
                </c:pt>
                <c:pt idx="347">
                  <c:v>0.42943471735868405</c:v>
                </c:pt>
                <c:pt idx="348">
                  <c:v>0.42963481740870701</c:v>
                </c:pt>
                <c:pt idx="349">
                  <c:v>0.42983491745873198</c:v>
                </c:pt>
                <c:pt idx="350">
                  <c:v>0.430035017508757</c:v>
                </c:pt>
                <c:pt idx="351">
                  <c:v>0.43023511755878174</c:v>
                </c:pt>
                <c:pt idx="352">
                  <c:v>0.43043521760880732</c:v>
                </c:pt>
                <c:pt idx="353">
                  <c:v>0.43063531765883201</c:v>
                </c:pt>
                <c:pt idx="354">
                  <c:v>0.43083541770885875</c:v>
                </c:pt>
                <c:pt idx="355">
                  <c:v>0.43103551775888238</c:v>
                </c:pt>
                <c:pt idx="356">
                  <c:v>0.43123561780890701</c:v>
                </c:pt>
                <c:pt idx="357">
                  <c:v>0.43143571785893198</c:v>
                </c:pt>
                <c:pt idx="358">
                  <c:v>0.43163581790895811</c:v>
                </c:pt>
                <c:pt idx="359">
                  <c:v>0.43183591795898346</c:v>
                </c:pt>
                <c:pt idx="360">
                  <c:v>0.43203601800900698</c:v>
                </c:pt>
                <c:pt idx="361">
                  <c:v>0.432236118059032</c:v>
                </c:pt>
                <c:pt idx="362">
                  <c:v>0.43243621810905847</c:v>
                </c:pt>
                <c:pt idx="363">
                  <c:v>0.43263631815908232</c:v>
                </c:pt>
                <c:pt idx="364">
                  <c:v>0.43283641820910923</c:v>
                </c:pt>
                <c:pt idx="365">
                  <c:v>0.43303651825913297</c:v>
                </c:pt>
                <c:pt idx="366">
                  <c:v>0.43323661830915838</c:v>
                </c:pt>
                <c:pt idx="367">
                  <c:v>0.43343671835918446</c:v>
                </c:pt>
                <c:pt idx="368">
                  <c:v>0.43363681840920798</c:v>
                </c:pt>
                <c:pt idx="369">
                  <c:v>0.43383691845923411</c:v>
                </c:pt>
                <c:pt idx="370">
                  <c:v>0.43403701850925802</c:v>
                </c:pt>
                <c:pt idx="371">
                  <c:v>0.43423711855928299</c:v>
                </c:pt>
                <c:pt idx="372">
                  <c:v>0.43443721860930801</c:v>
                </c:pt>
                <c:pt idx="373">
                  <c:v>0.43463731865933303</c:v>
                </c:pt>
                <c:pt idx="374">
                  <c:v>0.43483741870935838</c:v>
                </c:pt>
                <c:pt idx="375">
                  <c:v>0.43503751875938301</c:v>
                </c:pt>
                <c:pt idx="376">
                  <c:v>0.43523761880940798</c:v>
                </c:pt>
                <c:pt idx="377">
                  <c:v>0.43543771885943411</c:v>
                </c:pt>
                <c:pt idx="378">
                  <c:v>0.43563781890945946</c:v>
                </c:pt>
                <c:pt idx="379">
                  <c:v>0.43583791895948493</c:v>
                </c:pt>
                <c:pt idx="380">
                  <c:v>0.43603801900950923</c:v>
                </c:pt>
                <c:pt idx="381">
                  <c:v>0.43623811905953302</c:v>
                </c:pt>
                <c:pt idx="382">
                  <c:v>0.43643821910955993</c:v>
                </c:pt>
                <c:pt idx="383">
                  <c:v>0.43663831915958423</c:v>
                </c:pt>
                <c:pt idx="384">
                  <c:v>0.4368384192096107</c:v>
                </c:pt>
                <c:pt idx="385">
                  <c:v>0.43703851925963505</c:v>
                </c:pt>
                <c:pt idx="386">
                  <c:v>0.43723861930966057</c:v>
                </c:pt>
                <c:pt idx="387">
                  <c:v>0.43743871935968598</c:v>
                </c:pt>
                <c:pt idx="388">
                  <c:v>0.43763881940970911</c:v>
                </c:pt>
                <c:pt idx="389">
                  <c:v>0.43783891945973447</c:v>
                </c:pt>
                <c:pt idx="390">
                  <c:v>0.43803901950975832</c:v>
                </c:pt>
                <c:pt idx="391">
                  <c:v>0.43823911955978301</c:v>
                </c:pt>
                <c:pt idx="392">
                  <c:v>0.43843921960980964</c:v>
                </c:pt>
                <c:pt idx="393">
                  <c:v>0.43863931965983338</c:v>
                </c:pt>
                <c:pt idx="394">
                  <c:v>0.43883941970986057</c:v>
                </c:pt>
                <c:pt idx="395">
                  <c:v>0.43903951975988464</c:v>
                </c:pt>
                <c:pt idx="396">
                  <c:v>0.43923961980990911</c:v>
                </c:pt>
                <c:pt idx="397">
                  <c:v>0.43943971985993446</c:v>
                </c:pt>
                <c:pt idx="398">
                  <c:v>0.43963981990995993</c:v>
                </c:pt>
                <c:pt idx="399">
                  <c:v>0.4398399199599855</c:v>
                </c:pt>
                <c:pt idx="400">
                  <c:v>0.44004002001000803</c:v>
                </c:pt>
                <c:pt idx="401">
                  <c:v>0.44024012006003171</c:v>
                </c:pt>
                <c:pt idx="402">
                  <c:v>0.44044022011005801</c:v>
                </c:pt>
                <c:pt idx="403">
                  <c:v>0.44064032016008275</c:v>
                </c:pt>
                <c:pt idx="404">
                  <c:v>0.440840420210108</c:v>
                </c:pt>
                <c:pt idx="405">
                  <c:v>0.44104052026013274</c:v>
                </c:pt>
                <c:pt idx="406">
                  <c:v>0.44124062031015793</c:v>
                </c:pt>
                <c:pt idx="407">
                  <c:v>0.441440720360183</c:v>
                </c:pt>
                <c:pt idx="408">
                  <c:v>0.44164082041020775</c:v>
                </c:pt>
                <c:pt idx="409">
                  <c:v>0.44184092046023299</c:v>
                </c:pt>
                <c:pt idx="410">
                  <c:v>0.44204102051025779</c:v>
                </c:pt>
                <c:pt idx="411">
                  <c:v>0.44224112056028153</c:v>
                </c:pt>
                <c:pt idx="412">
                  <c:v>0.44244122061030672</c:v>
                </c:pt>
                <c:pt idx="413">
                  <c:v>0.44264132066033207</c:v>
                </c:pt>
                <c:pt idx="414">
                  <c:v>0.44284142071035876</c:v>
                </c:pt>
                <c:pt idx="415">
                  <c:v>0.44304152076038289</c:v>
                </c:pt>
                <c:pt idx="416">
                  <c:v>0.44324162081040874</c:v>
                </c:pt>
                <c:pt idx="417">
                  <c:v>0.44344172086043399</c:v>
                </c:pt>
                <c:pt idx="418">
                  <c:v>0.44364182091045901</c:v>
                </c:pt>
                <c:pt idx="419">
                  <c:v>0.44384192096048408</c:v>
                </c:pt>
                <c:pt idx="420">
                  <c:v>0.44404202101050899</c:v>
                </c:pt>
                <c:pt idx="421">
                  <c:v>0.44424212106053379</c:v>
                </c:pt>
                <c:pt idx="422">
                  <c:v>0.44444222111055898</c:v>
                </c:pt>
                <c:pt idx="423">
                  <c:v>0.444642321160584</c:v>
                </c:pt>
                <c:pt idx="424">
                  <c:v>0.44484242121061046</c:v>
                </c:pt>
                <c:pt idx="425">
                  <c:v>0.44504252126063398</c:v>
                </c:pt>
                <c:pt idx="426">
                  <c:v>0.44524262131066022</c:v>
                </c:pt>
                <c:pt idx="427">
                  <c:v>0.44544272136068547</c:v>
                </c:pt>
                <c:pt idx="428">
                  <c:v>0.44564282141070899</c:v>
                </c:pt>
                <c:pt idx="429">
                  <c:v>0.44584292146073401</c:v>
                </c:pt>
                <c:pt idx="430">
                  <c:v>0.44604302151075875</c:v>
                </c:pt>
                <c:pt idx="431">
                  <c:v>0.44624312156078272</c:v>
                </c:pt>
                <c:pt idx="432">
                  <c:v>0.44644322161080902</c:v>
                </c:pt>
                <c:pt idx="433">
                  <c:v>0.44664332166083393</c:v>
                </c:pt>
                <c:pt idx="434">
                  <c:v>0.44684342171086011</c:v>
                </c:pt>
                <c:pt idx="435">
                  <c:v>0.44704352176088402</c:v>
                </c:pt>
                <c:pt idx="436">
                  <c:v>0.44724362181090899</c:v>
                </c:pt>
                <c:pt idx="437">
                  <c:v>0.44744372186093401</c:v>
                </c:pt>
                <c:pt idx="438">
                  <c:v>0.44764382191095897</c:v>
                </c:pt>
                <c:pt idx="439">
                  <c:v>0.44784392196098438</c:v>
                </c:pt>
                <c:pt idx="440">
                  <c:v>0.44804402201100879</c:v>
                </c:pt>
                <c:pt idx="441">
                  <c:v>0.44824412206103253</c:v>
                </c:pt>
                <c:pt idx="442">
                  <c:v>0.448444222111059</c:v>
                </c:pt>
                <c:pt idx="443">
                  <c:v>0.44864432216108374</c:v>
                </c:pt>
                <c:pt idx="444">
                  <c:v>0.44884442221110893</c:v>
                </c:pt>
                <c:pt idx="445">
                  <c:v>0.44904452226113373</c:v>
                </c:pt>
                <c:pt idx="446">
                  <c:v>0.44924462231115903</c:v>
                </c:pt>
                <c:pt idx="447">
                  <c:v>0.44944472236118399</c:v>
                </c:pt>
                <c:pt idx="448">
                  <c:v>0.44964482241120879</c:v>
                </c:pt>
                <c:pt idx="449">
                  <c:v>0.44984492246123375</c:v>
                </c:pt>
                <c:pt idx="450">
                  <c:v>0.45004502251125789</c:v>
                </c:pt>
                <c:pt idx="451">
                  <c:v>0.45024512256128213</c:v>
                </c:pt>
                <c:pt idx="452">
                  <c:v>0.45044522261130754</c:v>
                </c:pt>
                <c:pt idx="453">
                  <c:v>0.45064532266133195</c:v>
                </c:pt>
                <c:pt idx="454">
                  <c:v>0.45084542271135875</c:v>
                </c:pt>
                <c:pt idx="455">
                  <c:v>0.45104552276138271</c:v>
                </c:pt>
                <c:pt idx="456">
                  <c:v>0.45124562281140879</c:v>
                </c:pt>
                <c:pt idx="457">
                  <c:v>0.45144572286143375</c:v>
                </c:pt>
                <c:pt idx="458">
                  <c:v>0.45164582291145899</c:v>
                </c:pt>
                <c:pt idx="459">
                  <c:v>0.45184592296148401</c:v>
                </c:pt>
                <c:pt idx="460">
                  <c:v>0.45204602301150876</c:v>
                </c:pt>
                <c:pt idx="461">
                  <c:v>0.45224612306153289</c:v>
                </c:pt>
                <c:pt idx="462">
                  <c:v>0.45244622311156002</c:v>
                </c:pt>
                <c:pt idx="463">
                  <c:v>0.45264632316158493</c:v>
                </c:pt>
                <c:pt idx="464">
                  <c:v>0.45284642321161123</c:v>
                </c:pt>
                <c:pt idx="465">
                  <c:v>0.45304652326163508</c:v>
                </c:pt>
                <c:pt idx="466">
                  <c:v>0.45324662331166032</c:v>
                </c:pt>
                <c:pt idx="467">
                  <c:v>0.45344672336168623</c:v>
                </c:pt>
                <c:pt idx="468">
                  <c:v>0.45364682341170975</c:v>
                </c:pt>
                <c:pt idx="469">
                  <c:v>0.453846923461735</c:v>
                </c:pt>
                <c:pt idx="470">
                  <c:v>0.45404702351175974</c:v>
                </c:pt>
                <c:pt idx="471">
                  <c:v>0.45424712356178354</c:v>
                </c:pt>
                <c:pt idx="472">
                  <c:v>0.45444722361181</c:v>
                </c:pt>
                <c:pt idx="473">
                  <c:v>0.45464732366183475</c:v>
                </c:pt>
                <c:pt idx="474">
                  <c:v>0.45484742371186032</c:v>
                </c:pt>
                <c:pt idx="475">
                  <c:v>0.45504752376188501</c:v>
                </c:pt>
                <c:pt idx="476">
                  <c:v>0.45524762381190975</c:v>
                </c:pt>
                <c:pt idx="477">
                  <c:v>0.45544772386193499</c:v>
                </c:pt>
                <c:pt idx="478">
                  <c:v>0.45564782391196001</c:v>
                </c:pt>
                <c:pt idx="479">
                  <c:v>0.45584792396198498</c:v>
                </c:pt>
                <c:pt idx="480">
                  <c:v>0.45604802401201</c:v>
                </c:pt>
                <c:pt idx="481">
                  <c:v>0.45624812406203474</c:v>
                </c:pt>
                <c:pt idx="482">
                  <c:v>0.45644822411206032</c:v>
                </c:pt>
                <c:pt idx="483">
                  <c:v>0.45664832416208501</c:v>
                </c:pt>
                <c:pt idx="484">
                  <c:v>0.45684842421211008</c:v>
                </c:pt>
                <c:pt idx="485">
                  <c:v>0.45704852426213499</c:v>
                </c:pt>
                <c:pt idx="486">
                  <c:v>0.45724862431216001</c:v>
                </c:pt>
                <c:pt idx="487">
                  <c:v>0.45744872436218498</c:v>
                </c:pt>
                <c:pt idx="488">
                  <c:v>0.45764882441221</c:v>
                </c:pt>
                <c:pt idx="489">
                  <c:v>0.45784892446223502</c:v>
                </c:pt>
                <c:pt idx="490">
                  <c:v>0.45804902451225993</c:v>
                </c:pt>
                <c:pt idx="491">
                  <c:v>0.45824912456228473</c:v>
                </c:pt>
                <c:pt idx="492">
                  <c:v>0.45844922461230975</c:v>
                </c:pt>
                <c:pt idx="493">
                  <c:v>0.45864932466233371</c:v>
                </c:pt>
                <c:pt idx="494">
                  <c:v>0.45884942471236001</c:v>
                </c:pt>
                <c:pt idx="495">
                  <c:v>0.45904952476238475</c:v>
                </c:pt>
                <c:pt idx="496">
                  <c:v>0.45924962481241</c:v>
                </c:pt>
                <c:pt idx="497">
                  <c:v>0.45944972486243502</c:v>
                </c:pt>
                <c:pt idx="498">
                  <c:v>0.45964982491245998</c:v>
                </c:pt>
                <c:pt idx="499">
                  <c:v>0.45984992496248611</c:v>
                </c:pt>
                <c:pt idx="500">
                  <c:v>0.46005002501251002</c:v>
                </c:pt>
                <c:pt idx="501">
                  <c:v>0.46025012506253499</c:v>
                </c:pt>
                <c:pt idx="502">
                  <c:v>0.46045022511256123</c:v>
                </c:pt>
                <c:pt idx="503">
                  <c:v>0.46065032516258497</c:v>
                </c:pt>
                <c:pt idx="504">
                  <c:v>0.46085042521261205</c:v>
                </c:pt>
                <c:pt idx="505">
                  <c:v>0.46105052526263623</c:v>
                </c:pt>
                <c:pt idx="506">
                  <c:v>0.46125062531266164</c:v>
                </c:pt>
                <c:pt idx="507">
                  <c:v>0.46145072536268722</c:v>
                </c:pt>
                <c:pt idx="508">
                  <c:v>0.46165082541271002</c:v>
                </c:pt>
                <c:pt idx="509">
                  <c:v>0.46185092546273498</c:v>
                </c:pt>
                <c:pt idx="510">
                  <c:v>0.462051025512761</c:v>
                </c:pt>
                <c:pt idx="511">
                  <c:v>0.46225112556278575</c:v>
                </c:pt>
                <c:pt idx="512">
                  <c:v>0.46245122561281132</c:v>
                </c:pt>
                <c:pt idx="513">
                  <c:v>0.46265132566283601</c:v>
                </c:pt>
                <c:pt idx="514">
                  <c:v>0.46285142571286264</c:v>
                </c:pt>
                <c:pt idx="515">
                  <c:v>0.46305152576288638</c:v>
                </c:pt>
                <c:pt idx="516">
                  <c:v>0.46325162581291102</c:v>
                </c:pt>
                <c:pt idx="517">
                  <c:v>0.46345172586293598</c:v>
                </c:pt>
                <c:pt idx="518">
                  <c:v>0.46365182591296211</c:v>
                </c:pt>
                <c:pt idx="519">
                  <c:v>0.46385192596298747</c:v>
                </c:pt>
                <c:pt idx="520">
                  <c:v>0.46405202601301099</c:v>
                </c:pt>
                <c:pt idx="521">
                  <c:v>0.46425212606303579</c:v>
                </c:pt>
                <c:pt idx="522">
                  <c:v>0.46445222611306097</c:v>
                </c:pt>
                <c:pt idx="523">
                  <c:v>0.46465232616308599</c:v>
                </c:pt>
                <c:pt idx="524">
                  <c:v>0.46485242621311101</c:v>
                </c:pt>
                <c:pt idx="525">
                  <c:v>0.46505252626313576</c:v>
                </c:pt>
                <c:pt idx="526">
                  <c:v>0.465252626313161</c:v>
                </c:pt>
                <c:pt idx="527">
                  <c:v>0.46545272636318602</c:v>
                </c:pt>
                <c:pt idx="528">
                  <c:v>0.46565282641321099</c:v>
                </c:pt>
                <c:pt idx="529">
                  <c:v>0.46585292646323601</c:v>
                </c:pt>
                <c:pt idx="530">
                  <c:v>0.46605302651326103</c:v>
                </c:pt>
                <c:pt idx="531">
                  <c:v>0.46625312656328471</c:v>
                </c:pt>
                <c:pt idx="532">
                  <c:v>0.46645322661331079</c:v>
                </c:pt>
                <c:pt idx="533">
                  <c:v>0.46665332666333453</c:v>
                </c:pt>
                <c:pt idx="534">
                  <c:v>0.466853426713361</c:v>
                </c:pt>
                <c:pt idx="535">
                  <c:v>0.46705352676338574</c:v>
                </c:pt>
                <c:pt idx="536">
                  <c:v>0.46725362681341093</c:v>
                </c:pt>
                <c:pt idx="537">
                  <c:v>0.467453726863436</c:v>
                </c:pt>
                <c:pt idx="538">
                  <c:v>0.46765382691346102</c:v>
                </c:pt>
                <c:pt idx="539">
                  <c:v>0.46785392696348632</c:v>
                </c:pt>
                <c:pt idx="540">
                  <c:v>0.46805402701351101</c:v>
                </c:pt>
                <c:pt idx="541">
                  <c:v>0.46825412706353575</c:v>
                </c:pt>
                <c:pt idx="542">
                  <c:v>0.46845422711356138</c:v>
                </c:pt>
                <c:pt idx="543">
                  <c:v>0.46865432716358602</c:v>
                </c:pt>
                <c:pt idx="544">
                  <c:v>0.46885442721361265</c:v>
                </c:pt>
                <c:pt idx="545">
                  <c:v>0.46905452726363711</c:v>
                </c:pt>
                <c:pt idx="546">
                  <c:v>0.46925462731366246</c:v>
                </c:pt>
                <c:pt idx="547">
                  <c:v>0.46945472736368793</c:v>
                </c:pt>
                <c:pt idx="548">
                  <c:v>0.46965482741371101</c:v>
                </c:pt>
                <c:pt idx="549">
                  <c:v>0.46985492746373608</c:v>
                </c:pt>
                <c:pt idx="550">
                  <c:v>0.47005502751376099</c:v>
                </c:pt>
                <c:pt idx="551">
                  <c:v>0.47025512756378579</c:v>
                </c:pt>
                <c:pt idx="552">
                  <c:v>0.47045522761381098</c:v>
                </c:pt>
                <c:pt idx="553">
                  <c:v>0.470655327663836</c:v>
                </c:pt>
                <c:pt idx="554">
                  <c:v>0.47085542771386246</c:v>
                </c:pt>
                <c:pt idx="555">
                  <c:v>0.47105552776388598</c:v>
                </c:pt>
                <c:pt idx="556">
                  <c:v>0.471255627813911</c:v>
                </c:pt>
                <c:pt idx="557">
                  <c:v>0.47145572786393602</c:v>
                </c:pt>
                <c:pt idx="558">
                  <c:v>0.47165582791396132</c:v>
                </c:pt>
                <c:pt idx="559">
                  <c:v>0.47185592796398823</c:v>
                </c:pt>
                <c:pt idx="560">
                  <c:v>0.47205602801401197</c:v>
                </c:pt>
                <c:pt idx="561">
                  <c:v>0.472256128064037</c:v>
                </c:pt>
                <c:pt idx="562">
                  <c:v>0.47245622811406346</c:v>
                </c:pt>
                <c:pt idx="563">
                  <c:v>0.47265632816408698</c:v>
                </c:pt>
                <c:pt idx="564">
                  <c:v>0.47285642821411311</c:v>
                </c:pt>
                <c:pt idx="565">
                  <c:v>0.47305652826413702</c:v>
                </c:pt>
                <c:pt idx="566">
                  <c:v>0.47325662831416232</c:v>
                </c:pt>
                <c:pt idx="567">
                  <c:v>0.47345672836418823</c:v>
                </c:pt>
                <c:pt idx="568">
                  <c:v>0.47365682841421197</c:v>
                </c:pt>
                <c:pt idx="569">
                  <c:v>0.47385692846423738</c:v>
                </c:pt>
                <c:pt idx="570">
                  <c:v>0.47405702851426201</c:v>
                </c:pt>
                <c:pt idx="571">
                  <c:v>0.47425712856428676</c:v>
                </c:pt>
                <c:pt idx="572">
                  <c:v>0.474457228614312</c:v>
                </c:pt>
                <c:pt idx="573">
                  <c:v>0.47465732866433674</c:v>
                </c:pt>
                <c:pt idx="574">
                  <c:v>0.47485742871436198</c:v>
                </c:pt>
                <c:pt idx="575">
                  <c:v>0.475057528764387</c:v>
                </c:pt>
                <c:pt idx="576">
                  <c:v>0.47525762881441208</c:v>
                </c:pt>
                <c:pt idx="577">
                  <c:v>0.47545772886443732</c:v>
                </c:pt>
                <c:pt idx="578">
                  <c:v>0.47565782891446323</c:v>
                </c:pt>
                <c:pt idx="579">
                  <c:v>0.47585792896448864</c:v>
                </c:pt>
                <c:pt idx="580">
                  <c:v>0.47605802901451238</c:v>
                </c:pt>
                <c:pt idx="581">
                  <c:v>0.47625812906453702</c:v>
                </c:pt>
                <c:pt idx="582">
                  <c:v>0.47645822911456392</c:v>
                </c:pt>
                <c:pt idx="583">
                  <c:v>0.47665832916458811</c:v>
                </c:pt>
                <c:pt idx="584">
                  <c:v>0.47685842921461452</c:v>
                </c:pt>
                <c:pt idx="585">
                  <c:v>0.47705852926463893</c:v>
                </c:pt>
                <c:pt idx="586">
                  <c:v>0.47725862931466451</c:v>
                </c:pt>
                <c:pt idx="587">
                  <c:v>0.47745872936468947</c:v>
                </c:pt>
                <c:pt idx="588">
                  <c:v>0.47765882941471238</c:v>
                </c:pt>
                <c:pt idx="589">
                  <c:v>0.4778589294647384</c:v>
                </c:pt>
                <c:pt idx="590">
                  <c:v>0.47805902951476198</c:v>
                </c:pt>
                <c:pt idx="591">
                  <c:v>0.478259129564787</c:v>
                </c:pt>
                <c:pt idx="592">
                  <c:v>0.47845922961481346</c:v>
                </c:pt>
                <c:pt idx="593">
                  <c:v>0.47865932966483732</c:v>
                </c:pt>
                <c:pt idx="594">
                  <c:v>0.4788594297148645</c:v>
                </c:pt>
                <c:pt idx="595">
                  <c:v>0.47905952976488875</c:v>
                </c:pt>
                <c:pt idx="596">
                  <c:v>0.47925962981491232</c:v>
                </c:pt>
                <c:pt idx="597">
                  <c:v>0.47945972986493823</c:v>
                </c:pt>
                <c:pt idx="598">
                  <c:v>0.47965982991496364</c:v>
                </c:pt>
                <c:pt idx="599">
                  <c:v>0.47985992996498916</c:v>
                </c:pt>
                <c:pt idx="600">
                  <c:v>0.48006003001501202</c:v>
                </c:pt>
                <c:pt idx="601">
                  <c:v>0.48026013006503693</c:v>
                </c:pt>
                <c:pt idx="602">
                  <c:v>0.48046023011506322</c:v>
                </c:pt>
                <c:pt idx="603">
                  <c:v>0.48066033016508702</c:v>
                </c:pt>
                <c:pt idx="604">
                  <c:v>0.48086043021511232</c:v>
                </c:pt>
                <c:pt idx="605">
                  <c:v>0.48106053026513701</c:v>
                </c:pt>
                <c:pt idx="606">
                  <c:v>0.48126063031516197</c:v>
                </c:pt>
                <c:pt idx="607">
                  <c:v>0.48146073036518738</c:v>
                </c:pt>
                <c:pt idx="608">
                  <c:v>0.48166083041521301</c:v>
                </c:pt>
                <c:pt idx="609">
                  <c:v>0.48186093046523798</c:v>
                </c:pt>
                <c:pt idx="610">
                  <c:v>0.482061030515263</c:v>
                </c:pt>
                <c:pt idx="611">
                  <c:v>0.48226113056528774</c:v>
                </c:pt>
                <c:pt idx="612">
                  <c:v>0.48246123061531299</c:v>
                </c:pt>
                <c:pt idx="613">
                  <c:v>0.48266133066533773</c:v>
                </c:pt>
                <c:pt idx="614">
                  <c:v>0.48286143071536308</c:v>
                </c:pt>
                <c:pt idx="615">
                  <c:v>0.48306153076538799</c:v>
                </c:pt>
                <c:pt idx="616">
                  <c:v>0.48326163081541301</c:v>
                </c:pt>
                <c:pt idx="617">
                  <c:v>0.48346173086543798</c:v>
                </c:pt>
                <c:pt idx="618">
                  <c:v>0.48366183091546411</c:v>
                </c:pt>
                <c:pt idx="619">
                  <c:v>0.48386193096548946</c:v>
                </c:pt>
                <c:pt idx="620">
                  <c:v>0.48406203101551298</c:v>
                </c:pt>
                <c:pt idx="621">
                  <c:v>0.484262131065538</c:v>
                </c:pt>
                <c:pt idx="622">
                  <c:v>0.48446223111556447</c:v>
                </c:pt>
                <c:pt idx="623">
                  <c:v>0.48466233116558832</c:v>
                </c:pt>
                <c:pt idx="624">
                  <c:v>0.48486243121561551</c:v>
                </c:pt>
                <c:pt idx="625">
                  <c:v>0.48506253126563964</c:v>
                </c:pt>
                <c:pt idx="626">
                  <c:v>0.48526263131566505</c:v>
                </c:pt>
                <c:pt idx="627">
                  <c:v>0.48546273136569057</c:v>
                </c:pt>
                <c:pt idx="628">
                  <c:v>0.48566283141571298</c:v>
                </c:pt>
                <c:pt idx="629">
                  <c:v>0.48586293146573911</c:v>
                </c:pt>
                <c:pt idx="630">
                  <c:v>0.48606303151576302</c:v>
                </c:pt>
                <c:pt idx="631">
                  <c:v>0.48626313156578799</c:v>
                </c:pt>
                <c:pt idx="632">
                  <c:v>0.48646323161581423</c:v>
                </c:pt>
                <c:pt idx="633">
                  <c:v>0.48666333166583797</c:v>
                </c:pt>
                <c:pt idx="634">
                  <c:v>0.48686343171586505</c:v>
                </c:pt>
                <c:pt idx="635">
                  <c:v>0.48706353176588923</c:v>
                </c:pt>
                <c:pt idx="636">
                  <c:v>0.48726363181591298</c:v>
                </c:pt>
                <c:pt idx="637">
                  <c:v>0.48746373186593911</c:v>
                </c:pt>
                <c:pt idx="638">
                  <c:v>0.48766383191596446</c:v>
                </c:pt>
                <c:pt idx="639">
                  <c:v>0.48786393196598993</c:v>
                </c:pt>
                <c:pt idx="640">
                  <c:v>0.48806403201601301</c:v>
                </c:pt>
                <c:pt idx="641">
                  <c:v>0.48826413206603803</c:v>
                </c:pt>
                <c:pt idx="642">
                  <c:v>0.48846423211606332</c:v>
                </c:pt>
                <c:pt idx="643">
                  <c:v>0.48866433216608801</c:v>
                </c:pt>
                <c:pt idx="644">
                  <c:v>0.48886443221611298</c:v>
                </c:pt>
                <c:pt idx="645">
                  <c:v>0.489064532266138</c:v>
                </c:pt>
                <c:pt idx="646">
                  <c:v>0.48926463231616302</c:v>
                </c:pt>
                <c:pt idx="647">
                  <c:v>0.48946473236618798</c:v>
                </c:pt>
                <c:pt idx="648">
                  <c:v>0.489664832416213</c:v>
                </c:pt>
                <c:pt idx="649">
                  <c:v>0.48986493246623802</c:v>
                </c:pt>
                <c:pt idx="650">
                  <c:v>0.49006503251626299</c:v>
                </c:pt>
                <c:pt idx="651">
                  <c:v>0.49026513256628779</c:v>
                </c:pt>
                <c:pt idx="652">
                  <c:v>0.49046523261631275</c:v>
                </c:pt>
                <c:pt idx="653">
                  <c:v>0.49066533266633672</c:v>
                </c:pt>
                <c:pt idx="654">
                  <c:v>0.49086543271636301</c:v>
                </c:pt>
                <c:pt idx="655">
                  <c:v>0.49106553276638776</c:v>
                </c:pt>
                <c:pt idx="656">
                  <c:v>0.491265632816414</c:v>
                </c:pt>
                <c:pt idx="657">
                  <c:v>0.49146573286643902</c:v>
                </c:pt>
                <c:pt idx="658">
                  <c:v>0.49166583291646432</c:v>
                </c:pt>
                <c:pt idx="659">
                  <c:v>0.49186593296649023</c:v>
                </c:pt>
                <c:pt idx="660">
                  <c:v>0.49206603301651408</c:v>
                </c:pt>
                <c:pt idx="661">
                  <c:v>0.49226613306653899</c:v>
                </c:pt>
                <c:pt idx="662">
                  <c:v>0.49246623311656523</c:v>
                </c:pt>
                <c:pt idx="663">
                  <c:v>0.49266633316658898</c:v>
                </c:pt>
                <c:pt idx="664">
                  <c:v>0.49286643321661616</c:v>
                </c:pt>
                <c:pt idx="665">
                  <c:v>0.49306653326664079</c:v>
                </c:pt>
                <c:pt idx="666">
                  <c:v>0.49326663331666593</c:v>
                </c:pt>
                <c:pt idx="667">
                  <c:v>0.49346673336669128</c:v>
                </c:pt>
                <c:pt idx="668">
                  <c:v>0.49366683341671402</c:v>
                </c:pt>
                <c:pt idx="669">
                  <c:v>0.49386693346673932</c:v>
                </c:pt>
                <c:pt idx="670">
                  <c:v>0.49406703351676401</c:v>
                </c:pt>
                <c:pt idx="671">
                  <c:v>0.49426713356678875</c:v>
                </c:pt>
                <c:pt idx="672">
                  <c:v>0.49446723361681438</c:v>
                </c:pt>
                <c:pt idx="673">
                  <c:v>0.49466733366683902</c:v>
                </c:pt>
                <c:pt idx="674">
                  <c:v>0.49486743371686565</c:v>
                </c:pt>
                <c:pt idx="675">
                  <c:v>0.49506753376689011</c:v>
                </c:pt>
                <c:pt idx="676">
                  <c:v>0.49526763381691402</c:v>
                </c:pt>
                <c:pt idx="677">
                  <c:v>0.49546773386693932</c:v>
                </c:pt>
                <c:pt idx="678">
                  <c:v>0.49566783391696523</c:v>
                </c:pt>
                <c:pt idx="679">
                  <c:v>0.49586793396699075</c:v>
                </c:pt>
                <c:pt idx="680">
                  <c:v>0.49606803401701438</c:v>
                </c:pt>
                <c:pt idx="681">
                  <c:v>0.49626813406703901</c:v>
                </c:pt>
                <c:pt idx="682">
                  <c:v>0.49646823411706564</c:v>
                </c:pt>
                <c:pt idx="683">
                  <c:v>0.49666833416709011</c:v>
                </c:pt>
                <c:pt idx="684">
                  <c:v>0.49686843421711546</c:v>
                </c:pt>
                <c:pt idx="685">
                  <c:v>0.49706853426713898</c:v>
                </c:pt>
                <c:pt idx="686">
                  <c:v>0.49726863431716523</c:v>
                </c:pt>
                <c:pt idx="687">
                  <c:v>0.49746873436719047</c:v>
                </c:pt>
                <c:pt idx="688">
                  <c:v>0.49766883441721432</c:v>
                </c:pt>
                <c:pt idx="689">
                  <c:v>0.49786893446724051</c:v>
                </c:pt>
                <c:pt idx="690">
                  <c:v>0.49806903451726398</c:v>
                </c:pt>
                <c:pt idx="691">
                  <c:v>0.498269134567289</c:v>
                </c:pt>
                <c:pt idx="692">
                  <c:v>0.49846923461731402</c:v>
                </c:pt>
                <c:pt idx="693">
                  <c:v>0.49866933466733893</c:v>
                </c:pt>
                <c:pt idx="694">
                  <c:v>0.49886943471736511</c:v>
                </c:pt>
                <c:pt idx="695">
                  <c:v>0.49906953476738902</c:v>
                </c:pt>
                <c:pt idx="696">
                  <c:v>0.49926963481741432</c:v>
                </c:pt>
                <c:pt idx="697">
                  <c:v>0.49946973486744051</c:v>
                </c:pt>
                <c:pt idx="698">
                  <c:v>0.49966983491746564</c:v>
                </c:pt>
                <c:pt idx="699">
                  <c:v>0.49986993496749105</c:v>
                </c:pt>
                <c:pt idx="700">
                  <c:v>0.50007003501751401</c:v>
                </c:pt>
                <c:pt idx="701">
                  <c:v>0.50027013506753859</c:v>
                </c:pt>
                <c:pt idx="702">
                  <c:v>0.50047023511756406</c:v>
                </c:pt>
                <c:pt idx="703">
                  <c:v>0.50067033516758963</c:v>
                </c:pt>
                <c:pt idx="704">
                  <c:v>0.50087043521761399</c:v>
                </c:pt>
                <c:pt idx="705">
                  <c:v>0.50107053526763856</c:v>
                </c:pt>
                <c:pt idx="706">
                  <c:v>0.50127063531766358</c:v>
                </c:pt>
                <c:pt idx="707">
                  <c:v>0.50147073536768849</c:v>
                </c:pt>
                <c:pt idx="708">
                  <c:v>0.50167083541771562</c:v>
                </c:pt>
                <c:pt idx="709">
                  <c:v>0.50187093546773998</c:v>
                </c:pt>
                <c:pt idx="710">
                  <c:v>0.502071035517765</c:v>
                </c:pt>
                <c:pt idx="711">
                  <c:v>0.50227113556779002</c:v>
                </c:pt>
                <c:pt idx="712">
                  <c:v>0.50247123561781504</c:v>
                </c:pt>
                <c:pt idx="713">
                  <c:v>0.50267133566783995</c:v>
                </c:pt>
                <c:pt idx="714">
                  <c:v>0.50287143571786497</c:v>
                </c:pt>
                <c:pt idx="715">
                  <c:v>0.50307153576788999</c:v>
                </c:pt>
                <c:pt idx="716">
                  <c:v>0.50327163581791456</c:v>
                </c:pt>
                <c:pt idx="717">
                  <c:v>0.50347173586793659</c:v>
                </c:pt>
                <c:pt idx="718">
                  <c:v>0.50367183591796449</c:v>
                </c:pt>
                <c:pt idx="719">
                  <c:v>0.50387193596798996</c:v>
                </c:pt>
                <c:pt idx="720">
                  <c:v>0.50407203601801565</c:v>
                </c:pt>
                <c:pt idx="721">
                  <c:v>0.50427213606804</c:v>
                </c:pt>
                <c:pt idx="722">
                  <c:v>0.50447223611806502</c:v>
                </c:pt>
                <c:pt idx="723">
                  <c:v>0.50467233616809293</c:v>
                </c:pt>
                <c:pt idx="724">
                  <c:v>0.50487243621811828</c:v>
                </c:pt>
                <c:pt idx="725">
                  <c:v>0.50507253626814064</c:v>
                </c:pt>
                <c:pt idx="726">
                  <c:v>0.50527263631816721</c:v>
                </c:pt>
                <c:pt idx="727">
                  <c:v>0.50547273636819245</c:v>
                </c:pt>
                <c:pt idx="728">
                  <c:v>0.50567283641821792</c:v>
                </c:pt>
                <c:pt idx="729">
                  <c:v>0.50587293646824005</c:v>
                </c:pt>
                <c:pt idx="730">
                  <c:v>0.50607303651826563</c:v>
                </c:pt>
                <c:pt idx="731">
                  <c:v>0.50627313656829065</c:v>
                </c:pt>
                <c:pt idx="732">
                  <c:v>0.50647323661831745</c:v>
                </c:pt>
                <c:pt idx="733">
                  <c:v>0.50667333666834291</c:v>
                </c:pt>
                <c:pt idx="734">
                  <c:v>0.50687343671836504</c:v>
                </c:pt>
                <c:pt idx="735">
                  <c:v>0.50707353676838995</c:v>
                </c:pt>
                <c:pt idx="736">
                  <c:v>0.50727363681841564</c:v>
                </c:pt>
                <c:pt idx="737">
                  <c:v>0.50747373686844</c:v>
                </c:pt>
                <c:pt idx="738">
                  <c:v>0.50767383691846746</c:v>
                </c:pt>
                <c:pt idx="739">
                  <c:v>0.50787393696849292</c:v>
                </c:pt>
                <c:pt idx="740">
                  <c:v>0.50807403701851817</c:v>
                </c:pt>
                <c:pt idx="741">
                  <c:v>0.50827413706854063</c:v>
                </c:pt>
                <c:pt idx="742">
                  <c:v>0.50847423711856565</c:v>
                </c:pt>
                <c:pt idx="743">
                  <c:v>0.50867433716859489</c:v>
                </c:pt>
                <c:pt idx="744">
                  <c:v>0.50887443721861791</c:v>
                </c:pt>
                <c:pt idx="745">
                  <c:v>0.50907453726864005</c:v>
                </c:pt>
                <c:pt idx="746">
                  <c:v>0.50927463731866562</c:v>
                </c:pt>
                <c:pt idx="747">
                  <c:v>0.50947473736869064</c:v>
                </c:pt>
                <c:pt idx="748">
                  <c:v>0.50967483741871944</c:v>
                </c:pt>
                <c:pt idx="749">
                  <c:v>0.50987493746874246</c:v>
                </c:pt>
                <c:pt idx="750">
                  <c:v>0.51007503751876793</c:v>
                </c:pt>
                <c:pt idx="751">
                  <c:v>0.51027513756879328</c:v>
                </c:pt>
                <c:pt idx="752">
                  <c:v>0.51047523761881886</c:v>
                </c:pt>
                <c:pt idx="753">
                  <c:v>0.51067533766884421</c:v>
                </c:pt>
                <c:pt idx="754">
                  <c:v>0.51087543771886745</c:v>
                </c:pt>
                <c:pt idx="755">
                  <c:v>0.51107553776889292</c:v>
                </c:pt>
                <c:pt idx="756">
                  <c:v>0.51127563781891505</c:v>
                </c:pt>
                <c:pt idx="757">
                  <c:v>0.51147573786894096</c:v>
                </c:pt>
                <c:pt idx="758">
                  <c:v>0.51167583791896665</c:v>
                </c:pt>
                <c:pt idx="759">
                  <c:v>0.51187593796899344</c:v>
                </c:pt>
                <c:pt idx="760">
                  <c:v>0.51207603801901602</c:v>
                </c:pt>
                <c:pt idx="761">
                  <c:v>0.51227613806904049</c:v>
                </c:pt>
                <c:pt idx="762">
                  <c:v>0.51247623811906551</c:v>
                </c:pt>
                <c:pt idx="763">
                  <c:v>0.51267633816909164</c:v>
                </c:pt>
                <c:pt idx="764">
                  <c:v>0.51287643821911821</c:v>
                </c:pt>
                <c:pt idx="765">
                  <c:v>0.51307653826914101</c:v>
                </c:pt>
                <c:pt idx="766">
                  <c:v>0.51327663831916603</c:v>
                </c:pt>
                <c:pt idx="767">
                  <c:v>0.51347673836919105</c:v>
                </c:pt>
                <c:pt idx="768">
                  <c:v>0.51367683841921663</c:v>
                </c:pt>
                <c:pt idx="769">
                  <c:v>0.51387693846924098</c:v>
                </c:pt>
                <c:pt idx="770">
                  <c:v>0.51407703851926601</c:v>
                </c:pt>
                <c:pt idx="771">
                  <c:v>0.51427713856929103</c:v>
                </c:pt>
                <c:pt idx="772">
                  <c:v>0.51447723861931605</c:v>
                </c:pt>
                <c:pt idx="773">
                  <c:v>0.51467733866934162</c:v>
                </c:pt>
                <c:pt idx="774">
                  <c:v>0.51487743871936598</c:v>
                </c:pt>
                <c:pt idx="775">
                  <c:v>0.515077538769391</c:v>
                </c:pt>
                <c:pt idx="776">
                  <c:v>0.51527763881941602</c:v>
                </c:pt>
                <c:pt idx="777">
                  <c:v>0.51547773886944059</c:v>
                </c:pt>
                <c:pt idx="778">
                  <c:v>0.51567783891946595</c:v>
                </c:pt>
                <c:pt idx="779">
                  <c:v>0.51587793896949163</c:v>
                </c:pt>
                <c:pt idx="780">
                  <c:v>0.51607803901951665</c:v>
                </c:pt>
                <c:pt idx="781">
                  <c:v>0.51627813906954101</c:v>
                </c:pt>
                <c:pt idx="782">
                  <c:v>0.51647823911956603</c:v>
                </c:pt>
                <c:pt idx="783">
                  <c:v>0.51667833916959394</c:v>
                </c:pt>
                <c:pt idx="784">
                  <c:v>0.51687843921961663</c:v>
                </c:pt>
                <c:pt idx="785">
                  <c:v>0.51707853926964098</c:v>
                </c:pt>
                <c:pt idx="786">
                  <c:v>0.517278639319666</c:v>
                </c:pt>
                <c:pt idx="787">
                  <c:v>0.51747873936969102</c:v>
                </c:pt>
                <c:pt idx="788">
                  <c:v>0.51767883941971893</c:v>
                </c:pt>
                <c:pt idx="789">
                  <c:v>0.51787893946974095</c:v>
                </c:pt>
                <c:pt idx="790">
                  <c:v>0.51807903951976664</c:v>
                </c:pt>
                <c:pt idx="791">
                  <c:v>0.51827913956979321</c:v>
                </c:pt>
                <c:pt idx="792">
                  <c:v>0.51847923961981845</c:v>
                </c:pt>
                <c:pt idx="793">
                  <c:v>0.51867933966984392</c:v>
                </c:pt>
                <c:pt idx="794">
                  <c:v>0.51887943971986605</c:v>
                </c:pt>
                <c:pt idx="795">
                  <c:v>0.51907953976989163</c:v>
                </c:pt>
                <c:pt idx="796">
                  <c:v>0.51927963981991598</c:v>
                </c:pt>
                <c:pt idx="797">
                  <c:v>0.51947973986994056</c:v>
                </c:pt>
                <c:pt idx="798">
                  <c:v>0.51967983991996602</c:v>
                </c:pt>
                <c:pt idx="799">
                  <c:v>0.51987993996999105</c:v>
                </c:pt>
                <c:pt idx="800">
                  <c:v>0.52008004002001551</c:v>
                </c:pt>
                <c:pt idx="801">
                  <c:v>0.52028014007003842</c:v>
                </c:pt>
                <c:pt idx="802">
                  <c:v>0.52048024012006378</c:v>
                </c:pt>
                <c:pt idx="803">
                  <c:v>0.52068034017009102</c:v>
                </c:pt>
                <c:pt idx="804">
                  <c:v>0.52088044022011604</c:v>
                </c:pt>
                <c:pt idx="805">
                  <c:v>0.5210805402701415</c:v>
                </c:pt>
                <c:pt idx="806">
                  <c:v>0.52128064032016697</c:v>
                </c:pt>
                <c:pt idx="807">
                  <c:v>0.52148074037019199</c:v>
                </c:pt>
                <c:pt idx="808">
                  <c:v>0.52168084042021701</c:v>
                </c:pt>
                <c:pt idx="809">
                  <c:v>0.52188094047024158</c:v>
                </c:pt>
                <c:pt idx="810">
                  <c:v>0.52208104052026649</c:v>
                </c:pt>
                <c:pt idx="811">
                  <c:v>0.52228114057029196</c:v>
                </c:pt>
                <c:pt idx="812">
                  <c:v>0.52248124062031698</c:v>
                </c:pt>
                <c:pt idx="813">
                  <c:v>0.522681340670342</c:v>
                </c:pt>
                <c:pt idx="814">
                  <c:v>0.52288144072036657</c:v>
                </c:pt>
                <c:pt idx="815">
                  <c:v>0.52308154077039148</c:v>
                </c:pt>
                <c:pt idx="816">
                  <c:v>0.5232816408204165</c:v>
                </c:pt>
                <c:pt idx="817">
                  <c:v>0.52348174087043942</c:v>
                </c:pt>
                <c:pt idx="818">
                  <c:v>0.52368184092046699</c:v>
                </c:pt>
                <c:pt idx="819">
                  <c:v>0.52388194097049201</c:v>
                </c:pt>
                <c:pt idx="820">
                  <c:v>0.52408204102051659</c:v>
                </c:pt>
                <c:pt idx="821">
                  <c:v>0.52428214107053861</c:v>
                </c:pt>
                <c:pt idx="822">
                  <c:v>0.52448224112056407</c:v>
                </c:pt>
                <c:pt idx="823">
                  <c:v>0.52468234117059198</c:v>
                </c:pt>
                <c:pt idx="824">
                  <c:v>0.52488244122061656</c:v>
                </c:pt>
                <c:pt idx="825">
                  <c:v>0.52508254127063858</c:v>
                </c:pt>
                <c:pt idx="826">
                  <c:v>0.5252826413206636</c:v>
                </c:pt>
                <c:pt idx="827">
                  <c:v>0.52548274137068907</c:v>
                </c:pt>
                <c:pt idx="828">
                  <c:v>0.52568284142071697</c:v>
                </c:pt>
                <c:pt idx="829">
                  <c:v>0.52588294147073977</c:v>
                </c:pt>
                <c:pt idx="830">
                  <c:v>0.52608304152076657</c:v>
                </c:pt>
                <c:pt idx="831">
                  <c:v>0.52628314157079159</c:v>
                </c:pt>
                <c:pt idx="832">
                  <c:v>0.52648324162081706</c:v>
                </c:pt>
                <c:pt idx="833">
                  <c:v>0.52668334167084196</c:v>
                </c:pt>
                <c:pt idx="834">
                  <c:v>0.52688344172086443</c:v>
                </c:pt>
                <c:pt idx="835">
                  <c:v>0.52708354177089156</c:v>
                </c:pt>
                <c:pt idx="836">
                  <c:v>0.52728364182091358</c:v>
                </c:pt>
                <c:pt idx="837">
                  <c:v>0.52748374187093627</c:v>
                </c:pt>
                <c:pt idx="838">
                  <c:v>0.52768384192096407</c:v>
                </c:pt>
                <c:pt idx="839">
                  <c:v>0.52788394197098942</c:v>
                </c:pt>
                <c:pt idx="840">
                  <c:v>0.528084042021017</c:v>
                </c:pt>
                <c:pt idx="841">
                  <c:v>0.52828414207104157</c:v>
                </c:pt>
                <c:pt idx="842">
                  <c:v>0.52848424212106659</c:v>
                </c:pt>
                <c:pt idx="843">
                  <c:v>0.52868434217109195</c:v>
                </c:pt>
                <c:pt idx="844">
                  <c:v>0.52888444222111763</c:v>
                </c:pt>
                <c:pt idx="845">
                  <c:v>0.52908454227114199</c:v>
                </c:pt>
                <c:pt idx="846">
                  <c:v>0.52928464232116701</c:v>
                </c:pt>
                <c:pt idx="847">
                  <c:v>0.52948474237119203</c:v>
                </c:pt>
                <c:pt idx="848">
                  <c:v>0.52968484242121705</c:v>
                </c:pt>
                <c:pt idx="849">
                  <c:v>0.52988494247124196</c:v>
                </c:pt>
                <c:pt idx="850">
                  <c:v>0.53008504252126698</c:v>
                </c:pt>
                <c:pt idx="851">
                  <c:v>0.530285142571292</c:v>
                </c:pt>
                <c:pt idx="852">
                  <c:v>0.53048524262131702</c:v>
                </c:pt>
                <c:pt idx="853">
                  <c:v>0.53068534267134204</c:v>
                </c:pt>
                <c:pt idx="854">
                  <c:v>0.53088544272136751</c:v>
                </c:pt>
                <c:pt idx="855">
                  <c:v>0.53108554277139297</c:v>
                </c:pt>
                <c:pt idx="856">
                  <c:v>0.53128564282141799</c:v>
                </c:pt>
                <c:pt idx="857">
                  <c:v>0.53148574287144257</c:v>
                </c:pt>
                <c:pt idx="858">
                  <c:v>0.53168584292146803</c:v>
                </c:pt>
                <c:pt idx="859">
                  <c:v>0.53188594297149305</c:v>
                </c:pt>
                <c:pt idx="860">
                  <c:v>0.53208604302151796</c:v>
                </c:pt>
                <c:pt idx="861">
                  <c:v>0.53228614307154043</c:v>
                </c:pt>
                <c:pt idx="862">
                  <c:v>0.53248624312156756</c:v>
                </c:pt>
                <c:pt idx="863">
                  <c:v>0.53268634317159302</c:v>
                </c:pt>
                <c:pt idx="864">
                  <c:v>0.53288644322161749</c:v>
                </c:pt>
                <c:pt idx="865">
                  <c:v>0.53308654327164007</c:v>
                </c:pt>
                <c:pt idx="866">
                  <c:v>0.53328664332166542</c:v>
                </c:pt>
                <c:pt idx="867">
                  <c:v>0.53348674337169077</c:v>
                </c:pt>
                <c:pt idx="868">
                  <c:v>0.53368684342171802</c:v>
                </c:pt>
                <c:pt idx="869">
                  <c:v>0.53388694347174259</c:v>
                </c:pt>
                <c:pt idx="870">
                  <c:v>0.5340870435217675</c:v>
                </c:pt>
                <c:pt idx="871">
                  <c:v>0.53428714357179297</c:v>
                </c:pt>
                <c:pt idx="872">
                  <c:v>0.53448724362181799</c:v>
                </c:pt>
                <c:pt idx="873">
                  <c:v>0.53468734367184301</c:v>
                </c:pt>
                <c:pt idx="874">
                  <c:v>0.53488744372186758</c:v>
                </c:pt>
                <c:pt idx="875">
                  <c:v>0.53508754377189249</c:v>
                </c:pt>
                <c:pt idx="876">
                  <c:v>0.53528764382191507</c:v>
                </c:pt>
                <c:pt idx="877">
                  <c:v>0.53548774387193809</c:v>
                </c:pt>
                <c:pt idx="878">
                  <c:v>0.53568784392196656</c:v>
                </c:pt>
                <c:pt idx="879">
                  <c:v>0.53588794397199258</c:v>
                </c:pt>
                <c:pt idx="880">
                  <c:v>0.53608804402201748</c:v>
                </c:pt>
                <c:pt idx="881">
                  <c:v>0.53628814407204006</c:v>
                </c:pt>
                <c:pt idx="882">
                  <c:v>0.53648824412206542</c:v>
                </c:pt>
                <c:pt idx="883">
                  <c:v>0.53668834417209299</c:v>
                </c:pt>
                <c:pt idx="884">
                  <c:v>0.53688844422211801</c:v>
                </c:pt>
                <c:pt idx="885">
                  <c:v>0.53708854427214259</c:v>
                </c:pt>
                <c:pt idx="886">
                  <c:v>0.5372886443221675</c:v>
                </c:pt>
                <c:pt idx="887">
                  <c:v>0.53748874437219296</c:v>
                </c:pt>
                <c:pt idx="888">
                  <c:v>0.53768884442221798</c:v>
                </c:pt>
                <c:pt idx="889">
                  <c:v>0.53788894447224256</c:v>
                </c:pt>
                <c:pt idx="890">
                  <c:v>0.53808904452226758</c:v>
                </c:pt>
                <c:pt idx="891">
                  <c:v>0.53828914457229249</c:v>
                </c:pt>
                <c:pt idx="892">
                  <c:v>0.53848924462231751</c:v>
                </c:pt>
                <c:pt idx="893">
                  <c:v>0.53868934467234297</c:v>
                </c:pt>
                <c:pt idx="894">
                  <c:v>0.53888944472236577</c:v>
                </c:pt>
                <c:pt idx="895">
                  <c:v>0.53908954477239257</c:v>
                </c:pt>
                <c:pt idx="896">
                  <c:v>0.53928964482241759</c:v>
                </c:pt>
                <c:pt idx="897">
                  <c:v>0.53948974487244006</c:v>
                </c:pt>
                <c:pt idx="898">
                  <c:v>0.53968984492246797</c:v>
                </c:pt>
                <c:pt idx="899">
                  <c:v>0.53988994497249299</c:v>
                </c:pt>
                <c:pt idx="900">
                  <c:v>0.54009004502251801</c:v>
                </c:pt>
                <c:pt idx="901">
                  <c:v>0.54029014507254258</c:v>
                </c:pt>
                <c:pt idx="902">
                  <c:v>0.54049024512256749</c:v>
                </c:pt>
                <c:pt idx="903">
                  <c:v>0.54069034517259462</c:v>
                </c:pt>
                <c:pt idx="904">
                  <c:v>0.54089044522261898</c:v>
                </c:pt>
                <c:pt idx="905">
                  <c:v>0.54109054527264178</c:v>
                </c:pt>
                <c:pt idx="906">
                  <c:v>0.54129064532266857</c:v>
                </c:pt>
                <c:pt idx="907">
                  <c:v>0.54149074537269359</c:v>
                </c:pt>
                <c:pt idx="908">
                  <c:v>0.54169084542271895</c:v>
                </c:pt>
                <c:pt idx="909">
                  <c:v>0.54189094547274397</c:v>
                </c:pt>
                <c:pt idx="910">
                  <c:v>0.54209104552276899</c:v>
                </c:pt>
                <c:pt idx="911">
                  <c:v>0.54229114557279401</c:v>
                </c:pt>
                <c:pt idx="912">
                  <c:v>0.54249124562281903</c:v>
                </c:pt>
                <c:pt idx="913">
                  <c:v>0.54269134567284405</c:v>
                </c:pt>
                <c:pt idx="914">
                  <c:v>0.54289144572286896</c:v>
                </c:pt>
                <c:pt idx="915">
                  <c:v>0.54309154577289398</c:v>
                </c:pt>
                <c:pt idx="916">
                  <c:v>0.54329164582291856</c:v>
                </c:pt>
                <c:pt idx="917">
                  <c:v>0.54349174587294047</c:v>
                </c:pt>
                <c:pt idx="918">
                  <c:v>0.54369184592296849</c:v>
                </c:pt>
                <c:pt idx="919">
                  <c:v>0.54389194597299351</c:v>
                </c:pt>
                <c:pt idx="920">
                  <c:v>0.54409204602301964</c:v>
                </c:pt>
                <c:pt idx="921">
                  <c:v>0.54429214607304399</c:v>
                </c:pt>
                <c:pt idx="922">
                  <c:v>0.54449224612306901</c:v>
                </c:pt>
                <c:pt idx="923">
                  <c:v>0.54469234617309692</c:v>
                </c:pt>
                <c:pt idx="924">
                  <c:v>0.54489244622312194</c:v>
                </c:pt>
                <c:pt idx="925">
                  <c:v>0.54509254627314463</c:v>
                </c:pt>
                <c:pt idx="926">
                  <c:v>0.54529264632316965</c:v>
                </c:pt>
                <c:pt idx="927">
                  <c:v>0.54549274637319645</c:v>
                </c:pt>
                <c:pt idx="928">
                  <c:v>0.54569284642322191</c:v>
                </c:pt>
                <c:pt idx="929">
                  <c:v>0.54589294647324405</c:v>
                </c:pt>
                <c:pt idx="930">
                  <c:v>0.54609304652326895</c:v>
                </c:pt>
                <c:pt idx="931">
                  <c:v>0.54629314657329464</c:v>
                </c:pt>
                <c:pt idx="932">
                  <c:v>0.54649324662332122</c:v>
                </c:pt>
                <c:pt idx="933">
                  <c:v>0.54669334667334646</c:v>
                </c:pt>
                <c:pt idx="934">
                  <c:v>0.54689344672336904</c:v>
                </c:pt>
                <c:pt idx="935">
                  <c:v>0.54709354677339395</c:v>
                </c:pt>
                <c:pt idx="936">
                  <c:v>0.54729364682341963</c:v>
                </c:pt>
                <c:pt idx="937">
                  <c:v>0.54749374687344399</c:v>
                </c:pt>
                <c:pt idx="938">
                  <c:v>0.54769384692347289</c:v>
                </c:pt>
                <c:pt idx="939">
                  <c:v>0.54789394697349691</c:v>
                </c:pt>
                <c:pt idx="940">
                  <c:v>0.54809404702352194</c:v>
                </c:pt>
                <c:pt idx="941">
                  <c:v>0.54829414707354462</c:v>
                </c:pt>
                <c:pt idx="942">
                  <c:v>0.54849424712356964</c:v>
                </c:pt>
                <c:pt idx="943">
                  <c:v>0.54869434717359844</c:v>
                </c:pt>
                <c:pt idx="944">
                  <c:v>0.54889444722362146</c:v>
                </c:pt>
                <c:pt idx="945">
                  <c:v>0.54909454727364404</c:v>
                </c:pt>
                <c:pt idx="946">
                  <c:v>0.54929464732366895</c:v>
                </c:pt>
                <c:pt idx="947">
                  <c:v>0.54949474737369464</c:v>
                </c:pt>
                <c:pt idx="948">
                  <c:v>0.54969484742372343</c:v>
                </c:pt>
                <c:pt idx="949">
                  <c:v>0.54989494747374645</c:v>
                </c:pt>
                <c:pt idx="950">
                  <c:v>0.55009504752377325</c:v>
                </c:pt>
                <c:pt idx="951">
                  <c:v>0.55029514757379694</c:v>
                </c:pt>
                <c:pt idx="952">
                  <c:v>0.5504952476238234</c:v>
                </c:pt>
                <c:pt idx="953">
                  <c:v>0.55069534767384898</c:v>
                </c:pt>
                <c:pt idx="954">
                  <c:v>0.55089544772387466</c:v>
                </c:pt>
                <c:pt idx="955">
                  <c:v>0.55109554777389769</c:v>
                </c:pt>
                <c:pt idx="956">
                  <c:v>0.55129564782392004</c:v>
                </c:pt>
                <c:pt idx="957">
                  <c:v>0.55149574787394451</c:v>
                </c:pt>
                <c:pt idx="958">
                  <c:v>0.55169584792397386</c:v>
                </c:pt>
                <c:pt idx="959">
                  <c:v>0.55189594797399721</c:v>
                </c:pt>
                <c:pt idx="960">
                  <c:v>0.55209604802402001</c:v>
                </c:pt>
                <c:pt idx="961">
                  <c:v>0.55229614807404459</c:v>
                </c:pt>
                <c:pt idx="962">
                  <c:v>0.55249624812407061</c:v>
                </c:pt>
                <c:pt idx="963">
                  <c:v>0.55269634817409563</c:v>
                </c:pt>
                <c:pt idx="964">
                  <c:v>0.55289644822412065</c:v>
                </c:pt>
                <c:pt idx="965">
                  <c:v>0.55309654827414501</c:v>
                </c:pt>
                <c:pt idx="966">
                  <c:v>0.55329664832417291</c:v>
                </c:pt>
                <c:pt idx="967">
                  <c:v>0.55349674837419505</c:v>
                </c:pt>
                <c:pt idx="968">
                  <c:v>0.55369684842422062</c:v>
                </c:pt>
                <c:pt idx="969">
                  <c:v>0.55389694847424498</c:v>
                </c:pt>
                <c:pt idx="970">
                  <c:v>0.55409704852427222</c:v>
                </c:pt>
                <c:pt idx="971">
                  <c:v>0.55429714857429502</c:v>
                </c:pt>
                <c:pt idx="972">
                  <c:v>0.55449724862432004</c:v>
                </c:pt>
                <c:pt idx="973">
                  <c:v>0.55469734867434495</c:v>
                </c:pt>
                <c:pt idx="974">
                  <c:v>0.55489744872436997</c:v>
                </c:pt>
                <c:pt idx="975">
                  <c:v>0.55509754877439499</c:v>
                </c:pt>
                <c:pt idx="976">
                  <c:v>0.55529764882442001</c:v>
                </c:pt>
                <c:pt idx="977">
                  <c:v>0.55549774887444459</c:v>
                </c:pt>
                <c:pt idx="978">
                  <c:v>0.55569784892447294</c:v>
                </c:pt>
                <c:pt idx="979">
                  <c:v>0.55589794897449563</c:v>
                </c:pt>
                <c:pt idx="980">
                  <c:v>0.55609804902452065</c:v>
                </c:pt>
                <c:pt idx="981">
                  <c:v>0.556298149074545</c:v>
                </c:pt>
                <c:pt idx="982">
                  <c:v>0.55649824912457246</c:v>
                </c:pt>
                <c:pt idx="983">
                  <c:v>0.55669834917459793</c:v>
                </c:pt>
                <c:pt idx="984">
                  <c:v>0.55689844922461995</c:v>
                </c:pt>
                <c:pt idx="985">
                  <c:v>0.55709854927464497</c:v>
                </c:pt>
                <c:pt idx="986">
                  <c:v>0.55729864932466999</c:v>
                </c:pt>
                <c:pt idx="987">
                  <c:v>0.55749874937469501</c:v>
                </c:pt>
                <c:pt idx="988">
                  <c:v>0.55769884942472292</c:v>
                </c:pt>
                <c:pt idx="989">
                  <c:v>0.55789894947474505</c:v>
                </c:pt>
                <c:pt idx="990">
                  <c:v>0.55809904952477341</c:v>
                </c:pt>
                <c:pt idx="991">
                  <c:v>0.55829914957479565</c:v>
                </c:pt>
                <c:pt idx="992">
                  <c:v>0.55849924962482245</c:v>
                </c:pt>
                <c:pt idx="993">
                  <c:v>0.55869934967484791</c:v>
                </c:pt>
                <c:pt idx="994">
                  <c:v>0.55889944972487293</c:v>
                </c:pt>
                <c:pt idx="995">
                  <c:v>0.55909954977489495</c:v>
                </c:pt>
                <c:pt idx="996">
                  <c:v>0.55929964982491998</c:v>
                </c:pt>
                <c:pt idx="997">
                  <c:v>0.55949974987494278</c:v>
                </c:pt>
                <c:pt idx="998">
                  <c:v>0.55969984992497246</c:v>
                </c:pt>
                <c:pt idx="999">
                  <c:v>0.55989994997499504</c:v>
                </c:pt>
                <c:pt idx="1000">
                  <c:v>0.56010005002502095</c:v>
                </c:pt>
                <c:pt idx="1001">
                  <c:v>0.56030015007504597</c:v>
                </c:pt>
                <c:pt idx="1002">
                  <c:v>0.56050025012507165</c:v>
                </c:pt>
                <c:pt idx="1003">
                  <c:v>0.56070035017509845</c:v>
                </c:pt>
                <c:pt idx="1004">
                  <c:v>0.56090045022512391</c:v>
                </c:pt>
                <c:pt idx="1005">
                  <c:v>0.56110055027514605</c:v>
                </c:pt>
                <c:pt idx="1006">
                  <c:v>0.5613006503251744</c:v>
                </c:pt>
                <c:pt idx="1007">
                  <c:v>0.56150075037519664</c:v>
                </c:pt>
                <c:pt idx="1008">
                  <c:v>0.56170085042522322</c:v>
                </c:pt>
                <c:pt idx="1009">
                  <c:v>0.56190095047524602</c:v>
                </c:pt>
                <c:pt idx="1010">
                  <c:v>0.56210105052527393</c:v>
                </c:pt>
                <c:pt idx="1011">
                  <c:v>0.56230115057529595</c:v>
                </c:pt>
                <c:pt idx="1012">
                  <c:v>0.56250125062532164</c:v>
                </c:pt>
                <c:pt idx="1013">
                  <c:v>0.56270135067534821</c:v>
                </c:pt>
                <c:pt idx="1014">
                  <c:v>0.56290145072537345</c:v>
                </c:pt>
                <c:pt idx="1015">
                  <c:v>0.56310155077539603</c:v>
                </c:pt>
                <c:pt idx="1016">
                  <c:v>0.56330165082542105</c:v>
                </c:pt>
                <c:pt idx="1017">
                  <c:v>0.56350175087544596</c:v>
                </c:pt>
                <c:pt idx="1018">
                  <c:v>0.56370185092547498</c:v>
                </c:pt>
                <c:pt idx="1019">
                  <c:v>0.56390195097549844</c:v>
                </c:pt>
                <c:pt idx="1020">
                  <c:v>0.56410205102552102</c:v>
                </c:pt>
                <c:pt idx="1021">
                  <c:v>0.56430215107554549</c:v>
                </c:pt>
                <c:pt idx="1022">
                  <c:v>0.56450225112557095</c:v>
                </c:pt>
                <c:pt idx="1023">
                  <c:v>0.56470235117559664</c:v>
                </c:pt>
                <c:pt idx="1024">
                  <c:v>0.56490245122562099</c:v>
                </c:pt>
                <c:pt idx="1025">
                  <c:v>0.56510255127564557</c:v>
                </c:pt>
                <c:pt idx="1026">
                  <c:v>0.56530265132567104</c:v>
                </c:pt>
                <c:pt idx="1027">
                  <c:v>0.5655027513756955</c:v>
                </c:pt>
                <c:pt idx="1028">
                  <c:v>0.56570285142572163</c:v>
                </c:pt>
                <c:pt idx="1029">
                  <c:v>0.56590295147574599</c:v>
                </c:pt>
                <c:pt idx="1030">
                  <c:v>0.56610305152577345</c:v>
                </c:pt>
                <c:pt idx="1031">
                  <c:v>0.56630315157579603</c:v>
                </c:pt>
                <c:pt idx="1032">
                  <c:v>0.56650325162582105</c:v>
                </c:pt>
                <c:pt idx="1033">
                  <c:v>0.56670335167584662</c:v>
                </c:pt>
                <c:pt idx="1034">
                  <c:v>0.56690345172587164</c:v>
                </c:pt>
                <c:pt idx="1035">
                  <c:v>0.567103551775896</c:v>
                </c:pt>
                <c:pt idx="1036">
                  <c:v>0.56730365182592057</c:v>
                </c:pt>
                <c:pt idx="1037">
                  <c:v>0.56750375187594271</c:v>
                </c:pt>
                <c:pt idx="1038">
                  <c:v>0.56770385192597095</c:v>
                </c:pt>
                <c:pt idx="1039">
                  <c:v>0.56790395197599597</c:v>
                </c:pt>
                <c:pt idx="1040">
                  <c:v>0.56810405202602265</c:v>
                </c:pt>
                <c:pt idx="1041">
                  <c:v>0.56830415207604601</c:v>
                </c:pt>
                <c:pt idx="1042">
                  <c:v>0.56850425212607392</c:v>
                </c:pt>
                <c:pt idx="1043">
                  <c:v>0.56870435217609894</c:v>
                </c:pt>
                <c:pt idx="1044">
                  <c:v>0.5689044522261244</c:v>
                </c:pt>
                <c:pt idx="1045">
                  <c:v>0.56910455227614665</c:v>
                </c:pt>
                <c:pt idx="1046">
                  <c:v>0.56930465232617555</c:v>
                </c:pt>
                <c:pt idx="1047">
                  <c:v>0.56950475237619846</c:v>
                </c:pt>
                <c:pt idx="1048">
                  <c:v>0.56970485242622393</c:v>
                </c:pt>
                <c:pt idx="1049">
                  <c:v>0.56990495247624695</c:v>
                </c:pt>
                <c:pt idx="1050">
                  <c:v>0.57010505252627586</c:v>
                </c:pt>
                <c:pt idx="1051">
                  <c:v>0.57030515257629921</c:v>
                </c:pt>
                <c:pt idx="1052">
                  <c:v>0.57050525262632446</c:v>
                </c:pt>
                <c:pt idx="1053">
                  <c:v>0.57070535267634992</c:v>
                </c:pt>
                <c:pt idx="1054">
                  <c:v>0.57090545272637494</c:v>
                </c:pt>
                <c:pt idx="1055">
                  <c:v>0.57110555277639763</c:v>
                </c:pt>
                <c:pt idx="1056">
                  <c:v>0.57130565282642265</c:v>
                </c:pt>
                <c:pt idx="1057">
                  <c:v>0.571505752876447</c:v>
                </c:pt>
                <c:pt idx="1058">
                  <c:v>0.57170585292647702</c:v>
                </c:pt>
                <c:pt idx="1059">
                  <c:v>0.57190595297649993</c:v>
                </c:pt>
                <c:pt idx="1060">
                  <c:v>0.57210605302652195</c:v>
                </c:pt>
                <c:pt idx="1061">
                  <c:v>0.57230615307654698</c:v>
                </c:pt>
                <c:pt idx="1062">
                  <c:v>0.57250625312657422</c:v>
                </c:pt>
                <c:pt idx="1063">
                  <c:v>0.57270635317659946</c:v>
                </c:pt>
                <c:pt idx="1064">
                  <c:v>0.57290645322662204</c:v>
                </c:pt>
                <c:pt idx="1065">
                  <c:v>0.5731065532766465</c:v>
                </c:pt>
                <c:pt idx="1066">
                  <c:v>0.57330665332667263</c:v>
                </c:pt>
                <c:pt idx="1067">
                  <c:v>0.57350675337669699</c:v>
                </c:pt>
                <c:pt idx="1068">
                  <c:v>0.57370685342672445</c:v>
                </c:pt>
                <c:pt idx="1069">
                  <c:v>0.57390695347674703</c:v>
                </c:pt>
                <c:pt idx="1070">
                  <c:v>0.57410705352677494</c:v>
                </c:pt>
                <c:pt idx="1071">
                  <c:v>0.57430715357679762</c:v>
                </c:pt>
                <c:pt idx="1072">
                  <c:v>0.57450725362682264</c:v>
                </c:pt>
                <c:pt idx="1073">
                  <c:v>0.57470735367684922</c:v>
                </c:pt>
                <c:pt idx="1074">
                  <c:v>0.57490745372687446</c:v>
                </c:pt>
                <c:pt idx="1075">
                  <c:v>0.57510755377689704</c:v>
                </c:pt>
                <c:pt idx="1076">
                  <c:v>0.57530765382692151</c:v>
                </c:pt>
                <c:pt idx="1077">
                  <c:v>0.57550775387694442</c:v>
                </c:pt>
                <c:pt idx="1078">
                  <c:v>0.57570785392697421</c:v>
                </c:pt>
                <c:pt idx="1079">
                  <c:v>0.57590795397699701</c:v>
                </c:pt>
                <c:pt idx="1080">
                  <c:v>0.57610805402702203</c:v>
                </c:pt>
                <c:pt idx="1081">
                  <c:v>0.5763081540770465</c:v>
                </c:pt>
                <c:pt idx="1082">
                  <c:v>0.57650825412707263</c:v>
                </c:pt>
                <c:pt idx="1083">
                  <c:v>0.57670835417709765</c:v>
                </c:pt>
                <c:pt idx="1084">
                  <c:v>0.57690845422712445</c:v>
                </c:pt>
                <c:pt idx="1085">
                  <c:v>0.57710855427714702</c:v>
                </c:pt>
                <c:pt idx="1086">
                  <c:v>0.57730865432717493</c:v>
                </c:pt>
                <c:pt idx="1087">
                  <c:v>0.57750875437719695</c:v>
                </c:pt>
                <c:pt idx="1088">
                  <c:v>0.57770885442722264</c:v>
                </c:pt>
                <c:pt idx="1089">
                  <c:v>0.57790895447724699</c:v>
                </c:pt>
                <c:pt idx="1090">
                  <c:v>0.57810905452727446</c:v>
                </c:pt>
                <c:pt idx="1091">
                  <c:v>0.57830915457729704</c:v>
                </c:pt>
                <c:pt idx="1092">
                  <c:v>0.57850925462732194</c:v>
                </c:pt>
                <c:pt idx="1093">
                  <c:v>0.57870935467734763</c:v>
                </c:pt>
                <c:pt idx="1094">
                  <c:v>0.57890945472737265</c:v>
                </c:pt>
                <c:pt idx="1095">
                  <c:v>0.57910955477739701</c:v>
                </c:pt>
                <c:pt idx="1096">
                  <c:v>0.57930965482742203</c:v>
                </c:pt>
                <c:pt idx="1097">
                  <c:v>0.57950975487744649</c:v>
                </c:pt>
                <c:pt idx="1098">
                  <c:v>0.57970985492747629</c:v>
                </c:pt>
                <c:pt idx="1099">
                  <c:v>0.57990995497749864</c:v>
                </c:pt>
                <c:pt idx="1100">
                  <c:v>0.58011005502752078</c:v>
                </c:pt>
                <c:pt idx="1101">
                  <c:v>0.58031015507754413</c:v>
                </c:pt>
                <c:pt idx="1102">
                  <c:v>0.58051025512757259</c:v>
                </c:pt>
                <c:pt idx="1103">
                  <c:v>0.5807103551775975</c:v>
                </c:pt>
                <c:pt idx="1104">
                  <c:v>0.58091045522762041</c:v>
                </c:pt>
                <c:pt idx="1105">
                  <c:v>0.58111055527764355</c:v>
                </c:pt>
                <c:pt idx="1106">
                  <c:v>0.58131065532767257</c:v>
                </c:pt>
                <c:pt idx="1107">
                  <c:v>0.58151075537769459</c:v>
                </c:pt>
                <c:pt idx="1108">
                  <c:v>0.5817108554277225</c:v>
                </c:pt>
                <c:pt idx="1109">
                  <c:v>0.58191095547774507</c:v>
                </c:pt>
                <c:pt idx="1110">
                  <c:v>0.58211105552777298</c:v>
                </c:pt>
                <c:pt idx="1111">
                  <c:v>0.58231115557779756</c:v>
                </c:pt>
                <c:pt idx="1112">
                  <c:v>0.58251125562782258</c:v>
                </c:pt>
                <c:pt idx="1113">
                  <c:v>0.58271135567784749</c:v>
                </c:pt>
                <c:pt idx="1114">
                  <c:v>0.58291145572787251</c:v>
                </c:pt>
                <c:pt idx="1115">
                  <c:v>0.58311155577789542</c:v>
                </c:pt>
                <c:pt idx="1116">
                  <c:v>0.58331165582791855</c:v>
                </c:pt>
                <c:pt idx="1117">
                  <c:v>0.58351175587794135</c:v>
                </c:pt>
                <c:pt idx="1118">
                  <c:v>0.58371185592797259</c:v>
                </c:pt>
                <c:pt idx="1119">
                  <c:v>0.58391195597799495</c:v>
                </c:pt>
                <c:pt idx="1120">
                  <c:v>0.58411205602802296</c:v>
                </c:pt>
                <c:pt idx="1121">
                  <c:v>0.58431215607804543</c:v>
                </c:pt>
                <c:pt idx="1122">
                  <c:v>0.584512256128073</c:v>
                </c:pt>
                <c:pt idx="1123">
                  <c:v>0.58471235617809802</c:v>
                </c:pt>
                <c:pt idx="1124">
                  <c:v>0.58491245622812305</c:v>
                </c:pt>
                <c:pt idx="1125">
                  <c:v>0.58511255627814751</c:v>
                </c:pt>
                <c:pt idx="1126">
                  <c:v>0.58531265632817364</c:v>
                </c:pt>
                <c:pt idx="1127">
                  <c:v>0.585512756378198</c:v>
                </c:pt>
                <c:pt idx="1128">
                  <c:v>0.58571285642822302</c:v>
                </c:pt>
                <c:pt idx="1129">
                  <c:v>0.58591295647824759</c:v>
                </c:pt>
                <c:pt idx="1130">
                  <c:v>0.58611305652827295</c:v>
                </c:pt>
                <c:pt idx="1131">
                  <c:v>0.58631315657829797</c:v>
                </c:pt>
                <c:pt idx="1132">
                  <c:v>0.58651325662832299</c:v>
                </c:pt>
                <c:pt idx="1133">
                  <c:v>0.58671335667834801</c:v>
                </c:pt>
                <c:pt idx="1134">
                  <c:v>0.58691345672837303</c:v>
                </c:pt>
                <c:pt idx="1135">
                  <c:v>0.58711355677839749</c:v>
                </c:pt>
                <c:pt idx="1136">
                  <c:v>0.58731365682842296</c:v>
                </c:pt>
                <c:pt idx="1137">
                  <c:v>0.58751375687844543</c:v>
                </c:pt>
                <c:pt idx="1138">
                  <c:v>0.58771385692847522</c:v>
                </c:pt>
                <c:pt idx="1139">
                  <c:v>0.58791395697849802</c:v>
                </c:pt>
                <c:pt idx="1140">
                  <c:v>0.58811405702852304</c:v>
                </c:pt>
                <c:pt idx="1141">
                  <c:v>0.58831415707854751</c:v>
                </c:pt>
                <c:pt idx="1142">
                  <c:v>0.58851425712857364</c:v>
                </c:pt>
                <c:pt idx="1143">
                  <c:v>0.5887143571786001</c:v>
                </c:pt>
                <c:pt idx="1144">
                  <c:v>0.58891445722862301</c:v>
                </c:pt>
                <c:pt idx="1145">
                  <c:v>0.58911455727864759</c:v>
                </c:pt>
                <c:pt idx="1146">
                  <c:v>0.58931465732867305</c:v>
                </c:pt>
                <c:pt idx="1147">
                  <c:v>0.58951475737869896</c:v>
                </c:pt>
                <c:pt idx="1148">
                  <c:v>0.58971485742872465</c:v>
                </c:pt>
                <c:pt idx="1149">
                  <c:v>0.589914957478749</c:v>
                </c:pt>
                <c:pt idx="1150">
                  <c:v>0.5901150575287768</c:v>
                </c:pt>
                <c:pt idx="1151">
                  <c:v>0.59031515757879904</c:v>
                </c:pt>
                <c:pt idx="1152">
                  <c:v>0.59051525762882395</c:v>
                </c:pt>
                <c:pt idx="1153">
                  <c:v>0.59071535767884964</c:v>
                </c:pt>
                <c:pt idx="1154">
                  <c:v>0.59091545772887621</c:v>
                </c:pt>
                <c:pt idx="1155">
                  <c:v>0.59111555777889901</c:v>
                </c:pt>
                <c:pt idx="1156">
                  <c:v>0.59131565782892359</c:v>
                </c:pt>
                <c:pt idx="1157">
                  <c:v>0.59151575787894606</c:v>
                </c:pt>
                <c:pt idx="1158">
                  <c:v>0.59171585792897463</c:v>
                </c:pt>
                <c:pt idx="1159">
                  <c:v>0.59191595797899899</c:v>
                </c:pt>
                <c:pt idx="1160">
                  <c:v>0.59211605802902356</c:v>
                </c:pt>
                <c:pt idx="1161">
                  <c:v>0.59231615807904558</c:v>
                </c:pt>
                <c:pt idx="1162">
                  <c:v>0.59251625812907349</c:v>
                </c:pt>
                <c:pt idx="1163">
                  <c:v>0.59271635817909896</c:v>
                </c:pt>
                <c:pt idx="1164">
                  <c:v>0.59291645822912398</c:v>
                </c:pt>
                <c:pt idx="1165">
                  <c:v>0.59311655827914678</c:v>
                </c:pt>
                <c:pt idx="1166">
                  <c:v>0.59331665832917402</c:v>
                </c:pt>
                <c:pt idx="1167">
                  <c:v>0.59351675837919859</c:v>
                </c:pt>
                <c:pt idx="1168">
                  <c:v>0.5937168584292235</c:v>
                </c:pt>
                <c:pt idx="1169">
                  <c:v>0.59391695847924642</c:v>
                </c:pt>
                <c:pt idx="1170">
                  <c:v>0.59411705852927399</c:v>
                </c:pt>
                <c:pt idx="1171">
                  <c:v>0.59431715857929857</c:v>
                </c:pt>
                <c:pt idx="1172">
                  <c:v>0.59451725862932359</c:v>
                </c:pt>
                <c:pt idx="1173">
                  <c:v>0.5947173586793485</c:v>
                </c:pt>
                <c:pt idx="1174">
                  <c:v>0.59491745872937396</c:v>
                </c:pt>
                <c:pt idx="1175">
                  <c:v>0.59511755877939643</c:v>
                </c:pt>
                <c:pt idx="1176">
                  <c:v>0.59531765882942356</c:v>
                </c:pt>
                <c:pt idx="1177">
                  <c:v>0.59551775887944558</c:v>
                </c:pt>
                <c:pt idx="1178">
                  <c:v>0.59571785892947404</c:v>
                </c:pt>
                <c:pt idx="1179">
                  <c:v>0.59591795897949851</c:v>
                </c:pt>
                <c:pt idx="1180">
                  <c:v>0.59611805902952397</c:v>
                </c:pt>
                <c:pt idx="1181">
                  <c:v>0.59631815907954677</c:v>
                </c:pt>
                <c:pt idx="1182">
                  <c:v>0.59651825912957401</c:v>
                </c:pt>
                <c:pt idx="1183">
                  <c:v>0.59671835917959903</c:v>
                </c:pt>
                <c:pt idx="1184">
                  <c:v>0.5969184592296235</c:v>
                </c:pt>
                <c:pt idx="1185">
                  <c:v>0.59711855927964608</c:v>
                </c:pt>
                <c:pt idx="1186">
                  <c:v>0.59731865932967398</c:v>
                </c:pt>
                <c:pt idx="1187">
                  <c:v>0.59751875937969856</c:v>
                </c:pt>
                <c:pt idx="1188">
                  <c:v>0.59771885942972403</c:v>
                </c:pt>
                <c:pt idx="1189">
                  <c:v>0.59791895947974849</c:v>
                </c:pt>
                <c:pt idx="1190">
                  <c:v>0.59811905952977462</c:v>
                </c:pt>
                <c:pt idx="1191">
                  <c:v>0.59831915957979898</c:v>
                </c:pt>
                <c:pt idx="1192">
                  <c:v>0.598519259629824</c:v>
                </c:pt>
                <c:pt idx="1193">
                  <c:v>0.59871935967984902</c:v>
                </c:pt>
                <c:pt idx="1194">
                  <c:v>0.59891945972987404</c:v>
                </c:pt>
                <c:pt idx="1195">
                  <c:v>0.5991195597798995</c:v>
                </c:pt>
                <c:pt idx="1196">
                  <c:v>0.59931965982992241</c:v>
                </c:pt>
                <c:pt idx="1197">
                  <c:v>0.59951975987994544</c:v>
                </c:pt>
                <c:pt idx="1198">
                  <c:v>0.59971985992997501</c:v>
                </c:pt>
                <c:pt idx="1199">
                  <c:v>0.59991995997999958</c:v>
                </c:pt>
                <c:pt idx="1200">
                  <c:v>0.60012006003002505</c:v>
                </c:pt>
                <c:pt idx="1201">
                  <c:v>0.60032016008004996</c:v>
                </c:pt>
                <c:pt idx="1202">
                  <c:v>0.60052026013007564</c:v>
                </c:pt>
                <c:pt idx="1203">
                  <c:v>0.60072036018010222</c:v>
                </c:pt>
                <c:pt idx="1204">
                  <c:v>0.60092046023012746</c:v>
                </c:pt>
                <c:pt idx="1205">
                  <c:v>0.60112056028015004</c:v>
                </c:pt>
                <c:pt idx="1206">
                  <c:v>0.60132066033017828</c:v>
                </c:pt>
                <c:pt idx="1207">
                  <c:v>0.60152076038020008</c:v>
                </c:pt>
                <c:pt idx="1208">
                  <c:v>0.60172086043022721</c:v>
                </c:pt>
                <c:pt idx="1209">
                  <c:v>0.60192096048025001</c:v>
                </c:pt>
                <c:pt idx="1210">
                  <c:v>0.60212106053027792</c:v>
                </c:pt>
                <c:pt idx="1211">
                  <c:v>0.60232116058030005</c:v>
                </c:pt>
                <c:pt idx="1212">
                  <c:v>0.60252126063032563</c:v>
                </c:pt>
                <c:pt idx="1213">
                  <c:v>0.60272136068035065</c:v>
                </c:pt>
                <c:pt idx="1214">
                  <c:v>0.60292146073037745</c:v>
                </c:pt>
                <c:pt idx="1215">
                  <c:v>0.60312156078040002</c:v>
                </c:pt>
                <c:pt idx="1216">
                  <c:v>0.60332166083042504</c:v>
                </c:pt>
                <c:pt idx="1217">
                  <c:v>0.60352176088044951</c:v>
                </c:pt>
                <c:pt idx="1218">
                  <c:v>0.60372186093047886</c:v>
                </c:pt>
                <c:pt idx="1219">
                  <c:v>0.60392196098050221</c:v>
                </c:pt>
                <c:pt idx="1220">
                  <c:v>0.60412206103052501</c:v>
                </c:pt>
                <c:pt idx="1221">
                  <c:v>0.60432216108054959</c:v>
                </c:pt>
                <c:pt idx="1222">
                  <c:v>0.60452226113057494</c:v>
                </c:pt>
                <c:pt idx="1223">
                  <c:v>0.60472236118060008</c:v>
                </c:pt>
                <c:pt idx="1224">
                  <c:v>0.60492246123062499</c:v>
                </c:pt>
                <c:pt idx="1225">
                  <c:v>0.60512256128064956</c:v>
                </c:pt>
                <c:pt idx="1226">
                  <c:v>0.60532266133067503</c:v>
                </c:pt>
                <c:pt idx="1227">
                  <c:v>0.60552276138069949</c:v>
                </c:pt>
                <c:pt idx="1228">
                  <c:v>0.60572286143072562</c:v>
                </c:pt>
                <c:pt idx="1229">
                  <c:v>0.60592296148074998</c:v>
                </c:pt>
                <c:pt idx="1230">
                  <c:v>0.60612306153077722</c:v>
                </c:pt>
                <c:pt idx="1231">
                  <c:v>0.60632316158080002</c:v>
                </c:pt>
                <c:pt idx="1232">
                  <c:v>0.60652326163082504</c:v>
                </c:pt>
                <c:pt idx="1233">
                  <c:v>0.60672336168084995</c:v>
                </c:pt>
                <c:pt idx="1234">
                  <c:v>0.60692346173087564</c:v>
                </c:pt>
                <c:pt idx="1235">
                  <c:v>0.60712356178089999</c:v>
                </c:pt>
                <c:pt idx="1236">
                  <c:v>0.60732366183092457</c:v>
                </c:pt>
                <c:pt idx="1237">
                  <c:v>0.6075237618809467</c:v>
                </c:pt>
                <c:pt idx="1238">
                  <c:v>0.60772386193097505</c:v>
                </c:pt>
                <c:pt idx="1239">
                  <c:v>0.60792396198099996</c:v>
                </c:pt>
                <c:pt idx="1240">
                  <c:v>0.60812406203102565</c:v>
                </c:pt>
                <c:pt idx="1241">
                  <c:v>0.60832416208105</c:v>
                </c:pt>
                <c:pt idx="1242">
                  <c:v>0.60852426213107769</c:v>
                </c:pt>
                <c:pt idx="1243">
                  <c:v>0.60872436218110293</c:v>
                </c:pt>
                <c:pt idx="1244">
                  <c:v>0.60892446223112928</c:v>
                </c:pt>
                <c:pt idx="1245">
                  <c:v>0.60912456228115164</c:v>
                </c:pt>
                <c:pt idx="1246">
                  <c:v>0.60932466233118043</c:v>
                </c:pt>
                <c:pt idx="1247">
                  <c:v>0.60952476238120101</c:v>
                </c:pt>
                <c:pt idx="1248">
                  <c:v>0.60972486243122892</c:v>
                </c:pt>
                <c:pt idx="1249">
                  <c:v>0.60992496248125105</c:v>
                </c:pt>
                <c:pt idx="1250">
                  <c:v>0.61012506253127941</c:v>
                </c:pt>
                <c:pt idx="1251">
                  <c:v>0.61032516258130165</c:v>
                </c:pt>
                <c:pt idx="1252">
                  <c:v>0.61052526263132845</c:v>
                </c:pt>
                <c:pt idx="1253">
                  <c:v>0.61072536268135391</c:v>
                </c:pt>
                <c:pt idx="1254">
                  <c:v>0.61092546273137893</c:v>
                </c:pt>
                <c:pt idx="1255">
                  <c:v>0.61112556278140162</c:v>
                </c:pt>
                <c:pt idx="1256">
                  <c:v>0.61132566283142664</c:v>
                </c:pt>
                <c:pt idx="1257">
                  <c:v>0.611525762881451</c:v>
                </c:pt>
                <c:pt idx="1258">
                  <c:v>0.61172586293148101</c:v>
                </c:pt>
                <c:pt idx="1259">
                  <c:v>0.61192596298150392</c:v>
                </c:pt>
                <c:pt idx="1260">
                  <c:v>0.61212606303152595</c:v>
                </c:pt>
                <c:pt idx="1261">
                  <c:v>0.61232616308155097</c:v>
                </c:pt>
                <c:pt idx="1262">
                  <c:v>0.61252626313157665</c:v>
                </c:pt>
                <c:pt idx="1263">
                  <c:v>0.61272636318160101</c:v>
                </c:pt>
                <c:pt idx="1264">
                  <c:v>0.61292646323162603</c:v>
                </c:pt>
                <c:pt idx="1265">
                  <c:v>0.61312656328165049</c:v>
                </c:pt>
                <c:pt idx="1266">
                  <c:v>0.61332666333167662</c:v>
                </c:pt>
                <c:pt idx="1267">
                  <c:v>0.61352676338170098</c:v>
                </c:pt>
                <c:pt idx="1268">
                  <c:v>0.61372686343172822</c:v>
                </c:pt>
                <c:pt idx="1269">
                  <c:v>0.61392696348175102</c:v>
                </c:pt>
                <c:pt idx="1270">
                  <c:v>0.61412706353177893</c:v>
                </c:pt>
                <c:pt idx="1271">
                  <c:v>0.61432716358180095</c:v>
                </c:pt>
                <c:pt idx="1272">
                  <c:v>0.61452726363182664</c:v>
                </c:pt>
                <c:pt idx="1273">
                  <c:v>0.61472736368185321</c:v>
                </c:pt>
                <c:pt idx="1274">
                  <c:v>0.61492746373187845</c:v>
                </c:pt>
                <c:pt idx="1275">
                  <c:v>0.61512756378190059</c:v>
                </c:pt>
                <c:pt idx="1276">
                  <c:v>0.6153276638319255</c:v>
                </c:pt>
                <c:pt idx="1277">
                  <c:v>0.61552776388194808</c:v>
                </c:pt>
                <c:pt idx="1278">
                  <c:v>0.61572786393197665</c:v>
                </c:pt>
                <c:pt idx="1279">
                  <c:v>0.615927963982001</c:v>
                </c:pt>
                <c:pt idx="1280">
                  <c:v>0.61612806403202602</c:v>
                </c:pt>
                <c:pt idx="1281">
                  <c:v>0.61632816408205049</c:v>
                </c:pt>
                <c:pt idx="1282">
                  <c:v>0.61652826413207595</c:v>
                </c:pt>
                <c:pt idx="1283">
                  <c:v>0.61672836418210164</c:v>
                </c:pt>
                <c:pt idx="1284">
                  <c:v>0.61692846423212822</c:v>
                </c:pt>
                <c:pt idx="1285">
                  <c:v>0.61712856428215102</c:v>
                </c:pt>
                <c:pt idx="1286">
                  <c:v>0.61732866433217892</c:v>
                </c:pt>
                <c:pt idx="1287">
                  <c:v>0.6175287643822005</c:v>
                </c:pt>
                <c:pt idx="1288">
                  <c:v>0.61772886443222663</c:v>
                </c:pt>
                <c:pt idx="1289">
                  <c:v>0.61792896448225099</c:v>
                </c:pt>
                <c:pt idx="1290">
                  <c:v>0.61812906453227845</c:v>
                </c:pt>
                <c:pt idx="1291">
                  <c:v>0.61832916458230103</c:v>
                </c:pt>
                <c:pt idx="1292">
                  <c:v>0.61852926463232605</c:v>
                </c:pt>
                <c:pt idx="1293">
                  <c:v>0.61872936468235262</c:v>
                </c:pt>
                <c:pt idx="1294">
                  <c:v>0.61892946473237764</c:v>
                </c:pt>
                <c:pt idx="1295">
                  <c:v>0.619129564782402</c:v>
                </c:pt>
                <c:pt idx="1296">
                  <c:v>0.61932966483242702</c:v>
                </c:pt>
                <c:pt idx="1297">
                  <c:v>0.61952976488245159</c:v>
                </c:pt>
                <c:pt idx="1298">
                  <c:v>0.61972986493248028</c:v>
                </c:pt>
                <c:pt idx="1299">
                  <c:v>0.61992996498250263</c:v>
                </c:pt>
                <c:pt idx="1300">
                  <c:v>0.62013006503252699</c:v>
                </c:pt>
                <c:pt idx="1301">
                  <c:v>0.62033016508255157</c:v>
                </c:pt>
                <c:pt idx="1302">
                  <c:v>0.62053026513257703</c:v>
                </c:pt>
                <c:pt idx="1303">
                  <c:v>0.6207303651826015</c:v>
                </c:pt>
                <c:pt idx="1304">
                  <c:v>0.62093046523262696</c:v>
                </c:pt>
                <c:pt idx="1305">
                  <c:v>0.62113056528264943</c:v>
                </c:pt>
                <c:pt idx="1306">
                  <c:v>0.621330665332677</c:v>
                </c:pt>
                <c:pt idx="1307">
                  <c:v>0.62153076538270158</c:v>
                </c:pt>
                <c:pt idx="1308">
                  <c:v>0.62173086543272704</c:v>
                </c:pt>
                <c:pt idx="1309">
                  <c:v>0.62193096548275151</c:v>
                </c:pt>
                <c:pt idx="1310">
                  <c:v>0.62213106553277764</c:v>
                </c:pt>
                <c:pt idx="1311">
                  <c:v>0.62233116558280199</c:v>
                </c:pt>
                <c:pt idx="1312">
                  <c:v>0.62253126563282701</c:v>
                </c:pt>
                <c:pt idx="1313">
                  <c:v>0.62273136568285203</c:v>
                </c:pt>
                <c:pt idx="1314">
                  <c:v>0.62293146573287705</c:v>
                </c:pt>
                <c:pt idx="1315">
                  <c:v>0.62313156578289997</c:v>
                </c:pt>
                <c:pt idx="1316">
                  <c:v>0.62333166583292443</c:v>
                </c:pt>
                <c:pt idx="1317">
                  <c:v>0.62353176588294801</c:v>
                </c:pt>
                <c:pt idx="1318">
                  <c:v>0.62373186593297703</c:v>
                </c:pt>
                <c:pt idx="1319">
                  <c:v>0.62393196598300205</c:v>
                </c:pt>
                <c:pt idx="1320">
                  <c:v>0.62413206603302762</c:v>
                </c:pt>
                <c:pt idx="1321">
                  <c:v>0.62433216608305198</c:v>
                </c:pt>
                <c:pt idx="1322">
                  <c:v>0.62453226613307922</c:v>
                </c:pt>
                <c:pt idx="1323">
                  <c:v>0.62473236618310446</c:v>
                </c:pt>
                <c:pt idx="1324">
                  <c:v>0.62493246623312992</c:v>
                </c:pt>
                <c:pt idx="1325">
                  <c:v>0.62513256628315195</c:v>
                </c:pt>
                <c:pt idx="1326">
                  <c:v>0.62533266633318063</c:v>
                </c:pt>
                <c:pt idx="1327">
                  <c:v>0.62553276638320199</c:v>
                </c:pt>
                <c:pt idx="1328">
                  <c:v>0.62573286643322945</c:v>
                </c:pt>
                <c:pt idx="1329">
                  <c:v>0.62593296648325203</c:v>
                </c:pt>
                <c:pt idx="1330">
                  <c:v>0.62613306653327994</c:v>
                </c:pt>
                <c:pt idx="1331">
                  <c:v>0.62633316658330263</c:v>
                </c:pt>
                <c:pt idx="1332">
                  <c:v>0.62653326663332765</c:v>
                </c:pt>
                <c:pt idx="1333">
                  <c:v>0.62673336668335433</c:v>
                </c:pt>
                <c:pt idx="1334">
                  <c:v>0.62693346673337946</c:v>
                </c:pt>
                <c:pt idx="1335">
                  <c:v>0.62713356678340204</c:v>
                </c:pt>
                <c:pt idx="1336">
                  <c:v>0.62733366683342695</c:v>
                </c:pt>
                <c:pt idx="1337">
                  <c:v>0.62753376688345197</c:v>
                </c:pt>
                <c:pt idx="1338">
                  <c:v>0.62773386693348143</c:v>
                </c:pt>
                <c:pt idx="1339">
                  <c:v>0.62793396698350445</c:v>
                </c:pt>
                <c:pt idx="1340">
                  <c:v>0.62813406703352992</c:v>
                </c:pt>
                <c:pt idx="1341">
                  <c:v>0.62833416708355205</c:v>
                </c:pt>
                <c:pt idx="1342">
                  <c:v>0.6285342671335814</c:v>
                </c:pt>
                <c:pt idx="1343">
                  <c:v>0.62873436718360365</c:v>
                </c:pt>
                <c:pt idx="1344">
                  <c:v>0.62893446723363045</c:v>
                </c:pt>
                <c:pt idx="1345">
                  <c:v>0.62913456728365302</c:v>
                </c:pt>
                <c:pt idx="1346">
                  <c:v>0.62933466733368093</c:v>
                </c:pt>
                <c:pt idx="1347">
                  <c:v>0.62953476738370295</c:v>
                </c:pt>
                <c:pt idx="1348">
                  <c:v>0.62973486743373186</c:v>
                </c:pt>
                <c:pt idx="1349">
                  <c:v>0.62993496748375521</c:v>
                </c:pt>
                <c:pt idx="1350">
                  <c:v>0.63013506753378301</c:v>
                </c:pt>
                <c:pt idx="1351">
                  <c:v>0.63033516758380592</c:v>
                </c:pt>
                <c:pt idx="1352">
                  <c:v>0.63053526763383105</c:v>
                </c:pt>
                <c:pt idx="1353">
                  <c:v>0.63073536768385641</c:v>
                </c:pt>
                <c:pt idx="1354">
                  <c:v>0.63093546773388198</c:v>
                </c:pt>
                <c:pt idx="1355">
                  <c:v>0.63113556778390301</c:v>
                </c:pt>
                <c:pt idx="1356">
                  <c:v>0.63133566783392803</c:v>
                </c:pt>
                <c:pt idx="1357">
                  <c:v>0.63153576788395249</c:v>
                </c:pt>
                <c:pt idx="1358">
                  <c:v>0.63173586793398129</c:v>
                </c:pt>
                <c:pt idx="1359">
                  <c:v>0.63193596798400364</c:v>
                </c:pt>
                <c:pt idx="1360">
                  <c:v>0.632136068034028</c:v>
                </c:pt>
                <c:pt idx="1361">
                  <c:v>0.63233616808405257</c:v>
                </c:pt>
                <c:pt idx="1362">
                  <c:v>0.63253626813407804</c:v>
                </c:pt>
                <c:pt idx="1363">
                  <c:v>0.63273636818410295</c:v>
                </c:pt>
                <c:pt idx="1364">
                  <c:v>0.63293646823412864</c:v>
                </c:pt>
                <c:pt idx="1365">
                  <c:v>0.63313656828415299</c:v>
                </c:pt>
                <c:pt idx="1366">
                  <c:v>0.63333666833418045</c:v>
                </c:pt>
                <c:pt idx="1367">
                  <c:v>0.63353676838420259</c:v>
                </c:pt>
                <c:pt idx="1368">
                  <c:v>0.63373686843422805</c:v>
                </c:pt>
                <c:pt idx="1369">
                  <c:v>0.63393696848425296</c:v>
                </c:pt>
                <c:pt idx="1370">
                  <c:v>0.63413706853427865</c:v>
                </c:pt>
                <c:pt idx="1371">
                  <c:v>0.634337168584303</c:v>
                </c:pt>
                <c:pt idx="1372">
                  <c:v>0.63453726863432802</c:v>
                </c:pt>
                <c:pt idx="1373">
                  <c:v>0.63473736868435304</c:v>
                </c:pt>
                <c:pt idx="1374">
                  <c:v>0.63493746873437795</c:v>
                </c:pt>
                <c:pt idx="1375">
                  <c:v>0.63513756878440297</c:v>
                </c:pt>
                <c:pt idx="1376">
                  <c:v>0.63533766883442799</c:v>
                </c:pt>
                <c:pt idx="1377">
                  <c:v>0.63553776888445257</c:v>
                </c:pt>
                <c:pt idx="1378">
                  <c:v>0.63573786893448092</c:v>
                </c:pt>
                <c:pt idx="1379">
                  <c:v>0.63593796898450305</c:v>
                </c:pt>
                <c:pt idx="1380">
                  <c:v>0.63613806903452863</c:v>
                </c:pt>
                <c:pt idx="1381">
                  <c:v>0.63633816908455298</c:v>
                </c:pt>
                <c:pt idx="1382">
                  <c:v>0.63653826913458045</c:v>
                </c:pt>
                <c:pt idx="1383">
                  <c:v>0.63673836918460303</c:v>
                </c:pt>
                <c:pt idx="1384">
                  <c:v>0.63693846923462805</c:v>
                </c:pt>
                <c:pt idx="1385">
                  <c:v>0.63713856928465296</c:v>
                </c:pt>
                <c:pt idx="1386">
                  <c:v>0.63733866933467864</c:v>
                </c:pt>
                <c:pt idx="1387">
                  <c:v>0.637538769384703</c:v>
                </c:pt>
                <c:pt idx="1388">
                  <c:v>0.63773886943473046</c:v>
                </c:pt>
                <c:pt idx="1389">
                  <c:v>0.63793896948475304</c:v>
                </c:pt>
                <c:pt idx="1390">
                  <c:v>0.63813906953478228</c:v>
                </c:pt>
                <c:pt idx="1391">
                  <c:v>0.63833916958480463</c:v>
                </c:pt>
                <c:pt idx="1392">
                  <c:v>0.63853926963482965</c:v>
                </c:pt>
                <c:pt idx="1393">
                  <c:v>0.63873936968485645</c:v>
                </c:pt>
                <c:pt idx="1394">
                  <c:v>0.63893946973488192</c:v>
                </c:pt>
                <c:pt idx="1395">
                  <c:v>0.63913956978490349</c:v>
                </c:pt>
                <c:pt idx="1396">
                  <c:v>0.63933966983492896</c:v>
                </c:pt>
                <c:pt idx="1397">
                  <c:v>0.63953976988495143</c:v>
                </c:pt>
                <c:pt idx="1398">
                  <c:v>0.63973986993498122</c:v>
                </c:pt>
                <c:pt idx="1399">
                  <c:v>0.63993996998500402</c:v>
                </c:pt>
                <c:pt idx="1400">
                  <c:v>0.64014007003503193</c:v>
                </c:pt>
                <c:pt idx="1401">
                  <c:v>0.64034017008505395</c:v>
                </c:pt>
                <c:pt idx="1402">
                  <c:v>0.64054027013508286</c:v>
                </c:pt>
                <c:pt idx="1403">
                  <c:v>0.64074037018510843</c:v>
                </c:pt>
                <c:pt idx="1404">
                  <c:v>0.6409404702351339</c:v>
                </c:pt>
                <c:pt idx="1405">
                  <c:v>0.64114057028515692</c:v>
                </c:pt>
                <c:pt idx="1406">
                  <c:v>0.64134067033518405</c:v>
                </c:pt>
                <c:pt idx="1407">
                  <c:v>0.64154077038520463</c:v>
                </c:pt>
                <c:pt idx="1408">
                  <c:v>0.64174087043523298</c:v>
                </c:pt>
                <c:pt idx="1409">
                  <c:v>0.64194097048525645</c:v>
                </c:pt>
                <c:pt idx="1410">
                  <c:v>0.64214107053528402</c:v>
                </c:pt>
                <c:pt idx="1411">
                  <c:v>0.64234117058530693</c:v>
                </c:pt>
                <c:pt idx="1412">
                  <c:v>0.64254127063533228</c:v>
                </c:pt>
                <c:pt idx="1413">
                  <c:v>0.64274137068535786</c:v>
                </c:pt>
                <c:pt idx="1414">
                  <c:v>0.64294147073538344</c:v>
                </c:pt>
                <c:pt idx="1415">
                  <c:v>0.64314157078540646</c:v>
                </c:pt>
                <c:pt idx="1416">
                  <c:v>0.64334167083543192</c:v>
                </c:pt>
                <c:pt idx="1417">
                  <c:v>0.64354177088545395</c:v>
                </c:pt>
                <c:pt idx="1418">
                  <c:v>0.64374187093548474</c:v>
                </c:pt>
                <c:pt idx="1419">
                  <c:v>0.64394197098550798</c:v>
                </c:pt>
                <c:pt idx="1420">
                  <c:v>0.64414207103553145</c:v>
                </c:pt>
                <c:pt idx="1421">
                  <c:v>0.64434217108555403</c:v>
                </c:pt>
                <c:pt idx="1422">
                  <c:v>0.64454227113558193</c:v>
                </c:pt>
                <c:pt idx="1423">
                  <c:v>0.64474237118560462</c:v>
                </c:pt>
                <c:pt idx="1424">
                  <c:v>0.64494247123562964</c:v>
                </c:pt>
                <c:pt idx="1425">
                  <c:v>0.645142571285654</c:v>
                </c:pt>
                <c:pt idx="1426">
                  <c:v>0.64534267133568146</c:v>
                </c:pt>
                <c:pt idx="1427">
                  <c:v>0.64554277138570404</c:v>
                </c:pt>
                <c:pt idx="1428">
                  <c:v>0.64574287143573228</c:v>
                </c:pt>
                <c:pt idx="1429">
                  <c:v>0.64594297148575464</c:v>
                </c:pt>
                <c:pt idx="1430">
                  <c:v>0.64614307153578321</c:v>
                </c:pt>
                <c:pt idx="1431">
                  <c:v>0.64634317158580645</c:v>
                </c:pt>
                <c:pt idx="1432">
                  <c:v>0.64654327163583192</c:v>
                </c:pt>
                <c:pt idx="1433">
                  <c:v>0.64674337168585694</c:v>
                </c:pt>
                <c:pt idx="1434">
                  <c:v>0.6469434717358824</c:v>
                </c:pt>
                <c:pt idx="1435">
                  <c:v>0.64714357178590398</c:v>
                </c:pt>
                <c:pt idx="1436">
                  <c:v>0.647343671835929</c:v>
                </c:pt>
                <c:pt idx="1437">
                  <c:v>0.64754377188595358</c:v>
                </c:pt>
                <c:pt idx="1438">
                  <c:v>0.64774387193598193</c:v>
                </c:pt>
                <c:pt idx="1439">
                  <c:v>0.64794397198600495</c:v>
                </c:pt>
                <c:pt idx="1440">
                  <c:v>0.64814407203603386</c:v>
                </c:pt>
                <c:pt idx="1441">
                  <c:v>0.64834417208605721</c:v>
                </c:pt>
                <c:pt idx="1442">
                  <c:v>0.6485442721360849</c:v>
                </c:pt>
                <c:pt idx="1443">
                  <c:v>0.64874437218611014</c:v>
                </c:pt>
                <c:pt idx="1444">
                  <c:v>0.64894447223613505</c:v>
                </c:pt>
                <c:pt idx="1445">
                  <c:v>0.64914457228615841</c:v>
                </c:pt>
                <c:pt idx="1446">
                  <c:v>0.64934467233618653</c:v>
                </c:pt>
                <c:pt idx="1447">
                  <c:v>0.64954477238620745</c:v>
                </c:pt>
                <c:pt idx="1448">
                  <c:v>0.64974487243623502</c:v>
                </c:pt>
                <c:pt idx="1449">
                  <c:v>0.64994497248625793</c:v>
                </c:pt>
                <c:pt idx="1450">
                  <c:v>0.65014507253628573</c:v>
                </c:pt>
                <c:pt idx="1451">
                  <c:v>0.65034517258630886</c:v>
                </c:pt>
                <c:pt idx="1452">
                  <c:v>0.65054527263633444</c:v>
                </c:pt>
                <c:pt idx="1453">
                  <c:v>0.65074537268636001</c:v>
                </c:pt>
                <c:pt idx="1454">
                  <c:v>0.65094547273638514</c:v>
                </c:pt>
                <c:pt idx="1455">
                  <c:v>0.65114557278640828</c:v>
                </c:pt>
                <c:pt idx="1456">
                  <c:v>0.65134567283643363</c:v>
                </c:pt>
                <c:pt idx="1457">
                  <c:v>0.65154577288645565</c:v>
                </c:pt>
                <c:pt idx="1458">
                  <c:v>0.65174587293648667</c:v>
                </c:pt>
                <c:pt idx="1459">
                  <c:v>0.65194597298651003</c:v>
                </c:pt>
                <c:pt idx="1460">
                  <c:v>0.65214607303653294</c:v>
                </c:pt>
                <c:pt idx="1461">
                  <c:v>0.65234617308655563</c:v>
                </c:pt>
                <c:pt idx="1462">
                  <c:v>0.65254627313658387</c:v>
                </c:pt>
                <c:pt idx="1463">
                  <c:v>0.65274637318660733</c:v>
                </c:pt>
                <c:pt idx="1464">
                  <c:v>0.65294647323663246</c:v>
                </c:pt>
                <c:pt idx="1465">
                  <c:v>0.65314657328665504</c:v>
                </c:pt>
                <c:pt idx="1466">
                  <c:v>0.65334667333668328</c:v>
                </c:pt>
                <c:pt idx="1467">
                  <c:v>0.65354677338670564</c:v>
                </c:pt>
                <c:pt idx="1468">
                  <c:v>0.65374687343673443</c:v>
                </c:pt>
                <c:pt idx="1469">
                  <c:v>0.65394697348675745</c:v>
                </c:pt>
                <c:pt idx="1470">
                  <c:v>0.65414707353678503</c:v>
                </c:pt>
                <c:pt idx="1471">
                  <c:v>0.65434717358680794</c:v>
                </c:pt>
                <c:pt idx="1472">
                  <c:v>0.6545472736368334</c:v>
                </c:pt>
                <c:pt idx="1473">
                  <c:v>0.65474737368685898</c:v>
                </c:pt>
                <c:pt idx="1474">
                  <c:v>0.65494747373688489</c:v>
                </c:pt>
                <c:pt idx="1475">
                  <c:v>0.65514757378690502</c:v>
                </c:pt>
                <c:pt idx="1476">
                  <c:v>0.65534767383693004</c:v>
                </c:pt>
                <c:pt idx="1477">
                  <c:v>0.65554777388695451</c:v>
                </c:pt>
                <c:pt idx="1478">
                  <c:v>0.65574787393698386</c:v>
                </c:pt>
                <c:pt idx="1479">
                  <c:v>0.65594797398700722</c:v>
                </c:pt>
                <c:pt idx="1480">
                  <c:v>0.65614807403703246</c:v>
                </c:pt>
                <c:pt idx="1481">
                  <c:v>0.65634817408705504</c:v>
                </c:pt>
                <c:pt idx="1482">
                  <c:v>0.65654827413708317</c:v>
                </c:pt>
                <c:pt idx="1483">
                  <c:v>0.65674837418710841</c:v>
                </c:pt>
                <c:pt idx="1484">
                  <c:v>0.65694847423713398</c:v>
                </c:pt>
                <c:pt idx="1485">
                  <c:v>0.65714857428715745</c:v>
                </c:pt>
                <c:pt idx="1486">
                  <c:v>0.65734867433718502</c:v>
                </c:pt>
                <c:pt idx="1487">
                  <c:v>0.65754877438720505</c:v>
                </c:pt>
                <c:pt idx="1488">
                  <c:v>0.65774887443723429</c:v>
                </c:pt>
                <c:pt idx="1489">
                  <c:v>0.65794897448725664</c:v>
                </c:pt>
                <c:pt idx="1490">
                  <c:v>0.65814907453728544</c:v>
                </c:pt>
                <c:pt idx="1491">
                  <c:v>0.65834917458730846</c:v>
                </c:pt>
                <c:pt idx="1492">
                  <c:v>0.65854927463733393</c:v>
                </c:pt>
                <c:pt idx="1493">
                  <c:v>0.65874937468735928</c:v>
                </c:pt>
                <c:pt idx="1494">
                  <c:v>0.65894947473738485</c:v>
                </c:pt>
                <c:pt idx="1495">
                  <c:v>0.65914957478740765</c:v>
                </c:pt>
                <c:pt idx="1496">
                  <c:v>0.65934967483743345</c:v>
                </c:pt>
                <c:pt idx="1497">
                  <c:v>0.65954977488745603</c:v>
                </c:pt>
                <c:pt idx="1498">
                  <c:v>0.65974987493748605</c:v>
                </c:pt>
                <c:pt idx="1499">
                  <c:v>0.6599499749875094</c:v>
                </c:pt>
                <c:pt idx="1500">
                  <c:v>0.66015007503753165</c:v>
                </c:pt>
                <c:pt idx="1501">
                  <c:v>0.660350175087556</c:v>
                </c:pt>
                <c:pt idx="1502">
                  <c:v>0.66055027513758369</c:v>
                </c:pt>
                <c:pt idx="1503">
                  <c:v>0.66075037518760604</c:v>
                </c:pt>
                <c:pt idx="1504">
                  <c:v>0.66095047523763095</c:v>
                </c:pt>
                <c:pt idx="1505">
                  <c:v>0.66115057528765597</c:v>
                </c:pt>
                <c:pt idx="1506">
                  <c:v>0.66135067533768321</c:v>
                </c:pt>
                <c:pt idx="1507">
                  <c:v>0.66155077538770601</c:v>
                </c:pt>
                <c:pt idx="1508">
                  <c:v>0.66175087543773392</c:v>
                </c:pt>
                <c:pt idx="1509">
                  <c:v>0.66195097548775605</c:v>
                </c:pt>
                <c:pt idx="1510">
                  <c:v>0.66215107553778441</c:v>
                </c:pt>
                <c:pt idx="1511">
                  <c:v>0.66235117558780665</c:v>
                </c:pt>
                <c:pt idx="1512">
                  <c:v>0.66255127563783345</c:v>
                </c:pt>
                <c:pt idx="1513">
                  <c:v>0.66275137568785891</c:v>
                </c:pt>
                <c:pt idx="1514">
                  <c:v>0.66295147573788393</c:v>
                </c:pt>
                <c:pt idx="1515">
                  <c:v>0.66315157578790596</c:v>
                </c:pt>
                <c:pt idx="1516">
                  <c:v>0.66335167583793098</c:v>
                </c:pt>
                <c:pt idx="1517">
                  <c:v>0.66355177588795378</c:v>
                </c:pt>
                <c:pt idx="1518">
                  <c:v>0.66375187593798346</c:v>
                </c:pt>
                <c:pt idx="1519">
                  <c:v>0.66395197598800892</c:v>
                </c:pt>
                <c:pt idx="1520">
                  <c:v>0.66415207603803428</c:v>
                </c:pt>
                <c:pt idx="1521">
                  <c:v>0.66435217608805663</c:v>
                </c:pt>
                <c:pt idx="1522">
                  <c:v>0.66455227613808499</c:v>
                </c:pt>
                <c:pt idx="1523">
                  <c:v>0.66475237618811089</c:v>
                </c:pt>
                <c:pt idx="1524">
                  <c:v>0.66495247623813603</c:v>
                </c:pt>
                <c:pt idx="1525">
                  <c:v>0.66515257628815894</c:v>
                </c:pt>
                <c:pt idx="1526">
                  <c:v>0.66535267633818673</c:v>
                </c:pt>
                <c:pt idx="1527">
                  <c:v>0.66555277638820665</c:v>
                </c:pt>
                <c:pt idx="1528">
                  <c:v>0.66575287643823544</c:v>
                </c:pt>
                <c:pt idx="1529">
                  <c:v>0.66595297648825846</c:v>
                </c:pt>
                <c:pt idx="1530">
                  <c:v>0.66615307653828615</c:v>
                </c:pt>
                <c:pt idx="1531">
                  <c:v>0.66635317658830928</c:v>
                </c:pt>
                <c:pt idx="1532">
                  <c:v>0.66655327663833486</c:v>
                </c:pt>
                <c:pt idx="1533">
                  <c:v>0.66675337668836043</c:v>
                </c:pt>
                <c:pt idx="1534">
                  <c:v>0.6669534767383859</c:v>
                </c:pt>
                <c:pt idx="1535">
                  <c:v>0.66715357678840892</c:v>
                </c:pt>
                <c:pt idx="1536">
                  <c:v>0.66735367683843394</c:v>
                </c:pt>
                <c:pt idx="1537">
                  <c:v>0.66755377688845763</c:v>
                </c:pt>
                <c:pt idx="1538">
                  <c:v>0.66775387693848853</c:v>
                </c:pt>
                <c:pt idx="1539">
                  <c:v>0.66795397698851189</c:v>
                </c:pt>
                <c:pt idx="1540">
                  <c:v>0.66815407703853702</c:v>
                </c:pt>
                <c:pt idx="1541">
                  <c:v>0.66835417708855993</c:v>
                </c:pt>
                <c:pt idx="1542">
                  <c:v>0.66855427713858773</c:v>
                </c:pt>
                <c:pt idx="1543">
                  <c:v>0.66875437718861086</c:v>
                </c:pt>
                <c:pt idx="1544">
                  <c:v>0.66895447723863644</c:v>
                </c:pt>
                <c:pt idx="1545">
                  <c:v>0.66915457728865946</c:v>
                </c:pt>
                <c:pt idx="1546">
                  <c:v>0.66935467733868714</c:v>
                </c:pt>
                <c:pt idx="1547">
                  <c:v>0.66955477738871005</c:v>
                </c:pt>
                <c:pt idx="1548">
                  <c:v>0.66975487743873774</c:v>
                </c:pt>
                <c:pt idx="1549">
                  <c:v>0.66995497748876098</c:v>
                </c:pt>
                <c:pt idx="1550">
                  <c:v>0.67015507753878867</c:v>
                </c:pt>
                <c:pt idx="1551">
                  <c:v>0.67035517758881202</c:v>
                </c:pt>
                <c:pt idx="1552">
                  <c:v>0.67055527763883704</c:v>
                </c:pt>
                <c:pt idx="1553">
                  <c:v>0.67075537768886273</c:v>
                </c:pt>
                <c:pt idx="1554">
                  <c:v>0.67095547773888853</c:v>
                </c:pt>
                <c:pt idx="1555">
                  <c:v>0.67115557778890922</c:v>
                </c:pt>
                <c:pt idx="1556">
                  <c:v>0.67135567783893446</c:v>
                </c:pt>
                <c:pt idx="1557">
                  <c:v>0.67155577788895704</c:v>
                </c:pt>
                <c:pt idx="1558">
                  <c:v>0.67175587793898772</c:v>
                </c:pt>
                <c:pt idx="1559">
                  <c:v>0.67195597798901086</c:v>
                </c:pt>
                <c:pt idx="1560">
                  <c:v>0.67215607803903421</c:v>
                </c:pt>
                <c:pt idx="1561">
                  <c:v>0.67235617808905701</c:v>
                </c:pt>
                <c:pt idx="1562">
                  <c:v>0.67255627813908492</c:v>
                </c:pt>
                <c:pt idx="1563">
                  <c:v>0.67275637818910994</c:v>
                </c:pt>
                <c:pt idx="1564">
                  <c:v>0.6729564782391354</c:v>
                </c:pt>
                <c:pt idx="1565">
                  <c:v>0.67315657828915765</c:v>
                </c:pt>
                <c:pt idx="1566">
                  <c:v>0.67335667833918667</c:v>
                </c:pt>
                <c:pt idx="1567">
                  <c:v>0.67355677838920702</c:v>
                </c:pt>
                <c:pt idx="1568">
                  <c:v>0.67375687843923493</c:v>
                </c:pt>
                <c:pt idx="1569">
                  <c:v>0.67395697848925695</c:v>
                </c:pt>
                <c:pt idx="1570">
                  <c:v>0.67415707853928586</c:v>
                </c:pt>
                <c:pt idx="1571">
                  <c:v>0.67435717858930921</c:v>
                </c:pt>
                <c:pt idx="1572">
                  <c:v>0.67455727863933446</c:v>
                </c:pt>
                <c:pt idx="1573">
                  <c:v>0.67475737868935992</c:v>
                </c:pt>
                <c:pt idx="1574">
                  <c:v>0.67495747873938505</c:v>
                </c:pt>
                <c:pt idx="1575">
                  <c:v>0.67515757878940763</c:v>
                </c:pt>
                <c:pt idx="1576">
                  <c:v>0.67535767883943265</c:v>
                </c:pt>
                <c:pt idx="1577">
                  <c:v>0.67555777888945701</c:v>
                </c:pt>
                <c:pt idx="1578">
                  <c:v>0.67575787893948702</c:v>
                </c:pt>
                <c:pt idx="1579">
                  <c:v>0.67595797898950993</c:v>
                </c:pt>
                <c:pt idx="1580">
                  <c:v>0.67615807903953529</c:v>
                </c:pt>
                <c:pt idx="1581">
                  <c:v>0.67635817908955764</c:v>
                </c:pt>
                <c:pt idx="1582">
                  <c:v>0.67655827913958644</c:v>
                </c:pt>
                <c:pt idx="1583">
                  <c:v>0.67675837918960946</c:v>
                </c:pt>
                <c:pt idx="1584">
                  <c:v>0.67695847923963492</c:v>
                </c:pt>
                <c:pt idx="1585">
                  <c:v>0.67715857928965795</c:v>
                </c:pt>
                <c:pt idx="1586">
                  <c:v>0.67735867933968663</c:v>
                </c:pt>
                <c:pt idx="1587">
                  <c:v>0.67755877938970865</c:v>
                </c:pt>
                <c:pt idx="1588">
                  <c:v>0.67775887943973789</c:v>
                </c:pt>
                <c:pt idx="1589">
                  <c:v>0.67795897948976092</c:v>
                </c:pt>
                <c:pt idx="1590">
                  <c:v>0.67815907953978805</c:v>
                </c:pt>
                <c:pt idx="1591">
                  <c:v>0.6783591795898114</c:v>
                </c:pt>
                <c:pt idx="1592">
                  <c:v>0.67855927963983687</c:v>
                </c:pt>
                <c:pt idx="1593">
                  <c:v>0.67875937968986244</c:v>
                </c:pt>
                <c:pt idx="1594">
                  <c:v>0.67895947973988802</c:v>
                </c:pt>
                <c:pt idx="1595">
                  <c:v>0.67915957978990804</c:v>
                </c:pt>
                <c:pt idx="1596">
                  <c:v>0.67935967983993295</c:v>
                </c:pt>
                <c:pt idx="1597">
                  <c:v>0.67955977988995797</c:v>
                </c:pt>
                <c:pt idx="1598">
                  <c:v>0.67975987993998743</c:v>
                </c:pt>
                <c:pt idx="1599">
                  <c:v>0.67995997999001045</c:v>
                </c:pt>
                <c:pt idx="1600">
                  <c:v>0.68016008004003259</c:v>
                </c:pt>
                <c:pt idx="1601">
                  <c:v>0.68036018009005472</c:v>
                </c:pt>
                <c:pt idx="1602">
                  <c:v>0.68056028014008296</c:v>
                </c:pt>
                <c:pt idx="1603">
                  <c:v>0.68076038019010798</c:v>
                </c:pt>
                <c:pt idx="1604">
                  <c:v>0.680960480240133</c:v>
                </c:pt>
                <c:pt idx="1605">
                  <c:v>0.68116058029015758</c:v>
                </c:pt>
                <c:pt idx="1606">
                  <c:v>0.68136068034018304</c:v>
                </c:pt>
                <c:pt idx="1607">
                  <c:v>0.68156078039020507</c:v>
                </c:pt>
                <c:pt idx="1608">
                  <c:v>0.68176088044023297</c:v>
                </c:pt>
                <c:pt idx="1609">
                  <c:v>0.68196098049025577</c:v>
                </c:pt>
                <c:pt idx="1610">
                  <c:v>0.68216108054028302</c:v>
                </c:pt>
                <c:pt idx="1611">
                  <c:v>0.68236118059030759</c:v>
                </c:pt>
                <c:pt idx="1612">
                  <c:v>0.6825612806403325</c:v>
                </c:pt>
                <c:pt idx="1613">
                  <c:v>0.68276138069035797</c:v>
                </c:pt>
                <c:pt idx="1614">
                  <c:v>0.68296148074038299</c:v>
                </c:pt>
                <c:pt idx="1615">
                  <c:v>0.68316158079040756</c:v>
                </c:pt>
                <c:pt idx="1616">
                  <c:v>0.68336168084043258</c:v>
                </c:pt>
                <c:pt idx="1617">
                  <c:v>0.68356178089045461</c:v>
                </c:pt>
                <c:pt idx="1618">
                  <c:v>0.68376188094048362</c:v>
                </c:pt>
                <c:pt idx="1619">
                  <c:v>0.68396198099050798</c:v>
                </c:pt>
                <c:pt idx="1620">
                  <c:v>0.68416208104053156</c:v>
                </c:pt>
                <c:pt idx="1621">
                  <c:v>0.68436218109055424</c:v>
                </c:pt>
                <c:pt idx="1622">
                  <c:v>0.68456228114058248</c:v>
                </c:pt>
                <c:pt idx="1623">
                  <c:v>0.68476238119060506</c:v>
                </c:pt>
                <c:pt idx="1624">
                  <c:v>0.68496248124063042</c:v>
                </c:pt>
                <c:pt idx="1625">
                  <c:v>0.68516258129065355</c:v>
                </c:pt>
                <c:pt idx="1626">
                  <c:v>0.68536268134068257</c:v>
                </c:pt>
                <c:pt idx="1627">
                  <c:v>0.6855627813907047</c:v>
                </c:pt>
                <c:pt idx="1628">
                  <c:v>0.6857628814407325</c:v>
                </c:pt>
                <c:pt idx="1629">
                  <c:v>0.68596298149075507</c:v>
                </c:pt>
                <c:pt idx="1630">
                  <c:v>0.68616308154078298</c:v>
                </c:pt>
                <c:pt idx="1631">
                  <c:v>0.68636318159080756</c:v>
                </c:pt>
                <c:pt idx="1632">
                  <c:v>0.68656328164083258</c:v>
                </c:pt>
                <c:pt idx="1633">
                  <c:v>0.68676338169085749</c:v>
                </c:pt>
                <c:pt idx="1634">
                  <c:v>0.68696348174088351</c:v>
                </c:pt>
                <c:pt idx="1635">
                  <c:v>0.68716358179090398</c:v>
                </c:pt>
                <c:pt idx="1636">
                  <c:v>0.68736368184092955</c:v>
                </c:pt>
                <c:pt idx="1637">
                  <c:v>0.68756378189095235</c:v>
                </c:pt>
                <c:pt idx="1638">
                  <c:v>0.68776388194098359</c:v>
                </c:pt>
                <c:pt idx="1639">
                  <c:v>0.68796398199100606</c:v>
                </c:pt>
                <c:pt idx="1640">
                  <c:v>0.68816408204103396</c:v>
                </c:pt>
                <c:pt idx="1641">
                  <c:v>0.68836418209105643</c:v>
                </c:pt>
                <c:pt idx="1642">
                  <c:v>0.68856428214108401</c:v>
                </c:pt>
                <c:pt idx="1643">
                  <c:v>0.68876438219110903</c:v>
                </c:pt>
                <c:pt idx="1644">
                  <c:v>0.68896448224113405</c:v>
                </c:pt>
                <c:pt idx="1645">
                  <c:v>0.68916458229115896</c:v>
                </c:pt>
                <c:pt idx="1646">
                  <c:v>0.68936468234118464</c:v>
                </c:pt>
                <c:pt idx="1647">
                  <c:v>0.68956478239120678</c:v>
                </c:pt>
                <c:pt idx="1648">
                  <c:v>0.68976488244123402</c:v>
                </c:pt>
                <c:pt idx="1649">
                  <c:v>0.68996498249125859</c:v>
                </c:pt>
                <c:pt idx="1650">
                  <c:v>0.69016508254128395</c:v>
                </c:pt>
                <c:pt idx="1651">
                  <c:v>0.69036518259130897</c:v>
                </c:pt>
                <c:pt idx="1652">
                  <c:v>0.69056528264133399</c:v>
                </c:pt>
                <c:pt idx="1653">
                  <c:v>0.69076538269135901</c:v>
                </c:pt>
                <c:pt idx="1654">
                  <c:v>0.69096548274138403</c:v>
                </c:pt>
                <c:pt idx="1655">
                  <c:v>0.69116558279140849</c:v>
                </c:pt>
                <c:pt idx="1656">
                  <c:v>0.69136568284143396</c:v>
                </c:pt>
                <c:pt idx="1657">
                  <c:v>0.69156578289145643</c:v>
                </c:pt>
                <c:pt idx="1658">
                  <c:v>0.69176588294148633</c:v>
                </c:pt>
                <c:pt idx="1659">
                  <c:v>0.69196598299150902</c:v>
                </c:pt>
                <c:pt idx="1660">
                  <c:v>0.69216608304153349</c:v>
                </c:pt>
                <c:pt idx="1661">
                  <c:v>0.69236618309155606</c:v>
                </c:pt>
                <c:pt idx="1662">
                  <c:v>0.69256628314158397</c:v>
                </c:pt>
                <c:pt idx="1663">
                  <c:v>0.69276638319160677</c:v>
                </c:pt>
                <c:pt idx="1664">
                  <c:v>0.69296648324163357</c:v>
                </c:pt>
                <c:pt idx="1665">
                  <c:v>0.6931665832916557</c:v>
                </c:pt>
                <c:pt idx="1666">
                  <c:v>0.6933666833416835</c:v>
                </c:pt>
                <c:pt idx="1667">
                  <c:v>0.69356678339170608</c:v>
                </c:pt>
                <c:pt idx="1668">
                  <c:v>0.69376688344173398</c:v>
                </c:pt>
                <c:pt idx="1669">
                  <c:v>0.69396698349175856</c:v>
                </c:pt>
                <c:pt idx="1670">
                  <c:v>0.69416708354178402</c:v>
                </c:pt>
                <c:pt idx="1671">
                  <c:v>0.69436718359180849</c:v>
                </c:pt>
                <c:pt idx="1672">
                  <c:v>0.69456728364183351</c:v>
                </c:pt>
                <c:pt idx="1673">
                  <c:v>0.69476738369185898</c:v>
                </c:pt>
                <c:pt idx="1674">
                  <c:v>0.694967483741884</c:v>
                </c:pt>
                <c:pt idx="1675">
                  <c:v>0.69516758379190513</c:v>
                </c:pt>
                <c:pt idx="1676">
                  <c:v>0.69536768384193071</c:v>
                </c:pt>
                <c:pt idx="1677">
                  <c:v>0.69556778389195384</c:v>
                </c:pt>
                <c:pt idx="1678">
                  <c:v>0.69576788394198397</c:v>
                </c:pt>
                <c:pt idx="1679">
                  <c:v>0.69596798399200654</c:v>
                </c:pt>
                <c:pt idx="1680">
                  <c:v>0.69616808404203356</c:v>
                </c:pt>
                <c:pt idx="1681">
                  <c:v>0.69636818409205559</c:v>
                </c:pt>
                <c:pt idx="1682">
                  <c:v>0.69656828414208349</c:v>
                </c:pt>
                <c:pt idx="1683">
                  <c:v>0.69676838419210996</c:v>
                </c:pt>
                <c:pt idx="1684">
                  <c:v>0.69696848424213498</c:v>
                </c:pt>
                <c:pt idx="1685">
                  <c:v>0.69716858429215856</c:v>
                </c:pt>
                <c:pt idx="1686">
                  <c:v>0.69736868434218502</c:v>
                </c:pt>
                <c:pt idx="1687">
                  <c:v>0.69756878439220649</c:v>
                </c:pt>
                <c:pt idx="1688">
                  <c:v>0.6977688844422345</c:v>
                </c:pt>
                <c:pt idx="1689">
                  <c:v>0.69796898449225742</c:v>
                </c:pt>
                <c:pt idx="1690">
                  <c:v>0.69816908454228499</c:v>
                </c:pt>
                <c:pt idx="1691">
                  <c:v>0.69836918459230957</c:v>
                </c:pt>
                <c:pt idx="1692">
                  <c:v>0.69856928464233459</c:v>
                </c:pt>
                <c:pt idx="1693">
                  <c:v>0.6987693846923595</c:v>
                </c:pt>
                <c:pt idx="1694">
                  <c:v>0.69896948474238496</c:v>
                </c:pt>
                <c:pt idx="1695">
                  <c:v>0.69916958479240743</c:v>
                </c:pt>
                <c:pt idx="1696">
                  <c:v>0.69936968484243456</c:v>
                </c:pt>
                <c:pt idx="1697">
                  <c:v>0.69956978489245658</c:v>
                </c:pt>
                <c:pt idx="1698">
                  <c:v>0.69976988494248504</c:v>
                </c:pt>
                <c:pt idx="1699">
                  <c:v>0.69996998499250951</c:v>
                </c:pt>
                <c:pt idx="1700">
                  <c:v>0.70017008504253497</c:v>
                </c:pt>
                <c:pt idx="1701">
                  <c:v>0.70037018509255777</c:v>
                </c:pt>
                <c:pt idx="1702">
                  <c:v>0.70057028514258501</c:v>
                </c:pt>
                <c:pt idx="1703">
                  <c:v>0.70077038519260959</c:v>
                </c:pt>
                <c:pt idx="1704">
                  <c:v>0.70097048524263506</c:v>
                </c:pt>
                <c:pt idx="1705">
                  <c:v>0.70117058529265719</c:v>
                </c:pt>
                <c:pt idx="1706">
                  <c:v>0.70137068534268499</c:v>
                </c:pt>
                <c:pt idx="1707">
                  <c:v>0.70157078539270956</c:v>
                </c:pt>
                <c:pt idx="1708">
                  <c:v>0.70177088544273503</c:v>
                </c:pt>
                <c:pt idx="1709">
                  <c:v>0.70197098549275949</c:v>
                </c:pt>
                <c:pt idx="1710">
                  <c:v>0.70217108554278562</c:v>
                </c:pt>
                <c:pt idx="1711">
                  <c:v>0.70237118559280998</c:v>
                </c:pt>
                <c:pt idx="1712">
                  <c:v>0.702571285642835</c:v>
                </c:pt>
                <c:pt idx="1713">
                  <c:v>0.70277138569286002</c:v>
                </c:pt>
                <c:pt idx="1714">
                  <c:v>0.70297148574288504</c:v>
                </c:pt>
                <c:pt idx="1715">
                  <c:v>0.70317158579290706</c:v>
                </c:pt>
                <c:pt idx="1716">
                  <c:v>0.70337168584293241</c:v>
                </c:pt>
                <c:pt idx="1717">
                  <c:v>0.70357178589295555</c:v>
                </c:pt>
                <c:pt idx="1718">
                  <c:v>0.70377188594298501</c:v>
                </c:pt>
                <c:pt idx="1719">
                  <c:v>0.70397198599301003</c:v>
                </c:pt>
                <c:pt idx="1720">
                  <c:v>0.70417208604303505</c:v>
                </c:pt>
                <c:pt idx="1721">
                  <c:v>0.70437218609305996</c:v>
                </c:pt>
                <c:pt idx="1722">
                  <c:v>0.70457228614308565</c:v>
                </c:pt>
                <c:pt idx="1723">
                  <c:v>0.70477238619311244</c:v>
                </c:pt>
                <c:pt idx="1724">
                  <c:v>0.70497248624313746</c:v>
                </c:pt>
                <c:pt idx="1725">
                  <c:v>0.70517258629316004</c:v>
                </c:pt>
                <c:pt idx="1726">
                  <c:v>0.70537268634318828</c:v>
                </c:pt>
                <c:pt idx="1727">
                  <c:v>0.70557278639320997</c:v>
                </c:pt>
                <c:pt idx="1728">
                  <c:v>0.70577288644323721</c:v>
                </c:pt>
                <c:pt idx="1729">
                  <c:v>0.70597298649326001</c:v>
                </c:pt>
                <c:pt idx="1730">
                  <c:v>0.70617308654328792</c:v>
                </c:pt>
                <c:pt idx="1731">
                  <c:v>0.70637318659331005</c:v>
                </c:pt>
                <c:pt idx="1732">
                  <c:v>0.70657328664333663</c:v>
                </c:pt>
                <c:pt idx="1733">
                  <c:v>0.70677338669336165</c:v>
                </c:pt>
                <c:pt idx="1734">
                  <c:v>0.70697348674338845</c:v>
                </c:pt>
                <c:pt idx="1735">
                  <c:v>0.70717358679341102</c:v>
                </c:pt>
                <c:pt idx="1736">
                  <c:v>0.70737368684343604</c:v>
                </c:pt>
                <c:pt idx="1737">
                  <c:v>0.70757378689346051</c:v>
                </c:pt>
                <c:pt idx="1738">
                  <c:v>0.70777388694348986</c:v>
                </c:pt>
                <c:pt idx="1739">
                  <c:v>0.70797398699351322</c:v>
                </c:pt>
                <c:pt idx="1740">
                  <c:v>0.70817408704353846</c:v>
                </c:pt>
                <c:pt idx="1741">
                  <c:v>0.70837418709356104</c:v>
                </c:pt>
                <c:pt idx="1742">
                  <c:v>0.70857428714358917</c:v>
                </c:pt>
                <c:pt idx="1743">
                  <c:v>0.70877438719361163</c:v>
                </c:pt>
                <c:pt idx="1744">
                  <c:v>0.70897448724363665</c:v>
                </c:pt>
                <c:pt idx="1745">
                  <c:v>0.70917458729366101</c:v>
                </c:pt>
                <c:pt idx="1746">
                  <c:v>0.70937468734368891</c:v>
                </c:pt>
                <c:pt idx="1747">
                  <c:v>0.70957478739371105</c:v>
                </c:pt>
                <c:pt idx="1748">
                  <c:v>0.7097748874437394</c:v>
                </c:pt>
                <c:pt idx="1749">
                  <c:v>0.70997498749376164</c:v>
                </c:pt>
                <c:pt idx="1750">
                  <c:v>0.71017508754379044</c:v>
                </c:pt>
                <c:pt idx="1751">
                  <c:v>0.71037518759381346</c:v>
                </c:pt>
                <c:pt idx="1752">
                  <c:v>0.71057528764383893</c:v>
                </c:pt>
                <c:pt idx="1753">
                  <c:v>0.71077538769386428</c:v>
                </c:pt>
                <c:pt idx="1754">
                  <c:v>0.71097548774388986</c:v>
                </c:pt>
                <c:pt idx="1755">
                  <c:v>0.71117558779391099</c:v>
                </c:pt>
                <c:pt idx="1756">
                  <c:v>0.71137568784393601</c:v>
                </c:pt>
                <c:pt idx="1757">
                  <c:v>0.71157578789396059</c:v>
                </c:pt>
                <c:pt idx="1758">
                  <c:v>0.71177588794398894</c:v>
                </c:pt>
                <c:pt idx="1759">
                  <c:v>0.71197598799401163</c:v>
                </c:pt>
                <c:pt idx="1760">
                  <c:v>0.71217608804403598</c:v>
                </c:pt>
                <c:pt idx="1761">
                  <c:v>0.71237618809406056</c:v>
                </c:pt>
                <c:pt idx="1762">
                  <c:v>0.71257628814408602</c:v>
                </c:pt>
                <c:pt idx="1763">
                  <c:v>0.71277638819411104</c:v>
                </c:pt>
                <c:pt idx="1764">
                  <c:v>0.71297648824413595</c:v>
                </c:pt>
                <c:pt idx="1765">
                  <c:v>0.71317658829416097</c:v>
                </c:pt>
                <c:pt idx="1766">
                  <c:v>0.71337668834418821</c:v>
                </c:pt>
                <c:pt idx="1767">
                  <c:v>0.71357678839421057</c:v>
                </c:pt>
                <c:pt idx="1768">
                  <c:v>0.71377688844423604</c:v>
                </c:pt>
                <c:pt idx="1769">
                  <c:v>0.7139769884942605</c:v>
                </c:pt>
                <c:pt idx="1770">
                  <c:v>0.71417708854428663</c:v>
                </c:pt>
                <c:pt idx="1771">
                  <c:v>0.71437718859431099</c:v>
                </c:pt>
                <c:pt idx="1772">
                  <c:v>0.71457728864433601</c:v>
                </c:pt>
                <c:pt idx="1773">
                  <c:v>0.71477738869436103</c:v>
                </c:pt>
                <c:pt idx="1774">
                  <c:v>0.71497748874438605</c:v>
                </c:pt>
                <c:pt idx="1775">
                  <c:v>0.71517758879441096</c:v>
                </c:pt>
                <c:pt idx="1776">
                  <c:v>0.71537768884443598</c:v>
                </c:pt>
                <c:pt idx="1777">
                  <c:v>0.71557778889445878</c:v>
                </c:pt>
                <c:pt idx="1778">
                  <c:v>0.71577788894448846</c:v>
                </c:pt>
                <c:pt idx="1779">
                  <c:v>0.71597798899451104</c:v>
                </c:pt>
                <c:pt idx="1780">
                  <c:v>0.71617808904453695</c:v>
                </c:pt>
                <c:pt idx="1781">
                  <c:v>0.71637818909456197</c:v>
                </c:pt>
                <c:pt idx="1782">
                  <c:v>0.71657828914458765</c:v>
                </c:pt>
                <c:pt idx="1783">
                  <c:v>0.71677838919461201</c:v>
                </c:pt>
                <c:pt idx="1784">
                  <c:v>0.71697848924463703</c:v>
                </c:pt>
                <c:pt idx="1785">
                  <c:v>0.71717858929466149</c:v>
                </c:pt>
                <c:pt idx="1786">
                  <c:v>0.71737868934468763</c:v>
                </c:pt>
                <c:pt idx="1787">
                  <c:v>0.71757878939471198</c:v>
                </c:pt>
                <c:pt idx="1788">
                  <c:v>0.71777888944473933</c:v>
                </c:pt>
                <c:pt idx="1789">
                  <c:v>0.71797898949476202</c:v>
                </c:pt>
                <c:pt idx="1790">
                  <c:v>0.71817908954478993</c:v>
                </c:pt>
                <c:pt idx="1791">
                  <c:v>0.71837918959481195</c:v>
                </c:pt>
                <c:pt idx="1792">
                  <c:v>0.71857928964483764</c:v>
                </c:pt>
                <c:pt idx="1793">
                  <c:v>0.71877938969486421</c:v>
                </c:pt>
                <c:pt idx="1794">
                  <c:v>0.71897948974488946</c:v>
                </c:pt>
                <c:pt idx="1795">
                  <c:v>0.71917958979491159</c:v>
                </c:pt>
                <c:pt idx="1796">
                  <c:v>0.7193796898449365</c:v>
                </c:pt>
                <c:pt idx="1797">
                  <c:v>0.71957978989495908</c:v>
                </c:pt>
                <c:pt idx="1798">
                  <c:v>0.71977988994498765</c:v>
                </c:pt>
                <c:pt idx="1799">
                  <c:v>0.719979989995012</c:v>
                </c:pt>
                <c:pt idx="1800">
                  <c:v>0.72018009004503702</c:v>
                </c:pt>
                <c:pt idx="1801">
                  <c:v>0.72038019009506149</c:v>
                </c:pt>
                <c:pt idx="1802">
                  <c:v>0.72058029014508695</c:v>
                </c:pt>
                <c:pt idx="1803">
                  <c:v>0.72078039019511264</c:v>
                </c:pt>
                <c:pt idx="1804">
                  <c:v>0.72098049024513922</c:v>
                </c:pt>
                <c:pt idx="1805">
                  <c:v>0.72118059029516202</c:v>
                </c:pt>
                <c:pt idx="1806">
                  <c:v>0.72138069034518992</c:v>
                </c:pt>
                <c:pt idx="1807">
                  <c:v>0.7215807903952115</c:v>
                </c:pt>
                <c:pt idx="1808">
                  <c:v>0.72178089044523763</c:v>
                </c:pt>
                <c:pt idx="1809">
                  <c:v>0.72198099049526199</c:v>
                </c:pt>
                <c:pt idx="1810">
                  <c:v>0.72218109054528945</c:v>
                </c:pt>
                <c:pt idx="1811">
                  <c:v>0.72238119059531203</c:v>
                </c:pt>
                <c:pt idx="1812">
                  <c:v>0.72258129064533705</c:v>
                </c:pt>
                <c:pt idx="1813">
                  <c:v>0.72278139069536262</c:v>
                </c:pt>
                <c:pt idx="1814">
                  <c:v>0.72298149074538764</c:v>
                </c:pt>
                <c:pt idx="1815">
                  <c:v>0.723181590795412</c:v>
                </c:pt>
                <c:pt idx="1816">
                  <c:v>0.72338169084543702</c:v>
                </c:pt>
                <c:pt idx="1817">
                  <c:v>0.72358179089546149</c:v>
                </c:pt>
                <c:pt idx="1818">
                  <c:v>0.72378189094549028</c:v>
                </c:pt>
                <c:pt idx="1819">
                  <c:v>0.72398199099551264</c:v>
                </c:pt>
                <c:pt idx="1820">
                  <c:v>0.72418209104553699</c:v>
                </c:pt>
                <c:pt idx="1821">
                  <c:v>0.72438219109556157</c:v>
                </c:pt>
                <c:pt idx="1822">
                  <c:v>0.72458229114558703</c:v>
                </c:pt>
                <c:pt idx="1823">
                  <c:v>0.7247823911956115</c:v>
                </c:pt>
                <c:pt idx="1824">
                  <c:v>0.72498249124563696</c:v>
                </c:pt>
                <c:pt idx="1825">
                  <c:v>0.72518259129565943</c:v>
                </c:pt>
                <c:pt idx="1826">
                  <c:v>0.725382691345687</c:v>
                </c:pt>
                <c:pt idx="1827">
                  <c:v>0.72558279139571158</c:v>
                </c:pt>
                <c:pt idx="1828">
                  <c:v>0.72578289144573704</c:v>
                </c:pt>
                <c:pt idx="1829">
                  <c:v>0.72598299149576251</c:v>
                </c:pt>
                <c:pt idx="1830">
                  <c:v>0.72618309154578864</c:v>
                </c:pt>
                <c:pt idx="1831">
                  <c:v>0.72638319159581299</c:v>
                </c:pt>
                <c:pt idx="1832">
                  <c:v>0.72658329164583801</c:v>
                </c:pt>
                <c:pt idx="1833">
                  <c:v>0.72678339169586303</c:v>
                </c:pt>
                <c:pt idx="1834">
                  <c:v>0.72698349174588861</c:v>
                </c:pt>
                <c:pt idx="1835">
                  <c:v>0.72718359179591019</c:v>
                </c:pt>
                <c:pt idx="1836">
                  <c:v>0.72738369184593543</c:v>
                </c:pt>
                <c:pt idx="1837">
                  <c:v>0.72758379189595901</c:v>
                </c:pt>
                <c:pt idx="1838">
                  <c:v>0.72778389194598803</c:v>
                </c:pt>
                <c:pt idx="1839">
                  <c:v>0.72798399199601249</c:v>
                </c:pt>
                <c:pt idx="1840">
                  <c:v>0.72818409204603862</c:v>
                </c:pt>
                <c:pt idx="1841">
                  <c:v>0.72838419209606298</c:v>
                </c:pt>
                <c:pt idx="1842">
                  <c:v>0.72858429214609022</c:v>
                </c:pt>
                <c:pt idx="1843">
                  <c:v>0.72878439219611546</c:v>
                </c:pt>
                <c:pt idx="1844">
                  <c:v>0.72898449224614092</c:v>
                </c:pt>
                <c:pt idx="1845">
                  <c:v>0.72918459229616295</c:v>
                </c:pt>
                <c:pt idx="1846">
                  <c:v>0.72938469234619174</c:v>
                </c:pt>
                <c:pt idx="1847">
                  <c:v>0.72958479239621299</c:v>
                </c:pt>
                <c:pt idx="1848">
                  <c:v>0.72978489244624045</c:v>
                </c:pt>
                <c:pt idx="1849">
                  <c:v>0.72998499249626303</c:v>
                </c:pt>
                <c:pt idx="1850">
                  <c:v>0.73018509254629094</c:v>
                </c:pt>
                <c:pt idx="1851">
                  <c:v>0.73038519259631363</c:v>
                </c:pt>
                <c:pt idx="1852">
                  <c:v>0.73058529264633865</c:v>
                </c:pt>
                <c:pt idx="1853">
                  <c:v>0.73078539269636544</c:v>
                </c:pt>
                <c:pt idx="1854">
                  <c:v>0.73098549274639046</c:v>
                </c:pt>
                <c:pt idx="1855">
                  <c:v>0.73118559279641304</c:v>
                </c:pt>
                <c:pt idx="1856">
                  <c:v>0.73138569284643795</c:v>
                </c:pt>
                <c:pt idx="1857">
                  <c:v>0.73158579289646297</c:v>
                </c:pt>
                <c:pt idx="1858">
                  <c:v>0.73178589294649243</c:v>
                </c:pt>
                <c:pt idx="1859">
                  <c:v>0.73198599299651546</c:v>
                </c:pt>
                <c:pt idx="1860">
                  <c:v>0.73218609304653803</c:v>
                </c:pt>
                <c:pt idx="1861">
                  <c:v>0.7323861930965625</c:v>
                </c:pt>
                <c:pt idx="1862">
                  <c:v>0.73258629314658863</c:v>
                </c:pt>
                <c:pt idx="1863">
                  <c:v>0.73278639319661298</c:v>
                </c:pt>
                <c:pt idx="1864">
                  <c:v>0.732986493246638</c:v>
                </c:pt>
                <c:pt idx="1865">
                  <c:v>0.73318659329666258</c:v>
                </c:pt>
                <c:pt idx="1866">
                  <c:v>0.73338669334668805</c:v>
                </c:pt>
                <c:pt idx="1867">
                  <c:v>0.73358679339671296</c:v>
                </c:pt>
                <c:pt idx="1868">
                  <c:v>0.73378689344673864</c:v>
                </c:pt>
                <c:pt idx="1869">
                  <c:v>0.733986993496763</c:v>
                </c:pt>
                <c:pt idx="1870">
                  <c:v>0.73418709354679046</c:v>
                </c:pt>
                <c:pt idx="1871">
                  <c:v>0.73438719359681304</c:v>
                </c:pt>
                <c:pt idx="1872">
                  <c:v>0.73458729364683795</c:v>
                </c:pt>
                <c:pt idx="1873">
                  <c:v>0.73478739369686363</c:v>
                </c:pt>
                <c:pt idx="1874">
                  <c:v>0.73498749374688865</c:v>
                </c:pt>
                <c:pt idx="1875">
                  <c:v>0.73518759379691256</c:v>
                </c:pt>
                <c:pt idx="1876">
                  <c:v>0.73538769384693758</c:v>
                </c:pt>
                <c:pt idx="1877">
                  <c:v>0.73558779389695961</c:v>
                </c:pt>
                <c:pt idx="1878">
                  <c:v>0.73578789394698962</c:v>
                </c:pt>
                <c:pt idx="1879">
                  <c:v>0.73598799399701398</c:v>
                </c:pt>
                <c:pt idx="1880">
                  <c:v>0.736188094047039</c:v>
                </c:pt>
                <c:pt idx="1881">
                  <c:v>0.73638819409706358</c:v>
                </c:pt>
                <c:pt idx="1882">
                  <c:v>0.73658829414708904</c:v>
                </c:pt>
                <c:pt idx="1883">
                  <c:v>0.73678839419711395</c:v>
                </c:pt>
                <c:pt idx="1884">
                  <c:v>0.73698849424713964</c:v>
                </c:pt>
                <c:pt idx="1885">
                  <c:v>0.73718859429716399</c:v>
                </c:pt>
                <c:pt idx="1886">
                  <c:v>0.73738869434719145</c:v>
                </c:pt>
                <c:pt idx="1887">
                  <c:v>0.73758879439721359</c:v>
                </c:pt>
                <c:pt idx="1888">
                  <c:v>0.73778889444723905</c:v>
                </c:pt>
                <c:pt idx="1889">
                  <c:v>0.73798899449726396</c:v>
                </c:pt>
                <c:pt idx="1890">
                  <c:v>0.73818909454728965</c:v>
                </c:pt>
                <c:pt idx="1891">
                  <c:v>0.738389194597314</c:v>
                </c:pt>
                <c:pt idx="1892">
                  <c:v>0.73858929464733902</c:v>
                </c:pt>
                <c:pt idx="1893">
                  <c:v>0.73878939469736404</c:v>
                </c:pt>
                <c:pt idx="1894">
                  <c:v>0.73898949474738895</c:v>
                </c:pt>
                <c:pt idx="1895">
                  <c:v>0.73918959479741397</c:v>
                </c:pt>
                <c:pt idx="1896">
                  <c:v>0.73938969484743899</c:v>
                </c:pt>
                <c:pt idx="1897">
                  <c:v>0.73958979489746357</c:v>
                </c:pt>
                <c:pt idx="1898">
                  <c:v>0.73978989494749192</c:v>
                </c:pt>
                <c:pt idx="1899">
                  <c:v>0.73998999499751394</c:v>
                </c:pt>
                <c:pt idx="1900">
                  <c:v>0.74019009504753963</c:v>
                </c:pt>
                <c:pt idx="1901">
                  <c:v>0.74039019509756399</c:v>
                </c:pt>
                <c:pt idx="1902">
                  <c:v>0.74059029514759145</c:v>
                </c:pt>
                <c:pt idx="1903">
                  <c:v>0.74079039519761403</c:v>
                </c:pt>
                <c:pt idx="1904">
                  <c:v>0.74099049524763905</c:v>
                </c:pt>
                <c:pt idx="1905">
                  <c:v>0.74119059529766396</c:v>
                </c:pt>
                <c:pt idx="1906">
                  <c:v>0.74139069534768964</c:v>
                </c:pt>
                <c:pt idx="1907">
                  <c:v>0.741590795397714</c:v>
                </c:pt>
                <c:pt idx="1908">
                  <c:v>0.74179089544774146</c:v>
                </c:pt>
                <c:pt idx="1909">
                  <c:v>0.74199099549776404</c:v>
                </c:pt>
                <c:pt idx="1910">
                  <c:v>0.74219109554779228</c:v>
                </c:pt>
                <c:pt idx="1911">
                  <c:v>0.74239119559781463</c:v>
                </c:pt>
                <c:pt idx="1912">
                  <c:v>0.74259129564784065</c:v>
                </c:pt>
                <c:pt idx="1913">
                  <c:v>0.74279139569786645</c:v>
                </c:pt>
                <c:pt idx="1914">
                  <c:v>0.74299149574789192</c:v>
                </c:pt>
                <c:pt idx="1915">
                  <c:v>0.7431915957979135</c:v>
                </c:pt>
                <c:pt idx="1916">
                  <c:v>0.74339169584793896</c:v>
                </c:pt>
                <c:pt idx="1917">
                  <c:v>0.74359179589796143</c:v>
                </c:pt>
                <c:pt idx="1918">
                  <c:v>0.74379189594799144</c:v>
                </c:pt>
                <c:pt idx="1919">
                  <c:v>0.74399199599801646</c:v>
                </c:pt>
                <c:pt idx="1920">
                  <c:v>0.74419209604804193</c:v>
                </c:pt>
                <c:pt idx="1921">
                  <c:v>0.74439219609806395</c:v>
                </c:pt>
                <c:pt idx="1922">
                  <c:v>0.74459229614809286</c:v>
                </c:pt>
                <c:pt idx="1923">
                  <c:v>0.74479239619811843</c:v>
                </c:pt>
                <c:pt idx="1924">
                  <c:v>0.7449924962481439</c:v>
                </c:pt>
                <c:pt idx="1925">
                  <c:v>0.74519259629816692</c:v>
                </c:pt>
                <c:pt idx="1926">
                  <c:v>0.74539269634819405</c:v>
                </c:pt>
                <c:pt idx="1927">
                  <c:v>0.74559279639821563</c:v>
                </c:pt>
                <c:pt idx="1928">
                  <c:v>0.74579289644824398</c:v>
                </c:pt>
                <c:pt idx="1929">
                  <c:v>0.74599299649826745</c:v>
                </c:pt>
                <c:pt idx="1930">
                  <c:v>0.74619309654829502</c:v>
                </c:pt>
                <c:pt idx="1931">
                  <c:v>0.74639319659831793</c:v>
                </c:pt>
                <c:pt idx="1932">
                  <c:v>0.74659329664834329</c:v>
                </c:pt>
                <c:pt idx="1933">
                  <c:v>0.74679339669836886</c:v>
                </c:pt>
                <c:pt idx="1934">
                  <c:v>0.74699349674839444</c:v>
                </c:pt>
                <c:pt idx="1935">
                  <c:v>0.74719359679841746</c:v>
                </c:pt>
                <c:pt idx="1936">
                  <c:v>0.74739369684844292</c:v>
                </c:pt>
                <c:pt idx="1937">
                  <c:v>0.74759379689846495</c:v>
                </c:pt>
                <c:pt idx="1938">
                  <c:v>0.74779389694849574</c:v>
                </c:pt>
                <c:pt idx="1939">
                  <c:v>0.74799399699851898</c:v>
                </c:pt>
                <c:pt idx="1940">
                  <c:v>0.74819409704854489</c:v>
                </c:pt>
                <c:pt idx="1941">
                  <c:v>0.74839419709856791</c:v>
                </c:pt>
                <c:pt idx="1942">
                  <c:v>0.74859429714859504</c:v>
                </c:pt>
                <c:pt idx="1943">
                  <c:v>0.7487943971986184</c:v>
                </c:pt>
                <c:pt idx="1944">
                  <c:v>0.74899449724864386</c:v>
                </c:pt>
                <c:pt idx="1945">
                  <c:v>0.74919459729866722</c:v>
                </c:pt>
                <c:pt idx="1946">
                  <c:v>0.74939469734869502</c:v>
                </c:pt>
                <c:pt idx="1947">
                  <c:v>0.74959479739871793</c:v>
                </c:pt>
                <c:pt idx="1948">
                  <c:v>0.74979489744874572</c:v>
                </c:pt>
                <c:pt idx="1949">
                  <c:v>0.74999499749876886</c:v>
                </c:pt>
                <c:pt idx="1950">
                  <c:v>0.75019509754879654</c:v>
                </c:pt>
                <c:pt idx="1951">
                  <c:v>0.7503951975988199</c:v>
                </c:pt>
                <c:pt idx="1952">
                  <c:v>0.75059529764884503</c:v>
                </c:pt>
                <c:pt idx="1953">
                  <c:v>0.75079539769887005</c:v>
                </c:pt>
                <c:pt idx="1954">
                  <c:v>0.75099549774889574</c:v>
                </c:pt>
                <c:pt idx="1955">
                  <c:v>0.75119559779891565</c:v>
                </c:pt>
                <c:pt idx="1956">
                  <c:v>0.75139569784894245</c:v>
                </c:pt>
                <c:pt idx="1957">
                  <c:v>0.75159579789896502</c:v>
                </c:pt>
                <c:pt idx="1958">
                  <c:v>0.75179589794899504</c:v>
                </c:pt>
                <c:pt idx="1959">
                  <c:v>0.75199599799901828</c:v>
                </c:pt>
                <c:pt idx="1960">
                  <c:v>0.75219609804904064</c:v>
                </c:pt>
                <c:pt idx="1961">
                  <c:v>0.75239619809906499</c:v>
                </c:pt>
                <c:pt idx="1962">
                  <c:v>0.75259629814909246</c:v>
                </c:pt>
                <c:pt idx="1963">
                  <c:v>0.75279639819911792</c:v>
                </c:pt>
                <c:pt idx="1964">
                  <c:v>0.75299649824914305</c:v>
                </c:pt>
                <c:pt idx="1965">
                  <c:v>0.75319659829916563</c:v>
                </c:pt>
                <c:pt idx="1966">
                  <c:v>0.75339669834919398</c:v>
                </c:pt>
                <c:pt idx="1967">
                  <c:v>0.75359679839921501</c:v>
                </c:pt>
                <c:pt idx="1968">
                  <c:v>0.75379689844924291</c:v>
                </c:pt>
                <c:pt idx="1969">
                  <c:v>0.75399699849926505</c:v>
                </c:pt>
                <c:pt idx="1970">
                  <c:v>0.75419709854929329</c:v>
                </c:pt>
                <c:pt idx="1971">
                  <c:v>0.75439719859931564</c:v>
                </c:pt>
                <c:pt idx="1972">
                  <c:v>0.75459729864934222</c:v>
                </c:pt>
                <c:pt idx="1973">
                  <c:v>0.75479739869936746</c:v>
                </c:pt>
                <c:pt idx="1974">
                  <c:v>0.75499749874939293</c:v>
                </c:pt>
                <c:pt idx="1975">
                  <c:v>0.75519759879941595</c:v>
                </c:pt>
                <c:pt idx="1976">
                  <c:v>0.75539769884944163</c:v>
                </c:pt>
                <c:pt idx="1977">
                  <c:v>0.75559779889946599</c:v>
                </c:pt>
                <c:pt idx="1978">
                  <c:v>0.75579789894949589</c:v>
                </c:pt>
                <c:pt idx="1979">
                  <c:v>0.75599799899951892</c:v>
                </c:pt>
                <c:pt idx="1980">
                  <c:v>0.75619809904954394</c:v>
                </c:pt>
                <c:pt idx="1981">
                  <c:v>0.75639819909956663</c:v>
                </c:pt>
                <c:pt idx="1982">
                  <c:v>0.75659829914959498</c:v>
                </c:pt>
                <c:pt idx="1983">
                  <c:v>0.75679839919961844</c:v>
                </c:pt>
                <c:pt idx="1984">
                  <c:v>0.75699849924964346</c:v>
                </c:pt>
                <c:pt idx="1985">
                  <c:v>0.75719859929966604</c:v>
                </c:pt>
                <c:pt idx="1986">
                  <c:v>0.75739869934969428</c:v>
                </c:pt>
                <c:pt idx="1987">
                  <c:v>0.75759879939971664</c:v>
                </c:pt>
                <c:pt idx="1988">
                  <c:v>0.75779889944974543</c:v>
                </c:pt>
                <c:pt idx="1989">
                  <c:v>0.75799899949976846</c:v>
                </c:pt>
                <c:pt idx="1990">
                  <c:v>0.75819909954979614</c:v>
                </c:pt>
                <c:pt idx="1991">
                  <c:v>0.75839919959981894</c:v>
                </c:pt>
                <c:pt idx="1992">
                  <c:v>0.75859929964984441</c:v>
                </c:pt>
                <c:pt idx="1993">
                  <c:v>0.75879939969986998</c:v>
                </c:pt>
                <c:pt idx="1994">
                  <c:v>0.75899949974989589</c:v>
                </c:pt>
                <c:pt idx="1995">
                  <c:v>0.75919959979991603</c:v>
                </c:pt>
                <c:pt idx="1996">
                  <c:v>0.75939969984994105</c:v>
                </c:pt>
                <c:pt idx="1997">
                  <c:v>0.75959979989996596</c:v>
                </c:pt>
                <c:pt idx="1998">
                  <c:v>0.75979989994999486</c:v>
                </c:pt>
                <c:pt idx="1999">
                  <c:v>0.76000000000001822</c:v>
                </c:pt>
              </c:numCache>
            </c:numRef>
          </c:xVal>
          <c:yVal>
            <c:numRef>
              <c:f>'[noRingfalse (Autoguardado).xlsx]Otro'!$K$2:$K$2001</c:f>
              <c:numCache>
                <c:formatCode>0.00E+00</c:formatCode>
                <c:ptCount val="2000"/>
                <c:pt idx="0">
                  <c:v>0.99811667223012912</c:v>
                </c:pt>
                <c:pt idx="1">
                  <c:v>1.0481977033388501</c:v>
                </c:pt>
                <c:pt idx="2">
                  <c:v>1.024835403868904</c:v>
                </c:pt>
                <c:pt idx="3">
                  <c:v>1.0260377821512843</c:v>
                </c:pt>
                <c:pt idx="4">
                  <c:v>1.0271028669253481</c:v>
                </c:pt>
                <c:pt idx="5">
                  <c:v>1.0280288740028809</c:v>
                </c:pt>
                <c:pt idx="6">
                  <c:v>1.0288440492244078</c:v>
                </c:pt>
                <c:pt idx="7">
                  <c:v>1.0295969025654472</c:v>
                </c:pt>
                <c:pt idx="8">
                  <c:v>1.0303408089589421</c:v>
                </c:pt>
                <c:pt idx="9">
                  <c:v>1.0311175922894578</c:v>
                </c:pt>
                <c:pt idx="10">
                  <c:v>1.0319448899225998</c:v>
                </c:pt>
                <c:pt idx="11">
                  <c:v>1.0328108780691256</c:v>
                </c:pt>
                <c:pt idx="12">
                  <c:v>1.033677710893516</c:v>
                </c:pt>
                <c:pt idx="13">
                  <c:v>1.0344924602782213</c:v>
                </c:pt>
                <c:pt idx="14">
                  <c:v>1.0352021924186836</c:v>
                </c:pt>
                <c:pt idx="15">
                  <c:v>1.0357686969810418</c:v>
                </c:pt>
                <c:pt idx="16">
                  <c:v>1.0361785952334099</c:v>
                </c:pt>
                <c:pt idx="17">
                  <c:v>1.0364460020655555</c:v>
                </c:pt>
                <c:pt idx="18">
                  <c:v>1.0366071522022386</c:v>
                </c:pt>
                <c:pt idx="19">
                  <c:v>1.0367087541951978</c:v>
                </c:pt>
                <c:pt idx="20">
                  <c:v>1.0367936195245724</c:v>
                </c:pt>
                <c:pt idx="21">
                  <c:v>1.0368878228371761</c:v>
                </c:pt>
                <c:pt idx="22">
                  <c:v>1.0369931021226173</c:v>
                </c:pt>
                <c:pt idx="23">
                  <c:v>1.0370865932674018</c:v>
                </c:pt>
                <c:pt idx="24">
                  <c:v>1.037127806853964</c:v>
                </c:pt>
                <c:pt idx="25">
                  <c:v>1.0370706462582235</c:v>
                </c:pt>
                <c:pt idx="26">
                  <c:v>1.0368768473553518</c:v>
                </c:pt>
                <c:pt idx="27">
                  <c:v>1.0365268888055104</c:v>
                </c:pt>
                <c:pt idx="28">
                  <c:v>1.0360252495921618</c:v>
                </c:pt>
                <c:pt idx="29">
                  <c:v>1.0353986097237167</c:v>
                </c:pt>
                <c:pt idx="30">
                  <c:v>1.034687679700474</c:v>
                </c:pt>
                <c:pt idx="31">
                  <c:v>1.0339351872430638</c:v>
                </c:pt>
                <c:pt idx="32">
                  <c:v>1.0331736143315247</c:v>
                </c:pt>
                <c:pt idx="33">
                  <c:v>1.0324162708327824</c:v>
                </c:pt>
                <c:pt idx="34">
                  <c:v>1.031654238502359</c:v>
                </c:pt>
                <c:pt idx="35">
                  <c:v>1.0308599506337983</c:v>
                </c:pt>
                <c:pt idx="36">
                  <c:v>1.0299962192021468</c:v>
                </c:pt>
                <c:pt idx="37">
                  <c:v>1.0290279564532387</c:v>
                </c:pt>
                <c:pt idx="38">
                  <c:v>1.027933109373395</c:v>
                </c:pt>
                <c:pt idx="39">
                  <c:v>1.0267096278769539</c:v>
                </c:pt>
                <c:pt idx="40">
                  <c:v>1.0253765108676818</c:v>
                </c:pt>
                <c:pt idx="41">
                  <c:v>1.0239687425769646</c:v>
                </c:pt>
                <c:pt idx="42">
                  <c:v>1.0225277179180459</c:v>
                </c:pt>
                <c:pt idx="43">
                  <c:v>1.02109003896185</c:v>
                </c:pt>
                <c:pt idx="44">
                  <c:v>1.0196779813702921</c:v>
                </c:pt>
                <c:pt idx="45">
                  <c:v>1.0182943760569618</c:v>
                </c:pt>
                <c:pt idx="46">
                  <c:v>1.0169233086092444</c:v>
                </c:pt>
                <c:pt idx="47">
                  <c:v>1.015536314372657</c:v>
                </c:pt>
                <c:pt idx="48">
                  <c:v>1.0141021507612988</c:v>
                </c:pt>
                <c:pt idx="49">
                  <c:v>1.0125972227902573</c:v>
                </c:pt>
                <c:pt idx="50">
                  <c:v>1.0110136041288063</c:v>
                </c:pt>
                <c:pt idx="51">
                  <c:v>1.009362355753765</c:v>
                </c:pt>
                <c:pt idx="52">
                  <c:v>1.0076712586110894</c:v>
                </c:pt>
                <c:pt idx="53">
                  <c:v>1.0059777208888301</c:v>
                </c:pt>
                <c:pt idx="54">
                  <c:v>1.0043190114283702</c:v>
                </c:pt>
                <c:pt idx="55">
                  <c:v>1.0027227085843842</c:v>
                </c:pt>
                <c:pt idx="56">
                  <c:v>1.0012001365303431</c:v>
                </c:pt>
                <c:pt idx="57">
                  <c:v>0.9997446393562287</c:v>
                </c:pt>
                <c:pt idx="58">
                  <c:v>0.99833510100470757</c:v>
                </c:pt>
                <c:pt idx="59">
                  <c:v>0.99694358566949792</c:v>
                </c:pt>
                <c:pt idx="60">
                  <c:v>0.9955447963513081</c:v>
                </c:pt>
                <c:pt idx="61">
                  <c:v>0.99412456408658634</c:v>
                </c:pt>
                <c:pt idx="62">
                  <c:v>0.99268491460802488</c:v>
                </c:pt>
                <c:pt idx="63">
                  <c:v>0.99124429995831287</c:v>
                </c:pt>
                <c:pt idx="64">
                  <c:v>0.9898330138958582</c:v>
                </c:pt>
                <c:pt idx="65">
                  <c:v>0.98848520855074051</c:v>
                </c:pt>
                <c:pt idx="66">
                  <c:v>0.98722989018730878</c:v>
                </c:pt>
                <c:pt idx="67">
                  <c:v>0.98608352371093111</c:v>
                </c:pt>
                <c:pt idx="68">
                  <c:v>0.98504635929520046</c:v>
                </c:pt>
                <c:pt idx="69">
                  <c:v>0.98410347485258554</c:v>
                </c:pt>
                <c:pt idx="70">
                  <c:v>0.98323014156230915</c:v>
                </c:pt>
                <c:pt idx="71">
                  <c:v>0.98239987369757653</c:v>
                </c:pt>
                <c:pt idx="72">
                  <c:v>0.98159277722269977</c:v>
                </c:pt>
                <c:pt idx="73">
                  <c:v>0.98080177091511378</c:v>
                </c:pt>
                <c:pt idx="74">
                  <c:v>0.98003491715826718</c:v>
                </c:pt>
                <c:pt idx="75">
                  <c:v>0.97931326098959082</c:v>
                </c:pt>
                <c:pt idx="76">
                  <c:v>0.97866488908516724</c:v>
                </c:pt>
                <c:pt idx="77">
                  <c:v>0.97811700161195558</c:v>
                </c:pt>
                <c:pt idx="78">
                  <c:v>0.97768833054837856</c:v>
                </c:pt>
                <c:pt idx="79">
                  <c:v>0.9773840922038759</c:v>
                </c:pt>
                <c:pt idx="80">
                  <c:v>0.97719488511607655</c:v>
                </c:pt>
                <c:pt idx="81">
                  <c:v>0.97709977472438636</c:v>
                </c:pt>
                <c:pt idx="82">
                  <c:v>0.97707258982371148</c:v>
                </c:pt>
                <c:pt idx="83">
                  <c:v>0.97708954595637576</c:v>
                </c:pt>
                <c:pt idx="84">
                  <c:v>0.97713596488436349</c:v>
                </c:pt>
                <c:pt idx="85">
                  <c:v>0.97721016591399157</c:v>
                </c:pt>
                <c:pt idx="86">
                  <c:v>0.97732346215902965</c:v>
                </c:pt>
                <c:pt idx="87">
                  <c:v>0.97749634348806202</c:v>
                </c:pt>
                <c:pt idx="88">
                  <c:v>0.97775202949859874</c:v>
                </c:pt>
                <c:pt idx="89">
                  <c:v>0.97810931251899569</c:v>
                </c:pt>
                <c:pt idx="90">
                  <c:v>0.97857677663718512</c:v>
                </c:pt>
                <c:pt idx="91">
                  <c:v>0.97915003778996801</c:v>
                </c:pt>
                <c:pt idx="92">
                  <c:v>0.97981274215594427</c:v>
                </c:pt>
                <c:pt idx="93">
                  <c:v>0.98054095784896711</c:v>
                </c:pt>
                <c:pt idx="94">
                  <c:v>0.98130962121994358</c:v>
                </c:pt>
                <c:pt idx="95">
                  <c:v>0.98209913303132068</c:v>
                </c:pt>
                <c:pt idx="96">
                  <c:v>0.9829001966578107</c:v>
                </c:pt>
                <c:pt idx="97">
                  <c:v>0.98371553938456724</c:v>
                </c:pt>
                <c:pt idx="98">
                  <c:v>0.98455808836855252</c:v>
                </c:pt>
                <c:pt idx="99">
                  <c:v>0.9854462075673035</c:v>
                </c:pt>
                <c:pt idx="100">
                  <c:v>0.9863974392603615</c:v>
                </c:pt>
                <c:pt idx="101">
                  <c:v>0.98742259553424927</c:v>
                </c:pt>
                <c:pt idx="102">
                  <c:v>0.98852190424632058</c:v>
                </c:pt>
                <c:pt idx="103">
                  <c:v>0.98968428284678467</c:v>
                </c:pt>
                <c:pt idx="104">
                  <c:v>0.99088988517426457</c:v>
                </c:pt>
                <c:pt idx="105">
                  <c:v>0.9921151160186007</c:v>
                </c:pt>
                <c:pt idx="106">
                  <c:v>0.99333861146191016</c:v>
                </c:pt>
                <c:pt idx="107">
                  <c:v>0.99454643606018733</c:v>
                </c:pt>
                <c:pt idx="108">
                  <c:v>0.995735012647741</c:v>
                </c:pt>
                <c:pt idx="109">
                  <c:v>0.9969109892595055</c:v>
                </c:pt>
                <c:pt idx="110">
                  <c:v>0.99808815177348753</c:v>
                </c:pt>
                <c:pt idx="111">
                  <c:v>0.99928234386501225</c:v>
                </c:pt>
                <c:pt idx="112">
                  <c:v>1.0005059117606823</c:v>
                </c:pt>
                <c:pt idx="113">
                  <c:v>1.001763295470306</c:v>
                </c:pt>
                <c:pt idx="114">
                  <c:v>1.003049020260415</c:v>
                </c:pt>
                <c:pt idx="115">
                  <c:v>1.0043486189574797</c:v>
                </c:pt>
                <c:pt idx="116">
                  <c:v>1.0056421545210383</c:v>
                </c:pt>
                <c:pt idx="117">
                  <c:v>1.0069092657975378</c:v>
                </c:pt>
                <c:pt idx="118">
                  <c:v>1.0081342413740462</c:v>
                </c:pt>
                <c:pt idx="119">
                  <c:v>1.009309651047587</c:v>
                </c:pt>
                <c:pt idx="120">
                  <c:v>1.0104375148721181</c:v>
                </c:pt>
                <c:pt idx="121">
                  <c:v>1.0115277261653208</c:v>
                </c:pt>
                <c:pt idx="122">
                  <c:v>1.0125942474513951</c:v>
                </c:pt>
                <c:pt idx="123">
                  <c:v>1.0136502328248738</c:v>
                </c:pt>
                <c:pt idx="124">
                  <c:v>1.0147035161976972</c:v>
                </c:pt>
                <c:pt idx="125">
                  <c:v>1.0157537669055183</c:v>
                </c:pt>
                <c:pt idx="126">
                  <c:v>1.0167921014250521</c:v>
                </c:pt>
                <c:pt idx="127">
                  <c:v>1.0178032094293465</c:v>
                </c:pt>
                <c:pt idx="128">
                  <c:v>1.0187693208746738</c:v>
                </c:pt>
                <c:pt idx="129">
                  <c:v>1.0196748207127393</c:v>
                </c:pt>
                <c:pt idx="130">
                  <c:v>1.0205101556536622</c:v>
                </c:pt>
                <c:pt idx="131">
                  <c:v>1.0212739125829597</c:v>
                </c:pt>
                <c:pt idx="132">
                  <c:v>1.0219725039168281</c:v>
                </c:pt>
                <c:pt idx="133">
                  <c:v>1.0226176030389986</c:v>
                </c:pt>
                <c:pt idx="134">
                  <c:v>1.0232221240327581</c:v>
                </c:pt>
                <c:pt idx="135">
                  <c:v>1.0237959461609298</c:v>
                </c:pt>
                <c:pt idx="136">
                  <c:v>1.0243426320504678</c:v>
                </c:pt>
                <c:pt idx="137">
                  <c:v>1.0248580727754877</c:v>
                </c:pt>
                <c:pt idx="138">
                  <c:v>1.0253314125226523</c:v>
                </c:pt>
                <c:pt idx="139">
                  <c:v>1.0257479346924561</c:v>
                </c:pt>
                <c:pt idx="140">
                  <c:v>1.0260930271962381</c:v>
                </c:pt>
                <c:pt idx="141">
                  <c:v>1.0263560492644253</c:v>
                </c:pt>
                <c:pt idx="142">
                  <c:v>1.0265329756838741</c:v>
                </c:pt>
                <c:pt idx="143">
                  <c:v>1.0266270742038661</c:v>
                </c:pt>
                <c:pt idx="144">
                  <c:v>1.0266474605916602</c:v>
                </c:pt>
                <c:pt idx="145">
                  <c:v>1.0266059977679138</c:v>
                </c:pt>
                <c:pt idx="146">
                  <c:v>1.0265134788081984</c:v>
                </c:pt>
                <c:pt idx="147">
                  <c:v>1.0263762235028799</c:v>
                </c:pt>
                <c:pt idx="148">
                  <c:v>1.0261940750276084</c:v>
                </c:pt>
                <c:pt idx="149">
                  <c:v>1.0259603554784209</c:v>
                </c:pt>
                <c:pt idx="150">
                  <c:v>1.0256637569046674</c:v>
                </c:pt>
                <c:pt idx="151">
                  <c:v>1.0252915807294138</c:v>
                </c:pt>
                <c:pt idx="152">
                  <c:v>1.0248333570169585</c:v>
                </c:pt>
                <c:pt idx="153">
                  <c:v>1.024283783527788</c:v>
                </c:pt>
                <c:pt idx="154">
                  <c:v>1.0236441439127095</c:v>
                </c:pt>
                <c:pt idx="155">
                  <c:v>1.0229218247402321</c:v>
                </c:pt>
                <c:pt idx="156">
                  <c:v>1.02212811345688</c:v>
                </c:pt>
                <c:pt idx="157">
                  <c:v>1.0212749578964599</c:v>
                </c:pt>
                <c:pt idx="158">
                  <c:v>1.0203716584085998</c:v>
                </c:pt>
                <c:pt idx="159">
                  <c:v>1.019422465276244</c:v>
                </c:pt>
                <c:pt idx="160">
                  <c:v>1.018425771764091</c:v>
                </c:pt>
                <c:pt idx="161">
                  <c:v>1.0173751144895811</c:v>
                </c:pt>
                <c:pt idx="162">
                  <c:v>1.016261661048212</c:v>
                </c:pt>
                <c:pt idx="163">
                  <c:v>1.0150774360075661</c:v>
                </c:pt>
                <c:pt idx="164">
                  <c:v>1.0138183336944198</c:v>
                </c:pt>
                <c:pt idx="165">
                  <c:v>1.012486044657618</c:v>
                </c:pt>
                <c:pt idx="166">
                  <c:v>1.0110883543646718</c:v>
                </c:pt>
                <c:pt idx="167">
                  <c:v>1.0096377563427212</c:v>
                </c:pt>
                <c:pt idx="168">
                  <c:v>1.0081488138789703</c:v>
                </c:pt>
                <c:pt idx="169">
                  <c:v>1.0066350609806249</c:v>
                </c:pt>
                <c:pt idx="170">
                  <c:v>1.0051063529733222</c:v>
                </c:pt>
                <c:pt idx="171">
                  <c:v>1.0035674291376337</c:v>
                </c:pt>
                <c:pt idx="172">
                  <c:v>1.0020180819384581</c:v>
                </c:pt>
                <c:pt idx="173">
                  <c:v>1.0004548507251518</c:v>
                </c:pt>
                <c:pt idx="174">
                  <c:v>0.99887371309660178</c:v>
                </c:pt>
                <c:pt idx="175">
                  <c:v>0.9972729635170785</c:v>
                </c:pt>
                <c:pt idx="176">
                  <c:v>0.99565542618373826</c:v>
                </c:pt>
                <c:pt idx="177">
                  <c:v>0.99402935596353714</c:v>
                </c:pt>
                <c:pt idx="178">
                  <c:v>0.99240777303838723</c:v>
                </c:pt>
                <c:pt idx="179">
                  <c:v>0.99080643653795752</c:v>
                </c:pt>
                <c:pt idx="180">
                  <c:v>0.98924105494572567</c:v>
                </c:pt>
                <c:pt idx="181">
                  <c:v>0.98772454329068105</c:v>
                </c:pt>
                <c:pt idx="182">
                  <c:v>0.98626511030826158</c:v>
                </c:pt>
                <c:pt idx="183">
                  <c:v>0.98486570464313183</c:v>
                </c:pt>
                <c:pt idx="184">
                  <c:v>0.98352494547784941</c:v>
                </c:pt>
                <c:pt idx="185">
                  <c:v>0.98223922962519261</c:v>
                </c:pt>
                <c:pt idx="186">
                  <c:v>0.98100537065803262</c:v>
                </c:pt>
                <c:pt idx="187">
                  <c:v>0.97982298231926468</c:v>
                </c:pt>
                <c:pt idx="188">
                  <c:v>0.97869590673211426</c:v>
                </c:pt>
                <c:pt idx="189">
                  <c:v>0.97763227830664823</c:v>
                </c:pt>
                <c:pt idx="190">
                  <c:v>0.97664321893179928</c:v>
                </c:pt>
                <c:pt idx="191">
                  <c:v>0.97574055949692395</c:v>
                </c:pt>
                <c:pt idx="192">
                  <c:v>0.97493426095608271</c:v>
                </c:pt>
                <c:pt idx="193">
                  <c:v>0.97423028615510088</c:v>
                </c:pt>
                <c:pt idx="194">
                  <c:v>0.97362953208534775</c:v>
                </c:pt>
                <c:pt idx="195">
                  <c:v>0.97312811581884573</c:v>
                </c:pt>
                <c:pt idx="196">
                  <c:v>0.97271891088081963</c:v>
                </c:pt>
                <c:pt idx="197">
                  <c:v>0.97239387068145633</c:v>
                </c:pt>
                <c:pt idx="198">
                  <c:v>0.97214645581504144</c:v>
                </c:pt>
                <c:pt idx="199">
                  <c:v>0.97197346402283791</c:v>
                </c:pt>
                <c:pt idx="200">
                  <c:v>0.97187574727792503</c:v>
                </c:pt>
                <c:pt idx="201">
                  <c:v>0.97185763249834789</c:v>
                </c:pt>
                <c:pt idx="202">
                  <c:v>0.97192524202058095</c:v>
                </c:pt>
                <c:pt idx="203">
                  <c:v>0.97208422621011015</c:v>
                </c:pt>
                <c:pt idx="204">
                  <c:v>0.9723375827584837</c:v>
                </c:pt>
                <c:pt idx="205">
                  <c:v>0.97268420086628693</c:v>
                </c:pt>
                <c:pt idx="206">
                  <c:v>0.97311854754531468</c:v>
                </c:pt>
                <c:pt idx="207">
                  <c:v>0.97363157492802765</c:v>
                </c:pt>
                <c:pt idx="208">
                  <c:v>0.97421257189822641</c:v>
                </c:pt>
                <c:pt idx="209">
                  <c:v>0.97485141400056008</c:v>
                </c:pt>
                <c:pt idx="210">
                  <c:v>0.97554055911960191</c:v>
                </c:pt>
                <c:pt idx="211">
                  <c:v>0.97627622095901467</c:v>
                </c:pt>
                <c:pt idx="212">
                  <c:v>0.97705840012670364</c:v>
                </c:pt>
                <c:pt idx="213">
                  <c:v>0.97788978900733647</c:v>
                </c:pt>
                <c:pt idx="214">
                  <c:v>0.97877389252340252</c:v>
                </c:pt>
                <c:pt idx="215">
                  <c:v>0.97971292803115451</c:v>
                </c:pt>
                <c:pt idx="216">
                  <c:v>0.98070612165626081</c:v>
                </c:pt>
                <c:pt idx="217">
                  <c:v>0.98174889255970643</c:v>
                </c:pt>
                <c:pt idx="218">
                  <c:v>0.98283315053019671</c:v>
                </c:pt>
                <c:pt idx="219">
                  <c:v>0.98394860550380925</c:v>
                </c:pt>
                <c:pt idx="220">
                  <c:v>0.98508469590839609</c:v>
                </c:pt>
                <c:pt idx="221">
                  <c:v>0.98623257007151677</c:v>
                </c:pt>
                <c:pt idx="222">
                  <c:v>0.98738654927962588</c:v>
                </c:pt>
                <c:pt idx="223">
                  <c:v>0.98854466114131756</c:v>
                </c:pt>
                <c:pt idx="224">
                  <c:v>0.9897081083668603</c:v>
                </c:pt>
                <c:pt idx="225">
                  <c:v>0.99087984873353463</c:v>
                </c:pt>
                <c:pt idx="226">
                  <c:v>0.99206271619562558</c:v>
                </c:pt>
                <c:pt idx="227">
                  <c:v>0.99325763813019063</c:v>
                </c:pt>
                <c:pt idx="228">
                  <c:v>0.99446246562879759</c:v>
                </c:pt>
                <c:pt idx="229">
                  <c:v>0.99567174649568513</c:v>
                </c:pt>
                <c:pt idx="230">
                  <c:v>0.99687749114178192</c:v>
                </c:pt>
                <c:pt idx="231">
                  <c:v>0.99807069254987202</c:v>
                </c:pt>
                <c:pt idx="232">
                  <c:v>0.99924314689876059</c:v>
                </c:pt>
                <c:pt idx="233">
                  <c:v>1.0003890421626258</c:v>
                </c:pt>
                <c:pt idx="234">
                  <c:v>1.0015058586019758</c:v>
                </c:pt>
                <c:pt idx="235">
                  <c:v>1.0025943325185498</c:v>
                </c:pt>
                <c:pt idx="236">
                  <c:v>1.0036575104367729</c:v>
                </c:pt>
                <c:pt idx="237">
                  <c:v>1.0046991837823858</c:v>
                </c:pt>
                <c:pt idx="238">
                  <c:v>1.0057221681365995</c:v>
                </c:pt>
                <c:pt idx="239">
                  <c:v>1.0067269273926298</c:v>
                </c:pt>
                <c:pt idx="240">
                  <c:v>1.0077109336235501</c:v>
                </c:pt>
                <c:pt idx="241">
                  <c:v>1.0086689326125422</c:v>
                </c:pt>
                <c:pt idx="242">
                  <c:v>1.0095940189161761</c:v>
                </c:pt>
                <c:pt idx="243">
                  <c:v>1.0104791910679016</c:v>
                </c:pt>
                <c:pt idx="244">
                  <c:v>1.0113189241878624</c:v>
                </c:pt>
                <c:pt idx="245">
                  <c:v>1.0121103007286161</c:v>
                </c:pt>
                <c:pt idx="246">
                  <c:v>1.0128533768532593</c:v>
                </c:pt>
                <c:pt idx="247">
                  <c:v>1.0135506898698659</c:v>
                </c:pt>
                <c:pt idx="248">
                  <c:v>1.0142060633815608</c:v>
                </c:pt>
                <c:pt idx="249">
                  <c:v>1.0148230679587327</c:v>
                </c:pt>
                <c:pt idx="250">
                  <c:v>1.0154035886797848</c:v>
                </c:pt>
                <c:pt idx="251">
                  <c:v>1.0159469115969437</c:v>
                </c:pt>
                <c:pt idx="252">
                  <c:v>1.0164495828932121</c:v>
                </c:pt>
                <c:pt idx="253">
                  <c:v>1.0169060653665245</c:v>
                </c:pt>
                <c:pt idx="254">
                  <c:v>1.0173099847940139</c:v>
                </c:pt>
                <c:pt idx="255">
                  <c:v>1.0176555912235181</c:v>
                </c:pt>
                <c:pt idx="256">
                  <c:v>1.0179390048598318</c:v>
                </c:pt>
                <c:pt idx="257">
                  <c:v>1.0181588870581055</c:v>
                </c:pt>
                <c:pt idx="258">
                  <c:v>1.0183163511454978</c:v>
                </c:pt>
                <c:pt idx="259">
                  <c:v>1.0184141528414956</c:v>
                </c:pt>
                <c:pt idx="260">
                  <c:v>1.0184554095514289</c:v>
                </c:pt>
                <c:pt idx="261">
                  <c:v>1.0184422310673069</c:v>
                </c:pt>
                <c:pt idx="262">
                  <c:v>1.0183746637773776</c:v>
                </c:pt>
                <c:pt idx="263">
                  <c:v>1.0182502526525188</c:v>
                </c:pt>
                <c:pt idx="264">
                  <c:v>1.01806434057673</c:v>
                </c:pt>
                <c:pt idx="265">
                  <c:v>1.0178110083152194</c:v>
                </c:pt>
                <c:pt idx="266">
                  <c:v>1.0174843741091228</c:v>
                </c:pt>
                <c:pt idx="267">
                  <c:v>1.0170798726971244</c:v>
                </c:pt>
                <c:pt idx="268">
                  <c:v>1.0165951469478942</c:v>
                </c:pt>
                <c:pt idx="269">
                  <c:v>1.01603030544357</c:v>
                </c:pt>
                <c:pt idx="270">
                  <c:v>1.0153874894728261</c:v>
                </c:pt>
                <c:pt idx="271">
                  <c:v>1.0146698963862253</c:v>
                </c:pt>
                <c:pt idx="272">
                  <c:v>1.0138805635803441</c:v>
                </c:pt>
                <c:pt idx="273">
                  <c:v>1.013021283379987</c:v>
                </c:pt>
                <c:pt idx="274">
                  <c:v>1.0120919759857101</c:v>
                </c:pt>
                <c:pt idx="275">
                  <c:v>1.0110907097273498</c:v>
                </c:pt>
                <c:pt idx="276">
                  <c:v>1.0100143667942643</c:v>
                </c:pt>
                <c:pt idx="277">
                  <c:v>1.0088597648947373</c:v>
                </c:pt>
                <c:pt idx="278">
                  <c:v>1.0076249155527885</c:v>
                </c:pt>
                <c:pt idx="279">
                  <c:v>1.0063100648382899</c:v>
                </c:pt>
                <c:pt idx="280">
                  <c:v>1.004918230888314</c:v>
                </c:pt>
                <c:pt idx="281">
                  <c:v>1.003455102963664</c:v>
                </c:pt>
                <c:pt idx="282">
                  <c:v>1.0019283538282751</c:v>
                </c:pt>
                <c:pt idx="283">
                  <c:v>1.0003465857935421</c:v>
                </c:pt>
                <c:pt idx="284">
                  <c:v>0.99871823191895837</c:v>
                </c:pt>
                <c:pt idx="285">
                  <c:v>0.99705073909498498</c:v>
                </c:pt>
                <c:pt idx="286">
                  <c:v>0.99535026894406642</c:v>
                </c:pt>
                <c:pt idx="287">
                  <c:v>0.99362199357135761</c:v>
                </c:pt>
                <c:pt idx="288">
                  <c:v>0.99187088356069264</c:v>
                </c:pt>
                <c:pt idx="289">
                  <c:v>0.99010273801863657</c:v>
                </c:pt>
                <c:pt idx="290">
                  <c:v>0.98832513363498964</c:v>
                </c:pt>
                <c:pt idx="291">
                  <c:v>0.9865479920176663</c:v>
                </c:pt>
                <c:pt idx="292">
                  <c:v>0.98478357437644048</c:v>
                </c:pt>
                <c:pt idx="293">
                  <c:v>0.98304587702289281</c:v>
                </c:pt>
                <c:pt idx="294">
                  <c:v>0.98134957176179949</c:v>
                </c:pt>
                <c:pt idx="295">
                  <c:v>0.97970876257821848</c:v>
                </c:pt>
                <c:pt idx="296">
                  <c:v>0.97813587784896161</c:v>
                </c:pt>
                <c:pt idx="297">
                  <c:v>0.97664097299825625</c:v>
                </c:pt>
                <c:pt idx="298">
                  <c:v>0.97523159635992362</c:v>
                </c:pt>
                <c:pt idx="299">
                  <c:v>0.97391320764957756</c:v>
                </c:pt>
                <c:pt idx="300">
                  <c:v>0.97268998191026057</c:v>
                </c:pt>
                <c:pt idx="301">
                  <c:v>0.97156572734265756</c:v>
                </c:pt>
                <c:pt idx="302">
                  <c:v>0.97054462246580064</c:v>
                </c:pt>
                <c:pt idx="303">
                  <c:v>0.96963154180222288</c:v>
                </c:pt>
                <c:pt idx="304">
                  <c:v>0.968831869639601</c:v>
                </c:pt>
                <c:pt idx="305">
                  <c:v>0.96815085918855015</c:v>
                </c:pt>
                <c:pt idx="306">
                  <c:v>0.96759273302819948</c:v>
                </c:pt>
                <c:pt idx="307">
                  <c:v>0.9671597997702025</c:v>
                </c:pt>
                <c:pt idx="308">
                  <c:v>0.96685185896975989</c:v>
                </c:pt>
                <c:pt idx="309">
                  <c:v>0.96666608325708492</c:v>
                </c:pt>
                <c:pt idx="310">
                  <c:v>0.96659742859133613</c:v>
                </c:pt>
                <c:pt idx="311">
                  <c:v>0.96663947130239281</c:v>
                </c:pt>
                <c:pt idx="312">
                  <c:v>0.96678544866016436</c:v>
                </c:pt>
                <c:pt idx="313">
                  <c:v>0.96702922321157836</c:v>
                </c:pt>
                <c:pt idx="314">
                  <c:v>0.96736591573251618</c:v>
                </c:pt>
                <c:pt idx="315">
                  <c:v>0.96779204929818541</c:v>
                </c:pt>
                <c:pt idx="316">
                  <c:v>0.96830518854436554</c:v>
                </c:pt>
                <c:pt idx="317">
                  <c:v>0.96890320219629278</c:v>
                </c:pt>
                <c:pt idx="318">
                  <c:v>0.96958338175889058</c:v>
                </c:pt>
                <c:pt idx="319">
                  <c:v>0.97034168519892061</c:v>
                </c:pt>
                <c:pt idx="320">
                  <c:v>0.97117233217751575</c:v>
                </c:pt>
                <c:pt idx="321">
                  <c:v>0.97206787036653763</c:v>
                </c:pt>
                <c:pt idx="322">
                  <c:v>0.97301969261489807</c:v>
                </c:pt>
                <c:pt idx="323">
                  <c:v>0.97401885324278836</c:v>
                </c:pt>
                <c:pt idx="324">
                  <c:v>0.97505694654506025</c:v>
                </c:pt>
                <c:pt idx="325">
                  <c:v>0.97612679570839722</c:v>
                </c:pt>
                <c:pt idx="326">
                  <c:v>0.9772227590728747</c:v>
                </c:pt>
                <c:pt idx="327">
                  <c:v>0.9783405748873365</c:v>
                </c:pt>
                <c:pt idx="328">
                  <c:v>0.97947680147172134</c:v>
                </c:pt>
                <c:pt idx="329">
                  <c:v>0.98062802730008714</c:v>
                </c:pt>
                <c:pt idx="330">
                  <c:v>0.9817900910694537</c:v>
                </c:pt>
                <c:pt idx="331">
                  <c:v>0.98295754700077009</c:v>
                </c:pt>
                <c:pt idx="332">
                  <c:v>0.98412353774990258</c:v>
                </c:pt>
                <c:pt idx="333">
                  <c:v>0.9852801183822274</c:v>
                </c:pt>
                <c:pt idx="334">
                  <c:v>0.98641894489064208</c:v>
                </c:pt>
                <c:pt idx="335">
                  <c:v>0.98753213741157253</c:v>
                </c:pt>
                <c:pt idx="336">
                  <c:v>0.98861308104780099</c:v>
                </c:pt>
                <c:pt idx="337">
                  <c:v>0.9896569488169199</c:v>
                </c:pt>
                <c:pt idx="338">
                  <c:v>0.99066081438270004</c:v>
                </c:pt>
                <c:pt idx="339">
                  <c:v>0.9916233418898035</c:v>
                </c:pt>
                <c:pt idx="340">
                  <c:v>0.99254416124115297</c:v>
                </c:pt>
                <c:pt idx="341">
                  <c:v>0.99342312452743897</c:v>
                </c:pt>
                <c:pt idx="342">
                  <c:v>0.99425966833358914</c:v>
                </c:pt>
                <c:pt idx="343">
                  <c:v>0.99505246988666352</c:v>
                </c:pt>
                <c:pt idx="344">
                  <c:v>0.99579949421542402</c:v>
                </c:pt>
                <c:pt idx="345">
                  <c:v>0.99649841187039589</c:v>
                </c:pt>
                <c:pt idx="346">
                  <c:v>0.99714725685526151</c:v>
                </c:pt>
                <c:pt idx="347">
                  <c:v>0.99774512401713877</c:v>
                </c:pt>
                <c:pt idx="348">
                  <c:v>0.99829269408018861</c:v>
                </c:pt>
                <c:pt idx="349">
                  <c:v>0.99879242512953614</c:v>
                </c:pt>
                <c:pt idx="350">
                  <c:v>0.99924834611444835</c:v>
                </c:pt>
                <c:pt idx="351">
                  <c:v>0.99966550217220329</c:v>
                </c:pt>
                <c:pt idx="352">
                  <c:v>1.0000491999974759</c:v>
                </c:pt>
                <c:pt idx="353">
                  <c:v>1.0004042559052804</c:v>
                </c:pt>
                <c:pt idx="354">
                  <c:v>1.000734444636276</c:v>
                </c:pt>
                <c:pt idx="355">
                  <c:v>1.0010422856120338</c:v>
                </c:pt>
                <c:pt idx="356">
                  <c:v>1.0013292039105335</c:v>
                </c:pt>
                <c:pt idx="357">
                  <c:v>1.0015959950464455</c:v>
                </c:pt>
                <c:pt idx="358">
                  <c:v>1.0018434370938218</c:v>
                </c:pt>
                <c:pt idx="359">
                  <c:v>1.0020728550841278</c:v>
                </c:pt>
                <c:pt idx="360">
                  <c:v>1.0022864612628481</c:v>
                </c:pt>
                <c:pt idx="361">
                  <c:v>1.0024873642554106</c:v>
                </c:pt>
                <c:pt idx="362">
                  <c:v>1.0026792394430233</c:v>
                </c:pt>
                <c:pt idx="363">
                  <c:v>1.0028657525797584</c:v>
                </c:pt>
                <c:pt idx="364">
                  <c:v>1.0030498999583279</c:v>
                </c:pt>
                <c:pt idx="365">
                  <c:v>1.003233451057153</c:v>
                </c:pt>
                <c:pt idx="366">
                  <c:v>1.0034166478274635</c:v>
                </c:pt>
                <c:pt idx="367">
                  <c:v>1.003598238727931</c:v>
                </c:pt>
                <c:pt idx="368">
                  <c:v>1.0037758280811455</c:v>
                </c:pt>
                <c:pt idx="369">
                  <c:v>1.0039464309565449</c:v>
                </c:pt>
                <c:pt idx="370">
                  <c:v>1.0041070666748062</c:v>
                </c:pt>
                <c:pt idx="371">
                  <c:v>1.0042552162017104</c:v>
                </c:pt>
                <c:pt idx="372">
                  <c:v>1.0043890116264003</c:v>
                </c:pt>
                <c:pt idx="373">
                  <c:v>1.0045071063356785</c:v>
                </c:pt>
                <c:pt idx="374">
                  <c:v>1.004608268499253</c:v>
                </c:pt>
                <c:pt idx="375">
                  <c:v>1.0046908206356477</c:v>
                </c:pt>
                <c:pt idx="376">
                  <c:v>1.004752091388684</c:v>
                </c:pt>
                <c:pt idx="377">
                  <c:v>1.004788040332691</c:v>
                </c:pt>
                <c:pt idx="378">
                  <c:v>1.0047931650930679</c:v>
                </c:pt>
                <c:pt idx="379">
                  <c:v>1.0047607181458218</c:v>
                </c:pt>
                <c:pt idx="380">
                  <c:v>1.0046831727293117</c:v>
                </c:pt>
                <c:pt idx="381">
                  <c:v>1.0045528090784701</c:v>
                </c:pt>
                <c:pt idx="382">
                  <c:v>1.0043622632251918</c:v>
                </c:pt>
                <c:pt idx="383">
                  <c:v>1.0041048987009238</c:v>
                </c:pt>
                <c:pt idx="384">
                  <c:v>1.0037749205976318</c:v>
                </c:pt>
                <c:pt idx="385">
                  <c:v>1.0033672336931818</c:v>
                </c:pt>
                <c:pt idx="386">
                  <c:v>1.002877127335372</c:v>
                </c:pt>
                <c:pt idx="387">
                  <c:v>1.0022999257947467</c:v>
                </c:pt>
                <c:pt idx="388">
                  <c:v>1.001630757667539</c:v>
                </c:pt>
                <c:pt idx="389">
                  <c:v>1.0008645675666199</c:v>
                </c:pt>
                <c:pt idx="390">
                  <c:v>0.9999964267955016</c:v>
                </c:pt>
                <c:pt idx="391">
                  <c:v>0.99902211624019788</c:v>
                </c:pt>
                <c:pt idx="392">
                  <c:v>0.99793887814699844</c:v>
                </c:pt>
                <c:pt idx="393">
                  <c:v>0.99674618518657043</c:v>
                </c:pt>
                <c:pt idx="394">
                  <c:v>0.99544636812532095</c:v>
                </c:pt>
                <c:pt idx="395">
                  <c:v>0.99404497839487604</c:v>
                </c:pt>
                <c:pt idx="396">
                  <c:v>0.99255082773952752</c:v>
                </c:pt>
                <c:pt idx="397">
                  <c:v>0.9909757243288676</c:v>
                </c:pt>
                <c:pt idx="398">
                  <c:v>0.98933399107497844</c:v>
                </c:pt>
                <c:pt idx="399">
                  <c:v>0.98764188916403195</c:v>
                </c:pt>
                <c:pt idx="400">
                  <c:v>0.98591706892997366</c:v>
                </c:pt>
                <c:pt idx="401">
                  <c:v>0.98417813366902163</c:v>
                </c:pt>
                <c:pt idx="402">
                  <c:v>0.98244434285055549</c:v>
                </c:pt>
                <c:pt idx="403">
                  <c:v>0.98073541885914861</c:v>
                </c:pt>
                <c:pt idx="404">
                  <c:v>0.97907137579204551</c:v>
                </c:pt>
                <c:pt idx="405">
                  <c:v>0.97747227429779193</c:v>
                </c:pt>
                <c:pt idx="406">
                  <c:v>0.97595782755702765</c:v>
                </c:pt>
                <c:pt idx="407">
                  <c:v>0.9745468337943376</c:v>
                </c:pt>
                <c:pt idx="408">
                  <c:v>0.97325647464951048</c:v>
                </c:pt>
                <c:pt idx="409">
                  <c:v>0.97210157646599726</c:v>
                </c:pt>
                <c:pt idx="410">
                  <c:v>0.97109396483465449</c:v>
                </c:pt>
                <c:pt idx="411">
                  <c:v>0.97024204039824169</c:v>
                </c:pt>
                <c:pt idx="412">
                  <c:v>0.96955066523185418</c:v>
                </c:pt>
                <c:pt idx="413">
                  <c:v>0.96902138400392179</c:v>
                </c:pt>
                <c:pt idx="414">
                  <c:v>0.96865293033474764</c:v>
                </c:pt>
                <c:pt idx="415">
                  <c:v>0.96844190670518671</c:v>
                </c:pt>
                <c:pt idx="416">
                  <c:v>0.96838349307467864</c:v>
                </c:pt>
                <c:pt idx="417">
                  <c:v>0.96847204400503151</c:v>
                </c:pt>
                <c:pt idx="418">
                  <c:v>0.96870147478755164</c:v>
                </c:pt>
                <c:pt idx="419">
                  <c:v>0.96906540192459412</c:v>
                </c:pt>
                <c:pt idx="420">
                  <c:v>0.96955707376713951</c:v>
                </c:pt>
                <c:pt idx="421">
                  <c:v>0.9701691833423175</c:v>
                </c:pt>
                <c:pt idx="422">
                  <c:v>0.97089368202967574</c:v>
                </c:pt>
                <c:pt idx="423">
                  <c:v>0.9717217031411266</c:v>
                </c:pt>
                <c:pt idx="424">
                  <c:v>0.97264366253365453</c:v>
                </c:pt>
                <c:pt idx="425">
                  <c:v>0.97364954227017786</c:v>
                </c:pt>
                <c:pt idx="426">
                  <c:v>0.97472930146141601</c:v>
                </c:pt>
                <c:pt idx="427">
                  <c:v>0.97587331406193611</c:v>
                </c:pt>
                <c:pt idx="428">
                  <c:v>0.97707271942870177</c:v>
                </c:pt>
                <c:pt idx="429">
                  <c:v>0.97831959168874072</c:v>
                </c:pt>
                <c:pt idx="430">
                  <c:v>0.97960688218185177</c:v>
                </c:pt>
                <c:pt idx="431">
                  <c:v>0.98092815115144216</c:v>
                </c:pt>
                <c:pt idx="432">
                  <c:v>0.98227716235570517</c:v>
                </c:pt>
                <c:pt idx="433">
                  <c:v>0.98364745077285654</c:v>
                </c:pt>
                <c:pt idx="434">
                  <c:v>0.9850319787948707</c:v>
                </c:pt>
                <c:pt idx="435">
                  <c:v>0.98642296916200578</c:v>
                </c:pt>
                <c:pt idx="436">
                  <c:v>0.9878119516930487</c:v>
                </c:pt>
                <c:pt idx="437">
                  <c:v>0.98919000076544039</c:v>
                </c:pt>
                <c:pt idx="438">
                  <c:v>0.9905480889972178</c:v>
                </c:pt>
                <c:pt idx="439">
                  <c:v>0.99187745441079289</c:v>
                </c:pt>
                <c:pt idx="440">
                  <c:v>0.99316988123772632</c:v>
                </c:pt>
                <c:pt idx="441">
                  <c:v>0.99441782700785397</c:v>
                </c:pt>
                <c:pt idx="442">
                  <c:v>0.99561438058148843</c:v>
                </c:pt>
                <c:pt idx="443">
                  <c:v>0.99675309166470405</c:v>
                </c:pt>
                <c:pt idx="444">
                  <c:v>0.99782775545365698</c:v>
                </c:pt>
                <c:pt idx="445">
                  <c:v>0.99883225361807415</c:v>
                </c:pt>
                <c:pt idx="446">
                  <c:v>0.99976053962684996</c:v>
                </c:pt>
                <c:pt idx="447">
                  <c:v>1.0006068161891259</c:v>
                </c:pt>
                <c:pt idx="448">
                  <c:v>1.0013658968905617</c:v>
                </c:pt>
                <c:pt idx="449">
                  <c:v>1.0020336889070598</c:v>
                </c:pt>
                <c:pt idx="450">
                  <c:v>1.0026076947101132</c:v>
                </c:pt>
                <c:pt idx="451">
                  <c:v>1.0030874189446708</c:v>
                </c:pt>
                <c:pt idx="452">
                  <c:v>1.0034745853644746</c:v>
                </c:pt>
                <c:pt idx="453">
                  <c:v>1.0037731124516778</c:v>
                </c:pt>
                <c:pt idx="454">
                  <c:v>1.0039888528088918</c:v>
                </c:pt>
                <c:pt idx="455">
                  <c:v>1.0041291549745939</c:v>
                </c:pt>
                <c:pt idx="456">
                  <c:v>1.0042023425520539</c:v>
                </c:pt>
                <c:pt idx="457">
                  <c:v>1.0042172152798219</c:v>
                </c:pt>
                <c:pt idx="458">
                  <c:v>1.0041826584353735</c:v>
                </c:pt>
                <c:pt idx="459">
                  <c:v>1.004107407183167</c:v>
                </c:pt>
                <c:pt idx="460">
                  <c:v>1.0039999634193335</c:v>
                </c:pt>
                <c:pt idx="461">
                  <c:v>1.0038686187345962</c:v>
                </c:pt>
                <c:pt idx="462">
                  <c:v>1.0037215106690942</c:v>
                </c:pt>
                <c:pt idx="463">
                  <c:v>1.0035666372727576</c:v>
                </c:pt>
                <c:pt idx="464">
                  <c:v>1.0034117765824178</c:v>
                </c:pt>
                <c:pt idx="465">
                  <c:v>1.0032642955066189</c:v>
                </c:pt>
                <c:pt idx="466">
                  <c:v>1.0031308747383521</c:v>
                </c:pt>
                <c:pt idx="467">
                  <c:v>1.0030172097652701</c:v>
                </c:pt>
                <c:pt idx="468">
                  <c:v>1.0029277627999458</c:v>
                </c:pt>
                <c:pt idx="469">
                  <c:v>1.0028656322711758</c:v>
                </c:pt>
                <c:pt idx="470">
                  <c:v>1.0028325780398988</c:v>
                </c:pt>
                <c:pt idx="471">
                  <c:v>1.0028292003027826</c:v>
                </c:pt>
                <c:pt idx="472">
                  <c:v>1.0028552300777791</c:v>
                </c:pt>
                <c:pt idx="473">
                  <c:v>1.0029098608218407</c:v>
                </c:pt>
                <c:pt idx="474">
                  <c:v>1.0029920420610239</c:v>
                </c:pt>
                <c:pt idx="475">
                  <c:v>1.003100669001012</c:v>
                </c:pt>
                <c:pt idx="476">
                  <c:v>1.0032346326955137</c:v>
                </c:pt>
                <c:pt idx="477">
                  <c:v>1.0033927343249716</c:v>
                </c:pt>
                <c:pt idx="478">
                  <c:v>1.0035735032048312</c:v>
                </c:pt>
                <c:pt idx="479">
                  <c:v>1.0037749812380712</c:v>
                </c:pt>
                <c:pt idx="480">
                  <c:v>1.0039945406678121</c:v>
                </c:pt>
                <c:pt idx="481">
                  <c:v>1.0042287868639856</c:v>
                </c:pt>
                <c:pt idx="482">
                  <c:v>1.0044735687222961</c:v>
                </c:pt>
                <c:pt idx="483">
                  <c:v>1.0047240851043389</c:v>
                </c:pt>
                <c:pt idx="484">
                  <c:v>1.0049750466664533</c:v>
                </c:pt>
                <c:pt idx="485">
                  <c:v>1.005220836541542</c:v>
                </c:pt>
                <c:pt idx="486">
                  <c:v>1.0054556145942306</c:v>
                </c:pt>
                <c:pt idx="487">
                  <c:v>1.0056733272141329</c:v>
                </c:pt>
                <c:pt idx="488">
                  <c:v>1.005867612260877</c:v>
                </c:pt>
                <c:pt idx="489">
                  <c:v>1.0060316187430758</c:v>
                </c:pt>
                <c:pt idx="490">
                  <c:v>1.0061577850977461</c:v>
                </c:pt>
                <c:pt idx="491">
                  <c:v>1.0062376329714986</c:v>
                </c:pt>
                <c:pt idx="492">
                  <c:v>1.0062616335080359</c:v>
                </c:pt>
                <c:pt idx="493">
                  <c:v>1.0062191925908939</c:v>
                </c:pt>
                <c:pt idx="494">
                  <c:v>1.0060987852779852</c:v>
                </c:pt>
                <c:pt idx="495">
                  <c:v>1.0058882534324924</c:v>
                </c:pt>
                <c:pt idx="496">
                  <c:v>1.0055752683855597</c:v>
                </c:pt>
                <c:pt idx="497">
                  <c:v>1.0051479533579049</c:v>
                </c:pt>
                <c:pt idx="498">
                  <c:v>1.004595655927597</c:v>
                </c:pt>
                <c:pt idx="499">
                  <c:v>1.0039098543451634</c:v>
                </c:pt>
                <c:pt idx="500">
                  <c:v>1.0030851680322281</c:v>
                </c:pt>
                <c:pt idx="501">
                  <c:v>1.0021204194585682</c:v>
                </c:pt>
                <c:pt idx="502">
                  <c:v>1.0010196632379849</c:v>
                </c:pt>
                <c:pt idx="503">
                  <c:v>0.99979306498499598</c:v>
                </c:pt>
                <c:pt idx="504">
                  <c:v>0.99845748729500639</c:v>
                </c:pt>
                <c:pt idx="505">
                  <c:v>0.99703663444532509</c:v>
                </c:pt>
                <c:pt idx="506">
                  <c:v>0.99556063014453688</c:v>
                </c:pt>
                <c:pt idx="507">
                  <c:v>0.99406495738556466</c:v>
                </c:pt>
                <c:pt idx="508">
                  <c:v>0.9925887718920412</c:v>
                </c:pt>
                <c:pt idx="509">
                  <c:v>0.99117269844412104</c:v>
                </c:pt>
                <c:pt idx="510">
                  <c:v>0.98985631412703456</c:v>
                </c:pt>
                <c:pt idx="511">
                  <c:v>0.98867559372417713</c:v>
                </c:pt>
                <c:pt idx="512">
                  <c:v>0.98766062233148655</c:v>
                </c:pt>
                <c:pt idx="513">
                  <c:v>0.9868338585401637</c:v>
                </c:pt>
                <c:pt idx="514">
                  <c:v>0.98620915859276259</c:v>
                </c:pt>
                <c:pt idx="515">
                  <c:v>0.98579165946631764</c:v>
                </c:pt>
                <c:pt idx="516">
                  <c:v>0.98557848779889889</c:v>
                </c:pt>
                <c:pt idx="517">
                  <c:v>0.98556013761620209</c:v>
                </c:pt>
                <c:pt idx="518">
                  <c:v>0.98572226751596359</c:v>
                </c:pt>
                <c:pt idx="519">
                  <c:v>0.98604762512547162</c:v>
                </c:pt>
                <c:pt idx="520">
                  <c:v>0.98651782011398759</c:v>
                </c:pt>
                <c:pt idx="521">
                  <c:v>0.98711473119560533</c:v>
                </c:pt>
                <c:pt idx="522">
                  <c:v>0.98782143080201601</c:v>
                </c:pt>
                <c:pt idx="523">
                  <c:v>0.98862262001668544</c:v>
                </c:pt>
                <c:pt idx="524">
                  <c:v>0.98950466144379068</c:v>
                </c:pt>
                <c:pt idx="525">
                  <c:v>0.99045535923043537</c:v>
                </c:pt>
                <c:pt idx="526">
                  <c:v>0.99146365307015749</c:v>
                </c:pt>
                <c:pt idx="527">
                  <c:v>0.99251936762929849</c:v>
                </c:pt>
                <c:pt idx="528">
                  <c:v>0.99361310184286489</c:v>
                </c:pt>
                <c:pt idx="529">
                  <c:v>0.99473627225257899</c:v>
                </c:pt>
                <c:pt idx="530">
                  <c:v>0.99588126115824749</c:v>
                </c:pt>
                <c:pt idx="531">
                  <c:v>0.99704158045639268</c:v>
                </c:pt>
                <c:pt idx="532">
                  <c:v>0.99821195460079215</c:v>
                </c:pt>
                <c:pt idx="533">
                  <c:v>0.99938825050684654</c:v>
                </c:pt>
                <c:pt idx="534">
                  <c:v>1.0005672289628249</c:v>
                </c:pt>
                <c:pt idx="535">
                  <c:v>1.0017461460063459</c:v>
                </c:pt>
                <c:pt idx="536">
                  <c:v>1.0029222773772566</c:v>
                </c:pt>
                <c:pt idx="537">
                  <c:v>1.0040924616400155</c:v>
                </c:pt>
                <c:pt idx="538">
                  <c:v>1.0052527519409893</c:v>
                </c:pt>
                <c:pt idx="539">
                  <c:v>1.0063982351086618</c:v>
                </c:pt>
                <c:pt idx="540">
                  <c:v>1.0075230298395266</c:v>
                </c:pt>
                <c:pt idx="541">
                  <c:v>1.0086204273522339</c:v>
                </c:pt>
                <c:pt idx="542">
                  <c:v>1.0096831026193152</c:v>
                </c:pt>
                <c:pt idx="543">
                  <c:v>1.0107033125763358</c:v>
                </c:pt>
                <c:pt idx="544">
                  <c:v>1.0116730130538598</c:v>
                </c:pt>
                <c:pt idx="545">
                  <c:v>1.0125838641241303</c:v>
                </c:pt>
                <c:pt idx="546">
                  <c:v>1.0134271429817387</c:v>
                </c:pt>
                <c:pt idx="547">
                  <c:v>1.0141936297429208</c:v>
                </c:pt>
                <c:pt idx="548">
                  <c:v>1.0148735605855965</c:v>
                </c:pt>
                <c:pt idx="549">
                  <c:v>1.0154567449060041</c:v>
                </c:pt>
                <c:pt idx="550">
                  <c:v>1.015932916269463</c:v>
                </c:pt>
                <c:pt idx="551">
                  <c:v>1.0162923364230321</c:v>
                </c:pt>
                <c:pt idx="552">
                  <c:v>1.0165266095548704</c:v>
                </c:pt>
                <c:pt idx="553">
                  <c:v>1.0166296057318158</c:v>
                </c:pt>
                <c:pt idx="554">
                  <c:v>1.016598352787933</c:v>
                </c:pt>
                <c:pt idx="555">
                  <c:v>1.0164337452125818</c:v>
                </c:pt>
                <c:pt idx="556">
                  <c:v>1.0161409401059704</c:v>
                </c:pt>
                <c:pt idx="557">
                  <c:v>1.0157293595659094</c:v>
                </c:pt>
                <c:pt idx="558">
                  <c:v>1.0152122849240197</c:v>
                </c:pt>
                <c:pt idx="559">
                  <c:v>1.0146060963537435</c:v>
                </c:pt>
                <c:pt idx="560">
                  <c:v>1.0139292668006084</c:v>
                </c:pt>
                <c:pt idx="561">
                  <c:v>1.0132012507435328</c:v>
                </c:pt>
                <c:pt idx="562">
                  <c:v>1.0124414108449558</c:v>
                </c:pt>
                <c:pt idx="563">
                  <c:v>1.0116681008991772</c:v>
                </c:pt>
                <c:pt idx="564">
                  <c:v>1.0108979795479669</c:v>
                </c:pt>
                <c:pt idx="565">
                  <c:v>1.0101455776815718</c:v>
                </c:pt>
                <c:pt idx="566">
                  <c:v>1.0094230956324526</c:v>
                </c:pt>
                <c:pt idx="567">
                  <c:v>1.0087403741531764</c:v>
                </c:pt>
                <c:pt idx="568">
                  <c:v>1.0081049710497707</c:v>
                </c:pt>
                <c:pt idx="569">
                  <c:v>1.0075222829414039</c:v>
                </c:pt>
                <c:pt idx="570">
                  <c:v>1.0069956736295618</c:v>
                </c:pt>
                <c:pt idx="571">
                  <c:v>1.0065265984535896</c:v>
                </c:pt>
                <c:pt idx="572">
                  <c:v>1.0061147385223574</c:v>
                </c:pt>
                <c:pt idx="573">
                  <c:v>1.0057581723850459</c:v>
                </c:pt>
                <c:pt idx="574">
                  <c:v>1.0054536117823314</c:v>
                </c:pt>
                <c:pt idx="575">
                  <c:v>1.0051967133760298</c:v>
                </c:pt>
                <c:pt idx="576">
                  <c:v>1.0049824546875121</c:v>
                </c:pt>
                <c:pt idx="577">
                  <c:v>1.0048055374234632</c:v>
                </c:pt>
                <c:pt idx="578">
                  <c:v>1.0046607629865081</c:v>
                </c:pt>
                <c:pt idx="579">
                  <c:v>1.0045433196046232</c:v>
                </c:pt>
                <c:pt idx="580">
                  <c:v>1.0044489310566571</c:v>
                </c:pt>
                <c:pt idx="581">
                  <c:v>1.0043738419989621</c:v>
                </c:pt>
                <c:pt idx="582">
                  <c:v>1.0043146489225618</c:v>
                </c:pt>
                <c:pt idx="583">
                  <c:v>1.0042680205170806</c:v>
                </c:pt>
                <c:pt idx="584">
                  <c:v>1.004230377643887</c:v>
                </c:pt>
                <c:pt idx="585">
                  <c:v>1.0041976136898116</c:v>
                </c:pt>
                <c:pt idx="586">
                  <c:v>1.0041649267707213</c:v>
                </c:pt>
                <c:pt idx="587">
                  <c:v>1.0041268068550233</c:v>
                </c:pt>
                <c:pt idx="588">
                  <c:v>1.0040771791366128</c:v>
                </c:pt>
                <c:pt idx="589">
                  <c:v>1.0040096596538279</c:v>
                </c:pt>
                <c:pt idx="590">
                  <c:v>1.0039178419487675</c:v>
                </c:pt>
                <c:pt idx="591">
                  <c:v>1.0037955155017695</c:v>
                </c:pt>
                <c:pt idx="592">
                  <c:v>1.0036367252836598</c:v>
                </c:pt>
                <c:pt idx="593">
                  <c:v>1.0034356188009423</c:v>
                </c:pt>
                <c:pt idx="594">
                  <c:v>1.0031860872894456</c:v>
                </c:pt>
                <c:pt idx="595">
                  <c:v>1.0028812794224558</c:v>
                </c:pt>
                <c:pt idx="596">
                  <c:v>1.0025131324948429</c:v>
                </c:pt>
                <c:pt idx="597">
                  <c:v>1.0020721095151321</c:v>
                </c:pt>
                <c:pt idx="598">
                  <c:v>1.0015473355761004</c:v>
                </c:pt>
                <c:pt idx="599">
                  <c:v>1.0009272845051194</c:v>
                </c:pt>
                <c:pt idx="600">
                  <c:v>1.0002010780246138</c:v>
                </c:pt>
                <c:pt idx="601">
                  <c:v>0.99936033631323751</c:v>
                </c:pt>
                <c:pt idx="602">
                  <c:v>0.99840138258956679</c:v>
                </c:pt>
                <c:pt idx="603">
                  <c:v>0.99732748306899888</c:v>
                </c:pt>
                <c:pt idx="604">
                  <c:v>0.99615072614258815</c:v>
                </c:pt>
                <c:pt idx="605">
                  <c:v>0.99489313417313463</c:v>
                </c:pt>
                <c:pt idx="606">
                  <c:v>0.99358666980208965</c:v>
                </c:pt>
                <c:pt idx="607">
                  <c:v>0.9922719426267248</c:v>
                </c:pt>
                <c:pt idx="608">
                  <c:v>0.99099562166904565</c:v>
                </c:pt>
                <c:pt idx="609">
                  <c:v>0.98980678053413718</c:v>
                </c:pt>
                <c:pt idx="610">
                  <c:v>0.98875260397672848</c:v>
                </c:pt>
                <c:pt idx="611">
                  <c:v>0.98787402555235149</c:v>
                </c:pt>
                <c:pt idx="612">
                  <c:v>0.98720191415209679</c:v>
                </c:pt>
                <c:pt idx="613">
                  <c:v>0.9867543673139505</c:v>
                </c:pt>
                <c:pt idx="614">
                  <c:v>0.98653550720967453</c:v>
                </c:pt>
                <c:pt idx="615">
                  <c:v>0.98653593815922158</c:v>
                </c:pt>
                <c:pt idx="616">
                  <c:v>0.98673475582974357</c:v>
                </c:pt>
                <c:pt idx="617">
                  <c:v>0.98710274911460316</c:v>
                </c:pt>
                <c:pt idx="618">
                  <c:v>0.98760625431747362</c:v>
                </c:pt>
                <c:pt idx="619">
                  <c:v>0.98821104258743431</c:v>
                </c:pt>
                <c:pt idx="620">
                  <c:v>0.98888565934228101</c:v>
                </c:pt>
                <c:pt idx="621">
                  <c:v>0.989603778140282</c:v>
                </c:pt>
                <c:pt idx="622">
                  <c:v>0.99034534849396949</c:v>
                </c:pt>
                <c:pt idx="623">
                  <c:v>0.99109656002558311</c:v>
                </c:pt>
                <c:pt idx="624">
                  <c:v>0.99184886257811467</c:v>
                </c:pt>
                <c:pt idx="625">
                  <c:v>0.99259742935255557</c:v>
                </c:pt>
                <c:pt idx="626">
                  <c:v>0.99333950109410629</c:v>
                </c:pt>
                <c:pt idx="627">
                  <c:v>0.99407300002373733</c:v>
                </c:pt>
                <c:pt idx="628">
                  <c:v>0.99479567194701035</c:v>
                </c:pt>
                <c:pt idx="629">
                  <c:v>0.99550484082719659</c:v>
                </c:pt>
                <c:pt idx="630">
                  <c:v>0.99619768730540192</c:v>
                </c:pt>
                <c:pt idx="631">
                  <c:v>0.99687183324260265</c:v>
                </c:pt>
                <c:pt idx="632">
                  <c:v>0.99752595699823809</c:v>
                </c:pt>
                <c:pt idx="633">
                  <c:v>0.99816018749495306</c:v>
                </c:pt>
                <c:pt idx="634">
                  <c:v>0.99877611646553288</c:v>
                </c:pt>
                <c:pt idx="635">
                  <c:v>0.99937639781346521</c:v>
                </c:pt>
                <c:pt idx="636">
                  <c:v>0.99996403232879716</c:v>
                </c:pt>
                <c:pt idx="637">
                  <c:v>1.0005415286591408</c:v>
                </c:pt>
                <c:pt idx="638">
                  <c:v>1.0011101628059897</c:v>
                </c:pt>
                <c:pt idx="639">
                  <c:v>1.0016695220497678</c:v>
                </c:pt>
                <c:pt idx="640">
                  <c:v>1.0022174281799441</c:v>
                </c:pt>
                <c:pt idx="641">
                  <c:v>1.0027502177535728</c:v>
                </c:pt>
                <c:pt idx="642">
                  <c:v>1.0032632495285112</c:v>
                </c:pt>
                <c:pt idx="643">
                  <c:v>1.0037514438394788</c:v>
                </c:pt>
                <c:pt idx="644">
                  <c:v>1.0042096557059836</c:v>
                </c:pt>
                <c:pt idx="645">
                  <c:v>1.0046327447893537</c:v>
                </c:pt>
                <c:pt idx="646">
                  <c:v>1.0050153138390718</c:v>
                </c:pt>
                <c:pt idx="647">
                  <c:v>1.0053512114844858</c:v>
                </c:pt>
                <c:pt idx="648">
                  <c:v>1.0056329980114938</c:v>
                </c:pt>
                <c:pt idx="649">
                  <c:v>1.0058516218556579</c:v>
                </c:pt>
                <c:pt idx="650">
                  <c:v>1.0059965318671278</c:v>
                </c:pt>
                <c:pt idx="651">
                  <c:v>1.0060563575937265</c:v>
                </c:pt>
                <c:pt idx="652">
                  <c:v>1.0060201483900468</c:v>
                </c:pt>
                <c:pt idx="653">
                  <c:v>1.0058790080900479</c:v>
                </c:pt>
                <c:pt idx="654">
                  <c:v>1.0056278363014262</c:v>
                </c:pt>
                <c:pt idx="655">
                  <c:v>1.0052668250704437</c:v>
                </c:pt>
                <c:pt idx="656">
                  <c:v>1.0048023800520598</c:v>
                </c:pt>
                <c:pt idx="657">
                  <c:v>1.0042472365339141</c:v>
                </c:pt>
                <c:pt idx="658">
                  <c:v>1.0036196997763072</c:v>
                </c:pt>
                <c:pt idx="659">
                  <c:v>1.0029421179421378</c:v>
                </c:pt>
                <c:pt idx="660">
                  <c:v>1.0022388508831839</c:v>
                </c:pt>
                <c:pt idx="661">
                  <c:v>1.001534091803141</c:v>
                </c:pt>
                <c:pt idx="662">
                  <c:v>1.0008499098089201</c:v>
                </c:pt>
                <c:pt idx="663">
                  <c:v>1.0002048094736644</c:v>
                </c:pt>
                <c:pt idx="664">
                  <c:v>0.99961296978545422</c:v>
                </c:pt>
                <c:pt idx="665">
                  <c:v>0.99908416543532008</c:v>
                </c:pt>
                <c:pt idx="666">
                  <c:v>0.99862422968495668</c:v>
                </c:pt>
                <c:pt idx="667">
                  <c:v>0.99823582536792876</c:v>
                </c:pt>
                <c:pt idx="668">
                  <c:v>0.99791926879204629</c:v>
                </c:pt>
                <c:pt idx="669">
                  <c:v>0.99767319992429959</c:v>
                </c:pt>
                <c:pt idx="670">
                  <c:v>0.99749499121954688</c:v>
                </c:pt>
                <c:pt idx="671">
                  <c:v>0.9973809035800395</c:v>
                </c:pt>
                <c:pt idx="672">
                  <c:v>0.9973260947735324</c:v>
                </c:pt>
                <c:pt idx="673">
                  <c:v>0.99732463429354845</c:v>
                </c:pt>
                <c:pt idx="674">
                  <c:v>0.9973696661403284</c:v>
                </c:pt>
                <c:pt idx="675">
                  <c:v>0.99745379389979649</c:v>
                </c:pt>
                <c:pt idx="676">
                  <c:v>0.99756966468319663</c:v>
                </c:pt>
                <c:pt idx="677">
                  <c:v>0.9977106337263365</c:v>
                </c:pt>
                <c:pt idx="678">
                  <c:v>0.99787133289771823</c:v>
                </c:pt>
                <c:pt idx="679">
                  <c:v>0.99804796614810865</c:v>
                </c:pt>
                <c:pt idx="680">
                  <c:v>0.99823821684776159</c:v>
                </c:pt>
                <c:pt idx="681">
                  <c:v>0.99844075964565548</c:v>
                </c:pt>
                <c:pt idx="682">
                  <c:v>0.9986544907410142</c:v>
                </c:pt>
                <c:pt idx="683">
                  <c:v>0.99887768659673604</c:v>
                </c:pt>
                <c:pt idx="684">
                  <c:v>0.99910733878193048</c:v>
                </c:pt>
                <c:pt idx="685">
                  <c:v>0.99933887454593551</c:v>
                </c:pt>
                <c:pt idx="686">
                  <c:v>0.99956636422960965</c:v>
                </c:pt>
                <c:pt idx="687">
                  <c:v>0.99978316564417025</c:v>
                </c:pt>
                <c:pt idx="688">
                  <c:v>0.99998280581406684</c:v>
                </c:pt>
                <c:pt idx="689">
                  <c:v>1.0001597994567921</c:v>
                </c:pt>
                <c:pt idx="690">
                  <c:v>1.0003100884426424</c:v>
                </c:pt>
                <c:pt idx="691">
                  <c:v>1.0004308720934179</c:v>
                </c:pt>
                <c:pt idx="692">
                  <c:v>1.0005197706231626</c:v>
                </c:pt>
                <c:pt idx="693">
                  <c:v>1.0005734820262953</c:v>
                </c:pt>
                <c:pt idx="694">
                  <c:v>1.0005862970420316</c:v>
                </c:pt>
                <c:pt idx="695">
                  <c:v>1.0005489655265976</c:v>
                </c:pt>
                <c:pt idx="696">
                  <c:v>1.0004484132287321</c:v>
                </c:pt>
                <c:pt idx="697">
                  <c:v>1.0002686722610519</c:v>
                </c:pt>
                <c:pt idx="698">
                  <c:v>0.999993129931675</c:v>
                </c:pt>
                <c:pt idx="699">
                  <c:v>0.99960787254449857</c:v>
                </c:pt>
                <c:pt idx="700">
                  <c:v>0.99910558056631027</c:v>
                </c:pt>
                <c:pt idx="701">
                  <c:v>0.99848920187878742</c:v>
                </c:pt>
                <c:pt idx="702">
                  <c:v>0.9977745577559155</c:v>
                </c:pt>
                <c:pt idx="703">
                  <c:v>0.99699115490945911</c:v>
                </c:pt>
                <c:pt idx="704">
                  <c:v>0.99618077506654756</c:v>
                </c:pt>
                <c:pt idx="705">
                  <c:v>0.99539383530438175</c:v>
                </c:pt>
                <c:pt idx="706">
                  <c:v>0.99468396888783217</c:v>
                </c:pt>
                <c:pt idx="707">
                  <c:v>0.99410166575038039</c:v>
                </c:pt>
                <c:pt idx="708">
                  <c:v>0.99368804323278992</c:v>
                </c:pt>
                <c:pt idx="709">
                  <c:v>0.99346983372055908</c:v>
                </c:pt>
                <c:pt idx="710">
                  <c:v>0.993456466795265</c:v>
                </c:pt>
                <c:pt idx="711">
                  <c:v>0.99363973108134829</c:v>
                </c:pt>
                <c:pt idx="712">
                  <c:v>0.99399600898864648</c:v>
                </c:pt>
                <c:pt idx="713">
                  <c:v>0.9944905927704375</c:v>
                </c:pt>
                <c:pt idx="714">
                  <c:v>0.99508321742588113</c:v>
                </c:pt>
                <c:pt idx="715">
                  <c:v>0.99573376313488871</c:v>
                </c:pt>
                <c:pt idx="716">
                  <c:v>0.99640712077820548</c:v>
                </c:pt>
                <c:pt idx="717">
                  <c:v>0.99707646070707756</c:v>
                </c:pt>
                <c:pt idx="718">
                  <c:v>0.99772453312691167</c:v>
                </c:pt>
                <c:pt idx="719">
                  <c:v>0.99834306432678444</c:v>
                </c:pt>
                <c:pt idx="720">
                  <c:v>0.99893069607114993</c:v>
                </c:pt>
                <c:pt idx="721">
                  <c:v>0.99949016295026261</c:v>
                </c:pt>
                <c:pt idx="722">
                  <c:v>1.0000254682291514</c:v>
                </c:pt>
                <c:pt idx="723">
                  <c:v>1.0005397026834535</c:v>
                </c:pt>
                <c:pt idx="724">
                  <c:v>1.0010338967101158</c:v>
                </c:pt>
                <c:pt idx="725">
                  <c:v>1.0015069778734058</c:v>
                </c:pt>
                <c:pt idx="726">
                  <c:v>1.0019566085825689</c:v>
                </c:pt>
                <c:pt idx="727">
                  <c:v>1.0023804748696681</c:v>
                </c:pt>
                <c:pt idx="728">
                  <c:v>1.0027775309024765</c:v>
                </c:pt>
                <c:pt idx="729">
                  <c:v>1.0031487797064935</c:v>
                </c:pt>
                <c:pt idx="730">
                  <c:v>1.0034973555834417</c:v>
                </c:pt>
                <c:pt idx="731">
                  <c:v>1.0038279080682917</c:v>
                </c:pt>
                <c:pt idx="732">
                  <c:v>1.0041455018137375</c:v>
                </c:pt>
                <c:pt idx="733">
                  <c:v>1.0044543822485028</c:v>
                </c:pt>
                <c:pt idx="734">
                  <c:v>1.0047569794709161</c:v>
                </c:pt>
                <c:pt idx="735">
                  <c:v>1.0050534324539493</c:v>
                </c:pt>
                <c:pt idx="736">
                  <c:v>1.0053417442403256</c:v>
                </c:pt>
                <c:pt idx="737">
                  <c:v>1.0056184802861214</c:v>
                </c:pt>
                <c:pt idx="738">
                  <c:v>1.0058797563019564</c:v>
                </c:pt>
                <c:pt idx="739">
                  <c:v>1.0061221774918541</c:v>
                </c:pt>
                <c:pt idx="740">
                  <c:v>1.0063434119282635</c:v>
                </c:pt>
                <c:pt idx="741">
                  <c:v>1.0065421998433175</c:v>
                </c:pt>
                <c:pt idx="742">
                  <c:v>1.0067177822957161</c:v>
                </c:pt>
                <c:pt idx="743">
                  <c:v>1.006868923435922</c:v>
                </c:pt>
                <c:pt idx="744">
                  <c:v>1.006992844273298</c:v>
                </c:pt>
                <c:pt idx="745">
                  <c:v>1.0070844396001186</c:v>
                </c:pt>
                <c:pt idx="746">
                  <c:v>1.0071360960561637</c:v>
                </c:pt>
                <c:pt idx="747">
                  <c:v>1.00713828094947</c:v>
                </c:pt>
                <c:pt idx="748">
                  <c:v>1.0070808677467091</c:v>
                </c:pt>
                <c:pt idx="749">
                  <c:v>1.0069549601729435</c:v>
                </c:pt>
                <c:pt idx="750">
                  <c:v>1.006754828176418</c:v>
                </c:pt>
                <c:pt idx="751">
                  <c:v>1.0064795164522511</c:v>
                </c:pt>
                <c:pt idx="752">
                  <c:v>1.006133744815592</c:v>
                </c:pt>
                <c:pt idx="753">
                  <c:v>1.0057278747858061</c:v>
                </c:pt>
                <c:pt idx="754">
                  <c:v>1.0052769281086393</c:v>
                </c:pt>
                <c:pt idx="755">
                  <c:v>1.0047988560194141</c:v>
                </c:pt>
                <c:pt idx="756">
                  <c:v>1.0043124186943608</c:v>
                </c:pt>
                <c:pt idx="757">
                  <c:v>1.0038351033225406</c:v>
                </c:pt>
                <c:pt idx="758">
                  <c:v>1.0033814724039638</c:v>
                </c:pt>
                <c:pt idx="759">
                  <c:v>1.0029622052932639</c:v>
                </c:pt>
                <c:pt idx="760">
                  <c:v>1.0025839133223402</c:v>
                </c:pt>
                <c:pt idx="761">
                  <c:v>1.0022496223794719</c:v>
                </c:pt>
                <c:pt idx="762">
                  <c:v>1.0019596755048574</c:v>
                </c:pt>
                <c:pt idx="763">
                  <c:v>1.001712746052833</c:v>
                </c:pt>
                <c:pt idx="764">
                  <c:v>1.0015066798638559</c:v>
                </c:pt>
                <c:pt idx="765">
                  <c:v>1.0013389876972518</c:v>
                </c:pt>
                <c:pt idx="766">
                  <c:v>1.0012069515605948</c:v>
                </c:pt>
                <c:pt idx="767">
                  <c:v>1.0011074456991198</c:v>
                </c:pt>
                <c:pt idx="768">
                  <c:v>1.001036663810267</c:v>
                </c:pt>
                <c:pt idx="769">
                  <c:v>1.000989963089244</c:v>
                </c:pt>
                <c:pt idx="770">
                  <c:v>1.0009619802610299</c:v>
                </c:pt>
                <c:pt idx="771">
                  <c:v>1.0009470650965431</c:v>
                </c:pt>
                <c:pt idx="772">
                  <c:v>1.0009399498714935</c:v>
                </c:pt>
                <c:pt idx="773">
                  <c:v>1.0009364708479196</c:v>
                </c:pt>
                <c:pt idx="774">
                  <c:v>1.0009341145511979</c:v>
                </c:pt>
                <c:pt idx="775">
                  <c:v>1.0009321935661539</c:v>
                </c:pt>
                <c:pt idx="776">
                  <c:v>1.0009315565190595</c:v>
                </c:pt>
                <c:pt idx="777">
                  <c:v>1.0009338758874018</c:v>
                </c:pt>
                <c:pt idx="778">
                  <c:v>1.000940692921795</c:v>
                </c:pt>
                <c:pt idx="779">
                  <c:v>1.0009524880237641</c:v>
                </c:pt>
                <c:pt idx="780">
                  <c:v>1.0009680564064878</c:v>
                </c:pt>
                <c:pt idx="781">
                  <c:v>1.0009843939644345</c:v>
                </c:pt>
                <c:pt idx="782">
                  <c:v>1.0009971540742737</c:v>
                </c:pt>
                <c:pt idx="783">
                  <c:v>1.0010015617316561</c:v>
                </c:pt>
                <c:pt idx="784">
                  <c:v>1.0009935178375506</c:v>
                </c:pt>
                <c:pt idx="785">
                  <c:v>1.0009705417427821</c:v>
                </c:pt>
                <c:pt idx="786">
                  <c:v>1.0009322155599554</c:v>
                </c:pt>
                <c:pt idx="787">
                  <c:v>1.0008799134286599</c:v>
                </c:pt>
                <c:pt idx="788">
                  <c:v>1.0008157970848797</c:v>
                </c:pt>
                <c:pt idx="789">
                  <c:v>1.000741285410893</c:v>
                </c:pt>
                <c:pt idx="790">
                  <c:v>1.0006553978427644</c:v>
                </c:pt>
                <c:pt idx="791">
                  <c:v>1.000553471945588</c:v>
                </c:pt>
                <c:pt idx="792">
                  <c:v>1.0004267273122676</c:v>
                </c:pt>
                <c:pt idx="793">
                  <c:v>1.0002629865680059</c:v>
                </c:pt>
                <c:pt idx="794">
                  <c:v>1.000048600460919</c:v>
                </c:pt>
                <c:pt idx="795">
                  <c:v>0.99977131792849638</c:v>
                </c:pt>
                <c:pt idx="796">
                  <c:v>0.99942356899245777</c:v>
                </c:pt>
                <c:pt idx="797">
                  <c:v>0.99900546013975611</c:v>
                </c:pt>
                <c:pt idx="798">
                  <c:v>0.99852676809704632</c:v>
                </c:pt>
                <c:pt idx="799">
                  <c:v>0.99800737239399662</c:v>
                </c:pt>
                <c:pt idx="800">
                  <c:v>0.99747586284622358</c:v>
                </c:pt>
                <c:pt idx="801">
                  <c:v>0.99696643250815264</c:v>
                </c:pt>
                <c:pt idx="802">
                  <c:v>0.99651453588698535</c:v>
                </c:pt>
                <c:pt idx="803">
                  <c:v>0.99615207104059389</c:v>
                </c:pt>
                <c:pt idx="804">
                  <c:v>0.99590296663775357</c:v>
                </c:pt>
                <c:pt idx="805">
                  <c:v>0.99577999062884937</c:v>
                </c:pt>
                <c:pt idx="806">
                  <c:v>0.99578335846013932</c:v>
                </c:pt>
                <c:pt idx="807">
                  <c:v>0.99590135867001994</c:v>
                </c:pt>
                <c:pt idx="808">
                  <c:v>0.99611281283179987</c:v>
                </c:pt>
                <c:pt idx="809">
                  <c:v>0.99639083420431795</c:v>
                </c:pt>
                <c:pt idx="810">
                  <c:v>0.99670712150345353</c:v>
                </c:pt>
                <c:pt idx="811">
                  <c:v>0.99703596687648555</c:v>
                </c:pt>
                <c:pt idx="812">
                  <c:v>0.99735727589776668</c:v>
                </c:pt>
                <c:pt idx="813">
                  <c:v>0.99765815706588656</c:v>
                </c:pt>
                <c:pt idx="814">
                  <c:v>0.99793297286488525</c:v>
                </c:pt>
                <c:pt idx="815">
                  <c:v>0.99818207397553449</c:v>
                </c:pt>
                <c:pt idx="816">
                  <c:v>0.9984096884121737</c:v>
                </c:pt>
                <c:pt idx="817">
                  <c:v>0.99862155715349443</c:v>
                </c:pt>
                <c:pt idx="818">
                  <c:v>0.99882288044782919</c:v>
                </c:pt>
                <c:pt idx="819">
                  <c:v>0.99901698401830497</c:v>
                </c:pt>
                <c:pt idx="820">
                  <c:v>0.99920488087439008</c:v>
                </c:pt>
                <c:pt idx="821">
                  <c:v>0.99938565677818503</c:v>
                </c:pt>
                <c:pt idx="822">
                  <c:v>0.99955740836464457</c:v>
                </c:pt>
                <c:pt idx="823">
                  <c:v>0.99971835782873231</c:v>
                </c:pt>
                <c:pt idx="824">
                  <c:v>0.99986777454587761</c:v>
                </c:pt>
                <c:pt idx="825">
                  <c:v>1.0000064391597461</c:v>
                </c:pt>
                <c:pt idx="826">
                  <c:v>1.0001365517657053</c:v>
                </c:pt>
                <c:pt idx="827">
                  <c:v>1.000261161774866</c:v>
                </c:pt>
                <c:pt idx="828">
                  <c:v>1.0003833330681495</c:v>
                </c:pt>
                <c:pt idx="829">
                  <c:v>1.000505319025732</c:v>
                </c:pt>
                <c:pt idx="830">
                  <c:v>1.0006279962411302</c:v>
                </c:pt>
                <c:pt idx="831">
                  <c:v>1.0007507068178911</c:v>
                </c:pt>
                <c:pt idx="832">
                  <c:v>1.0008715209037737</c:v>
                </c:pt>
                <c:pt idx="833">
                  <c:v>1.0009877970276078</c:v>
                </c:pt>
                <c:pt idx="834">
                  <c:v>1.0010968282561659</c:v>
                </c:pt>
                <c:pt idx="835">
                  <c:v>1.0011963430219968</c:v>
                </c:pt>
                <c:pt idx="836">
                  <c:v>1.0012846849877914</c:v>
                </c:pt>
                <c:pt idx="837">
                  <c:v>1.0013606085521034</c:v>
                </c:pt>
                <c:pt idx="838">
                  <c:v>1.0014227609639172</c:v>
                </c:pt>
                <c:pt idx="839">
                  <c:v>1.0014690374670978</c:v>
                </c:pt>
                <c:pt idx="840">
                  <c:v>1.0014960568787938</c:v>
                </c:pt>
                <c:pt idx="841">
                  <c:v>1.0014989916259078</c:v>
                </c:pt>
                <c:pt idx="842">
                  <c:v>1.0014719000155234</c:v>
                </c:pt>
                <c:pt idx="843">
                  <c:v>1.0014085719172261</c:v>
                </c:pt>
                <c:pt idx="844">
                  <c:v>1.0013037494038217</c:v>
                </c:pt>
                <c:pt idx="845">
                  <c:v>1.0011544629755613</c:v>
                </c:pt>
                <c:pt idx="846">
                  <c:v>1.0009611663793099</c:v>
                </c:pt>
                <c:pt idx="847">
                  <c:v>1.000728376576236</c:v>
                </c:pt>
                <c:pt idx="848">
                  <c:v>1.0004646262110277</c:v>
                </c:pt>
                <c:pt idx="849">
                  <c:v>1.0001816893066706</c:v>
                </c:pt>
                <c:pt idx="850">
                  <c:v>0.99989320797842463</c:v>
                </c:pt>
                <c:pt idx="851">
                  <c:v>0.99961298609446758</c:v>
                </c:pt>
                <c:pt idx="852">
                  <c:v>0.9993532899867601</c:v>
                </c:pt>
                <c:pt idx="853">
                  <c:v>0.99912348836856124</c:v>
                </c:pt>
                <c:pt idx="854">
                  <c:v>0.99892927686376864</c:v>
                </c:pt>
                <c:pt idx="855">
                  <c:v>0.9987725906214916</c:v>
                </c:pt>
                <c:pt idx="856">
                  <c:v>0.99865214870279428</c:v>
                </c:pt>
                <c:pt idx="857">
                  <c:v>0.9985644371602812</c:v>
                </c:pt>
                <c:pt idx="858">
                  <c:v>0.99850485748900264</c:v>
                </c:pt>
                <c:pt idx="859">
                  <c:v>0.99846876084066416</c:v>
                </c:pt>
                <c:pt idx="860">
                  <c:v>0.99845215324628656</c:v>
                </c:pt>
                <c:pt idx="861">
                  <c:v>0.9984519714352843</c:v>
                </c:pt>
                <c:pt idx="862">
                  <c:v>0.99846595869183652</c:v>
                </c:pt>
                <c:pt idx="863">
                  <c:v>0.99849227896074966</c:v>
                </c:pt>
                <c:pt idx="864">
                  <c:v>0.99852906609894676</c:v>
                </c:pt>
                <c:pt idx="865">
                  <c:v>0.99857410018327897</c:v>
                </c:pt>
                <c:pt idx="866">
                  <c:v>0.99862473932614981</c:v>
                </c:pt>
                <c:pt idx="867">
                  <c:v>0.99867813547655415</c:v>
                </c:pt>
                <c:pt idx="868">
                  <c:v>0.99873165819113474</c:v>
                </c:pt>
                <c:pt idx="869">
                  <c:v>0.99878337387942429</c:v>
                </c:pt>
                <c:pt idx="870">
                  <c:v>0.99883240308396049</c:v>
                </c:pt>
                <c:pt idx="871">
                  <c:v>0.99887901259313405</c:v>
                </c:pt>
                <c:pt idx="872">
                  <c:v>0.99892438212428669</c:v>
                </c:pt>
                <c:pt idx="873">
                  <c:v>0.99897009140281168</c:v>
                </c:pt>
                <c:pt idx="874">
                  <c:v>0.99901746954638349</c:v>
                </c:pt>
                <c:pt idx="875">
                  <c:v>0.99906700380037128</c:v>
                </c:pt>
                <c:pt idx="876">
                  <c:v>0.99911799945853308</c:v>
                </c:pt>
                <c:pt idx="877">
                  <c:v>0.99916861555243752</c:v>
                </c:pt>
                <c:pt idx="878">
                  <c:v>0.99921628877644764</c:v>
                </c:pt>
                <c:pt idx="879">
                  <c:v>0.99925843286166938</c:v>
                </c:pt>
                <c:pt idx="880">
                  <c:v>0.99929319980937259</c:v>
                </c:pt>
                <c:pt idx="881">
                  <c:v>0.9993200457544561</c:v>
                </c:pt>
                <c:pt idx="882">
                  <c:v>0.99933987579203831</c:v>
                </c:pt>
                <c:pt idx="883">
                  <c:v>0.99935464618103553</c:v>
                </c:pt>
                <c:pt idx="884">
                  <c:v>0.99936645505741106</c:v>
                </c:pt>
                <c:pt idx="885">
                  <c:v>0.99937631453627029</c:v>
                </c:pt>
                <c:pt idx="886">
                  <c:v>0.99938292263578354</c:v>
                </c:pt>
                <c:pt idx="887">
                  <c:v>0.99938180416962741</c:v>
                </c:pt>
                <c:pt idx="888">
                  <c:v>0.99936514454765235</c:v>
                </c:pt>
                <c:pt idx="889">
                  <c:v>0.99932250256790456</c:v>
                </c:pt>
                <c:pt idx="890">
                  <c:v>0.99924238596489157</c:v>
                </c:pt>
                <c:pt idx="891">
                  <c:v>0.99911445377656449</c:v>
                </c:pt>
                <c:pt idx="892">
                  <c:v>0.99893192718365942</c:v>
                </c:pt>
                <c:pt idx="893">
                  <c:v>0.9986936938896116</c:v>
                </c:pt>
                <c:pt idx="894">
                  <c:v>0.99840561001565653</c:v>
                </c:pt>
                <c:pt idx="895">
                  <c:v>0.99808064035488064</c:v>
                </c:pt>
                <c:pt idx="896">
                  <c:v>0.99773770624642444</c:v>
                </c:pt>
                <c:pt idx="897">
                  <c:v>0.99739938056018063</c:v>
                </c:pt>
                <c:pt idx="898">
                  <c:v>0.99708881983540676</c:v>
                </c:pt>
                <c:pt idx="899">
                  <c:v>0.99682649601134876</c:v>
                </c:pt>
                <c:pt idx="900">
                  <c:v>0.99662734323284718</c:v>
                </c:pt>
                <c:pt idx="901">
                  <c:v>0.9964988552177434</c:v>
                </c:pt>
                <c:pt idx="902">
                  <c:v>0.99644047299530314</c:v>
                </c:pt>
                <c:pt idx="903">
                  <c:v>0.99644433583127756</c:v>
                </c:pt>
                <c:pt idx="904">
                  <c:v>0.99649719056941632</c:v>
                </c:pt>
                <c:pt idx="905">
                  <c:v>0.99658302891654627</c:v>
                </c:pt>
                <c:pt idx="906">
                  <c:v>0.996685897682695</c:v>
                </c:pt>
                <c:pt idx="907">
                  <c:v>0.99679232825122555</c:v>
                </c:pt>
                <c:pt idx="908">
                  <c:v>0.99689295314428383</c:v>
                </c:pt>
                <c:pt idx="909">
                  <c:v>0.99698308607035657</c:v>
                </c:pt>
                <c:pt idx="910">
                  <c:v>0.99706228485206216</c:v>
                </c:pt>
                <c:pt idx="911">
                  <c:v>0.99713313595749276</c:v>
                </c:pt>
                <c:pt idx="912">
                  <c:v>0.99719964542385664</c:v>
                </c:pt>
                <c:pt idx="913">
                  <c:v>0.99726566450370002</c:v>
                </c:pt>
                <c:pt idx="914">
                  <c:v>0.9973337166715176</c:v>
                </c:pt>
                <c:pt idx="915">
                  <c:v>0.99740444890320257</c:v>
                </c:pt>
                <c:pt idx="916">
                  <c:v>0.99747674636189576</c:v>
                </c:pt>
                <c:pt idx="917">
                  <c:v>0.99754837497405358</c:v>
                </c:pt>
                <c:pt idx="918">
                  <c:v>0.99761689435167211</c:v>
                </c:pt>
                <c:pt idx="919">
                  <c:v>0.99768054108494175</c:v>
                </c:pt>
                <c:pt idx="920">
                  <c:v>0.99773882401114433</c:v>
                </c:pt>
                <c:pt idx="921">
                  <c:v>0.99779268066881754</c:v>
                </c:pt>
                <c:pt idx="922">
                  <c:v>0.99784418342216652</c:v>
                </c:pt>
                <c:pt idx="923">
                  <c:v>0.9978959140967637</c:v>
                </c:pt>
                <c:pt idx="924">
                  <c:v>0.9979502118941268</c:v>
                </c:pt>
                <c:pt idx="925">
                  <c:v>0.99800851985522199</c:v>
                </c:pt>
                <c:pt idx="926">
                  <c:v>0.99807100880367172</c:v>
                </c:pt>
                <c:pt idx="927">
                  <c:v>0.99813656213203661</c:v>
                </c:pt>
                <c:pt idx="928">
                  <c:v>0.99820309083026626</c:v>
                </c:pt>
                <c:pt idx="929">
                  <c:v>0.99826805053312462</c:v>
                </c:pt>
                <c:pt idx="930">
                  <c:v>0.9983289796184236</c:v>
                </c:pt>
                <c:pt idx="931">
                  <c:v>0.99838388378829657</c:v>
                </c:pt>
                <c:pt idx="932">
                  <c:v>0.99843135433174246</c:v>
                </c:pt>
                <c:pt idx="933">
                  <c:v>0.99847040405071752</c:v>
                </c:pt>
                <c:pt idx="934">
                  <c:v>0.99850010596189831</c:v>
                </c:pt>
                <c:pt idx="935">
                  <c:v>0.99851919352848761</c:v>
                </c:pt>
                <c:pt idx="936">
                  <c:v>0.99852580377170641</c:v>
                </c:pt>
                <c:pt idx="937">
                  <c:v>0.99851750787953109</c:v>
                </c:pt>
                <c:pt idx="938">
                  <c:v>0.99849168743522598</c:v>
                </c:pt>
                <c:pt idx="939">
                  <c:v>0.99844620293615749</c:v>
                </c:pt>
                <c:pt idx="940">
                  <c:v>0.99838019785166709</c:v>
                </c:pt>
                <c:pt idx="941">
                  <c:v>0.99829481774549111</c:v>
                </c:pt>
                <c:pt idx="942">
                  <c:v>0.99819362104693443</c:v>
                </c:pt>
                <c:pt idx="943">
                  <c:v>0.99808252003202547</c:v>
                </c:pt>
                <c:pt idx="944">
                  <c:v>0.99796920303206149</c:v>
                </c:pt>
                <c:pt idx="945">
                  <c:v>0.99786212245395456</c:v>
                </c:pt>
                <c:pt idx="946">
                  <c:v>0.99776925152540585</c:v>
                </c:pt>
                <c:pt idx="947">
                  <c:v>0.99769688252076061</c:v>
                </c:pt>
                <c:pt idx="948">
                  <c:v>0.99764873983431068</c:v>
                </c:pt>
                <c:pt idx="949">
                  <c:v>0.99762561046842757</c:v>
                </c:pt>
                <c:pt idx="950">
                  <c:v>0.99762556967052662</c:v>
                </c:pt>
                <c:pt idx="951">
                  <c:v>0.99764473306448742</c:v>
                </c:pt>
                <c:pt idx="952">
                  <c:v>0.99767833753840363</c:v>
                </c:pt>
                <c:pt idx="953">
                  <c:v>0.99772187599098405</c:v>
                </c:pt>
                <c:pt idx="954">
                  <c:v>0.99777200658941423</c:v>
                </c:pt>
                <c:pt idx="955">
                  <c:v>0.99782702653227684</c:v>
                </c:pt>
                <c:pt idx="956">
                  <c:v>0.99788682433520648</c:v>
                </c:pt>
                <c:pt idx="957">
                  <c:v>0.99795236918953156</c:v>
                </c:pt>
                <c:pt idx="958">
                  <c:v>0.99802492110402641</c:v>
                </c:pt>
                <c:pt idx="959">
                  <c:v>0.9981052167799459</c:v>
                </c:pt>
                <c:pt idx="960">
                  <c:v>0.99819288395251538</c:v>
                </c:pt>
                <c:pt idx="961">
                  <c:v>0.99828626230481954</c:v>
                </c:pt>
                <c:pt idx="962">
                  <c:v>0.99838268353208359</c:v>
                </c:pt>
                <c:pt idx="963">
                  <c:v>0.99847912280083129</c:v>
                </c:pt>
                <c:pt idx="964">
                  <c:v>0.99857301933205933</c:v>
                </c:pt>
                <c:pt idx="965">
                  <c:v>0.99866300880336956</c:v>
                </c:pt>
                <c:pt idx="966">
                  <c:v>0.99874933170477365</c:v>
                </c:pt>
                <c:pt idx="967">
                  <c:v>0.99883377484963676</c:v>
                </c:pt>
                <c:pt idx="968">
                  <c:v>0.99891914216687561</c:v>
                </c:pt>
                <c:pt idx="969">
                  <c:v>0.99900839587166368</c:v>
                </c:pt>
                <c:pt idx="970">
                  <c:v>0.99910371731543579</c:v>
                </c:pt>
                <c:pt idx="971">
                  <c:v>0.9992057746323908</c:v>
                </c:pt>
                <c:pt idx="972">
                  <c:v>0.9993134372657585</c:v>
                </c:pt>
                <c:pt idx="973">
                  <c:v>0.99942405511332533</c:v>
                </c:pt>
                <c:pt idx="974">
                  <c:v>0.99953425417288122</c:v>
                </c:pt>
                <c:pt idx="975">
                  <c:v>0.99964103714398056</c:v>
                </c:pt>
                <c:pt idx="976">
                  <c:v>0.99974286419312963</c:v>
                </c:pt>
                <c:pt idx="977">
                  <c:v>0.99984036218217165</c:v>
                </c:pt>
                <c:pt idx="978">
                  <c:v>0.99993638400246265</c:v>
                </c:pt>
                <c:pt idx="979">
                  <c:v>1.0000352999289899</c:v>
                </c:pt>
                <c:pt idx="980">
                  <c:v>1.00014161185658</c:v>
                </c:pt>
                <c:pt idx="981">
                  <c:v>1.0002581849389538</c:v>
                </c:pt>
                <c:pt idx="982">
                  <c:v>1.0003845336921227</c:v>
                </c:pt>
                <c:pt idx="983">
                  <c:v>1.0005156382867433</c:v>
                </c:pt>
                <c:pt idx="984">
                  <c:v>1.000641683866011</c:v>
                </c:pt>
                <c:pt idx="985">
                  <c:v>1.0007489245186585</c:v>
                </c:pt>
                <c:pt idx="986">
                  <c:v>1.0008216160229801</c:v>
                </c:pt>
                <c:pt idx="987">
                  <c:v>1.0008446987228614</c:v>
                </c:pt>
                <c:pt idx="988">
                  <c:v>1.0008067090190558</c:v>
                </c:pt>
                <c:pt idx="989">
                  <c:v>1.0007023076711818</c:v>
                </c:pt>
                <c:pt idx="990">
                  <c:v>1.0005338619965345</c:v>
                </c:pt>
                <c:pt idx="991">
                  <c:v>1.0003117002554698</c:v>
                </c:pt>
                <c:pt idx="992">
                  <c:v>1.0000529307042656</c:v>
                </c:pt>
                <c:pt idx="993">
                  <c:v>0.99977902241398187</c:v>
                </c:pt>
                <c:pt idx="994">
                  <c:v>0.99951260935135677</c:v>
                </c:pt>
                <c:pt idx="995">
                  <c:v>0.99927414194366238</c:v>
                </c:pt>
                <c:pt idx="996">
                  <c:v>0.99907903418671584</c:v>
                </c:pt>
                <c:pt idx="997">
                  <c:v>0.99893583529819008</c:v>
                </c:pt>
                <c:pt idx="998">
                  <c:v>0.9988457228632206</c:v>
                </c:pt>
                <c:pt idx="999">
                  <c:v>0.99880332543261441</c:v>
                </c:pt>
                <c:pt idx="1000">
                  <c:v>0.99879860474627569</c:v>
                </c:pt>
                <c:pt idx="1001">
                  <c:v>0.9988193245230268</c:v>
                </c:pt>
                <c:pt idx="1002">
                  <c:v>0.99885354738488363</c:v>
                </c:pt>
                <c:pt idx="1003">
                  <c:v>0.99889164732727165</c:v>
                </c:pt>
                <c:pt idx="1004">
                  <c:v>0.99892748348608762</c:v>
                </c:pt>
                <c:pt idx="1005">
                  <c:v>0.99895860694523253</c:v>
                </c:pt>
                <c:pt idx="1006">
                  <c:v>0.99898560730088604</c:v>
                </c:pt>
                <c:pt idx="1007">
                  <c:v>0.999010892421204</c:v>
                </c:pt>
                <c:pt idx="1008">
                  <c:v>0.99903729177546685</c:v>
                </c:pt>
                <c:pt idx="1009">
                  <c:v>0.99906686459472949</c:v>
                </c:pt>
                <c:pt idx="1010">
                  <c:v>0.99910019062368505</c:v>
                </c:pt>
                <c:pt idx="1011">
                  <c:v>0.9991362581933062</c:v>
                </c:pt>
                <c:pt idx="1012">
                  <c:v>0.99917288935851567</c:v>
                </c:pt>
                <c:pt idx="1013">
                  <c:v>0.99920750192443497</c:v>
                </c:pt>
                <c:pt idx="1014">
                  <c:v>0.99923793741136158</c:v>
                </c:pt>
                <c:pt idx="1015">
                  <c:v>0.99926309529080959</c:v>
                </c:pt>
                <c:pt idx="1016">
                  <c:v>0.99928319681458988</c:v>
                </c:pt>
                <c:pt idx="1017">
                  <c:v>0.99929962720139864</c:v>
                </c:pt>
                <c:pt idx="1018">
                  <c:v>0.99931443396087161</c:v>
                </c:pt>
                <c:pt idx="1019">
                  <c:v>0.99932965464620782</c:v>
                </c:pt>
                <c:pt idx="1020">
                  <c:v>0.99934668436794061</c:v>
                </c:pt>
                <c:pt idx="1021">
                  <c:v>0.9993658654806854</c:v>
                </c:pt>
                <c:pt idx="1022">
                  <c:v>0.99938640175175064</c:v>
                </c:pt>
                <c:pt idx="1023">
                  <c:v>0.99940659433855839</c:v>
                </c:pt>
                <c:pt idx="1024">
                  <c:v>0.99942430014355643</c:v>
                </c:pt>
                <c:pt idx="1025">
                  <c:v>0.99943745345847734</c:v>
                </c:pt>
                <c:pt idx="1026">
                  <c:v>0.99944448550900322</c:v>
                </c:pt>
                <c:pt idx="1027">
                  <c:v>0.99944452284405627</c:v>
                </c:pt>
                <c:pt idx="1028">
                  <c:v>0.99943732759817461</c:v>
                </c:pt>
                <c:pt idx="1029">
                  <c:v>0.99942303308006297</c:v>
                </c:pt>
                <c:pt idx="1030">
                  <c:v>0.99940179761480563</c:v>
                </c:pt>
                <c:pt idx="1031">
                  <c:v>0.99937352596597429</c:v>
                </c:pt>
                <c:pt idx="1032">
                  <c:v>0.99933778275522844</c:v>
                </c:pt>
                <c:pt idx="1033">
                  <c:v>0.99929395416996258</c:v>
                </c:pt>
                <c:pt idx="1034">
                  <c:v>0.99924162475241629</c:v>
                </c:pt>
                <c:pt idx="1035">
                  <c:v>0.99918105404654445</c:v>
                </c:pt>
                <c:pt idx="1036">
                  <c:v>0.99911359028642099</c:v>
                </c:pt>
                <c:pt idx="1037">
                  <c:v>0.99904186180707277</c:v>
                </c:pt>
                <c:pt idx="1038">
                  <c:v>0.99896964250732445</c:v>
                </c:pt>
                <c:pt idx="1039">
                  <c:v>0.99890138032227538</c:v>
                </c:pt>
                <c:pt idx="1040">
                  <c:v>0.9988414801450477</c:v>
                </c:pt>
                <c:pt idx="1041">
                  <c:v>0.99879351388240878</c:v>
                </c:pt>
                <c:pt idx="1042">
                  <c:v>0.99875956461583471</c:v>
                </c:pt>
                <c:pt idx="1043">
                  <c:v>0.99873988674457936</c:v>
                </c:pt>
                <c:pt idx="1044">
                  <c:v>0.99873298449542258</c:v>
                </c:pt>
                <c:pt idx="1045">
                  <c:v>0.9987360986949857</c:v>
                </c:pt>
                <c:pt idx="1046">
                  <c:v>0.9987459781145549</c:v>
                </c:pt>
                <c:pt idx="1047">
                  <c:v>0.99875973023040565</c:v>
                </c:pt>
                <c:pt idx="1048">
                  <c:v>0.99877552161828365</c:v>
                </c:pt>
                <c:pt idx="1049">
                  <c:v>0.99879293910873568</c:v>
                </c:pt>
                <c:pt idx="1050">
                  <c:v>0.99881291892472457</c:v>
                </c:pt>
                <c:pt idx="1051">
                  <c:v>0.99883727546233159</c:v>
                </c:pt>
                <c:pt idx="1052">
                  <c:v>0.99886797829097651</c:v>
                </c:pt>
                <c:pt idx="1053">
                  <c:v>0.99890640077404447</c:v>
                </c:pt>
                <c:pt idx="1054">
                  <c:v>0.99895277340665556</c:v>
                </c:pt>
                <c:pt idx="1055">
                  <c:v>0.99900601514728959</c:v>
                </c:pt>
                <c:pt idx="1056">
                  <c:v>0.99906400278577334</c:v>
                </c:pt>
                <c:pt idx="1057">
                  <c:v>0.99912420419276116</c:v>
                </c:pt>
                <c:pt idx="1058">
                  <c:v>0.99918448585512398</c:v>
                </c:pt>
                <c:pt idx="1059">
                  <c:v>0.99924384388756227</c:v>
                </c:pt>
                <c:pt idx="1060">
                  <c:v>0.99930282127816028</c:v>
                </c:pt>
                <c:pt idx="1061">
                  <c:v>0.99936346145257837</c:v>
                </c:pt>
                <c:pt idx="1062">
                  <c:v>0.99942878615349162</c:v>
                </c:pt>
                <c:pt idx="1063">
                  <c:v>0.99950193470991722</c:v>
                </c:pt>
                <c:pt idx="1064">
                  <c:v>0.99958521726533467</c:v>
                </c:pt>
                <c:pt idx="1065">
                  <c:v>0.99967937931973661</c:v>
                </c:pt>
                <c:pt idx="1066">
                  <c:v>0.99978333084438453</c:v>
                </c:pt>
                <c:pt idx="1067">
                  <c:v>0.99989446737795218</c:v>
                </c:pt>
                <c:pt idx="1068">
                  <c:v>1.0000095346839166</c:v>
                </c:pt>
                <c:pt idx="1069">
                  <c:v>1.000125811360784</c:v>
                </c:pt>
                <c:pt idx="1070">
                  <c:v>1.0002422576772698</c:v>
                </c:pt>
                <c:pt idx="1071">
                  <c:v>1.0003602452756728</c:v>
                </c:pt>
                <c:pt idx="1072">
                  <c:v>1.0004835591794279</c:v>
                </c:pt>
                <c:pt idx="1073">
                  <c:v>1.0006175386487222</c:v>
                </c:pt>
                <c:pt idx="1074">
                  <c:v>1.0007674562150295</c:v>
                </c:pt>
                <c:pt idx="1075">
                  <c:v>1.0009364650220438</c:v>
                </c:pt>
                <c:pt idx="1076">
                  <c:v>1.0011236099433998</c:v>
                </c:pt>
                <c:pt idx="1077">
                  <c:v>1.0013224476225815</c:v>
                </c:pt>
                <c:pt idx="1078">
                  <c:v>1.0015207319109074</c:v>
                </c:pt>
                <c:pt idx="1079">
                  <c:v>1.0017014065840135</c:v>
                </c:pt>
                <c:pt idx="1080">
                  <c:v>1.0018448527361252</c:v>
                </c:pt>
                <c:pt idx="1081">
                  <c:v>1.0019320331168593</c:v>
                </c:pt>
                <c:pt idx="1082">
                  <c:v>1.0019479353893339</c:v>
                </c:pt>
                <c:pt idx="1083">
                  <c:v>1.0018846034662718</c:v>
                </c:pt>
                <c:pt idx="1084">
                  <c:v>1.0017430940380458</c:v>
                </c:pt>
                <c:pt idx="1085">
                  <c:v>1.0015338988287215</c:v>
                </c:pt>
                <c:pt idx="1086">
                  <c:v>1.0012756883987064</c:v>
                </c:pt>
                <c:pt idx="1087">
                  <c:v>1.0009925886557101</c:v>
                </c:pt>
                <c:pt idx="1088">
                  <c:v>1.0007105140363441</c:v>
                </c:pt>
                <c:pt idx="1089">
                  <c:v>1.00045327848081</c:v>
                </c:pt>
                <c:pt idx="1090">
                  <c:v>1.0002392412952219</c:v>
                </c:pt>
                <c:pt idx="1091">
                  <c:v>1.0000791129534958</c:v>
                </c:pt>
                <c:pt idx="1092">
                  <c:v>0.99997527917076523</c:v>
                </c:pt>
                <c:pt idx="1093">
                  <c:v>0.99992266507417904</c:v>
                </c:pt>
                <c:pt idx="1094">
                  <c:v>0.99991083504540501</c:v>
                </c:pt>
                <c:pt idx="1095">
                  <c:v>0.9999267830641615</c:v>
                </c:pt>
                <c:pt idx="1096">
                  <c:v>0.99995776525847169</c:v>
                </c:pt>
                <c:pt idx="1097">
                  <c:v>0.99999357773182618</c:v>
                </c:pt>
                <c:pt idx="1098">
                  <c:v>1.0000278672898186</c:v>
                </c:pt>
                <c:pt idx="1099">
                  <c:v>1.0000583277644106</c:v>
                </c:pt>
                <c:pt idx="1100">
                  <c:v>1.0000859107096653</c:v>
                </c:pt>
                <c:pt idx="1101">
                  <c:v>1.0001133981849775</c:v>
                </c:pt>
                <c:pt idx="1102">
                  <c:v>1.0001437975591492</c:v>
                </c:pt>
                <c:pt idx="1103">
                  <c:v>1.00017900435095</c:v>
                </c:pt>
                <c:pt idx="1104">
                  <c:v>1.0002190531443718</c:v>
                </c:pt>
                <c:pt idx="1105">
                  <c:v>1.0002620805602247</c:v>
                </c:pt>
                <c:pt idx="1106">
                  <c:v>1.0003049153950612</c:v>
                </c:pt>
                <c:pt idx="1107">
                  <c:v>1.0003440458803237</c:v>
                </c:pt>
                <c:pt idx="1108">
                  <c:v>1.0003766333539337</c:v>
                </c:pt>
                <c:pt idx="1109">
                  <c:v>1.0004012605263324</c:v>
                </c:pt>
                <c:pt idx="1110">
                  <c:v>1.0004182077725778</c:v>
                </c:pt>
                <c:pt idx="1111">
                  <c:v>1.0004292063820324</c:v>
                </c:pt>
                <c:pt idx="1112">
                  <c:v>1.0004367757648176</c:v>
                </c:pt>
                <c:pt idx="1113">
                  <c:v>1.0004433669646948</c:v>
                </c:pt>
                <c:pt idx="1114">
                  <c:v>1.0004505771729311</c:v>
                </c:pt>
                <c:pt idx="1115">
                  <c:v>1.000458661747698</c:v>
                </c:pt>
                <c:pt idx="1116">
                  <c:v>1.000466467694711</c:v>
                </c:pt>
                <c:pt idx="1117">
                  <c:v>1.0004717796709699</c:v>
                </c:pt>
                <c:pt idx="1118">
                  <c:v>1.0004719474526598</c:v>
                </c:pt>
                <c:pt idx="1119">
                  <c:v>1.0004645883355132</c:v>
                </c:pt>
                <c:pt idx="1120">
                  <c:v>1.0004481494081281</c:v>
                </c:pt>
                <c:pt idx="1121">
                  <c:v>1.0004221723837643</c:v>
                </c:pt>
                <c:pt idx="1122">
                  <c:v>1.000387207025349</c:v>
                </c:pt>
                <c:pt idx="1123">
                  <c:v>1.0003444343598928</c:v>
                </c:pt>
                <c:pt idx="1124">
                  <c:v>1.0002951515327183</c:v>
                </c:pt>
                <c:pt idx="1125">
                  <c:v>1.0002403085453691</c:v>
                </c:pt>
                <c:pt idx="1126">
                  <c:v>1.0001802623553029</c:v>
                </c:pt>
                <c:pt idx="1127">
                  <c:v>1.0001148348953264</c:v>
                </c:pt>
                <c:pt idx="1128">
                  <c:v>1.0000436543818061</c:v>
                </c:pt>
                <c:pt idx="1129">
                  <c:v>0.99996665845753507</c:v>
                </c:pt>
                <c:pt idx="1130">
                  <c:v>0.99988457589249058</c:v>
                </c:pt>
                <c:pt idx="1131">
                  <c:v>0.999799201263461</c:v>
                </c:pt>
                <c:pt idx="1132">
                  <c:v>0.99971333622540692</c:v>
                </c:pt>
                <c:pt idx="1133">
                  <c:v>0.99963037431555113</c:v>
                </c:pt>
                <c:pt idx="1134">
                  <c:v>0.99955362211661958</c:v>
                </c:pt>
                <c:pt idx="1135">
                  <c:v>0.99948554177165727</c:v>
                </c:pt>
                <c:pt idx="1136">
                  <c:v>0.99942713840198838</c:v>
                </c:pt>
                <c:pt idx="1137">
                  <c:v>0.99937768676854133</c:v>
                </c:pt>
                <c:pt idx="1138">
                  <c:v>0.9993349008244361</c:v>
                </c:pt>
                <c:pt idx="1139">
                  <c:v>0.99929552299898161</c:v>
                </c:pt>
                <c:pt idx="1140">
                  <c:v>0.99925618438884856</c:v>
                </c:pt>
                <c:pt idx="1141">
                  <c:v>0.99921430070376283</c:v>
                </c:pt>
                <c:pt idx="1142">
                  <c:v>0.99916874942222988</c:v>
                </c:pt>
                <c:pt idx="1143">
                  <c:v>0.99912012950861351</c:v>
                </c:pt>
                <c:pt idx="1144">
                  <c:v>0.99907052219597015</c:v>
                </c:pt>
                <c:pt idx="1145">
                  <c:v>0.99902281681907723</c:v>
                </c:pt>
                <c:pt idx="1146">
                  <c:v>0.99897979689544603</c:v>
                </c:pt>
                <c:pt idx="1147">
                  <c:v>0.99894325875779788</c:v>
                </c:pt>
                <c:pt idx="1148">
                  <c:v>0.99891343295122059</c:v>
                </c:pt>
                <c:pt idx="1149">
                  <c:v>0.99888889501246658</c:v>
                </c:pt>
                <c:pt idx="1150">
                  <c:v>0.99886700914779059</c:v>
                </c:pt>
                <c:pt idx="1151">
                  <c:v>0.99884478641610164</c:v>
                </c:pt>
                <c:pt idx="1152">
                  <c:v>0.99881990632792017</c:v>
                </c:pt>
                <c:pt idx="1153">
                  <c:v>0.99879158865973794</c:v>
                </c:pt>
                <c:pt idx="1154">
                  <c:v>0.9987610329001807</c:v>
                </c:pt>
                <c:pt idx="1155">
                  <c:v>0.99873126155988712</c:v>
                </c:pt>
                <c:pt idx="1156">
                  <c:v>0.99870637946828866</c:v>
                </c:pt>
                <c:pt idx="1157">
                  <c:v>0.99869044431073761</c:v>
                </c:pt>
                <c:pt idx="1158">
                  <c:v>0.99868627919943254</c:v>
                </c:pt>
                <c:pt idx="1159">
                  <c:v>0.99869460203946581</c:v>
                </c:pt>
                <c:pt idx="1160">
                  <c:v>0.9987137791870061</c:v>
                </c:pt>
                <c:pt idx="1161">
                  <c:v>0.9987403441939231</c:v>
                </c:pt>
                <c:pt idx="1162">
                  <c:v>0.99877019798866751</c:v>
                </c:pt>
                <c:pt idx="1163">
                  <c:v>0.99880018606576926</c:v>
                </c:pt>
                <c:pt idx="1164">
                  <c:v>0.9988295959160185</c:v>
                </c:pt>
                <c:pt idx="1165">
                  <c:v>0.9988610839775045</c:v>
                </c:pt>
                <c:pt idx="1166">
                  <c:v>0.99890064594715156</c:v>
                </c:pt>
                <c:pt idx="1167">
                  <c:v>0.99895647017150901</c:v>
                </c:pt>
                <c:pt idx="1168">
                  <c:v>0.99903680896541047</c:v>
                </c:pt>
                <c:pt idx="1169">
                  <c:v>0.99914729229773369</c:v>
                </c:pt>
                <c:pt idx="1170">
                  <c:v>0.99928831378742256</c:v>
                </c:pt>
                <c:pt idx="1171">
                  <c:v>0.999453178979957</c:v>
                </c:pt>
                <c:pt idx="1172">
                  <c:v>0.99962759348354113</c:v>
                </c:pt>
                <c:pt idx="1173">
                  <c:v>0.99979080013887212</c:v>
                </c:pt>
                <c:pt idx="1174">
                  <c:v>0.9999183075401441</c:v>
                </c:pt>
                <c:pt idx="1175">
                  <c:v>0.99998577258128463</c:v>
                </c:pt>
                <c:pt idx="1176">
                  <c:v>0.9999733001947495</c:v>
                </c:pt>
                <c:pt idx="1177">
                  <c:v>0.99986928087619853</c:v>
                </c:pt>
                <c:pt idx="1178">
                  <c:v>0.99967294170456156</c:v>
                </c:pt>
                <c:pt idx="1179">
                  <c:v>0.99939503289124243</c:v>
                </c:pt>
                <c:pt idx="1180">
                  <c:v>0.99905645626353579</c:v>
                </c:pt>
                <c:pt idx="1181">
                  <c:v>0.99868507702725107</c:v>
                </c:pt>
                <c:pt idx="1182">
                  <c:v>0.99831134500797358</c:v>
                </c:pt>
                <c:pt idx="1183">
                  <c:v>0.99796359711706573</c:v>
                </c:pt>
                <c:pt idx="1184">
                  <c:v>0.99766396307633143</c:v>
                </c:pt>
                <c:pt idx="1185">
                  <c:v>0.99742564231510733</c:v>
                </c:pt>
                <c:pt idx="1186">
                  <c:v>0.99725200090089972</c:v>
                </c:pt>
                <c:pt idx="1187">
                  <c:v>0.99713753120717252</c:v>
                </c:pt>
                <c:pt idx="1188">
                  <c:v>0.99707032028456366</c:v>
                </c:pt>
                <c:pt idx="1189">
                  <c:v>0.99703537686405919</c:v>
                </c:pt>
                <c:pt idx="1190">
                  <c:v>0.99701803549636259</c:v>
                </c:pt>
                <c:pt idx="1191">
                  <c:v>0.99700671134163088</c:v>
                </c:pt>
                <c:pt idx="1192">
                  <c:v>0.99699449650035865</c:v>
                </c:pt>
                <c:pt idx="1193">
                  <c:v>0.99697940638552418</c:v>
                </c:pt>
                <c:pt idx="1194">
                  <c:v>0.9969634193750615</c:v>
                </c:pt>
                <c:pt idx="1195">
                  <c:v>0.99695072248940464</c:v>
                </c:pt>
                <c:pt idx="1196">
                  <c:v>0.99694571909557894</c:v>
                </c:pt>
                <c:pt idx="1197">
                  <c:v>0.99695134621473314</c:v>
                </c:pt>
                <c:pt idx="1198">
                  <c:v>0.99696810350728027</c:v>
                </c:pt>
                <c:pt idx="1199">
                  <c:v>0.99699396197763113</c:v>
                </c:pt>
                <c:pt idx="1200">
                  <c:v>0.99702506578835237</c:v>
                </c:pt>
                <c:pt idx="1201">
                  <c:v>0.9970569336920273</c:v>
                </c:pt>
                <c:pt idx="1202">
                  <c:v>0.99708575835531987</c:v>
                </c:pt>
                <c:pt idx="1203">
                  <c:v>0.99710941323917657</c:v>
                </c:pt>
                <c:pt idx="1204">
                  <c:v>0.99712789505524857</c:v>
                </c:pt>
                <c:pt idx="1205">
                  <c:v>0.99714311435492287</c:v>
                </c:pt>
                <c:pt idx="1206">
                  <c:v>0.99715814142188841</c:v>
                </c:pt>
                <c:pt idx="1207">
                  <c:v>0.99717616420823829</c:v>
                </c:pt>
                <c:pt idx="1208">
                  <c:v>0.99719948057902563</c:v>
                </c:pt>
                <c:pt idx="1209">
                  <c:v>0.99722881564344412</c:v>
                </c:pt>
                <c:pt idx="1210">
                  <c:v>0.99726314166883256</c:v>
                </c:pt>
                <c:pt idx="1211">
                  <c:v>0.99730002056513734</c:v>
                </c:pt>
                <c:pt idx="1212">
                  <c:v>0.99733633528031485</c:v>
                </c:pt>
                <c:pt idx="1213">
                  <c:v>0.99736917101793665</c:v>
                </c:pt>
                <c:pt idx="1214">
                  <c:v>0.99739657806791937</c:v>
                </c:pt>
                <c:pt idx="1215">
                  <c:v>0.99741799972388157</c:v>
                </c:pt>
                <c:pt idx="1216">
                  <c:v>0.99743426190015505</c:v>
                </c:pt>
                <c:pt idx="1217">
                  <c:v>0.99744715912649651</c:v>
                </c:pt>
                <c:pt idx="1218">
                  <c:v>0.99745879225783851</c:v>
                </c:pt>
                <c:pt idx="1219">
                  <c:v>0.99747088102443349</c:v>
                </c:pt>
                <c:pt idx="1220">
                  <c:v>0.99748427109851967</c:v>
                </c:pt>
                <c:pt idx="1221">
                  <c:v>0.99749878428707039</c:v>
                </c:pt>
                <c:pt idx="1222">
                  <c:v>0.99751344564894329</c:v>
                </c:pt>
                <c:pt idx="1223">
                  <c:v>0.99752699922223598</c:v>
                </c:pt>
                <c:pt idx="1224">
                  <c:v>0.99753853242229251</c:v>
                </c:pt>
                <c:pt idx="1225">
                  <c:v>0.99754799577381947</c:v>
                </c:pt>
                <c:pt idx="1226">
                  <c:v>0.99755643898843538</c:v>
                </c:pt>
                <c:pt idx="1227">
                  <c:v>0.99756587517599149</c:v>
                </c:pt>
                <c:pt idx="1228">
                  <c:v>0.99757880371263707</c:v>
                </c:pt>
                <c:pt idx="1229">
                  <c:v>0.9975975321210957</c:v>
                </c:pt>
                <c:pt idx="1230">
                  <c:v>0.99762350422724611</c:v>
                </c:pt>
                <c:pt idx="1231">
                  <c:v>0.99765684495692231</c:v>
                </c:pt>
                <c:pt idx="1232">
                  <c:v>0.99769626999572358</c:v>
                </c:pt>
                <c:pt idx="1233">
                  <c:v>0.99773939963715652</c:v>
                </c:pt>
                <c:pt idx="1234">
                  <c:v>0.99778339335931643</c:v>
                </c:pt>
                <c:pt idx="1235">
                  <c:v>0.99782572238491374</c:v>
                </c:pt>
                <c:pt idx="1236">
                  <c:v>0.99786485232396083</c:v>
                </c:pt>
                <c:pt idx="1237">
                  <c:v>0.99790063152434305</c:v>
                </c:pt>
                <c:pt idx="1238">
                  <c:v>0.99793426686635556</c:v>
                </c:pt>
                <c:pt idx="1239">
                  <c:v>0.9979678922672145</c:v>
                </c:pt>
                <c:pt idx="1240">
                  <c:v>0.99800385919903667</c:v>
                </c:pt>
                <c:pt idx="1241">
                  <c:v>0.99804396535336759</c:v>
                </c:pt>
                <c:pt idx="1242">
                  <c:v>0.99808886004392949</c:v>
                </c:pt>
                <c:pt idx="1243">
                  <c:v>0.99813781480233765</c:v>
                </c:pt>
                <c:pt idx="1244">
                  <c:v>0.99818893847922008</c:v>
                </c:pt>
                <c:pt idx="1245">
                  <c:v>0.99823977982956158</c:v>
                </c:pt>
                <c:pt idx="1246">
                  <c:v>0.99828813795350591</c:v>
                </c:pt>
                <c:pt idx="1247">
                  <c:v>0.99833283004078954</c:v>
                </c:pt>
                <c:pt idx="1248">
                  <c:v>0.99837417012887464</c:v>
                </c:pt>
                <c:pt idx="1249">
                  <c:v>0.99841399355510108</c:v>
                </c:pt>
                <c:pt idx="1250">
                  <c:v>0.99845519779597047</c:v>
                </c:pt>
                <c:pt idx="1251">
                  <c:v>0.99850092221763531</c:v>
                </c:pt>
                <c:pt idx="1252">
                  <c:v>0.99855361115409014</c:v>
                </c:pt>
                <c:pt idx="1253">
                  <c:v>0.99861425774933199</c:v>
                </c:pt>
                <c:pt idx="1254">
                  <c:v>0.99868208990024565</c:v>
                </c:pt>
                <c:pt idx="1255">
                  <c:v>0.99875483971983325</c:v>
                </c:pt>
                <c:pt idx="1256">
                  <c:v>0.99882956475050011</c:v>
                </c:pt>
                <c:pt idx="1257">
                  <c:v>0.99890381083393487</c:v>
                </c:pt>
                <c:pt idx="1258">
                  <c:v>0.99897677575290988</c:v>
                </c:pt>
                <c:pt idx="1259">
                  <c:v>0.99905009173950254</c:v>
                </c:pt>
                <c:pt idx="1260">
                  <c:v>0.99912791284017355</c:v>
                </c:pt>
                <c:pt idx="1261">
                  <c:v>0.99921615929741048</c:v>
                </c:pt>
                <c:pt idx="1262">
                  <c:v>0.99932099648513661</c:v>
                </c:pt>
                <c:pt idx="1263">
                  <c:v>0.99944685239693176</c:v>
                </c:pt>
                <c:pt idx="1264">
                  <c:v>0.99959444309673751</c:v>
                </c:pt>
                <c:pt idx="1265">
                  <c:v>0.9997593305374699</c:v>
                </c:pt>
                <c:pt idx="1266">
                  <c:v>0.99993145913293258</c:v>
                </c:pt>
                <c:pt idx="1267">
                  <c:v>1.0000959178786499</c:v>
                </c:pt>
                <c:pt idx="1268">
                  <c:v>1.000234897574823</c:v>
                </c:pt>
                <c:pt idx="1269">
                  <c:v>1.0003305239197497</c:v>
                </c:pt>
                <c:pt idx="1270">
                  <c:v>1.000368018768637</c:v>
                </c:pt>
                <c:pt idx="1271">
                  <c:v>1.0003385328936241</c:v>
                </c:pt>
                <c:pt idx="1272">
                  <c:v>1.0002410351548592</c:v>
                </c:pt>
                <c:pt idx="1273">
                  <c:v>1.0000828294128794</c:v>
                </c:pt>
                <c:pt idx="1274">
                  <c:v>0.99987856017079269</c:v>
                </c:pt>
                <c:pt idx="1275">
                  <c:v>0.99964789332018489</c:v>
                </c:pt>
                <c:pt idx="1276">
                  <c:v>0.99941234275273472</c:v>
                </c:pt>
                <c:pt idx="1277">
                  <c:v>0.99919189015148568</c:v>
                </c:pt>
                <c:pt idx="1278">
                  <c:v>0.99900207360352611</c:v>
                </c:pt>
                <c:pt idx="1279">
                  <c:v>0.99885209664971764</c:v>
                </c:pt>
                <c:pt idx="1280">
                  <c:v>0.99874426568398889</c:v>
                </c:pt>
                <c:pt idx="1281">
                  <c:v>0.99867476100158603</c:v>
                </c:pt>
                <c:pt idx="1282">
                  <c:v>0.99863545846805968</c:v>
                </c:pt>
                <c:pt idx="1283">
                  <c:v>0.99861631192356359</c:v>
                </c:pt>
                <c:pt idx="1284">
                  <c:v>0.99860772576224888</c:v>
                </c:pt>
                <c:pt idx="1285">
                  <c:v>0.99860240457435545</c:v>
                </c:pt>
                <c:pt idx="1286">
                  <c:v>0.99859633982363627</c:v>
                </c:pt>
                <c:pt idx="1287">
                  <c:v>0.99858883249152364</c:v>
                </c:pt>
                <c:pt idx="1288">
                  <c:v>0.99858169224271753</c:v>
                </c:pt>
                <c:pt idx="1289">
                  <c:v>0.9985779379905575</c:v>
                </c:pt>
                <c:pt idx="1290">
                  <c:v>0.99858041015219501</c:v>
                </c:pt>
                <c:pt idx="1291">
                  <c:v>0.9985906777793947</c:v>
                </c:pt>
                <c:pt idx="1292">
                  <c:v>0.99860850041770455</c:v>
                </c:pt>
                <c:pt idx="1293">
                  <c:v>0.99863192513728516</c:v>
                </c:pt>
                <c:pt idx="1294">
                  <c:v>0.99865791570295526</c:v>
                </c:pt>
                <c:pt idx="1295">
                  <c:v>0.99868327266882173</c:v>
                </c:pt>
                <c:pt idx="1296">
                  <c:v>0.99870554398659561</c:v>
                </c:pt>
                <c:pt idx="1297">
                  <c:v>0.99872365543107333</c:v>
                </c:pt>
                <c:pt idx="1298">
                  <c:v>0.99873809370648869</c:v>
                </c:pt>
                <c:pt idx="1299">
                  <c:v>0.99875061809944365</c:v>
                </c:pt>
                <c:pt idx="1300">
                  <c:v>0.99876361589589124</c:v>
                </c:pt>
                <c:pt idx="1301">
                  <c:v>0.99877931318379265</c:v>
                </c:pt>
                <c:pt idx="1302">
                  <c:v>0.99879908138993745</c:v>
                </c:pt>
                <c:pt idx="1303">
                  <c:v>0.99882303693828534</c:v>
                </c:pt>
                <c:pt idx="1304">
                  <c:v>0.9988500334882765</c:v>
                </c:pt>
                <c:pt idx="1305">
                  <c:v>0.9988780249249305</c:v>
                </c:pt>
                <c:pt idx="1306">
                  <c:v>0.99890466931506738</c:v>
                </c:pt>
                <c:pt idx="1307">
                  <c:v>0.99892798037200847</c:v>
                </c:pt>
                <c:pt idx="1308">
                  <c:v>0.998946830107587</c:v>
                </c:pt>
                <c:pt idx="1309">
                  <c:v>0.9989611622098542</c:v>
                </c:pt>
                <c:pt idx="1310">
                  <c:v>0.99897187095489504</c:v>
                </c:pt>
                <c:pt idx="1311">
                  <c:v>0.99898040493753559</c:v>
                </c:pt>
                <c:pt idx="1312">
                  <c:v>0.99898823679292958</c:v>
                </c:pt>
                <c:pt idx="1313">
                  <c:v>0.99899637544318265</c:v>
                </c:pt>
                <c:pt idx="1314">
                  <c:v>0.99900507702903762</c:v>
                </c:pt>
                <c:pt idx="1315">
                  <c:v>0.99901384240436641</c:v>
                </c:pt>
                <c:pt idx="1316">
                  <c:v>0.99902169498316384</c:v>
                </c:pt>
                <c:pt idx="1317">
                  <c:v>0.99902764226864071</c:v>
                </c:pt>
                <c:pt idx="1318">
                  <c:v>0.99903116535928249</c:v>
                </c:pt>
                <c:pt idx="1319">
                  <c:v>0.99903257096186227</c:v>
                </c:pt>
                <c:pt idx="1320">
                  <c:v>0.99903308261252022</c:v>
                </c:pt>
                <c:pt idx="1321">
                  <c:v>0.99903462877638749</c:v>
                </c:pt>
                <c:pt idx="1322">
                  <c:v>0.99903938040888174</c:v>
                </c:pt>
                <c:pt idx="1323">
                  <c:v>0.99904917039247265</c:v>
                </c:pt>
                <c:pt idx="1324">
                  <c:v>0.99906496755088081</c:v>
                </c:pt>
                <c:pt idx="1325">
                  <c:v>0.99908656612209146</c:v>
                </c:pt>
                <c:pt idx="1326">
                  <c:v>0.99911259073257452</c:v>
                </c:pt>
                <c:pt idx="1327">
                  <c:v>0.9991408249030006</c:v>
                </c:pt>
                <c:pt idx="1328">
                  <c:v>0.99916877523910452</c:v>
                </c:pt>
                <c:pt idx="1329">
                  <c:v>0.99919431238906065</c:v>
                </c:pt>
                <c:pt idx="1330">
                  <c:v>0.99921620507603626</c:v>
                </c:pt>
                <c:pt idx="1331">
                  <c:v>0.99923439293321958</c:v>
                </c:pt>
                <c:pt idx="1332">
                  <c:v>0.9992499193219635</c:v>
                </c:pt>
                <c:pt idx="1333">
                  <c:v>0.99926454489424787</c:v>
                </c:pt>
                <c:pt idx="1334">
                  <c:v>0.9992801570737786</c:v>
                </c:pt>
                <c:pt idx="1335">
                  <c:v>0.99929815179588632</c:v>
                </c:pt>
                <c:pt idx="1336">
                  <c:v>0.99931897321340191</c:v>
                </c:pt>
                <c:pt idx="1337">
                  <c:v>0.99934195121136027</c:v>
                </c:pt>
                <c:pt idx="1338">
                  <c:v>0.99936548836876249</c:v>
                </c:pt>
                <c:pt idx="1339">
                  <c:v>0.99938754309156586</c:v>
                </c:pt>
                <c:pt idx="1340">
                  <c:v>0.9994062650192943</c:v>
                </c:pt>
                <c:pt idx="1341">
                  <c:v>0.99942058979907422</c:v>
                </c:pt>
                <c:pt idx="1342">
                  <c:v>0.9994306084500747</c:v>
                </c:pt>
                <c:pt idx="1343">
                  <c:v>0.99943759073871496</c:v>
                </c:pt>
                <c:pt idx="1344">
                  <c:v>0.99944364454587564</c:v>
                </c:pt>
                <c:pt idx="1345">
                  <c:v>0.99945110460561659</c:v>
                </c:pt>
                <c:pt idx="1346">
                  <c:v>0.99946183123547361</c:v>
                </c:pt>
                <c:pt idx="1347">
                  <c:v>0.99947663584284407</c:v>
                </c:pt>
                <c:pt idx="1348">
                  <c:v>0.9994950222556086</c:v>
                </c:pt>
                <c:pt idx="1349">
                  <c:v>0.99951534670047759</c:v>
                </c:pt>
                <c:pt idx="1350">
                  <c:v>0.99953537720747432</c:v>
                </c:pt>
                <c:pt idx="1351">
                  <c:v>0.99955310932573105</c:v>
                </c:pt>
                <c:pt idx="1352">
                  <c:v>0.99956760524213795</c:v>
                </c:pt>
                <c:pt idx="1353">
                  <c:v>0.99957959547429198</c:v>
                </c:pt>
                <c:pt idx="1354">
                  <c:v>0.99959162773400667</c:v>
                </c:pt>
                <c:pt idx="1355">
                  <c:v>0.99960765770687265</c:v>
                </c:pt>
                <c:pt idx="1356">
                  <c:v>0.99963212435407023</c:v>
                </c:pt>
                <c:pt idx="1357">
                  <c:v>0.99966869933965852</c:v>
                </c:pt>
                <c:pt idx="1358">
                  <c:v>0.99971900635952082</c:v>
                </c:pt>
                <c:pt idx="1359">
                  <c:v>0.99978164095435329</c:v>
                </c:pt>
                <c:pt idx="1360">
                  <c:v>0.99985177218698362</c:v>
                </c:pt>
                <c:pt idx="1361">
                  <c:v>0.99992148345668985</c:v>
                </c:pt>
                <c:pt idx="1362">
                  <c:v>0.99998083965109674</c:v>
                </c:pt>
                <c:pt idx="1363">
                  <c:v>1.0000194933776512</c:v>
                </c:pt>
                <c:pt idx="1364">
                  <c:v>1.0000285077654938</c:v>
                </c:pt>
                <c:pt idx="1365">
                  <c:v>1.0000020116484281</c:v>
                </c:pt>
                <c:pt idx="1366">
                  <c:v>0.99993833106756658</c:v>
                </c:pt>
                <c:pt idx="1367">
                  <c:v>0.99984035286812845</c:v>
                </c:pt>
                <c:pt idx="1368">
                  <c:v>0.99971504484217733</c:v>
                </c:pt>
                <c:pt idx="1369">
                  <c:v>0.99957224165516856</c:v>
                </c:pt>
                <c:pt idx="1370">
                  <c:v>0.99942296248274365</c:v>
                </c:pt>
                <c:pt idx="1371">
                  <c:v>0.99927761832717665</c:v>
                </c:pt>
                <c:pt idx="1372">
                  <c:v>0.99914447447467336</c:v>
                </c:pt>
                <c:pt idx="1373">
                  <c:v>0.99902865777817462</c:v>
                </c:pt>
                <c:pt idx="1374">
                  <c:v>0.99893186091559261</c:v>
                </c:pt>
                <c:pt idx="1375">
                  <c:v>0.99885273214320092</c:v>
                </c:pt>
                <c:pt idx="1376">
                  <c:v>0.99878778968018023</c:v>
                </c:pt>
                <c:pt idx="1377">
                  <c:v>0.99873259944573956</c:v>
                </c:pt>
                <c:pt idx="1378">
                  <c:v>0.99868292408591097</c:v>
                </c:pt>
                <c:pt idx="1379">
                  <c:v>0.99863559221864062</c:v>
                </c:pt>
                <c:pt idx="1380">
                  <c:v>0.9985889337335655</c:v>
                </c:pt>
                <c:pt idx="1381">
                  <c:v>0.99854275107263568</c:v>
                </c:pt>
                <c:pt idx="1382">
                  <c:v>0.9984979142564897</c:v>
                </c:pt>
                <c:pt idx="1383">
                  <c:v>0.99845574981428287</c:v>
                </c:pt>
                <c:pt idx="1384">
                  <c:v>0.99841742304304459</c:v>
                </c:pt>
                <c:pt idx="1385">
                  <c:v>0.99838348680998557</c:v>
                </c:pt>
                <c:pt idx="1386">
                  <c:v>0.99835370087185948</c:v>
                </c:pt>
                <c:pt idx="1387">
                  <c:v>0.99832713625719161</c:v>
                </c:pt>
                <c:pt idx="1388">
                  <c:v>0.99830249593323572</c:v>
                </c:pt>
                <c:pt idx="1389">
                  <c:v>0.99827852811226425</c:v>
                </c:pt>
                <c:pt idx="1390">
                  <c:v>0.99825439472690336</c:v>
                </c:pt>
                <c:pt idx="1391">
                  <c:v>0.99822988490733777</c:v>
                </c:pt>
                <c:pt idx="1392">
                  <c:v>0.99820542021542169</c:v>
                </c:pt>
                <c:pt idx="1393">
                  <c:v>0.99818186592698255</c:v>
                </c:pt>
                <c:pt idx="1394">
                  <c:v>0.9981602202330937</c:v>
                </c:pt>
                <c:pt idx="1395">
                  <c:v>0.99814128471705721</c:v>
                </c:pt>
                <c:pt idx="1396">
                  <c:v>0.99812541750504613</c:v>
                </c:pt>
                <c:pt idx="1397">
                  <c:v>0.99811243807863526</c:v>
                </c:pt>
                <c:pt idx="1398">
                  <c:v>0.99810170169005852</c:v>
                </c:pt>
                <c:pt idx="1399">
                  <c:v>0.99809230825555351</c:v>
                </c:pt>
                <c:pt idx="1400">
                  <c:v>0.99808337174814343</c:v>
                </c:pt>
                <c:pt idx="1401">
                  <c:v>0.99807426249232867</c:v>
                </c:pt>
                <c:pt idx="1402">
                  <c:v>0.99806474916120458</c:v>
                </c:pt>
                <c:pt idx="1403">
                  <c:v>0.9980550037929391</c:v>
                </c:pt>
                <c:pt idx="1404">
                  <c:v>0.99804547936488897</c:v>
                </c:pt>
                <c:pt idx="1405">
                  <c:v>0.99803671050446252</c:v>
                </c:pt>
                <c:pt idx="1406">
                  <c:v>0.99802911104229142</c:v>
                </c:pt>
                <c:pt idx="1407">
                  <c:v>0.99802284056953705</c:v>
                </c:pt>
                <c:pt idx="1408">
                  <c:v>0.99801778706125766</c:v>
                </c:pt>
                <c:pt idx="1409">
                  <c:v>0.99801367241007877</c:v>
                </c:pt>
                <c:pt idx="1410">
                  <c:v>0.99801024539270589</c:v>
                </c:pt>
                <c:pt idx="1411">
                  <c:v>0.99800749566614699</c:v>
                </c:pt>
                <c:pt idx="1412">
                  <c:v>0.99800581269393274</c:v>
                </c:pt>
                <c:pt idx="1413">
                  <c:v>0.99800602822565032</c:v>
                </c:pt>
                <c:pt idx="1414">
                  <c:v>0.99800931571364859</c:v>
                </c:pt>
                <c:pt idx="1415">
                  <c:v>0.99801696427891118</c:v>
                </c:pt>
                <c:pt idx="1416">
                  <c:v>0.99803008500716472</c:v>
                </c:pt>
                <c:pt idx="1417">
                  <c:v>0.99804933108718163</c:v>
                </c:pt>
                <c:pt idx="1418">
                  <c:v>0.99807471310553564</c:v>
                </c:pt>
                <c:pt idx="1419">
                  <c:v>0.99810556633658765</c:v>
                </c:pt>
                <c:pt idx="1420">
                  <c:v>0.99814068502628206</c:v>
                </c:pt>
                <c:pt idx="1421">
                  <c:v>0.99817859159353872</c:v>
                </c:pt>
                <c:pt idx="1422">
                  <c:v>0.99821787012213059</c:v>
                </c:pt>
                <c:pt idx="1423">
                  <c:v>0.99825747481575622</c:v>
                </c:pt>
                <c:pt idx="1424">
                  <c:v>0.99829693079800286</c:v>
                </c:pt>
                <c:pt idx="1425">
                  <c:v>0.99833637491515848</c:v>
                </c:pt>
                <c:pt idx="1426">
                  <c:v>0.99837642934416548</c:v>
                </c:pt>
                <c:pt idx="1427">
                  <c:v>0.99841794780890347</c:v>
                </c:pt>
                <c:pt idx="1428">
                  <c:v>0.99846170954132529</c:v>
                </c:pt>
                <c:pt idx="1429">
                  <c:v>0.99850814967841051</c:v>
                </c:pt>
                <c:pt idx="1430">
                  <c:v>0.99855720278993432</c:v>
                </c:pt>
                <c:pt idx="1431">
                  <c:v>0.99860830231319087</c:v>
                </c:pt>
                <c:pt idx="1432">
                  <c:v>0.99866053277209332</c:v>
                </c:pt>
                <c:pt idx="1433">
                  <c:v>0.99871288712893536</c:v>
                </c:pt>
                <c:pt idx="1434">
                  <c:v>0.99876455133040742</c:v>
                </c:pt>
                <c:pt idx="1435">
                  <c:v>0.99881513075281159</c:v>
                </c:pt>
                <c:pt idx="1436">
                  <c:v>0.99886475083177906</c:v>
                </c:pt>
                <c:pt idx="1437">
                  <c:v>0.99891400147636655</c:v>
                </c:pt>
                <c:pt idx="1438">
                  <c:v>0.9989637410306057</c:v>
                </c:pt>
                <c:pt idx="1439">
                  <c:v>0.99901481716277862</c:v>
                </c:pt>
                <c:pt idx="1440">
                  <c:v>0.99906778708575728</c:v>
                </c:pt>
                <c:pt idx="1441">
                  <c:v>0.99912272069354968</c:v>
                </c:pt>
                <c:pt idx="1442">
                  <c:v>0.99917914714048361</c:v>
                </c:pt>
                <c:pt idx="1443">
                  <c:v>0.99923616462269915</c:v>
                </c:pt>
                <c:pt idx="1444">
                  <c:v>0.99929268620861622</c:v>
                </c:pt>
                <c:pt idx="1445">
                  <c:v>0.9993477547963765</c:v>
                </c:pt>
                <c:pt idx="1446">
                  <c:v>0.99940083889532649</c:v>
                </c:pt>
                <c:pt idx="1447">
                  <c:v>0.99945202398872957</c:v>
                </c:pt>
                <c:pt idx="1448">
                  <c:v>0.99950204094379536</c:v>
                </c:pt>
                <c:pt idx="1449">
                  <c:v>0.9995521159492553</c:v>
                </c:pt>
                <c:pt idx="1450">
                  <c:v>0.99960367400391992</c:v>
                </c:pt>
                <c:pt idx="1451">
                  <c:v>0.99965796716654054</c:v>
                </c:pt>
                <c:pt idx="1452">
                  <c:v>0.9997157191786048</c:v>
                </c:pt>
                <c:pt idx="1453">
                  <c:v>0.99977687452117558</c:v>
                </c:pt>
                <c:pt idx="1454">
                  <c:v>0.9998405138512737</c:v>
                </c:pt>
                <c:pt idx="1455">
                  <c:v>0.99990495645725341</c:v>
                </c:pt>
                <c:pt idx="1456">
                  <c:v>0.99996802505548932</c:v>
                </c:pt>
                <c:pt idx="1457">
                  <c:v>1.0000274107418001</c:v>
                </c:pt>
                <c:pt idx="1458">
                  <c:v>1.0000810554501958</c:v>
                </c:pt>
                <c:pt idx="1459">
                  <c:v>1.0001274701467242</c:v>
                </c:pt>
                <c:pt idx="1460">
                  <c:v>1.0001659276219321</c:v>
                </c:pt>
                <c:pt idx="1461">
                  <c:v>1.0001965024632025</c:v>
                </c:pt>
                <c:pt idx="1462">
                  <c:v>1.0002199679243888</c:v>
                </c:pt>
                <c:pt idx="1463">
                  <c:v>1.0002375901570606</c:v>
                </c:pt>
                <c:pt idx="1464">
                  <c:v>1.0002508773639343</c:v>
                </c:pt>
                <c:pt idx="1465">
                  <c:v>1.0002613419858519</c:v>
                </c:pt>
                <c:pt idx="1466">
                  <c:v>1.0002703199545528</c:v>
                </c:pt>
                <c:pt idx="1467">
                  <c:v>1.0002788681090915</c:v>
                </c:pt>
                <c:pt idx="1468">
                  <c:v>1.0002877367143961</c:v>
                </c:pt>
                <c:pt idx="1469">
                  <c:v>1.0002973957225856</c:v>
                </c:pt>
                <c:pt idx="1470">
                  <c:v>1.0003080854735993</c:v>
                </c:pt>
                <c:pt idx="1471">
                  <c:v>1.0003198657090013</c:v>
                </c:pt>
                <c:pt idx="1472">
                  <c:v>1.0003326482227226</c:v>
                </c:pt>
                <c:pt idx="1473">
                  <c:v>1.0003462129419558</c:v>
                </c:pt>
                <c:pt idx="1474">
                  <c:v>1.000360218966817</c:v>
                </c:pt>
                <c:pt idx="1475">
                  <c:v>1.0003742267934919</c:v>
                </c:pt>
                <c:pt idx="1476">
                  <c:v>1.0003877441265696</c:v>
                </c:pt>
                <c:pt idx="1477">
                  <c:v>1.0004002970897656</c:v>
                </c:pt>
                <c:pt idx="1478">
                  <c:v>1.0004115155248872</c:v>
                </c:pt>
                <c:pt idx="1479">
                  <c:v>1.000421210666669</c:v>
                </c:pt>
                <c:pt idx="1480">
                  <c:v>1.0004294201747486</c:v>
                </c:pt>
                <c:pt idx="1481">
                  <c:v>1.0004364012605709</c:v>
                </c:pt>
                <c:pt idx="1482">
                  <c:v>1.0004425662708456</c:v>
                </c:pt>
                <c:pt idx="1483">
                  <c:v>1.0004483725298574</c:v>
                </c:pt>
                <c:pt idx="1484">
                  <c:v>1.0004541938578231</c:v>
                </c:pt>
                <c:pt idx="1485">
                  <c:v>1.0004602095703878</c:v>
                </c:pt>
                <c:pt idx="1486">
                  <c:v>1.0004663445688706</c:v>
                </c:pt>
                <c:pt idx="1487">
                  <c:v>1.0004722812420619</c:v>
                </c:pt>
                <c:pt idx="1488">
                  <c:v>1.0004775436500501</c:v>
                </c:pt>
                <c:pt idx="1489">
                  <c:v>1.0004816327122574</c:v>
                </c:pt>
                <c:pt idx="1490">
                  <c:v>1.0004841745374706</c:v>
                </c:pt>
                <c:pt idx="1491">
                  <c:v>1.0004850380087784</c:v>
                </c:pt>
                <c:pt idx="1492">
                  <c:v>1.0004843846706786</c:v>
                </c:pt>
                <c:pt idx="1493">
                  <c:v>1.0004826323947833</c:v>
                </c:pt>
                <c:pt idx="1494">
                  <c:v>1.0004803391970984</c:v>
                </c:pt>
                <c:pt idx="1495">
                  <c:v>1.0004780377529474</c:v>
                </c:pt>
                <c:pt idx="1496">
                  <c:v>1.0004760673546498</c:v>
                </c:pt>
                <c:pt idx="1497">
                  <c:v>1.0004744531594083</c:v>
                </c:pt>
                <c:pt idx="1498">
                  <c:v>1.0004728711815143</c:v>
                </c:pt>
                <c:pt idx="1499">
                  <c:v>1.0004707144480987</c:v>
                </c:pt>
                <c:pt idx="1500">
                  <c:v>1.0004672474256568</c:v>
                </c:pt>
                <c:pt idx="1501">
                  <c:v>1.0004618103088636</c:v>
                </c:pt>
                <c:pt idx="1502">
                  <c:v>1.0004540194830784</c:v>
                </c:pt>
                <c:pt idx="1503">
                  <c:v>1.000443910024883</c:v>
                </c:pt>
                <c:pt idx="1504">
                  <c:v>1.0004319808585889</c:v>
                </c:pt>
                <c:pt idx="1505">
                  <c:v>1.00041912911084</c:v>
                </c:pt>
                <c:pt idx="1506">
                  <c:v>1.0004064900039698</c:v>
                </c:pt>
                <c:pt idx="1507">
                  <c:v>1.000395223846162</c:v>
                </c:pt>
                <c:pt idx="1508">
                  <c:v>1.0003863051604478</c:v>
                </c:pt>
                <c:pt idx="1509">
                  <c:v>1.0003803669923661</c:v>
                </c:pt>
                <c:pt idx="1510">
                  <c:v>1.0003776366919981</c:v>
                </c:pt>
                <c:pt idx="1511">
                  <c:v>1.0003779730023741</c:v>
                </c:pt>
                <c:pt idx="1512">
                  <c:v>1.0003809859066064</c:v>
                </c:pt>
                <c:pt idx="1513">
                  <c:v>1.00038619866586</c:v>
                </c:pt>
                <c:pt idx="1514">
                  <c:v>1.0003932021079298</c:v>
                </c:pt>
                <c:pt idx="1515">
                  <c:v>1.0004017569475232</c:v>
                </c:pt>
                <c:pt idx="1516">
                  <c:v>1.0004118186324862</c:v>
                </c:pt>
                <c:pt idx="1517">
                  <c:v>1.0004234849287721</c:v>
                </c:pt>
                <c:pt idx="1518">
                  <c:v>1.000436891144789</c:v>
                </c:pt>
                <c:pt idx="1519">
                  <c:v>1.0004520939270645</c:v>
                </c:pt>
                <c:pt idx="1520">
                  <c:v>1.0004689870448518</c:v>
                </c:pt>
                <c:pt idx="1521">
                  <c:v>1.0004872808802565</c:v>
                </c:pt>
                <c:pt idx="1522">
                  <c:v>1.0005065552548973</c:v>
                </c:pt>
                <c:pt idx="1523">
                  <c:v>1.0005263698437841</c:v>
                </c:pt>
                <c:pt idx="1524">
                  <c:v>1.0005463959325218</c:v>
                </c:pt>
                <c:pt idx="1525">
                  <c:v>1.0005665243901365</c:v>
                </c:pt>
                <c:pt idx="1526">
                  <c:v>1.0005869105826617</c:v>
                </c:pt>
                <c:pt idx="1527">
                  <c:v>1.0006079360290911</c:v>
                </c:pt>
                <c:pt idx="1528">
                  <c:v>1.0006300931162011</c:v>
                </c:pt>
                <c:pt idx="1529">
                  <c:v>1.0006538248156169</c:v>
                </c:pt>
                <c:pt idx="1530">
                  <c:v>1.0006793677676598</c:v>
                </c:pt>
                <c:pt idx="1531">
                  <c:v>1.0007066486365395</c:v>
                </c:pt>
                <c:pt idx="1532">
                  <c:v>1.0007352691437867</c:v>
                </c:pt>
                <c:pt idx="1533">
                  <c:v>1.0007645885529335</c:v>
                </c:pt>
                <c:pt idx="1534">
                  <c:v>1.0007938815377608</c:v>
                </c:pt>
                <c:pt idx="1535">
                  <c:v>1.0008225239638879</c:v>
                </c:pt>
                <c:pt idx="1536">
                  <c:v>1.0008501475626956</c:v>
                </c:pt>
                <c:pt idx="1537">
                  <c:v>1.0008767112699424</c:v>
                </c:pt>
                <c:pt idx="1538">
                  <c:v>1.0009024611165629</c:v>
                </c:pt>
                <c:pt idx="1539">
                  <c:v>1.0009277854797798</c:v>
                </c:pt>
                <c:pt idx="1540">
                  <c:v>1.0009530079353597</c:v>
                </c:pt>
                <c:pt idx="1541">
                  <c:v>1.000978184774034</c:v>
                </c:pt>
                <c:pt idx="1542">
                  <c:v>1.001002979864944</c:v>
                </c:pt>
                <c:pt idx="1543">
                  <c:v>1.0010266726636345</c:v>
                </c:pt>
                <c:pt idx="1544">
                  <c:v>1.0010483190858757</c:v>
                </c:pt>
                <c:pt idx="1545">
                  <c:v>1.0010670390384615</c:v>
                </c:pt>
                <c:pt idx="1546">
                  <c:v>1.001082361572166</c:v>
                </c:pt>
                <c:pt idx="1547">
                  <c:v>1.0010945318681994</c:v>
                </c:pt>
                <c:pt idx="1548">
                  <c:v>1.0011046827767238</c:v>
                </c:pt>
                <c:pt idx="1549">
                  <c:v>1.0011147999054728</c:v>
                </c:pt>
                <c:pt idx="1550">
                  <c:v>1.0011274580412213</c:v>
                </c:pt>
                <c:pt idx="1551">
                  <c:v>1.0011453660030971</c:v>
                </c:pt>
                <c:pt idx="1552">
                  <c:v>1.0011708112292077</c:v>
                </c:pt>
                <c:pt idx="1553">
                  <c:v>1.0012051293786781</c:v>
                </c:pt>
                <c:pt idx="1554">
                  <c:v>1.0012483276500128</c:v>
                </c:pt>
                <c:pt idx="1555">
                  <c:v>1.0012989608593936</c:v>
                </c:pt>
                <c:pt idx="1556">
                  <c:v>1.0013543028943925</c:v>
                </c:pt>
                <c:pt idx="1557">
                  <c:v>1.0014107866650412</c:v>
                </c:pt>
                <c:pt idx="1558">
                  <c:v>1.0014646207274549</c:v>
                </c:pt>
                <c:pt idx="1559">
                  <c:v>1.0015124472183958</c:v>
                </c:pt>
                <c:pt idx="1560">
                  <c:v>1.0015518951733562</c:v>
                </c:pt>
                <c:pt idx="1561">
                  <c:v>1.001581908777752</c:v>
                </c:pt>
                <c:pt idx="1562">
                  <c:v>1.0016027852659819</c:v>
                </c:pt>
                <c:pt idx="1563">
                  <c:v>1.0016159278802601</c:v>
                </c:pt>
                <c:pt idx="1564">
                  <c:v>1.0016233873083691</c:v>
                </c:pt>
                <c:pt idx="1565">
                  <c:v>1.0016273129196489</c:v>
                </c:pt>
                <c:pt idx="1566">
                  <c:v>1.0016294509465458</c:v>
                </c:pt>
                <c:pt idx="1567">
                  <c:v>1.0016308071746387</c:v>
                </c:pt>
                <c:pt idx="1568">
                  <c:v>1.0016315427993141</c:v>
                </c:pt>
                <c:pt idx="1569">
                  <c:v>1.0016311076508231</c:v>
                </c:pt>
                <c:pt idx="1570">
                  <c:v>1.0016285525881026</c:v>
                </c:pt>
                <c:pt idx="1571">
                  <c:v>1.0016229191138275</c:v>
                </c:pt>
                <c:pt idx="1572">
                  <c:v>1.0016135902590395</c:v>
                </c:pt>
                <c:pt idx="1573">
                  <c:v>1.0016005051809918</c:v>
                </c:pt>
                <c:pt idx="1574">
                  <c:v>1.0015841843896858</c:v>
                </c:pt>
                <c:pt idx="1575">
                  <c:v>1.0015655697231989</c:v>
                </c:pt>
                <c:pt idx="1576">
                  <c:v>1.0015457366361713</c:v>
                </c:pt>
                <c:pt idx="1577">
                  <c:v>1.0015255711003959</c:v>
                </c:pt>
                <c:pt idx="1578">
                  <c:v>1.0015055101977388</c:v>
                </c:pt>
                <c:pt idx="1579">
                  <c:v>1.0014854232616051</c:v>
                </c:pt>
                <c:pt idx="1580">
                  <c:v>1.0014646664466078</c:v>
                </c:pt>
                <c:pt idx="1581">
                  <c:v>1.0014422911916439</c:v>
                </c:pt>
                <c:pt idx="1582">
                  <c:v>1.0014173416268881</c:v>
                </c:pt>
                <c:pt idx="1583">
                  <c:v>1.0013891506473378</c:v>
                </c:pt>
                <c:pt idx="1584">
                  <c:v>1.0013575461357096</c:v>
                </c:pt>
                <c:pt idx="1585">
                  <c:v>1.0013229066657807</c:v>
                </c:pt>
                <c:pt idx="1586">
                  <c:v>1.0012860513659294</c:v>
                </c:pt>
                <c:pt idx="1587">
                  <c:v>1.0012479979055027</c:v>
                </c:pt>
                <c:pt idx="1588">
                  <c:v>1.0012096612596495</c:v>
                </c:pt>
                <c:pt idx="1589">
                  <c:v>1.0011715827740078</c:v>
                </c:pt>
                <c:pt idx="1590">
                  <c:v>1.0011337693879356</c:v>
                </c:pt>
                <c:pt idx="1591">
                  <c:v>1.0010956898179539</c:v>
                </c:pt>
                <c:pt idx="1592">
                  <c:v>1.0010564280239902</c:v>
                </c:pt>
                <c:pt idx="1593">
                  <c:v>1.0010149482004838</c:v>
                </c:pt>
                <c:pt idx="1594">
                  <c:v>1.0009703934215439</c:v>
                </c:pt>
                <c:pt idx="1595">
                  <c:v>1.000922331254551</c:v>
                </c:pt>
                <c:pt idx="1596">
                  <c:v>1.0008708765099559</c:v>
                </c:pt>
                <c:pt idx="1597">
                  <c:v>1.0008166585735336</c:v>
                </c:pt>
                <c:pt idx="1598">
                  <c:v>1.0007606472114667</c:v>
                </c:pt>
                <c:pt idx="1599">
                  <c:v>1.0007038924383778</c:v>
                </c:pt>
                <c:pt idx="1600">
                  <c:v>1.0006472585742339</c:v>
                </c:pt>
                <c:pt idx="1601">
                  <c:v>1.0005912327502506</c:v>
                </c:pt>
                <c:pt idx="1602">
                  <c:v>1.0005358639478321</c:v>
                </c:pt>
                <c:pt idx="1603">
                  <c:v>1.0004808475616263</c:v>
                </c:pt>
                <c:pt idx="1604">
                  <c:v>1.0004257249589421</c:v>
                </c:pt>
                <c:pt idx="1605">
                  <c:v>1.00037013142216</c:v>
                </c:pt>
                <c:pt idx="1606">
                  <c:v>1.000314010285462</c:v>
                </c:pt>
                <c:pt idx="1607">
                  <c:v>1.0002577209544123</c:v>
                </c:pt>
                <c:pt idx="1608">
                  <c:v>1.0002020010990613</c:v>
                </c:pt>
                <c:pt idx="1609">
                  <c:v>1.0001477889780144</c:v>
                </c:pt>
                <c:pt idx="1610">
                  <c:v>1.000095956806986</c:v>
                </c:pt>
                <c:pt idx="1611">
                  <c:v>1.0000470365281631</c:v>
                </c:pt>
                <c:pt idx="1612">
                  <c:v>1.0000010255799014</c:v>
                </c:pt>
                <c:pt idx="1613">
                  <c:v>0.99995733972728185</c:v>
                </c:pt>
                <c:pt idx="1614">
                  <c:v>0.99991493812401622</c:v>
                </c:pt>
                <c:pt idx="1615">
                  <c:v>0.99987259453198152</c:v>
                </c:pt>
                <c:pt idx="1616">
                  <c:v>0.99982924314897315</c:v>
                </c:pt>
                <c:pt idx="1617">
                  <c:v>0.99978430161471488</c:v>
                </c:pt>
                <c:pt idx="1618">
                  <c:v>0.9997378758687806</c:v>
                </c:pt>
                <c:pt idx="1619">
                  <c:v>0.99969078195438332</c:v>
                </c:pt>
                <c:pt idx="1620">
                  <c:v>0.99964437057073463</c:v>
                </c:pt>
                <c:pt idx="1621">
                  <c:v>0.99960019692685276</c:v>
                </c:pt>
                <c:pt idx="1622">
                  <c:v>0.99955962479639759</c:v>
                </c:pt>
                <c:pt idx="1623">
                  <c:v>0.99952347572390832</c:v>
                </c:pt>
                <c:pt idx="1624">
                  <c:v>0.99949182487178323</c:v>
                </c:pt>
                <c:pt idx="1625">
                  <c:v>0.99946400576229777</c:v>
                </c:pt>
                <c:pt idx="1626">
                  <c:v>0.99943882758881064</c:v>
                </c:pt>
                <c:pt idx="1627">
                  <c:v>0.9994149471818855</c:v>
                </c:pt>
                <c:pt idx="1628">
                  <c:v>0.99939129081565958</c:v>
                </c:pt>
                <c:pt idx="1629">
                  <c:v>0.99936740282930059</c:v>
                </c:pt>
                <c:pt idx="1630">
                  <c:v>0.99934361472304245</c:v>
                </c:pt>
                <c:pt idx="1631">
                  <c:v>0.99932097639006134</c:v>
                </c:pt>
                <c:pt idx="1632">
                  <c:v>0.9993009578694837</c:v>
                </c:pt>
                <c:pt idx="1633">
                  <c:v>0.99928499716546726</c:v>
                </c:pt>
                <c:pt idx="1634">
                  <c:v>0.99927401830842089</c:v>
                </c:pt>
                <c:pt idx="1635">
                  <c:v>0.99926805959383391</c:v>
                </c:pt>
                <c:pt idx="1636">
                  <c:v>0.99926612921999558</c:v>
                </c:pt>
                <c:pt idx="1637">
                  <c:v>0.99926634924724733</c:v>
                </c:pt>
                <c:pt idx="1638">
                  <c:v>0.99926637317758848</c:v>
                </c:pt>
                <c:pt idx="1639">
                  <c:v>0.99926398740151257</c:v>
                </c:pt>
                <c:pt idx="1640">
                  <c:v>0.9992577524856342</c:v>
                </c:pt>
                <c:pt idx="1641">
                  <c:v>0.99924752181619558</c:v>
                </c:pt>
                <c:pt idx="1642">
                  <c:v>0.99923469822066857</c:v>
                </c:pt>
                <c:pt idx="1643">
                  <c:v>0.99922214868908554</c:v>
                </c:pt>
                <c:pt idx="1644">
                  <c:v>0.99921377842598957</c:v>
                </c:pt>
                <c:pt idx="1645">
                  <c:v>0.99921384767854704</c:v>
                </c:pt>
                <c:pt idx="1646">
                  <c:v>0.99922617729463947</c:v>
                </c:pt>
                <c:pt idx="1647">
                  <c:v>0.99925341611181973</c:v>
                </c:pt>
                <c:pt idx="1648">
                  <c:v>0.99929652860436147</c:v>
                </c:pt>
                <c:pt idx="1649">
                  <c:v>0.99935460901117712</c:v>
                </c:pt>
                <c:pt idx="1650">
                  <c:v>0.99942505214622313</c:v>
                </c:pt>
                <c:pt idx="1651">
                  <c:v>0.99950403061583315</c:v>
                </c:pt>
                <c:pt idx="1652">
                  <c:v>0.99958716306498496</c:v>
                </c:pt>
                <c:pt idx="1653">
                  <c:v>0.99967022349976264</c:v>
                </c:pt>
                <c:pt idx="1654">
                  <c:v>0.99974974442898246</c:v>
                </c:pt>
                <c:pt idx="1655">
                  <c:v>0.9998234034939687</c:v>
                </c:pt>
                <c:pt idx="1656">
                  <c:v>0.99989014287244748</c:v>
                </c:pt>
                <c:pt idx="1657">
                  <c:v>0.99995003649700764</c:v>
                </c:pt>
                <c:pt idx="1658">
                  <c:v>1.0000039750982901</c:v>
                </c:pt>
                <c:pt idx="1659">
                  <c:v>1.0000532704781404</c:v>
                </c:pt>
                <c:pt idx="1660">
                  <c:v>1.0000992826956228</c:v>
                </c:pt>
                <c:pt idx="1661">
                  <c:v>1.0001431496775302</c:v>
                </c:pt>
                <c:pt idx="1662">
                  <c:v>1.000185657660815</c:v>
                </c:pt>
                <c:pt idx="1663">
                  <c:v>1.0002272460374453</c:v>
                </c:pt>
                <c:pt idx="1664">
                  <c:v>1.0002681044969273</c:v>
                </c:pt>
                <c:pt idx="1665">
                  <c:v>1.0003083028159179</c:v>
                </c:pt>
                <c:pt idx="1666">
                  <c:v>1.0003478970126318</c:v>
                </c:pt>
                <c:pt idx="1667">
                  <c:v>1.0003869761710698</c:v>
                </c:pt>
                <c:pt idx="1668">
                  <c:v>1.0004256434954735</c:v>
                </c:pt>
                <c:pt idx="1669">
                  <c:v>1.0004639526329711</c:v>
                </c:pt>
                <c:pt idx="1670">
                  <c:v>1.0005018370181915</c:v>
                </c:pt>
                <c:pt idx="1671">
                  <c:v>1.0005390711341802</c:v>
                </c:pt>
                <c:pt idx="1672">
                  <c:v>1.0005752887778638</c:v>
                </c:pt>
                <c:pt idx="1673">
                  <c:v>1.0006100602602321</c:v>
                </c:pt>
                <c:pt idx="1674">
                  <c:v>1.0006430064835383</c:v>
                </c:pt>
                <c:pt idx="1675">
                  <c:v>1.0006739115883689</c:v>
                </c:pt>
                <c:pt idx="1676">
                  <c:v>1.0007027931495034</c:v>
                </c:pt>
                <c:pt idx="1677">
                  <c:v>1.0007299008810675</c:v>
                </c:pt>
                <c:pt idx="1678">
                  <c:v>1.0007556376739526</c:v>
                </c:pt>
                <c:pt idx="1679">
                  <c:v>1.0007804230086743</c:v>
                </c:pt>
                <c:pt idx="1680">
                  <c:v>1.0008045395872411</c:v>
                </c:pt>
                <c:pt idx="1681">
                  <c:v>1.0008280122397364</c:v>
                </c:pt>
                <c:pt idx="1682">
                  <c:v>1.0008505605768201</c:v>
                </c:pt>
                <c:pt idx="1683">
                  <c:v>1.0008716453425004</c:v>
                </c:pt>
                <c:pt idx="1684">
                  <c:v>1.0008905994062123</c:v>
                </c:pt>
                <c:pt idx="1685">
                  <c:v>1.0009068068644598</c:v>
                </c:pt>
                <c:pt idx="1686">
                  <c:v>1.00091987664335</c:v>
                </c:pt>
                <c:pt idx="1687">
                  <c:v>1.0009297561284491</c:v>
                </c:pt>
                <c:pt idx="1688">
                  <c:v>1.0009367466015171</c:v>
                </c:pt>
                <c:pt idx="1689">
                  <c:v>1.0009414111895576</c:v>
                </c:pt>
                <c:pt idx="1690">
                  <c:v>1.0009443990863858</c:v>
                </c:pt>
                <c:pt idx="1691">
                  <c:v>1.0009462368759858</c:v>
                </c:pt>
                <c:pt idx="1692">
                  <c:v>1.0009471502792313</c:v>
                </c:pt>
                <c:pt idx="1693">
                  <c:v>1.0009469731698752</c:v>
                </c:pt>
                <c:pt idx="1694">
                  <c:v>1.000945176542674</c:v>
                </c:pt>
                <c:pt idx="1695">
                  <c:v>1.0009410149802245</c:v>
                </c:pt>
                <c:pt idx="1696">
                  <c:v>1.0009337523177788</c:v>
                </c:pt>
                <c:pt idx="1697">
                  <c:v>1.00092290244376</c:v>
                </c:pt>
                <c:pt idx="1698">
                  <c:v>1.0009084135901778</c:v>
                </c:pt>
                <c:pt idx="1699">
                  <c:v>1.0008907379494327</c:v>
                </c:pt>
                <c:pt idx="1700">
                  <c:v>1.0008707596867721</c:v>
                </c:pt>
                <c:pt idx="1701">
                  <c:v>1.0008495947210951</c:v>
                </c:pt>
                <c:pt idx="1702">
                  <c:v>1.0008283134276614</c:v>
                </c:pt>
                <c:pt idx="1703">
                  <c:v>1.000807661529534</c:v>
                </c:pt>
                <c:pt idx="1704">
                  <c:v>1.000787857498072</c:v>
                </c:pt>
                <c:pt idx="1705">
                  <c:v>1.000768525374522</c:v>
                </c:pt>
                <c:pt idx="1706">
                  <c:v>1.0007487851772778</c:v>
                </c:pt>
                <c:pt idx="1707">
                  <c:v>1.0007274792251344</c:v>
                </c:pt>
                <c:pt idx="1708">
                  <c:v>1.0007034742677563</c:v>
                </c:pt>
                <c:pt idx="1709">
                  <c:v>1.0006759573790758</c:v>
                </c:pt>
                <c:pt idx="1710">
                  <c:v>1.0006446446322679</c:v>
                </c:pt>
                <c:pt idx="1711">
                  <c:v>1.0006098455832384</c:v>
                </c:pt>
                <c:pt idx="1712">
                  <c:v>1.0005723668909561</c:v>
                </c:pt>
                <c:pt idx="1713">
                  <c:v>1.0005332836111536</c:v>
                </c:pt>
                <c:pt idx="1714">
                  <c:v>1.0004936439431034</c:v>
                </c:pt>
                <c:pt idx="1715">
                  <c:v>1.0004541918279939</c:v>
                </c:pt>
                <c:pt idx="1716">
                  <c:v>1.0004151864222965</c:v>
                </c:pt>
                <c:pt idx="1717">
                  <c:v>1.0003763695798724</c:v>
                </c:pt>
                <c:pt idx="1718">
                  <c:v>1.0003370899920783</c:v>
                </c:pt>
                <c:pt idx="1719">
                  <c:v>1.0002965476501691</c:v>
                </c:pt>
                <c:pt idx="1720">
                  <c:v>1.000254087615283</c:v>
                </c:pt>
                <c:pt idx="1721">
                  <c:v>1.0002094575634943</c:v>
                </c:pt>
                <c:pt idx="1722">
                  <c:v>1.0001629533202385</c:v>
                </c:pt>
                <c:pt idx="1723">
                  <c:v>1.0001154078161041</c:v>
                </c:pt>
                <c:pt idx="1724">
                  <c:v>1.000068022737814</c:v>
                </c:pt>
                <c:pt idx="1725">
                  <c:v>1.0000220862696458</c:v>
                </c:pt>
                <c:pt idx="1726">
                  <c:v>0.99997865241729933</c:v>
                </c:pt>
                <c:pt idx="1727">
                  <c:v>0.99993826868502977</c:v>
                </c:pt>
                <c:pt idx="1728">
                  <c:v>0.99990082648063561</c:v>
                </c:pt>
                <c:pt idx="1729">
                  <c:v>0.99986557631819684</c:v>
                </c:pt>
                <c:pt idx="1730">
                  <c:v>0.999831306858883</c:v>
                </c:pt>
                <c:pt idx="1731">
                  <c:v>0.99979664495399145</c:v>
                </c:pt>
                <c:pt idx="1732">
                  <c:v>0.99976040429358781</c:v>
                </c:pt>
                <c:pt idx="1733">
                  <c:v>0.99972190036372677</c:v>
                </c:pt>
                <c:pt idx="1734">
                  <c:v>0.99968116079886649</c:v>
                </c:pt>
                <c:pt idx="1735">
                  <c:v>0.99963898859991929</c:v>
                </c:pt>
                <c:pt idx="1736">
                  <c:v>0.9995968724016967</c:v>
                </c:pt>
                <c:pt idx="1737">
                  <c:v>0.99955677267906351</c:v>
                </c:pt>
                <c:pt idx="1738">
                  <c:v>0.99952083654578128</c:v>
                </c:pt>
                <c:pt idx="1739">
                  <c:v>0.9994911015833946</c:v>
                </c:pt>
                <c:pt idx="1740">
                  <c:v>0.99946924097427059</c:v>
                </c:pt>
                <c:pt idx="1741">
                  <c:v>0.99945638278783577</c:v>
                </c:pt>
                <c:pt idx="1742">
                  <c:v>0.99945301308400269</c:v>
                </c:pt>
                <c:pt idx="1743">
                  <c:v>0.99945895325849365</c:v>
                </c:pt>
                <c:pt idx="1744">
                  <c:v>0.99947339214903397</c:v>
                </c:pt>
                <c:pt idx="1745">
                  <c:v>0.99949495427884461</c:v>
                </c:pt>
                <c:pt idx="1746">
                  <c:v>0.99952179448386269</c:v>
                </c:pt>
                <c:pt idx="1747">
                  <c:v>0.99955172033340811</c:v>
                </c:pt>
                <c:pt idx="1748">
                  <c:v>0.99958235076535951</c:v>
                </c:pt>
                <c:pt idx="1749">
                  <c:v>0.99961131753642074</c:v>
                </c:pt>
                <c:pt idx="1750">
                  <c:v>0.99963650441121821</c:v>
                </c:pt>
                <c:pt idx="1751">
                  <c:v>0.99965630073794809</c:v>
                </c:pt>
                <c:pt idx="1752">
                  <c:v>0.99966982781648783</c:v>
                </c:pt>
                <c:pt idx="1753">
                  <c:v>0.99967708609158035</c:v>
                </c:pt>
                <c:pt idx="1754">
                  <c:v>0.99967897495358693</c:v>
                </c:pt>
                <c:pt idx="1755">
                  <c:v>0.99967715702066928</c:v>
                </c:pt>
                <c:pt idx="1756">
                  <c:v>0.99967377210130692</c:v>
                </c:pt>
                <c:pt idx="1757">
                  <c:v>0.99967104454873945</c:v>
                </c:pt>
                <c:pt idx="1758">
                  <c:v>0.99967086050647591</c:v>
                </c:pt>
                <c:pt idx="1759">
                  <c:v>0.99967440801867613</c:v>
                </c:pt>
                <c:pt idx="1760">
                  <c:v>0.99968196625882222</c:v>
                </c:pt>
                <c:pt idx="1761">
                  <c:v>0.99969289954082463</c:v>
                </c:pt>
                <c:pt idx="1762">
                  <c:v>0.9997058636341718</c:v>
                </c:pt>
                <c:pt idx="1763">
                  <c:v>0.99971917821070622</c:v>
                </c:pt>
                <c:pt idx="1764">
                  <c:v>0.99973127456746069</c:v>
                </c:pt>
                <c:pt idx="1765">
                  <c:v>0.99974110511244429</c:v>
                </c:pt>
                <c:pt idx="1766">
                  <c:v>0.99974840802437515</c:v>
                </c:pt>
                <c:pt idx="1767">
                  <c:v>0.99975375657315768</c:v>
                </c:pt>
                <c:pt idx="1768">
                  <c:v>0.99975837908692156</c:v>
                </c:pt>
                <c:pt idx="1769">
                  <c:v>0.99976379754639266</c:v>
                </c:pt>
                <c:pt idx="1770">
                  <c:v>0.9997713831686017</c:v>
                </c:pt>
                <c:pt idx="1771">
                  <c:v>0.99978195164190042</c:v>
                </c:pt>
                <c:pt idx="1772">
                  <c:v>0.99979551132702393</c:v>
                </c:pt>
                <c:pt idx="1773">
                  <c:v>0.99981123649852921</c:v>
                </c:pt>
                <c:pt idx="1774">
                  <c:v>0.99982767544614004</c:v>
                </c:pt>
                <c:pt idx="1775">
                  <c:v>0.99984313714595052</c:v>
                </c:pt>
                <c:pt idx="1776">
                  <c:v>0.99985614893730035</c:v>
                </c:pt>
                <c:pt idx="1777">
                  <c:v>0.99986585609143264</c:v>
                </c:pt>
                <c:pt idx="1778">
                  <c:v>0.99987224903884153</c:v>
                </c:pt>
                <c:pt idx="1779">
                  <c:v>0.99987615173564948</c:v>
                </c:pt>
                <c:pt idx="1780">
                  <c:v>0.99987897209315035</c:v>
                </c:pt>
                <c:pt idx="1781">
                  <c:v>0.99988228354668951</c:v>
                </c:pt>
                <c:pt idx="1782">
                  <c:v>0.99988735612492452</c:v>
                </c:pt>
                <c:pt idx="1783">
                  <c:v>0.99989477132111293</c:v>
                </c:pt>
                <c:pt idx="1784">
                  <c:v>0.99990423256843908</c:v>
                </c:pt>
                <c:pt idx="1785">
                  <c:v>0.99991462810960396</c:v>
                </c:pt>
                <c:pt idx="1786">
                  <c:v>0.99992433095285849</c:v>
                </c:pt>
                <c:pt idx="1787">
                  <c:v>0.99993165202981871</c:v>
                </c:pt>
                <c:pt idx="1788">
                  <c:v>0.99993531750400033</c:v>
                </c:pt>
                <c:pt idx="1789">
                  <c:v>0.99993483280464779</c:v>
                </c:pt>
                <c:pt idx="1790">
                  <c:v>0.99993062726289961</c:v>
                </c:pt>
                <c:pt idx="1791">
                  <c:v>0.99992393559980064</c:v>
                </c:pt>
                <c:pt idx="1792">
                  <c:v>0.99991644820460057</c:v>
                </c:pt>
                <c:pt idx="1793">
                  <c:v>0.99990982929329364</c:v>
                </c:pt>
                <c:pt idx="1794">
                  <c:v>0.99990524102148215</c:v>
                </c:pt>
                <c:pt idx="1795">
                  <c:v>0.9999030107950817</c:v>
                </c:pt>
                <c:pt idx="1796">
                  <c:v>0.99990253822416209</c:v>
                </c:pt>
                <c:pt idx="1797">
                  <c:v>0.99990246892990509</c:v>
                </c:pt>
                <c:pt idx="1798">
                  <c:v>0.9999010847257811</c:v>
                </c:pt>
                <c:pt idx="1799">
                  <c:v>0.99989679623534111</c:v>
                </c:pt>
                <c:pt idx="1800">
                  <c:v>0.99988859353655568</c:v>
                </c:pt>
                <c:pt idx="1801">
                  <c:v>0.99987632220767242</c:v>
                </c:pt>
                <c:pt idx="1802">
                  <c:v>0.9998607031304465</c:v>
                </c:pt>
                <c:pt idx="1803">
                  <c:v>0.99984308993855353</c:v>
                </c:pt>
                <c:pt idx="1804">
                  <c:v>0.99982503602243988</c:v>
                </c:pt>
                <c:pt idx="1805">
                  <c:v>0.99980780045603568</c:v>
                </c:pt>
                <c:pt idx="1806">
                  <c:v>0.99979194183464859</c:v>
                </c:pt>
                <c:pt idx="1807">
                  <c:v>0.99977712451872469</c:v>
                </c:pt>
                <c:pt idx="1808">
                  <c:v>0.99976219986837456</c:v>
                </c:pt>
                <c:pt idx="1809">
                  <c:v>0.99974554360921764</c:v>
                </c:pt>
                <c:pt idx="1810">
                  <c:v>0.99972555342104463</c:v>
                </c:pt>
                <c:pt idx="1811">
                  <c:v>0.99970116115149232</c:v>
                </c:pt>
                <c:pt idx="1812">
                  <c:v>0.99967220690861525</c:v>
                </c:pt>
                <c:pt idx="1813">
                  <c:v>0.99963956045214042</c:v>
                </c:pt>
                <c:pt idx="1814">
                  <c:v>0.99960494813758061</c:v>
                </c:pt>
                <c:pt idx="1815">
                  <c:v>0.99957053006132457</c:v>
                </c:pt>
                <c:pt idx="1816">
                  <c:v>0.99953834654382268</c:v>
                </c:pt>
                <c:pt idx="1817">
                  <c:v>0.99950979335381562</c:v>
                </c:pt>
                <c:pt idx="1818">
                  <c:v>0.99948527863772807</c:v>
                </c:pt>
                <c:pt idx="1819">
                  <c:v>0.99946416260481041</c:v>
                </c:pt>
                <c:pt idx="1820">
                  <c:v>0.99944499843236256</c:v>
                </c:pt>
                <c:pt idx="1821">
                  <c:v>0.9994260037880065</c:v>
                </c:pt>
                <c:pt idx="1822">
                  <c:v>0.9994056233387697</c:v>
                </c:pt>
                <c:pt idx="1823">
                  <c:v>0.99938301460270196</c:v>
                </c:pt>
                <c:pt idx="1824">
                  <c:v>0.99935831154506449</c:v>
                </c:pt>
                <c:pt idx="1825">
                  <c:v>0.99933258661503221</c:v>
                </c:pt>
                <c:pt idx="1826">
                  <c:v>0.99930752323086958</c:v>
                </c:pt>
                <c:pt idx="1827">
                  <c:v>0.99928489989224079</c:v>
                </c:pt>
                <c:pt idx="1828">
                  <c:v>0.99926604701824373</c:v>
                </c:pt>
                <c:pt idx="1829">
                  <c:v>0.99925144936190857</c:v>
                </c:pt>
                <c:pt idx="1830">
                  <c:v>0.99924062559868065</c:v>
                </c:pt>
                <c:pt idx="1831">
                  <c:v>0.9992323334847325</c:v>
                </c:pt>
                <c:pt idx="1832">
                  <c:v>0.99922504789262157</c:v>
                </c:pt>
                <c:pt idx="1833">
                  <c:v>0.99921757026701985</c:v>
                </c:pt>
                <c:pt idx="1834">
                  <c:v>0.99920957908273156</c:v>
                </c:pt>
                <c:pt idx="1835">
                  <c:v>0.99920193816888425</c:v>
                </c:pt>
                <c:pt idx="1836">
                  <c:v>0.99919664341940462</c:v>
                </c:pt>
                <c:pt idx="1837">
                  <c:v>0.99919639169580543</c:v>
                </c:pt>
                <c:pt idx="1838">
                  <c:v>0.99920386944852202</c:v>
                </c:pt>
                <c:pt idx="1839">
                  <c:v>0.99922094933016758</c:v>
                </c:pt>
                <c:pt idx="1840">
                  <c:v>0.99924802296491333</c:v>
                </c:pt>
                <c:pt idx="1841">
                  <c:v>0.99928367311426758</c:v>
                </c:pt>
                <c:pt idx="1842">
                  <c:v>0.99932480326029272</c:v>
                </c:pt>
                <c:pt idx="1843">
                  <c:v>0.99936721938742257</c:v>
                </c:pt>
                <c:pt idx="1844">
                  <c:v>0.99940653156870707</c:v>
                </c:pt>
                <c:pt idx="1845">
                  <c:v>0.99943914820266344</c:v>
                </c:pt>
                <c:pt idx="1846">
                  <c:v>0.99946310154497608</c:v>
                </c:pt>
                <c:pt idx="1847">
                  <c:v>0.99947848111898452</c:v>
                </c:pt>
                <c:pt idx="1848">
                  <c:v>0.9994873529160565</c:v>
                </c:pt>
                <c:pt idx="1849">
                  <c:v>0.99949317995259856</c:v>
                </c:pt>
                <c:pt idx="1850">
                  <c:v>0.99949989571187481</c:v>
                </c:pt>
                <c:pt idx="1851">
                  <c:v>0.99951087795561711</c:v>
                </c:pt>
                <c:pt idx="1852">
                  <c:v>0.99952809870381143</c:v>
                </c:pt>
                <c:pt idx="1853">
                  <c:v>0.99955167798120548</c:v>
                </c:pt>
                <c:pt idx="1854">
                  <c:v>0.99957995696154167</c:v>
                </c:pt>
                <c:pt idx="1855">
                  <c:v>0.99961006143043851</c:v>
                </c:pt>
                <c:pt idx="1856">
                  <c:v>0.99963878971961073</c:v>
                </c:pt>
                <c:pt idx="1857">
                  <c:v>0.99966356924285993</c:v>
                </c:pt>
                <c:pt idx="1858">
                  <c:v>0.99968320827960866</c:v>
                </c:pt>
                <c:pt idx="1859">
                  <c:v>0.99969822994961988</c:v>
                </c:pt>
                <c:pt idx="1860">
                  <c:v>0.99971069640491761</c:v>
                </c:pt>
                <c:pt idx="1861">
                  <c:v>0.99972357858671101</c:v>
                </c:pt>
                <c:pt idx="1862">
                  <c:v>0.99973985816912503</c:v>
                </c:pt>
                <c:pt idx="1863">
                  <c:v>0.99976162564853865</c:v>
                </c:pt>
                <c:pt idx="1864">
                  <c:v>0.99978943942373943</c:v>
                </c:pt>
                <c:pt idx="1865">
                  <c:v>0.9998221346374575</c:v>
                </c:pt>
                <c:pt idx="1866">
                  <c:v>0.9998571393125425</c:v>
                </c:pt>
                <c:pt idx="1867">
                  <c:v>0.99989120686025068</c:v>
                </c:pt>
                <c:pt idx="1868">
                  <c:v>0.99992135154284467</c:v>
                </c:pt>
                <c:pt idx="1869">
                  <c:v>0.99994571282850653</c:v>
                </c:pt>
                <c:pt idx="1870">
                  <c:v>0.9999640938716805</c:v>
                </c:pt>
                <c:pt idx="1871">
                  <c:v>0.99997801345908899</c:v>
                </c:pt>
                <c:pt idx="1872">
                  <c:v>0.99999025264513586</c:v>
                </c:pt>
                <c:pt idx="1873">
                  <c:v>1.0000040257376919</c:v>
                </c:pt>
                <c:pt idx="1874">
                  <c:v>1.0000220168079699</c:v>
                </c:pt>
                <c:pt idx="1875">
                  <c:v>1.0000455644624382</c:v>
                </c:pt>
                <c:pt idx="1876">
                  <c:v>1.0000742364256738</c:v>
                </c:pt>
                <c:pt idx="1877">
                  <c:v>1.0001059228990841</c:v>
                </c:pt>
                <c:pt idx="1878">
                  <c:v>1.0001374261026361</c:v>
                </c:pt>
                <c:pt idx="1879">
                  <c:v>1.0001653770554078</c:v>
                </c:pt>
                <c:pt idx="1880">
                  <c:v>1.0001872125919393</c:v>
                </c:pt>
                <c:pt idx="1881">
                  <c:v>1.0002019251754668</c:v>
                </c:pt>
                <c:pt idx="1882">
                  <c:v>1.0002103620668601</c:v>
                </c:pt>
                <c:pt idx="1883">
                  <c:v>1.0002149808887741</c:v>
                </c:pt>
                <c:pt idx="1884">
                  <c:v>1.0002191278823001</c:v>
                </c:pt>
                <c:pt idx="1885">
                  <c:v>1.0002260465979926</c:v>
                </c:pt>
                <c:pt idx="1886">
                  <c:v>1.0002379065241591</c:v>
                </c:pt>
                <c:pt idx="1887">
                  <c:v>1.0002551384603742</c:v>
                </c:pt>
                <c:pt idx="1888">
                  <c:v>1.0002762761100514</c:v>
                </c:pt>
                <c:pt idx="1889">
                  <c:v>1.0002983561458016</c:v>
                </c:pt>
                <c:pt idx="1890">
                  <c:v>1.0003177645988564</c:v>
                </c:pt>
                <c:pt idx="1891">
                  <c:v>1.0003312841340666</c:v>
                </c:pt>
                <c:pt idx="1892">
                  <c:v>1.0003370343233102</c:v>
                </c:pt>
                <c:pt idx="1893">
                  <c:v>1.0003350247688767</c:v>
                </c:pt>
                <c:pt idx="1894">
                  <c:v>1.0003271518564121</c:v>
                </c:pt>
                <c:pt idx="1895">
                  <c:v>1.0003166324010944</c:v>
                </c:pt>
                <c:pt idx="1896">
                  <c:v>1.0003070342292921</c:v>
                </c:pt>
                <c:pt idx="1897">
                  <c:v>1.0003011856287909</c:v>
                </c:pt>
                <c:pt idx="1898">
                  <c:v>1.000300285977505</c:v>
                </c:pt>
                <c:pt idx="1899">
                  <c:v>1.000303485617569</c:v>
                </c:pt>
                <c:pt idx="1900">
                  <c:v>1.0003080687840122</c:v>
                </c:pt>
                <c:pt idx="1901">
                  <c:v>1.0003101975253199</c:v>
                </c:pt>
                <c:pt idx="1902">
                  <c:v>1.000306008288862</c:v>
                </c:pt>
                <c:pt idx="1903">
                  <c:v>1.000292745321971</c:v>
                </c:pt>
                <c:pt idx="1904">
                  <c:v>1.0002695988095396</c:v>
                </c:pt>
                <c:pt idx="1905">
                  <c:v>1.0002379968751429</c:v>
                </c:pt>
                <c:pt idx="1906">
                  <c:v>1.0002012567690344</c:v>
                </c:pt>
                <c:pt idx="1907">
                  <c:v>1.0001636869163588</c:v>
                </c:pt>
                <c:pt idx="1908">
                  <c:v>1.0001293936540816</c:v>
                </c:pt>
                <c:pt idx="1909">
                  <c:v>1.0001011364426393</c:v>
                </c:pt>
                <c:pt idx="1910">
                  <c:v>1.0000795656513501</c:v>
                </c:pt>
                <c:pt idx="1911">
                  <c:v>1.0000630691611001</c:v>
                </c:pt>
                <c:pt idx="1912">
                  <c:v>1.0000482783622928</c:v>
                </c:pt>
                <c:pt idx="1913">
                  <c:v>1.0000310913687021</c:v>
                </c:pt>
                <c:pt idx="1914">
                  <c:v>1.0000079178477601</c:v>
                </c:pt>
                <c:pt idx="1915">
                  <c:v>0.999976781406413</c:v>
                </c:pt>
                <c:pt idx="1916">
                  <c:v>0.99993795320973489</c:v>
                </c:pt>
                <c:pt idx="1917">
                  <c:v>0.99989392472537153</c:v>
                </c:pt>
                <c:pt idx="1918">
                  <c:v>0.99984871993880364</c:v>
                </c:pt>
                <c:pt idx="1919">
                  <c:v>0.99980674217737697</c:v>
                </c:pt>
                <c:pt idx="1920">
                  <c:v>0.9997714904869377</c:v>
                </c:pt>
                <c:pt idx="1921">
                  <c:v>0.99974452341767361</c:v>
                </c:pt>
                <c:pt idx="1922">
                  <c:v>0.99972498016598166</c:v>
                </c:pt>
                <c:pt idx="1923">
                  <c:v>0.99970980881463745</c:v>
                </c:pt>
                <c:pt idx="1924">
                  <c:v>0.99969464488521942</c:v>
                </c:pt>
                <c:pt idx="1925">
                  <c:v>0.99967509081026751</c:v>
                </c:pt>
                <c:pt idx="1926">
                  <c:v>0.99964802521220819</c:v>
                </c:pt>
                <c:pt idx="1927">
                  <c:v>0.99961255689123296</c:v>
                </c:pt>
                <c:pt idx="1928">
                  <c:v>0.99957033777295656</c:v>
                </c:pt>
                <c:pt idx="1929">
                  <c:v>0.99952513401083809</c:v>
                </c:pt>
                <c:pt idx="1930">
                  <c:v>0.99948177162013618</c:v>
                </c:pt>
                <c:pt idx="1931">
                  <c:v>0.99944475883645456</c:v>
                </c:pt>
                <c:pt idx="1932">
                  <c:v>0.9994169866091035</c:v>
                </c:pt>
                <c:pt idx="1933">
                  <c:v>0.9993988907985627</c:v>
                </c:pt>
                <c:pt idx="1934">
                  <c:v>0.99938832840097258</c:v>
                </c:pt>
                <c:pt idx="1935">
                  <c:v>0.99938121263569302</c:v>
                </c:pt>
                <c:pt idx="1936">
                  <c:v>0.99937272819617351</c:v>
                </c:pt>
                <c:pt idx="1937">
                  <c:v>0.99935877415939744</c:v>
                </c:pt>
                <c:pt idx="1938">
                  <c:v>0.99933721001074427</c:v>
                </c:pt>
                <c:pt idx="1939">
                  <c:v>0.99930853269934461</c:v>
                </c:pt>
                <c:pt idx="1940">
                  <c:v>0.9992757758822236</c:v>
                </c:pt>
                <c:pt idx="1941">
                  <c:v>0.99924364990393266</c:v>
                </c:pt>
                <c:pt idx="1942">
                  <c:v>0.99921716631388469</c:v>
                </c:pt>
                <c:pt idx="1943">
                  <c:v>0.99920014721100636</c:v>
                </c:pt>
                <c:pt idx="1944">
                  <c:v>0.9991940601109105</c:v>
                </c:pt>
                <c:pt idx="1945">
                  <c:v>0.99919752963143849</c:v>
                </c:pt>
                <c:pt idx="1946">
                  <c:v>0.99920668251805367</c:v>
                </c:pt>
                <c:pt idx="1947">
                  <c:v>0.99921623833464357</c:v>
                </c:pt>
                <c:pt idx="1948">
                  <c:v>0.9992210359568976</c:v>
                </c:pt>
                <c:pt idx="1949">
                  <c:v>0.99921755187047556</c:v>
                </c:pt>
                <c:pt idx="1950">
                  <c:v>0.99920496125820146</c:v>
                </c:pt>
                <c:pt idx="1951">
                  <c:v>0.99918542051946269</c:v>
                </c:pt>
                <c:pt idx="1952">
                  <c:v>0.99916347461294441</c:v>
                </c:pt>
                <c:pt idx="1953">
                  <c:v>0.99914474960702948</c:v>
                </c:pt>
                <c:pt idx="1954">
                  <c:v>0.99913430464937381</c:v>
                </c:pt>
                <c:pt idx="1955">
                  <c:v>0.99913512435477803</c:v>
                </c:pt>
                <c:pt idx="1956">
                  <c:v>0.99914719907053651</c:v>
                </c:pt>
                <c:pt idx="1957">
                  <c:v>0.99916747423306951</c:v>
                </c:pt>
                <c:pt idx="1958">
                  <c:v>0.99919069801390004</c:v>
                </c:pt>
                <c:pt idx="1959">
                  <c:v>0.99921093169386954</c:v>
                </c:pt>
                <c:pt idx="1960">
                  <c:v>0.99922328767338464</c:v>
                </c:pt>
                <c:pt idx="1961">
                  <c:v>0.99922538570242858</c:v>
                </c:pt>
                <c:pt idx="1962">
                  <c:v>0.99921809277964657</c:v>
                </c:pt>
                <c:pt idx="1963">
                  <c:v>0.99920531655128864</c:v>
                </c:pt>
                <c:pt idx="1964">
                  <c:v>0.99919289770604158</c:v>
                </c:pt>
                <c:pt idx="1965">
                  <c:v>0.99918691358768508</c:v>
                </c:pt>
                <c:pt idx="1966">
                  <c:v>0.99919188414562454</c:v>
                </c:pt>
                <c:pt idx="1967">
                  <c:v>0.99920940816881065</c:v>
                </c:pt>
                <c:pt idx="1968">
                  <c:v>0.9992376393157737</c:v>
                </c:pt>
                <c:pt idx="1969">
                  <c:v>0.99927177019577373</c:v>
                </c:pt>
                <c:pt idx="1970">
                  <c:v>0.99930539789461659</c:v>
                </c:pt>
                <c:pt idx="1971">
                  <c:v>0.99933238204859443</c:v>
                </c:pt>
                <c:pt idx="1972">
                  <c:v>0.99934865481858937</c:v>
                </c:pt>
                <c:pt idx="1973">
                  <c:v>0.99935344751033628</c:v>
                </c:pt>
                <c:pt idx="1974">
                  <c:v>0.99934956210454662</c:v>
                </c:pt>
                <c:pt idx="1975">
                  <c:v>0.9993425919118426</c:v>
                </c:pt>
                <c:pt idx="1976">
                  <c:v>0.99933930431970752</c:v>
                </c:pt>
                <c:pt idx="1977">
                  <c:v>0.99934564952694427</c:v>
                </c:pt>
                <c:pt idx="1978">
                  <c:v>0.99936497722385853</c:v>
                </c:pt>
                <c:pt idx="1979">
                  <c:v>0.99939699132432758</c:v>
                </c:pt>
                <c:pt idx="1980">
                  <c:v>0.99943776360097558</c:v>
                </c:pt>
                <c:pt idx="1981">
                  <c:v>0.99948081961005453</c:v>
                </c:pt>
                <c:pt idx="1982">
                  <c:v>0.99951899379247411</c:v>
                </c:pt>
                <c:pt idx="1983">
                  <c:v>0.99954651842097431</c:v>
                </c:pt>
                <c:pt idx="1984">
                  <c:v>0.9995607331130747</c:v>
                </c:pt>
                <c:pt idx="1985">
                  <c:v>0.99956290353314459</c:v>
                </c:pt>
                <c:pt idx="1986">
                  <c:v>0.9995578925693297</c:v>
                </c:pt>
                <c:pt idx="1987">
                  <c:v>0.99955276202860632</c:v>
                </c:pt>
                <c:pt idx="1988">
                  <c:v>0.99955470021083859</c:v>
                </c:pt>
                <c:pt idx="1989">
                  <c:v>0.99956887658268612</c:v>
                </c:pt>
                <c:pt idx="1990">
                  <c:v>0.99959685648899865</c:v>
                </c:pt>
                <c:pt idx="1991">
                  <c:v>0.99963605411045631</c:v>
                </c:pt>
                <c:pt idx="1992">
                  <c:v>0.9996804032542661</c:v>
                </c:pt>
                <c:pt idx="1993">
                  <c:v>0.99972206882474457</c:v>
                </c:pt>
                <c:pt idx="1994">
                  <c:v>0.99975371135705249</c:v>
                </c:pt>
                <c:pt idx="1995">
                  <c:v>0.99977064530654192</c:v>
                </c:pt>
                <c:pt idx="1996">
                  <c:v>0.99977225194727026</c:v>
                </c:pt>
                <c:pt idx="1997">
                  <c:v>0.99976221705817392</c:v>
                </c:pt>
                <c:pt idx="1998">
                  <c:v>0.99974750344994068</c:v>
                </c:pt>
                <c:pt idx="1999">
                  <c:v>0.99973634062766559</c:v>
                </c:pt>
              </c:numCache>
            </c:numRef>
          </c:yVal>
          <c:smooth val="1"/>
        </c:ser>
        <c:axId val="79504512"/>
        <c:axId val="79506048"/>
      </c:scatterChart>
      <c:valAx>
        <c:axId val="79504512"/>
        <c:scaling>
          <c:orientation val="minMax"/>
          <c:min val="0.30000000000000032"/>
        </c:scaling>
        <c:axPos val="b"/>
        <c:numFmt formatCode="General" sourceLinked="1"/>
        <c:tickLblPos val="nextTo"/>
        <c:crossAx val="79506048"/>
        <c:crosses val="autoZero"/>
        <c:crossBetween val="midCat"/>
      </c:valAx>
      <c:valAx>
        <c:axId val="79506048"/>
        <c:scaling>
          <c:orientation val="minMax"/>
        </c:scaling>
        <c:axPos val="l"/>
        <c:majorGridlines/>
        <c:numFmt formatCode="0.00E+00" sourceLinked="1"/>
        <c:tickLblPos val="nextTo"/>
        <c:crossAx val="795045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7800155026001226E-2"/>
          <c:y val="0.8699205551021113"/>
          <c:w val="0.50878552031131896"/>
          <c:h val="8.9782815335042482E-2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5034951881014874"/>
          <c:y val="3.7511665208515642E-2"/>
          <c:w val="0.71080939628318107"/>
          <c:h val="0.70029201451898992"/>
        </c:manualLayout>
      </c:layout>
      <c:scatterChart>
        <c:scatterStyle val="smoothMarker"/>
        <c:ser>
          <c:idx val="0"/>
          <c:order val="0"/>
          <c:tx>
            <c:v>Espectro de Transmisión</c:v>
          </c:tx>
          <c:marker>
            <c:symbol val="none"/>
          </c:marker>
          <c:xVal>
            <c:numRef>
              <c:f>Otro!$B$2:$B$2001</c:f>
              <c:numCache>
                <c:formatCode>General</c:formatCode>
                <c:ptCount val="2000"/>
                <c:pt idx="0">
                  <c:v>0.36000000000000032</c:v>
                </c:pt>
                <c:pt idx="1">
                  <c:v>0.36020010005002501</c:v>
                </c:pt>
                <c:pt idx="2">
                  <c:v>0.36040020010005164</c:v>
                </c:pt>
                <c:pt idx="3">
                  <c:v>0.36060030015007538</c:v>
                </c:pt>
                <c:pt idx="4">
                  <c:v>0.36080040020010118</c:v>
                </c:pt>
                <c:pt idx="5">
                  <c:v>0.36100050025012498</c:v>
                </c:pt>
                <c:pt idx="6">
                  <c:v>0.36120060030015105</c:v>
                </c:pt>
                <c:pt idx="7">
                  <c:v>0.36140070035017641</c:v>
                </c:pt>
                <c:pt idx="8">
                  <c:v>0.36160080040019993</c:v>
                </c:pt>
                <c:pt idx="9">
                  <c:v>0.36180090045022617</c:v>
                </c:pt>
                <c:pt idx="10">
                  <c:v>0.36200100050025008</c:v>
                </c:pt>
                <c:pt idx="11">
                  <c:v>0.36220110055027499</c:v>
                </c:pt>
                <c:pt idx="12">
                  <c:v>0.36240120060030001</c:v>
                </c:pt>
                <c:pt idx="13">
                  <c:v>0.36260130065032475</c:v>
                </c:pt>
                <c:pt idx="14">
                  <c:v>0.36280140070035038</c:v>
                </c:pt>
                <c:pt idx="15">
                  <c:v>0.36300150075037502</c:v>
                </c:pt>
                <c:pt idx="16">
                  <c:v>0.36320160080039993</c:v>
                </c:pt>
                <c:pt idx="17">
                  <c:v>0.36340170085042606</c:v>
                </c:pt>
                <c:pt idx="18">
                  <c:v>0.36360180090045141</c:v>
                </c:pt>
                <c:pt idx="19">
                  <c:v>0.36380190095047688</c:v>
                </c:pt>
                <c:pt idx="20">
                  <c:v>0.36400200100050117</c:v>
                </c:pt>
                <c:pt idx="21">
                  <c:v>0.36420210105052497</c:v>
                </c:pt>
                <c:pt idx="22">
                  <c:v>0.36440220110055194</c:v>
                </c:pt>
                <c:pt idx="23">
                  <c:v>0.36460230115057718</c:v>
                </c:pt>
                <c:pt idx="24">
                  <c:v>0.3648024012006037</c:v>
                </c:pt>
                <c:pt idx="25">
                  <c:v>0.36500250125062811</c:v>
                </c:pt>
                <c:pt idx="26">
                  <c:v>0.36520260130065341</c:v>
                </c:pt>
                <c:pt idx="27">
                  <c:v>0.36540270135067909</c:v>
                </c:pt>
                <c:pt idx="28">
                  <c:v>0.36560280140070217</c:v>
                </c:pt>
                <c:pt idx="29">
                  <c:v>0.36580290145072752</c:v>
                </c:pt>
                <c:pt idx="30">
                  <c:v>0.36600300150075132</c:v>
                </c:pt>
                <c:pt idx="31">
                  <c:v>0.36620310155077601</c:v>
                </c:pt>
                <c:pt idx="32">
                  <c:v>0.36640320160080253</c:v>
                </c:pt>
                <c:pt idx="33">
                  <c:v>0.36660330165082688</c:v>
                </c:pt>
                <c:pt idx="34">
                  <c:v>0.36680340170085346</c:v>
                </c:pt>
                <c:pt idx="35">
                  <c:v>0.36700350175087787</c:v>
                </c:pt>
                <c:pt idx="36">
                  <c:v>0.36720360180090206</c:v>
                </c:pt>
                <c:pt idx="37">
                  <c:v>0.36740370185092741</c:v>
                </c:pt>
                <c:pt idx="38">
                  <c:v>0.36760380190095288</c:v>
                </c:pt>
                <c:pt idx="39">
                  <c:v>0.3678039019509784</c:v>
                </c:pt>
                <c:pt idx="40">
                  <c:v>0.36800400200100097</c:v>
                </c:pt>
                <c:pt idx="41">
                  <c:v>0.36820410205102599</c:v>
                </c:pt>
                <c:pt idx="42">
                  <c:v>0.3684042021010524</c:v>
                </c:pt>
                <c:pt idx="43">
                  <c:v>0.36860430215107598</c:v>
                </c:pt>
                <c:pt idx="44">
                  <c:v>0.36880440220110206</c:v>
                </c:pt>
                <c:pt idx="45">
                  <c:v>0.36900450225112602</c:v>
                </c:pt>
                <c:pt idx="46">
                  <c:v>0.36920460230115132</c:v>
                </c:pt>
                <c:pt idx="47">
                  <c:v>0.36940470235117717</c:v>
                </c:pt>
                <c:pt idx="48">
                  <c:v>0.36960480240120108</c:v>
                </c:pt>
                <c:pt idx="49">
                  <c:v>0.36980490245122632</c:v>
                </c:pt>
                <c:pt idx="50">
                  <c:v>0.37000500250125101</c:v>
                </c:pt>
                <c:pt idx="51">
                  <c:v>0.37020510255127576</c:v>
                </c:pt>
                <c:pt idx="52">
                  <c:v>0.370405202601301</c:v>
                </c:pt>
                <c:pt idx="53">
                  <c:v>0.37060530265132574</c:v>
                </c:pt>
                <c:pt idx="54">
                  <c:v>0.37080540270135098</c:v>
                </c:pt>
                <c:pt idx="55">
                  <c:v>0.371005502751376</c:v>
                </c:pt>
                <c:pt idx="56">
                  <c:v>0.37120560280140102</c:v>
                </c:pt>
                <c:pt idx="57">
                  <c:v>0.37140570285142632</c:v>
                </c:pt>
                <c:pt idx="58">
                  <c:v>0.37160580290145218</c:v>
                </c:pt>
                <c:pt idx="59">
                  <c:v>0.37180590295147753</c:v>
                </c:pt>
                <c:pt idx="60">
                  <c:v>0.37200600300150138</c:v>
                </c:pt>
                <c:pt idx="61">
                  <c:v>0.37220610305152602</c:v>
                </c:pt>
                <c:pt idx="62">
                  <c:v>0.37240620310155265</c:v>
                </c:pt>
                <c:pt idx="63">
                  <c:v>0.37260630315157706</c:v>
                </c:pt>
                <c:pt idx="64">
                  <c:v>0.37280640320160341</c:v>
                </c:pt>
                <c:pt idx="65">
                  <c:v>0.37300650325162787</c:v>
                </c:pt>
                <c:pt idx="66">
                  <c:v>0.37320660330165339</c:v>
                </c:pt>
                <c:pt idx="67">
                  <c:v>0.37340670335167836</c:v>
                </c:pt>
                <c:pt idx="68">
                  <c:v>0.37360680340170138</c:v>
                </c:pt>
                <c:pt idx="69">
                  <c:v>0.37380690345172718</c:v>
                </c:pt>
                <c:pt idx="70">
                  <c:v>0.37400700350175098</c:v>
                </c:pt>
                <c:pt idx="71">
                  <c:v>0.374207103551776</c:v>
                </c:pt>
                <c:pt idx="72">
                  <c:v>0.37440720360180341</c:v>
                </c:pt>
                <c:pt idx="73">
                  <c:v>0.37460730365182698</c:v>
                </c:pt>
                <c:pt idx="74">
                  <c:v>0.37480740370185434</c:v>
                </c:pt>
                <c:pt idx="75">
                  <c:v>0.37500750375187841</c:v>
                </c:pt>
                <c:pt idx="76">
                  <c:v>0.37520760380190232</c:v>
                </c:pt>
                <c:pt idx="77">
                  <c:v>0.37540770385192818</c:v>
                </c:pt>
                <c:pt idx="78">
                  <c:v>0.37560780390195353</c:v>
                </c:pt>
                <c:pt idx="79">
                  <c:v>0.37580790395197894</c:v>
                </c:pt>
                <c:pt idx="80">
                  <c:v>0.3760080040020034</c:v>
                </c:pt>
                <c:pt idx="81">
                  <c:v>0.37620810405202698</c:v>
                </c:pt>
                <c:pt idx="82">
                  <c:v>0.37640820410205411</c:v>
                </c:pt>
                <c:pt idx="83">
                  <c:v>0.37660830415207841</c:v>
                </c:pt>
                <c:pt idx="84">
                  <c:v>0.37680840420210387</c:v>
                </c:pt>
                <c:pt idx="85">
                  <c:v>0.37700850425212817</c:v>
                </c:pt>
                <c:pt idx="86">
                  <c:v>0.37720860430215353</c:v>
                </c:pt>
                <c:pt idx="87">
                  <c:v>0.37740870435217894</c:v>
                </c:pt>
                <c:pt idx="88">
                  <c:v>0.37760880440220324</c:v>
                </c:pt>
                <c:pt idx="89">
                  <c:v>0.37780890445222853</c:v>
                </c:pt>
                <c:pt idx="90">
                  <c:v>0.37800900450225305</c:v>
                </c:pt>
                <c:pt idx="91">
                  <c:v>0.37820910455227702</c:v>
                </c:pt>
                <c:pt idx="92">
                  <c:v>0.37840920460230232</c:v>
                </c:pt>
                <c:pt idx="93">
                  <c:v>0.37860930465232701</c:v>
                </c:pt>
                <c:pt idx="94">
                  <c:v>0.37880940470235358</c:v>
                </c:pt>
                <c:pt idx="95">
                  <c:v>0.37900950475237732</c:v>
                </c:pt>
                <c:pt idx="96">
                  <c:v>0.37920960480240318</c:v>
                </c:pt>
                <c:pt idx="97">
                  <c:v>0.37940970485242853</c:v>
                </c:pt>
                <c:pt idx="98">
                  <c:v>0.37960980490245405</c:v>
                </c:pt>
                <c:pt idx="99">
                  <c:v>0.37980990495247946</c:v>
                </c:pt>
                <c:pt idx="100">
                  <c:v>0.38001000500250387</c:v>
                </c:pt>
                <c:pt idx="101">
                  <c:v>0.38021010505252811</c:v>
                </c:pt>
                <c:pt idx="102">
                  <c:v>0.38041020510255441</c:v>
                </c:pt>
                <c:pt idx="103">
                  <c:v>0.38061030515257888</c:v>
                </c:pt>
                <c:pt idx="104">
                  <c:v>0.38081040520260517</c:v>
                </c:pt>
                <c:pt idx="105">
                  <c:v>0.38101050525262947</c:v>
                </c:pt>
                <c:pt idx="106">
                  <c:v>0.38121060530265516</c:v>
                </c:pt>
                <c:pt idx="107">
                  <c:v>0.38141070535268018</c:v>
                </c:pt>
                <c:pt idx="108">
                  <c:v>0.38161080540270353</c:v>
                </c:pt>
                <c:pt idx="109">
                  <c:v>0.38181090545272911</c:v>
                </c:pt>
                <c:pt idx="110">
                  <c:v>0.38201100550275341</c:v>
                </c:pt>
                <c:pt idx="111">
                  <c:v>0.38221110555277732</c:v>
                </c:pt>
                <c:pt idx="112">
                  <c:v>0.38241120560280439</c:v>
                </c:pt>
                <c:pt idx="113">
                  <c:v>0.38261130565282864</c:v>
                </c:pt>
                <c:pt idx="114">
                  <c:v>0.3828114057028551</c:v>
                </c:pt>
                <c:pt idx="115">
                  <c:v>0.3830115057528794</c:v>
                </c:pt>
                <c:pt idx="116">
                  <c:v>0.38321160580290353</c:v>
                </c:pt>
                <c:pt idx="117">
                  <c:v>0.38341170585292911</c:v>
                </c:pt>
                <c:pt idx="118">
                  <c:v>0.38361180590295446</c:v>
                </c:pt>
                <c:pt idx="119">
                  <c:v>0.38381190595298009</c:v>
                </c:pt>
                <c:pt idx="120">
                  <c:v>0.38401200600300417</c:v>
                </c:pt>
                <c:pt idx="121">
                  <c:v>0.38421210605302802</c:v>
                </c:pt>
                <c:pt idx="122">
                  <c:v>0.38441220610305488</c:v>
                </c:pt>
                <c:pt idx="123">
                  <c:v>0.38461230615307918</c:v>
                </c:pt>
                <c:pt idx="124">
                  <c:v>0.38481240620310453</c:v>
                </c:pt>
                <c:pt idx="125">
                  <c:v>0.38501250625312838</c:v>
                </c:pt>
                <c:pt idx="126">
                  <c:v>0.3852126063031544</c:v>
                </c:pt>
                <c:pt idx="127">
                  <c:v>0.38541270635317953</c:v>
                </c:pt>
                <c:pt idx="128">
                  <c:v>0.38561280640320406</c:v>
                </c:pt>
                <c:pt idx="129">
                  <c:v>0.38581290645322941</c:v>
                </c:pt>
                <c:pt idx="130">
                  <c:v>0.38601300650325332</c:v>
                </c:pt>
                <c:pt idx="131">
                  <c:v>0.38621310655327801</c:v>
                </c:pt>
                <c:pt idx="132">
                  <c:v>0.38641320660330308</c:v>
                </c:pt>
                <c:pt idx="133">
                  <c:v>0.38661330665332799</c:v>
                </c:pt>
                <c:pt idx="134">
                  <c:v>0.38681340670335418</c:v>
                </c:pt>
                <c:pt idx="135">
                  <c:v>0.38701350675337798</c:v>
                </c:pt>
                <c:pt idx="136">
                  <c:v>0.38721360680340405</c:v>
                </c:pt>
                <c:pt idx="137">
                  <c:v>0.38741370685342941</c:v>
                </c:pt>
                <c:pt idx="138">
                  <c:v>0.38761380690345487</c:v>
                </c:pt>
                <c:pt idx="139">
                  <c:v>0.38781390695348039</c:v>
                </c:pt>
                <c:pt idx="140">
                  <c:v>0.38801400700350447</c:v>
                </c:pt>
                <c:pt idx="141">
                  <c:v>0.38821410705352832</c:v>
                </c:pt>
                <c:pt idx="142">
                  <c:v>0.3884142071035554</c:v>
                </c:pt>
                <c:pt idx="143">
                  <c:v>0.38861430715357953</c:v>
                </c:pt>
                <c:pt idx="144">
                  <c:v>0.38881440720360616</c:v>
                </c:pt>
                <c:pt idx="145">
                  <c:v>0.38901450725363046</c:v>
                </c:pt>
                <c:pt idx="146">
                  <c:v>0.38921460730365592</c:v>
                </c:pt>
                <c:pt idx="147">
                  <c:v>0.38941470735368117</c:v>
                </c:pt>
                <c:pt idx="148">
                  <c:v>0.38961480740370441</c:v>
                </c:pt>
                <c:pt idx="149">
                  <c:v>0.38981490745372988</c:v>
                </c:pt>
                <c:pt idx="150">
                  <c:v>0.39001500750375417</c:v>
                </c:pt>
                <c:pt idx="151">
                  <c:v>0.39021510755377797</c:v>
                </c:pt>
                <c:pt idx="152">
                  <c:v>0.39041520760380494</c:v>
                </c:pt>
                <c:pt idx="153">
                  <c:v>0.39061530765382935</c:v>
                </c:pt>
                <c:pt idx="154">
                  <c:v>0.3908154077038557</c:v>
                </c:pt>
                <c:pt idx="155">
                  <c:v>0.39101550775388011</c:v>
                </c:pt>
                <c:pt idx="156">
                  <c:v>0.39121560780390441</c:v>
                </c:pt>
                <c:pt idx="157">
                  <c:v>0.39141570785392987</c:v>
                </c:pt>
                <c:pt idx="158">
                  <c:v>0.39161580790395539</c:v>
                </c:pt>
                <c:pt idx="159">
                  <c:v>0.39181590795398047</c:v>
                </c:pt>
                <c:pt idx="160">
                  <c:v>0.39201600800400488</c:v>
                </c:pt>
                <c:pt idx="161">
                  <c:v>0.39221610805402918</c:v>
                </c:pt>
                <c:pt idx="162">
                  <c:v>0.3924162081040557</c:v>
                </c:pt>
                <c:pt idx="163">
                  <c:v>0.39261630815408005</c:v>
                </c:pt>
                <c:pt idx="164">
                  <c:v>0.39281640820410546</c:v>
                </c:pt>
                <c:pt idx="165">
                  <c:v>0.39301650825412987</c:v>
                </c:pt>
                <c:pt idx="166">
                  <c:v>0.39321660830415522</c:v>
                </c:pt>
                <c:pt idx="167">
                  <c:v>0.39341670835418041</c:v>
                </c:pt>
                <c:pt idx="168">
                  <c:v>0.39361680840420488</c:v>
                </c:pt>
                <c:pt idx="169">
                  <c:v>0.3938169084542314</c:v>
                </c:pt>
                <c:pt idx="170">
                  <c:v>0.39401700850425553</c:v>
                </c:pt>
                <c:pt idx="171">
                  <c:v>0.39421710855427938</c:v>
                </c:pt>
                <c:pt idx="172">
                  <c:v>0.3944172086043054</c:v>
                </c:pt>
                <c:pt idx="173">
                  <c:v>0.39461730865432898</c:v>
                </c:pt>
                <c:pt idx="174">
                  <c:v>0.39481740870435611</c:v>
                </c:pt>
                <c:pt idx="175">
                  <c:v>0.39501750875438041</c:v>
                </c:pt>
                <c:pt idx="176">
                  <c:v>0.39521760880440587</c:v>
                </c:pt>
                <c:pt idx="177">
                  <c:v>0.39541770885443139</c:v>
                </c:pt>
                <c:pt idx="178">
                  <c:v>0.39561780890445647</c:v>
                </c:pt>
                <c:pt idx="179">
                  <c:v>0.3958179089544821</c:v>
                </c:pt>
                <c:pt idx="180">
                  <c:v>0.3960180090045064</c:v>
                </c:pt>
                <c:pt idx="181">
                  <c:v>0.39621810905453053</c:v>
                </c:pt>
                <c:pt idx="182">
                  <c:v>0.39641820910455716</c:v>
                </c:pt>
                <c:pt idx="183">
                  <c:v>0.39661830915458146</c:v>
                </c:pt>
                <c:pt idx="184">
                  <c:v>0.39681840920460776</c:v>
                </c:pt>
                <c:pt idx="185">
                  <c:v>0.39701850925463217</c:v>
                </c:pt>
                <c:pt idx="186">
                  <c:v>0.39721860930465758</c:v>
                </c:pt>
                <c:pt idx="187">
                  <c:v>0.39741870935468304</c:v>
                </c:pt>
                <c:pt idx="188">
                  <c:v>0.3976188094047064</c:v>
                </c:pt>
                <c:pt idx="189">
                  <c:v>0.39781890945473158</c:v>
                </c:pt>
                <c:pt idx="190">
                  <c:v>0.39801900950475594</c:v>
                </c:pt>
                <c:pt idx="191">
                  <c:v>0.3982191095547804</c:v>
                </c:pt>
                <c:pt idx="192">
                  <c:v>0.39841920960480676</c:v>
                </c:pt>
                <c:pt idx="193">
                  <c:v>0.39861930965483111</c:v>
                </c:pt>
                <c:pt idx="194">
                  <c:v>0.39881940970485757</c:v>
                </c:pt>
                <c:pt idx="195">
                  <c:v>0.3990195097548821</c:v>
                </c:pt>
                <c:pt idx="196">
                  <c:v>0.39921960980490639</c:v>
                </c:pt>
                <c:pt idx="197">
                  <c:v>0.39941970985493136</c:v>
                </c:pt>
                <c:pt idx="198">
                  <c:v>0.3996198099049571</c:v>
                </c:pt>
                <c:pt idx="199">
                  <c:v>0.39981990995498218</c:v>
                </c:pt>
                <c:pt idx="200">
                  <c:v>0.40002001000500398</c:v>
                </c:pt>
                <c:pt idx="201">
                  <c:v>0.400220110055029</c:v>
                </c:pt>
                <c:pt idx="202">
                  <c:v>0.40042021010505541</c:v>
                </c:pt>
                <c:pt idx="203">
                  <c:v>0.40062031015507898</c:v>
                </c:pt>
                <c:pt idx="204">
                  <c:v>0.40082041020510517</c:v>
                </c:pt>
                <c:pt idx="205">
                  <c:v>0.40102051025512908</c:v>
                </c:pt>
                <c:pt idx="206">
                  <c:v>0.40122061030515432</c:v>
                </c:pt>
                <c:pt idx="207">
                  <c:v>0.40142071035518018</c:v>
                </c:pt>
                <c:pt idx="208">
                  <c:v>0.40162081040520398</c:v>
                </c:pt>
                <c:pt idx="209">
                  <c:v>0.40182091045522988</c:v>
                </c:pt>
                <c:pt idx="210">
                  <c:v>0.40202101050525402</c:v>
                </c:pt>
                <c:pt idx="211">
                  <c:v>0.40222111055527893</c:v>
                </c:pt>
                <c:pt idx="212">
                  <c:v>0.402421210605304</c:v>
                </c:pt>
                <c:pt idx="213">
                  <c:v>0.40262131065532875</c:v>
                </c:pt>
                <c:pt idx="214">
                  <c:v>0.40282141070535432</c:v>
                </c:pt>
                <c:pt idx="215">
                  <c:v>0.40302151075537901</c:v>
                </c:pt>
                <c:pt idx="216">
                  <c:v>0.40322161080540397</c:v>
                </c:pt>
                <c:pt idx="217">
                  <c:v>0.40342171085542938</c:v>
                </c:pt>
                <c:pt idx="218">
                  <c:v>0.40362181090545624</c:v>
                </c:pt>
                <c:pt idx="219">
                  <c:v>0.40382191095548153</c:v>
                </c:pt>
                <c:pt idx="220">
                  <c:v>0.40402201100550605</c:v>
                </c:pt>
                <c:pt idx="221">
                  <c:v>0.40422211105553002</c:v>
                </c:pt>
                <c:pt idx="222">
                  <c:v>0.40442221110555687</c:v>
                </c:pt>
                <c:pt idx="223">
                  <c:v>0.40462231115558117</c:v>
                </c:pt>
                <c:pt idx="224">
                  <c:v>0.40482241120560747</c:v>
                </c:pt>
                <c:pt idx="225">
                  <c:v>0.40502251125563188</c:v>
                </c:pt>
                <c:pt idx="226">
                  <c:v>0.4052226113056574</c:v>
                </c:pt>
                <c:pt idx="227">
                  <c:v>0.4054227113556827</c:v>
                </c:pt>
                <c:pt idx="228">
                  <c:v>0.40562281140570605</c:v>
                </c:pt>
                <c:pt idx="229">
                  <c:v>0.40582291145573141</c:v>
                </c:pt>
                <c:pt idx="230">
                  <c:v>0.40602301150575498</c:v>
                </c:pt>
                <c:pt idx="231">
                  <c:v>0.40622311155578</c:v>
                </c:pt>
                <c:pt idx="232">
                  <c:v>0.40642321160580641</c:v>
                </c:pt>
                <c:pt idx="233">
                  <c:v>0.40662331165583032</c:v>
                </c:pt>
                <c:pt idx="234">
                  <c:v>0.4068234117058574</c:v>
                </c:pt>
                <c:pt idx="235">
                  <c:v>0.40702351175588153</c:v>
                </c:pt>
                <c:pt idx="236">
                  <c:v>0.40722361180590538</c:v>
                </c:pt>
                <c:pt idx="237">
                  <c:v>0.4074237118559314</c:v>
                </c:pt>
                <c:pt idx="238">
                  <c:v>0.40762381190595653</c:v>
                </c:pt>
                <c:pt idx="239">
                  <c:v>0.40782391195598211</c:v>
                </c:pt>
                <c:pt idx="240">
                  <c:v>0.40802401200600502</c:v>
                </c:pt>
                <c:pt idx="241">
                  <c:v>0.40822411205602999</c:v>
                </c:pt>
                <c:pt idx="242">
                  <c:v>0.40842421210605617</c:v>
                </c:pt>
                <c:pt idx="243">
                  <c:v>0.40862431215608008</c:v>
                </c:pt>
                <c:pt idx="244">
                  <c:v>0.40882441220610538</c:v>
                </c:pt>
                <c:pt idx="245">
                  <c:v>0.40902451225613001</c:v>
                </c:pt>
                <c:pt idx="246">
                  <c:v>0.40922461230615498</c:v>
                </c:pt>
                <c:pt idx="247">
                  <c:v>0.40942471235618105</c:v>
                </c:pt>
                <c:pt idx="248">
                  <c:v>0.40962481240620502</c:v>
                </c:pt>
                <c:pt idx="249">
                  <c:v>0.40982491245622998</c:v>
                </c:pt>
                <c:pt idx="250">
                  <c:v>0.410025012506255</c:v>
                </c:pt>
                <c:pt idx="251">
                  <c:v>0.41022511255627975</c:v>
                </c:pt>
                <c:pt idx="252">
                  <c:v>0.41042521260630499</c:v>
                </c:pt>
                <c:pt idx="253">
                  <c:v>0.41062531265632979</c:v>
                </c:pt>
                <c:pt idx="254">
                  <c:v>0.41082541270635498</c:v>
                </c:pt>
                <c:pt idx="255">
                  <c:v>0.41102551275638</c:v>
                </c:pt>
                <c:pt idx="256">
                  <c:v>0.41122561280640502</c:v>
                </c:pt>
                <c:pt idx="257">
                  <c:v>0.41142571285642998</c:v>
                </c:pt>
                <c:pt idx="258">
                  <c:v>0.41162581290645606</c:v>
                </c:pt>
                <c:pt idx="259">
                  <c:v>0.41182591295648141</c:v>
                </c:pt>
                <c:pt idx="260">
                  <c:v>0.41202601300650532</c:v>
                </c:pt>
                <c:pt idx="261">
                  <c:v>0.41222611305653001</c:v>
                </c:pt>
                <c:pt idx="262">
                  <c:v>0.41242621310655653</c:v>
                </c:pt>
                <c:pt idx="263">
                  <c:v>0.41262631315658038</c:v>
                </c:pt>
                <c:pt idx="264">
                  <c:v>0.41282641320660746</c:v>
                </c:pt>
                <c:pt idx="265">
                  <c:v>0.41302651325663153</c:v>
                </c:pt>
                <c:pt idx="266">
                  <c:v>0.41322661330665711</c:v>
                </c:pt>
                <c:pt idx="267">
                  <c:v>0.41342671335668341</c:v>
                </c:pt>
                <c:pt idx="268">
                  <c:v>0.41362681340670598</c:v>
                </c:pt>
                <c:pt idx="269">
                  <c:v>0.41382691345673217</c:v>
                </c:pt>
                <c:pt idx="270">
                  <c:v>0.41402701350675608</c:v>
                </c:pt>
                <c:pt idx="271">
                  <c:v>0.41422711355678099</c:v>
                </c:pt>
                <c:pt idx="272">
                  <c:v>0.41442721360680718</c:v>
                </c:pt>
                <c:pt idx="273">
                  <c:v>0.41462731365683098</c:v>
                </c:pt>
                <c:pt idx="274">
                  <c:v>0.41482741370685794</c:v>
                </c:pt>
                <c:pt idx="275">
                  <c:v>0.4150275137568824</c:v>
                </c:pt>
                <c:pt idx="276">
                  <c:v>0.41522761380690598</c:v>
                </c:pt>
                <c:pt idx="277">
                  <c:v>0.41542771385693206</c:v>
                </c:pt>
                <c:pt idx="278">
                  <c:v>0.41562781390695741</c:v>
                </c:pt>
                <c:pt idx="279">
                  <c:v>0.41582791395698288</c:v>
                </c:pt>
                <c:pt idx="280">
                  <c:v>0.41602801400700717</c:v>
                </c:pt>
                <c:pt idx="281">
                  <c:v>0.41622811405703097</c:v>
                </c:pt>
                <c:pt idx="282">
                  <c:v>0.41642821410705794</c:v>
                </c:pt>
                <c:pt idx="283">
                  <c:v>0.41662831415708235</c:v>
                </c:pt>
                <c:pt idx="284">
                  <c:v>0.41682841420710753</c:v>
                </c:pt>
                <c:pt idx="285">
                  <c:v>0.41702851425713205</c:v>
                </c:pt>
                <c:pt idx="286">
                  <c:v>0.41722861430715741</c:v>
                </c:pt>
                <c:pt idx="287">
                  <c:v>0.41742871435718287</c:v>
                </c:pt>
                <c:pt idx="288">
                  <c:v>0.41762881440720717</c:v>
                </c:pt>
                <c:pt idx="289">
                  <c:v>0.41782891445723264</c:v>
                </c:pt>
                <c:pt idx="290">
                  <c:v>0.41802901450725632</c:v>
                </c:pt>
                <c:pt idx="291">
                  <c:v>0.41822911455728101</c:v>
                </c:pt>
                <c:pt idx="292">
                  <c:v>0.41842921460730598</c:v>
                </c:pt>
                <c:pt idx="293">
                  <c:v>0.418629314657331</c:v>
                </c:pt>
                <c:pt idx="294">
                  <c:v>0.41882941470735741</c:v>
                </c:pt>
                <c:pt idx="295">
                  <c:v>0.41902951475738098</c:v>
                </c:pt>
                <c:pt idx="296">
                  <c:v>0.41922961480740717</c:v>
                </c:pt>
                <c:pt idx="297">
                  <c:v>0.41942971485743241</c:v>
                </c:pt>
                <c:pt idx="298">
                  <c:v>0.41962981490745788</c:v>
                </c:pt>
                <c:pt idx="299">
                  <c:v>0.4198299149574834</c:v>
                </c:pt>
                <c:pt idx="300">
                  <c:v>0.42003001500750597</c:v>
                </c:pt>
                <c:pt idx="301">
                  <c:v>0.420230115057531</c:v>
                </c:pt>
                <c:pt idx="302">
                  <c:v>0.4204302151075574</c:v>
                </c:pt>
                <c:pt idx="303">
                  <c:v>0.42063031515758098</c:v>
                </c:pt>
                <c:pt idx="304">
                  <c:v>0.42083041520760811</c:v>
                </c:pt>
                <c:pt idx="305">
                  <c:v>0.42103051525763241</c:v>
                </c:pt>
                <c:pt idx="306">
                  <c:v>0.42123061530765787</c:v>
                </c:pt>
                <c:pt idx="307">
                  <c:v>0.42143071535768339</c:v>
                </c:pt>
                <c:pt idx="308">
                  <c:v>0.42163081540770608</c:v>
                </c:pt>
                <c:pt idx="309">
                  <c:v>0.42183091545773138</c:v>
                </c:pt>
                <c:pt idx="310">
                  <c:v>0.42203101550775601</c:v>
                </c:pt>
                <c:pt idx="311">
                  <c:v>0.42223111555778076</c:v>
                </c:pt>
                <c:pt idx="312">
                  <c:v>0.42243121560780705</c:v>
                </c:pt>
                <c:pt idx="313">
                  <c:v>0.42263131565783102</c:v>
                </c:pt>
                <c:pt idx="314">
                  <c:v>0.42283141570785787</c:v>
                </c:pt>
                <c:pt idx="315">
                  <c:v>0.42303151575788317</c:v>
                </c:pt>
                <c:pt idx="316">
                  <c:v>0.42323161580790702</c:v>
                </c:pt>
                <c:pt idx="317">
                  <c:v>0.42343171585793232</c:v>
                </c:pt>
                <c:pt idx="318">
                  <c:v>0.42363181590795818</c:v>
                </c:pt>
                <c:pt idx="319">
                  <c:v>0.42383191595798353</c:v>
                </c:pt>
                <c:pt idx="320">
                  <c:v>0.424032016008007</c:v>
                </c:pt>
                <c:pt idx="321">
                  <c:v>0.42423211605803179</c:v>
                </c:pt>
                <c:pt idx="322">
                  <c:v>0.42443221610805698</c:v>
                </c:pt>
                <c:pt idx="323">
                  <c:v>0.424632316158082</c:v>
                </c:pt>
                <c:pt idx="324">
                  <c:v>0.42483241620810702</c:v>
                </c:pt>
                <c:pt idx="325">
                  <c:v>0.42503251625813199</c:v>
                </c:pt>
                <c:pt idx="326">
                  <c:v>0.42523261630815701</c:v>
                </c:pt>
                <c:pt idx="327">
                  <c:v>0.42543271635818197</c:v>
                </c:pt>
                <c:pt idx="328">
                  <c:v>0.42563281640820699</c:v>
                </c:pt>
                <c:pt idx="329">
                  <c:v>0.42583291645823201</c:v>
                </c:pt>
                <c:pt idx="330">
                  <c:v>0.42603301650825676</c:v>
                </c:pt>
                <c:pt idx="331">
                  <c:v>0.42623311655828094</c:v>
                </c:pt>
                <c:pt idx="332">
                  <c:v>0.42643321660830674</c:v>
                </c:pt>
                <c:pt idx="333">
                  <c:v>0.42663331665833071</c:v>
                </c:pt>
                <c:pt idx="334">
                  <c:v>0.42683341670835701</c:v>
                </c:pt>
                <c:pt idx="335">
                  <c:v>0.42703351675838203</c:v>
                </c:pt>
                <c:pt idx="336">
                  <c:v>0.42723361680840699</c:v>
                </c:pt>
                <c:pt idx="337">
                  <c:v>0.42743371685843201</c:v>
                </c:pt>
                <c:pt idx="338">
                  <c:v>0.42763381690845698</c:v>
                </c:pt>
                <c:pt idx="339">
                  <c:v>0.42783391695848288</c:v>
                </c:pt>
                <c:pt idx="340">
                  <c:v>0.42803401700850702</c:v>
                </c:pt>
                <c:pt idx="341">
                  <c:v>0.42823411705853193</c:v>
                </c:pt>
                <c:pt idx="342">
                  <c:v>0.42843421710855806</c:v>
                </c:pt>
                <c:pt idx="343">
                  <c:v>0.42863431715858202</c:v>
                </c:pt>
                <c:pt idx="344">
                  <c:v>0.42883441720860888</c:v>
                </c:pt>
                <c:pt idx="345">
                  <c:v>0.42903451725863317</c:v>
                </c:pt>
                <c:pt idx="346">
                  <c:v>0.42923461730865853</c:v>
                </c:pt>
                <c:pt idx="347">
                  <c:v>0.42943471735868394</c:v>
                </c:pt>
                <c:pt idx="348">
                  <c:v>0.42963481740870701</c:v>
                </c:pt>
                <c:pt idx="349">
                  <c:v>0.42983491745873198</c:v>
                </c:pt>
                <c:pt idx="350">
                  <c:v>0.430035017508757</c:v>
                </c:pt>
                <c:pt idx="351">
                  <c:v>0.43023511755878174</c:v>
                </c:pt>
                <c:pt idx="352">
                  <c:v>0.43043521760880732</c:v>
                </c:pt>
                <c:pt idx="353">
                  <c:v>0.43063531765883201</c:v>
                </c:pt>
                <c:pt idx="354">
                  <c:v>0.43083541770885864</c:v>
                </c:pt>
                <c:pt idx="355">
                  <c:v>0.43103551775888238</c:v>
                </c:pt>
                <c:pt idx="356">
                  <c:v>0.43123561780890701</c:v>
                </c:pt>
                <c:pt idx="357">
                  <c:v>0.43143571785893198</c:v>
                </c:pt>
                <c:pt idx="358">
                  <c:v>0.43163581790895805</c:v>
                </c:pt>
                <c:pt idx="359">
                  <c:v>0.43183591795898341</c:v>
                </c:pt>
                <c:pt idx="360">
                  <c:v>0.43203601800900698</c:v>
                </c:pt>
                <c:pt idx="361">
                  <c:v>0.432236118059032</c:v>
                </c:pt>
                <c:pt idx="362">
                  <c:v>0.43243621810905841</c:v>
                </c:pt>
                <c:pt idx="363">
                  <c:v>0.43263631815908232</c:v>
                </c:pt>
                <c:pt idx="364">
                  <c:v>0.43283641820910917</c:v>
                </c:pt>
                <c:pt idx="365">
                  <c:v>0.43303651825913297</c:v>
                </c:pt>
                <c:pt idx="366">
                  <c:v>0.43323661830915838</c:v>
                </c:pt>
                <c:pt idx="367">
                  <c:v>0.4334367183591844</c:v>
                </c:pt>
                <c:pt idx="368">
                  <c:v>0.43363681840920798</c:v>
                </c:pt>
                <c:pt idx="369">
                  <c:v>0.43383691845923406</c:v>
                </c:pt>
                <c:pt idx="370">
                  <c:v>0.43403701850925802</c:v>
                </c:pt>
                <c:pt idx="371">
                  <c:v>0.43423711855928299</c:v>
                </c:pt>
                <c:pt idx="372">
                  <c:v>0.43443721860930801</c:v>
                </c:pt>
                <c:pt idx="373">
                  <c:v>0.43463731865933303</c:v>
                </c:pt>
                <c:pt idx="374">
                  <c:v>0.43483741870935838</c:v>
                </c:pt>
                <c:pt idx="375">
                  <c:v>0.43503751875938301</c:v>
                </c:pt>
                <c:pt idx="376">
                  <c:v>0.43523761880940798</c:v>
                </c:pt>
                <c:pt idx="377">
                  <c:v>0.43543771885943405</c:v>
                </c:pt>
                <c:pt idx="378">
                  <c:v>0.43563781890945941</c:v>
                </c:pt>
                <c:pt idx="379">
                  <c:v>0.43583791895948487</c:v>
                </c:pt>
                <c:pt idx="380">
                  <c:v>0.43603801900950917</c:v>
                </c:pt>
                <c:pt idx="381">
                  <c:v>0.43623811905953302</c:v>
                </c:pt>
                <c:pt idx="382">
                  <c:v>0.43643821910955988</c:v>
                </c:pt>
                <c:pt idx="383">
                  <c:v>0.43663831915958418</c:v>
                </c:pt>
                <c:pt idx="384">
                  <c:v>0.43683841920961058</c:v>
                </c:pt>
                <c:pt idx="385">
                  <c:v>0.43703851925963494</c:v>
                </c:pt>
                <c:pt idx="386">
                  <c:v>0.43723861930966046</c:v>
                </c:pt>
                <c:pt idx="387">
                  <c:v>0.43743871935968587</c:v>
                </c:pt>
                <c:pt idx="388">
                  <c:v>0.43763881940970906</c:v>
                </c:pt>
                <c:pt idx="389">
                  <c:v>0.43783891945973441</c:v>
                </c:pt>
                <c:pt idx="390">
                  <c:v>0.43803901950975832</c:v>
                </c:pt>
                <c:pt idx="391">
                  <c:v>0.43823911955978301</c:v>
                </c:pt>
                <c:pt idx="392">
                  <c:v>0.43843921960980953</c:v>
                </c:pt>
                <c:pt idx="393">
                  <c:v>0.43863931965983338</c:v>
                </c:pt>
                <c:pt idx="394">
                  <c:v>0.43883941970986046</c:v>
                </c:pt>
                <c:pt idx="395">
                  <c:v>0.43903951975988453</c:v>
                </c:pt>
                <c:pt idx="396">
                  <c:v>0.43923961980990905</c:v>
                </c:pt>
                <c:pt idx="397">
                  <c:v>0.43943971985993441</c:v>
                </c:pt>
                <c:pt idx="398">
                  <c:v>0.43963981990995987</c:v>
                </c:pt>
                <c:pt idx="399">
                  <c:v>0.43983991995998539</c:v>
                </c:pt>
                <c:pt idx="400">
                  <c:v>0.44004002001000803</c:v>
                </c:pt>
                <c:pt idx="401">
                  <c:v>0.44024012006003177</c:v>
                </c:pt>
                <c:pt idx="402">
                  <c:v>0.44044022011005801</c:v>
                </c:pt>
                <c:pt idx="403">
                  <c:v>0.44064032016008275</c:v>
                </c:pt>
                <c:pt idx="404">
                  <c:v>0.440840420210108</c:v>
                </c:pt>
                <c:pt idx="405">
                  <c:v>0.44104052026013274</c:v>
                </c:pt>
                <c:pt idx="406">
                  <c:v>0.44124062031015793</c:v>
                </c:pt>
                <c:pt idx="407">
                  <c:v>0.441440720360183</c:v>
                </c:pt>
                <c:pt idx="408">
                  <c:v>0.44164082041020775</c:v>
                </c:pt>
                <c:pt idx="409">
                  <c:v>0.44184092046023299</c:v>
                </c:pt>
                <c:pt idx="410">
                  <c:v>0.44204102051025779</c:v>
                </c:pt>
                <c:pt idx="411">
                  <c:v>0.44224112056028159</c:v>
                </c:pt>
                <c:pt idx="412">
                  <c:v>0.44244122061030677</c:v>
                </c:pt>
                <c:pt idx="413">
                  <c:v>0.44264132066033218</c:v>
                </c:pt>
                <c:pt idx="414">
                  <c:v>0.44284142071035876</c:v>
                </c:pt>
                <c:pt idx="415">
                  <c:v>0.44304152076038295</c:v>
                </c:pt>
                <c:pt idx="416">
                  <c:v>0.44324162081040874</c:v>
                </c:pt>
                <c:pt idx="417">
                  <c:v>0.44344172086043399</c:v>
                </c:pt>
                <c:pt idx="418">
                  <c:v>0.44364182091045901</c:v>
                </c:pt>
                <c:pt idx="419">
                  <c:v>0.44384192096048408</c:v>
                </c:pt>
                <c:pt idx="420">
                  <c:v>0.44404202101050899</c:v>
                </c:pt>
                <c:pt idx="421">
                  <c:v>0.44424212106053379</c:v>
                </c:pt>
                <c:pt idx="422">
                  <c:v>0.44444222111055898</c:v>
                </c:pt>
                <c:pt idx="423">
                  <c:v>0.444642321160584</c:v>
                </c:pt>
                <c:pt idx="424">
                  <c:v>0.44484242121061041</c:v>
                </c:pt>
                <c:pt idx="425">
                  <c:v>0.44504252126063398</c:v>
                </c:pt>
                <c:pt idx="426">
                  <c:v>0.44524262131066017</c:v>
                </c:pt>
                <c:pt idx="427">
                  <c:v>0.44544272136068541</c:v>
                </c:pt>
                <c:pt idx="428">
                  <c:v>0.44564282141070899</c:v>
                </c:pt>
                <c:pt idx="429">
                  <c:v>0.44584292146073401</c:v>
                </c:pt>
                <c:pt idx="430">
                  <c:v>0.44604302151075875</c:v>
                </c:pt>
                <c:pt idx="431">
                  <c:v>0.44624312156078277</c:v>
                </c:pt>
                <c:pt idx="432">
                  <c:v>0.44644322161080902</c:v>
                </c:pt>
                <c:pt idx="433">
                  <c:v>0.44664332166083393</c:v>
                </c:pt>
                <c:pt idx="434">
                  <c:v>0.44684342171086006</c:v>
                </c:pt>
                <c:pt idx="435">
                  <c:v>0.44704352176088402</c:v>
                </c:pt>
                <c:pt idx="436">
                  <c:v>0.44724362181090899</c:v>
                </c:pt>
                <c:pt idx="437">
                  <c:v>0.44744372186093401</c:v>
                </c:pt>
                <c:pt idx="438">
                  <c:v>0.44764382191095897</c:v>
                </c:pt>
                <c:pt idx="439">
                  <c:v>0.44784392196098438</c:v>
                </c:pt>
                <c:pt idx="440">
                  <c:v>0.44804402201100879</c:v>
                </c:pt>
                <c:pt idx="441">
                  <c:v>0.44824412206103259</c:v>
                </c:pt>
                <c:pt idx="442">
                  <c:v>0.448444222111059</c:v>
                </c:pt>
                <c:pt idx="443">
                  <c:v>0.44864432216108374</c:v>
                </c:pt>
                <c:pt idx="444">
                  <c:v>0.44884442221110893</c:v>
                </c:pt>
                <c:pt idx="445">
                  <c:v>0.44904452226113373</c:v>
                </c:pt>
                <c:pt idx="446">
                  <c:v>0.44924462231115903</c:v>
                </c:pt>
                <c:pt idx="447">
                  <c:v>0.44944472236118399</c:v>
                </c:pt>
                <c:pt idx="448">
                  <c:v>0.44964482241120879</c:v>
                </c:pt>
                <c:pt idx="449">
                  <c:v>0.44984492246123375</c:v>
                </c:pt>
                <c:pt idx="450">
                  <c:v>0.45004502251125794</c:v>
                </c:pt>
                <c:pt idx="451">
                  <c:v>0.45024512256128219</c:v>
                </c:pt>
                <c:pt idx="452">
                  <c:v>0.45044522261130759</c:v>
                </c:pt>
                <c:pt idx="453">
                  <c:v>0.45064532266133206</c:v>
                </c:pt>
                <c:pt idx="454">
                  <c:v>0.45084542271135875</c:v>
                </c:pt>
                <c:pt idx="455">
                  <c:v>0.45104552276138277</c:v>
                </c:pt>
                <c:pt idx="456">
                  <c:v>0.45124562281140879</c:v>
                </c:pt>
                <c:pt idx="457">
                  <c:v>0.45144572286143375</c:v>
                </c:pt>
                <c:pt idx="458">
                  <c:v>0.45164582291145899</c:v>
                </c:pt>
                <c:pt idx="459">
                  <c:v>0.45184592296148401</c:v>
                </c:pt>
                <c:pt idx="460">
                  <c:v>0.45204602301150876</c:v>
                </c:pt>
                <c:pt idx="461">
                  <c:v>0.45224612306153295</c:v>
                </c:pt>
                <c:pt idx="462">
                  <c:v>0.45244622311156002</c:v>
                </c:pt>
                <c:pt idx="463">
                  <c:v>0.45264632316158493</c:v>
                </c:pt>
                <c:pt idx="464">
                  <c:v>0.45284642321161117</c:v>
                </c:pt>
                <c:pt idx="465">
                  <c:v>0.45304652326163508</c:v>
                </c:pt>
                <c:pt idx="466">
                  <c:v>0.45324662331166032</c:v>
                </c:pt>
                <c:pt idx="467">
                  <c:v>0.45344672336168618</c:v>
                </c:pt>
                <c:pt idx="468">
                  <c:v>0.45364682341170975</c:v>
                </c:pt>
                <c:pt idx="469">
                  <c:v>0.453846923461735</c:v>
                </c:pt>
                <c:pt idx="470">
                  <c:v>0.45404702351175974</c:v>
                </c:pt>
                <c:pt idx="471">
                  <c:v>0.45424712356178359</c:v>
                </c:pt>
                <c:pt idx="472">
                  <c:v>0.45444722361181</c:v>
                </c:pt>
                <c:pt idx="473">
                  <c:v>0.45464732366183475</c:v>
                </c:pt>
                <c:pt idx="474">
                  <c:v>0.45484742371186032</c:v>
                </c:pt>
                <c:pt idx="475">
                  <c:v>0.45504752376188501</c:v>
                </c:pt>
                <c:pt idx="476">
                  <c:v>0.45524762381190975</c:v>
                </c:pt>
                <c:pt idx="477">
                  <c:v>0.45544772386193499</c:v>
                </c:pt>
                <c:pt idx="478">
                  <c:v>0.45564782391196001</c:v>
                </c:pt>
                <c:pt idx="479">
                  <c:v>0.45584792396198498</c:v>
                </c:pt>
                <c:pt idx="480">
                  <c:v>0.45604802401201</c:v>
                </c:pt>
                <c:pt idx="481">
                  <c:v>0.45624812406203474</c:v>
                </c:pt>
                <c:pt idx="482">
                  <c:v>0.45644822411206032</c:v>
                </c:pt>
                <c:pt idx="483">
                  <c:v>0.45664832416208501</c:v>
                </c:pt>
                <c:pt idx="484">
                  <c:v>0.45684842421211008</c:v>
                </c:pt>
                <c:pt idx="485">
                  <c:v>0.45704852426213499</c:v>
                </c:pt>
                <c:pt idx="486">
                  <c:v>0.45724862431216001</c:v>
                </c:pt>
                <c:pt idx="487">
                  <c:v>0.45744872436218498</c:v>
                </c:pt>
                <c:pt idx="488">
                  <c:v>0.45764882441221</c:v>
                </c:pt>
                <c:pt idx="489">
                  <c:v>0.45784892446223502</c:v>
                </c:pt>
                <c:pt idx="490">
                  <c:v>0.45804902451225993</c:v>
                </c:pt>
                <c:pt idx="491">
                  <c:v>0.45824912456228473</c:v>
                </c:pt>
                <c:pt idx="492">
                  <c:v>0.45844922461230975</c:v>
                </c:pt>
                <c:pt idx="493">
                  <c:v>0.45864932466233377</c:v>
                </c:pt>
                <c:pt idx="494">
                  <c:v>0.45884942471236001</c:v>
                </c:pt>
                <c:pt idx="495">
                  <c:v>0.45904952476238475</c:v>
                </c:pt>
                <c:pt idx="496">
                  <c:v>0.45924962481241</c:v>
                </c:pt>
                <c:pt idx="497">
                  <c:v>0.45944972486243502</c:v>
                </c:pt>
                <c:pt idx="498">
                  <c:v>0.45964982491245998</c:v>
                </c:pt>
                <c:pt idx="499">
                  <c:v>0.45984992496248606</c:v>
                </c:pt>
                <c:pt idx="500">
                  <c:v>0.46005002501251002</c:v>
                </c:pt>
                <c:pt idx="501">
                  <c:v>0.46025012506253499</c:v>
                </c:pt>
                <c:pt idx="502">
                  <c:v>0.46045022511256117</c:v>
                </c:pt>
                <c:pt idx="503">
                  <c:v>0.46065032516258497</c:v>
                </c:pt>
                <c:pt idx="504">
                  <c:v>0.46085042521261194</c:v>
                </c:pt>
                <c:pt idx="505">
                  <c:v>0.46105052526263618</c:v>
                </c:pt>
                <c:pt idx="506">
                  <c:v>0.46125062531266153</c:v>
                </c:pt>
                <c:pt idx="507">
                  <c:v>0.46145072536268711</c:v>
                </c:pt>
                <c:pt idx="508">
                  <c:v>0.46165082541271002</c:v>
                </c:pt>
                <c:pt idx="509">
                  <c:v>0.46185092546273498</c:v>
                </c:pt>
                <c:pt idx="510">
                  <c:v>0.462051025512761</c:v>
                </c:pt>
                <c:pt idx="511">
                  <c:v>0.46225112556278575</c:v>
                </c:pt>
                <c:pt idx="512">
                  <c:v>0.46245122561281132</c:v>
                </c:pt>
                <c:pt idx="513">
                  <c:v>0.46265132566283601</c:v>
                </c:pt>
                <c:pt idx="514">
                  <c:v>0.46285142571286253</c:v>
                </c:pt>
                <c:pt idx="515">
                  <c:v>0.46305152576288638</c:v>
                </c:pt>
                <c:pt idx="516">
                  <c:v>0.46325162581291102</c:v>
                </c:pt>
                <c:pt idx="517">
                  <c:v>0.46345172586293598</c:v>
                </c:pt>
                <c:pt idx="518">
                  <c:v>0.46365182591296206</c:v>
                </c:pt>
                <c:pt idx="519">
                  <c:v>0.46385192596298741</c:v>
                </c:pt>
                <c:pt idx="520">
                  <c:v>0.46405202601301099</c:v>
                </c:pt>
                <c:pt idx="521">
                  <c:v>0.46425212606303579</c:v>
                </c:pt>
                <c:pt idx="522">
                  <c:v>0.46445222611306097</c:v>
                </c:pt>
                <c:pt idx="523">
                  <c:v>0.46465232616308599</c:v>
                </c:pt>
                <c:pt idx="524">
                  <c:v>0.46485242621311101</c:v>
                </c:pt>
                <c:pt idx="525">
                  <c:v>0.46505252626313576</c:v>
                </c:pt>
                <c:pt idx="526">
                  <c:v>0.465252626313161</c:v>
                </c:pt>
                <c:pt idx="527">
                  <c:v>0.46545272636318602</c:v>
                </c:pt>
                <c:pt idx="528">
                  <c:v>0.46565282641321099</c:v>
                </c:pt>
                <c:pt idx="529">
                  <c:v>0.46585292646323601</c:v>
                </c:pt>
                <c:pt idx="530">
                  <c:v>0.46605302651326103</c:v>
                </c:pt>
                <c:pt idx="531">
                  <c:v>0.46625312656328477</c:v>
                </c:pt>
                <c:pt idx="532">
                  <c:v>0.46645322661331079</c:v>
                </c:pt>
                <c:pt idx="533">
                  <c:v>0.46665332666333459</c:v>
                </c:pt>
                <c:pt idx="534">
                  <c:v>0.466853426713361</c:v>
                </c:pt>
                <c:pt idx="535">
                  <c:v>0.46705352676338574</c:v>
                </c:pt>
                <c:pt idx="536">
                  <c:v>0.46725362681341093</c:v>
                </c:pt>
                <c:pt idx="537">
                  <c:v>0.467453726863436</c:v>
                </c:pt>
                <c:pt idx="538">
                  <c:v>0.46765382691346102</c:v>
                </c:pt>
                <c:pt idx="539">
                  <c:v>0.46785392696348632</c:v>
                </c:pt>
                <c:pt idx="540">
                  <c:v>0.46805402701351101</c:v>
                </c:pt>
                <c:pt idx="541">
                  <c:v>0.46825412706353575</c:v>
                </c:pt>
                <c:pt idx="542">
                  <c:v>0.46845422711356138</c:v>
                </c:pt>
                <c:pt idx="543">
                  <c:v>0.46865432716358602</c:v>
                </c:pt>
                <c:pt idx="544">
                  <c:v>0.46885442721361253</c:v>
                </c:pt>
                <c:pt idx="545">
                  <c:v>0.46905452726363706</c:v>
                </c:pt>
                <c:pt idx="546">
                  <c:v>0.46925462731366241</c:v>
                </c:pt>
                <c:pt idx="547">
                  <c:v>0.46945472736368787</c:v>
                </c:pt>
                <c:pt idx="548">
                  <c:v>0.46965482741371101</c:v>
                </c:pt>
                <c:pt idx="549">
                  <c:v>0.46985492746373608</c:v>
                </c:pt>
                <c:pt idx="550">
                  <c:v>0.47005502751376099</c:v>
                </c:pt>
                <c:pt idx="551">
                  <c:v>0.47025512756378579</c:v>
                </c:pt>
                <c:pt idx="552">
                  <c:v>0.47045522761381098</c:v>
                </c:pt>
                <c:pt idx="553">
                  <c:v>0.470655327663836</c:v>
                </c:pt>
                <c:pt idx="554">
                  <c:v>0.47085542771386241</c:v>
                </c:pt>
                <c:pt idx="555">
                  <c:v>0.47105552776388598</c:v>
                </c:pt>
                <c:pt idx="556">
                  <c:v>0.471255627813911</c:v>
                </c:pt>
                <c:pt idx="557">
                  <c:v>0.47145572786393602</c:v>
                </c:pt>
                <c:pt idx="558">
                  <c:v>0.47165582791396132</c:v>
                </c:pt>
                <c:pt idx="559">
                  <c:v>0.47185592796398818</c:v>
                </c:pt>
                <c:pt idx="560">
                  <c:v>0.47205602801401197</c:v>
                </c:pt>
                <c:pt idx="561">
                  <c:v>0.472256128064037</c:v>
                </c:pt>
                <c:pt idx="562">
                  <c:v>0.4724562281140634</c:v>
                </c:pt>
                <c:pt idx="563">
                  <c:v>0.47265632816408698</c:v>
                </c:pt>
                <c:pt idx="564">
                  <c:v>0.47285642821411306</c:v>
                </c:pt>
                <c:pt idx="565">
                  <c:v>0.47305652826413702</c:v>
                </c:pt>
                <c:pt idx="566">
                  <c:v>0.47325662831416232</c:v>
                </c:pt>
                <c:pt idx="567">
                  <c:v>0.47345672836418817</c:v>
                </c:pt>
                <c:pt idx="568">
                  <c:v>0.47365682841421197</c:v>
                </c:pt>
                <c:pt idx="569">
                  <c:v>0.47385692846423738</c:v>
                </c:pt>
                <c:pt idx="570">
                  <c:v>0.47405702851426201</c:v>
                </c:pt>
                <c:pt idx="571">
                  <c:v>0.47425712856428676</c:v>
                </c:pt>
                <c:pt idx="572">
                  <c:v>0.474457228614312</c:v>
                </c:pt>
                <c:pt idx="573">
                  <c:v>0.47465732866433674</c:v>
                </c:pt>
                <c:pt idx="574">
                  <c:v>0.47485742871436198</c:v>
                </c:pt>
                <c:pt idx="575">
                  <c:v>0.475057528764387</c:v>
                </c:pt>
                <c:pt idx="576">
                  <c:v>0.47525762881441208</c:v>
                </c:pt>
                <c:pt idx="577">
                  <c:v>0.47545772886443732</c:v>
                </c:pt>
                <c:pt idx="578">
                  <c:v>0.47565782891446318</c:v>
                </c:pt>
                <c:pt idx="579">
                  <c:v>0.47585792896448853</c:v>
                </c:pt>
                <c:pt idx="580">
                  <c:v>0.47605802901451238</c:v>
                </c:pt>
                <c:pt idx="581">
                  <c:v>0.47625812906453702</c:v>
                </c:pt>
                <c:pt idx="582">
                  <c:v>0.47645822911456387</c:v>
                </c:pt>
                <c:pt idx="583">
                  <c:v>0.47665832916458806</c:v>
                </c:pt>
                <c:pt idx="584">
                  <c:v>0.47685842921461441</c:v>
                </c:pt>
                <c:pt idx="585">
                  <c:v>0.47705852926463888</c:v>
                </c:pt>
                <c:pt idx="586">
                  <c:v>0.4772586293146644</c:v>
                </c:pt>
                <c:pt idx="587">
                  <c:v>0.47745872936468936</c:v>
                </c:pt>
                <c:pt idx="588">
                  <c:v>0.47765882941471238</c:v>
                </c:pt>
                <c:pt idx="589">
                  <c:v>0.47785892946473835</c:v>
                </c:pt>
                <c:pt idx="590">
                  <c:v>0.47805902951476198</c:v>
                </c:pt>
                <c:pt idx="591">
                  <c:v>0.478259129564787</c:v>
                </c:pt>
                <c:pt idx="592">
                  <c:v>0.47845922961481341</c:v>
                </c:pt>
                <c:pt idx="593">
                  <c:v>0.47865932966483732</c:v>
                </c:pt>
                <c:pt idx="594">
                  <c:v>0.47885942971486439</c:v>
                </c:pt>
                <c:pt idx="595">
                  <c:v>0.47905952976488864</c:v>
                </c:pt>
                <c:pt idx="596">
                  <c:v>0.47925962981491232</c:v>
                </c:pt>
                <c:pt idx="597">
                  <c:v>0.47945972986493818</c:v>
                </c:pt>
                <c:pt idx="598">
                  <c:v>0.47965982991496353</c:v>
                </c:pt>
                <c:pt idx="599">
                  <c:v>0.47985992996498905</c:v>
                </c:pt>
                <c:pt idx="600">
                  <c:v>0.48006003001501202</c:v>
                </c:pt>
                <c:pt idx="601">
                  <c:v>0.48026013006503693</c:v>
                </c:pt>
                <c:pt idx="602">
                  <c:v>0.48046023011506317</c:v>
                </c:pt>
                <c:pt idx="603">
                  <c:v>0.48066033016508702</c:v>
                </c:pt>
                <c:pt idx="604">
                  <c:v>0.48086043021511232</c:v>
                </c:pt>
                <c:pt idx="605">
                  <c:v>0.48106053026513701</c:v>
                </c:pt>
                <c:pt idx="606">
                  <c:v>0.48126063031516197</c:v>
                </c:pt>
                <c:pt idx="607">
                  <c:v>0.48146073036518738</c:v>
                </c:pt>
                <c:pt idx="608">
                  <c:v>0.48166083041521301</c:v>
                </c:pt>
                <c:pt idx="609">
                  <c:v>0.48186093046523798</c:v>
                </c:pt>
                <c:pt idx="610">
                  <c:v>0.482061030515263</c:v>
                </c:pt>
                <c:pt idx="611">
                  <c:v>0.48226113056528774</c:v>
                </c:pt>
                <c:pt idx="612">
                  <c:v>0.48246123061531299</c:v>
                </c:pt>
                <c:pt idx="613">
                  <c:v>0.48266133066533773</c:v>
                </c:pt>
                <c:pt idx="614">
                  <c:v>0.48286143071536308</c:v>
                </c:pt>
                <c:pt idx="615">
                  <c:v>0.48306153076538799</c:v>
                </c:pt>
                <c:pt idx="616">
                  <c:v>0.48326163081541301</c:v>
                </c:pt>
                <c:pt idx="617">
                  <c:v>0.48346173086543798</c:v>
                </c:pt>
                <c:pt idx="618">
                  <c:v>0.48366183091546405</c:v>
                </c:pt>
                <c:pt idx="619">
                  <c:v>0.48386193096548941</c:v>
                </c:pt>
                <c:pt idx="620">
                  <c:v>0.48406203101551298</c:v>
                </c:pt>
                <c:pt idx="621">
                  <c:v>0.484262131065538</c:v>
                </c:pt>
                <c:pt idx="622">
                  <c:v>0.48446223111556441</c:v>
                </c:pt>
                <c:pt idx="623">
                  <c:v>0.48466233116558832</c:v>
                </c:pt>
                <c:pt idx="624">
                  <c:v>0.4848624312156154</c:v>
                </c:pt>
                <c:pt idx="625">
                  <c:v>0.48506253126563953</c:v>
                </c:pt>
                <c:pt idx="626">
                  <c:v>0.48526263131566494</c:v>
                </c:pt>
                <c:pt idx="627">
                  <c:v>0.48546273136569046</c:v>
                </c:pt>
                <c:pt idx="628">
                  <c:v>0.48566283141571298</c:v>
                </c:pt>
                <c:pt idx="629">
                  <c:v>0.48586293146573906</c:v>
                </c:pt>
                <c:pt idx="630">
                  <c:v>0.48606303151576302</c:v>
                </c:pt>
                <c:pt idx="631">
                  <c:v>0.48626313156578799</c:v>
                </c:pt>
                <c:pt idx="632">
                  <c:v>0.48646323161581417</c:v>
                </c:pt>
                <c:pt idx="633">
                  <c:v>0.48666333166583797</c:v>
                </c:pt>
                <c:pt idx="634">
                  <c:v>0.48686343171586494</c:v>
                </c:pt>
                <c:pt idx="635">
                  <c:v>0.48706353176588918</c:v>
                </c:pt>
                <c:pt idx="636">
                  <c:v>0.48726363181591298</c:v>
                </c:pt>
                <c:pt idx="637">
                  <c:v>0.48746373186593905</c:v>
                </c:pt>
                <c:pt idx="638">
                  <c:v>0.48766383191596441</c:v>
                </c:pt>
                <c:pt idx="639">
                  <c:v>0.48786393196598987</c:v>
                </c:pt>
                <c:pt idx="640">
                  <c:v>0.48806403201601301</c:v>
                </c:pt>
                <c:pt idx="641">
                  <c:v>0.48826413206603803</c:v>
                </c:pt>
                <c:pt idx="642">
                  <c:v>0.48846423211606332</c:v>
                </c:pt>
                <c:pt idx="643">
                  <c:v>0.48866433216608801</c:v>
                </c:pt>
                <c:pt idx="644">
                  <c:v>0.48886443221611298</c:v>
                </c:pt>
                <c:pt idx="645">
                  <c:v>0.489064532266138</c:v>
                </c:pt>
                <c:pt idx="646">
                  <c:v>0.48926463231616302</c:v>
                </c:pt>
                <c:pt idx="647">
                  <c:v>0.48946473236618798</c:v>
                </c:pt>
                <c:pt idx="648">
                  <c:v>0.489664832416213</c:v>
                </c:pt>
                <c:pt idx="649">
                  <c:v>0.48986493246623802</c:v>
                </c:pt>
                <c:pt idx="650">
                  <c:v>0.49006503251626299</c:v>
                </c:pt>
                <c:pt idx="651">
                  <c:v>0.49026513256628779</c:v>
                </c:pt>
                <c:pt idx="652">
                  <c:v>0.49046523261631275</c:v>
                </c:pt>
                <c:pt idx="653">
                  <c:v>0.49066533266633677</c:v>
                </c:pt>
                <c:pt idx="654">
                  <c:v>0.49086543271636301</c:v>
                </c:pt>
                <c:pt idx="655">
                  <c:v>0.49106553276638776</c:v>
                </c:pt>
                <c:pt idx="656">
                  <c:v>0.491265632816414</c:v>
                </c:pt>
                <c:pt idx="657">
                  <c:v>0.49146573286643902</c:v>
                </c:pt>
                <c:pt idx="658">
                  <c:v>0.49166583291646432</c:v>
                </c:pt>
                <c:pt idx="659">
                  <c:v>0.49186593296649017</c:v>
                </c:pt>
                <c:pt idx="660">
                  <c:v>0.49206603301651408</c:v>
                </c:pt>
                <c:pt idx="661">
                  <c:v>0.49226613306653899</c:v>
                </c:pt>
                <c:pt idx="662">
                  <c:v>0.49246623311656518</c:v>
                </c:pt>
                <c:pt idx="663">
                  <c:v>0.49266633316658898</c:v>
                </c:pt>
                <c:pt idx="664">
                  <c:v>0.49286643321661605</c:v>
                </c:pt>
                <c:pt idx="665">
                  <c:v>0.49306653326664068</c:v>
                </c:pt>
                <c:pt idx="666">
                  <c:v>0.49326663331666587</c:v>
                </c:pt>
                <c:pt idx="667">
                  <c:v>0.49346673336669117</c:v>
                </c:pt>
                <c:pt idx="668">
                  <c:v>0.49366683341671402</c:v>
                </c:pt>
                <c:pt idx="669">
                  <c:v>0.49386693346673932</c:v>
                </c:pt>
                <c:pt idx="670">
                  <c:v>0.49406703351676401</c:v>
                </c:pt>
                <c:pt idx="671">
                  <c:v>0.49426713356678875</c:v>
                </c:pt>
                <c:pt idx="672">
                  <c:v>0.49446723361681438</c:v>
                </c:pt>
                <c:pt idx="673">
                  <c:v>0.49466733366683902</c:v>
                </c:pt>
                <c:pt idx="674">
                  <c:v>0.49486743371686553</c:v>
                </c:pt>
                <c:pt idx="675">
                  <c:v>0.49506753376689006</c:v>
                </c:pt>
                <c:pt idx="676">
                  <c:v>0.49526763381691402</c:v>
                </c:pt>
                <c:pt idx="677">
                  <c:v>0.49546773386693932</c:v>
                </c:pt>
                <c:pt idx="678">
                  <c:v>0.49566783391696517</c:v>
                </c:pt>
                <c:pt idx="679">
                  <c:v>0.49586793396699064</c:v>
                </c:pt>
                <c:pt idx="680">
                  <c:v>0.49606803401701438</c:v>
                </c:pt>
                <c:pt idx="681">
                  <c:v>0.49626813406703901</c:v>
                </c:pt>
                <c:pt idx="682">
                  <c:v>0.49646823411706553</c:v>
                </c:pt>
                <c:pt idx="683">
                  <c:v>0.49666833416709005</c:v>
                </c:pt>
                <c:pt idx="684">
                  <c:v>0.49686843421711541</c:v>
                </c:pt>
                <c:pt idx="685">
                  <c:v>0.49706853426713898</c:v>
                </c:pt>
                <c:pt idx="686">
                  <c:v>0.49726863431716517</c:v>
                </c:pt>
                <c:pt idx="687">
                  <c:v>0.49746873436719041</c:v>
                </c:pt>
                <c:pt idx="688">
                  <c:v>0.49766883441721432</c:v>
                </c:pt>
                <c:pt idx="689">
                  <c:v>0.4978689344672404</c:v>
                </c:pt>
                <c:pt idx="690">
                  <c:v>0.49806903451726398</c:v>
                </c:pt>
                <c:pt idx="691">
                  <c:v>0.498269134567289</c:v>
                </c:pt>
                <c:pt idx="692">
                  <c:v>0.49846923461731402</c:v>
                </c:pt>
                <c:pt idx="693">
                  <c:v>0.49866933466733893</c:v>
                </c:pt>
                <c:pt idx="694">
                  <c:v>0.49886943471736506</c:v>
                </c:pt>
                <c:pt idx="695">
                  <c:v>0.49906953476738902</c:v>
                </c:pt>
                <c:pt idx="696">
                  <c:v>0.49926963481741432</c:v>
                </c:pt>
                <c:pt idx="697">
                  <c:v>0.4994697348674404</c:v>
                </c:pt>
                <c:pt idx="698">
                  <c:v>0.49966983491746553</c:v>
                </c:pt>
                <c:pt idx="699">
                  <c:v>0.49986993496749094</c:v>
                </c:pt>
                <c:pt idx="700">
                  <c:v>0.50007003501751401</c:v>
                </c:pt>
                <c:pt idx="701">
                  <c:v>0.50027013506753859</c:v>
                </c:pt>
                <c:pt idx="702">
                  <c:v>0.50047023511756406</c:v>
                </c:pt>
                <c:pt idx="703">
                  <c:v>0.50067033516758963</c:v>
                </c:pt>
                <c:pt idx="704">
                  <c:v>0.50087043521761399</c:v>
                </c:pt>
                <c:pt idx="705">
                  <c:v>0.50107053526763856</c:v>
                </c:pt>
                <c:pt idx="706">
                  <c:v>0.50127063531766358</c:v>
                </c:pt>
                <c:pt idx="707">
                  <c:v>0.50147073536768849</c:v>
                </c:pt>
                <c:pt idx="708">
                  <c:v>0.50167083541771562</c:v>
                </c:pt>
                <c:pt idx="709">
                  <c:v>0.50187093546773998</c:v>
                </c:pt>
                <c:pt idx="710">
                  <c:v>0.502071035517765</c:v>
                </c:pt>
                <c:pt idx="711">
                  <c:v>0.50227113556779002</c:v>
                </c:pt>
                <c:pt idx="712">
                  <c:v>0.50247123561781504</c:v>
                </c:pt>
                <c:pt idx="713">
                  <c:v>0.50267133566783995</c:v>
                </c:pt>
                <c:pt idx="714">
                  <c:v>0.50287143571786497</c:v>
                </c:pt>
                <c:pt idx="715">
                  <c:v>0.50307153576788999</c:v>
                </c:pt>
                <c:pt idx="716">
                  <c:v>0.50327163581791456</c:v>
                </c:pt>
                <c:pt idx="717">
                  <c:v>0.50347173586793681</c:v>
                </c:pt>
                <c:pt idx="718">
                  <c:v>0.50367183591796449</c:v>
                </c:pt>
                <c:pt idx="719">
                  <c:v>0.50387193596798996</c:v>
                </c:pt>
                <c:pt idx="720">
                  <c:v>0.50407203601801565</c:v>
                </c:pt>
                <c:pt idx="721">
                  <c:v>0.50427213606804</c:v>
                </c:pt>
                <c:pt idx="722">
                  <c:v>0.50447223611806502</c:v>
                </c:pt>
                <c:pt idx="723">
                  <c:v>0.50467233616809282</c:v>
                </c:pt>
                <c:pt idx="724">
                  <c:v>0.50487243621811806</c:v>
                </c:pt>
                <c:pt idx="725">
                  <c:v>0.50507253626814064</c:v>
                </c:pt>
                <c:pt idx="726">
                  <c:v>0.5052726363181671</c:v>
                </c:pt>
                <c:pt idx="727">
                  <c:v>0.50547273636819234</c:v>
                </c:pt>
                <c:pt idx="728">
                  <c:v>0.50567283641821781</c:v>
                </c:pt>
                <c:pt idx="729">
                  <c:v>0.50587293646824005</c:v>
                </c:pt>
                <c:pt idx="730">
                  <c:v>0.50607303651826563</c:v>
                </c:pt>
                <c:pt idx="731">
                  <c:v>0.50627313656829065</c:v>
                </c:pt>
                <c:pt idx="732">
                  <c:v>0.50647323661831734</c:v>
                </c:pt>
                <c:pt idx="733">
                  <c:v>0.5066733366683428</c:v>
                </c:pt>
                <c:pt idx="734">
                  <c:v>0.50687343671836504</c:v>
                </c:pt>
                <c:pt idx="735">
                  <c:v>0.50707353676838995</c:v>
                </c:pt>
                <c:pt idx="736">
                  <c:v>0.50727363681841564</c:v>
                </c:pt>
                <c:pt idx="737">
                  <c:v>0.50747373686844</c:v>
                </c:pt>
                <c:pt idx="738">
                  <c:v>0.50767383691846735</c:v>
                </c:pt>
                <c:pt idx="739">
                  <c:v>0.50787393696849281</c:v>
                </c:pt>
                <c:pt idx="740">
                  <c:v>0.50807403701851805</c:v>
                </c:pt>
                <c:pt idx="741">
                  <c:v>0.50827413706854063</c:v>
                </c:pt>
                <c:pt idx="742">
                  <c:v>0.50847423711856565</c:v>
                </c:pt>
                <c:pt idx="743">
                  <c:v>0.50867433716859456</c:v>
                </c:pt>
                <c:pt idx="744">
                  <c:v>0.5088744372186178</c:v>
                </c:pt>
                <c:pt idx="745">
                  <c:v>0.50907453726864005</c:v>
                </c:pt>
                <c:pt idx="746">
                  <c:v>0.50927463731866562</c:v>
                </c:pt>
                <c:pt idx="747">
                  <c:v>0.50947473736869064</c:v>
                </c:pt>
                <c:pt idx="748">
                  <c:v>0.50967483741871922</c:v>
                </c:pt>
                <c:pt idx="749">
                  <c:v>0.50987493746874235</c:v>
                </c:pt>
                <c:pt idx="750">
                  <c:v>0.51007503751876782</c:v>
                </c:pt>
                <c:pt idx="751">
                  <c:v>0.51027513756879306</c:v>
                </c:pt>
                <c:pt idx="752">
                  <c:v>0.51047523761881874</c:v>
                </c:pt>
                <c:pt idx="753">
                  <c:v>0.51067533766884399</c:v>
                </c:pt>
                <c:pt idx="754">
                  <c:v>0.51087543771886734</c:v>
                </c:pt>
                <c:pt idx="755">
                  <c:v>0.51107553776889281</c:v>
                </c:pt>
                <c:pt idx="756">
                  <c:v>0.51127563781891505</c:v>
                </c:pt>
                <c:pt idx="757">
                  <c:v>0.51147573786894096</c:v>
                </c:pt>
                <c:pt idx="758">
                  <c:v>0.51167583791896665</c:v>
                </c:pt>
                <c:pt idx="759">
                  <c:v>0.51187593796899333</c:v>
                </c:pt>
                <c:pt idx="760">
                  <c:v>0.51207603801901602</c:v>
                </c:pt>
                <c:pt idx="761">
                  <c:v>0.51227613806904049</c:v>
                </c:pt>
                <c:pt idx="762">
                  <c:v>0.51247623811906551</c:v>
                </c:pt>
                <c:pt idx="763">
                  <c:v>0.51267633816909164</c:v>
                </c:pt>
                <c:pt idx="764">
                  <c:v>0.5128764382191181</c:v>
                </c:pt>
                <c:pt idx="765">
                  <c:v>0.51307653826914101</c:v>
                </c:pt>
                <c:pt idx="766">
                  <c:v>0.51327663831916603</c:v>
                </c:pt>
                <c:pt idx="767">
                  <c:v>0.51347673836919105</c:v>
                </c:pt>
                <c:pt idx="768">
                  <c:v>0.51367683841921663</c:v>
                </c:pt>
                <c:pt idx="769">
                  <c:v>0.51387693846924098</c:v>
                </c:pt>
                <c:pt idx="770">
                  <c:v>0.51407703851926601</c:v>
                </c:pt>
                <c:pt idx="771">
                  <c:v>0.51427713856929103</c:v>
                </c:pt>
                <c:pt idx="772">
                  <c:v>0.51447723861931605</c:v>
                </c:pt>
                <c:pt idx="773">
                  <c:v>0.51467733866934162</c:v>
                </c:pt>
                <c:pt idx="774">
                  <c:v>0.51487743871936598</c:v>
                </c:pt>
                <c:pt idx="775">
                  <c:v>0.515077538769391</c:v>
                </c:pt>
                <c:pt idx="776">
                  <c:v>0.51527763881941602</c:v>
                </c:pt>
                <c:pt idx="777">
                  <c:v>0.51547773886944059</c:v>
                </c:pt>
                <c:pt idx="778">
                  <c:v>0.51567783891946595</c:v>
                </c:pt>
                <c:pt idx="779">
                  <c:v>0.51587793896949163</c:v>
                </c:pt>
                <c:pt idx="780">
                  <c:v>0.51607803901951665</c:v>
                </c:pt>
                <c:pt idx="781">
                  <c:v>0.51627813906954101</c:v>
                </c:pt>
                <c:pt idx="782">
                  <c:v>0.51647823911956603</c:v>
                </c:pt>
                <c:pt idx="783">
                  <c:v>0.51667833916959383</c:v>
                </c:pt>
                <c:pt idx="784">
                  <c:v>0.51687843921961663</c:v>
                </c:pt>
                <c:pt idx="785">
                  <c:v>0.51707853926964098</c:v>
                </c:pt>
                <c:pt idx="786">
                  <c:v>0.517278639319666</c:v>
                </c:pt>
                <c:pt idx="787">
                  <c:v>0.51747873936969102</c:v>
                </c:pt>
                <c:pt idx="788">
                  <c:v>0.51767883941971882</c:v>
                </c:pt>
                <c:pt idx="789">
                  <c:v>0.51787893946974095</c:v>
                </c:pt>
                <c:pt idx="790">
                  <c:v>0.51807903951976664</c:v>
                </c:pt>
                <c:pt idx="791">
                  <c:v>0.5182791395697931</c:v>
                </c:pt>
                <c:pt idx="792">
                  <c:v>0.51847923961981834</c:v>
                </c:pt>
                <c:pt idx="793">
                  <c:v>0.51867933966984381</c:v>
                </c:pt>
                <c:pt idx="794">
                  <c:v>0.51887943971986605</c:v>
                </c:pt>
                <c:pt idx="795">
                  <c:v>0.51907953976989163</c:v>
                </c:pt>
                <c:pt idx="796">
                  <c:v>0.51927963981991598</c:v>
                </c:pt>
                <c:pt idx="797">
                  <c:v>0.51947973986994056</c:v>
                </c:pt>
                <c:pt idx="798">
                  <c:v>0.51967983991996602</c:v>
                </c:pt>
                <c:pt idx="799">
                  <c:v>0.51987993996999105</c:v>
                </c:pt>
                <c:pt idx="800">
                  <c:v>0.52008004002001551</c:v>
                </c:pt>
                <c:pt idx="801">
                  <c:v>0.52028014007003853</c:v>
                </c:pt>
                <c:pt idx="802">
                  <c:v>0.52048024012006389</c:v>
                </c:pt>
                <c:pt idx="803">
                  <c:v>0.52068034017009102</c:v>
                </c:pt>
                <c:pt idx="804">
                  <c:v>0.52088044022011604</c:v>
                </c:pt>
                <c:pt idx="805">
                  <c:v>0.5210805402701415</c:v>
                </c:pt>
                <c:pt idx="806">
                  <c:v>0.52128064032016697</c:v>
                </c:pt>
                <c:pt idx="807">
                  <c:v>0.52148074037019199</c:v>
                </c:pt>
                <c:pt idx="808">
                  <c:v>0.52168084042021701</c:v>
                </c:pt>
                <c:pt idx="809">
                  <c:v>0.52188094047024158</c:v>
                </c:pt>
                <c:pt idx="810">
                  <c:v>0.52208104052026649</c:v>
                </c:pt>
                <c:pt idx="811">
                  <c:v>0.52228114057029196</c:v>
                </c:pt>
                <c:pt idx="812">
                  <c:v>0.52248124062031698</c:v>
                </c:pt>
                <c:pt idx="813">
                  <c:v>0.522681340670342</c:v>
                </c:pt>
                <c:pt idx="814">
                  <c:v>0.52288144072036657</c:v>
                </c:pt>
                <c:pt idx="815">
                  <c:v>0.52308154077039148</c:v>
                </c:pt>
                <c:pt idx="816">
                  <c:v>0.5232816408204165</c:v>
                </c:pt>
                <c:pt idx="817">
                  <c:v>0.52348174087043953</c:v>
                </c:pt>
                <c:pt idx="818">
                  <c:v>0.52368184092046699</c:v>
                </c:pt>
                <c:pt idx="819">
                  <c:v>0.52388194097049201</c:v>
                </c:pt>
                <c:pt idx="820">
                  <c:v>0.52408204102051659</c:v>
                </c:pt>
                <c:pt idx="821">
                  <c:v>0.52428214107053883</c:v>
                </c:pt>
                <c:pt idx="822">
                  <c:v>0.52448224112056419</c:v>
                </c:pt>
                <c:pt idx="823">
                  <c:v>0.52468234117059198</c:v>
                </c:pt>
                <c:pt idx="824">
                  <c:v>0.52488244122061656</c:v>
                </c:pt>
                <c:pt idx="825">
                  <c:v>0.5250825412706388</c:v>
                </c:pt>
                <c:pt idx="826">
                  <c:v>0.52528264132066382</c:v>
                </c:pt>
                <c:pt idx="827">
                  <c:v>0.52548274137068918</c:v>
                </c:pt>
                <c:pt idx="828">
                  <c:v>0.52568284142071697</c:v>
                </c:pt>
                <c:pt idx="829">
                  <c:v>0.52588294147073988</c:v>
                </c:pt>
                <c:pt idx="830">
                  <c:v>0.52608304152076657</c:v>
                </c:pt>
                <c:pt idx="831">
                  <c:v>0.52628314157079159</c:v>
                </c:pt>
                <c:pt idx="832">
                  <c:v>0.52648324162081706</c:v>
                </c:pt>
                <c:pt idx="833">
                  <c:v>0.52668334167084196</c:v>
                </c:pt>
                <c:pt idx="834">
                  <c:v>0.52688344172086465</c:v>
                </c:pt>
                <c:pt idx="835">
                  <c:v>0.52708354177089156</c:v>
                </c:pt>
                <c:pt idx="836">
                  <c:v>0.52728364182091381</c:v>
                </c:pt>
                <c:pt idx="837">
                  <c:v>0.52748374187093661</c:v>
                </c:pt>
                <c:pt idx="838">
                  <c:v>0.52768384192096418</c:v>
                </c:pt>
                <c:pt idx="839">
                  <c:v>0.52788394197098965</c:v>
                </c:pt>
                <c:pt idx="840">
                  <c:v>0.528084042021017</c:v>
                </c:pt>
                <c:pt idx="841">
                  <c:v>0.52828414207104157</c:v>
                </c:pt>
                <c:pt idx="842">
                  <c:v>0.52848424212106659</c:v>
                </c:pt>
                <c:pt idx="843">
                  <c:v>0.52868434217109195</c:v>
                </c:pt>
                <c:pt idx="844">
                  <c:v>0.52888444222111763</c:v>
                </c:pt>
                <c:pt idx="845">
                  <c:v>0.52908454227114199</c:v>
                </c:pt>
                <c:pt idx="846">
                  <c:v>0.52928464232116701</c:v>
                </c:pt>
                <c:pt idx="847">
                  <c:v>0.52948474237119203</c:v>
                </c:pt>
                <c:pt idx="848">
                  <c:v>0.52968484242121705</c:v>
                </c:pt>
                <c:pt idx="849">
                  <c:v>0.52988494247124196</c:v>
                </c:pt>
                <c:pt idx="850">
                  <c:v>0.53008504252126698</c:v>
                </c:pt>
                <c:pt idx="851">
                  <c:v>0.530285142571292</c:v>
                </c:pt>
                <c:pt idx="852">
                  <c:v>0.53048524262131702</c:v>
                </c:pt>
                <c:pt idx="853">
                  <c:v>0.53068534267134204</c:v>
                </c:pt>
                <c:pt idx="854">
                  <c:v>0.53088544272136751</c:v>
                </c:pt>
                <c:pt idx="855">
                  <c:v>0.53108554277139297</c:v>
                </c:pt>
                <c:pt idx="856">
                  <c:v>0.53128564282141799</c:v>
                </c:pt>
                <c:pt idx="857">
                  <c:v>0.53148574287144257</c:v>
                </c:pt>
                <c:pt idx="858">
                  <c:v>0.53168584292146803</c:v>
                </c:pt>
                <c:pt idx="859">
                  <c:v>0.53188594297149305</c:v>
                </c:pt>
                <c:pt idx="860">
                  <c:v>0.53208604302151796</c:v>
                </c:pt>
                <c:pt idx="861">
                  <c:v>0.53228614307154065</c:v>
                </c:pt>
                <c:pt idx="862">
                  <c:v>0.53248624312156756</c:v>
                </c:pt>
                <c:pt idx="863">
                  <c:v>0.53268634317159302</c:v>
                </c:pt>
                <c:pt idx="864">
                  <c:v>0.53288644322161749</c:v>
                </c:pt>
                <c:pt idx="865">
                  <c:v>0.53308654327164018</c:v>
                </c:pt>
                <c:pt idx="866">
                  <c:v>0.53328664332166553</c:v>
                </c:pt>
                <c:pt idx="867">
                  <c:v>0.53348674337169089</c:v>
                </c:pt>
                <c:pt idx="868">
                  <c:v>0.53368684342171802</c:v>
                </c:pt>
                <c:pt idx="869">
                  <c:v>0.53388694347174259</c:v>
                </c:pt>
                <c:pt idx="870">
                  <c:v>0.5340870435217675</c:v>
                </c:pt>
                <c:pt idx="871">
                  <c:v>0.53428714357179297</c:v>
                </c:pt>
                <c:pt idx="872">
                  <c:v>0.53448724362181799</c:v>
                </c:pt>
                <c:pt idx="873">
                  <c:v>0.53468734367184301</c:v>
                </c:pt>
                <c:pt idx="874">
                  <c:v>0.53488744372186758</c:v>
                </c:pt>
                <c:pt idx="875">
                  <c:v>0.53508754377189249</c:v>
                </c:pt>
                <c:pt idx="876">
                  <c:v>0.53528764382191518</c:v>
                </c:pt>
                <c:pt idx="877">
                  <c:v>0.53548774387193832</c:v>
                </c:pt>
                <c:pt idx="878">
                  <c:v>0.53568784392196656</c:v>
                </c:pt>
                <c:pt idx="879">
                  <c:v>0.53588794397199258</c:v>
                </c:pt>
                <c:pt idx="880">
                  <c:v>0.53608804402201748</c:v>
                </c:pt>
                <c:pt idx="881">
                  <c:v>0.53628814407204017</c:v>
                </c:pt>
                <c:pt idx="882">
                  <c:v>0.53648824412206553</c:v>
                </c:pt>
                <c:pt idx="883">
                  <c:v>0.53668834417209299</c:v>
                </c:pt>
                <c:pt idx="884">
                  <c:v>0.53688844422211801</c:v>
                </c:pt>
                <c:pt idx="885">
                  <c:v>0.53708854427214259</c:v>
                </c:pt>
                <c:pt idx="886">
                  <c:v>0.5372886443221675</c:v>
                </c:pt>
                <c:pt idx="887">
                  <c:v>0.53748874437219296</c:v>
                </c:pt>
                <c:pt idx="888">
                  <c:v>0.53768884442221798</c:v>
                </c:pt>
                <c:pt idx="889">
                  <c:v>0.53788894447224256</c:v>
                </c:pt>
                <c:pt idx="890">
                  <c:v>0.53808904452226758</c:v>
                </c:pt>
                <c:pt idx="891">
                  <c:v>0.53828914457229249</c:v>
                </c:pt>
                <c:pt idx="892">
                  <c:v>0.53848924462231751</c:v>
                </c:pt>
                <c:pt idx="893">
                  <c:v>0.53868934467234297</c:v>
                </c:pt>
                <c:pt idx="894">
                  <c:v>0.53888944472236588</c:v>
                </c:pt>
                <c:pt idx="895">
                  <c:v>0.53908954477239257</c:v>
                </c:pt>
                <c:pt idx="896">
                  <c:v>0.53928964482241759</c:v>
                </c:pt>
                <c:pt idx="897">
                  <c:v>0.53948974487244017</c:v>
                </c:pt>
                <c:pt idx="898">
                  <c:v>0.53968984492246797</c:v>
                </c:pt>
                <c:pt idx="899">
                  <c:v>0.53988994497249299</c:v>
                </c:pt>
                <c:pt idx="900">
                  <c:v>0.54009004502251801</c:v>
                </c:pt>
                <c:pt idx="901">
                  <c:v>0.54029014507254258</c:v>
                </c:pt>
                <c:pt idx="902">
                  <c:v>0.54049024512256749</c:v>
                </c:pt>
                <c:pt idx="903">
                  <c:v>0.54069034517259462</c:v>
                </c:pt>
                <c:pt idx="904">
                  <c:v>0.54089044522261898</c:v>
                </c:pt>
                <c:pt idx="905">
                  <c:v>0.54109054527264189</c:v>
                </c:pt>
                <c:pt idx="906">
                  <c:v>0.54129064532266857</c:v>
                </c:pt>
                <c:pt idx="907">
                  <c:v>0.54149074537269359</c:v>
                </c:pt>
                <c:pt idx="908">
                  <c:v>0.54169084542271895</c:v>
                </c:pt>
                <c:pt idx="909">
                  <c:v>0.54189094547274397</c:v>
                </c:pt>
                <c:pt idx="910">
                  <c:v>0.54209104552276899</c:v>
                </c:pt>
                <c:pt idx="911">
                  <c:v>0.54229114557279401</c:v>
                </c:pt>
                <c:pt idx="912">
                  <c:v>0.54249124562281903</c:v>
                </c:pt>
                <c:pt idx="913">
                  <c:v>0.54269134567284405</c:v>
                </c:pt>
                <c:pt idx="914">
                  <c:v>0.54289144572286896</c:v>
                </c:pt>
                <c:pt idx="915">
                  <c:v>0.54309154577289398</c:v>
                </c:pt>
                <c:pt idx="916">
                  <c:v>0.54329164582291856</c:v>
                </c:pt>
                <c:pt idx="917">
                  <c:v>0.54349174587294058</c:v>
                </c:pt>
                <c:pt idx="918">
                  <c:v>0.54369184592296849</c:v>
                </c:pt>
                <c:pt idx="919">
                  <c:v>0.54389194597299351</c:v>
                </c:pt>
                <c:pt idx="920">
                  <c:v>0.54409204602301964</c:v>
                </c:pt>
                <c:pt idx="921">
                  <c:v>0.54429214607304399</c:v>
                </c:pt>
                <c:pt idx="922">
                  <c:v>0.54449224612306901</c:v>
                </c:pt>
                <c:pt idx="923">
                  <c:v>0.54469234617309681</c:v>
                </c:pt>
                <c:pt idx="924">
                  <c:v>0.54489244622312183</c:v>
                </c:pt>
                <c:pt idx="925">
                  <c:v>0.54509254627314463</c:v>
                </c:pt>
                <c:pt idx="926">
                  <c:v>0.54529264632316965</c:v>
                </c:pt>
                <c:pt idx="927">
                  <c:v>0.54549274637319634</c:v>
                </c:pt>
                <c:pt idx="928">
                  <c:v>0.5456928464232218</c:v>
                </c:pt>
                <c:pt idx="929">
                  <c:v>0.54589294647324405</c:v>
                </c:pt>
                <c:pt idx="930">
                  <c:v>0.54609304652326895</c:v>
                </c:pt>
                <c:pt idx="931">
                  <c:v>0.54629314657329464</c:v>
                </c:pt>
                <c:pt idx="932">
                  <c:v>0.54649324662332111</c:v>
                </c:pt>
                <c:pt idx="933">
                  <c:v>0.54669334667334635</c:v>
                </c:pt>
                <c:pt idx="934">
                  <c:v>0.54689344672336904</c:v>
                </c:pt>
                <c:pt idx="935">
                  <c:v>0.54709354677339395</c:v>
                </c:pt>
                <c:pt idx="936">
                  <c:v>0.54729364682341963</c:v>
                </c:pt>
                <c:pt idx="937">
                  <c:v>0.54749374687344399</c:v>
                </c:pt>
                <c:pt idx="938">
                  <c:v>0.54769384692347256</c:v>
                </c:pt>
                <c:pt idx="939">
                  <c:v>0.5478939469734968</c:v>
                </c:pt>
                <c:pt idx="940">
                  <c:v>0.54809404702352182</c:v>
                </c:pt>
                <c:pt idx="941">
                  <c:v>0.54829414707354462</c:v>
                </c:pt>
                <c:pt idx="942">
                  <c:v>0.54849424712356964</c:v>
                </c:pt>
                <c:pt idx="943">
                  <c:v>0.54869434717359822</c:v>
                </c:pt>
                <c:pt idx="944">
                  <c:v>0.54889444722362135</c:v>
                </c:pt>
                <c:pt idx="945">
                  <c:v>0.54909454727364404</c:v>
                </c:pt>
                <c:pt idx="946">
                  <c:v>0.54929464732366895</c:v>
                </c:pt>
                <c:pt idx="947">
                  <c:v>0.54949474737369464</c:v>
                </c:pt>
                <c:pt idx="948">
                  <c:v>0.54969484742372321</c:v>
                </c:pt>
                <c:pt idx="949">
                  <c:v>0.54989494747374634</c:v>
                </c:pt>
                <c:pt idx="950">
                  <c:v>0.55009504752377303</c:v>
                </c:pt>
                <c:pt idx="951">
                  <c:v>0.55029514757379683</c:v>
                </c:pt>
                <c:pt idx="952">
                  <c:v>0.55049524762382318</c:v>
                </c:pt>
                <c:pt idx="953">
                  <c:v>0.55069534767384876</c:v>
                </c:pt>
                <c:pt idx="954">
                  <c:v>0.55089544772387444</c:v>
                </c:pt>
                <c:pt idx="955">
                  <c:v>0.55109554777389747</c:v>
                </c:pt>
                <c:pt idx="956">
                  <c:v>0.55129564782392004</c:v>
                </c:pt>
                <c:pt idx="957">
                  <c:v>0.55149574787394451</c:v>
                </c:pt>
                <c:pt idx="958">
                  <c:v>0.55169584792397375</c:v>
                </c:pt>
                <c:pt idx="959">
                  <c:v>0.5518959479739971</c:v>
                </c:pt>
                <c:pt idx="960">
                  <c:v>0.55209604802402001</c:v>
                </c:pt>
                <c:pt idx="961">
                  <c:v>0.55229614807404459</c:v>
                </c:pt>
                <c:pt idx="962">
                  <c:v>0.55249624812407061</c:v>
                </c:pt>
                <c:pt idx="963">
                  <c:v>0.55269634817409563</c:v>
                </c:pt>
                <c:pt idx="964">
                  <c:v>0.55289644822412065</c:v>
                </c:pt>
                <c:pt idx="965">
                  <c:v>0.55309654827414501</c:v>
                </c:pt>
                <c:pt idx="966">
                  <c:v>0.5532966483241728</c:v>
                </c:pt>
                <c:pt idx="967">
                  <c:v>0.55349674837419505</c:v>
                </c:pt>
                <c:pt idx="968">
                  <c:v>0.55369684842422062</c:v>
                </c:pt>
                <c:pt idx="969">
                  <c:v>0.55389694847424498</c:v>
                </c:pt>
                <c:pt idx="970">
                  <c:v>0.55409704852427211</c:v>
                </c:pt>
                <c:pt idx="971">
                  <c:v>0.55429714857429502</c:v>
                </c:pt>
                <c:pt idx="972">
                  <c:v>0.55449724862432004</c:v>
                </c:pt>
                <c:pt idx="973">
                  <c:v>0.55469734867434495</c:v>
                </c:pt>
                <c:pt idx="974">
                  <c:v>0.55489744872436997</c:v>
                </c:pt>
                <c:pt idx="975">
                  <c:v>0.55509754877439499</c:v>
                </c:pt>
                <c:pt idx="976">
                  <c:v>0.55529764882442001</c:v>
                </c:pt>
                <c:pt idx="977">
                  <c:v>0.55549774887444459</c:v>
                </c:pt>
                <c:pt idx="978">
                  <c:v>0.55569784892447283</c:v>
                </c:pt>
                <c:pt idx="979">
                  <c:v>0.55589794897449563</c:v>
                </c:pt>
                <c:pt idx="980">
                  <c:v>0.55609804902452065</c:v>
                </c:pt>
                <c:pt idx="981">
                  <c:v>0.556298149074545</c:v>
                </c:pt>
                <c:pt idx="982">
                  <c:v>0.55649824912457235</c:v>
                </c:pt>
                <c:pt idx="983">
                  <c:v>0.55669834917459782</c:v>
                </c:pt>
                <c:pt idx="984">
                  <c:v>0.55689844922461995</c:v>
                </c:pt>
                <c:pt idx="985">
                  <c:v>0.55709854927464497</c:v>
                </c:pt>
                <c:pt idx="986">
                  <c:v>0.55729864932466999</c:v>
                </c:pt>
                <c:pt idx="987">
                  <c:v>0.55749874937469501</c:v>
                </c:pt>
                <c:pt idx="988">
                  <c:v>0.55769884942472281</c:v>
                </c:pt>
                <c:pt idx="989">
                  <c:v>0.55789894947474505</c:v>
                </c:pt>
                <c:pt idx="990">
                  <c:v>0.55809904952477318</c:v>
                </c:pt>
                <c:pt idx="991">
                  <c:v>0.55829914957479565</c:v>
                </c:pt>
                <c:pt idx="992">
                  <c:v>0.55849924962482234</c:v>
                </c:pt>
                <c:pt idx="993">
                  <c:v>0.5586993496748478</c:v>
                </c:pt>
                <c:pt idx="994">
                  <c:v>0.55889944972487282</c:v>
                </c:pt>
                <c:pt idx="995">
                  <c:v>0.55909954977489495</c:v>
                </c:pt>
                <c:pt idx="996">
                  <c:v>0.55929964982491998</c:v>
                </c:pt>
                <c:pt idx="997">
                  <c:v>0.55949974987494289</c:v>
                </c:pt>
                <c:pt idx="998">
                  <c:v>0.55969984992497235</c:v>
                </c:pt>
                <c:pt idx="999">
                  <c:v>0.55989994997499504</c:v>
                </c:pt>
                <c:pt idx="1000">
                  <c:v>0.56010005002502095</c:v>
                </c:pt>
                <c:pt idx="1001">
                  <c:v>0.56030015007504597</c:v>
                </c:pt>
                <c:pt idx="1002">
                  <c:v>0.56050025012507165</c:v>
                </c:pt>
                <c:pt idx="1003">
                  <c:v>0.56070035017509834</c:v>
                </c:pt>
                <c:pt idx="1004">
                  <c:v>0.5609004502251238</c:v>
                </c:pt>
                <c:pt idx="1005">
                  <c:v>0.56110055027514605</c:v>
                </c:pt>
                <c:pt idx="1006">
                  <c:v>0.56130065032517418</c:v>
                </c:pt>
                <c:pt idx="1007">
                  <c:v>0.56150075037519664</c:v>
                </c:pt>
                <c:pt idx="1008">
                  <c:v>0.56170085042522311</c:v>
                </c:pt>
                <c:pt idx="1009">
                  <c:v>0.56190095047524602</c:v>
                </c:pt>
                <c:pt idx="1010">
                  <c:v>0.56210105052527382</c:v>
                </c:pt>
                <c:pt idx="1011">
                  <c:v>0.56230115057529595</c:v>
                </c:pt>
                <c:pt idx="1012">
                  <c:v>0.56250125062532164</c:v>
                </c:pt>
                <c:pt idx="1013">
                  <c:v>0.5627013506753481</c:v>
                </c:pt>
                <c:pt idx="1014">
                  <c:v>0.56290145072537334</c:v>
                </c:pt>
                <c:pt idx="1015">
                  <c:v>0.56310155077539603</c:v>
                </c:pt>
                <c:pt idx="1016">
                  <c:v>0.56330165082542105</c:v>
                </c:pt>
                <c:pt idx="1017">
                  <c:v>0.56350175087544596</c:v>
                </c:pt>
                <c:pt idx="1018">
                  <c:v>0.56370185092547476</c:v>
                </c:pt>
                <c:pt idx="1019">
                  <c:v>0.56390195097549833</c:v>
                </c:pt>
                <c:pt idx="1020">
                  <c:v>0.56410205102552102</c:v>
                </c:pt>
                <c:pt idx="1021">
                  <c:v>0.56430215107554549</c:v>
                </c:pt>
                <c:pt idx="1022">
                  <c:v>0.56450225112557095</c:v>
                </c:pt>
                <c:pt idx="1023">
                  <c:v>0.56470235117559664</c:v>
                </c:pt>
                <c:pt idx="1024">
                  <c:v>0.56490245122562099</c:v>
                </c:pt>
                <c:pt idx="1025">
                  <c:v>0.56510255127564557</c:v>
                </c:pt>
                <c:pt idx="1026">
                  <c:v>0.56530265132567104</c:v>
                </c:pt>
                <c:pt idx="1027">
                  <c:v>0.5655027513756955</c:v>
                </c:pt>
                <c:pt idx="1028">
                  <c:v>0.56570285142572163</c:v>
                </c:pt>
                <c:pt idx="1029">
                  <c:v>0.56590295147574599</c:v>
                </c:pt>
                <c:pt idx="1030">
                  <c:v>0.56610305152577334</c:v>
                </c:pt>
                <c:pt idx="1031">
                  <c:v>0.56630315157579603</c:v>
                </c:pt>
                <c:pt idx="1032">
                  <c:v>0.56650325162582105</c:v>
                </c:pt>
                <c:pt idx="1033">
                  <c:v>0.56670335167584662</c:v>
                </c:pt>
                <c:pt idx="1034">
                  <c:v>0.56690345172587164</c:v>
                </c:pt>
                <c:pt idx="1035">
                  <c:v>0.567103551775896</c:v>
                </c:pt>
                <c:pt idx="1036">
                  <c:v>0.56730365182592057</c:v>
                </c:pt>
                <c:pt idx="1037">
                  <c:v>0.56750375187594293</c:v>
                </c:pt>
                <c:pt idx="1038">
                  <c:v>0.56770385192597095</c:v>
                </c:pt>
                <c:pt idx="1039">
                  <c:v>0.56790395197599597</c:v>
                </c:pt>
                <c:pt idx="1040">
                  <c:v>0.56810405202602265</c:v>
                </c:pt>
                <c:pt idx="1041">
                  <c:v>0.56830415207604601</c:v>
                </c:pt>
                <c:pt idx="1042">
                  <c:v>0.56850425212607381</c:v>
                </c:pt>
                <c:pt idx="1043">
                  <c:v>0.56870435217609883</c:v>
                </c:pt>
                <c:pt idx="1044">
                  <c:v>0.56890445222612418</c:v>
                </c:pt>
                <c:pt idx="1045">
                  <c:v>0.56910455227614665</c:v>
                </c:pt>
                <c:pt idx="1046">
                  <c:v>0.56930465232617533</c:v>
                </c:pt>
                <c:pt idx="1047">
                  <c:v>0.56950475237619835</c:v>
                </c:pt>
                <c:pt idx="1048">
                  <c:v>0.56970485242622382</c:v>
                </c:pt>
                <c:pt idx="1049">
                  <c:v>0.56990495247624695</c:v>
                </c:pt>
                <c:pt idx="1050">
                  <c:v>0.57010505252627575</c:v>
                </c:pt>
                <c:pt idx="1051">
                  <c:v>0.5703051525762991</c:v>
                </c:pt>
                <c:pt idx="1052">
                  <c:v>0.57050525262632434</c:v>
                </c:pt>
                <c:pt idx="1053">
                  <c:v>0.57070535267634981</c:v>
                </c:pt>
                <c:pt idx="1054">
                  <c:v>0.57090545272637483</c:v>
                </c:pt>
                <c:pt idx="1055">
                  <c:v>0.57110555277639763</c:v>
                </c:pt>
                <c:pt idx="1056">
                  <c:v>0.57130565282642265</c:v>
                </c:pt>
                <c:pt idx="1057">
                  <c:v>0.571505752876447</c:v>
                </c:pt>
                <c:pt idx="1058">
                  <c:v>0.5717058529264768</c:v>
                </c:pt>
                <c:pt idx="1059">
                  <c:v>0.57190595297649982</c:v>
                </c:pt>
                <c:pt idx="1060">
                  <c:v>0.57210605302652195</c:v>
                </c:pt>
                <c:pt idx="1061">
                  <c:v>0.57230615307654698</c:v>
                </c:pt>
                <c:pt idx="1062">
                  <c:v>0.57250625312657411</c:v>
                </c:pt>
                <c:pt idx="1063">
                  <c:v>0.57270635317659935</c:v>
                </c:pt>
                <c:pt idx="1064">
                  <c:v>0.57290645322662204</c:v>
                </c:pt>
                <c:pt idx="1065">
                  <c:v>0.5731065532766465</c:v>
                </c:pt>
                <c:pt idx="1066">
                  <c:v>0.57330665332667263</c:v>
                </c:pt>
                <c:pt idx="1067">
                  <c:v>0.57350675337669699</c:v>
                </c:pt>
                <c:pt idx="1068">
                  <c:v>0.57370685342672434</c:v>
                </c:pt>
                <c:pt idx="1069">
                  <c:v>0.57390695347674703</c:v>
                </c:pt>
                <c:pt idx="1070">
                  <c:v>0.57410705352677482</c:v>
                </c:pt>
                <c:pt idx="1071">
                  <c:v>0.57430715357679762</c:v>
                </c:pt>
                <c:pt idx="1072">
                  <c:v>0.57450725362682264</c:v>
                </c:pt>
                <c:pt idx="1073">
                  <c:v>0.57470735367684911</c:v>
                </c:pt>
                <c:pt idx="1074">
                  <c:v>0.57490745372687435</c:v>
                </c:pt>
                <c:pt idx="1075">
                  <c:v>0.57510755377689704</c:v>
                </c:pt>
                <c:pt idx="1076">
                  <c:v>0.57530765382692151</c:v>
                </c:pt>
                <c:pt idx="1077">
                  <c:v>0.57550775387694453</c:v>
                </c:pt>
                <c:pt idx="1078">
                  <c:v>0.5757078539269741</c:v>
                </c:pt>
                <c:pt idx="1079">
                  <c:v>0.57590795397699701</c:v>
                </c:pt>
                <c:pt idx="1080">
                  <c:v>0.57610805402702203</c:v>
                </c:pt>
                <c:pt idx="1081">
                  <c:v>0.5763081540770465</c:v>
                </c:pt>
                <c:pt idx="1082">
                  <c:v>0.57650825412707263</c:v>
                </c:pt>
                <c:pt idx="1083">
                  <c:v>0.57670835417709765</c:v>
                </c:pt>
                <c:pt idx="1084">
                  <c:v>0.57690845422712433</c:v>
                </c:pt>
                <c:pt idx="1085">
                  <c:v>0.57710855427714702</c:v>
                </c:pt>
                <c:pt idx="1086">
                  <c:v>0.57730865432717482</c:v>
                </c:pt>
                <c:pt idx="1087">
                  <c:v>0.57750875437719695</c:v>
                </c:pt>
                <c:pt idx="1088">
                  <c:v>0.57770885442722264</c:v>
                </c:pt>
                <c:pt idx="1089">
                  <c:v>0.57790895447724699</c:v>
                </c:pt>
                <c:pt idx="1090">
                  <c:v>0.57810905452727435</c:v>
                </c:pt>
                <c:pt idx="1091">
                  <c:v>0.57830915457729704</c:v>
                </c:pt>
                <c:pt idx="1092">
                  <c:v>0.57850925462732194</c:v>
                </c:pt>
                <c:pt idx="1093">
                  <c:v>0.57870935467734763</c:v>
                </c:pt>
                <c:pt idx="1094">
                  <c:v>0.57890945472737265</c:v>
                </c:pt>
                <c:pt idx="1095">
                  <c:v>0.57910955477739701</c:v>
                </c:pt>
                <c:pt idx="1096">
                  <c:v>0.57930965482742203</c:v>
                </c:pt>
                <c:pt idx="1097">
                  <c:v>0.57950975487744649</c:v>
                </c:pt>
                <c:pt idx="1098">
                  <c:v>0.57970985492747606</c:v>
                </c:pt>
                <c:pt idx="1099">
                  <c:v>0.57990995497749864</c:v>
                </c:pt>
                <c:pt idx="1100">
                  <c:v>0.58011005502752089</c:v>
                </c:pt>
                <c:pt idx="1101">
                  <c:v>0.58031015507754435</c:v>
                </c:pt>
                <c:pt idx="1102">
                  <c:v>0.58051025512757259</c:v>
                </c:pt>
                <c:pt idx="1103">
                  <c:v>0.5807103551775975</c:v>
                </c:pt>
                <c:pt idx="1104">
                  <c:v>0.58091045522762053</c:v>
                </c:pt>
                <c:pt idx="1105">
                  <c:v>0.58111055527764377</c:v>
                </c:pt>
                <c:pt idx="1106">
                  <c:v>0.58131065532767257</c:v>
                </c:pt>
                <c:pt idx="1107">
                  <c:v>0.58151075537769481</c:v>
                </c:pt>
                <c:pt idx="1108">
                  <c:v>0.5817108554277225</c:v>
                </c:pt>
                <c:pt idx="1109">
                  <c:v>0.58191095547774518</c:v>
                </c:pt>
                <c:pt idx="1110">
                  <c:v>0.58211105552777298</c:v>
                </c:pt>
                <c:pt idx="1111">
                  <c:v>0.58231115557779756</c:v>
                </c:pt>
                <c:pt idx="1112">
                  <c:v>0.58251125562782258</c:v>
                </c:pt>
                <c:pt idx="1113">
                  <c:v>0.58271135567784749</c:v>
                </c:pt>
                <c:pt idx="1114">
                  <c:v>0.58291145572787251</c:v>
                </c:pt>
                <c:pt idx="1115">
                  <c:v>0.58311155577789553</c:v>
                </c:pt>
                <c:pt idx="1116">
                  <c:v>0.58331165582791877</c:v>
                </c:pt>
                <c:pt idx="1117">
                  <c:v>0.58351175587794168</c:v>
                </c:pt>
                <c:pt idx="1118">
                  <c:v>0.58371185592797259</c:v>
                </c:pt>
                <c:pt idx="1119">
                  <c:v>0.58391195597799506</c:v>
                </c:pt>
                <c:pt idx="1120">
                  <c:v>0.58411205602802296</c:v>
                </c:pt>
                <c:pt idx="1121">
                  <c:v>0.58431215607804565</c:v>
                </c:pt>
                <c:pt idx="1122">
                  <c:v>0.584512256128073</c:v>
                </c:pt>
                <c:pt idx="1123">
                  <c:v>0.58471235617809802</c:v>
                </c:pt>
                <c:pt idx="1124">
                  <c:v>0.58491245622812305</c:v>
                </c:pt>
                <c:pt idx="1125">
                  <c:v>0.58511255627814751</c:v>
                </c:pt>
                <c:pt idx="1126">
                  <c:v>0.58531265632817364</c:v>
                </c:pt>
                <c:pt idx="1127">
                  <c:v>0.585512756378198</c:v>
                </c:pt>
                <c:pt idx="1128">
                  <c:v>0.58571285642822302</c:v>
                </c:pt>
                <c:pt idx="1129">
                  <c:v>0.58591295647824759</c:v>
                </c:pt>
                <c:pt idx="1130">
                  <c:v>0.58611305652827295</c:v>
                </c:pt>
                <c:pt idx="1131">
                  <c:v>0.58631315657829797</c:v>
                </c:pt>
                <c:pt idx="1132">
                  <c:v>0.58651325662832299</c:v>
                </c:pt>
                <c:pt idx="1133">
                  <c:v>0.58671335667834801</c:v>
                </c:pt>
                <c:pt idx="1134">
                  <c:v>0.58691345672837303</c:v>
                </c:pt>
                <c:pt idx="1135">
                  <c:v>0.58711355677839749</c:v>
                </c:pt>
                <c:pt idx="1136">
                  <c:v>0.58731365682842296</c:v>
                </c:pt>
                <c:pt idx="1137">
                  <c:v>0.58751375687844565</c:v>
                </c:pt>
                <c:pt idx="1138">
                  <c:v>0.58771385692847511</c:v>
                </c:pt>
                <c:pt idx="1139">
                  <c:v>0.58791395697849802</c:v>
                </c:pt>
                <c:pt idx="1140">
                  <c:v>0.58811405702852304</c:v>
                </c:pt>
                <c:pt idx="1141">
                  <c:v>0.58831415707854751</c:v>
                </c:pt>
                <c:pt idx="1142">
                  <c:v>0.58851425712857364</c:v>
                </c:pt>
                <c:pt idx="1143">
                  <c:v>0.5887143571786001</c:v>
                </c:pt>
                <c:pt idx="1144">
                  <c:v>0.58891445722862301</c:v>
                </c:pt>
                <c:pt idx="1145">
                  <c:v>0.58911455727864759</c:v>
                </c:pt>
                <c:pt idx="1146">
                  <c:v>0.58931465732867305</c:v>
                </c:pt>
                <c:pt idx="1147">
                  <c:v>0.58951475737869896</c:v>
                </c:pt>
                <c:pt idx="1148">
                  <c:v>0.58971485742872465</c:v>
                </c:pt>
                <c:pt idx="1149">
                  <c:v>0.589914957478749</c:v>
                </c:pt>
                <c:pt idx="1150">
                  <c:v>0.59011505752877669</c:v>
                </c:pt>
                <c:pt idx="1151">
                  <c:v>0.59031515757879904</c:v>
                </c:pt>
                <c:pt idx="1152">
                  <c:v>0.59051525762882395</c:v>
                </c:pt>
                <c:pt idx="1153">
                  <c:v>0.59071535767884964</c:v>
                </c:pt>
                <c:pt idx="1154">
                  <c:v>0.5909154577288761</c:v>
                </c:pt>
                <c:pt idx="1155">
                  <c:v>0.59111555777889901</c:v>
                </c:pt>
                <c:pt idx="1156">
                  <c:v>0.59131565782892359</c:v>
                </c:pt>
                <c:pt idx="1157">
                  <c:v>0.59151575787894617</c:v>
                </c:pt>
                <c:pt idx="1158">
                  <c:v>0.59171585792897463</c:v>
                </c:pt>
                <c:pt idx="1159">
                  <c:v>0.59191595797899899</c:v>
                </c:pt>
                <c:pt idx="1160">
                  <c:v>0.59211605802902356</c:v>
                </c:pt>
                <c:pt idx="1161">
                  <c:v>0.59231615807904581</c:v>
                </c:pt>
                <c:pt idx="1162">
                  <c:v>0.59251625812907349</c:v>
                </c:pt>
                <c:pt idx="1163">
                  <c:v>0.59271635817909896</c:v>
                </c:pt>
                <c:pt idx="1164">
                  <c:v>0.59291645822912398</c:v>
                </c:pt>
                <c:pt idx="1165">
                  <c:v>0.59311655827914689</c:v>
                </c:pt>
                <c:pt idx="1166">
                  <c:v>0.59331665832917402</c:v>
                </c:pt>
                <c:pt idx="1167">
                  <c:v>0.59351675837919859</c:v>
                </c:pt>
                <c:pt idx="1168">
                  <c:v>0.5937168584292235</c:v>
                </c:pt>
                <c:pt idx="1169">
                  <c:v>0.59391695847924653</c:v>
                </c:pt>
                <c:pt idx="1170">
                  <c:v>0.59411705852927399</c:v>
                </c:pt>
                <c:pt idx="1171">
                  <c:v>0.59431715857929857</c:v>
                </c:pt>
                <c:pt idx="1172">
                  <c:v>0.59451725862932359</c:v>
                </c:pt>
                <c:pt idx="1173">
                  <c:v>0.5947173586793485</c:v>
                </c:pt>
                <c:pt idx="1174">
                  <c:v>0.59491745872937396</c:v>
                </c:pt>
                <c:pt idx="1175">
                  <c:v>0.59511755877939665</c:v>
                </c:pt>
                <c:pt idx="1176">
                  <c:v>0.59531765882942356</c:v>
                </c:pt>
                <c:pt idx="1177">
                  <c:v>0.5955177588794458</c:v>
                </c:pt>
                <c:pt idx="1178">
                  <c:v>0.59571785892947404</c:v>
                </c:pt>
                <c:pt idx="1179">
                  <c:v>0.59591795897949851</c:v>
                </c:pt>
                <c:pt idx="1180">
                  <c:v>0.59611805902952397</c:v>
                </c:pt>
                <c:pt idx="1181">
                  <c:v>0.59631815907954688</c:v>
                </c:pt>
                <c:pt idx="1182">
                  <c:v>0.59651825912957401</c:v>
                </c:pt>
                <c:pt idx="1183">
                  <c:v>0.59671835917959903</c:v>
                </c:pt>
                <c:pt idx="1184">
                  <c:v>0.5969184592296235</c:v>
                </c:pt>
                <c:pt idx="1185">
                  <c:v>0.59711855927964619</c:v>
                </c:pt>
                <c:pt idx="1186">
                  <c:v>0.59731865932967398</c:v>
                </c:pt>
                <c:pt idx="1187">
                  <c:v>0.59751875937969856</c:v>
                </c:pt>
                <c:pt idx="1188">
                  <c:v>0.59771885942972403</c:v>
                </c:pt>
                <c:pt idx="1189">
                  <c:v>0.59791895947974849</c:v>
                </c:pt>
                <c:pt idx="1190">
                  <c:v>0.59811905952977462</c:v>
                </c:pt>
                <c:pt idx="1191">
                  <c:v>0.59831915957979898</c:v>
                </c:pt>
                <c:pt idx="1192">
                  <c:v>0.598519259629824</c:v>
                </c:pt>
                <c:pt idx="1193">
                  <c:v>0.59871935967984902</c:v>
                </c:pt>
                <c:pt idx="1194">
                  <c:v>0.59891945972987404</c:v>
                </c:pt>
                <c:pt idx="1195">
                  <c:v>0.5991195597798995</c:v>
                </c:pt>
                <c:pt idx="1196">
                  <c:v>0.59931965982992252</c:v>
                </c:pt>
                <c:pt idx="1197">
                  <c:v>0.59951975987994566</c:v>
                </c:pt>
                <c:pt idx="1198">
                  <c:v>0.59971985992997501</c:v>
                </c:pt>
                <c:pt idx="1199">
                  <c:v>0.59991995997999958</c:v>
                </c:pt>
                <c:pt idx="1200">
                  <c:v>0.60012006003002505</c:v>
                </c:pt>
                <c:pt idx="1201">
                  <c:v>0.60032016008004996</c:v>
                </c:pt>
                <c:pt idx="1202">
                  <c:v>0.60052026013007564</c:v>
                </c:pt>
                <c:pt idx="1203">
                  <c:v>0.60072036018010211</c:v>
                </c:pt>
                <c:pt idx="1204">
                  <c:v>0.60092046023012735</c:v>
                </c:pt>
                <c:pt idx="1205">
                  <c:v>0.60112056028015004</c:v>
                </c:pt>
                <c:pt idx="1206">
                  <c:v>0.60132066033017806</c:v>
                </c:pt>
                <c:pt idx="1207">
                  <c:v>0.60152076038020008</c:v>
                </c:pt>
                <c:pt idx="1208">
                  <c:v>0.6017208604302271</c:v>
                </c:pt>
                <c:pt idx="1209">
                  <c:v>0.60192096048025001</c:v>
                </c:pt>
                <c:pt idx="1210">
                  <c:v>0.60212106053027781</c:v>
                </c:pt>
                <c:pt idx="1211">
                  <c:v>0.60232116058030005</c:v>
                </c:pt>
                <c:pt idx="1212">
                  <c:v>0.60252126063032563</c:v>
                </c:pt>
                <c:pt idx="1213">
                  <c:v>0.60272136068035065</c:v>
                </c:pt>
                <c:pt idx="1214">
                  <c:v>0.60292146073037733</c:v>
                </c:pt>
                <c:pt idx="1215">
                  <c:v>0.60312156078040002</c:v>
                </c:pt>
                <c:pt idx="1216">
                  <c:v>0.60332166083042504</c:v>
                </c:pt>
                <c:pt idx="1217">
                  <c:v>0.60352176088044951</c:v>
                </c:pt>
                <c:pt idx="1218">
                  <c:v>0.60372186093047875</c:v>
                </c:pt>
                <c:pt idx="1219">
                  <c:v>0.6039219609805021</c:v>
                </c:pt>
                <c:pt idx="1220">
                  <c:v>0.60412206103052501</c:v>
                </c:pt>
                <c:pt idx="1221">
                  <c:v>0.60432216108054959</c:v>
                </c:pt>
                <c:pt idx="1222">
                  <c:v>0.60452226113057494</c:v>
                </c:pt>
                <c:pt idx="1223">
                  <c:v>0.60472236118060008</c:v>
                </c:pt>
                <c:pt idx="1224">
                  <c:v>0.60492246123062499</c:v>
                </c:pt>
                <c:pt idx="1225">
                  <c:v>0.60512256128064956</c:v>
                </c:pt>
                <c:pt idx="1226">
                  <c:v>0.60532266133067503</c:v>
                </c:pt>
                <c:pt idx="1227">
                  <c:v>0.60552276138069949</c:v>
                </c:pt>
                <c:pt idx="1228">
                  <c:v>0.60572286143072562</c:v>
                </c:pt>
                <c:pt idx="1229">
                  <c:v>0.60592296148074998</c:v>
                </c:pt>
                <c:pt idx="1230">
                  <c:v>0.60612306153077711</c:v>
                </c:pt>
                <c:pt idx="1231">
                  <c:v>0.60632316158080002</c:v>
                </c:pt>
                <c:pt idx="1232">
                  <c:v>0.60652326163082504</c:v>
                </c:pt>
                <c:pt idx="1233">
                  <c:v>0.60672336168084995</c:v>
                </c:pt>
                <c:pt idx="1234">
                  <c:v>0.60692346173087564</c:v>
                </c:pt>
                <c:pt idx="1235">
                  <c:v>0.60712356178089999</c:v>
                </c:pt>
                <c:pt idx="1236">
                  <c:v>0.60732366183092457</c:v>
                </c:pt>
                <c:pt idx="1237">
                  <c:v>0.60752376188094692</c:v>
                </c:pt>
                <c:pt idx="1238">
                  <c:v>0.60772386193097505</c:v>
                </c:pt>
                <c:pt idx="1239">
                  <c:v>0.60792396198099996</c:v>
                </c:pt>
                <c:pt idx="1240">
                  <c:v>0.60812406203102565</c:v>
                </c:pt>
                <c:pt idx="1241">
                  <c:v>0.60832416208105</c:v>
                </c:pt>
                <c:pt idx="1242">
                  <c:v>0.60852426213107746</c:v>
                </c:pt>
                <c:pt idx="1243">
                  <c:v>0.60872436218110282</c:v>
                </c:pt>
                <c:pt idx="1244">
                  <c:v>0.60892446223112906</c:v>
                </c:pt>
                <c:pt idx="1245">
                  <c:v>0.60912456228115164</c:v>
                </c:pt>
                <c:pt idx="1246">
                  <c:v>0.60932466233118021</c:v>
                </c:pt>
                <c:pt idx="1247">
                  <c:v>0.60952476238120101</c:v>
                </c:pt>
                <c:pt idx="1248">
                  <c:v>0.60972486243122881</c:v>
                </c:pt>
                <c:pt idx="1249">
                  <c:v>0.60992496248125105</c:v>
                </c:pt>
                <c:pt idx="1250">
                  <c:v>0.61012506253127918</c:v>
                </c:pt>
                <c:pt idx="1251">
                  <c:v>0.61032516258130165</c:v>
                </c:pt>
                <c:pt idx="1252">
                  <c:v>0.61052526263132834</c:v>
                </c:pt>
                <c:pt idx="1253">
                  <c:v>0.6107253626813538</c:v>
                </c:pt>
                <c:pt idx="1254">
                  <c:v>0.61092546273137882</c:v>
                </c:pt>
                <c:pt idx="1255">
                  <c:v>0.61112556278140162</c:v>
                </c:pt>
                <c:pt idx="1256">
                  <c:v>0.61132566283142664</c:v>
                </c:pt>
                <c:pt idx="1257">
                  <c:v>0.611525762881451</c:v>
                </c:pt>
                <c:pt idx="1258">
                  <c:v>0.61172586293148079</c:v>
                </c:pt>
                <c:pt idx="1259">
                  <c:v>0.61192596298150381</c:v>
                </c:pt>
                <c:pt idx="1260">
                  <c:v>0.61212606303152595</c:v>
                </c:pt>
                <c:pt idx="1261">
                  <c:v>0.61232616308155097</c:v>
                </c:pt>
                <c:pt idx="1262">
                  <c:v>0.61252626313157665</c:v>
                </c:pt>
                <c:pt idx="1263">
                  <c:v>0.61272636318160101</c:v>
                </c:pt>
                <c:pt idx="1264">
                  <c:v>0.61292646323162603</c:v>
                </c:pt>
                <c:pt idx="1265">
                  <c:v>0.61312656328165049</c:v>
                </c:pt>
                <c:pt idx="1266">
                  <c:v>0.61332666333167662</c:v>
                </c:pt>
                <c:pt idx="1267">
                  <c:v>0.61352676338170098</c:v>
                </c:pt>
                <c:pt idx="1268">
                  <c:v>0.61372686343172811</c:v>
                </c:pt>
                <c:pt idx="1269">
                  <c:v>0.61392696348175102</c:v>
                </c:pt>
                <c:pt idx="1270">
                  <c:v>0.61412706353177882</c:v>
                </c:pt>
                <c:pt idx="1271">
                  <c:v>0.61432716358180095</c:v>
                </c:pt>
                <c:pt idx="1272">
                  <c:v>0.61452726363182664</c:v>
                </c:pt>
                <c:pt idx="1273">
                  <c:v>0.6147273636818531</c:v>
                </c:pt>
                <c:pt idx="1274">
                  <c:v>0.61492746373187834</c:v>
                </c:pt>
                <c:pt idx="1275">
                  <c:v>0.61512756378190059</c:v>
                </c:pt>
                <c:pt idx="1276">
                  <c:v>0.6153276638319255</c:v>
                </c:pt>
                <c:pt idx="1277">
                  <c:v>0.61552776388194819</c:v>
                </c:pt>
                <c:pt idx="1278">
                  <c:v>0.61572786393197665</c:v>
                </c:pt>
                <c:pt idx="1279">
                  <c:v>0.615927963982001</c:v>
                </c:pt>
                <c:pt idx="1280">
                  <c:v>0.61612806403202602</c:v>
                </c:pt>
                <c:pt idx="1281">
                  <c:v>0.61632816408205049</c:v>
                </c:pt>
                <c:pt idx="1282">
                  <c:v>0.61652826413207595</c:v>
                </c:pt>
                <c:pt idx="1283">
                  <c:v>0.61672836418210164</c:v>
                </c:pt>
                <c:pt idx="1284">
                  <c:v>0.6169284642321281</c:v>
                </c:pt>
                <c:pt idx="1285">
                  <c:v>0.61712856428215102</c:v>
                </c:pt>
                <c:pt idx="1286">
                  <c:v>0.61732866433217881</c:v>
                </c:pt>
                <c:pt idx="1287">
                  <c:v>0.6175287643822005</c:v>
                </c:pt>
                <c:pt idx="1288">
                  <c:v>0.61772886443222663</c:v>
                </c:pt>
                <c:pt idx="1289">
                  <c:v>0.61792896448225099</c:v>
                </c:pt>
                <c:pt idx="1290">
                  <c:v>0.61812906453227834</c:v>
                </c:pt>
                <c:pt idx="1291">
                  <c:v>0.61832916458230103</c:v>
                </c:pt>
                <c:pt idx="1292">
                  <c:v>0.61852926463232605</c:v>
                </c:pt>
                <c:pt idx="1293">
                  <c:v>0.61872936468235262</c:v>
                </c:pt>
                <c:pt idx="1294">
                  <c:v>0.61892946473237764</c:v>
                </c:pt>
                <c:pt idx="1295">
                  <c:v>0.619129564782402</c:v>
                </c:pt>
                <c:pt idx="1296">
                  <c:v>0.61932966483242702</c:v>
                </c:pt>
                <c:pt idx="1297">
                  <c:v>0.61952976488245159</c:v>
                </c:pt>
                <c:pt idx="1298">
                  <c:v>0.61972986493248006</c:v>
                </c:pt>
                <c:pt idx="1299">
                  <c:v>0.61992996498250263</c:v>
                </c:pt>
                <c:pt idx="1300">
                  <c:v>0.62013006503252699</c:v>
                </c:pt>
                <c:pt idx="1301">
                  <c:v>0.62033016508255157</c:v>
                </c:pt>
                <c:pt idx="1302">
                  <c:v>0.62053026513257703</c:v>
                </c:pt>
                <c:pt idx="1303">
                  <c:v>0.6207303651826015</c:v>
                </c:pt>
                <c:pt idx="1304">
                  <c:v>0.62093046523262696</c:v>
                </c:pt>
                <c:pt idx="1305">
                  <c:v>0.62113056528264965</c:v>
                </c:pt>
                <c:pt idx="1306">
                  <c:v>0.621330665332677</c:v>
                </c:pt>
                <c:pt idx="1307">
                  <c:v>0.62153076538270158</c:v>
                </c:pt>
                <c:pt idx="1308">
                  <c:v>0.62173086543272704</c:v>
                </c:pt>
                <c:pt idx="1309">
                  <c:v>0.62193096548275151</c:v>
                </c:pt>
                <c:pt idx="1310">
                  <c:v>0.62213106553277764</c:v>
                </c:pt>
                <c:pt idx="1311">
                  <c:v>0.62233116558280199</c:v>
                </c:pt>
                <c:pt idx="1312">
                  <c:v>0.62253126563282701</c:v>
                </c:pt>
                <c:pt idx="1313">
                  <c:v>0.62273136568285203</c:v>
                </c:pt>
                <c:pt idx="1314">
                  <c:v>0.62293146573287705</c:v>
                </c:pt>
                <c:pt idx="1315">
                  <c:v>0.62313156578289997</c:v>
                </c:pt>
                <c:pt idx="1316">
                  <c:v>0.62333166583292465</c:v>
                </c:pt>
                <c:pt idx="1317">
                  <c:v>0.62353176588294823</c:v>
                </c:pt>
                <c:pt idx="1318">
                  <c:v>0.62373186593297703</c:v>
                </c:pt>
                <c:pt idx="1319">
                  <c:v>0.62393196598300205</c:v>
                </c:pt>
                <c:pt idx="1320">
                  <c:v>0.62413206603302762</c:v>
                </c:pt>
                <c:pt idx="1321">
                  <c:v>0.62433216608305198</c:v>
                </c:pt>
                <c:pt idx="1322">
                  <c:v>0.62453226613307911</c:v>
                </c:pt>
                <c:pt idx="1323">
                  <c:v>0.62473236618310435</c:v>
                </c:pt>
                <c:pt idx="1324">
                  <c:v>0.62493246623312981</c:v>
                </c:pt>
                <c:pt idx="1325">
                  <c:v>0.62513256628315195</c:v>
                </c:pt>
                <c:pt idx="1326">
                  <c:v>0.62533266633318041</c:v>
                </c:pt>
                <c:pt idx="1327">
                  <c:v>0.62553276638320199</c:v>
                </c:pt>
                <c:pt idx="1328">
                  <c:v>0.62573286643322934</c:v>
                </c:pt>
                <c:pt idx="1329">
                  <c:v>0.62593296648325203</c:v>
                </c:pt>
                <c:pt idx="1330">
                  <c:v>0.62613306653327983</c:v>
                </c:pt>
                <c:pt idx="1331">
                  <c:v>0.62633316658330263</c:v>
                </c:pt>
                <c:pt idx="1332">
                  <c:v>0.62653326663332765</c:v>
                </c:pt>
                <c:pt idx="1333">
                  <c:v>0.62673336668335422</c:v>
                </c:pt>
                <c:pt idx="1334">
                  <c:v>0.62693346673337935</c:v>
                </c:pt>
                <c:pt idx="1335">
                  <c:v>0.62713356678340204</c:v>
                </c:pt>
                <c:pt idx="1336">
                  <c:v>0.62733366683342695</c:v>
                </c:pt>
                <c:pt idx="1337">
                  <c:v>0.62753376688345197</c:v>
                </c:pt>
                <c:pt idx="1338">
                  <c:v>0.62773386693348121</c:v>
                </c:pt>
                <c:pt idx="1339">
                  <c:v>0.62793396698350434</c:v>
                </c:pt>
                <c:pt idx="1340">
                  <c:v>0.62813406703352981</c:v>
                </c:pt>
                <c:pt idx="1341">
                  <c:v>0.62833416708355205</c:v>
                </c:pt>
                <c:pt idx="1342">
                  <c:v>0.62853426713358118</c:v>
                </c:pt>
                <c:pt idx="1343">
                  <c:v>0.62873436718360365</c:v>
                </c:pt>
                <c:pt idx="1344">
                  <c:v>0.62893446723363033</c:v>
                </c:pt>
                <c:pt idx="1345">
                  <c:v>0.62913456728365302</c:v>
                </c:pt>
                <c:pt idx="1346">
                  <c:v>0.62933466733368082</c:v>
                </c:pt>
                <c:pt idx="1347">
                  <c:v>0.62953476738370295</c:v>
                </c:pt>
                <c:pt idx="1348">
                  <c:v>0.62973486743373175</c:v>
                </c:pt>
                <c:pt idx="1349">
                  <c:v>0.6299349674837551</c:v>
                </c:pt>
                <c:pt idx="1350">
                  <c:v>0.63013506753378279</c:v>
                </c:pt>
                <c:pt idx="1351">
                  <c:v>0.63033516758380581</c:v>
                </c:pt>
                <c:pt idx="1352">
                  <c:v>0.63053526763383094</c:v>
                </c:pt>
                <c:pt idx="1353">
                  <c:v>0.63073536768385619</c:v>
                </c:pt>
                <c:pt idx="1354">
                  <c:v>0.63093546773388176</c:v>
                </c:pt>
                <c:pt idx="1355">
                  <c:v>0.63113556778390301</c:v>
                </c:pt>
                <c:pt idx="1356">
                  <c:v>0.63133566783392803</c:v>
                </c:pt>
                <c:pt idx="1357">
                  <c:v>0.63153576788395249</c:v>
                </c:pt>
                <c:pt idx="1358">
                  <c:v>0.63173586793398107</c:v>
                </c:pt>
                <c:pt idx="1359">
                  <c:v>0.63193596798400364</c:v>
                </c:pt>
                <c:pt idx="1360">
                  <c:v>0.632136068034028</c:v>
                </c:pt>
                <c:pt idx="1361">
                  <c:v>0.63233616808405257</c:v>
                </c:pt>
                <c:pt idx="1362">
                  <c:v>0.63253626813407804</c:v>
                </c:pt>
                <c:pt idx="1363">
                  <c:v>0.63273636818410295</c:v>
                </c:pt>
                <c:pt idx="1364">
                  <c:v>0.63293646823412864</c:v>
                </c:pt>
                <c:pt idx="1365">
                  <c:v>0.63313656828415299</c:v>
                </c:pt>
                <c:pt idx="1366">
                  <c:v>0.63333666833418034</c:v>
                </c:pt>
                <c:pt idx="1367">
                  <c:v>0.63353676838420259</c:v>
                </c:pt>
                <c:pt idx="1368">
                  <c:v>0.63373686843422805</c:v>
                </c:pt>
                <c:pt idx="1369">
                  <c:v>0.63393696848425296</c:v>
                </c:pt>
                <c:pt idx="1370">
                  <c:v>0.63413706853427865</c:v>
                </c:pt>
                <c:pt idx="1371">
                  <c:v>0.634337168584303</c:v>
                </c:pt>
                <c:pt idx="1372">
                  <c:v>0.63453726863432802</c:v>
                </c:pt>
                <c:pt idx="1373">
                  <c:v>0.63473736868435304</c:v>
                </c:pt>
                <c:pt idx="1374">
                  <c:v>0.63493746873437795</c:v>
                </c:pt>
                <c:pt idx="1375">
                  <c:v>0.63513756878440297</c:v>
                </c:pt>
                <c:pt idx="1376">
                  <c:v>0.63533766883442799</c:v>
                </c:pt>
                <c:pt idx="1377">
                  <c:v>0.63553776888445257</c:v>
                </c:pt>
                <c:pt idx="1378">
                  <c:v>0.63573786893448081</c:v>
                </c:pt>
                <c:pt idx="1379">
                  <c:v>0.63593796898450305</c:v>
                </c:pt>
                <c:pt idx="1380">
                  <c:v>0.63613806903452863</c:v>
                </c:pt>
                <c:pt idx="1381">
                  <c:v>0.63633816908455298</c:v>
                </c:pt>
                <c:pt idx="1382">
                  <c:v>0.63653826913458034</c:v>
                </c:pt>
                <c:pt idx="1383">
                  <c:v>0.63673836918460303</c:v>
                </c:pt>
                <c:pt idx="1384">
                  <c:v>0.63693846923462805</c:v>
                </c:pt>
                <c:pt idx="1385">
                  <c:v>0.63713856928465296</c:v>
                </c:pt>
                <c:pt idx="1386">
                  <c:v>0.63733866933467864</c:v>
                </c:pt>
                <c:pt idx="1387">
                  <c:v>0.637538769384703</c:v>
                </c:pt>
                <c:pt idx="1388">
                  <c:v>0.63773886943473035</c:v>
                </c:pt>
                <c:pt idx="1389">
                  <c:v>0.63793896948475304</c:v>
                </c:pt>
                <c:pt idx="1390">
                  <c:v>0.63813906953478206</c:v>
                </c:pt>
                <c:pt idx="1391">
                  <c:v>0.63833916958480463</c:v>
                </c:pt>
                <c:pt idx="1392">
                  <c:v>0.63853926963482965</c:v>
                </c:pt>
                <c:pt idx="1393">
                  <c:v>0.63873936968485634</c:v>
                </c:pt>
                <c:pt idx="1394">
                  <c:v>0.6389394697348818</c:v>
                </c:pt>
                <c:pt idx="1395">
                  <c:v>0.63913956978490349</c:v>
                </c:pt>
                <c:pt idx="1396">
                  <c:v>0.63933966983492896</c:v>
                </c:pt>
                <c:pt idx="1397">
                  <c:v>0.63953976988495165</c:v>
                </c:pt>
                <c:pt idx="1398">
                  <c:v>0.63973986993498111</c:v>
                </c:pt>
                <c:pt idx="1399">
                  <c:v>0.63993996998500402</c:v>
                </c:pt>
                <c:pt idx="1400">
                  <c:v>0.64014007003503182</c:v>
                </c:pt>
                <c:pt idx="1401">
                  <c:v>0.64034017008505395</c:v>
                </c:pt>
                <c:pt idx="1402">
                  <c:v>0.64054027013508275</c:v>
                </c:pt>
                <c:pt idx="1403">
                  <c:v>0.64074037018510821</c:v>
                </c:pt>
                <c:pt idx="1404">
                  <c:v>0.64094047023513356</c:v>
                </c:pt>
                <c:pt idx="1405">
                  <c:v>0.64114057028515681</c:v>
                </c:pt>
                <c:pt idx="1406">
                  <c:v>0.64134067033518383</c:v>
                </c:pt>
                <c:pt idx="1407">
                  <c:v>0.64154077038520463</c:v>
                </c:pt>
                <c:pt idx="1408">
                  <c:v>0.64174087043523276</c:v>
                </c:pt>
                <c:pt idx="1409">
                  <c:v>0.64194097048525633</c:v>
                </c:pt>
                <c:pt idx="1410">
                  <c:v>0.6421410705352838</c:v>
                </c:pt>
                <c:pt idx="1411">
                  <c:v>0.64234117058530682</c:v>
                </c:pt>
                <c:pt idx="1412">
                  <c:v>0.64254127063533206</c:v>
                </c:pt>
                <c:pt idx="1413">
                  <c:v>0.64274137068535775</c:v>
                </c:pt>
                <c:pt idx="1414">
                  <c:v>0.64294147073538321</c:v>
                </c:pt>
                <c:pt idx="1415">
                  <c:v>0.64314157078540635</c:v>
                </c:pt>
                <c:pt idx="1416">
                  <c:v>0.64334167083543181</c:v>
                </c:pt>
                <c:pt idx="1417">
                  <c:v>0.64354177088545395</c:v>
                </c:pt>
                <c:pt idx="1418">
                  <c:v>0.64374187093548441</c:v>
                </c:pt>
                <c:pt idx="1419">
                  <c:v>0.64394197098550776</c:v>
                </c:pt>
                <c:pt idx="1420">
                  <c:v>0.64414207103553134</c:v>
                </c:pt>
                <c:pt idx="1421">
                  <c:v>0.64434217108555403</c:v>
                </c:pt>
                <c:pt idx="1422">
                  <c:v>0.64454227113558182</c:v>
                </c:pt>
                <c:pt idx="1423">
                  <c:v>0.64474237118560462</c:v>
                </c:pt>
                <c:pt idx="1424">
                  <c:v>0.64494247123562964</c:v>
                </c:pt>
                <c:pt idx="1425">
                  <c:v>0.645142571285654</c:v>
                </c:pt>
                <c:pt idx="1426">
                  <c:v>0.64534267133568135</c:v>
                </c:pt>
                <c:pt idx="1427">
                  <c:v>0.64554277138570404</c:v>
                </c:pt>
                <c:pt idx="1428">
                  <c:v>0.64574287143573206</c:v>
                </c:pt>
                <c:pt idx="1429">
                  <c:v>0.64594297148575464</c:v>
                </c:pt>
                <c:pt idx="1430">
                  <c:v>0.64614307153578299</c:v>
                </c:pt>
                <c:pt idx="1431">
                  <c:v>0.64634317158580634</c:v>
                </c:pt>
                <c:pt idx="1432">
                  <c:v>0.64654327163583181</c:v>
                </c:pt>
                <c:pt idx="1433">
                  <c:v>0.64674337168585683</c:v>
                </c:pt>
                <c:pt idx="1434">
                  <c:v>0.64694347173588218</c:v>
                </c:pt>
                <c:pt idx="1435">
                  <c:v>0.64714357178590398</c:v>
                </c:pt>
                <c:pt idx="1436">
                  <c:v>0.647343671835929</c:v>
                </c:pt>
                <c:pt idx="1437">
                  <c:v>0.64754377188595358</c:v>
                </c:pt>
                <c:pt idx="1438">
                  <c:v>0.64774387193598182</c:v>
                </c:pt>
                <c:pt idx="1439">
                  <c:v>0.64794397198600495</c:v>
                </c:pt>
                <c:pt idx="1440">
                  <c:v>0.64814407203603375</c:v>
                </c:pt>
                <c:pt idx="1441">
                  <c:v>0.6483441720860571</c:v>
                </c:pt>
                <c:pt idx="1442">
                  <c:v>0.64854427213608468</c:v>
                </c:pt>
                <c:pt idx="1443">
                  <c:v>0.64874437218610992</c:v>
                </c:pt>
                <c:pt idx="1444">
                  <c:v>0.64894447223613483</c:v>
                </c:pt>
                <c:pt idx="1445">
                  <c:v>0.64914457228615818</c:v>
                </c:pt>
                <c:pt idx="1446">
                  <c:v>0.6493446723361862</c:v>
                </c:pt>
                <c:pt idx="1447">
                  <c:v>0.64954477238620734</c:v>
                </c:pt>
                <c:pt idx="1448">
                  <c:v>0.6497448724362348</c:v>
                </c:pt>
                <c:pt idx="1449">
                  <c:v>0.64994497248625782</c:v>
                </c:pt>
                <c:pt idx="1450">
                  <c:v>0.6501450725362854</c:v>
                </c:pt>
                <c:pt idx="1451">
                  <c:v>0.65034517258630875</c:v>
                </c:pt>
                <c:pt idx="1452">
                  <c:v>0.65054527263633422</c:v>
                </c:pt>
                <c:pt idx="1453">
                  <c:v>0.65074537268635979</c:v>
                </c:pt>
                <c:pt idx="1454">
                  <c:v>0.65094547273638492</c:v>
                </c:pt>
                <c:pt idx="1455">
                  <c:v>0.65114557278640806</c:v>
                </c:pt>
                <c:pt idx="1456">
                  <c:v>0.65134567283643341</c:v>
                </c:pt>
                <c:pt idx="1457">
                  <c:v>0.65154577288645565</c:v>
                </c:pt>
                <c:pt idx="1458">
                  <c:v>0.65174587293648634</c:v>
                </c:pt>
                <c:pt idx="1459">
                  <c:v>0.6519459729865098</c:v>
                </c:pt>
                <c:pt idx="1460">
                  <c:v>0.65214607303653283</c:v>
                </c:pt>
                <c:pt idx="1461">
                  <c:v>0.65234617308655563</c:v>
                </c:pt>
                <c:pt idx="1462">
                  <c:v>0.65254627313658375</c:v>
                </c:pt>
                <c:pt idx="1463">
                  <c:v>0.65274637318660722</c:v>
                </c:pt>
                <c:pt idx="1464">
                  <c:v>0.65294647323663235</c:v>
                </c:pt>
                <c:pt idx="1465">
                  <c:v>0.65314657328665504</c:v>
                </c:pt>
                <c:pt idx="1466">
                  <c:v>0.65334667333668306</c:v>
                </c:pt>
                <c:pt idx="1467">
                  <c:v>0.65354677338670564</c:v>
                </c:pt>
                <c:pt idx="1468">
                  <c:v>0.65374687343673421</c:v>
                </c:pt>
                <c:pt idx="1469">
                  <c:v>0.65394697348675734</c:v>
                </c:pt>
                <c:pt idx="1470">
                  <c:v>0.65414707353678481</c:v>
                </c:pt>
                <c:pt idx="1471">
                  <c:v>0.65434717358680783</c:v>
                </c:pt>
                <c:pt idx="1472">
                  <c:v>0.65454727363683318</c:v>
                </c:pt>
                <c:pt idx="1473">
                  <c:v>0.65474737368685876</c:v>
                </c:pt>
                <c:pt idx="1474">
                  <c:v>0.65494747373688456</c:v>
                </c:pt>
                <c:pt idx="1475">
                  <c:v>0.65514757378690502</c:v>
                </c:pt>
                <c:pt idx="1476">
                  <c:v>0.65534767383693004</c:v>
                </c:pt>
                <c:pt idx="1477">
                  <c:v>0.65554777388695451</c:v>
                </c:pt>
                <c:pt idx="1478">
                  <c:v>0.65574787393698375</c:v>
                </c:pt>
                <c:pt idx="1479">
                  <c:v>0.6559479739870071</c:v>
                </c:pt>
                <c:pt idx="1480">
                  <c:v>0.65614807403703235</c:v>
                </c:pt>
                <c:pt idx="1481">
                  <c:v>0.65634817408705504</c:v>
                </c:pt>
                <c:pt idx="1482">
                  <c:v>0.65654827413708305</c:v>
                </c:pt>
                <c:pt idx="1483">
                  <c:v>0.65674837418710819</c:v>
                </c:pt>
                <c:pt idx="1484">
                  <c:v>0.65694847423713376</c:v>
                </c:pt>
                <c:pt idx="1485">
                  <c:v>0.65714857428715734</c:v>
                </c:pt>
                <c:pt idx="1486">
                  <c:v>0.6573486743371848</c:v>
                </c:pt>
                <c:pt idx="1487">
                  <c:v>0.65754877438720505</c:v>
                </c:pt>
                <c:pt idx="1488">
                  <c:v>0.65774887443723407</c:v>
                </c:pt>
                <c:pt idx="1489">
                  <c:v>0.65794897448725664</c:v>
                </c:pt>
                <c:pt idx="1490">
                  <c:v>0.65814907453728522</c:v>
                </c:pt>
                <c:pt idx="1491">
                  <c:v>0.65834917458730835</c:v>
                </c:pt>
                <c:pt idx="1492">
                  <c:v>0.65854927463733381</c:v>
                </c:pt>
                <c:pt idx="1493">
                  <c:v>0.65874937468735906</c:v>
                </c:pt>
                <c:pt idx="1494">
                  <c:v>0.65894947473738474</c:v>
                </c:pt>
                <c:pt idx="1495">
                  <c:v>0.65914957478740765</c:v>
                </c:pt>
                <c:pt idx="1496">
                  <c:v>0.65934967483743334</c:v>
                </c:pt>
                <c:pt idx="1497">
                  <c:v>0.65954977488745603</c:v>
                </c:pt>
                <c:pt idx="1498">
                  <c:v>0.65974987493748583</c:v>
                </c:pt>
                <c:pt idx="1499">
                  <c:v>0.65994997498750918</c:v>
                </c:pt>
                <c:pt idx="1500">
                  <c:v>0.66015007503753165</c:v>
                </c:pt>
                <c:pt idx="1501">
                  <c:v>0.660350175087556</c:v>
                </c:pt>
                <c:pt idx="1502">
                  <c:v>0.66055027513758346</c:v>
                </c:pt>
                <c:pt idx="1503">
                  <c:v>0.66075037518760604</c:v>
                </c:pt>
                <c:pt idx="1504">
                  <c:v>0.66095047523763095</c:v>
                </c:pt>
                <c:pt idx="1505">
                  <c:v>0.66115057528765597</c:v>
                </c:pt>
                <c:pt idx="1506">
                  <c:v>0.6613506753376831</c:v>
                </c:pt>
                <c:pt idx="1507">
                  <c:v>0.66155077538770601</c:v>
                </c:pt>
                <c:pt idx="1508">
                  <c:v>0.66175087543773381</c:v>
                </c:pt>
                <c:pt idx="1509">
                  <c:v>0.66195097548775605</c:v>
                </c:pt>
                <c:pt idx="1510">
                  <c:v>0.66215107553778418</c:v>
                </c:pt>
                <c:pt idx="1511">
                  <c:v>0.66235117558780665</c:v>
                </c:pt>
                <c:pt idx="1512">
                  <c:v>0.66255127563783334</c:v>
                </c:pt>
                <c:pt idx="1513">
                  <c:v>0.6627513756878588</c:v>
                </c:pt>
                <c:pt idx="1514">
                  <c:v>0.66295147573788382</c:v>
                </c:pt>
                <c:pt idx="1515">
                  <c:v>0.66315157578790596</c:v>
                </c:pt>
                <c:pt idx="1516">
                  <c:v>0.66335167583793098</c:v>
                </c:pt>
                <c:pt idx="1517">
                  <c:v>0.66355177588795389</c:v>
                </c:pt>
                <c:pt idx="1518">
                  <c:v>0.66375187593798335</c:v>
                </c:pt>
                <c:pt idx="1519">
                  <c:v>0.66395197598800881</c:v>
                </c:pt>
                <c:pt idx="1520">
                  <c:v>0.66415207603803406</c:v>
                </c:pt>
                <c:pt idx="1521">
                  <c:v>0.66435217608805663</c:v>
                </c:pt>
                <c:pt idx="1522">
                  <c:v>0.66455227613808476</c:v>
                </c:pt>
                <c:pt idx="1523">
                  <c:v>0.66475237618811056</c:v>
                </c:pt>
                <c:pt idx="1524">
                  <c:v>0.6649524762381358</c:v>
                </c:pt>
                <c:pt idx="1525">
                  <c:v>0.66515257628815883</c:v>
                </c:pt>
                <c:pt idx="1526">
                  <c:v>0.6653526763381864</c:v>
                </c:pt>
                <c:pt idx="1527">
                  <c:v>0.66555277638820665</c:v>
                </c:pt>
                <c:pt idx="1528">
                  <c:v>0.66575287643823522</c:v>
                </c:pt>
                <c:pt idx="1529">
                  <c:v>0.66595297648825835</c:v>
                </c:pt>
                <c:pt idx="1530">
                  <c:v>0.66615307653828593</c:v>
                </c:pt>
                <c:pt idx="1531">
                  <c:v>0.66635317658830906</c:v>
                </c:pt>
                <c:pt idx="1532">
                  <c:v>0.66655327663833475</c:v>
                </c:pt>
                <c:pt idx="1533">
                  <c:v>0.66675337668836021</c:v>
                </c:pt>
                <c:pt idx="1534">
                  <c:v>0.66695347673838556</c:v>
                </c:pt>
                <c:pt idx="1535">
                  <c:v>0.66715357678840881</c:v>
                </c:pt>
                <c:pt idx="1536">
                  <c:v>0.66735367683843383</c:v>
                </c:pt>
                <c:pt idx="1537">
                  <c:v>0.66755377688845763</c:v>
                </c:pt>
                <c:pt idx="1538">
                  <c:v>0.6677538769384882</c:v>
                </c:pt>
                <c:pt idx="1539">
                  <c:v>0.66795397698851156</c:v>
                </c:pt>
                <c:pt idx="1540">
                  <c:v>0.6681540770385368</c:v>
                </c:pt>
                <c:pt idx="1541">
                  <c:v>0.66835417708855982</c:v>
                </c:pt>
                <c:pt idx="1542">
                  <c:v>0.66855427713858739</c:v>
                </c:pt>
                <c:pt idx="1543">
                  <c:v>0.66875437718861075</c:v>
                </c:pt>
                <c:pt idx="1544">
                  <c:v>0.66895447723863621</c:v>
                </c:pt>
                <c:pt idx="1545">
                  <c:v>0.66915457728865935</c:v>
                </c:pt>
                <c:pt idx="1546">
                  <c:v>0.66935467733868692</c:v>
                </c:pt>
                <c:pt idx="1547">
                  <c:v>0.66955477738870994</c:v>
                </c:pt>
                <c:pt idx="1548">
                  <c:v>0.66975487743873741</c:v>
                </c:pt>
                <c:pt idx="1549">
                  <c:v>0.66995497748876076</c:v>
                </c:pt>
                <c:pt idx="1550">
                  <c:v>0.67015507753878834</c:v>
                </c:pt>
                <c:pt idx="1551">
                  <c:v>0.6703551775888118</c:v>
                </c:pt>
                <c:pt idx="1552">
                  <c:v>0.67055527763883682</c:v>
                </c:pt>
                <c:pt idx="1553">
                  <c:v>0.6707553776888624</c:v>
                </c:pt>
                <c:pt idx="1554">
                  <c:v>0.6709554777388882</c:v>
                </c:pt>
                <c:pt idx="1555">
                  <c:v>0.67115557778890911</c:v>
                </c:pt>
                <c:pt idx="1556">
                  <c:v>0.67135567783893435</c:v>
                </c:pt>
                <c:pt idx="1557">
                  <c:v>0.67155577788895704</c:v>
                </c:pt>
                <c:pt idx="1558">
                  <c:v>0.67175587793898739</c:v>
                </c:pt>
                <c:pt idx="1559">
                  <c:v>0.67195597798901074</c:v>
                </c:pt>
                <c:pt idx="1560">
                  <c:v>0.6721560780390341</c:v>
                </c:pt>
                <c:pt idx="1561">
                  <c:v>0.67235617808905701</c:v>
                </c:pt>
                <c:pt idx="1562">
                  <c:v>0.67255627813908481</c:v>
                </c:pt>
                <c:pt idx="1563">
                  <c:v>0.67275637818910983</c:v>
                </c:pt>
                <c:pt idx="1564">
                  <c:v>0.67295647823913518</c:v>
                </c:pt>
                <c:pt idx="1565">
                  <c:v>0.67315657828915765</c:v>
                </c:pt>
                <c:pt idx="1566">
                  <c:v>0.67335667833918644</c:v>
                </c:pt>
                <c:pt idx="1567">
                  <c:v>0.67355677838920702</c:v>
                </c:pt>
                <c:pt idx="1568">
                  <c:v>0.67375687843923482</c:v>
                </c:pt>
                <c:pt idx="1569">
                  <c:v>0.67395697848925695</c:v>
                </c:pt>
                <c:pt idx="1570">
                  <c:v>0.67415707853928575</c:v>
                </c:pt>
                <c:pt idx="1571">
                  <c:v>0.6743571785893091</c:v>
                </c:pt>
                <c:pt idx="1572">
                  <c:v>0.67455727863933435</c:v>
                </c:pt>
                <c:pt idx="1573">
                  <c:v>0.67475737868935981</c:v>
                </c:pt>
                <c:pt idx="1574">
                  <c:v>0.67495747873938494</c:v>
                </c:pt>
                <c:pt idx="1575">
                  <c:v>0.67515757878940763</c:v>
                </c:pt>
                <c:pt idx="1576">
                  <c:v>0.67535767883943265</c:v>
                </c:pt>
                <c:pt idx="1577">
                  <c:v>0.67555777888945701</c:v>
                </c:pt>
                <c:pt idx="1578">
                  <c:v>0.6757578789394868</c:v>
                </c:pt>
                <c:pt idx="1579">
                  <c:v>0.67595797898950982</c:v>
                </c:pt>
                <c:pt idx="1580">
                  <c:v>0.67615807903953506</c:v>
                </c:pt>
                <c:pt idx="1581">
                  <c:v>0.67635817908955764</c:v>
                </c:pt>
                <c:pt idx="1582">
                  <c:v>0.67655827913958622</c:v>
                </c:pt>
                <c:pt idx="1583">
                  <c:v>0.67675837918960935</c:v>
                </c:pt>
                <c:pt idx="1584">
                  <c:v>0.67695847923963481</c:v>
                </c:pt>
                <c:pt idx="1585">
                  <c:v>0.67715857928965795</c:v>
                </c:pt>
                <c:pt idx="1586">
                  <c:v>0.67735867933968641</c:v>
                </c:pt>
                <c:pt idx="1587">
                  <c:v>0.67755877938970865</c:v>
                </c:pt>
                <c:pt idx="1588">
                  <c:v>0.67775887943973756</c:v>
                </c:pt>
                <c:pt idx="1589">
                  <c:v>0.6779589794897608</c:v>
                </c:pt>
                <c:pt idx="1590">
                  <c:v>0.67815907953978782</c:v>
                </c:pt>
                <c:pt idx="1591">
                  <c:v>0.67835917958981118</c:v>
                </c:pt>
                <c:pt idx="1592">
                  <c:v>0.67855927963983675</c:v>
                </c:pt>
                <c:pt idx="1593">
                  <c:v>0.67875937968986222</c:v>
                </c:pt>
                <c:pt idx="1594">
                  <c:v>0.67895947973988779</c:v>
                </c:pt>
                <c:pt idx="1595">
                  <c:v>0.67915957978990804</c:v>
                </c:pt>
                <c:pt idx="1596">
                  <c:v>0.67935967983993295</c:v>
                </c:pt>
                <c:pt idx="1597">
                  <c:v>0.67955977988995797</c:v>
                </c:pt>
                <c:pt idx="1598">
                  <c:v>0.67975987993998721</c:v>
                </c:pt>
                <c:pt idx="1599">
                  <c:v>0.67995997999001034</c:v>
                </c:pt>
                <c:pt idx="1600">
                  <c:v>0.68016008004003259</c:v>
                </c:pt>
                <c:pt idx="1601">
                  <c:v>0.68036018009005494</c:v>
                </c:pt>
                <c:pt idx="1602">
                  <c:v>0.68056028014008296</c:v>
                </c:pt>
                <c:pt idx="1603">
                  <c:v>0.68076038019010798</c:v>
                </c:pt>
                <c:pt idx="1604">
                  <c:v>0.680960480240133</c:v>
                </c:pt>
                <c:pt idx="1605">
                  <c:v>0.68116058029015758</c:v>
                </c:pt>
                <c:pt idx="1606">
                  <c:v>0.68136068034018304</c:v>
                </c:pt>
                <c:pt idx="1607">
                  <c:v>0.68156078039020518</c:v>
                </c:pt>
                <c:pt idx="1608">
                  <c:v>0.68176088044023297</c:v>
                </c:pt>
                <c:pt idx="1609">
                  <c:v>0.68196098049025589</c:v>
                </c:pt>
                <c:pt idx="1610">
                  <c:v>0.68216108054028302</c:v>
                </c:pt>
                <c:pt idx="1611">
                  <c:v>0.68236118059030759</c:v>
                </c:pt>
                <c:pt idx="1612">
                  <c:v>0.6825612806403325</c:v>
                </c:pt>
                <c:pt idx="1613">
                  <c:v>0.68276138069035797</c:v>
                </c:pt>
                <c:pt idx="1614">
                  <c:v>0.68296148074038299</c:v>
                </c:pt>
                <c:pt idx="1615">
                  <c:v>0.68316158079040756</c:v>
                </c:pt>
                <c:pt idx="1616">
                  <c:v>0.68336168084043258</c:v>
                </c:pt>
                <c:pt idx="1617">
                  <c:v>0.68356178089045483</c:v>
                </c:pt>
                <c:pt idx="1618">
                  <c:v>0.68376188094048362</c:v>
                </c:pt>
                <c:pt idx="1619">
                  <c:v>0.68396198099050798</c:v>
                </c:pt>
                <c:pt idx="1620">
                  <c:v>0.68416208104053156</c:v>
                </c:pt>
                <c:pt idx="1621">
                  <c:v>0.68436218109055436</c:v>
                </c:pt>
                <c:pt idx="1622">
                  <c:v>0.68456228114058248</c:v>
                </c:pt>
                <c:pt idx="1623">
                  <c:v>0.68476238119060517</c:v>
                </c:pt>
                <c:pt idx="1624">
                  <c:v>0.68496248124063053</c:v>
                </c:pt>
                <c:pt idx="1625">
                  <c:v>0.68516258129065377</c:v>
                </c:pt>
                <c:pt idx="1626">
                  <c:v>0.68536268134068257</c:v>
                </c:pt>
                <c:pt idx="1627">
                  <c:v>0.68556278139070492</c:v>
                </c:pt>
                <c:pt idx="1628">
                  <c:v>0.6857628814407325</c:v>
                </c:pt>
                <c:pt idx="1629">
                  <c:v>0.68596298149075519</c:v>
                </c:pt>
                <c:pt idx="1630">
                  <c:v>0.68616308154078298</c:v>
                </c:pt>
                <c:pt idx="1631">
                  <c:v>0.68636318159080756</c:v>
                </c:pt>
                <c:pt idx="1632">
                  <c:v>0.68656328164083258</c:v>
                </c:pt>
                <c:pt idx="1633">
                  <c:v>0.68676338169085749</c:v>
                </c:pt>
                <c:pt idx="1634">
                  <c:v>0.68696348174088351</c:v>
                </c:pt>
                <c:pt idx="1635">
                  <c:v>0.6871635817909042</c:v>
                </c:pt>
                <c:pt idx="1636">
                  <c:v>0.68736368184092977</c:v>
                </c:pt>
                <c:pt idx="1637">
                  <c:v>0.68756378189095269</c:v>
                </c:pt>
                <c:pt idx="1638">
                  <c:v>0.68776388194098359</c:v>
                </c:pt>
                <c:pt idx="1639">
                  <c:v>0.68796398199100617</c:v>
                </c:pt>
                <c:pt idx="1640">
                  <c:v>0.68816408204103396</c:v>
                </c:pt>
                <c:pt idx="1641">
                  <c:v>0.68836418209105665</c:v>
                </c:pt>
                <c:pt idx="1642">
                  <c:v>0.68856428214108401</c:v>
                </c:pt>
                <c:pt idx="1643">
                  <c:v>0.68876438219110903</c:v>
                </c:pt>
                <c:pt idx="1644">
                  <c:v>0.68896448224113405</c:v>
                </c:pt>
                <c:pt idx="1645">
                  <c:v>0.68916458229115896</c:v>
                </c:pt>
                <c:pt idx="1646">
                  <c:v>0.68936468234118464</c:v>
                </c:pt>
                <c:pt idx="1647">
                  <c:v>0.68956478239120689</c:v>
                </c:pt>
                <c:pt idx="1648">
                  <c:v>0.68976488244123402</c:v>
                </c:pt>
                <c:pt idx="1649">
                  <c:v>0.68996498249125859</c:v>
                </c:pt>
                <c:pt idx="1650">
                  <c:v>0.69016508254128395</c:v>
                </c:pt>
                <c:pt idx="1651">
                  <c:v>0.69036518259130897</c:v>
                </c:pt>
                <c:pt idx="1652">
                  <c:v>0.69056528264133399</c:v>
                </c:pt>
                <c:pt idx="1653">
                  <c:v>0.69076538269135901</c:v>
                </c:pt>
                <c:pt idx="1654">
                  <c:v>0.69096548274138403</c:v>
                </c:pt>
                <c:pt idx="1655">
                  <c:v>0.69116558279140849</c:v>
                </c:pt>
                <c:pt idx="1656">
                  <c:v>0.69136568284143396</c:v>
                </c:pt>
                <c:pt idx="1657">
                  <c:v>0.69156578289145665</c:v>
                </c:pt>
                <c:pt idx="1658">
                  <c:v>0.69176588294148622</c:v>
                </c:pt>
                <c:pt idx="1659">
                  <c:v>0.69196598299150902</c:v>
                </c:pt>
                <c:pt idx="1660">
                  <c:v>0.69216608304153349</c:v>
                </c:pt>
                <c:pt idx="1661">
                  <c:v>0.69236618309155618</c:v>
                </c:pt>
                <c:pt idx="1662">
                  <c:v>0.69256628314158397</c:v>
                </c:pt>
                <c:pt idx="1663">
                  <c:v>0.69276638319160688</c:v>
                </c:pt>
                <c:pt idx="1664">
                  <c:v>0.69296648324163357</c:v>
                </c:pt>
                <c:pt idx="1665">
                  <c:v>0.69316658329165592</c:v>
                </c:pt>
                <c:pt idx="1666">
                  <c:v>0.6933666833416835</c:v>
                </c:pt>
                <c:pt idx="1667">
                  <c:v>0.69356678339170619</c:v>
                </c:pt>
                <c:pt idx="1668">
                  <c:v>0.69376688344173398</c:v>
                </c:pt>
                <c:pt idx="1669">
                  <c:v>0.69396698349175856</c:v>
                </c:pt>
                <c:pt idx="1670">
                  <c:v>0.69416708354178402</c:v>
                </c:pt>
                <c:pt idx="1671">
                  <c:v>0.69436718359180849</c:v>
                </c:pt>
                <c:pt idx="1672">
                  <c:v>0.69456728364183351</c:v>
                </c:pt>
                <c:pt idx="1673">
                  <c:v>0.69476738369185898</c:v>
                </c:pt>
                <c:pt idx="1674">
                  <c:v>0.694967483741884</c:v>
                </c:pt>
                <c:pt idx="1675">
                  <c:v>0.69516758379190535</c:v>
                </c:pt>
                <c:pt idx="1676">
                  <c:v>0.69536768384193093</c:v>
                </c:pt>
                <c:pt idx="1677">
                  <c:v>0.69556778389195406</c:v>
                </c:pt>
                <c:pt idx="1678">
                  <c:v>0.69576788394198397</c:v>
                </c:pt>
                <c:pt idx="1679">
                  <c:v>0.69596798399200666</c:v>
                </c:pt>
                <c:pt idx="1680">
                  <c:v>0.69616808404203356</c:v>
                </c:pt>
                <c:pt idx="1681">
                  <c:v>0.69636818409205581</c:v>
                </c:pt>
                <c:pt idx="1682">
                  <c:v>0.69656828414208349</c:v>
                </c:pt>
                <c:pt idx="1683">
                  <c:v>0.69676838419210996</c:v>
                </c:pt>
                <c:pt idx="1684">
                  <c:v>0.69696848424213498</c:v>
                </c:pt>
                <c:pt idx="1685">
                  <c:v>0.69716858429215856</c:v>
                </c:pt>
                <c:pt idx="1686">
                  <c:v>0.69736868434218502</c:v>
                </c:pt>
                <c:pt idx="1687">
                  <c:v>0.69756878439220671</c:v>
                </c:pt>
                <c:pt idx="1688">
                  <c:v>0.6977688844422345</c:v>
                </c:pt>
                <c:pt idx="1689">
                  <c:v>0.69796898449225753</c:v>
                </c:pt>
                <c:pt idx="1690">
                  <c:v>0.69816908454228499</c:v>
                </c:pt>
                <c:pt idx="1691">
                  <c:v>0.69836918459230957</c:v>
                </c:pt>
                <c:pt idx="1692">
                  <c:v>0.69856928464233459</c:v>
                </c:pt>
                <c:pt idx="1693">
                  <c:v>0.6987693846923595</c:v>
                </c:pt>
                <c:pt idx="1694">
                  <c:v>0.69896948474238496</c:v>
                </c:pt>
                <c:pt idx="1695">
                  <c:v>0.69916958479240765</c:v>
                </c:pt>
                <c:pt idx="1696">
                  <c:v>0.69936968484243456</c:v>
                </c:pt>
                <c:pt idx="1697">
                  <c:v>0.6995697848924568</c:v>
                </c:pt>
                <c:pt idx="1698">
                  <c:v>0.69976988494248504</c:v>
                </c:pt>
                <c:pt idx="1699">
                  <c:v>0.69996998499250951</c:v>
                </c:pt>
                <c:pt idx="1700">
                  <c:v>0.70017008504253497</c:v>
                </c:pt>
                <c:pt idx="1701">
                  <c:v>0.70037018509255788</c:v>
                </c:pt>
                <c:pt idx="1702">
                  <c:v>0.70057028514258501</c:v>
                </c:pt>
                <c:pt idx="1703">
                  <c:v>0.70077038519260959</c:v>
                </c:pt>
                <c:pt idx="1704">
                  <c:v>0.70097048524263506</c:v>
                </c:pt>
                <c:pt idx="1705">
                  <c:v>0.7011705852926573</c:v>
                </c:pt>
                <c:pt idx="1706">
                  <c:v>0.70137068534268499</c:v>
                </c:pt>
                <c:pt idx="1707">
                  <c:v>0.70157078539270956</c:v>
                </c:pt>
                <c:pt idx="1708">
                  <c:v>0.70177088544273503</c:v>
                </c:pt>
                <c:pt idx="1709">
                  <c:v>0.70197098549275949</c:v>
                </c:pt>
                <c:pt idx="1710">
                  <c:v>0.70217108554278562</c:v>
                </c:pt>
                <c:pt idx="1711">
                  <c:v>0.70237118559280998</c:v>
                </c:pt>
                <c:pt idx="1712">
                  <c:v>0.702571285642835</c:v>
                </c:pt>
                <c:pt idx="1713">
                  <c:v>0.70277138569286002</c:v>
                </c:pt>
                <c:pt idx="1714">
                  <c:v>0.70297148574288504</c:v>
                </c:pt>
                <c:pt idx="1715">
                  <c:v>0.70317158579290717</c:v>
                </c:pt>
                <c:pt idx="1716">
                  <c:v>0.70337168584293253</c:v>
                </c:pt>
                <c:pt idx="1717">
                  <c:v>0.70357178589295577</c:v>
                </c:pt>
                <c:pt idx="1718">
                  <c:v>0.70377188594298501</c:v>
                </c:pt>
                <c:pt idx="1719">
                  <c:v>0.70397198599301003</c:v>
                </c:pt>
                <c:pt idx="1720">
                  <c:v>0.70417208604303505</c:v>
                </c:pt>
                <c:pt idx="1721">
                  <c:v>0.70437218609305996</c:v>
                </c:pt>
                <c:pt idx="1722">
                  <c:v>0.70457228614308565</c:v>
                </c:pt>
                <c:pt idx="1723">
                  <c:v>0.70477238619311233</c:v>
                </c:pt>
                <c:pt idx="1724">
                  <c:v>0.70497248624313735</c:v>
                </c:pt>
                <c:pt idx="1725">
                  <c:v>0.70517258629316004</c:v>
                </c:pt>
                <c:pt idx="1726">
                  <c:v>0.70537268634318806</c:v>
                </c:pt>
                <c:pt idx="1727">
                  <c:v>0.70557278639320997</c:v>
                </c:pt>
                <c:pt idx="1728">
                  <c:v>0.7057728864432371</c:v>
                </c:pt>
                <c:pt idx="1729">
                  <c:v>0.70597298649326001</c:v>
                </c:pt>
                <c:pt idx="1730">
                  <c:v>0.70617308654328781</c:v>
                </c:pt>
                <c:pt idx="1731">
                  <c:v>0.70637318659331005</c:v>
                </c:pt>
                <c:pt idx="1732">
                  <c:v>0.70657328664333663</c:v>
                </c:pt>
                <c:pt idx="1733">
                  <c:v>0.70677338669336165</c:v>
                </c:pt>
                <c:pt idx="1734">
                  <c:v>0.70697348674338834</c:v>
                </c:pt>
                <c:pt idx="1735">
                  <c:v>0.70717358679341102</c:v>
                </c:pt>
                <c:pt idx="1736">
                  <c:v>0.70737368684343604</c:v>
                </c:pt>
                <c:pt idx="1737">
                  <c:v>0.70757378689346051</c:v>
                </c:pt>
                <c:pt idx="1738">
                  <c:v>0.70777388694348975</c:v>
                </c:pt>
                <c:pt idx="1739">
                  <c:v>0.7079739869935131</c:v>
                </c:pt>
                <c:pt idx="1740">
                  <c:v>0.70817408704353835</c:v>
                </c:pt>
                <c:pt idx="1741">
                  <c:v>0.70837418709356104</c:v>
                </c:pt>
                <c:pt idx="1742">
                  <c:v>0.70857428714358905</c:v>
                </c:pt>
                <c:pt idx="1743">
                  <c:v>0.70877438719361163</c:v>
                </c:pt>
                <c:pt idx="1744">
                  <c:v>0.70897448724363665</c:v>
                </c:pt>
                <c:pt idx="1745">
                  <c:v>0.70917458729366101</c:v>
                </c:pt>
                <c:pt idx="1746">
                  <c:v>0.7093746873436888</c:v>
                </c:pt>
                <c:pt idx="1747">
                  <c:v>0.70957478739371105</c:v>
                </c:pt>
                <c:pt idx="1748">
                  <c:v>0.70977488744373918</c:v>
                </c:pt>
                <c:pt idx="1749">
                  <c:v>0.70997498749376164</c:v>
                </c:pt>
                <c:pt idx="1750">
                  <c:v>0.71017508754379022</c:v>
                </c:pt>
                <c:pt idx="1751">
                  <c:v>0.71037518759381335</c:v>
                </c:pt>
                <c:pt idx="1752">
                  <c:v>0.71057528764383882</c:v>
                </c:pt>
                <c:pt idx="1753">
                  <c:v>0.71077538769386406</c:v>
                </c:pt>
                <c:pt idx="1754">
                  <c:v>0.71097548774388974</c:v>
                </c:pt>
                <c:pt idx="1755">
                  <c:v>0.71117558779391099</c:v>
                </c:pt>
                <c:pt idx="1756">
                  <c:v>0.71137568784393601</c:v>
                </c:pt>
                <c:pt idx="1757">
                  <c:v>0.71157578789396059</c:v>
                </c:pt>
                <c:pt idx="1758">
                  <c:v>0.71177588794398883</c:v>
                </c:pt>
                <c:pt idx="1759">
                  <c:v>0.71197598799401163</c:v>
                </c:pt>
                <c:pt idx="1760">
                  <c:v>0.71217608804403598</c:v>
                </c:pt>
                <c:pt idx="1761">
                  <c:v>0.71237618809406056</c:v>
                </c:pt>
                <c:pt idx="1762">
                  <c:v>0.71257628814408602</c:v>
                </c:pt>
                <c:pt idx="1763">
                  <c:v>0.71277638819411104</c:v>
                </c:pt>
                <c:pt idx="1764">
                  <c:v>0.71297648824413595</c:v>
                </c:pt>
                <c:pt idx="1765">
                  <c:v>0.71317658829416097</c:v>
                </c:pt>
                <c:pt idx="1766">
                  <c:v>0.7133766883441881</c:v>
                </c:pt>
                <c:pt idx="1767">
                  <c:v>0.71357678839421057</c:v>
                </c:pt>
                <c:pt idx="1768">
                  <c:v>0.71377688844423604</c:v>
                </c:pt>
                <c:pt idx="1769">
                  <c:v>0.7139769884942605</c:v>
                </c:pt>
                <c:pt idx="1770">
                  <c:v>0.71417708854428663</c:v>
                </c:pt>
                <c:pt idx="1771">
                  <c:v>0.71437718859431099</c:v>
                </c:pt>
                <c:pt idx="1772">
                  <c:v>0.71457728864433601</c:v>
                </c:pt>
                <c:pt idx="1773">
                  <c:v>0.71477738869436103</c:v>
                </c:pt>
                <c:pt idx="1774">
                  <c:v>0.71497748874438605</c:v>
                </c:pt>
                <c:pt idx="1775">
                  <c:v>0.71517758879441096</c:v>
                </c:pt>
                <c:pt idx="1776">
                  <c:v>0.71537768884443598</c:v>
                </c:pt>
                <c:pt idx="1777">
                  <c:v>0.71557778889445889</c:v>
                </c:pt>
                <c:pt idx="1778">
                  <c:v>0.71577788894448835</c:v>
                </c:pt>
                <c:pt idx="1779">
                  <c:v>0.71597798899451104</c:v>
                </c:pt>
                <c:pt idx="1780">
                  <c:v>0.71617808904453695</c:v>
                </c:pt>
                <c:pt idx="1781">
                  <c:v>0.71637818909456197</c:v>
                </c:pt>
                <c:pt idx="1782">
                  <c:v>0.71657828914458765</c:v>
                </c:pt>
                <c:pt idx="1783">
                  <c:v>0.71677838919461201</c:v>
                </c:pt>
                <c:pt idx="1784">
                  <c:v>0.71697848924463703</c:v>
                </c:pt>
                <c:pt idx="1785">
                  <c:v>0.71717858929466149</c:v>
                </c:pt>
                <c:pt idx="1786">
                  <c:v>0.71737868934468763</c:v>
                </c:pt>
                <c:pt idx="1787">
                  <c:v>0.71757878939471198</c:v>
                </c:pt>
                <c:pt idx="1788">
                  <c:v>0.71777888944473922</c:v>
                </c:pt>
                <c:pt idx="1789">
                  <c:v>0.71797898949476202</c:v>
                </c:pt>
                <c:pt idx="1790">
                  <c:v>0.71817908954478982</c:v>
                </c:pt>
                <c:pt idx="1791">
                  <c:v>0.71837918959481195</c:v>
                </c:pt>
                <c:pt idx="1792">
                  <c:v>0.71857928964483764</c:v>
                </c:pt>
                <c:pt idx="1793">
                  <c:v>0.7187793896948641</c:v>
                </c:pt>
                <c:pt idx="1794">
                  <c:v>0.71897948974488934</c:v>
                </c:pt>
                <c:pt idx="1795">
                  <c:v>0.71917958979491159</c:v>
                </c:pt>
                <c:pt idx="1796">
                  <c:v>0.7193796898449365</c:v>
                </c:pt>
                <c:pt idx="1797">
                  <c:v>0.71957978989495919</c:v>
                </c:pt>
                <c:pt idx="1798">
                  <c:v>0.71977988994498765</c:v>
                </c:pt>
                <c:pt idx="1799">
                  <c:v>0.719979989995012</c:v>
                </c:pt>
                <c:pt idx="1800">
                  <c:v>0.72018009004503702</c:v>
                </c:pt>
                <c:pt idx="1801">
                  <c:v>0.72038019009506149</c:v>
                </c:pt>
                <c:pt idx="1802">
                  <c:v>0.72058029014508695</c:v>
                </c:pt>
                <c:pt idx="1803">
                  <c:v>0.72078039019511264</c:v>
                </c:pt>
                <c:pt idx="1804">
                  <c:v>0.72098049024513911</c:v>
                </c:pt>
                <c:pt idx="1805">
                  <c:v>0.72118059029516202</c:v>
                </c:pt>
                <c:pt idx="1806">
                  <c:v>0.72138069034518981</c:v>
                </c:pt>
                <c:pt idx="1807">
                  <c:v>0.7215807903952115</c:v>
                </c:pt>
                <c:pt idx="1808">
                  <c:v>0.72178089044523763</c:v>
                </c:pt>
                <c:pt idx="1809">
                  <c:v>0.72198099049526199</c:v>
                </c:pt>
                <c:pt idx="1810">
                  <c:v>0.72218109054528934</c:v>
                </c:pt>
                <c:pt idx="1811">
                  <c:v>0.72238119059531203</c:v>
                </c:pt>
                <c:pt idx="1812">
                  <c:v>0.72258129064533705</c:v>
                </c:pt>
                <c:pt idx="1813">
                  <c:v>0.72278139069536262</c:v>
                </c:pt>
                <c:pt idx="1814">
                  <c:v>0.72298149074538764</c:v>
                </c:pt>
                <c:pt idx="1815">
                  <c:v>0.723181590795412</c:v>
                </c:pt>
                <c:pt idx="1816">
                  <c:v>0.72338169084543702</c:v>
                </c:pt>
                <c:pt idx="1817">
                  <c:v>0.72358179089546149</c:v>
                </c:pt>
                <c:pt idx="1818">
                  <c:v>0.72378189094549006</c:v>
                </c:pt>
                <c:pt idx="1819">
                  <c:v>0.72398199099551264</c:v>
                </c:pt>
                <c:pt idx="1820">
                  <c:v>0.72418209104553699</c:v>
                </c:pt>
                <c:pt idx="1821">
                  <c:v>0.72438219109556157</c:v>
                </c:pt>
                <c:pt idx="1822">
                  <c:v>0.72458229114558703</c:v>
                </c:pt>
                <c:pt idx="1823">
                  <c:v>0.7247823911956115</c:v>
                </c:pt>
                <c:pt idx="1824">
                  <c:v>0.72498249124563696</c:v>
                </c:pt>
                <c:pt idx="1825">
                  <c:v>0.72518259129565965</c:v>
                </c:pt>
                <c:pt idx="1826">
                  <c:v>0.725382691345687</c:v>
                </c:pt>
                <c:pt idx="1827">
                  <c:v>0.72558279139571158</c:v>
                </c:pt>
                <c:pt idx="1828">
                  <c:v>0.72578289144573704</c:v>
                </c:pt>
                <c:pt idx="1829">
                  <c:v>0.72598299149576251</c:v>
                </c:pt>
                <c:pt idx="1830">
                  <c:v>0.72618309154578864</c:v>
                </c:pt>
                <c:pt idx="1831">
                  <c:v>0.72638319159581299</c:v>
                </c:pt>
                <c:pt idx="1832">
                  <c:v>0.72658329164583801</c:v>
                </c:pt>
                <c:pt idx="1833">
                  <c:v>0.72678339169586303</c:v>
                </c:pt>
                <c:pt idx="1834">
                  <c:v>0.72698349174588861</c:v>
                </c:pt>
                <c:pt idx="1835">
                  <c:v>0.7271835917959103</c:v>
                </c:pt>
                <c:pt idx="1836">
                  <c:v>0.72738369184593565</c:v>
                </c:pt>
                <c:pt idx="1837">
                  <c:v>0.72758379189595923</c:v>
                </c:pt>
                <c:pt idx="1838">
                  <c:v>0.72778389194598803</c:v>
                </c:pt>
                <c:pt idx="1839">
                  <c:v>0.72798399199601249</c:v>
                </c:pt>
                <c:pt idx="1840">
                  <c:v>0.72818409204603862</c:v>
                </c:pt>
                <c:pt idx="1841">
                  <c:v>0.72838419209606298</c:v>
                </c:pt>
                <c:pt idx="1842">
                  <c:v>0.72858429214609011</c:v>
                </c:pt>
                <c:pt idx="1843">
                  <c:v>0.72878439219611535</c:v>
                </c:pt>
                <c:pt idx="1844">
                  <c:v>0.72898449224614081</c:v>
                </c:pt>
                <c:pt idx="1845">
                  <c:v>0.72918459229616295</c:v>
                </c:pt>
                <c:pt idx="1846">
                  <c:v>0.72938469234619163</c:v>
                </c:pt>
                <c:pt idx="1847">
                  <c:v>0.72958479239621299</c:v>
                </c:pt>
                <c:pt idx="1848">
                  <c:v>0.72978489244624034</c:v>
                </c:pt>
                <c:pt idx="1849">
                  <c:v>0.72998499249626303</c:v>
                </c:pt>
                <c:pt idx="1850">
                  <c:v>0.73018509254629083</c:v>
                </c:pt>
                <c:pt idx="1851">
                  <c:v>0.73038519259631363</c:v>
                </c:pt>
                <c:pt idx="1852">
                  <c:v>0.73058529264633865</c:v>
                </c:pt>
                <c:pt idx="1853">
                  <c:v>0.73078539269636533</c:v>
                </c:pt>
                <c:pt idx="1854">
                  <c:v>0.73098549274639035</c:v>
                </c:pt>
                <c:pt idx="1855">
                  <c:v>0.73118559279641304</c:v>
                </c:pt>
                <c:pt idx="1856">
                  <c:v>0.73138569284643795</c:v>
                </c:pt>
                <c:pt idx="1857">
                  <c:v>0.73158579289646297</c:v>
                </c:pt>
                <c:pt idx="1858">
                  <c:v>0.73178589294649221</c:v>
                </c:pt>
                <c:pt idx="1859">
                  <c:v>0.73198599299651534</c:v>
                </c:pt>
                <c:pt idx="1860">
                  <c:v>0.73218609304653803</c:v>
                </c:pt>
                <c:pt idx="1861">
                  <c:v>0.7323861930965625</c:v>
                </c:pt>
                <c:pt idx="1862">
                  <c:v>0.73258629314658863</c:v>
                </c:pt>
                <c:pt idx="1863">
                  <c:v>0.73278639319661298</c:v>
                </c:pt>
                <c:pt idx="1864">
                  <c:v>0.732986493246638</c:v>
                </c:pt>
                <c:pt idx="1865">
                  <c:v>0.73318659329666258</c:v>
                </c:pt>
                <c:pt idx="1866">
                  <c:v>0.73338669334668805</c:v>
                </c:pt>
                <c:pt idx="1867">
                  <c:v>0.73358679339671296</c:v>
                </c:pt>
                <c:pt idx="1868">
                  <c:v>0.73378689344673864</c:v>
                </c:pt>
                <c:pt idx="1869">
                  <c:v>0.733986993496763</c:v>
                </c:pt>
                <c:pt idx="1870">
                  <c:v>0.73418709354679035</c:v>
                </c:pt>
                <c:pt idx="1871">
                  <c:v>0.73438719359681304</c:v>
                </c:pt>
                <c:pt idx="1872">
                  <c:v>0.73458729364683795</c:v>
                </c:pt>
                <c:pt idx="1873">
                  <c:v>0.73478739369686363</c:v>
                </c:pt>
                <c:pt idx="1874">
                  <c:v>0.73498749374688865</c:v>
                </c:pt>
                <c:pt idx="1875">
                  <c:v>0.73518759379691256</c:v>
                </c:pt>
                <c:pt idx="1876">
                  <c:v>0.73538769384693758</c:v>
                </c:pt>
                <c:pt idx="1877">
                  <c:v>0.73558779389695983</c:v>
                </c:pt>
                <c:pt idx="1878">
                  <c:v>0.73578789394698962</c:v>
                </c:pt>
                <c:pt idx="1879">
                  <c:v>0.73598799399701398</c:v>
                </c:pt>
                <c:pt idx="1880">
                  <c:v>0.736188094047039</c:v>
                </c:pt>
                <c:pt idx="1881">
                  <c:v>0.73638819409706358</c:v>
                </c:pt>
                <c:pt idx="1882">
                  <c:v>0.73658829414708904</c:v>
                </c:pt>
                <c:pt idx="1883">
                  <c:v>0.73678839419711395</c:v>
                </c:pt>
                <c:pt idx="1884">
                  <c:v>0.73698849424713964</c:v>
                </c:pt>
                <c:pt idx="1885">
                  <c:v>0.73718859429716399</c:v>
                </c:pt>
                <c:pt idx="1886">
                  <c:v>0.73738869434719134</c:v>
                </c:pt>
                <c:pt idx="1887">
                  <c:v>0.73758879439721359</c:v>
                </c:pt>
                <c:pt idx="1888">
                  <c:v>0.73778889444723905</c:v>
                </c:pt>
                <c:pt idx="1889">
                  <c:v>0.73798899449726396</c:v>
                </c:pt>
                <c:pt idx="1890">
                  <c:v>0.73818909454728965</c:v>
                </c:pt>
                <c:pt idx="1891">
                  <c:v>0.738389194597314</c:v>
                </c:pt>
                <c:pt idx="1892">
                  <c:v>0.73858929464733902</c:v>
                </c:pt>
                <c:pt idx="1893">
                  <c:v>0.73878939469736404</c:v>
                </c:pt>
                <c:pt idx="1894">
                  <c:v>0.73898949474738895</c:v>
                </c:pt>
                <c:pt idx="1895">
                  <c:v>0.73918959479741397</c:v>
                </c:pt>
                <c:pt idx="1896">
                  <c:v>0.73938969484743899</c:v>
                </c:pt>
                <c:pt idx="1897">
                  <c:v>0.73958979489746357</c:v>
                </c:pt>
                <c:pt idx="1898">
                  <c:v>0.73978989494749181</c:v>
                </c:pt>
                <c:pt idx="1899">
                  <c:v>0.73998999499751394</c:v>
                </c:pt>
                <c:pt idx="1900">
                  <c:v>0.74019009504753963</c:v>
                </c:pt>
                <c:pt idx="1901">
                  <c:v>0.74039019509756399</c:v>
                </c:pt>
                <c:pt idx="1902">
                  <c:v>0.74059029514759134</c:v>
                </c:pt>
                <c:pt idx="1903">
                  <c:v>0.74079039519761403</c:v>
                </c:pt>
                <c:pt idx="1904">
                  <c:v>0.74099049524763905</c:v>
                </c:pt>
                <c:pt idx="1905">
                  <c:v>0.74119059529766396</c:v>
                </c:pt>
                <c:pt idx="1906">
                  <c:v>0.74139069534768964</c:v>
                </c:pt>
                <c:pt idx="1907">
                  <c:v>0.741590795397714</c:v>
                </c:pt>
                <c:pt idx="1908">
                  <c:v>0.74179089544774135</c:v>
                </c:pt>
                <c:pt idx="1909">
                  <c:v>0.74199099549776404</c:v>
                </c:pt>
                <c:pt idx="1910">
                  <c:v>0.74219109554779206</c:v>
                </c:pt>
                <c:pt idx="1911">
                  <c:v>0.74239119559781463</c:v>
                </c:pt>
                <c:pt idx="1912">
                  <c:v>0.74259129564784065</c:v>
                </c:pt>
                <c:pt idx="1913">
                  <c:v>0.74279139569786634</c:v>
                </c:pt>
                <c:pt idx="1914">
                  <c:v>0.74299149574789181</c:v>
                </c:pt>
                <c:pt idx="1915">
                  <c:v>0.7431915957979135</c:v>
                </c:pt>
                <c:pt idx="1916">
                  <c:v>0.74339169584793896</c:v>
                </c:pt>
                <c:pt idx="1917">
                  <c:v>0.74359179589796165</c:v>
                </c:pt>
                <c:pt idx="1918">
                  <c:v>0.74379189594799133</c:v>
                </c:pt>
                <c:pt idx="1919">
                  <c:v>0.74399199599801635</c:v>
                </c:pt>
                <c:pt idx="1920">
                  <c:v>0.74419209604804182</c:v>
                </c:pt>
                <c:pt idx="1921">
                  <c:v>0.74439219609806395</c:v>
                </c:pt>
                <c:pt idx="1922">
                  <c:v>0.74459229614809275</c:v>
                </c:pt>
                <c:pt idx="1923">
                  <c:v>0.74479239619811821</c:v>
                </c:pt>
                <c:pt idx="1924">
                  <c:v>0.74499249624814368</c:v>
                </c:pt>
                <c:pt idx="1925">
                  <c:v>0.74519259629816681</c:v>
                </c:pt>
                <c:pt idx="1926">
                  <c:v>0.74539269634819383</c:v>
                </c:pt>
                <c:pt idx="1927">
                  <c:v>0.74559279639821563</c:v>
                </c:pt>
                <c:pt idx="1928">
                  <c:v>0.74579289644824376</c:v>
                </c:pt>
                <c:pt idx="1929">
                  <c:v>0.74599299649826734</c:v>
                </c:pt>
                <c:pt idx="1930">
                  <c:v>0.7461930965482948</c:v>
                </c:pt>
                <c:pt idx="1931">
                  <c:v>0.74639319659831782</c:v>
                </c:pt>
                <c:pt idx="1932">
                  <c:v>0.74659329664834306</c:v>
                </c:pt>
                <c:pt idx="1933">
                  <c:v>0.74679339669836875</c:v>
                </c:pt>
                <c:pt idx="1934">
                  <c:v>0.74699349674839421</c:v>
                </c:pt>
                <c:pt idx="1935">
                  <c:v>0.74719359679841735</c:v>
                </c:pt>
                <c:pt idx="1936">
                  <c:v>0.74739369684844281</c:v>
                </c:pt>
                <c:pt idx="1937">
                  <c:v>0.74759379689846495</c:v>
                </c:pt>
                <c:pt idx="1938">
                  <c:v>0.74779389694849541</c:v>
                </c:pt>
                <c:pt idx="1939">
                  <c:v>0.74799399699851876</c:v>
                </c:pt>
                <c:pt idx="1940">
                  <c:v>0.74819409704854456</c:v>
                </c:pt>
                <c:pt idx="1941">
                  <c:v>0.7483941970985678</c:v>
                </c:pt>
                <c:pt idx="1942">
                  <c:v>0.74859429714859482</c:v>
                </c:pt>
                <c:pt idx="1943">
                  <c:v>0.74879439719861818</c:v>
                </c:pt>
                <c:pt idx="1944">
                  <c:v>0.74899449724864375</c:v>
                </c:pt>
                <c:pt idx="1945">
                  <c:v>0.74919459729866711</c:v>
                </c:pt>
                <c:pt idx="1946">
                  <c:v>0.74939469734869479</c:v>
                </c:pt>
                <c:pt idx="1947">
                  <c:v>0.74959479739871782</c:v>
                </c:pt>
                <c:pt idx="1948">
                  <c:v>0.74979489744874539</c:v>
                </c:pt>
                <c:pt idx="1949">
                  <c:v>0.74999499749876875</c:v>
                </c:pt>
                <c:pt idx="1950">
                  <c:v>0.75019509754879621</c:v>
                </c:pt>
                <c:pt idx="1951">
                  <c:v>0.75039519759881956</c:v>
                </c:pt>
                <c:pt idx="1952">
                  <c:v>0.75059529764884481</c:v>
                </c:pt>
                <c:pt idx="1953">
                  <c:v>0.75079539769886983</c:v>
                </c:pt>
                <c:pt idx="1954">
                  <c:v>0.7509954977488954</c:v>
                </c:pt>
                <c:pt idx="1955">
                  <c:v>0.75119559779891565</c:v>
                </c:pt>
                <c:pt idx="1956">
                  <c:v>0.75139569784894233</c:v>
                </c:pt>
                <c:pt idx="1957">
                  <c:v>0.75159579789896502</c:v>
                </c:pt>
                <c:pt idx="1958">
                  <c:v>0.75179589794899482</c:v>
                </c:pt>
                <c:pt idx="1959">
                  <c:v>0.75199599799901806</c:v>
                </c:pt>
                <c:pt idx="1960">
                  <c:v>0.75219609804904064</c:v>
                </c:pt>
                <c:pt idx="1961">
                  <c:v>0.75239619809906499</c:v>
                </c:pt>
                <c:pt idx="1962">
                  <c:v>0.75259629814909235</c:v>
                </c:pt>
                <c:pt idx="1963">
                  <c:v>0.75279639819911781</c:v>
                </c:pt>
                <c:pt idx="1964">
                  <c:v>0.75299649824914294</c:v>
                </c:pt>
                <c:pt idx="1965">
                  <c:v>0.75319659829916563</c:v>
                </c:pt>
                <c:pt idx="1966">
                  <c:v>0.75339669834919376</c:v>
                </c:pt>
                <c:pt idx="1967">
                  <c:v>0.75359679839921501</c:v>
                </c:pt>
                <c:pt idx="1968">
                  <c:v>0.7537968984492428</c:v>
                </c:pt>
                <c:pt idx="1969">
                  <c:v>0.75399699849926505</c:v>
                </c:pt>
                <c:pt idx="1970">
                  <c:v>0.75419709854929307</c:v>
                </c:pt>
                <c:pt idx="1971">
                  <c:v>0.75439719859931564</c:v>
                </c:pt>
                <c:pt idx="1972">
                  <c:v>0.75459729864934211</c:v>
                </c:pt>
                <c:pt idx="1973">
                  <c:v>0.75479739869936735</c:v>
                </c:pt>
                <c:pt idx="1974">
                  <c:v>0.75499749874939281</c:v>
                </c:pt>
                <c:pt idx="1975">
                  <c:v>0.75519759879941595</c:v>
                </c:pt>
                <c:pt idx="1976">
                  <c:v>0.75539769884944163</c:v>
                </c:pt>
                <c:pt idx="1977">
                  <c:v>0.75559779889946599</c:v>
                </c:pt>
                <c:pt idx="1978">
                  <c:v>0.75579789894949556</c:v>
                </c:pt>
                <c:pt idx="1979">
                  <c:v>0.75599799899951881</c:v>
                </c:pt>
                <c:pt idx="1980">
                  <c:v>0.75619809904954383</c:v>
                </c:pt>
                <c:pt idx="1981">
                  <c:v>0.75639819909956663</c:v>
                </c:pt>
                <c:pt idx="1982">
                  <c:v>0.75659829914959476</c:v>
                </c:pt>
                <c:pt idx="1983">
                  <c:v>0.75679839919961833</c:v>
                </c:pt>
                <c:pt idx="1984">
                  <c:v>0.75699849924964335</c:v>
                </c:pt>
                <c:pt idx="1985">
                  <c:v>0.75719859929966604</c:v>
                </c:pt>
                <c:pt idx="1986">
                  <c:v>0.75739869934969406</c:v>
                </c:pt>
                <c:pt idx="1987">
                  <c:v>0.75759879939971664</c:v>
                </c:pt>
                <c:pt idx="1988">
                  <c:v>0.75779889944974521</c:v>
                </c:pt>
                <c:pt idx="1989">
                  <c:v>0.75799899949976834</c:v>
                </c:pt>
                <c:pt idx="1990">
                  <c:v>0.75819909954979592</c:v>
                </c:pt>
                <c:pt idx="1991">
                  <c:v>0.75839919959981883</c:v>
                </c:pt>
                <c:pt idx="1992">
                  <c:v>0.75859929964984418</c:v>
                </c:pt>
                <c:pt idx="1993">
                  <c:v>0.75879939969986976</c:v>
                </c:pt>
                <c:pt idx="1994">
                  <c:v>0.75899949974989556</c:v>
                </c:pt>
                <c:pt idx="1995">
                  <c:v>0.75919959979991603</c:v>
                </c:pt>
                <c:pt idx="1996">
                  <c:v>0.75939969984994105</c:v>
                </c:pt>
                <c:pt idx="1997">
                  <c:v>0.75959979989996596</c:v>
                </c:pt>
                <c:pt idx="1998">
                  <c:v>0.75979989994999475</c:v>
                </c:pt>
                <c:pt idx="1999">
                  <c:v>0.76000000000001811</c:v>
                </c:pt>
              </c:numCache>
            </c:numRef>
          </c:xVal>
          <c:yVal>
            <c:numRef>
              <c:f>Otro!$L$2:$L$2001</c:f>
              <c:numCache>
                <c:formatCode>0.00E+00</c:formatCode>
                <c:ptCount val="2000"/>
                <c:pt idx="0">
                  <c:v>0.52263046290747961</c:v>
                </c:pt>
                <c:pt idx="1">
                  <c:v>0.57769579271449634</c:v>
                </c:pt>
                <c:pt idx="2">
                  <c:v>0.57578908954036123</c:v>
                </c:pt>
                <c:pt idx="3">
                  <c:v>0.57111349200376282</c:v>
                </c:pt>
                <c:pt idx="4">
                  <c:v>0.55033035824301935</c:v>
                </c:pt>
                <c:pt idx="5">
                  <c:v>0.51925350798710157</c:v>
                </c:pt>
                <c:pt idx="6">
                  <c:v>0.48641494558026477</c:v>
                </c:pt>
                <c:pt idx="7">
                  <c:v>0.46062706703271455</c:v>
                </c:pt>
                <c:pt idx="8">
                  <c:v>0.44852750592287088</c:v>
                </c:pt>
                <c:pt idx="9">
                  <c:v>0.45278924265814324</c:v>
                </c:pt>
                <c:pt idx="10">
                  <c:v>0.47147700586795543</c:v>
                </c:pt>
                <c:pt idx="11">
                  <c:v>0.49870066732450463</c:v>
                </c:pt>
                <c:pt idx="12">
                  <c:v>0.52635217359791409</c:v>
                </c:pt>
                <c:pt idx="13">
                  <c:v>0.54641657358605999</c:v>
                </c:pt>
                <c:pt idx="14">
                  <c:v>0.55320049324462162</c:v>
                </c:pt>
                <c:pt idx="15">
                  <c:v>0.54486029852984963</c:v>
                </c:pt>
                <c:pt idx="16">
                  <c:v>0.52382188398849505</c:v>
                </c:pt>
                <c:pt idx="17">
                  <c:v>0.49600213266335341</c:v>
                </c:pt>
                <c:pt idx="18">
                  <c:v>0.4690775776799565</c:v>
                </c:pt>
                <c:pt idx="19">
                  <c:v>0.45030496340729192</c:v>
                </c:pt>
                <c:pt idx="20">
                  <c:v>0.44451100657730119</c:v>
                </c:pt>
                <c:pt idx="21">
                  <c:v>0.45280686329890418</c:v>
                </c:pt>
                <c:pt idx="22">
                  <c:v>0.47236793447429182</c:v>
                </c:pt>
                <c:pt idx="23">
                  <c:v>0.49731507207195458</c:v>
                </c:pt>
                <c:pt idx="24">
                  <c:v>0.52042581785660469</c:v>
                </c:pt>
                <c:pt idx="25">
                  <c:v>0.53517960946192944</c:v>
                </c:pt>
                <c:pt idx="26">
                  <c:v>0.53755950840979705</c:v>
                </c:pt>
                <c:pt idx="27">
                  <c:v>0.52711424611871283</c:v>
                </c:pt>
                <c:pt idx="28">
                  <c:v>0.50700186576574457</c:v>
                </c:pt>
                <c:pt idx="29">
                  <c:v>0.48302628695357053</c:v>
                </c:pt>
                <c:pt idx="30">
                  <c:v>0.46195834213245024</c:v>
                </c:pt>
                <c:pt idx="31">
                  <c:v>0.44962546146840782</c:v>
                </c:pt>
                <c:pt idx="32">
                  <c:v>0.44930760216731741</c:v>
                </c:pt>
                <c:pt idx="33">
                  <c:v>0.46087952816312489</c:v>
                </c:pt>
                <c:pt idx="34">
                  <c:v>0.48092170517332838</c:v>
                </c:pt>
                <c:pt idx="35">
                  <c:v>0.50374724277409844</c:v>
                </c:pt>
                <c:pt idx="36">
                  <c:v>0.52303827980844253</c:v>
                </c:pt>
                <c:pt idx="37">
                  <c:v>0.53362222776585921</c:v>
                </c:pt>
                <c:pt idx="38">
                  <c:v>0.53288970275404968</c:v>
                </c:pt>
                <c:pt idx="39">
                  <c:v>0.52146676536862169</c:v>
                </c:pt>
                <c:pt idx="40">
                  <c:v>0.5029703256791751</c:v>
                </c:pt>
                <c:pt idx="41">
                  <c:v>0.48293473699867256</c:v>
                </c:pt>
                <c:pt idx="42">
                  <c:v>0.46722660560866291</c:v>
                </c:pt>
                <c:pt idx="43">
                  <c:v>0.46040058965531888</c:v>
                </c:pt>
                <c:pt idx="44">
                  <c:v>0.46445568539181104</c:v>
                </c:pt>
                <c:pt idx="45">
                  <c:v>0.47833012189720697</c:v>
                </c:pt>
                <c:pt idx="46">
                  <c:v>0.49826005322306532</c:v>
                </c:pt>
                <c:pt idx="47">
                  <c:v>0.51888398407932057</c:v>
                </c:pt>
                <c:pt idx="48">
                  <c:v>0.53476964599527488</c:v>
                </c:pt>
                <c:pt idx="49">
                  <c:v>0.54192916270604752</c:v>
                </c:pt>
                <c:pt idx="50">
                  <c:v>0.53890066387195457</c:v>
                </c:pt>
                <c:pt idx="51">
                  <c:v>0.5271039945389594</c:v>
                </c:pt>
                <c:pt idx="52">
                  <c:v>0.51038632692690711</c:v>
                </c:pt>
                <c:pt idx="53">
                  <c:v>0.49390074400973588</c:v>
                </c:pt>
                <c:pt idx="54">
                  <c:v>0.48264360443028576</c:v>
                </c:pt>
                <c:pt idx="55">
                  <c:v>0.48006480697320764</c:v>
                </c:pt>
                <c:pt idx="56">
                  <c:v>0.48713634629183855</c:v>
                </c:pt>
                <c:pt idx="57">
                  <c:v>0.50212920095931524</c:v>
                </c:pt>
                <c:pt idx="58">
                  <c:v>0.5211464602307434</c:v>
                </c:pt>
                <c:pt idx="59">
                  <c:v>0.53924925738180141</c:v>
                </c:pt>
                <c:pt idx="60">
                  <c:v>0.55185048267390191</c:v>
                </c:pt>
                <c:pt idx="61">
                  <c:v>0.55598330299539189</c:v>
                </c:pt>
                <c:pt idx="62">
                  <c:v>0.55109419300829965</c:v>
                </c:pt>
                <c:pt idx="63">
                  <c:v>0.53914937028476162</c:v>
                </c:pt>
                <c:pt idx="64">
                  <c:v>0.52403858484352239</c:v>
                </c:pt>
                <c:pt idx="65">
                  <c:v>0.51045581196166157</c:v>
                </c:pt>
                <c:pt idx="66">
                  <c:v>0.50257818593802961</c:v>
                </c:pt>
                <c:pt idx="67">
                  <c:v>0.50291419434353479</c:v>
                </c:pt>
                <c:pt idx="68">
                  <c:v>0.51163778771066271</c:v>
                </c:pt>
                <c:pt idx="69">
                  <c:v>0.52658384191099883</c:v>
                </c:pt>
                <c:pt idx="70">
                  <c:v>0.543893296897342</c:v>
                </c:pt>
                <c:pt idx="71">
                  <c:v>0.55911615321248254</c:v>
                </c:pt>
                <c:pt idx="72">
                  <c:v>0.56845719822241858</c:v>
                </c:pt>
                <c:pt idx="73">
                  <c:v>0.56981593801904062</c:v>
                </c:pt>
                <c:pt idx="74">
                  <c:v>0.56333619122498457</c:v>
                </c:pt>
                <c:pt idx="75">
                  <c:v>0.55132245371544542</c:v>
                </c:pt>
                <c:pt idx="76">
                  <c:v>0.53755861648446202</c:v>
                </c:pt>
                <c:pt idx="77">
                  <c:v>0.5262296728728616</c:v>
                </c:pt>
                <c:pt idx="78">
                  <c:v>0.52075318227650702</c:v>
                </c:pt>
                <c:pt idx="79">
                  <c:v>0.52284621856648372</c:v>
                </c:pt>
                <c:pt idx="80">
                  <c:v>0.53208181402452703</c:v>
                </c:pt>
                <c:pt idx="81">
                  <c:v>0.54604821282521265</c:v>
                </c:pt>
                <c:pt idx="82">
                  <c:v>0.56105495225740865</c:v>
                </c:pt>
                <c:pt idx="83">
                  <c:v>0.57317938526965251</c:v>
                </c:pt>
                <c:pt idx="84">
                  <c:v>0.57935704003187172</c:v>
                </c:pt>
                <c:pt idx="85">
                  <c:v>0.57821296540382849</c:v>
                </c:pt>
                <c:pt idx="86">
                  <c:v>0.57040897558726622</c:v>
                </c:pt>
                <c:pt idx="87">
                  <c:v>0.55842025086611768</c:v>
                </c:pt>
                <c:pt idx="88">
                  <c:v>0.54581447925034632</c:v>
                </c:pt>
                <c:pt idx="89">
                  <c:v>0.53624297771957063</c:v>
                </c:pt>
                <c:pt idx="90">
                  <c:v>0.53242876038258802</c:v>
                </c:pt>
                <c:pt idx="91">
                  <c:v>0.53543164373217011</c:v>
                </c:pt>
                <c:pt idx="92">
                  <c:v>0.54438817645437365</c:v>
                </c:pt>
                <c:pt idx="93">
                  <c:v>0.55678880529804264</c:v>
                </c:pt>
                <c:pt idx="94">
                  <c:v>0.56920478510907568</c:v>
                </c:pt>
                <c:pt idx="95">
                  <c:v>0.57825468940643143</c:v>
                </c:pt>
                <c:pt idx="96">
                  <c:v>0.58153836075064902</c:v>
                </c:pt>
                <c:pt idx="97">
                  <c:v>0.57828067820270213</c:v>
                </c:pt>
                <c:pt idx="98">
                  <c:v>0.56951302405506254</c:v>
                </c:pt>
                <c:pt idx="99">
                  <c:v>0.55775169557351911</c:v>
                </c:pt>
                <c:pt idx="100">
                  <c:v>0.54627245104541811</c:v>
                </c:pt>
                <c:pt idx="101">
                  <c:v>0.53819001858675064</c:v>
                </c:pt>
                <c:pt idx="102">
                  <c:v>0.53560103118600333</c:v>
                </c:pt>
                <c:pt idx="103">
                  <c:v>0.53902599307850785</c:v>
                </c:pt>
                <c:pt idx="104">
                  <c:v>0.54729835015470463</c:v>
                </c:pt>
                <c:pt idx="105">
                  <c:v>0.55792207481791556</c:v>
                </c:pt>
                <c:pt idx="106">
                  <c:v>0.56778921914853409</c:v>
                </c:pt>
                <c:pt idx="107">
                  <c:v>0.57405164155262722</c:v>
                </c:pt>
                <c:pt idx="108">
                  <c:v>0.57490277961784431</c:v>
                </c:pt>
                <c:pt idx="109">
                  <c:v>0.57005529651192233</c:v>
                </c:pt>
                <c:pt idx="110">
                  <c:v>0.56078896313646254</c:v>
                </c:pt>
                <c:pt idx="111">
                  <c:v>0.5495645517954002</c:v>
                </c:pt>
                <c:pt idx="112">
                  <c:v>0.53931955462887804</c:v>
                </c:pt>
                <c:pt idx="113">
                  <c:v>0.53264704486269521</c:v>
                </c:pt>
                <c:pt idx="114">
                  <c:v>0.53108705773060549</c:v>
                </c:pt>
                <c:pt idx="115">
                  <c:v>0.53472393159031995</c:v>
                </c:pt>
                <c:pt idx="116">
                  <c:v>0.54219440035499644</c:v>
                </c:pt>
                <c:pt idx="117">
                  <c:v>0.55109548464935765</c:v>
                </c:pt>
                <c:pt idx="118">
                  <c:v>0.55867096094251101</c:v>
                </c:pt>
                <c:pt idx="119">
                  <c:v>0.56258076404225565</c:v>
                </c:pt>
                <c:pt idx="120">
                  <c:v>0.56153891557686053</c:v>
                </c:pt>
                <c:pt idx="121">
                  <c:v>0.5556464775068225</c:v>
                </c:pt>
                <c:pt idx="122">
                  <c:v>0.54633403029355565</c:v>
                </c:pt>
                <c:pt idx="123">
                  <c:v>0.5359379398592965</c:v>
                </c:pt>
                <c:pt idx="124">
                  <c:v>0.52703539473375949</c:v>
                </c:pt>
                <c:pt idx="125">
                  <c:v>0.52172720904607461</c:v>
                </c:pt>
                <c:pt idx="126">
                  <c:v>0.52106777904475687</c:v>
                </c:pt>
                <c:pt idx="127">
                  <c:v>0.52479661936214161</c:v>
                </c:pt>
                <c:pt idx="128">
                  <c:v>0.53143920377122822</c:v>
                </c:pt>
                <c:pt idx="129">
                  <c:v>0.53874126134210865</c:v>
                </c:pt>
                <c:pt idx="130">
                  <c:v>0.54430923769155404</c:v>
                </c:pt>
                <c:pt idx="131">
                  <c:v>0.54627535429382301</c:v>
                </c:pt>
                <c:pt idx="132">
                  <c:v>0.54380280555962701</c:v>
                </c:pt>
                <c:pt idx="133">
                  <c:v>0.53729482591055377</c:v>
                </c:pt>
                <c:pt idx="134">
                  <c:v>0.52825621358432095</c:v>
                </c:pt>
                <c:pt idx="135">
                  <c:v>0.51885315488771855</c:v>
                </c:pt>
                <c:pt idx="136">
                  <c:v>0.51129967766575013</c:v>
                </c:pt>
                <c:pt idx="137">
                  <c:v>0.50724426756308794</c:v>
                </c:pt>
                <c:pt idx="138">
                  <c:v>0.50732639240492028</c:v>
                </c:pt>
                <c:pt idx="139">
                  <c:v>0.51102199391192549</c:v>
                </c:pt>
                <c:pt idx="140">
                  <c:v>0.51681445265498438</c:v>
                </c:pt>
                <c:pt idx="141">
                  <c:v>0.52263664357567574</c:v>
                </c:pt>
                <c:pt idx="142">
                  <c:v>0.52645581499743122</c:v>
                </c:pt>
                <c:pt idx="143">
                  <c:v>0.52683623779901767</c:v>
                </c:pt>
                <c:pt idx="144">
                  <c:v>0.52332427943527782</c:v>
                </c:pt>
                <c:pt idx="145">
                  <c:v>0.51655308214281059</c:v>
                </c:pt>
                <c:pt idx="146">
                  <c:v>0.50804390849213499</c:v>
                </c:pt>
                <c:pt idx="147">
                  <c:v>0.49976575184391031</c:v>
                </c:pt>
                <c:pt idx="148">
                  <c:v>0.49358047645285186</c:v>
                </c:pt>
                <c:pt idx="149">
                  <c:v>0.49072975632690446</c:v>
                </c:pt>
                <c:pt idx="150">
                  <c:v>0.49150516011169232</c:v>
                </c:pt>
                <c:pt idx="151">
                  <c:v>0.49518894233110283</c:v>
                </c:pt>
                <c:pt idx="152">
                  <c:v>0.50027617544189051</c:v>
                </c:pt>
                <c:pt idx="153">
                  <c:v>0.50491060359671769</c:v>
                </c:pt>
                <c:pt idx="154">
                  <c:v>0.50740874270033731</c:v>
                </c:pt>
                <c:pt idx="155">
                  <c:v>0.50672491086834381</c:v>
                </c:pt>
                <c:pt idx="156">
                  <c:v>0.50272935727892165</c:v>
                </c:pt>
                <c:pt idx="157">
                  <c:v>0.49622620454190158</c:v>
                </c:pt>
                <c:pt idx="158">
                  <c:v>0.48871167285499756</c:v>
                </c:pt>
                <c:pt idx="159">
                  <c:v>0.48194515373400532</c:v>
                </c:pt>
                <c:pt idx="160">
                  <c:v>0.47745617227704318</c:v>
                </c:pt>
                <c:pt idx="161">
                  <c:v>0.47612555263339829</c:v>
                </c:pt>
                <c:pt idx="162">
                  <c:v>0.47795565618644192</c:v>
                </c:pt>
                <c:pt idx="163">
                  <c:v>0.48208968809830088</c:v>
                </c:pt>
                <c:pt idx="164">
                  <c:v>0.48706963475410181</c:v>
                </c:pt>
                <c:pt idx="165">
                  <c:v>0.49125627391557714</c:v>
                </c:pt>
                <c:pt idx="166">
                  <c:v>0.49329117029298158</c:v>
                </c:pt>
                <c:pt idx="167">
                  <c:v>0.49247127646948602</c:v>
                </c:pt>
                <c:pt idx="168">
                  <c:v>0.48893361088183734</c:v>
                </c:pt>
                <c:pt idx="169">
                  <c:v>0.48360231337794329</c:v>
                </c:pt>
                <c:pt idx="170">
                  <c:v>0.47791740522372433</c:v>
                </c:pt>
                <c:pt idx="171">
                  <c:v>0.47342494145771824</c:v>
                </c:pt>
                <c:pt idx="172">
                  <c:v>0.47134529018739585</c:v>
                </c:pt>
                <c:pt idx="173">
                  <c:v>0.47224015174123024</c:v>
                </c:pt>
                <c:pt idx="174">
                  <c:v>0.47586918892308272</c:v>
                </c:pt>
                <c:pt idx="175">
                  <c:v>0.48127267658658884</c:v>
                </c:pt>
                <c:pt idx="176">
                  <c:v>0.48705299614882713</c:v>
                </c:pt>
                <c:pt idx="177">
                  <c:v>0.49177294495965346</c:v>
                </c:pt>
                <c:pt idx="178">
                  <c:v>0.49435779409798225</c:v>
                </c:pt>
                <c:pt idx="179">
                  <c:v>0.49438900812016157</c:v>
                </c:pt>
                <c:pt idx="180">
                  <c:v>0.49220968715239033</c:v>
                </c:pt>
                <c:pt idx="181">
                  <c:v>0.48881560997677698</c:v>
                </c:pt>
                <c:pt idx="182">
                  <c:v>0.48556589821857132</c:v>
                </c:pt>
                <c:pt idx="183">
                  <c:v>0.48379695349990282</c:v>
                </c:pt>
                <c:pt idx="184">
                  <c:v>0.48444882565429376</c:v>
                </c:pt>
                <c:pt idx="185">
                  <c:v>0.48780787686384713</c:v>
                </c:pt>
                <c:pt idx="186">
                  <c:v>0.49343551354499682</c:v>
                </c:pt>
                <c:pt idx="187">
                  <c:v>0.50029983169333603</c:v>
                </c:pt>
                <c:pt idx="188">
                  <c:v>0.50707029039774454</c:v>
                </c:pt>
                <c:pt idx="189">
                  <c:v>0.51249082214567965</c:v>
                </c:pt>
                <c:pt idx="190">
                  <c:v>0.51572633012990887</c:v>
                </c:pt>
                <c:pt idx="191">
                  <c:v>0.51658659591554823</c:v>
                </c:pt>
                <c:pt idx="192">
                  <c:v>0.51556722105263064</c:v>
                </c:pt>
                <c:pt idx="193">
                  <c:v>0.51369903370764569</c:v>
                </c:pt>
                <c:pt idx="194">
                  <c:v>0.5122507569175655</c:v>
                </c:pt>
                <c:pt idx="195">
                  <c:v>0.51236981654986902</c:v>
                </c:pt>
                <c:pt idx="196">
                  <c:v>0.51476205023884491</c:v>
                </c:pt>
                <c:pt idx="197">
                  <c:v>0.51949873986954997</c:v>
                </c:pt>
                <c:pt idx="198">
                  <c:v>0.5260026997565973</c:v>
                </c:pt>
                <c:pt idx="199">
                  <c:v>0.53321467268197265</c:v>
                </c:pt>
                <c:pt idx="200">
                  <c:v>0.53989123376634063</c:v>
                </c:pt>
                <c:pt idx="201">
                  <c:v>0.54494965038223364</c:v>
                </c:pt>
                <c:pt idx="202">
                  <c:v>0.54776338389119117</c:v>
                </c:pt>
                <c:pt idx="203">
                  <c:v>0.54832703373823555</c:v>
                </c:pt>
                <c:pt idx="204">
                  <c:v>0.54724691208171461</c:v>
                </c:pt>
                <c:pt idx="205">
                  <c:v>0.54556239624278058</c:v>
                </c:pt>
                <c:pt idx="206">
                  <c:v>0.54444999882032852</c:v>
                </c:pt>
                <c:pt idx="207">
                  <c:v>0.54489379850644215</c:v>
                </c:pt>
                <c:pt idx="208">
                  <c:v>0.54741394482172845</c:v>
                </c:pt>
                <c:pt idx="209">
                  <c:v>0.55192751752907876</c:v>
                </c:pt>
                <c:pt idx="210">
                  <c:v>0.55777830210710555</c:v>
                </c:pt>
                <c:pt idx="211">
                  <c:v>0.56392478228986365</c:v>
                </c:pt>
                <c:pt idx="212">
                  <c:v>0.56923206575589347</c:v>
                </c:pt>
                <c:pt idx="213">
                  <c:v>0.57278554291360761</c:v>
                </c:pt>
                <c:pt idx="214">
                  <c:v>0.57413930542488378</c:v>
                </c:pt>
                <c:pt idx="215">
                  <c:v>0.57343168136953515</c:v>
                </c:pt>
                <c:pt idx="216">
                  <c:v>0.571337963248292</c:v>
                </c:pt>
                <c:pt idx="217">
                  <c:v>0.56887580866764464</c:v>
                </c:pt>
                <c:pt idx="218">
                  <c:v>0.56711922326677711</c:v>
                </c:pt>
                <c:pt idx="219">
                  <c:v>0.56690140657371446</c:v>
                </c:pt>
                <c:pt idx="220">
                  <c:v>0.56858857865225876</c:v>
                </c:pt>
                <c:pt idx="221">
                  <c:v>0.57198605642266998</c:v>
                </c:pt>
                <c:pt idx="222">
                  <c:v>0.57640042477675857</c:v>
                </c:pt>
                <c:pt idx="223">
                  <c:v>0.58083823641963894</c:v>
                </c:pt>
                <c:pt idx="224">
                  <c:v>0.58428434523420736</c:v>
                </c:pt>
                <c:pt idx="225">
                  <c:v>0.5859819284292781</c:v>
                </c:pt>
                <c:pt idx="226">
                  <c:v>0.58563702564345599</c:v>
                </c:pt>
                <c:pt idx="227">
                  <c:v>0.58349245362636659</c:v>
                </c:pt>
                <c:pt idx="228">
                  <c:v>0.58025282603505357</c:v>
                </c:pt>
                <c:pt idx="229">
                  <c:v>0.57688371551178563</c:v>
                </c:pt>
                <c:pt idx="230">
                  <c:v>0.57434228324265657</c:v>
                </c:pt>
                <c:pt idx="231">
                  <c:v>0.57331463658303838</c:v>
                </c:pt>
                <c:pt idx="232">
                  <c:v>0.57403208593511457</c:v>
                </c:pt>
                <c:pt idx="233">
                  <c:v>0.5762155570561841</c:v>
                </c:pt>
                <c:pt idx="234">
                  <c:v>0.57916131649835401</c:v>
                </c:pt>
                <c:pt idx="235">
                  <c:v>0.58194204946406258</c:v>
                </c:pt>
                <c:pt idx="236">
                  <c:v>0.58366601604545287</c:v>
                </c:pt>
                <c:pt idx="237">
                  <c:v>0.58372199610849951</c:v>
                </c:pt>
                <c:pt idx="238">
                  <c:v>0.58194287434885561</c:v>
                </c:pt>
                <c:pt idx="239">
                  <c:v>0.57864425671009068</c:v>
                </c:pt>
                <c:pt idx="240">
                  <c:v>0.57452965098081465</c:v>
                </c:pt>
                <c:pt idx="241">
                  <c:v>0.57049061213867303</c:v>
                </c:pt>
                <c:pt idx="242">
                  <c:v>0.56735866516569811</c:v>
                </c:pt>
                <c:pt idx="243">
                  <c:v>0.56567809728600549</c:v>
                </c:pt>
                <c:pt idx="244">
                  <c:v>0.56556175680335719</c:v>
                </c:pt>
                <c:pt idx="245">
                  <c:v>0.56666805733801673</c:v>
                </c:pt>
                <c:pt idx="246">
                  <c:v>0.56830335335959514</c:v>
                </c:pt>
                <c:pt idx="247">
                  <c:v>0.56961927463186779</c:v>
                </c:pt>
                <c:pt idx="248">
                  <c:v>0.56984901549356615</c:v>
                </c:pt>
                <c:pt idx="249">
                  <c:v>0.568516858684327</c:v>
                </c:pt>
                <c:pt idx="250">
                  <c:v>0.56556376678989728</c:v>
                </c:pt>
                <c:pt idx="251">
                  <c:v>0.56135601599988461</c:v>
                </c:pt>
                <c:pt idx="252">
                  <c:v>0.55657664831677267</c:v>
                </c:pt>
                <c:pt idx="253">
                  <c:v>0.55203178841429612</c:v>
                </c:pt>
                <c:pt idx="254">
                  <c:v>0.54842672913889079</c:v>
                </c:pt>
                <c:pt idx="255">
                  <c:v>0.54617400684975403</c:v>
                </c:pt>
                <c:pt idx="256">
                  <c:v>0.54528572892618055</c:v>
                </c:pt>
                <c:pt idx="257">
                  <c:v>0.54537823842104782</c:v>
                </c:pt>
                <c:pt idx="258">
                  <c:v>0.54578572720877916</c:v>
                </c:pt>
                <c:pt idx="259">
                  <c:v>0.54574944820212234</c:v>
                </c:pt>
                <c:pt idx="260">
                  <c:v>0.54462896236413094</c:v>
                </c:pt>
                <c:pt idx="261">
                  <c:v>0.54207678391140657</c:v>
                </c:pt>
                <c:pt idx="262">
                  <c:v>0.53812897957468564</c:v>
                </c:pt>
                <c:pt idx="263">
                  <c:v>0.53318834996950137</c:v>
                </c:pt>
                <c:pt idx="264">
                  <c:v>0.52790689538570323</c:v>
                </c:pt>
                <c:pt idx="265">
                  <c:v>0.52300193505333281</c:v>
                </c:pt>
                <c:pt idx="266">
                  <c:v>0.51905791536447865</c:v>
                </c:pt>
                <c:pt idx="267">
                  <c:v>0.5163689141265575</c:v>
                </c:pt>
                <c:pt idx="268">
                  <c:v>0.51486457296567367</c:v>
                </c:pt>
                <c:pt idx="269">
                  <c:v>0.51413833791742758</c:v>
                </c:pt>
                <c:pt idx="270">
                  <c:v>0.51356826070068451</c:v>
                </c:pt>
                <c:pt idx="271">
                  <c:v>0.51249520904096457</c:v>
                </c:pt>
                <c:pt idx="272">
                  <c:v>0.51040811795162355</c:v>
                </c:pt>
                <c:pt idx="273">
                  <c:v>0.50708490800655359</c:v>
                </c:pt>
                <c:pt idx="274">
                  <c:v>0.50265092256473765</c:v>
                </c:pt>
                <c:pt idx="275">
                  <c:v>0.49754027770045567</c:v>
                </c:pt>
                <c:pt idx="276">
                  <c:v>0.49237267535284956</c:v>
                </c:pt>
                <c:pt idx="277">
                  <c:v>0.48778141868165431</c:v>
                </c:pt>
                <c:pt idx="278">
                  <c:v>0.48424123716820822</c:v>
                </c:pt>
                <c:pt idx="279">
                  <c:v>0.48194369460141007</c:v>
                </c:pt>
                <c:pt idx="280">
                  <c:v>0.48075388706515981</c:v>
                </c:pt>
                <c:pt idx="281">
                  <c:v>0.48025896981495247</c:v>
                </c:pt>
                <c:pt idx="282">
                  <c:v>0.47989336310831832</c:v>
                </c:pt>
                <c:pt idx="283">
                  <c:v>0.47910444653373074</c:v>
                </c:pt>
                <c:pt idx="284">
                  <c:v>0.4775119186617115</c:v>
                </c:pt>
                <c:pt idx="285">
                  <c:v>0.47501655068705589</c:v>
                </c:pt>
                <c:pt idx="286">
                  <c:v>0.47182887211428642</c:v>
                </c:pt>
                <c:pt idx="287">
                  <c:v>0.46841107986561514</c:v>
                </c:pt>
                <c:pt idx="288">
                  <c:v>0.46534971032223332</c:v>
                </c:pt>
                <c:pt idx="289">
                  <c:v>0.46319559538739652</c:v>
                </c:pt>
                <c:pt idx="290">
                  <c:v>0.46231614638404461</c:v>
                </c:pt>
                <c:pt idx="291">
                  <c:v>0.46280086704725243</c:v>
                </c:pt>
                <c:pt idx="292">
                  <c:v>0.46444553520420884</c:v>
                </c:pt>
                <c:pt idx="293">
                  <c:v>0.46681818309799211</c:v>
                </c:pt>
                <c:pt idx="294">
                  <c:v>0.46938715650466595</c:v>
                </c:pt>
                <c:pt idx="295">
                  <c:v>0.47167450831296842</c:v>
                </c:pt>
                <c:pt idx="296">
                  <c:v>0.47339143734912598</c:v>
                </c:pt>
                <c:pt idx="297">
                  <c:v>0.47451809258060451</c:v>
                </c:pt>
                <c:pt idx="298">
                  <c:v>0.47530609822512432</c:v>
                </c:pt>
                <c:pt idx="299">
                  <c:v>0.47620401304227522</c:v>
                </c:pt>
                <c:pt idx="300">
                  <c:v>0.47772745630525032</c:v>
                </c:pt>
                <c:pt idx="301">
                  <c:v>0.48031082809857562</c:v>
                </c:pt>
                <c:pt idx="302">
                  <c:v>0.48418227299374567</c:v>
                </c:pt>
                <c:pt idx="303">
                  <c:v>0.48929659887441768</c:v>
                </c:pt>
                <c:pt idx="304">
                  <c:v>0.49534433764490637</c:v>
                </c:pt>
                <c:pt idx="305">
                  <c:v>0.50183373229811779</c:v>
                </c:pt>
                <c:pt idx="306">
                  <c:v>0.50822216453499858</c:v>
                </c:pt>
                <c:pt idx="307">
                  <c:v>0.51406002221421399</c:v>
                </c:pt>
                <c:pt idx="308">
                  <c:v>0.51910692745150833</c:v>
                </c:pt>
                <c:pt idx="309">
                  <c:v>0.52338834430216286</c:v>
                </c:pt>
                <c:pt idx="310">
                  <c:v>0.52717748792372554</c:v>
                </c:pt>
                <c:pt idx="311">
                  <c:v>0.53090837545620218</c:v>
                </c:pt>
                <c:pt idx="312">
                  <c:v>0.5350449415552776</c:v>
                </c:pt>
                <c:pt idx="313">
                  <c:v>0.5399431106163779</c:v>
                </c:pt>
                <c:pt idx="314">
                  <c:v>0.54574432523387872</c:v>
                </c:pt>
                <c:pt idx="315">
                  <c:v>0.55232993609270664</c:v>
                </c:pt>
                <c:pt idx="316">
                  <c:v>0.55934869218280525</c:v>
                </c:pt>
                <c:pt idx="317">
                  <c:v>0.56630917122157165</c:v>
                </c:pt>
                <c:pt idx="318">
                  <c:v>0.57271104315182664</c:v>
                </c:pt>
                <c:pt idx="319">
                  <c:v>0.57817851185479463</c:v>
                </c:pt>
                <c:pt idx="320">
                  <c:v>0.58255898034459352</c:v>
                </c:pt>
                <c:pt idx="321">
                  <c:v>0.58595991660977542</c:v>
                </c:pt>
                <c:pt idx="322">
                  <c:v>0.58871421479199559</c:v>
                </c:pt>
                <c:pt idx="323">
                  <c:v>0.59128418989763787</c:v>
                </c:pt>
                <c:pt idx="324">
                  <c:v>0.59413120476044556</c:v>
                </c:pt>
                <c:pt idx="325">
                  <c:v>0.59758717607974277</c:v>
                </c:pt>
                <c:pt idx="326">
                  <c:v>0.60176336161009669</c:v>
                </c:pt>
                <c:pt idx="327">
                  <c:v>0.60652122397871155</c:v>
                </c:pt>
                <c:pt idx="328">
                  <c:v>0.61151281991838369</c:v>
                </c:pt>
                <c:pt idx="329">
                  <c:v>0.616278927559469</c:v>
                </c:pt>
                <c:pt idx="330">
                  <c:v>0.62037732124921352</c:v>
                </c:pt>
                <c:pt idx="331">
                  <c:v>0.6235055548138646</c:v>
                </c:pt>
                <c:pt idx="332">
                  <c:v>0.62558446041649363</c:v>
                </c:pt>
                <c:pt idx="333">
                  <c:v>0.62677970320648102</c:v>
                </c:pt>
                <c:pt idx="334">
                  <c:v>0.62745599238569616</c:v>
                </c:pt>
                <c:pt idx="335">
                  <c:v>0.6280771236672632</c:v>
                </c:pt>
                <c:pt idx="336">
                  <c:v>0.62907979191355923</c:v>
                </c:pt>
                <c:pt idx="337">
                  <c:v>0.63075604442311806</c:v>
                </c:pt>
                <c:pt idx="338">
                  <c:v>0.63317652082501141</c:v>
                </c:pt>
                <c:pt idx="339">
                  <c:v>0.63617509604801514</c:v>
                </c:pt>
                <c:pt idx="340">
                  <c:v>0.63939847124971405</c:v>
                </c:pt>
                <c:pt idx="341">
                  <c:v>0.64240639452262149</c:v>
                </c:pt>
                <c:pt idx="342">
                  <c:v>0.64479445435022142</c:v>
                </c:pt>
                <c:pt idx="343">
                  <c:v>0.64630550205636761</c:v>
                </c:pt>
                <c:pt idx="344">
                  <c:v>0.64689925403285486</c:v>
                </c:pt>
                <c:pt idx="345">
                  <c:v>0.64676143577945722</c:v>
                </c:pt>
                <c:pt idx="346">
                  <c:v>0.64625062174338765</c:v>
                </c:pt>
                <c:pt idx="347">
                  <c:v>0.64579803266328628</c:v>
                </c:pt>
                <c:pt idx="348">
                  <c:v>0.64578827817483386</c:v>
                </c:pt>
                <c:pt idx="349">
                  <c:v>0.64645393686653274</c:v>
                </c:pt>
                <c:pt idx="350">
                  <c:v>0.64781269559788934</c:v>
                </c:pt>
                <c:pt idx="351">
                  <c:v>0.64966377602801106</c:v>
                </c:pt>
                <c:pt idx="352">
                  <c:v>0.6516439411682079</c:v>
                </c:pt>
                <c:pt idx="353">
                  <c:v>0.65332705756986986</c:v>
                </c:pt>
                <c:pt idx="354">
                  <c:v>0.65433946048698777</c:v>
                </c:pt>
                <c:pt idx="355">
                  <c:v>0.65445938749650889</c:v>
                </c:pt>
                <c:pt idx="356">
                  <c:v>0.65367350497762955</c:v>
                </c:pt>
                <c:pt idx="357">
                  <c:v>0.6521756373034282</c:v>
                </c:pt>
                <c:pt idx="358">
                  <c:v>0.65030881613526625</c:v>
                </c:pt>
                <c:pt idx="359">
                  <c:v>0.6484672611490101</c:v>
                </c:pt>
                <c:pt idx="360">
                  <c:v>0.64698564644598511</c:v>
                </c:pt>
                <c:pt idx="361">
                  <c:v>0.64604611884490204</c:v>
                </c:pt>
                <c:pt idx="362">
                  <c:v>0.64562826444174781</c:v>
                </c:pt>
                <c:pt idx="363">
                  <c:v>0.64551512432173719</c:v>
                </c:pt>
                <c:pt idx="364">
                  <c:v>0.6453528446327027</c:v>
                </c:pt>
                <c:pt idx="365">
                  <c:v>0.64474690686698177</c:v>
                </c:pt>
                <c:pt idx="366">
                  <c:v>0.6433681186475767</c:v>
                </c:pt>
                <c:pt idx="367">
                  <c:v>0.64103926022998836</c:v>
                </c:pt>
                <c:pt idx="368">
                  <c:v>0.63777899764020052</c:v>
                </c:pt>
                <c:pt idx="369">
                  <c:v>0.63379171016522118</c:v>
                </c:pt>
                <c:pt idx="370">
                  <c:v>0.6294068494087588</c:v>
                </c:pt>
                <c:pt idx="371">
                  <c:v>0.62498520550780479</c:v>
                </c:pt>
                <c:pt idx="372">
                  <c:v>0.62081825131306156</c:v>
                </c:pt>
                <c:pt idx="373">
                  <c:v>0.61704823060165004</c:v>
                </c:pt>
                <c:pt idx="374">
                  <c:v>0.61363055093667263</c:v>
                </c:pt>
                <c:pt idx="375">
                  <c:v>0.61034812389712079</c:v>
                </c:pt>
                <c:pt idx="376">
                  <c:v>0.60687292127913361</c:v>
                </c:pt>
                <c:pt idx="377">
                  <c:v>0.60285716551756197</c:v>
                </c:pt>
                <c:pt idx="378">
                  <c:v>0.59802874796197258</c:v>
                </c:pt>
                <c:pt idx="379">
                  <c:v>0.59226473909598065</c:v>
                </c:pt>
                <c:pt idx="380">
                  <c:v>0.58562330982180522</c:v>
                </c:pt>
                <c:pt idx="381">
                  <c:v>0.57832613702850599</c:v>
                </c:pt>
                <c:pt idx="382">
                  <c:v>0.57069710687460562</c:v>
                </c:pt>
                <c:pt idx="383">
                  <c:v>0.56307504721446966</c:v>
                </c:pt>
                <c:pt idx="384">
                  <c:v>0.55572506738366112</c:v>
                </c:pt>
                <c:pt idx="385">
                  <c:v>0.54877305490365602</c:v>
                </c:pt>
                <c:pt idx="386">
                  <c:v>0.5421810900881826</c:v>
                </c:pt>
                <c:pt idx="387">
                  <c:v>0.53576996588490211</c:v>
                </c:pt>
                <c:pt idx="388">
                  <c:v>0.52928190422123877</c:v>
                </c:pt>
                <c:pt idx="389">
                  <c:v>0.52246557408303451</c:v>
                </c:pt>
                <c:pt idx="390">
                  <c:v>0.51515963609764215</c:v>
                </c:pt>
                <c:pt idx="391">
                  <c:v>0.50735180554811965</c:v>
                </c:pt>
                <c:pt idx="392">
                  <c:v>0.49919752490878477</c:v>
                </c:pt>
                <c:pt idx="393">
                  <c:v>0.49099370909352885</c:v>
                </c:pt>
                <c:pt idx="394">
                  <c:v>0.48311546293592728</c:v>
                </c:pt>
                <c:pt idx="395">
                  <c:v>0.47593371568160847</c:v>
                </c:pt>
                <c:pt idx="396">
                  <c:v>0.46973662837548558</c:v>
                </c:pt>
                <c:pt idx="397">
                  <c:v>0.46467612500928501</c:v>
                </c:pt>
                <c:pt idx="398">
                  <c:v>0.46075349121774345</c:v>
                </c:pt>
                <c:pt idx="399">
                  <c:v>0.45784681885612971</c:v>
                </c:pt>
                <c:pt idx="400">
                  <c:v>0.45577130894513579</c:v>
                </c:pt>
                <c:pt idx="401">
                  <c:v>0.45435436305943627</c:v>
                </c:pt>
                <c:pt idx="402">
                  <c:v>0.45350349146801633</c:v>
                </c:pt>
                <c:pt idx="403">
                  <c:v>0.45324737214221505</c:v>
                </c:pt>
                <c:pt idx="404">
                  <c:v>0.45373819654932779</c:v>
                </c:pt>
                <c:pt idx="405">
                  <c:v>0.45521450255931944</c:v>
                </c:pt>
                <c:pt idx="406">
                  <c:v>0.45793490291180938</c:v>
                </c:pt>
                <c:pt idx="407">
                  <c:v>0.46210134025302224</c:v>
                </c:pt>
                <c:pt idx="408">
                  <c:v>0.46779346622369217</c:v>
                </c:pt>
                <c:pt idx="409">
                  <c:v>0.47493266308757237</c:v>
                </c:pt>
                <c:pt idx="410">
                  <c:v>0.48328599954475637</c:v>
                </c:pt>
                <c:pt idx="411">
                  <c:v>0.49250935851900846</c:v>
                </c:pt>
                <c:pt idx="412">
                  <c:v>0.50221818208054558</c:v>
                </c:pt>
                <c:pt idx="413">
                  <c:v>0.51206674015025344</c:v>
                </c:pt>
                <c:pt idx="414">
                  <c:v>0.52181461380486893</c:v>
                </c:pt>
                <c:pt idx="415">
                  <c:v>0.53136276909652558</c:v>
                </c:pt>
                <c:pt idx="416">
                  <c:v>0.54075012245610266</c:v>
                </c:pt>
                <c:pt idx="417">
                  <c:v>0.55011247018821552</c:v>
                </c:pt>
                <c:pt idx="418">
                  <c:v>0.55961601823213303</c:v>
                </c:pt>
                <c:pt idx="419">
                  <c:v>0.56938464005450062</c:v>
                </c:pt>
                <c:pt idx="420">
                  <c:v>0.579441527081759</c:v>
                </c:pt>
                <c:pt idx="421">
                  <c:v>0.58968168931878973</c:v>
                </c:pt>
                <c:pt idx="422">
                  <c:v>0.59988301753214479</c:v>
                </c:pt>
                <c:pt idx="423">
                  <c:v>0.609752784584213</c:v>
                </c:pt>
                <c:pt idx="424">
                  <c:v>0.61899655614098636</c:v>
                </c:pt>
                <c:pt idx="425">
                  <c:v>0.6273902392745454</c:v>
                </c:pt>
                <c:pt idx="426">
                  <c:v>0.63483513084509602</c:v>
                </c:pt>
                <c:pt idx="427">
                  <c:v>0.64138054980595938</c:v>
                </c:pt>
                <c:pt idx="428">
                  <c:v>0.6472076170633283</c:v>
                </c:pt>
                <c:pt idx="429">
                  <c:v>0.65257848285604425</c:v>
                </c:pt>
                <c:pt idx="430">
                  <c:v>0.65776482237352907</c:v>
                </c:pt>
                <c:pt idx="431">
                  <c:v>0.66297510342708577</c:v>
                </c:pt>
                <c:pt idx="432">
                  <c:v>0.66830042441661364</c:v>
                </c:pt>
                <c:pt idx="433">
                  <c:v>0.67369356783516188</c:v>
                </c:pt>
                <c:pt idx="434">
                  <c:v>0.67898675538519992</c:v>
                </c:pt>
                <c:pt idx="435">
                  <c:v>0.68394296159987811</c:v>
                </c:pt>
                <c:pt idx="436">
                  <c:v>0.68832647094084998</c:v>
                </c:pt>
                <c:pt idx="437">
                  <c:v>0.6919731601018817</c:v>
                </c:pt>
                <c:pt idx="438">
                  <c:v>0.69484116061009493</c:v>
                </c:pt>
                <c:pt idx="439">
                  <c:v>0.69702803105472688</c:v>
                </c:pt>
                <c:pt idx="440">
                  <c:v>0.69874981367535205</c:v>
                </c:pt>
                <c:pt idx="441">
                  <c:v>0.70028781152611763</c:v>
                </c:pt>
                <c:pt idx="442">
                  <c:v>0.70191772674330877</c:v>
                </c:pt>
                <c:pt idx="443">
                  <c:v>0.7038405459777034</c:v>
                </c:pt>
                <c:pt idx="444">
                  <c:v>0.70613397111287191</c:v>
                </c:pt>
                <c:pt idx="445">
                  <c:v>0.70873746610901978</c:v>
                </c:pt>
                <c:pt idx="446">
                  <c:v>0.71147472424167468</c:v>
                </c:pt>
                <c:pt idx="447">
                  <c:v>0.71410711248015335</c:v>
                </c:pt>
                <c:pt idx="448">
                  <c:v>0.71640323093878933</c:v>
                </c:pt>
                <c:pt idx="449">
                  <c:v>0.71820542548850652</c:v>
                </c:pt>
                <c:pt idx="450">
                  <c:v>0.71947505855312877</c:v>
                </c:pt>
                <c:pt idx="451">
                  <c:v>0.72030427637091965</c:v>
                </c:pt>
                <c:pt idx="452">
                  <c:v>0.72089125448681846</c:v>
                </c:pt>
                <c:pt idx="453">
                  <c:v>0.72148590800557333</c:v>
                </c:pt>
                <c:pt idx="454">
                  <c:v>0.7223210807937217</c:v>
                </c:pt>
                <c:pt idx="455">
                  <c:v>0.7235481003638764</c:v>
                </c:pt>
                <c:pt idx="456">
                  <c:v>0.72519427579266649</c:v>
                </c:pt>
                <c:pt idx="457">
                  <c:v>0.72715382063269163</c:v>
                </c:pt>
                <c:pt idx="458">
                  <c:v>0.7292145006820886</c:v>
                </c:pt>
                <c:pt idx="459">
                  <c:v>0.73111256592698226</c:v>
                </c:pt>
                <c:pt idx="460">
                  <c:v>0.73260088724924211</c:v>
                </c:pt>
                <c:pt idx="461">
                  <c:v>0.73351174673484443</c:v>
                </c:pt>
                <c:pt idx="462">
                  <c:v>0.7337973371153923</c:v>
                </c:pt>
                <c:pt idx="463">
                  <c:v>0.73353723006956761</c:v>
                </c:pt>
                <c:pt idx="464">
                  <c:v>0.7329111447351645</c:v>
                </c:pt>
                <c:pt idx="465">
                  <c:v>0.73214479058860982</c:v>
                </c:pt>
                <c:pt idx="466">
                  <c:v>0.73144379805689563</c:v>
                </c:pt>
                <c:pt idx="467">
                  <c:v>0.73093383530067402</c:v>
                </c:pt>
                <c:pt idx="468">
                  <c:v>0.7306231402229123</c:v>
                </c:pt>
                <c:pt idx="469">
                  <c:v>0.73039743007119906</c:v>
                </c:pt>
                <c:pt idx="470">
                  <c:v>0.73004823667960494</c:v>
                </c:pt>
                <c:pt idx="471">
                  <c:v>0.72932660701927265</c:v>
                </c:pt>
                <c:pt idx="472">
                  <c:v>0.72800728803004211</c:v>
                </c:pt>
                <c:pt idx="473">
                  <c:v>0.72594581490319088</c:v>
                </c:pt>
                <c:pt idx="474">
                  <c:v>0.72311303479708622</c:v>
                </c:pt>
                <c:pt idx="475">
                  <c:v>0.71959789699977328</c:v>
                </c:pt>
                <c:pt idx="476">
                  <c:v>0.71557806595475959</c:v>
                </c:pt>
                <c:pt idx="477">
                  <c:v>0.71126666383138626</c:v>
                </c:pt>
                <c:pt idx="478">
                  <c:v>0.70684984278353025</c:v>
                </c:pt>
                <c:pt idx="479">
                  <c:v>0.70243221079646556</c:v>
                </c:pt>
                <c:pt idx="480">
                  <c:v>0.69800480430590961</c:v>
                </c:pt>
                <c:pt idx="481">
                  <c:v>0.69344400554652863</c:v>
                </c:pt>
                <c:pt idx="482">
                  <c:v>0.68854130478717124</c:v>
                </c:pt>
                <c:pt idx="483">
                  <c:v>0.68305544832707565</c:v>
                </c:pt>
                <c:pt idx="484">
                  <c:v>0.67677256752722703</c:v>
                </c:pt>
                <c:pt idx="485">
                  <c:v>0.66955794196697349</c:v>
                </c:pt>
                <c:pt idx="486">
                  <c:v>0.66138559023022003</c:v>
                </c:pt>
                <c:pt idx="487">
                  <c:v>0.65233815648111049</c:v>
                </c:pt>
                <c:pt idx="488">
                  <c:v>0.64257781335219422</c:v>
                </c:pt>
                <c:pt idx="489">
                  <c:v>0.63229685869259256</c:v>
                </c:pt>
                <c:pt idx="490">
                  <c:v>0.62166218212709012</c:v>
                </c:pt>
                <c:pt idx="491">
                  <c:v>0.61076935171648261</c:v>
                </c:pt>
                <c:pt idx="492">
                  <c:v>0.59961934335736788</c:v>
                </c:pt>
                <c:pt idx="493">
                  <c:v>0.58812470291512808</c:v>
                </c:pt>
                <c:pt idx="494">
                  <c:v>0.57614393071116943</c:v>
                </c:pt>
                <c:pt idx="495">
                  <c:v>0.56353529938834923</c:v>
                </c:pt>
                <c:pt idx="496">
                  <c:v>0.5502161968957382</c:v>
                </c:pt>
                <c:pt idx="497">
                  <c:v>0.53621275882828057</c:v>
                </c:pt>
                <c:pt idx="498">
                  <c:v>0.52168729491165255</c:v>
                </c:pt>
                <c:pt idx="499">
                  <c:v>0.50693698745598859</c:v>
                </c:pt>
                <c:pt idx="500">
                  <c:v>0.49236484821936477</c:v>
                </c:pt>
                <c:pt idx="501">
                  <c:v>0.47843088927355487</c:v>
                </c:pt>
                <c:pt idx="502">
                  <c:v>0.4655960189030946</c:v>
                </c:pt>
                <c:pt idx="503">
                  <c:v>0.45427215519267888</c:v>
                </c:pt>
                <c:pt idx="504">
                  <c:v>0.44478931837880487</c:v>
                </c:pt>
                <c:pt idx="505">
                  <c:v>0.43738491729596285</c:v>
                </c:pt>
                <c:pt idx="506">
                  <c:v>0.43221375072150603</c:v>
                </c:pt>
                <c:pt idx="507">
                  <c:v>0.42937135059885034</c:v>
                </c:pt>
                <c:pt idx="508">
                  <c:v>0.42891987938048753</c:v>
                </c:pt>
                <c:pt idx="509">
                  <c:v>0.43090579341566215</c:v>
                </c:pt>
                <c:pt idx="510">
                  <c:v>0.43536183349082552</c:v>
                </c:pt>
                <c:pt idx="511">
                  <c:v>0.44229156508930961</c:v>
                </c:pt>
                <c:pt idx="512">
                  <c:v>0.45164095838322454</c:v>
                </c:pt>
                <c:pt idx="513">
                  <c:v>0.46326648770421353</c:v>
                </c:pt>
                <c:pt idx="514">
                  <c:v>0.47691142195774944</c:v>
                </c:pt>
                <c:pt idx="515">
                  <c:v>0.49220065172184446</c:v>
                </c:pt>
                <c:pt idx="516">
                  <c:v>0.50865984806909081</c:v>
                </c:pt>
                <c:pt idx="517">
                  <c:v>0.5257582018657333</c:v>
                </c:pt>
                <c:pt idx="518">
                  <c:v>0.54296727644559228</c:v>
                </c:pt>
                <c:pt idx="519">
                  <c:v>0.55982353294451781</c:v>
                </c:pt>
                <c:pt idx="520">
                  <c:v>0.57598031513397063</c:v>
                </c:pt>
                <c:pt idx="521">
                  <c:v>0.59123709941264668</c:v>
                </c:pt>
                <c:pt idx="522">
                  <c:v>0.60553917061273821</c:v>
                </c:pt>
                <c:pt idx="523">
                  <c:v>0.61894818873405721</c:v>
                </c:pt>
                <c:pt idx="524">
                  <c:v>0.631591420763151</c:v>
                </c:pt>
                <c:pt idx="525">
                  <c:v>0.64360275343479789</c:v>
                </c:pt>
                <c:pt idx="526">
                  <c:v>0.65507052060115545</c:v>
                </c:pt>
                <c:pt idx="527">
                  <c:v>0.66600513551401574</c:v>
                </c:pt>
                <c:pt idx="528">
                  <c:v>0.67633404907545969</c:v>
                </c:pt>
                <c:pt idx="529">
                  <c:v>0.68592412723429663</c:v>
                </c:pt>
                <c:pt idx="530">
                  <c:v>0.69462415666360855</c:v>
                </c:pt>
                <c:pt idx="531">
                  <c:v>0.70231484057253868</c:v>
                </c:pt>
                <c:pt idx="532">
                  <c:v>0.70895177581929814</c:v>
                </c:pt>
                <c:pt idx="533">
                  <c:v>0.71458900188688901</c:v>
                </c:pt>
                <c:pt idx="534">
                  <c:v>0.7193761939236275</c:v>
                </c:pt>
                <c:pt idx="535">
                  <c:v>0.72352992736810573</c:v>
                </c:pt>
                <c:pt idx="536">
                  <c:v>0.72728665373503742</c:v>
                </c:pt>
                <c:pt idx="537">
                  <c:v>0.73085012194789989</c:v>
                </c:pt>
                <c:pt idx="538">
                  <c:v>0.73434756549528668</c:v>
                </c:pt>
                <c:pt idx="539">
                  <c:v>0.73780662307872136</c:v>
                </c:pt>
                <c:pt idx="540">
                  <c:v>0.74115931812702862</c:v>
                </c:pt>
                <c:pt idx="541">
                  <c:v>0.74427203897640482</c:v>
                </c:pt>
                <c:pt idx="542">
                  <c:v>0.74699335987797799</c:v>
                </c:pt>
                <c:pt idx="543">
                  <c:v>0.74920666712579964</c:v>
                </c:pt>
                <c:pt idx="544">
                  <c:v>0.75087323711245091</c:v>
                </c:pt>
                <c:pt idx="545">
                  <c:v>0.75205401153857687</c:v>
                </c:pt>
                <c:pt idx="546">
                  <c:v>0.75290411524642165</c:v>
                </c:pt>
                <c:pt idx="547">
                  <c:v>0.75364157547068822</c:v>
                </c:pt>
                <c:pt idx="548">
                  <c:v>0.75449870039078371</c:v>
                </c:pt>
                <c:pt idx="549">
                  <c:v>0.75566924935998003</c:v>
                </c:pt>
                <c:pt idx="550">
                  <c:v>0.75726560631850093</c:v>
                </c:pt>
                <c:pt idx="551">
                  <c:v>0.75929736722406094</c:v>
                </c:pt>
                <c:pt idx="552">
                  <c:v>0.76167684977411265</c:v>
                </c:pt>
                <c:pt idx="553">
                  <c:v>0.76424965447733273</c:v>
                </c:pt>
                <c:pt idx="554">
                  <c:v>0.76684157595495361</c:v>
                </c:pt>
                <c:pt idx="555">
                  <c:v>0.76930875251556441</c:v>
                </c:pt>
                <c:pt idx="556">
                  <c:v>0.77157715304374164</c:v>
                </c:pt>
                <c:pt idx="557">
                  <c:v>0.77366053918599265</c:v>
                </c:pt>
                <c:pt idx="558">
                  <c:v>0.77565206255175301</c:v>
                </c:pt>
                <c:pt idx="559">
                  <c:v>0.77769199827441937</c:v>
                </c:pt>
                <c:pt idx="560">
                  <c:v>0.77992075472543665</c:v>
                </c:pt>
                <c:pt idx="561">
                  <c:v>0.78243040710928824</c:v>
                </c:pt>
                <c:pt idx="562">
                  <c:v>0.78522845013179565</c:v>
                </c:pt>
                <c:pt idx="563">
                  <c:v>0.78822412916123274</c:v>
                </c:pt>
                <c:pt idx="564">
                  <c:v>0.79124150779196556</c:v>
                </c:pt>
                <c:pt idx="565">
                  <c:v>0.79405606769704851</c:v>
                </c:pt>
                <c:pt idx="566">
                  <c:v>0.79644513832667485</c:v>
                </c:pt>
                <c:pt idx="567">
                  <c:v>0.79823860639737965</c:v>
                </c:pt>
                <c:pt idx="568">
                  <c:v>0.79935621717405381</c:v>
                </c:pt>
                <c:pt idx="569">
                  <c:v>0.79982139131960162</c:v>
                </c:pt>
                <c:pt idx="570">
                  <c:v>0.79974785279511995</c:v>
                </c:pt>
                <c:pt idx="571">
                  <c:v>0.79930274733829809</c:v>
                </c:pt>
                <c:pt idx="572">
                  <c:v>0.79865630225133011</c:v>
                </c:pt>
                <c:pt idx="573">
                  <c:v>0.79793169041006262</c:v>
                </c:pt>
                <c:pt idx="574">
                  <c:v>0.7971686273248616</c:v>
                </c:pt>
                <c:pt idx="575">
                  <c:v>0.79631039277265925</c:v>
                </c:pt>
                <c:pt idx="576">
                  <c:v>0.79521748923741165</c:v>
                </c:pt>
                <c:pt idx="577">
                  <c:v>0.79370381529248013</c:v>
                </c:pt>
                <c:pt idx="578">
                  <c:v>0.79158506377349369</c:v>
                </c:pt>
                <c:pt idx="579">
                  <c:v>0.78872574916725136</c:v>
                </c:pt>
                <c:pt idx="580">
                  <c:v>0.78507173121871165</c:v>
                </c:pt>
                <c:pt idx="581">
                  <c:v>0.78065919534875061</c:v>
                </c:pt>
                <c:pt idx="582">
                  <c:v>0.77559763337724374</c:v>
                </c:pt>
                <c:pt idx="583">
                  <c:v>0.77003160927915326</c:v>
                </c:pt>
                <c:pt idx="584">
                  <c:v>0.76409198111663468</c:v>
                </c:pt>
                <c:pt idx="585">
                  <c:v>0.75785014573550369</c:v>
                </c:pt>
                <c:pt idx="586">
                  <c:v>0.75128797469352449</c:v>
                </c:pt>
                <c:pt idx="587">
                  <c:v>0.74429167601825486</c:v>
                </c:pt>
                <c:pt idx="588">
                  <c:v>0.73667109780336615</c:v>
                </c:pt>
                <c:pt idx="589">
                  <c:v>0.7281988859036187</c:v>
                </c:pt>
                <c:pt idx="590">
                  <c:v>0.71865843849743816</c:v>
                </c:pt>
                <c:pt idx="591">
                  <c:v>0.70788733691728634</c:v>
                </c:pt>
                <c:pt idx="592">
                  <c:v>0.69580455046562384</c:v>
                </c:pt>
                <c:pt idx="593">
                  <c:v>0.68241478836989999</c:v>
                </c:pt>
                <c:pt idx="594">
                  <c:v>0.66779048101357774</c:v>
                </c:pt>
                <c:pt idx="595">
                  <c:v>0.65203897513451781</c:v>
                </c:pt>
                <c:pt idx="596">
                  <c:v>0.63526752997882852</c:v>
                </c:pt>
                <c:pt idx="597">
                  <c:v>0.61756004558574007</c:v>
                </c:pt>
                <c:pt idx="598">
                  <c:v>0.59897657307971253</c:v>
                </c:pt>
                <c:pt idx="599">
                  <c:v>0.57958016412271429</c:v>
                </c:pt>
                <c:pt idx="600">
                  <c:v>0.55948717727027697</c:v>
                </c:pt>
                <c:pt idx="601">
                  <c:v>0.53892906443650712</c:v>
                </c:pt>
                <c:pt idx="602">
                  <c:v>0.51830822147824507</c:v>
                </c:pt>
                <c:pt idx="603">
                  <c:v>0.49822940152242101</c:v>
                </c:pt>
                <c:pt idx="604">
                  <c:v>0.47949206084105928</c:v>
                </c:pt>
                <c:pt idx="605">
                  <c:v>0.46303713902065502</c:v>
                </c:pt>
                <c:pt idx="606">
                  <c:v>0.44985231204291981</c:v>
                </c:pt>
                <c:pt idx="607">
                  <c:v>0.44085013294990738</c:v>
                </c:pt>
                <c:pt idx="608">
                  <c:v>0.43674106270280638</c:v>
                </c:pt>
                <c:pt idx="609">
                  <c:v>0.43792618368672592</c:v>
                </c:pt>
                <c:pt idx="610">
                  <c:v>0.44443151884558563</c:v>
                </c:pt>
                <c:pt idx="611">
                  <c:v>0.4558978809407393</c:v>
                </c:pt>
                <c:pt idx="612">
                  <c:v>0.47162885808126798</c:v>
                </c:pt>
                <c:pt idx="613">
                  <c:v>0.49068754948566917</c:v>
                </c:pt>
                <c:pt idx="614">
                  <c:v>0.51202282316871284</c:v>
                </c:pt>
                <c:pt idx="615">
                  <c:v>0.53460046981414333</c:v>
                </c:pt>
                <c:pt idx="616">
                  <c:v>0.55751486876644607</c:v>
                </c:pt>
                <c:pt idx="617">
                  <c:v>0.5800624668210842</c:v>
                </c:pt>
                <c:pt idx="618">
                  <c:v>0.60176797801728077</c:v>
                </c:pt>
                <c:pt idx="619">
                  <c:v>0.62236530087649233</c:v>
                </c:pt>
                <c:pt idx="620">
                  <c:v>0.6417449868257884</c:v>
                </c:pt>
                <c:pt idx="621">
                  <c:v>0.65988635465912515</c:v>
                </c:pt>
                <c:pt idx="622">
                  <c:v>0.67679369080829321</c:v>
                </c:pt>
                <c:pt idx="623">
                  <c:v>0.6924523622078661</c:v>
                </c:pt>
                <c:pt idx="624">
                  <c:v>0.70681332436026656</c:v>
                </c:pt>
                <c:pt idx="625">
                  <c:v>0.71980556793814265</c:v>
                </c:pt>
                <c:pt idx="626">
                  <c:v>0.73136797041072743</c:v>
                </c:pt>
                <c:pt idx="627">
                  <c:v>0.74148692595314658</c:v>
                </c:pt>
                <c:pt idx="628">
                  <c:v>0.75022525006373586</c:v>
                </c:pt>
                <c:pt idx="629">
                  <c:v>0.75773123727122582</c:v>
                </c:pt>
                <c:pt idx="630">
                  <c:v>0.7642232671091842</c:v>
                </c:pt>
                <c:pt idx="631">
                  <c:v>0.76995305234496092</c:v>
                </c:pt>
                <c:pt idx="632">
                  <c:v>0.77515727711501714</c:v>
                </c:pt>
                <c:pt idx="633">
                  <c:v>0.7800110977975977</c:v>
                </c:pt>
                <c:pt idx="634">
                  <c:v>0.78459674983707628</c:v>
                </c:pt>
                <c:pt idx="635">
                  <c:v>0.78889642022743445</c:v>
                </c:pt>
                <c:pt idx="636">
                  <c:v>0.79281179269634561</c:v>
                </c:pt>
                <c:pt idx="637">
                  <c:v>0.79620517783046452</c:v>
                </c:pt>
                <c:pt idx="638">
                  <c:v>0.79895102963359621</c:v>
                </c:pt>
                <c:pt idx="639">
                  <c:v>0.80098365470920452</c:v>
                </c:pt>
                <c:pt idx="640">
                  <c:v>0.80232789586769859</c:v>
                </c:pt>
                <c:pt idx="641">
                  <c:v>0.80310426146534442</c:v>
                </c:pt>
                <c:pt idx="642">
                  <c:v>0.80350707794422849</c:v>
                </c:pt>
                <c:pt idx="643">
                  <c:v>0.80376178867949311</c:v>
                </c:pt>
                <c:pt idx="644">
                  <c:v>0.80407339885739848</c:v>
                </c:pt>
                <c:pt idx="645">
                  <c:v>0.80458061958478755</c:v>
                </c:pt>
                <c:pt idx="646">
                  <c:v>0.80532875637646084</c:v>
                </c:pt>
                <c:pt idx="647">
                  <c:v>0.80626920459761109</c:v>
                </c:pt>
                <c:pt idx="648">
                  <c:v>0.80728596933391039</c:v>
                </c:pt>
                <c:pt idx="649">
                  <c:v>0.80824197245653995</c:v>
                </c:pt>
                <c:pt idx="650">
                  <c:v>0.80903217608292888</c:v>
                </c:pt>
                <c:pt idx="651">
                  <c:v>0.80962835942415401</c:v>
                </c:pt>
                <c:pt idx="652">
                  <c:v>0.81010239287328867</c:v>
                </c:pt>
                <c:pt idx="653">
                  <c:v>0.81062056368615265</c:v>
                </c:pt>
                <c:pt idx="654">
                  <c:v>0.81140939790766076</c:v>
                </c:pt>
                <c:pt idx="655">
                  <c:v>0.81270134938716332</c:v>
                </c:pt>
                <c:pt idx="656">
                  <c:v>0.81467450698194166</c:v>
                </c:pt>
                <c:pt idx="657">
                  <c:v>0.81740248379159153</c:v>
                </c:pt>
                <c:pt idx="658">
                  <c:v>0.82082828682992182</c:v>
                </c:pt>
                <c:pt idx="659">
                  <c:v>0.82476980092679963</c:v>
                </c:pt>
                <c:pt idx="660">
                  <c:v>0.82895618109378755</c:v>
                </c:pt>
                <c:pt idx="661">
                  <c:v>0.83308617131445217</c:v>
                </c:pt>
                <c:pt idx="662">
                  <c:v>0.83689340371816257</c:v>
                </c:pt>
                <c:pt idx="663">
                  <c:v>0.840201727499443</c:v>
                </c:pt>
                <c:pt idx="664">
                  <c:v>0.84295616171157051</c:v>
                </c:pt>
                <c:pt idx="665">
                  <c:v>0.84522152038247766</c:v>
                </c:pt>
                <c:pt idx="666">
                  <c:v>0.84714941268798727</c:v>
                </c:pt>
                <c:pt idx="667">
                  <c:v>0.84892284841801802</c:v>
                </c:pt>
                <c:pt idx="668">
                  <c:v>0.85069376122922069</c:v>
                </c:pt>
                <c:pt idx="669">
                  <c:v>0.85253071947816261</c:v>
                </c:pt>
                <c:pt idx="670">
                  <c:v>0.85439135020280765</c:v>
                </c:pt>
                <c:pt idx="671">
                  <c:v>0.85612725310916404</c:v>
                </c:pt>
                <c:pt idx="672">
                  <c:v>0.85752022564385189</c:v>
                </c:pt>
                <c:pt idx="673">
                  <c:v>0.85833988092526126</c:v>
                </c:pt>
                <c:pt idx="674">
                  <c:v>0.85840661641428107</c:v>
                </c:pt>
                <c:pt idx="675">
                  <c:v>0.85764210380420813</c:v>
                </c:pt>
                <c:pt idx="676">
                  <c:v>0.85609258378770958</c:v>
                </c:pt>
                <c:pt idx="677">
                  <c:v>0.85391749743467793</c:v>
                </c:pt>
                <c:pt idx="678">
                  <c:v>0.85134545833534536</c:v>
                </c:pt>
                <c:pt idx="679">
                  <c:v>0.84860870932765553</c:v>
                </c:pt>
                <c:pt idx="680">
                  <c:v>0.84587349339589479</c:v>
                </c:pt>
                <c:pt idx="681">
                  <c:v>0.84318540092490213</c:v>
                </c:pt>
                <c:pt idx="682">
                  <c:v>0.84044516229474364</c:v>
                </c:pt>
                <c:pt idx="683">
                  <c:v>0.83742237440837963</c:v>
                </c:pt>
                <c:pt idx="684">
                  <c:v>0.8338043406321296</c:v>
                </c:pt>
                <c:pt idx="685">
                  <c:v>0.8292673204677945</c:v>
                </c:pt>
                <c:pt idx="686">
                  <c:v>0.82355075589249149</c:v>
                </c:pt>
                <c:pt idx="687">
                  <c:v>0.81651343258431763</c:v>
                </c:pt>
                <c:pt idx="688">
                  <c:v>0.80815470167781067</c:v>
                </c:pt>
                <c:pt idx="689">
                  <c:v>0.79859295829332688</c:v>
                </c:pt>
                <c:pt idx="690">
                  <c:v>0.7880053264996919</c:v>
                </c:pt>
                <c:pt idx="691">
                  <c:v>0.7765439094554587</c:v>
                </c:pt>
                <c:pt idx="692">
                  <c:v>0.76425196108263149</c:v>
                </c:pt>
                <c:pt idx="693">
                  <c:v>0.75100561298790702</c:v>
                </c:pt>
                <c:pt idx="694">
                  <c:v>0.73650242092072549</c:v>
                </c:pt>
                <c:pt idx="695">
                  <c:v>0.72030771948905814</c:v>
                </c:pt>
                <c:pt idx="696">
                  <c:v>0.7019558663686889</c:v>
                </c:pt>
                <c:pt idx="697">
                  <c:v>0.68108919987468053</c:v>
                </c:pt>
                <c:pt idx="698">
                  <c:v>0.65760642517578216</c:v>
                </c:pt>
                <c:pt idx="699">
                  <c:v>0.63178703879855536</c:v>
                </c:pt>
                <c:pt idx="700">
                  <c:v>0.60436079198853943</c:v>
                </c:pt>
                <c:pt idx="701">
                  <c:v>0.57650082288705451</c:v>
                </c:pt>
                <c:pt idx="702">
                  <c:v>0.54973397887609621</c:v>
                </c:pt>
                <c:pt idx="703">
                  <c:v>0.52577876040964155</c:v>
                </c:pt>
                <c:pt idx="704">
                  <c:v>0.50633649516359069</c:v>
                </c:pt>
                <c:pt idx="705">
                  <c:v>0.49287141894195574</c:v>
                </c:pt>
                <c:pt idx="706">
                  <c:v>0.48641808144410997</c:v>
                </c:pt>
                <c:pt idx="707">
                  <c:v>0.48744936051233012</c:v>
                </c:pt>
                <c:pt idx="708">
                  <c:v>0.49582657615850489</c:v>
                </c:pt>
                <c:pt idx="709">
                  <c:v>0.51083741553922368</c:v>
                </c:pt>
                <c:pt idx="710">
                  <c:v>0.53131108266437965</c:v>
                </c:pt>
                <c:pt idx="711">
                  <c:v>0.55578672262591855</c:v>
                </c:pt>
                <c:pt idx="712">
                  <c:v>0.58270338274463684</c:v>
                </c:pt>
                <c:pt idx="713">
                  <c:v>0.61057883172106153</c:v>
                </c:pt>
                <c:pt idx="714">
                  <c:v>0.63815014102280321</c:v>
                </c:pt>
                <c:pt idx="715">
                  <c:v>0.66445929689259065</c:v>
                </c:pt>
                <c:pt idx="716">
                  <c:v>0.6888795880255566</c:v>
                </c:pt>
                <c:pt idx="717">
                  <c:v>0.71109019660102846</c:v>
                </c:pt>
                <c:pt idx="718">
                  <c:v>0.73101486338159671</c:v>
                </c:pt>
                <c:pt idx="719">
                  <c:v>0.7487442549825446</c:v>
                </c:pt>
                <c:pt idx="720">
                  <c:v>0.76446054148760556</c:v>
                </c:pt>
                <c:pt idx="721">
                  <c:v>0.7783776838726757</c:v>
                </c:pt>
                <c:pt idx="722">
                  <c:v>0.79070383972899261</c:v>
                </c:pt>
                <c:pt idx="723">
                  <c:v>0.8016252090379582</c:v>
                </c:pt>
                <c:pt idx="724">
                  <c:v>0.81130536272351284</c:v>
                </c:pt>
                <c:pt idx="725">
                  <c:v>0.81989170631402586</c:v>
                </c:pt>
                <c:pt idx="726">
                  <c:v>0.8275213783322285</c:v>
                </c:pt>
                <c:pt idx="727">
                  <c:v>0.83432184530252262</c:v>
                </c:pt>
                <c:pt idx="728">
                  <c:v>0.84040543215192165</c:v>
                </c:pt>
                <c:pt idx="729">
                  <c:v>0.84586057132056292</c:v>
                </c:pt>
                <c:pt idx="730">
                  <c:v>0.85074451160276865</c:v>
                </c:pt>
                <c:pt idx="731">
                  <c:v>0.85508205934372095</c:v>
                </c:pt>
                <c:pt idx="732">
                  <c:v>0.85887282704508205</c:v>
                </c:pt>
                <c:pt idx="733">
                  <c:v>0.8621062655656605</c:v>
                </c:pt>
                <c:pt idx="734">
                  <c:v>0.86478062442359527</c:v>
                </c:pt>
                <c:pt idx="735">
                  <c:v>0.86692004657527644</c:v>
                </c:pt>
                <c:pt idx="736">
                  <c:v>0.86858398505091239</c:v>
                </c:pt>
                <c:pt idx="737">
                  <c:v>0.86986512546453565</c:v>
                </c:pt>
                <c:pt idx="738">
                  <c:v>0.87087544599564781</c:v>
                </c:pt>
                <c:pt idx="739">
                  <c:v>0.87172389046034404</c:v>
                </c:pt>
                <c:pt idx="740">
                  <c:v>0.87249214859453561</c:v>
                </c:pt>
                <c:pt idx="741">
                  <c:v>0.87321621803771954</c:v>
                </c:pt>
                <c:pt idx="742">
                  <c:v>0.87388028037900423</c:v>
                </c:pt>
                <c:pt idx="743">
                  <c:v>0.8744261684861897</c:v>
                </c:pt>
                <c:pt idx="744">
                  <c:v>0.87477719850214364</c:v>
                </c:pt>
                <c:pt idx="745">
                  <c:v>0.87487067111743855</c:v>
                </c:pt>
                <c:pt idx="746">
                  <c:v>0.87469024980993981</c:v>
                </c:pt>
                <c:pt idx="747">
                  <c:v>0.87428869550758492</c:v>
                </c:pt>
                <c:pt idx="748">
                  <c:v>0.87379342862665665</c:v>
                </c:pt>
                <c:pt idx="749">
                  <c:v>0.87339167806960794</c:v>
                </c:pt>
                <c:pt idx="750">
                  <c:v>0.873297457860991</c:v>
                </c:pt>
                <c:pt idx="751">
                  <c:v>0.87370778947247973</c:v>
                </c:pt>
                <c:pt idx="752">
                  <c:v>0.87475898585067902</c:v>
                </c:pt>
                <c:pt idx="753">
                  <c:v>0.87649439615413771</c:v>
                </c:pt>
                <c:pt idx="754">
                  <c:v>0.87885249141394761</c:v>
                </c:pt>
                <c:pt idx="755">
                  <c:v>0.88167912009480365</c:v>
                </c:pt>
                <c:pt idx="756">
                  <c:v>0.88476147471708366</c:v>
                </c:pt>
                <c:pt idx="757">
                  <c:v>0.88787547169799863</c:v>
                </c:pt>
                <c:pt idx="758">
                  <c:v>0.89083447527844262</c:v>
                </c:pt>
                <c:pt idx="759">
                  <c:v>0.89352669387373218</c:v>
                </c:pt>
                <c:pt idx="760">
                  <c:v>0.89593140546072669</c:v>
                </c:pt>
                <c:pt idx="761">
                  <c:v>0.89810975235947077</c:v>
                </c:pt>
                <c:pt idx="762">
                  <c:v>0.90017273007610721</c:v>
                </c:pt>
                <c:pt idx="763">
                  <c:v>0.90223532277058904</c:v>
                </c:pt>
                <c:pt idx="764">
                  <c:v>0.90436974970322648</c:v>
                </c:pt>
                <c:pt idx="765">
                  <c:v>0.90657130757495996</c:v>
                </c:pt>
                <c:pt idx="766">
                  <c:v>0.908747073624252</c:v>
                </c:pt>
                <c:pt idx="767">
                  <c:v>0.91073154743845963</c:v>
                </c:pt>
                <c:pt idx="768">
                  <c:v>0.91232577258700864</c:v>
                </c:pt>
                <c:pt idx="769">
                  <c:v>0.913349636107609</c:v>
                </c:pt>
                <c:pt idx="770">
                  <c:v>0.91369281894473464</c:v>
                </c:pt>
                <c:pt idx="771">
                  <c:v>0.913349537391276</c:v>
                </c:pt>
                <c:pt idx="772">
                  <c:v>0.91242602588915456</c:v>
                </c:pt>
                <c:pt idx="773">
                  <c:v>0.91111678814521735</c:v>
                </c:pt>
                <c:pt idx="774">
                  <c:v>0.9096541771515666</c:v>
                </c:pt>
                <c:pt idx="775">
                  <c:v>0.90824356971236475</c:v>
                </c:pt>
                <c:pt idx="776">
                  <c:v>0.90700111667272165</c:v>
                </c:pt>
                <c:pt idx="777">
                  <c:v>0.90591133055664852</c:v>
                </c:pt>
                <c:pt idx="778">
                  <c:v>0.90481730825862849</c:v>
                </c:pt>
                <c:pt idx="779">
                  <c:v>0.90344813809252145</c:v>
                </c:pt>
                <c:pt idx="780">
                  <c:v>0.90147803850620045</c:v>
                </c:pt>
                <c:pt idx="781">
                  <c:v>0.89860262932013002</c:v>
                </c:pt>
                <c:pt idx="782">
                  <c:v>0.8946119681814011</c:v>
                </c:pt>
                <c:pt idx="783">
                  <c:v>0.88943936101694365</c:v>
                </c:pt>
                <c:pt idx="784">
                  <c:v>0.88316998397193458</c:v>
                </c:pt>
                <c:pt idx="785">
                  <c:v>0.87600309100895202</c:v>
                </c:pt>
                <c:pt idx="786">
                  <c:v>0.86817379995430577</c:v>
                </c:pt>
                <c:pt idx="787">
                  <c:v>0.85985215016079564</c:v>
                </c:pt>
                <c:pt idx="788">
                  <c:v>0.85104525834161726</c:v>
                </c:pt>
                <c:pt idx="789">
                  <c:v>0.84153063528171723</c:v>
                </c:pt>
                <c:pt idx="790">
                  <c:v>0.83084407053798326</c:v>
                </c:pt>
                <c:pt idx="791">
                  <c:v>0.81833459450538992</c:v>
                </c:pt>
                <c:pt idx="792">
                  <c:v>0.80328409516735011</c:v>
                </c:pt>
                <c:pt idx="793">
                  <c:v>0.78507349672288462</c:v>
                </c:pt>
                <c:pt idx="794">
                  <c:v>0.76336463552098965</c:v>
                </c:pt>
                <c:pt idx="795">
                  <c:v>0.73826022061266217</c:v>
                </c:pt>
                <c:pt idx="796">
                  <c:v>0.71040540475669722</c:v>
                </c:pt>
                <c:pt idx="797">
                  <c:v>0.68100364817742232</c:v>
                </c:pt>
                <c:pt idx="798">
                  <c:v>0.65173505902310302</c:v>
                </c:pt>
                <c:pt idx="799">
                  <c:v>0.62458411035799011</c:v>
                </c:pt>
                <c:pt idx="800">
                  <c:v>0.60160165997985393</c:v>
                </c:pt>
                <c:pt idx="801">
                  <c:v>0.58463972617929505</c:v>
                </c:pt>
                <c:pt idx="802">
                  <c:v>0.57510362869883236</c:v>
                </c:pt>
                <c:pt idx="803">
                  <c:v>0.57376358808663719</c:v>
                </c:pt>
                <c:pt idx="804">
                  <c:v>0.58065722894507443</c:v>
                </c:pt>
                <c:pt idx="805">
                  <c:v>0.59509789360978771</c:v>
                </c:pt>
                <c:pt idx="806">
                  <c:v>0.61578466582261149</c:v>
                </c:pt>
                <c:pt idx="807">
                  <c:v>0.64099236964481765</c:v>
                </c:pt>
                <c:pt idx="808">
                  <c:v>0.66880697113747434</c:v>
                </c:pt>
                <c:pt idx="809">
                  <c:v>0.69736606378735921</c:v>
                </c:pt>
                <c:pt idx="810">
                  <c:v>0.72506619280157769</c:v>
                </c:pt>
                <c:pt idx="811">
                  <c:v>0.75070775965143266</c:v>
                </c:pt>
                <c:pt idx="812">
                  <c:v>0.77356188827159256</c:v>
                </c:pt>
                <c:pt idx="813">
                  <c:v>0.79335888570366753</c:v>
                </c:pt>
                <c:pt idx="814">
                  <c:v>0.81021166620342455</c:v>
                </c:pt>
                <c:pt idx="815">
                  <c:v>0.8244971869407044</c:v>
                </c:pt>
                <c:pt idx="816">
                  <c:v>0.83672309735656214</c:v>
                </c:pt>
                <c:pt idx="817">
                  <c:v>0.84740525222477059</c:v>
                </c:pt>
                <c:pt idx="818">
                  <c:v>0.85697549834131215</c:v>
                </c:pt>
                <c:pt idx="819">
                  <c:v>0.86573008820952879</c:v>
                </c:pt>
                <c:pt idx="820">
                  <c:v>0.87381942734515561</c:v>
                </c:pt>
                <c:pt idx="821">
                  <c:v>0.8812716809009461</c:v>
                </c:pt>
                <c:pt idx="822">
                  <c:v>0.88803750877520415</c:v>
                </c:pt>
                <c:pt idx="823">
                  <c:v>0.89404148602974465</c:v>
                </c:pt>
                <c:pt idx="824">
                  <c:v>0.89922735808090659</c:v>
                </c:pt>
                <c:pt idx="825">
                  <c:v>0.90358825881139648</c:v>
                </c:pt>
                <c:pt idx="826">
                  <c:v>0.90717809743698363</c:v>
                </c:pt>
                <c:pt idx="827">
                  <c:v>0.91010519360387498</c:v>
                </c:pt>
                <c:pt idx="828">
                  <c:v>0.91251289267446201</c:v>
                </c:pt>
                <c:pt idx="829">
                  <c:v>0.91455377828968554</c:v>
                </c:pt>
                <c:pt idx="830">
                  <c:v>0.91636418136954056</c:v>
                </c:pt>
                <c:pt idx="831">
                  <c:v>0.91804434537236257</c:v>
                </c:pt>
                <c:pt idx="832">
                  <c:v>0.91964746563631383</c:v>
                </c:pt>
                <c:pt idx="833">
                  <c:v>0.92117852673460554</c:v>
                </c:pt>
                <c:pt idx="834">
                  <c:v>0.92260192847281863</c:v>
                </c:pt>
                <c:pt idx="835">
                  <c:v>0.92385559806576101</c:v>
                </c:pt>
                <c:pt idx="836">
                  <c:v>0.9248686737473375</c:v>
                </c:pt>
                <c:pt idx="837">
                  <c:v>0.92557978181329859</c:v>
                </c:pt>
                <c:pt idx="838">
                  <c:v>0.92595321449404</c:v>
                </c:pt>
                <c:pt idx="839">
                  <c:v>0.92599077965835264</c:v>
                </c:pt>
                <c:pt idx="840">
                  <c:v>0.92573765328404689</c:v>
                </c:pt>
                <c:pt idx="841">
                  <c:v>0.92528123102109561</c:v>
                </c:pt>
                <c:pt idx="842">
                  <c:v>0.92474279847538188</c:v>
                </c:pt>
                <c:pt idx="843">
                  <c:v>0.9242628439796301</c:v>
                </c:pt>
                <c:pt idx="844">
                  <c:v>0.9239819519207717</c:v>
                </c:pt>
                <c:pt idx="845">
                  <c:v>0.92402025018325262</c:v>
                </c:pt>
                <c:pt idx="846">
                  <c:v>0.92445906528239696</c:v>
                </c:pt>
                <c:pt idx="847">
                  <c:v>0.92532848001475043</c:v>
                </c:pt>
                <c:pt idx="848">
                  <c:v>0.92660370771246359</c:v>
                </c:pt>
                <c:pt idx="849">
                  <c:v>0.92821160640120004</c:v>
                </c:pt>
                <c:pt idx="850">
                  <c:v>0.93004650874779349</c:v>
                </c:pt>
                <c:pt idx="851">
                  <c:v>0.93199230750064266</c:v>
                </c:pt>
                <c:pt idx="852">
                  <c:v>0.93394599075660001</c:v>
                </c:pt>
                <c:pt idx="853">
                  <c:v>0.93583710244464691</c:v>
                </c:pt>
                <c:pt idx="854">
                  <c:v>0.93763823645116995</c:v>
                </c:pt>
                <c:pt idx="855">
                  <c:v>0.93936364762203006</c:v>
                </c:pt>
                <c:pt idx="856">
                  <c:v>0.9410559919171807</c:v>
                </c:pt>
                <c:pt idx="857">
                  <c:v>0.94276439137555768</c:v>
                </c:pt>
                <c:pt idx="858">
                  <c:v>0.94451960908105637</c:v>
                </c:pt>
                <c:pt idx="859">
                  <c:v>0.94631334366384379</c:v>
                </c:pt>
                <c:pt idx="860">
                  <c:v>0.948088044184064</c:v>
                </c:pt>
                <c:pt idx="861">
                  <c:v>0.94974120279716578</c:v>
                </c:pt>
                <c:pt idx="862">
                  <c:v>0.951144314569627</c:v>
                </c:pt>
                <c:pt idx="863">
                  <c:v>0.952172528545009</c:v>
                </c:pt>
                <c:pt idx="864">
                  <c:v>0.95273757531833281</c:v>
                </c:pt>
                <c:pt idx="865">
                  <c:v>0.95281486839229668</c:v>
                </c:pt>
                <c:pt idx="866">
                  <c:v>0.95245637096330016</c:v>
                </c:pt>
                <c:pt idx="867">
                  <c:v>0.95178392533166756</c:v>
                </c:pt>
                <c:pt idx="868">
                  <c:v>0.95096262417168753</c:v>
                </c:pt>
                <c:pt idx="869">
                  <c:v>0.95015928012759765</c:v>
                </c:pt>
                <c:pt idx="870">
                  <c:v>0.94949567113729083</c:v>
                </c:pt>
                <c:pt idx="871">
                  <c:v>0.94900865480605689</c:v>
                </c:pt>
                <c:pt idx="872">
                  <c:v>0.94862858558770713</c:v>
                </c:pt>
                <c:pt idx="873">
                  <c:v>0.94818361797079065</c:v>
                </c:pt>
                <c:pt idx="874">
                  <c:v>0.94743117283901224</c:v>
                </c:pt>
                <c:pt idx="875">
                  <c:v>0.94611054552717766</c:v>
                </c:pt>
                <c:pt idx="876">
                  <c:v>0.9440042061763656</c:v>
                </c:pt>
                <c:pt idx="877">
                  <c:v>0.94099159127589205</c:v>
                </c:pt>
                <c:pt idx="878">
                  <c:v>0.93707937829857324</c:v>
                </c:pt>
                <c:pt idx="879">
                  <c:v>0.93239672842771038</c:v>
                </c:pt>
                <c:pt idx="880">
                  <c:v>0.92715204882507152</c:v>
                </c:pt>
                <c:pt idx="881">
                  <c:v>0.92155775306457965</c:v>
                </c:pt>
                <c:pt idx="882">
                  <c:v>0.91573894193415639</c:v>
                </c:pt>
                <c:pt idx="883">
                  <c:v>0.90964845009206363</c:v>
                </c:pt>
                <c:pt idx="884">
                  <c:v>0.90301237838279458</c:v>
                </c:pt>
                <c:pt idx="885">
                  <c:v>0.89532615162429596</c:v>
                </c:pt>
                <c:pt idx="886">
                  <c:v>0.88591172288313014</c:v>
                </c:pt>
                <c:pt idx="887">
                  <c:v>0.87403351835691068</c:v>
                </c:pt>
                <c:pt idx="888">
                  <c:v>0.85905680407832585</c:v>
                </c:pt>
                <c:pt idx="889">
                  <c:v>0.84062049046524179</c:v>
                </c:pt>
                <c:pt idx="890">
                  <c:v>0.81878980984832661</c:v>
                </c:pt>
                <c:pt idx="891">
                  <c:v>0.79415467034156895</c:v>
                </c:pt>
                <c:pt idx="892">
                  <c:v>0.76784722043244313</c:v>
                </c:pt>
                <c:pt idx="893">
                  <c:v>0.74146605068286442</c:v>
                </c:pt>
                <c:pt idx="894">
                  <c:v>0.71691189478488404</c:v>
                </c:pt>
                <c:pt idx="895">
                  <c:v>0.69615716840930397</c:v>
                </c:pt>
                <c:pt idx="896">
                  <c:v>0.68098555602420763</c:v>
                </c:pt>
                <c:pt idx="897">
                  <c:v>0.67274513246379586</c:v>
                </c:pt>
                <c:pt idx="898">
                  <c:v>0.67215751675874946</c:v>
                </c:pt>
                <c:pt idx="899">
                  <c:v>0.67921633355417921</c:v>
                </c:pt>
                <c:pt idx="900">
                  <c:v>0.69319255149720016</c:v>
                </c:pt>
                <c:pt idx="901">
                  <c:v>0.71274517998233233</c:v>
                </c:pt>
                <c:pt idx="902">
                  <c:v>0.73611713069529661</c:v>
                </c:pt>
                <c:pt idx="903">
                  <c:v>0.76138146974027987</c:v>
                </c:pt>
                <c:pt idx="904">
                  <c:v>0.78669559178451864</c:v>
                </c:pt>
                <c:pt idx="905">
                  <c:v>0.81052136983079859</c:v>
                </c:pt>
                <c:pt idx="906">
                  <c:v>0.83177769456320094</c:v>
                </c:pt>
                <c:pt idx="907">
                  <c:v>0.84990605536377972</c:v>
                </c:pt>
                <c:pt idx="908">
                  <c:v>0.86484685178129161</c:v>
                </c:pt>
                <c:pt idx="909">
                  <c:v>0.87694044932520065</c:v>
                </c:pt>
                <c:pt idx="910">
                  <c:v>0.88677942083664352</c:v>
                </c:pt>
                <c:pt idx="911">
                  <c:v>0.89504473577198229</c:v>
                </c:pt>
                <c:pt idx="912">
                  <c:v>0.9023580565134256</c:v>
                </c:pt>
                <c:pt idx="913">
                  <c:v>0.90917543849785465</c:v>
                </c:pt>
                <c:pt idx="914">
                  <c:v>0.91573652543362749</c:v>
                </c:pt>
                <c:pt idx="915">
                  <c:v>0.92207045927725251</c:v>
                </c:pt>
                <c:pt idx="916">
                  <c:v>0.92804800110330155</c:v>
                </c:pt>
                <c:pt idx="917">
                  <c:v>0.93346112159752326</c:v>
                </c:pt>
                <c:pt idx="918">
                  <c:v>0.93810796372522121</c:v>
                </c:pt>
                <c:pt idx="919">
                  <c:v>0.94186283049875563</c:v>
                </c:pt>
                <c:pt idx="920">
                  <c:v>0.94471681057052892</c:v>
                </c:pt>
                <c:pt idx="921">
                  <c:v>0.94678309529659099</c:v>
                </c:pt>
                <c:pt idx="922">
                  <c:v>0.94826985535052088</c:v>
                </c:pt>
                <c:pt idx="923">
                  <c:v>0.94943074489992096</c:v>
                </c:pt>
                <c:pt idx="924">
                  <c:v>0.95050724828027733</c:v>
                </c:pt>
                <c:pt idx="925">
                  <c:v>0.95167755873366344</c:v>
                </c:pt>
                <c:pt idx="926">
                  <c:v>0.95302374312468363</c:v>
                </c:pt>
                <c:pt idx="927">
                  <c:v>0.95452360215292076</c:v>
                </c:pt>
                <c:pt idx="928">
                  <c:v>0.95606732823357465</c:v>
                </c:pt>
                <c:pt idx="929">
                  <c:v>0.95749331502568669</c:v>
                </c:pt>
                <c:pt idx="930">
                  <c:v>0.95863353189404321</c:v>
                </c:pt>
                <c:pt idx="931">
                  <c:v>0.95935746362620167</c:v>
                </c:pt>
                <c:pt idx="932">
                  <c:v>0.95960481257120844</c:v>
                </c:pt>
                <c:pt idx="933">
                  <c:v>0.95940045588101142</c:v>
                </c:pt>
                <c:pt idx="934">
                  <c:v>0.95884961427965842</c:v>
                </c:pt>
                <c:pt idx="935">
                  <c:v>0.95811572106606158</c:v>
                </c:pt>
                <c:pt idx="936">
                  <c:v>0.95738707348711261</c:v>
                </c:pt>
                <c:pt idx="937">
                  <c:v>0.95684030106419182</c:v>
                </c:pt>
                <c:pt idx="938">
                  <c:v>0.95660872219879456</c:v>
                </c:pt>
                <c:pt idx="939">
                  <c:v>0.95676194884091059</c:v>
                </c:pt>
                <c:pt idx="940">
                  <c:v>0.9573001656316551</c:v>
                </c:pt>
                <c:pt idx="941">
                  <c:v>0.95816308948888462</c:v>
                </c:pt>
                <c:pt idx="942">
                  <c:v>0.95925047397901464</c:v>
                </c:pt>
                <c:pt idx="943">
                  <c:v>0.96044879459283261</c:v>
                </c:pt>
                <c:pt idx="944">
                  <c:v>0.96165782381194154</c:v>
                </c:pt>
                <c:pt idx="945">
                  <c:v>0.96281126744471746</c:v>
                </c:pt>
                <c:pt idx="946">
                  <c:v>0.96388728945980362</c:v>
                </c:pt>
                <c:pt idx="947">
                  <c:v>0.96490718544944787</c:v>
                </c:pt>
                <c:pt idx="948">
                  <c:v>0.96592313837850874</c:v>
                </c:pt>
                <c:pt idx="949">
                  <c:v>0.96699835636095255</c:v>
                </c:pt>
                <c:pt idx="950">
                  <c:v>0.96818449071817581</c:v>
                </c:pt>
                <c:pt idx="951">
                  <c:v>0.96950176695643608</c:v>
                </c:pt>
                <c:pt idx="952">
                  <c:v>0.97092664247252913</c:v>
                </c:pt>
                <c:pt idx="953">
                  <c:v>0.97239016064302064</c:v>
                </c:pt>
                <c:pt idx="954">
                  <c:v>0.97378782257723262</c:v>
                </c:pt>
                <c:pt idx="955">
                  <c:v>0.97499920626501391</c:v>
                </c:pt>
                <c:pt idx="956">
                  <c:v>0.97591325224866665</c:v>
                </c:pt>
                <c:pt idx="957">
                  <c:v>0.97645360059564545</c:v>
                </c:pt>
                <c:pt idx="958">
                  <c:v>0.97659797729260434</c:v>
                </c:pt>
                <c:pt idx="959">
                  <c:v>0.97638655381785056</c:v>
                </c:pt>
                <c:pt idx="960">
                  <c:v>0.97591634538123351</c:v>
                </c:pt>
                <c:pt idx="961">
                  <c:v>0.97532170504758764</c:v>
                </c:pt>
                <c:pt idx="962">
                  <c:v>0.97474422255326321</c:v>
                </c:pt>
                <c:pt idx="963">
                  <c:v>0.97429813498222939</c:v>
                </c:pt>
                <c:pt idx="964">
                  <c:v>0.97403900901720053</c:v>
                </c:pt>
                <c:pt idx="965">
                  <c:v>0.97394344950154554</c:v>
                </c:pt>
                <c:pt idx="966">
                  <c:v>0.97390573791590762</c:v>
                </c:pt>
                <c:pt idx="967">
                  <c:v>0.97375382875441563</c:v>
                </c:pt>
                <c:pt idx="968">
                  <c:v>0.97328266593316426</c:v>
                </c:pt>
                <c:pt idx="969">
                  <c:v>0.97229827593271145</c:v>
                </c:pt>
                <c:pt idx="970">
                  <c:v>0.97066263067158964</c:v>
                </c:pt>
                <c:pt idx="971">
                  <c:v>0.96832782055694855</c:v>
                </c:pt>
                <c:pt idx="972">
                  <c:v>0.96534924673062161</c:v>
                </c:pt>
                <c:pt idx="973">
                  <c:v>0.96187138925129922</c:v>
                </c:pt>
                <c:pt idx="974">
                  <c:v>0.95808565779607535</c:v>
                </c:pt>
                <c:pt idx="975">
                  <c:v>0.95416673148715858</c:v>
                </c:pt>
                <c:pt idx="976">
                  <c:v>0.9502001236332126</c:v>
                </c:pt>
                <c:pt idx="977">
                  <c:v>0.94611789364693333</c:v>
                </c:pt>
                <c:pt idx="978">
                  <c:v>0.94166021544975864</c:v>
                </c:pt>
                <c:pt idx="979">
                  <c:v>0.93637728842111567</c:v>
                </c:pt>
                <c:pt idx="980">
                  <c:v>0.92967909076911415</c:v>
                </c:pt>
                <c:pt idx="981">
                  <c:v>0.92093086364899213</c:v>
                </c:pt>
                <c:pt idx="982">
                  <c:v>0.90958183214801502</c:v>
                </c:pt>
                <c:pt idx="983">
                  <c:v>0.89530573282991999</c:v>
                </c:pt>
                <c:pt idx="984">
                  <c:v>0.87812633512837879</c:v>
                </c:pt>
                <c:pt idx="985">
                  <c:v>0.85850083153219003</c:v>
                </c:pt>
                <c:pt idx="986">
                  <c:v>0.83733926614391363</c:v>
                </c:pt>
                <c:pt idx="987">
                  <c:v>0.81594843700071806</c:v>
                </c:pt>
                <c:pt idx="988">
                  <c:v>0.79590219289757203</c:v>
                </c:pt>
                <c:pt idx="989">
                  <c:v>0.77885419302107628</c:v>
                </c:pt>
                <c:pt idx="990">
                  <c:v>0.7663211518754206</c:v>
                </c:pt>
                <c:pt idx="991">
                  <c:v>0.7594717993931499</c:v>
                </c:pt>
                <c:pt idx="992">
                  <c:v>0.75895755868728065</c:v>
                </c:pt>
                <c:pt idx="993">
                  <c:v>0.76481485661844373</c:v>
                </c:pt>
                <c:pt idx="994">
                  <c:v>0.77645701066162764</c:v>
                </c:pt>
                <c:pt idx="995">
                  <c:v>0.79275799277373493</c:v>
                </c:pt>
                <c:pt idx="996">
                  <c:v>0.81221407287002068</c:v>
                </c:pt>
                <c:pt idx="997">
                  <c:v>0.83315559053879873</c:v>
                </c:pt>
                <c:pt idx="998">
                  <c:v>0.85397260721827328</c:v>
                </c:pt>
                <c:pt idx="999">
                  <c:v>0.87331660595234806</c:v>
                </c:pt>
                <c:pt idx="1000">
                  <c:v>0.8902459753333537</c:v>
                </c:pt>
                <c:pt idx="1001">
                  <c:v>0.90429452232426277</c:v>
                </c:pt>
                <c:pt idx="1002">
                  <c:v>0.91545729471422366</c:v>
                </c:pt>
                <c:pt idx="1003">
                  <c:v>0.92410347277801264</c:v>
                </c:pt>
                <c:pt idx="1004">
                  <c:v>0.93083891150580655</c:v>
                </c:pt>
                <c:pt idx="1005">
                  <c:v>0.93634861918879175</c:v>
                </c:pt>
                <c:pt idx="1006">
                  <c:v>0.94125072851058711</c:v>
                </c:pt>
                <c:pt idx="1007">
                  <c:v>0.94598842550191387</c:v>
                </c:pt>
                <c:pt idx="1008">
                  <c:v>0.95077625051020265</c:v>
                </c:pt>
                <c:pt idx="1009">
                  <c:v>0.95560455346049766</c:v>
                </c:pt>
                <c:pt idx="1010">
                  <c:v>0.96029348047411134</c:v>
                </c:pt>
                <c:pt idx="1011">
                  <c:v>0.96457829948289264</c:v>
                </c:pt>
                <c:pt idx="1012">
                  <c:v>0.96820299117382769</c:v>
                </c:pt>
                <c:pt idx="1013">
                  <c:v>0.97099956518645114</c:v>
                </c:pt>
                <c:pt idx="1014">
                  <c:v>0.97293600790567325</c:v>
                </c:pt>
                <c:pt idx="1015">
                  <c:v>0.97412457196716418</c:v>
                </c:pt>
                <c:pt idx="1016">
                  <c:v>0.97479207311046356</c:v>
                </c:pt>
                <c:pt idx="1017">
                  <c:v>0.97522264183135599</c:v>
                </c:pt>
                <c:pt idx="1018">
                  <c:v>0.9756890713725076</c:v>
                </c:pt>
                <c:pt idx="1019">
                  <c:v>0.97639041834004514</c:v>
                </c:pt>
                <c:pt idx="1020">
                  <c:v>0.9774107806779514</c:v>
                </c:pt>
                <c:pt idx="1021">
                  <c:v>0.97870811443956951</c:v>
                </c:pt>
                <c:pt idx="1022">
                  <c:v>0.98013418520622686</c:v>
                </c:pt>
                <c:pt idx="1023">
                  <c:v>0.98147920882621609</c:v>
                </c:pt>
                <c:pt idx="1024">
                  <c:v>0.98252917915629057</c:v>
                </c:pt>
                <c:pt idx="1025">
                  <c:v>0.98312149997351561</c:v>
                </c:pt>
                <c:pt idx="1026">
                  <c:v>0.9831857121959976</c:v>
                </c:pt>
                <c:pt idx="1027">
                  <c:v>0.98276035645970261</c:v>
                </c:pt>
                <c:pt idx="1028">
                  <c:v>0.9819831576774285</c:v>
                </c:pt>
                <c:pt idx="1029">
                  <c:v>0.9810582024218879</c:v>
                </c:pt>
                <c:pt idx="1030">
                  <c:v>0.98020904706057765</c:v>
                </c:pt>
                <c:pt idx="1031">
                  <c:v>0.97962956113248845</c:v>
                </c:pt>
                <c:pt idx="1032">
                  <c:v>0.97944422371164352</c:v>
                </c:pt>
                <c:pt idx="1033">
                  <c:v>0.9796867252818483</c:v>
                </c:pt>
                <c:pt idx="1034">
                  <c:v>0.98030090692226546</c:v>
                </c:pt>
                <c:pt idx="1035">
                  <c:v>0.98116253558319766</c:v>
                </c:pt>
                <c:pt idx="1036">
                  <c:v>0.98211551750860815</c:v>
                </c:pt>
                <c:pt idx="1037">
                  <c:v>0.98301302222691878</c:v>
                </c:pt>
                <c:pt idx="1038">
                  <c:v>0.98375328474887969</c:v>
                </c:pt>
                <c:pt idx="1039">
                  <c:v>0.98430162735079763</c:v>
                </c:pt>
                <c:pt idx="1040">
                  <c:v>0.98469396126048814</c:v>
                </c:pt>
                <c:pt idx="1041">
                  <c:v>0.98502172575311453</c:v>
                </c:pt>
                <c:pt idx="1042">
                  <c:v>0.98540274367701552</c:v>
                </c:pt>
                <c:pt idx="1043">
                  <c:v>0.98594575508872484</c:v>
                </c:pt>
                <c:pt idx="1044">
                  <c:v>0.98671770503480549</c:v>
                </c:pt>
                <c:pt idx="1045">
                  <c:v>0.98772196604008411</c:v>
                </c:pt>
                <c:pt idx="1046">
                  <c:v>0.98889285173789709</c:v>
                </c:pt>
                <c:pt idx="1047">
                  <c:v>0.99010774309235483</c:v>
                </c:pt>
                <c:pt idx="1048">
                  <c:v>0.99121387598484156</c:v>
                </c:pt>
                <c:pt idx="1049">
                  <c:v>0.99206332654472407</c:v>
                </c:pt>
                <c:pt idx="1050">
                  <c:v>0.99254777530414151</c:v>
                </c:pt>
                <c:pt idx="1051">
                  <c:v>0.99262465700527736</c:v>
                </c:pt>
                <c:pt idx="1052">
                  <c:v>0.99232827824281522</c:v>
                </c:pt>
                <c:pt idx="1053">
                  <c:v>0.9917629432688102</c:v>
                </c:pt>
                <c:pt idx="1054">
                  <c:v>0.99107928037087545</c:v>
                </c:pt>
                <c:pt idx="1055">
                  <c:v>0.9904388746489996</c:v>
                </c:pt>
                <c:pt idx="1056">
                  <c:v>0.98997511445140163</c:v>
                </c:pt>
                <c:pt idx="1057">
                  <c:v>0.98975921911620468</c:v>
                </c:pt>
                <c:pt idx="1058">
                  <c:v>0.98977948015842065</c:v>
                </c:pt>
                <c:pt idx="1059">
                  <c:v>0.98993898701043659</c:v>
                </c:pt>
                <c:pt idx="1060">
                  <c:v>0.99007308188041021</c:v>
                </c:pt>
                <c:pt idx="1061">
                  <c:v>0.9899833329247465</c:v>
                </c:pt>
                <c:pt idx="1062">
                  <c:v>0.98948087691217435</c:v>
                </c:pt>
                <c:pt idx="1063">
                  <c:v>0.98842942840231451</c:v>
                </c:pt>
                <c:pt idx="1064">
                  <c:v>0.98677769333214882</c:v>
                </c:pt>
                <c:pt idx="1065">
                  <c:v>0.98457258688203175</c:v>
                </c:pt>
                <c:pt idx="1066">
                  <c:v>0.98194832022841161</c:v>
                </c:pt>
                <c:pt idx="1067">
                  <c:v>0.97909144895976863</c:v>
                </c:pt>
                <c:pt idx="1068">
                  <c:v>0.97618741194014669</c:v>
                </c:pt>
                <c:pt idx="1069">
                  <c:v>0.97335883159472958</c:v>
                </c:pt>
                <c:pt idx="1070">
                  <c:v>0.97060885506890471</c:v>
                </c:pt>
                <c:pt idx="1071">
                  <c:v>0.96778332149394453</c:v>
                </c:pt>
                <c:pt idx="1072">
                  <c:v>0.96456321706413073</c:v>
                </c:pt>
                <c:pt idx="1073">
                  <c:v>0.96049394101559593</c:v>
                </c:pt>
                <c:pt idx="1074">
                  <c:v>0.95505110773278279</c:v>
                </c:pt>
                <c:pt idx="1075">
                  <c:v>0.94773514516515034</c:v>
                </c:pt>
                <c:pt idx="1076">
                  <c:v>0.9381802455548367</c:v>
                </c:pt>
                <c:pt idx="1077">
                  <c:v>0.92625868104901421</c:v>
                </c:pt>
                <c:pt idx="1078">
                  <c:v>0.91216020476756576</c:v>
                </c:pt>
                <c:pt idx="1079">
                  <c:v>0.8964287557365711</c:v>
                </c:pt>
                <c:pt idx="1080">
                  <c:v>0.87994480765397587</c:v>
                </c:pt>
                <c:pt idx="1081">
                  <c:v>0.86385055355888685</c:v>
                </c:pt>
                <c:pt idx="1082">
                  <c:v>0.84942520396897825</c:v>
                </c:pt>
                <c:pt idx="1083">
                  <c:v>0.83792714904599852</c:v>
                </c:pt>
                <c:pt idx="1084">
                  <c:v>0.83042674636837677</c:v>
                </c:pt>
                <c:pt idx="1085">
                  <c:v>0.82765656190579817</c:v>
                </c:pt>
                <c:pt idx="1086">
                  <c:v>0.82990421578127371</c:v>
                </c:pt>
                <c:pt idx="1087">
                  <c:v>0.83696665409504922</c:v>
                </c:pt>
                <c:pt idx="1088">
                  <c:v>0.84817468446915656</c:v>
                </c:pt>
                <c:pt idx="1089">
                  <c:v>0.86248473249217805</c:v>
                </c:pt>
                <c:pt idx="1090">
                  <c:v>0.87862318959624119</c:v>
                </c:pt>
                <c:pt idx="1091">
                  <c:v>0.8952596300312049</c:v>
                </c:pt>
                <c:pt idx="1092">
                  <c:v>0.91118034105168844</c:v>
                </c:pt>
                <c:pt idx="1093">
                  <c:v>0.925433998304662</c:v>
                </c:pt>
                <c:pt idx="1094">
                  <c:v>0.93742687319141871</c:v>
                </c:pt>
                <c:pt idx="1095">
                  <c:v>0.94695460277010923</c:v>
                </c:pt>
                <c:pt idx="1096">
                  <c:v>0.95416939119449673</c:v>
                </c:pt>
                <c:pt idx="1097">
                  <c:v>0.95949321551071465</c:v>
                </c:pt>
                <c:pt idx="1098">
                  <c:v>0.96349689160088148</c:v>
                </c:pt>
                <c:pt idx="1099">
                  <c:v>0.96676994770821401</c:v>
                </c:pt>
                <c:pt idx="1100">
                  <c:v>0.96980626418685834</c:v>
                </c:pt>
                <c:pt idx="1101">
                  <c:v>0.97292553924793024</c:v>
                </c:pt>
                <c:pt idx="1102">
                  <c:v>0.97624201228386198</c:v>
                </c:pt>
                <c:pt idx="1103">
                  <c:v>0.97968144403076363</c:v>
                </c:pt>
                <c:pt idx="1104">
                  <c:v>0.98303736163606292</c:v>
                </c:pt>
                <c:pt idx="1105">
                  <c:v>0.98605010335181431</c:v>
                </c:pt>
                <c:pt idx="1106">
                  <c:v>0.98848870582220061</c:v>
                </c:pt>
                <c:pt idx="1107">
                  <c:v>0.99021671561369518</c:v>
                </c:pt>
                <c:pt idx="1108">
                  <c:v>0.99122811587712556</c:v>
                </c:pt>
                <c:pt idx="1109">
                  <c:v>0.99164740268241258</c:v>
                </c:pt>
                <c:pt idx="1110">
                  <c:v>0.99169653638682065</c:v>
                </c:pt>
                <c:pt idx="1111">
                  <c:v>0.99163903398551001</c:v>
                </c:pt>
                <c:pt idx="1112">
                  <c:v>0.99171620536461258</c:v>
                </c:pt>
                <c:pt idx="1113">
                  <c:v>0.9920915238181901</c:v>
                </c:pt>
                <c:pt idx="1114">
                  <c:v>0.99281631200207698</c:v>
                </c:pt>
                <c:pt idx="1115">
                  <c:v>0.99382414956874254</c:v>
                </c:pt>
                <c:pt idx="1116">
                  <c:v>0.99495415385968811</c:v>
                </c:pt>
                <c:pt idx="1117">
                  <c:v>0.99599632252060866</c:v>
                </c:pt>
                <c:pt idx="1118">
                  <c:v>0.99674709142289764</c:v>
                </c:pt>
                <c:pt idx="1119">
                  <c:v>0.99706127086322127</c:v>
                </c:pt>
                <c:pt idx="1120">
                  <c:v>0.99688793305104029</c:v>
                </c:pt>
                <c:pt idx="1121">
                  <c:v>0.99628216853804608</c:v>
                </c:pt>
                <c:pt idx="1122">
                  <c:v>0.99539075912844099</c:v>
                </c:pt>
                <c:pt idx="1123">
                  <c:v>0.99441619303881756</c:v>
                </c:pt>
                <c:pt idx="1124">
                  <c:v>0.99356852977953825</c:v>
                </c:pt>
                <c:pt idx="1125">
                  <c:v>0.99301722488936695</c:v>
                </c:pt>
                <c:pt idx="1126">
                  <c:v>0.9928546009293796</c:v>
                </c:pt>
                <c:pt idx="1127">
                  <c:v>0.99307940145494511</c:v>
                </c:pt>
                <c:pt idx="1128">
                  <c:v>0.9936036668700392</c:v>
                </c:pt>
                <c:pt idx="1129">
                  <c:v>0.99428034886569361</c:v>
                </c:pt>
                <c:pt idx="1130">
                  <c:v>0.99494407052469713</c:v>
                </c:pt>
                <c:pt idx="1131">
                  <c:v>0.99545444131870331</c:v>
                </c:pt>
                <c:pt idx="1132">
                  <c:v>0.99573102728148621</c:v>
                </c:pt>
                <c:pt idx="1133">
                  <c:v>0.99577146113204651</c:v>
                </c:pt>
                <c:pt idx="1134">
                  <c:v>0.99564860292744362</c:v>
                </c:pt>
                <c:pt idx="1135">
                  <c:v>0.99548799469191218</c:v>
                </c:pt>
                <c:pt idx="1136">
                  <c:v>0.99543176292112656</c:v>
                </c:pt>
                <c:pt idx="1137">
                  <c:v>0.99559841348729483</c:v>
                </c:pt>
                <c:pt idx="1138">
                  <c:v>0.99604885664330889</c:v>
                </c:pt>
                <c:pt idx="1139">
                  <c:v>0.99676731743047065</c:v>
                </c:pt>
                <c:pt idx="1140">
                  <c:v>0.99766198129556649</c:v>
                </c:pt>
                <c:pt idx="1141">
                  <c:v>0.99858525754483873</c:v>
                </c:pt>
                <c:pt idx="1142">
                  <c:v>0.99936864327416586</c:v>
                </c:pt>
                <c:pt idx="1143">
                  <c:v>0.99986353308945952</c:v>
                </c:pt>
                <c:pt idx="1144">
                  <c:v>0.99997782044026051</c:v>
                </c:pt>
                <c:pt idx="1145">
                  <c:v>0.99969912468048416</c:v>
                </c:pt>
                <c:pt idx="1146">
                  <c:v>0.99909870269513501</c:v>
                </c:pt>
                <c:pt idx="1147">
                  <c:v>0.99831478038017452</c:v>
                </c:pt>
                <c:pt idx="1148">
                  <c:v>0.99751904212122922</c:v>
                </c:pt>
                <c:pt idx="1149">
                  <c:v>0.9968741493743859</c:v>
                </c:pt>
                <c:pt idx="1150">
                  <c:v>0.99649243698377421</c:v>
                </c:pt>
                <c:pt idx="1151">
                  <c:v>0.99640581145969664</c:v>
                </c:pt>
                <c:pt idx="1152">
                  <c:v>0.9965543646831766</c:v>
                </c:pt>
                <c:pt idx="1153">
                  <c:v>0.99679688914264253</c:v>
                </c:pt>
                <c:pt idx="1154">
                  <c:v>0.9969413264242647</c:v>
                </c:pt>
                <c:pt idx="1155">
                  <c:v>0.99678838122211533</c:v>
                </c:pt>
                <c:pt idx="1156">
                  <c:v>0.99617819548324149</c:v>
                </c:pt>
                <c:pt idx="1157">
                  <c:v>0.99502888621370245</c:v>
                </c:pt>
                <c:pt idx="1158">
                  <c:v>0.99335719592568017</c:v>
                </c:pt>
                <c:pt idx="1159">
                  <c:v>0.99127521952476505</c:v>
                </c:pt>
                <c:pt idx="1160">
                  <c:v>0.98896238999161734</c:v>
                </c:pt>
                <c:pt idx="1161">
                  <c:v>0.98661752773193678</c:v>
                </c:pt>
                <c:pt idx="1162">
                  <c:v>0.98440058369107342</c:v>
                </c:pt>
                <c:pt idx="1163">
                  <c:v>0.9823766823847776</c:v>
                </c:pt>
                <c:pt idx="1164">
                  <c:v>0.98047551254795551</c:v>
                </c:pt>
                <c:pt idx="1165">
                  <c:v>0.97847684168946969</c:v>
                </c:pt>
                <c:pt idx="1166">
                  <c:v>0.97602831238968046</c:v>
                </c:pt>
                <c:pt idx="1167">
                  <c:v>0.97269555291901899</c:v>
                </c:pt>
                <c:pt idx="1168">
                  <c:v>0.96803815574919394</c:v>
                </c:pt>
                <c:pt idx="1169">
                  <c:v>0.96169949070237715</c:v>
                </c:pt>
                <c:pt idx="1170">
                  <c:v>0.95349472772191957</c:v>
                </c:pt>
                <c:pt idx="1171">
                  <c:v>0.94348059938936257</c:v>
                </c:pt>
                <c:pt idx="1172">
                  <c:v>0.93199259338346885</c:v>
                </c:pt>
                <c:pt idx="1173">
                  <c:v>0.91964014140052963</c:v>
                </c:pt>
                <c:pt idx="1174">
                  <c:v>0.90725717355544522</c:v>
                </c:pt>
                <c:pt idx="1175">
                  <c:v>0.8958129793456262</c:v>
                </c:pt>
                <c:pt idx="1176">
                  <c:v>0.88629533544081962</c:v>
                </c:pt>
                <c:pt idx="1177">
                  <c:v>0.879583070644405</c:v>
                </c:pt>
                <c:pt idx="1178">
                  <c:v>0.87632767305137282</c:v>
                </c:pt>
                <c:pt idx="1179">
                  <c:v>0.87686270405975542</c:v>
                </c:pt>
                <c:pt idx="1180">
                  <c:v>0.88115573398996239</c:v>
                </c:pt>
                <c:pt idx="1181">
                  <c:v>0.8888108866974026</c:v>
                </c:pt>
                <c:pt idx="1182">
                  <c:v>0.89912197571549168</c:v>
                </c:pt>
                <c:pt idx="1183">
                  <c:v>0.91116801554211491</c:v>
                </c:pt>
                <c:pt idx="1184">
                  <c:v>0.92393602490339011</c:v>
                </c:pt>
                <c:pt idx="1185">
                  <c:v>0.93645171763433432</c:v>
                </c:pt>
                <c:pt idx="1186">
                  <c:v>0.94789767716825779</c:v>
                </c:pt>
                <c:pt idx="1187">
                  <c:v>0.95770111983980943</c:v>
                </c:pt>
                <c:pt idx="1188">
                  <c:v>0.96557892252855715</c:v>
                </c:pt>
                <c:pt idx="1189">
                  <c:v>0.97153521017090461</c:v>
                </c:pt>
                <c:pt idx="1190">
                  <c:v>0.975815073509401</c:v>
                </c:pt>
                <c:pt idx="1191">
                  <c:v>0.97882539737660335</c:v>
                </c:pt>
                <c:pt idx="1192">
                  <c:v>0.98103896916015931</c:v>
                </c:pt>
                <c:pt idx="1193">
                  <c:v>0.98290007762629361</c:v>
                </c:pt>
                <c:pt idx="1194">
                  <c:v>0.98474838728019565</c:v>
                </c:pt>
                <c:pt idx="1195">
                  <c:v>0.98677334292912589</c:v>
                </c:pt>
                <c:pt idx="1196">
                  <c:v>0.98900468947524656</c:v>
                </c:pt>
                <c:pt idx="1197">
                  <c:v>0.99133726115913257</c:v>
                </c:pt>
                <c:pt idx="1198">
                  <c:v>0.99358151054834931</c:v>
                </c:pt>
                <c:pt idx="1199">
                  <c:v>0.99552663795284058</c:v>
                </c:pt>
                <c:pt idx="1200">
                  <c:v>0.99700151894584732</c:v>
                </c:pt>
                <c:pt idx="1201">
                  <c:v>0.9979201493537847</c:v>
                </c:pt>
                <c:pt idx="1202">
                  <c:v>0.99830259351179751</c:v>
                </c:pt>
                <c:pt idx="1203">
                  <c:v>0.99826841719455561</c:v>
                </c:pt>
                <c:pt idx="1204">
                  <c:v>0.99800594756783922</c:v>
                </c:pt>
                <c:pt idx="1205">
                  <c:v>0.99772601948929462</c:v>
                </c:pt>
                <c:pt idx="1206">
                  <c:v>0.99761199718889493</c:v>
                </c:pt>
                <c:pt idx="1207">
                  <c:v>0.99777817554999082</c:v>
                </c:pt>
                <c:pt idx="1208">
                  <c:v>0.99824618718530655</c:v>
                </c:pt>
                <c:pt idx="1209">
                  <c:v>0.99894442473408285</c:v>
                </c:pt>
                <c:pt idx="1210">
                  <c:v>0.99972986050149781</c:v>
                </c:pt>
                <c:pt idx="1211">
                  <c:v>1.0004263430426397</c:v>
                </c:pt>
                <c:pt idx="1212">
                  <c:v>1.0008697031713374</c:v>
                </c:pt>
                <c:pt idx="1213">
                  <c:v>1.0009486516057273</c:v>
                </c:pt>
                <c:pt idx="1214">
                  <c:v>1.0006317586064495</c:v>
                </c:pt>
                <c:pt idx="1215">
                  <c:v>0.99997440142360061</c:v>
                </c:pt>
                <c:pt idx="1216">
                  <c:v>0.99910454133088555</c:v>
                </c:pt>
                <c:pt idx="1217">
                  <c:v>0.99819132878045747</c:v>
                </c:pt>
                <c:pt idx="1218">
                  <c:v>0.99740459517446756</c:v>
                </c:pt>
                <c:pt idx="1219">
                  <c:v>0.99687531385935713</c:v>
                </c:pt>
                <c:pt idx="1220">
                  <c:v>0.99666664749541478</c:v>
                </c:pt>
                <c:pt idx="1221">
                  <c:v>0.99676239881019657</c:v>
                </c:pt>
                <c:pt idx="1222">
                  <c:v>0.99707526591833029</c:v>
                </c:pt>
                <c:pt idx="1223">
                  <c:v>0.99747237456128057</c:v>
                </c:pt>
                <c:pt idx="1224">
                  <c:v>0.99781133217220619</c:v>
                </c:pt>
                <c:pt idx="1225">
                  <c:v>0.99797755175651459</c:v>
                </c:pt>
                <c:pt idx="1226">
                  <c:v>0.99791342153269058</c:v>
                </c:pt>
                <c:pt idx="1227">
                  <c:v>0.99763206687150707</c:v>
                </c:pt>
                <c:pt idx="1228">
                  <c:v>0.99721240557650959</c:v>
                </c:pt>
                <c:pt idx="1229">
                  <c:v>0.99677694183343657</c:v>
                </c:pt>
                <c:pt idx="1230">
                  <c:v>0.99645809561846199</c:v>
                </c:pt>
                <c:pt idx="1231">
                  <c:v>0.9963617437647202</c:v>
                </c:pt>
                <c:pt idx="1232">
                  <c:v>0.99653734551133055</c:v>
                </c:pt>
                <c:pt idx="1233">
                  <c:v>0.99696237056369352</c:v>
                </c:pt>
                <c:pt idx="1234">
                  <c:v>0.99754515487578288</c:v>
                </c:pt>
                <c:pt idx="1235">
                  <c:v>0.99814567093939066</c:v>
                </c:pt>
                <c:pt idx="1236">
                  <c:v>0.99860916651508236</c:v>
                </c:pt>
                <c:pt idx="1237">
                  <c:v>0.99880432517461459</c:v>
                </c:pt>
                <c:pt idx="1238">
                  <c:v>0.99865635915332018</c:v>
                </c:pt>
                <c:pt idx="1239">
                  <c:v>0.99816658108667478</c:v>
                </c:pt>
                <c:pt idx="1240">
                  <c:v>0.99741325369175549</c:v>
                </c:pt>
                <c:pt idx="1241">
                  <c:v>0.99653310170423848</c:v>
                </c:pt>
                <c:pt idx="1242">
                  <c:v>0.99568767307963035</c:v>
                </c:pt>
                <c:pt idx="1243">
                  <c:v>0.995022579663286</c:v>
                </c:pt>
                <c:pt idx="1244">
                  <c:v>0.9946295778601616</c:v>
                </c:pt>
                <c:pt idx="1245">
                  <c:v>0.99452096914705779</c:v>
                </c:pt>
                <c:pt idx="1246">
                  <c:v>0.99462298824834339</c:v>
                </c:pt>
                <c:pt idx="1247">
                  <c:v>0.99479034543260358</c:v>
                </c:pt>
                <c:pt idx="1248">
                  <c:v>0.99483895347305262</c:v>
                </c:pt>
                <c:pt idx="1249">
                  <c:v>0.99458931929586358</c:v>
                </c:pt>
                <c:pt idx="1250">
                  <c:v>0.993910213395929</c:v>
                </c:pt>
                <c:pt idx="1251">
                  <c:v>0.99275176445739566</c:v>
                </c:pt>
                <c:pt idx="1252">
                  <c:v>0.9911592293941458</c:v>
                </c:pt>
                <c:pt idx="1253">
                  <c:v>0.98926293404236187</c:v>
                </c:pt>
                <c:pt idx="1254">
                  <c:v>0.98724534124483354</c:v>
                </c:pt>
                <c:pt idx="1255">
                  <c:v>0.98529166330351126</c:v>
                </c:pt>
                <c:pt idx="1256">
                  <c:v>0.98353465805099549</c:v>
                </c:pt>
                <c:pt idx="1257">
                  <c:v>0.98200625274279352</c:v>
                </c:pt>
                <c:pt idx="1258">
                  <c:v>0.98060792315183132</c:v>
                </c:pt>
                <c:pt idx="1259">
                  <c:v>0.97910839860650478</c:v>
                </c:pt>
                <c:pt idx="1260">
                  <c:v>0.97717191829743655</c:v>
                </c:pt>
                <c:pt idx="1261">
                  <c:v>0.97441401027130881</c:v>
                </c:pt>
                <c:pt idx="1262">
                  <c:v>0.97047588209001656</c:v>
                </c:pt>
                <c:pt idx="1263">
                  <c:v>0.96510421270749358</c:v>
                </c:pt>
                <c:pt idx="1264">
                  <c:v>0.95822131290454138</c:v>
                </c:pt>
                <c:pt idx="1265">
                  <c:v>0.9499716751065419</c:v>
                </c:pt>
                <c:pt idx="1266">
                  <c:v>0.94073469204053728</c:v>
                </c:pt>
                <c:pt idx="1267">
                  <c:v>0.93109909076925668</c:v>
                </c:pt>
                <c:pt idx="1268">
                  <c:v>0.92180132720642893</c:v>
                </c:pt>
                <c:pt idx="1269">
                  <c:v>0.91363657451818225</c:v>
                </c:pt>
                <c:pt idx="1270">
                  <c:v>0.90735584996405749</c:v>
                </c:pt>
                <c:pt idx="1271">
                  <c:v>0.90356538300692446</c:v>
                </c:pt>
                <c:pt idx="1272">
                  <c:v>0.90264410131356865</c:v>
                </c:pt>
                <c:pt idx="1273">
                  <c:v>0.90469217740230667</c:v>
                </c:pt>
                <c:pt idx="1274">
                  <c:v>0.90951849126772133</c:v>
                </c:pt>
                <c:pt idx="1275">
                  <c:v>0.91666853928216652</c:v>
                </c:pt>
                <c:pt idx="1276">
                  <c:v>0.92548786084585988</c:v>
                </c:pt>
                <c:pt idx="1277">
                  <c:v>0.93521055478961157</c:v>
                </c:pt>
                <c:pt idx="1278">
                  <c:v>0.94505881270045411</c:v>
                </c:pt>
                <c:pt idx="1279">
                  <c:v>0.9543381587060672</c:v>
                </c:pt>
                <c:pt idx="1280">
                  <c:v>0.96251438404766865</c:v>
                </c:pt>
                <c:pt idx="1281">
                  <c:v>0.96926169931740813</c:v>
                </c:pt>
                <c:pt idx="1282">
                  <c:v>0.97447673186102357</c:v>
                </c:pt>
                <c:pt idx="1283">
                  <c:v>0.97825876270003453</c:v>
                </c:pt>
                <c:pt idx="1284">
                  <c:v>0.98086203531413152</c:v>
                </c:pt>
                <c:pt idx="1285">
                  <c:v>0.98263017196709546</c:v>
                </c:pt>
                <c:pt idx="1286">
                  <c:v>0.98392503248410812</c:v>
                </c:pt>
                <c:pt idx="1287">
                  <c:v>0.98506242157067858</c:v>
                </c:pt>
                <c:pt idx="1288">
                  <c:v>0.9862649653819453</c:v>
                </c:pt>
                <c:pt idx="1289">
                  <c:v>0.98763868497966256</c:v>
                </c:pt>
                <c:pt idx="1290">
                  <c:v>0.98917503628117398</c:v>
                </c:pt>
                <c:pt idx="1291">
                  <c:v>0.9907753639398531</c:v>
                </c:pt>
                <c:pt idx="1292">
                  <c:v>0.99229072407762819</c:v>
                </c:pt>
                <c:pt idx="1293">
                  <c:v>0.99356758913965537</c:v>
                </c:pt>
                <c:pt idx="1294">
                  <c:v>0.99448947073359661</c:v>
                </c:pt>
                <c:pt idx="1295">
                  <c:v>0.99500601010372702</c:v>
                </c:pt>
                <c:pt idx="1296">
                  <c:v>0.99514422656380941</c:v>
                </c:pt>
                <c:pt idx="1297">
                  <c:v>0.99500069851078465</c:v>
                </c:pt>
                <c:pt idx="1298">
                  <c:v>0.99471761488157762</c:v>
                </c:pt>
                <c:pt idx="1299">
                  <c:v>0.9944490078036029</c:v>
                </c:pt>
                <c:pt idx="1300">
                  <c:v>0.9943253664606817</c:v>
                </c:pt>
                <c:pt idx="1301">
                  <c:v>0.99442486709689293</c:v>
                </c:pt>
                <c:pt idx="1302">
                  <c:v>0.99475766634109564</c:v>
                </c:pt>
                <c:pt idx="1303">
                  <c:v>0.99526652304783436</c:v>
                </c:pt>
                <c:pt idx="1304">
                  <c:v>0.99584316997591715</c:v>
                </c:pt>
                <c:pt idx="1305">
                  <c:v>0.99635622588048856</c:v>
                </c:pt>
                <c:pt idx="1306">
                  <c:v>0.99668384317614145</c:v>
                </c:pt>
                <c:pt idx="1307">
                  <c:v>0.99674330941376221</c:v>
                </c:pt>
                <c:pt idx="1308">
                  <c:v>0.99651067237191659</c:v>
                </c:pt>
                <c:pt idx="1309">
                  <c:v>0.99602592523761257</c:v>
                </c:pt>
                <c:pt idx="1310">
                  <c:v>0.99538278078776243</c:v>
                </c:pt>
                <c:pt idx="1311">
                  <c:v>0.99470575200575961</c:v>
                </c:pt>
                <c:pt idx="1312">
                  <c:v>0.99412026497477568</c:v>
                </c:pt>
                <c:pt idx="1313">
                  <c:v>0.99372314259440464</c:v>
                </c:pt>
                <c:pt idx="1314">
                  <c:v>0.99356063113114157</c:v>
                </c:pt>
                <c:pt idx="1315">
                  <c:v>0.993619238468751</c:v>
                </c:pt>
                <c:pt idx="1316">
                  <c:v>0.99383147486465828</c:v>
                </c:pt>
                <c:pt idx="1317">
                  <c:v>0.99409490652983501</c:v>
                </c:pt>
                <c:pt idx="1318">
                  <c:v>0.99429964788253278</c:v>
                </c:pt>
                <c:pt idx="1319">
                  <c:v>0.99435733663122539</c:v>
                </c:pt>
                <c:pt idx="1320">
                  <c:v>0.99422427403617264</c:v>
                </c:pt>
                <c:pt idx="1321">
                  <c:v>0.99391286875977858</c:v>
                </c:pt>
                <c:pt idx="1322">
                  <c:v>0.99348844716764173</c:v>
                </c:pt>
                <c:pt idx="1323">
                  <c:v>0.99305217020839154</c:v>
                </c:pt>
                <c:pt idx="1324">
                  <c:v>0.99271431798807364</c:v>
                </c:pt>
                <c:pt idx="1325">
                  <c:v>0.99256468786926821</c:v>
                </c:pt>
                <c:pt idx="1326">
                  <c:v>0.99264766784824732</c:v>
                </c:pt>
                <c:pt idx="1327">
                  <c:v>0.99294846915048263</c:v>
                </c:pt>
                <c:pt idx="1328">
                  <c:v>0.99339427440041361</c:v>
                </c:pt>
                <c:pt idx="1329">
                  <c:v>0.99387033918682388</c:v>
                </c:pt>
                <c:pt idx="1330">
                  <c:v>0.99424729131154654</c:v>
                </c:pt>
                <c:pt idx="1331">
                  <c:v>0.99441295271991226</c:v>
                </c:pt>
                <c:pt idx="1332">
                  <c:v>0.9943007111582105</c:v>
                </c:pt>
                <c:pt idx="1333">
                  <c:v>0.99390714801890157</c:v>
                </c:pt>
                <c:pt idx="1334">
                  <c:v>0.9932941556547078</c:v>
                </c:pt>
                <c:pt idx="1335">
                  <c:v>0.99257455959043006</c:v>
                </c:pt>
                <c:pt idx="1336">
                  <c:v>0.99188438285365155</c:v>
                </c:pt>
                <c:pt idx="1337">
                  <c:v>0.99134833240940345</c:v>
                </c:pt>
                <c:pt idx="1338">
                  <c:v>0.9910469793030936</c:v>
                </c:pt>
                <c:pt idx="1339">
                  <c:v>0.99099393658754464</c:v>
                </c:pt>
                <c:pt idx="1340">
                  <c:v>0.9911291003103827</c:v>
                </c:pt>
                <c:pt idx="1341">
                  <c:v>0.9913302051334737</c:v>
                </c:pt>
                <c:pt idx="1342">
                  <c:v>0.99144045122687563</c:v>
                </c:pt>
                <c:pt idx="1343">
                  <c:v>0.99130586445708713</c:v>
                </c:pt>
                <c:pt idx="1344">
                  <c:v>0.99081336878983339</c:v>
                </c:pt>
                <c:pt idx="1345">
                  <c:v>0.98991997406013088</c:v>
                </c:pt>
                <c:pt idx="1346">
                  <c:v>0.98866522126636558</c:v>
                </c:pt>
                <c:pt idx="1347">
                  <c:v>0.9871627416235732</c:v>
                </c:pt>
                <c:pt idx="1348">
                  <c:v>0.98557165829322602</c:v>
                </c:pt>
                <c:pt idx="1349">
                  <c:v>0.98405348145338789</c:v>
                </c:pt>
                <c:pt idx="1350">
                  <c:v>0.98272396992153166</c:v>
                </c:pt>
                <c:pt idx="1351">
                  <c:v>0.98161123453901178</c:v>
                </c:pt>
                <c:pt idx="1352">
                  <c:v>0.98063066055255543</c:v>
                </c:pt>
                <c:pt idx="1353">
                  <c:v>0.97958410543445296</c:v>
                </c:pt>
                <c:pt idx="1354">
                  <c:v>0.9781859067819707</c:v>
                </c:pt>
                <c:pt idx="1355">
                  <c:v>0.97611254351580945</c:v>
                </c:pt>
                <c:pt idx="1356">
                  <c:v>0.97306754684658969</c:v>
                </c:pt>
                <c:pt idx="1357">
                  <c:v>0.96884958641754126</c:v>
                </c:pt>
                <c:pt idx="1358">
                  <c:v>0.96341036384816159</c:v>
                </c:pt>
                <c:pt idx="1359">
                  <c:v>0.95689033321244366</c:v>
                </c:pt>
                <c:pt idx="1360">
                  <c:v>0.94962407900289425</c:v>
                </c:pt>
                <c:pt idx="1361">
                  <c:v>0.94211266213081291</c:v>
                </c:pt>
                <c:pt idx="1362">
                  <c:v>0.93496630673333958</c:v>
                </c:pt>
                <c:pt idx="1363">
                  <c:v>0.92882625739535463</c:v>
                </c:pt>
                <c:pt idx="1364">
                  <c:v>0.92427844402212989</c:v>
                </c:pt>
                <c:pt idx="1365">
                  <c:v>0.92177305562002465</c:v>
                </c:pt>
                <c:pt idx="1366">
                  <c:v>0.92156302500300757</c:v>
                </c:pt>
                <c:pt idx="1367">
                  <c:v>0.9236710420949289</c:v>
                </c:pt>
                <c:pt idx="1368">
                  <c:v>0.92788974196896556</c:v>
                </c:pt>
                <c:pt idx="1369">
                  <c:v>0.93381411596436159</c:v>
                </c:pt>
                <c:pt idx="1370">
                  <c:v>0.94089999568613414</c:v>
                </c:pt>
                <c:pt idx="1371">
                  <c:v>0.94853855356809647</c:v>
                </c:pt>
                <c:pt idx="1372">
                  <c:v>0.9561347539623215</c:v>
                </c:pt>
                <c:pt idx="1373">
                  <c:v>0.96317780102952777</c:v>
                </c:pt>
                <c:pt idx="1374">
                  <c:v>0.96929370049066299</c:v>
                </c:pt>
                <c:pt idx="1375">
                  <c:v>0.97427359071913888</c:v>
                </c:pt>
                <c:pt idx="1376">
                  <c:v>0.97807580177426567</c:v>
                </c:pt>
                <c:pt idx="1377">
                  <c:v>0.98080389502885668</c:v>
                </c:pt>
                <c:pt idx="1378">
                  <c:v>0.98266651508183855</c:v>
                </c:pt>
                <c:pt idx="1379">
                  <c:v>0.98392722345228023</c:v>
                </c:pt>
                <c:pt idx="1380">
                  <c:v>0.98485330300567719</c:v>
                </c:pt>
                <c:pt idx="1381">
                  <c:v>0.98567181609769916</c:v>
                </c:pt>
                <c:pt idx="1382">
                  <c:v>0.98653920676651508</c:v>
                </c:pt>
                <c:pt idx="1383">
                  <c:v>0.98752788292060256</c:v>
                </c:pt>
                <c:pt idx="1384">
                  <c:v>0.98863002809165057</c:v>
                </c:pt>
                <c:pt idx="1385">
                  <c:v>0.98977591929099962</c:v>
                </c:pt>
                <c:pt idx="1386">
                  <c:v>0.99086174459597232</c:v>
                </c:pt>
                <c:pt idx="1387">
                  <c:v>0.9917806606278573</c:v>
                </c:pt>
                <c:pt idx="1388">
                  <c:v>0.9924507618709788</c:v>
                </c:pt>
                <c:pt idx="1389">
                  <c:v>0.99283470464013868</c:v>
                </c:pt>
                <c:pt idx="1390">
                  <c:v>0.9929477015678817</c:v>
                </c:pt>
                <c:pt idx="1391">
                  <c:v>0.99285309045990777</c:v>
                </c:pt>
                <c:pt idx="1392">
                  <c:v>0.99264721141972412</c:v>
                </c:pt>
                <c:pt idx="1393">
                  <c:v>0.99243742119709799</c:v>
                </c:pt>
                <c:pt idx="1394">
                  <c:v>0.99231833817670856</c:v>
                </c:pt>
                <c:pt idx="1395">
                  <c:v>0.99235160673950684</c:v>
                </c:pt>
                <c:pt idx="1396">
                  <c:v>0.99255356480990486</c:v>
                </c:pt>
                <c:pt idx="1397">
                  <c:v>0.99289338272268557</c:v>
                </c:pt>
                <c:pt idx="1398">
                  <c:v>0.99330189474734765</c:v>
                </c:pt>
                <c:pt idx="1399">
                  <c:v>0.99368896491807601</c:v>
                </c:pt>
                <c:pt idx="1400">
                  <c:v>0.9939653319807511</c:v>
                </c:pt>
                <c:pt idx="1401">
                  <c:v>0.99406388668374723</c:v>
                </c:pt>
                <c:pt idx="1402">
                  <c:v>0.99395548067814565</c:v>
                </c:pt>
                <c:pt idx="1403">
                  <c:v>0.99365563286907632</c:v>
                </c:pt>
                <c:pt idx="1404">
                  <c:v>0.99322061381273452</c:v>
                </c:pt>
                <c:pt idx="1405">
                  <c:v>0.99273387685473069</c:v>
                </c:pt>
                <c:pt idx="1406">
                  <c:v>0.99228609159601122</c:v>
                </c:pt>
                <c:pt idx="1407">
                  <c:v>0.99195357790410343</c:v>
                </c:pt>
                <c:pt idx="1408">
                  <c:v>0.99178035541282616</c:v>
                </c:pt>
                <c:pt idx="1409">
                  <c:v>0.99176819106062997</c:v>
                </c:pt>
                <c:pt idx="1410">
                  <c:v>0.99187711976130277</c:v>
                </c:pt>
                <c:pt idx="1411">
                  <c:v>0.99203637029311953</c:v>
                </c:pt>
                <c:pt idx="1412">
                  <c:v>0.99216305685881978</c:v>
                </c:pt>
                <c:pt idx="1413">
                  <c:v>0.9921840277444185</c:v>
                </c:pt>
                <c:pt idx="1414">
                  <c:v>0.9920553969482695</c:v>
                </c:pt>
                <c:pt idx="1415">
                  <c:v>0.99177476480394289</c:v>
                </c:pt>
                <c:pt idx="1416">
                  <c:v>0.99138287442811013</c:v>
                </c:pt>
                <c:pt idx="1417">
                  <c:v>0.99095405043459195</c:v>
                </c:pt>
                <c:pt idx="1418">
                  <c:v>0.99057759624630859</c:v>
                </c:pt>
                <c:pt idx="1419">
                  <c:v>0.99033468146607351</c:v>
                </c:pt>
                <c:pt idx="1420">
                  <c:v>0.99027652413697209</c:v>
                </c:pt>
                <c:pt idx="1421">
                  <c:v>0.99040951122396248</c:v>
                </c:pt>
                <c:pt idx="1422">
                  <c:v>0.99069130215642265</c:v>
                </c:pt>
                <c:pt idx="1423">
                  <c:v>0.99103928542122766</c:v>
                </c:pt>
                <c:pt idx="1424">
                  <c:v>0.99134965094196559</c:v>
                </c:pt>
                <c:pt idx="1425">
                  <c:v>0.99152257499584739</c:v>
                </c:pt>
                <c:pt idx="1426">
                  <c:v>0.99148730176157795</c:v>
                </c:pt>
                <c:pt idx="1427">
                  <c:v>0.99122071480467333</c:v>
                </c:pt>
                <c:pt idx="1428">
                  <c:v>0.9907544217840375</c:v>
                </c:pt>
                <c:pt idx="1429">
                  <c:v>0.99016811884698308</c:v>
                </c:pt>
                <c:pt idx="1430">
                  <c:v>0.98957040815900577</c:v>
                </c:pt>
                <c:pt idx="1431">
                  <c:v>0.98907147426090003</c:v>
                </c:pt>
                <c:pt idx="1432">
                  <c:v>0.98875425981543819</c:v>
                </c:pt>
                <c:pt idx="1433">
                  <c:v>0.98865141927689093</c:v>
                </c:pt>
                <c:pt idx="1434">
                  <c:v>0.98873415117997354</c:v>
                </c:pt>
                <c:pt idx="1435">
                  <c:v>0.98891624471765338</c:v>
                </c:pt>
                <c:pt idx="1436">
                  <c:v>0.98907295736712553</c:v>
                </c:pt>
                <c:pt idx="1437">
                  <c:v>0.98907056071981758</c:v>
                </c:pt>
                <c:pt idx="1438">
                  <c:v>0.9887994910839889</c:v>
                </c:pt>
                <c:pt idx="1439">
                  <c:v>0.98820277535559919</c:v>
                </c:pt>
                <c:pt idx="1440">
                  <c:v>0.9872921508801481</c:v>
                </c:pt>
                <c:pt idx="1441">
                  <c:v>0.98614696035959404</c:v>
                </c:pt>
                <c:pt idx="1442">
                  <c:v>0.98489490950875891</c:v>
                </c:pt>
                <c:pt idx="1443">
                  <c:v>0.98367821152936263</c:v>
                </c:pt>
                <c:pt idx="1444">
                  <c:v>0.98261246003295866</c:v>
                </c:pt>
                <c:pt idx="1445">
                  <c:v>0.98174783581209368</c:v>
                </c:pt>
                <c:pt idx="1446">
                  <c:v>0.98104236624018681</c:v>
                </c:pt>
                <c:pt idx="1447">
                  <c:v>0.98035480905605976</c:v>
                </c:pt>
                <c:pt idx="1448">
                  <c:v>0.97946073673861267</c:v>
                </c:pt>
                <c:pt idx="1449">
                  <c:v>0.97809040062440722</c:v>
                </c:pt>
                <c:pt idx="1450">
                  <c:v>0.9759820485330577</c:v>
                </c:pt>
                <c:pt idx="1451">
                  <c:v>0.97294064814302994</c:v>
                </c:pt>
                <c:pt idx="1452">
                  <c:v>0.96889027443967957</c:v>
                </c:pt>
                <c:pt idx="1453">
                  <c:v>0.96390915806581168</c:v>
                </c:pt>
                <c:pt idx="1454">
                  <c:v>0.95823943836920422</c:v>
                </c:pt>
                <c:pt idx="1455">
                  <c:v>0.95226839771915617</c:v>
                </c:pt>
                <c:pt idx="1456">
                  <c:v>0.94648339230360001</c:v>
                </c:pt>
                <c:pt idx="1457">
                  <c:v>0.94140772012773455</c:v>
                </c:pt>
                <c:pt idx="1458">
                  <c:v>0.93752826524020949</c:v>
                </c:pt>
                <c:pt idx="1459">
                  <c:v>0.93522723317831835</c:v>
                </c:pt>
                <c:pt idx="1460">
                  <c:v>0.93472940728696563</c:v>
                </c:pt>
                <c:pt idx="1461">
                  <c:v>0.93607335899497679</c:v>
                </c:pt>
                <c:pt idx="1462">
                  <c:v>0.93911060233353083</c:v>
                </c:pt>
                <c:pt idx="1463">
                  <c:v>0.9435317145943849</c:v>
                </c:pt>
                <c:pt idx="1464">
                  <c:v>0.9489139227116915</c:v>
                </c:pt>
                <c:pt idx="1465">
                  <c:v>0.95478139916358062</c:v>
                </c:pt>
                <c:pt idx="1466">
                  <c:v>0.96066803540050161</c:v>
                </c:pt>
                <c:pt idx="1467">
                  <c:v>0.96617289257618377</c:v>
                </c:pt>
                <c:pt idx="1468">
                  <c:v>0.97100061903109158</c:v>
                </c:pt>
                <c:pt idx="1469">
                  <c:v>0.97498233112942045</c:v>
                </c:pt>
                <c:pt idx="1470">
                  <c:v>0.97807608527323187</c:v>
                </c:pt>
                <c:pt idx="1471">
                  <c:v>0.9803494316735315</c:v>
                </c:pt>
                <c:pt idx="1472">
                  <c:v>0.98194907792019093</c:v>
                </c:pt>
                <c:pt idx="1473">
                  <c:v>0.98306407067845003</c:v>
                </c:pt>
                <c:pt idx="1474">
                  <c:v>0.98388905070603749</c:v>
                </c:pt>
                <c:pt idx="1475">
                  <c:v>0.98459320361306868</c:v>
                </c:pt>
                <c:pt idx="1476">
                  <c:v>0.98529883292733822</c:v>
                </c:pt>
                <c:pt idx="1477">
                  <c:v>0.98607141541274745</c:v>
                </c:pt>
                <c:pt idx="1478">
                  <c:v>0.9869209451474702</c:v>
                </c:pt>
                <c:pt idx="1479">
                  <c:v>0.98781264420063708</c:v>
                </c:pt>
                <c:pt idx="1480">
                  <c:v>0.98868391831399061</c:v>
                </c:pt>
                <c:pt idx="1481">
                  <c:v>0.98946385699932926</c:v>
                </c:pt>
                <c:pt idx="1482">
                  <c:v>0.99009161180780481</c:v>
                </c:pt>
                <c:pt idx="1483">
                  <c:v>0.99053055393427558</c:v>
                </c:pt>
                <c:pt idx="1484">
                  <c:v>0.99077608451018762</c:v>
                </c:pt>
                <c:pt idx="1485">
                  <c:v>0.99085619085969656</c:v>
                </c:pt>
                <c:pt idx="1486">
                  <c:v>0.99082513640630565</c:v>
                </c:pt>
                <c:pt idx="1487">
                  <c:v>0.99075186101775758</c:v>
                </c:pt>
                <c:pt idx="1488">
                  <c:v>0.99070557820253569</c:v>
                </c:pt>
                <c:pt idx="1489">
                  <c:v>0.99074153605603965</c:v>
                </c:pt>
                <c:pt idx="1490">
                  <c:v>0.99088986068665319</c:v>
                </c:pt>
                <c:pt idx="1491">
                  <c:v>0.99114980218493265</c:v>
                </c:pt>
                <c:pt idx="1492">
                  <c:v>0.99149063043877694</c:v>
                </c:pt>
                <c:pt idx="1493">
                  <c:v>0.9918590596846607</c:v>
                </c:pt>
                <c:pt idx="1494">
                  <c:v>0.99219167693611132</c:v>
                </c:pt>
                <c:pt idx="1495">
                  <c:v>0.99242970737573688</c:v>
                </c:pt>
                <c:pt idx="1496">
                  <c:v>0.9925328397890647</c:v>
                </c:pt>
                <c:pt idx="1497">
                  <c:v>0.99248893308506159</c:v>
                </c:pt>
                <c:pt idx="1498">
                  <c:v>0.99231725821534256</c:v>
                </c:pt>
                <c:pt idx="1499">
                  <c:v>0.99206435341857735</c:v>
                </c:pt>
                <c:pt idx="1500">
                  <c:v>0.9917932851312804</c:v>
                </c:pt>
                <c:pt idx="1501">
                  <c:v>0.99156871760471932</c:v>
                </c:pt>
                <c:pt idx="1502">
                  <c:v>0.99144130229632987</c:v>
                </c:pt>
                <c:pt idx="1503">
                  <c:v>0.99143520063985302</c:v>
                </c:pt>
                <c:pt idx="1504">
                  <c:v>0.99154192888056858</c:v>
                </c:pt>
                <c:pt idx="1505">
                  <c:v>0.99172226506500449</c:v>
                </c:pt>
                <c:pt idx="1506">
                  <c:v>0.99191600509877098</c:v>
                </c:pt>
                <c:pt idx="1507">
                  <c:v>0.99205736406230893</c:v>
                </c:pt>
                <c:pt idx="1508">
                  <c:v>0.99209229479561856</c:v>
                </c:pt>
                <c:pt idx="1509">
                  <c:v>0.99199335120607424</c:v>
                </c:pt>
                <c:pt idx="1510">
                  <c:v>0.99176816834227521</c:v>
                </c:pt>
                <c:pt idx="1511">
                  <c:v>0.9914591047861222</c:v>
                </c:pt>
                <c:pt idx="1512">
                  <c:v>0.99113376592669666</c:v>
                </c:pt>
                <c:pt idx="1513">
                  <c:v>0.99086847171311743</c:v>
                </c:pt>
                <c:pt idx="1514">
                  <c:v>0.99072865097999263</c:v>
                </c:pt>
                <c:pt idx="1515">
                  <c:v>0.99075111914890523</c:v>
                </c:pt>
                <c:pt idx="1516">
                  <c:v>0.99093293006835359</c:v>
                </c:pt>
                <c:pt idx="1517">
                  <c:v>0.99122999753514385</c:v>
                </c:pt>
                <c:pt idx="1518">
                  <c:v>0.99156628951928139</c:v>
                </c:pt>
                <c:pt idx="1519">
                  <c:v>0.9918516889668435</c:v>
                </c:pt>
                <c:pt idx="1520">
                  <c:v>0.99200427883331566</c:v>
                </c:pt>
                <c:pt idx="1521">
                  <c:v>0.99197146938116154</c:v>
                </c:pt>
                <c:pt idx="1522">
                  <c:v>0.99174443520935662</c:v>
                </c:pt>
                <c:pt idx="1523">
                  <c:v>0.99136181691624259</c:v>
                </c:pt>
                <c:pt idx="1524">
                  <c:v>0.99090124555083969</c:v>
                </c:pt>
                <c:pt idx="1525">
                  <c:v>0.99046034152586127</c:v>
                </c:pt>
                <c:pt idx="1526">
                  <c:v>0.99013164384035257</c:v>
                </c:pt>
                <c:pt idx="1527">
                  <c:v>0.98997770195502399</c:v>
                </c:pt>
                <c:pt idx="1528">
                  <c:v>0.99001280684265913</c:v>
                </c:pt>
                <c:pt idx="1529">
                  <c:v>0.99019641829787974</c:v>
                </c:pt>
                <c:pt idx="1530">
                  <c:v>0.99044055342272419</c:v>
                </c:pt>
                <c:pt idx="1531">
                  <c:v>0.99062989164013449</c:v>
                </c:pt>
                <c:pt idx="1532">
                  <c:v>0.99064999120000685</c:v>
                </c:pt>
                <c:pt idx="1533">
                  <c:v>0.99041666610245382</c:v>
                </c:pt>
                <c:pt idx="1534">
                  <c:v>0.98989888470027931</c:v>
                </c:pt>
                <c:pt idx="1535">
                  <c:v>0.98912877370688312</c:v>
                </c:pt>
                <c:pt idx="1536">
                  <c:v>0.98819522568137685</c:v>
                </c:pt>
                <c:pt idx="1537">
                  <c:v>0.98722156405765182</c:v>
                </c:pt>
                <c:pt idx="1538">
                  <c:v>0.9863317824884682</c:v>
                </c:pt>
                <c:pt idx="1539">
                  <c:v>0.9856130474332897</c:v>
                </c:pt>
                <c:pt idx="1540">
                  <c:v>0.98508361872453187</c:v>
                </c:pt>
                <c:pt idx="1541">
                  <c:v>0.98467467296394162</c:v>
                </c:pt>
                <c:pt idx="1542">
                  <c:v>0.98423178096997099</c:v>
                </c:pt>
                <c:pt idx="1543">
                  <c:v>0.98353756113839508</c:v>
                </c:pt>
                <c:pt idx="1544">
                  <c:v>0.98235224395569642</c:v>
                </c:pt>
                <c:pt idx="1545">
                  <c:v>0.98046463112623106</c:v>
                </c:pt>
                <c:pt idx="1546">
                  <c:v>0.97774320553398886</c:v>
                </c:pt>
                <c:pt idx="1547">
                  <c:v>0.97417659926140432</c:v>
                </c:pt>
                <c:pt idx="1548">
                  <c:v>0.96989441905856033</c:v>
                </c:pt>
                <c:pt idx="1549">
                  <c:v>0.96516319518662919</c:v>
                </c:pt>
                <c:pt idx="1550">
                  <c:v>0.96035714947719431</c:v>
                </c:pt>
                <c:pt idx="1551">
                  <c:v>0.95590850522099502</c:v>
                </c:pt>
                <c:pt idx="1552">
                  <c:v>0.95224610857185155</c:v>
                </c:pt>
                <c:pt idx="1553">
                  <c:v>0.94973335532239445</c:v>
                </c:pt>
                <c:pt idx="1554">
                  <c:v>0.94861639220436322</c:v>
                </c:pt>
                <c:pt idx="1555">
                  <c:v>0.9489913621913586</c:v>
                </c:pt>
                <c:pt idx="1556">
                  <c:v>0.9507956276357078</c:v>
                </c:pt>
                <c:pt idx="1557">
                  <c:v>0.95382329775942065</c:v>
                </c:pt>
                <c:pt idx="1558">
                  <c:v>0.95776099002430304</c:v>
                </c:pt>
                <c:pt idx="1559">
                  <c:v>0.96223644427549604</c:v>
                </c:pt>
                <c:pt idx="1560">
                  <c:v>0.96687096812348572</c:v>
                </c:pt>
                <c:pt idx="1561">
                  <c:v>0.97132690606515371</c:v>
                </c:pt>
                <c:pt idx="1562">
                  <c:v>0.97534316983399749</c:v>
                </c:pt>
                <c:pt idx="1563">
                  <c:v>0.97875479805711763</c:v>
                </c:pt>
                <c:pt idx="1564">
                  <c:v>0.98149581479593606</c:v>
                </c:pt>
                <c:pt idx="1565">
                  <c:v>0.98358762213769457</c:v>
                </c:pt>
                <c:pt idx="1566">
                  <c:v>0.98511724984484472</c:v>
                </c:pt>
                <c:pt idx="1567">
                  <c:v>0.98621071917401248</c:v>
                </c:pt>
                <c:pt idx="1568">
                  <c:v>0.98700657389754509</c:v>
                </c:pt>
                <c:pt idx="1569">
                  <c:v>0.98763354870197273</c:v>
                </c:pt>
                <c:pt idx="1570">
                  <c:v>0.98819478614199596</c:v>
                </c:pt>
                <c:pt idx="1571">
                  <c:v>0.9887594027443537</c:v>
                </c:pt>
                <c:pt idx="1572">
                  <c:v>0.98936088138361256</c:v>
                </c:pt>
                <c:pt idx="1573">
                  <c:v>0.99000091637015464</c:v>
                </c:pt>
                <c:pt idx="1574">
                  <c:v>0.99065697868323122</c:v>
                </c:pt>
                <c:pt idx="1575">
                  <c:v>0.99129188952145808</c:v>
                </c:pt>
                <c:pt idx="1576">
                  <c:v>0.991863916130578</c:v>
                </c:pt>
                <c:pt idx="1577">
                  <c:v>0.99233617197212809</c:v>
                </c:pt>
                <c:pt idx="1578">
                  <c:v>0.99268431952689984</c:v>
                </c:pt>
                <c:pt idx="1579">
                  <c:v>0.99290173435614471</c:v>
                </c:pt>
                <c:pt idx="1580">
                  <c:v>0.99300146225859398</c:v>
                </c:pt>
                <c:pt idx="1581">
                  <c:v>0.99301458208647286</c:v>
                </c:pt>
                <c:pt idx="1582">
                  <c:v>0.99298503800111571</c:v>
                </c:pt>
                <c:pt idx="1583">
                  <c:v>0.99296161231601465</c:v>
                </c:pt>
                <c:pt idx="1584">
                  <c:v>0.99298836613272556</c:v>
                </c:pt>
                <c:pt idx="1585">
                  <c:v>0.99309540100693006</c:v>
                </c:pt>
                <c:pt idx="1586">
                  <c:v>0.99329199519839362</c:v>
                </c:pt>
                <c:pt idx="1587">
                  <c:v>0.99356389981413018</c:v>
                </c:pt>
                <c:pt idx="1588">
                  <c:v>0.99387581538654235</c:v>
                </c:pt>
                <c:pt idx="1589">
                  <c:v>0.99417892690620646</c:v>
                </c:pt>
                <c:pt idx="1590">
                  <c:v>0.9944221080899559</c:v>
                </c:pt>
                <c:pt idx="1591">
                  <c:v>0.99456434342889999</c:v>
                </c:pt>
                <c:pt idx="1592">
                  <c:v>0.99458537662912061</c:v>
                </c:pt>
                <c:pt idx="1593">
                  <c:v>0.99449178537719696</c:v>
                </c:pt>
                <c:pt idx="1594">
                  <c:v>0.99431663163076556</c:v>
                </c:pt>
                <c:pt idx="1595">
                  <c:v>0.99411236088659727</c:v>
                </c:pt>
                <c:pt idx="1596">
                  <c:v>0.99393836192638019</c:v>
                </c:pt>
                <c:pt idx="1597">
                  <c:v>0.99384609698289683</c:v>
                </c:pt>
                <c:pt idx="1598">
                  <c:v>0.99386554538449112</c:v>
                </c:pt>
                <c:pt idx="1599">
                  <c:v>0.99399659516047123</c:v>
                </c:pt>
                <c:pt idx="1600">
                  <c:v>0.99420792847712058</c:v>
                </c:pt>
                <c:pt idx="1601">
                  <c:v>0.99444410582137643</c:v>
                </c:pt>
                <c:pt idx="1602">
                  <c:v>0.99463940968032505</c:v>
                </c:pt>
                <c:pt idx="1603">
                  <c:v>0.99473512225790051</c:v>
                </c:pt>
                <c:pt idx="1604">
                  <c:v>0.9946958093231677</c:v>
                </c:pt>
                <c:pt idx="1605">
                  <c:v>0.99452020743973879</c:v>
                </c:pt>
                <c:pt idx="1606">
                  <c:v>0.99424352159955809</c:v>
                </c:pt>
                <c:pt idx="1607">
                  <c:v>0.99393007309077475</c:v>
                </c:pt>
                <c:pt idx="1608">
                  <c:v>0.99365776709013243</c:v>
                </c:pt>
                <c:pt idx="1609">
                  <c:v>0.99349811456134507</c:v>
                </c:pt>
                <c:pt idx="1610">
                  <c:v>0.99349691981340149</c:v>
                </c:pt>
                <c:pt idx="1611">
                  <c:v>0.99366081865849065</c:v>
                </c:pt>
                <c:pt idx="1612">
                  <c:v>0.99395353912376538</c:v>
                </c:pt>
                <c:pt idx="1613">
                  <c:v>0.99430334351853966</c:v>
                </c:pt>
                <c:pt idx="1614">
                  <c:v>0.99462019333376162</c:v>
                </c:pt>
                <c:pt idx="1615">
                  <c:v>0.9948185158748265</c:v>
                </c:pt>
                <c:pt idx="1616">
                  <c:v>0.99483976846239353</c:v>
                </c:pt>
                <c:pt idx="1617">
                  <c:v>0.9946687867764612</c:v>
                </c:pt>
                <c:pt idx="1618">
                  <c:v>0.99433928976894215</c:v>
                </c:pt>
                <c:pt idx="1619">
                  <c:v>0.99392659461697652</c:v>
                </c:pt>
                <c:pt idx="1620">
                  <c:v>0.99352891302002377</c:v>
                </c:pt>
                <c:pt idx="1621">
                  <c:v>0.99324169891336711</c:v>
                </c:pt>
                <c:pt idx="1622">
                  <c:v>0.99313156410367176</c:v>
                </c:pt>
                <c:pt idx="1623">
                  <c:v>0.99321668408881558</c:v>
                </c:pt>
                <c:pt idx="1624">
                  <c:v>0.99345920359787165</c:v>
                </c:pt>
                <c:pt idx="1625">
                  <c:v>0.99377221578883179</c:v>
                </c:pt>
                <c:pt idx="1626">
                  <c:v>0.99404013962198978</c:v>
                </c:pt>
                <c:pt idx="1627">
                  <c:v>0.99414770814870423</c:v>
                </c:pt>
                <c:pt idx="1628">
                  <c:v>0.99401025962790857</c:v>
                </c:pt>
                <c:pt idx="1629">
                  <c:v>0.99359729962100152</c:v>
                </c:pt>
                <c:pt idx="1630">
                  <c:v>0.99294264189836556</c:v>
                </c:pt>
                <c:pt idx="1631">
                  <c:v>0.99213758161230114</c:v>
                </c:pt>
                <c:pt idx="1632">
                  <c:v>0.99130777346400389</c:v>
                </c:pt>
                <c:pt idx="1633">
                  <c:v>0.9905787464935526</c:v>
                </c:pt>
                <c:pt idx="1634">
                  <c:v>0.99003820516947261</c:v>
                </c:pt>
                <c:pt idx="1635">
                  <c:v>0.98970459028974034</c:v>
                </c:pt>
                <c:pt idx="1636">
                  <c:v>0.98951039865299306</c:v>
                </c:pt>
                <c:pt idx="1637">
                  <c:v>0.98930564527092457</c:v>
                </c:pt>
                <c:pt idx="1638">
                  <c:v>0.98888228866677952</c:v>
                </c:pt>
                <c:pt idx="1639">
                  <c:v>0.98801549391243459</c:v>
                </c:pt>
                <c:pt idx="1640">
                  <c:v>0.98651346005771778</c:v>
                </c:pt>
                <c:pt idx="1641">
                  <c:v>0.98426519523077027</c:v>
                </c:pt>
                <c:pt idx="1642">
                  <c:v>0.98127566888752848</c:v>
                </c:pt>
                <c:pt idx="1643">
                  <c:v>0.97768022505972263</c:v>
                </c:pt>
                <c:pt idx="1644">
                  <c:v>0.97373445021023364</c:v>
                </c:pt>
                <c:pt idx="1645">
                  <c:v>0.9697808656389626</c:v>
                </c:pt>
                <c:pt idx="1646">
                  <c:v>0.96619867353966504</c:v>
                </c:pt>
                <c:pt idx="1647">
                  <c:v>0.9633462349474482</c:v>
                </c:pt>
                <c:pt idx="1648">
                  <c:v>0.96150725399376791</c:v>
                </c:pt>
                <c:pt idx="1649">
                  <c:v>0.96085056139309577</c:v>
                </c:pt>
                <c:pt idx="1650">
                  <c:v>0.9614102623052575</c:v>
                </c:pt>
                <c:pt idx="1651">
                  <c:v>0.96308862841267195</c:v>
                </c:pt>
                <c:pt idx="1652">
                  <c:v>0.9656795106586582</c:v>
                </c:pt>
                <c:pt idx="1653">
                  <c:v>0.96890625813355125</c:v>
                </c:pt>
                <c:pt idx="1654">
                  <c:v>0.97246592606253712</c:v>
                </c:pt>
                <c:pt idx="1655">
                  <c:v>0.97607129260396863</c:v>
                </c:pt>
                <c:pt idx="1656">
                  <c:v>0.97948374994670129</c:v>
                </c:pt>
                <c:pt idx="1657">
                  <c:v>0.98253294580692263</c:v>
                </c:pt>
                <c:pt idx="1658">
                  <c:v>0.98512233549124117</c:v>
                </c:pt>
                <c:pt idx="1659">
                  <c:v>0.98722274146972011</c:v>
                </c:pt>
                <c:pt idx="1660">
                  <c:v>0.98885796610012244</c:v>
                </c:pt>
                <c:pt idx="1661">
                  <c:v>0.99008714934746545</c:v>
                </c:pt>
                <c:pt idx="1662">
                  <c:v>0.99098796764819563</c:v>
                </c:pt>
                <c:pt idx="1663">
                  <c:v>0.99164331222652335</c:v>
                </c:pt>
                <c:pt idx="1664">
                  <c:v>0.99213232578376309</c:v>
                </c:pt>
                <c:pt idx="1665">
                  <c:v>0.99252517993130518</c:v>
                </c:pt>
                <c:pt idx="1666">
                  <c:v>0.99288014655875245</c:v>
                </c:pt>
                <c:pt idx="1667">
                  <c:v>0.99324149495191449</c:v>
                </c:pt>
                <c:pt idx="1668">
                  <c:v>0.99363739113945448</c:v>
                </c:pt>
                <c:pt idx="1669">
                  <c:v>0.9940779315586491</c:v>
                </c:pt>
                <c:pt idx="1670">
                  <c:v>0.99455427236215621</c:v>
                </c:pt>
                <c:pt idx="1671">
                  <c:v>0.99504015005065449</c:v>
                </c:pt>
                <c:pt idx="1672">
                  <c:v>0.99549675293570306</c:v>
                </c:pt>
                <c:pt idx="1673">
                  <c:v>0.99588097232350714</c:v>
                </c:pt>
                <c:pt idx="1674">
                  <c:v>0.99615584150391612</c:v>
                </c:pt>
                <c:pt idx="1675">
                  <c:v>0.9963008934057257</c:v>
                </c:pt>
                <c:pt idx="1676">
                  <c:v>0.99631965457207772</c:v>
                </c:pt>
                <c:pt idx="1677">
                  <c:v>0.9962418082025386</c:v>
                </c:pt>
                <c:pt idx="1678">
                  <c:v>0.99611871272671548</c:v>
                </c:pt>
                <c:pt idx="1679">
                  <c:v>0.99601269014530058</c:v>
                </c:pt>
                <c:pt idx="1680">
                  <c:v>0.9959823258185494</c:v>
                </c:pt>
                <c:pt idx="1681">
                  <c:v>0.99606739861196647</c:v>
                </c:pt>
                <c:pt idx="1682">
                  <c:v>0.99627752714033257</c:v>
                </c:pt>
                <c:pt idx="1683">
                  <c:v>0.99658795101678732</c:v>
                </c:pt>
                <c:pt idx="1684">
                  <c:v>0.9969441630545236</c:v>
                </c:pt>
                <c:pt idx="1685">
                  <c:v>0.99727478011322157</c:v>
                </c:pt>
                <c:pt idx="1686">
                  <c:v>0.99750970974242847</c:v>
                </c:pt>
                <c:pt idx="1687">
                  <c:v>0.9975990028687487</c:v>
                </c:pt>
                <c:pt idx="1688">
                  <c:v>0.99752729730237921</c:v>
                </c:pt>
                <c:pt idx="1689">
                  <c:v>0.99731966436786756</c:v>
                </c:pt>
                <c:pt idx="1690">
                  <c:v>0.99703679904016196</c:v>
                </c:pt>
                <c:pt idx="1691">
                  <c:v>0.99676031474921556</c:v>
                </c:pt>
                <c:pt idx="1692">
                  <c:v>0.99657166591634028</c:v>
                </c:pt>
                <c:pt idx="1693">
                  <c:v>0.99653015053472649</c:v>
                </c:pt>
                <c:pt idx="1694">
                  <c:v>0.99665596289165326</c:v>
                </c:pt>
                <c:pt idx="1695">
                  <c:v>0.99692316079624965</c:v>
                </c:pt>
                <c:pt idx="1696">
                  <c:v>0.997264913151512</c:v>
                </c:pt>
                <c:pt idx="1697">
                  <c:v>0.99759013087824977</c:v>
                </c:pt>
                <c:pt idx="1698">
                  <c:v>0.9978074250642005</c:v>
                </c:pt>
                <c:pt idx="1699">
                  <c:v>0.99785015679813394</c:v>
                </c:pt>
                <c:pt idx="1700">
                  <c:v>0.99769578465802211</c:v>
                </c:pt>
                <c:pt idx="1701">
                  <c:v>0.99737399771323676</c:v>
                </c:pt>
                <c:pt idx="1702">
                  <c:v>0.99696096493772979</c:v>
                </c:pt>
                <c:pt idx="1703">
                  <c:v>0.9965607164679815</c:v>
                </c:pt>
                <c:pt idx="1704">
                  <c:v>0.99627822021767154</c:v>
                </c:pt>
                <c:pt idx="1705">
                  <c:v>0.99619115249474688</c:v>
                </c:pt>
                <c:pt idx="1706">
                  <c:v>0.99632797682212448</c:v>
                </c:pt>
                <c:pt idx="1707">
                  <c:v>0.99665850761547814</c:v>
                </c:pt>
                <c:pt idx="1708">
                  <c:v>0.99709996444759164</c:v>
                </c:pt>
                <c:pt idx="1709">
                  <c:v>0.9975374223641057</c:v>
                </c:pt>
                <c:pt idx="1710">
                  <c:v>0.99785361871812261</c:v>
                </c:pt>
                <c:pt idx="1711">
                  <c:v>0.99796036555872758</c:v>
                </c:pt>
                <c:pt idx="1712">
                  <c:v>0.99782311665769963</c:v>
                </c:pt>
                <c:pt idx="1713">
                  <c:v>0.99747180615734843</c:v>
                </c:pt>
                <c:pt idx="1714">
                  <c:v>0.99699456054004554</c:v>
                </c:pt>
                <c:pt idx="1715">
                  <c:v>0.99651540543813633</c:v>
                </c:pt>
                <c:pt idx="1716">
                  <c:v>0.99616145427918401</c:v>
                </c:pt>
                <c:pt idx="1717">
                  <c:v>0.99602809245490165</c:v>
                </c:pt>
                <c:pt idx="1718">
                  <c:v>0.99615149932408065</c:v>
                </c:pt>
                <c:pt idx="1719">
                  <c:v>0.99649618793365435</c:v>
                </c:pt>
                <c:pt idx="1720">
                  <c:v>0.9969614571943417</c:v>
                </c:pt>
                <c:pt idx="1721">
                  <c:v>0.99740569254167288</c:v>
                </c:pt>
                <c:pt idx="1722">
                  <c:v>0.99768261029399363</c:v>
                </c:pt>
                <c:pt idx="1723">
                  <c:v>0.9976801153916155</c:v>
                </c:pt>
                <c:pt idx="1724">
                  <c:v>0.99735138919987121</c:v>
                </c:pt>
                <c:pt idx="1725">
                  <c:v>0.99672949710739145</c:v>
                </c:pt>
                <c:pt idx="1726">
                  <c:v>0.99592084577690965</c:v>
                </c:pt>
                <c:pt idx="1727">
                  <c:v>0.99507823373003945</c:v>
                </c:pt>
                <c:pt idx="1728">
                  <c:v>0.99435964646212505</c:v>
                </c:pt>
                <c:pt idx="1729">
                  <c:v>0.99388293660271188</c:v>
                </c:pt>
                <c:pt idx="1730">
                  <c:v>0.99368802652778365</c:v>
                </c:pt>
                <c:pt idx="1731">
                  <c:v>0.99371682556911811</c:v>
                </c:pt>
                <c:pt idx="1732">
                  <c:v>0.99381696869894387</c:v>
                </c:pt>
                <c:pt idx="1733">
                  <c:v>0.99376974468951162</c:v>
                </c:pt>
                <c:pt idx="1734">
                  <c:v>0.9933366130378295</c:v>
                </c:pt>
                <c:pt idx="1735">
                  <c:v>0.99231400869625241</c:v>
                </c:pt>
                <c:pt idx="1736">
                  <c:v>0.99058389007977143</c:v>
                </c:pt>
                <c:pt idx="1737">
                  <c:v>0.98814827133897165</c:v>
                </c:pt>
                <c:pt idx="1738">
                  <c:v>0.98513960432000613</c:v>
                </c:pt>
                <c:pt idx="1739">
                  <c:v>0.98180443681960961</c:v>
                </c:pt>
                <c:pt idx="1740">
                  <c:v>0.97846389189751359</c:v>
                </c:pt>
                <c:pt idx="1741">
                  <c:v>0.97545968683157913</c:v>
                </c:pt>
                <c:pt idx="1742">
                  <c:v>0.97309740096986364</c:v>
                </c:pt>
                <c:pt idx="1743">
                  <c:v>0.97159884405659525</c:v>
                </c:pt>
                <c:pt idx="1744">
                  <c:v>0.97107273662056248</c:v>
                </c:pt>
                <c:pt idx="1745">
                  <c:v>0.97150825370979665</c:v>
                </c:pt>
                <c:pt idx="1746">
                  <c:v>0.97279054475183679</c:v>
                </c:pt>
                <c:pt idx="1747">
                  <c:v>0.97473251163837726</c:v>
                </c:pt>
                <c:pt idx="1748">
                  <c:v>0.9771140691169472</c:v>
                </c:pt>
                <c:pt idx="1749">
                  <c:v>0.97971947376674162</c:v>
                </c:pt>
                <c:pt idx="1750">
                  <c:v>0.98236507108425819</c:v>
                </c:pt>
                <c:pt idx="1751">
                  <c:v>0.98491332272933463</c:v>
                </c:pt>
                <c:pt idx="1752">
                  <c:v>0.98727315726351483</c:v>
                </c:pt>
                <c:pt idx="1753">
                  <c:v>0.98939034241571444</c:v>
                </c:pt>
                <c:pt idx="1754">
                  <c:v>0.99123372993222958</c:v>
                </c:pt>
                <c:pt idx="1755">
                  <c:v>0.99278338352893636</c:v>
                </c:pt>
                <c:pt idx="1756">
                  <c:v>0.99402487695568065</c:v>
                </c:pt>
                <c:pt idx="1757">
                  <c:v>0.99495110085977545</c:v>
                </c:pt>
                <c:pt idx="1758">
                  <c:v>0.99556973949353922</c:v>
                </c:pt>
                <c:pt idx="1759">
                  <c:v>0.9959122011607805</c:v>
                </c:pt>
                <c:pt idx="1760">
                  <c:v>0.996038966086776</c:v>
                </c:pt>
                <c:pt idx="1761">
                  <c:v>0.99603731172338539</c:v>
                </c:pt>
                <c:pt idx="1762">
                  <c:v>0.99600987605918689</c:v>
                </c:pt>
                <c:pt idx="1763">
                  <c:v>0.99605573489660038</c:v>
                </c:pt>
                <c:pt idx="1764">
                  <c:v>0.9962485699229916</c:v>
                </c:pt>
                <c:pt idx="1765">
                  <c:v>0.99661813204959127</c:v>
                </c:pt>
                <c:pt idx="1766">
                  <c:v>0.99714096450206557</c:v>
                </c:pt>
                <c:pt idx="1767">
                  <c:v>0.99774420249358275</c:v>
                </c:pt>
                <c:pt idx="1768">
                  <c:v>0.99832275454956954</c:v>
                </c:pt>
                <c:pt idx="1769">
                  <c:v>0.99876627849455468</c:v>
                </c:pt>
                <c:pt idx="1770">
                  <c:v>0.9989892392397286</c:v>
                </c:pt>
                <c:pt idx="1771">
                  <c:v>0.9989559510641427</c:v>
                </c:pt>
                <c:pt idx="1772">
                  <c:v>0.99869337363050981</c:v>
                </c:pt>
                <c:pt idx="1773">
                  <c:v>0.99828742413869642</c:v>
                </c:pt>
                <c:pt idx="1774">
                  <c:v>0.99786293968518369</c:v>
                </c:pt>
                <c:pt idx="1775">
                  <c:v>0.99755199331531352</c:v>
                </c:pt>
                <c:pt idx="1776">
                  <c:v>0.99745874352658592</c:v>
                </c:pt>
                <c:pt idx="1777">
                  <c:v>0.99763034453865851</c:v>
                </c:pt>
                <c:pt idx="1778">
                  <c:v>0.99804218859153959</c:v>
                </c:pt>
                <c:pt idx="1779">
                  <c:v>0.99860213394050523</c:v>
                </c:pt>
                <c:pt idx="1780">
                  <c:v>0.99917331029519063</c:v>
                </c:pt>
                <c:pt idx="1781">
                  <c:v>0.99960994527286207</c:v>
                </c:pt>
                <c:pt idx="1782">
                  <c:v>0.99979685344533265</c:v>
                </c:pt>
                <c:pt idx="1783">
                  <c:v>0.99968188114947165</c:v>
                </c:pt>
                <c:pt idx="1784">
                  <c:v>0.99929216673989996</c:v>
                </c:pt>
                <c:pt idx="1785">
                  <c:v>0.9987292225299772</c:v>
                </c:pt>
                <c:pt idx="1786">
                  <c:v>0.99814350807801122</c:v>
                </c:pt>
                <c:pt idx="1787">
                  <c:v>0.99769482634735063</c:v>
                </c:pt>
                <c:pt idx="1788">
                  <c:v>0.99750896921610765</c:v>
                </c:pt>
                <c:pt idx="1789">
                  <c:v>0.9976423876187247</c:v>
                </c:pt>
                <c:pt idx="1790">
                  <c:v>0.99806480952552545</c:v>
                </c:pt>
                <c:pt idx="1791">
                  <c:v>0.9986650925362387</c:v>
                </c:pt>
                <c:pt idx="1792">
                  <c:v>0.99927937423976554</c:v>
                </c:pt>
                <c:pt idx="1793">
                  <c:v>0.99973444123128308</c:v>
                </c:pt>
                <c:pt idx="1794">
                  <c:v>0.9998948688288477</c:v>
                </c:pt>
                <c:pt idx="1795">
                  <c:v>0.99970113746632761</c:v>
                </c:pt>
                <c:pt idx="1796">
                  <c:v>0.99918805911264885</c:v>
                </c:pt>
                <c:pt idx="1797">
                  <c:v>0.99847795503652259</c:v>
                </c:pt>
                <c:pt idx="1798">
                  <c:v>0.99774979009690101</c:v>
                </c:pt>
                <c:pt idx="1799">
                  <c:v>0.99719207543768917</c:v>
                </c:pt>
                <c:pt idx="1800">
                  <c:v>0.99695198588206191</c:v>
                </c:pt>
                <c:pt idx="1801">
                  <c:v>0.99709448181420646</c:v>
                </c:pt>
                <c:pt idx="1802">
                  <c:v>0.99758282963827349</c:v>
                </c:pt>
                <c:pt idx="1803">
                  <c:v>0.99828634570422625</c:v>
                </c:pt>
                <c:pt idx="1804">
                  <c:v>0.99901389410919861</c:v>
                </c:pt>
                <c:pt idx="1805">
                  <c:v>0.99956460327805352</c:v>
                </c:pt>
                <c:pt idx="1806">
                  <c:v>0.99978236632209327</c:v>
                </c:pt>
                <c:pt idx="1807">
                  <c:v>0.99959934443497589</c:v>
                </c:pt>
                <c:pt idx="1808">
                  <c:v>0.99905634955320066</c:v>
                </c:pt>
                <c:pt idx="1809">
                  <c:v>0.99829400750323871</c:v>
                </c:pt>
                <c:pt idx="1810">
                  <c:v>0.99751642792097983</c:v>
                </c:pt>
                <c:pt idx="1811">
                  <c:v>0.99693663923360487</c:v>
                </c:pt>
                <c:pt idx="1812">
                  <c:v>0.99671822757416373</c:v>
                </c:pt>
                <c:pt idx="1813">
                  <c:v>0.99692898587325218</c:v>
                </c:pt>
                <c:pt idx="1814">
                  <c:v>0.99751947870711477</c:v>
                </c:pt>
                <c:pt idx="1815">
                  <c:v>0.99833295596553073</c:v>
                </c:pt>
                <c:pt idx="1816">
                  <c:v>0.99914468472477669</c:v>
                </c:pt>
                <c:pt idx="1817">
                  <c:v>0.99972074162013469</c:v>
                </c:pt>
                <c:pt idx="1818">
                  <c:v>0.99988079816068642</c:v>
                </c:pt>
                <c:pt idx="1819">
                  <c:v>0.99954798038208559</c:v>
                </c:pt>
                <c:pt idx="1820">
                  <c:v>0.99877196559343362</c:v>
                </c:pt>
                <c:pt idx="1821">
                  <c:v>0.99771835176839496</c:v>
                </c:pt>
                <c:pt idx="1822">
                  <c:v>0.99662622372165122</c:v>
                </c:pt>
                <c:pt idx="1823">
                  <c:v>0.99574439688172367</c:v>
                </c:pt>
                <c:pt idx="1824">
                  <c:v>0.99526274839176188</c:v>
                </c:pt>
                <c:pt idx="1825">
                  <c:v>0.99525672106969021</c:v>
                </c:pt>
                <c:pt idx="1826">
                  <c:v>0.99565999913715708</c:v>
                </c:pt>
                <c:pt idx="1827">
                  <c:v>0.99627326235182145</c:v>
                </c:pt>
                <c:pt idx="1828">
                  <c:v>0.99680766052920122</c:v>
                </c:pt>
                <c:pt idx="1829">
                  <c:v>0.9969526418405652</c:v>
                </c:pt>
                <c:pt idx="1830">
                  <c:v>0.99645139349663958</c:v>
                </c:pt>
                <c:pt idx="1831">
                  <c:v>0.99516510262407265</c:v>
                </c:pt>
                <c:pt idx="1832">
                  <c:v>0.99311006505955046</c:v>
                </c:pt>
                <c:pt idx="1833">
                  <c:v>0.99045861372764898</c:v>
                </c:pt>
                <c:pt idx="1834">
                  <c:v>0.9875040641878382</c:v>
                </c:pt>
                <c:pt idx="1835">
                  <c:v>0.98459893967152901</c:v>
                </c:pt>
                <c:pt idx="1836">
                  <c:v>0.98208225462625098</c:v>
                </c:pt>
                <c:pt idx="1837">
                  <c:v>0.98021391639475897</c:v>
                </c:pt>
                <c:pt idx="1838">
                  <c:v>0.97913181259285809</c:v>
                </c:pt>
                <c:pt idx="1839">
                  <c:v>0.97884064086243494</c:v>
                </c:pt>
                <c:pt idx="1840">
                  <c:v>0.97923283914381265</c:v>
                </c:pt>
                <c:pt idx="1841">
                  <c:v>0.98013348970811365</c:v>
                </c:pt>
                <c:pt idx="1842">
                  <c:v>0.98135510797171144</c:v>
                </c:pt>
                <c:pt idx="1843">
                  <c:v>0.98274636928541359</c:v>
                </c:pt>
                <c:pt idx="1844">
                  <c:v>0.9842214952697157</c:v>
                </c:pt>
                <c:pt idx="1845">
                  <c:v>0.98576336796781161</c:v>
                </c:pt>
                <c:pt idx="1846">
                  <c:v>0.98740159152335549</c:v>
                </c:pt>
                <c:pt idx="1847">
                  <c:v>0.98917430877962698</c:v>
                </c:pt>
                <c:pt idx="1848">
                  <c:v>0.99108741103479414</c:v>
                </c:pt>
                <c:pt idx="1849">
                  <c:v>0.99308545802927561</c:v>
                </c:pt>
                <c:pt idx="1850">
                  <c:v>0.99504495459208175</c:v>
                </c:pt>
                <c:pt idx="1851">
                  <c:v>0.99679367306124866</c:v>
                </c:pt>
                <c:pt idx="1852">
                  <c:v>0.99815149482551879</c:v>
                </c:pt>
                <c:pt idx="1853">
                  <c:v>0.99898119090798476</c:v>
                </c:pt>
                <c:pt idx="1854">
                  <c:v>0.99923379210510632</c:v>
                </c:pt>
                <c:pt idx="1855">
                  <c:v>0.99897392017921449</c:v>
                </c:pt>
                <c:pt idx="1856">
                  <c:v>0.99837558926475556</c:v>
                </c:pt>
                <c:pt idx="1857">
                  <c:v>0.99768718136478551</c:v>
                </c:pt>
                <c:pt idx="1858">
                  <c:v>0.9971732671682525</c:v>
                </c:pt>
                <c:pt idx="1859">
                  <c:v>0.9970481067645226</c:v>
                </c:pt>
                <c:pt idx="1860">
                  <c:v>0.99741888543413937</c:v>
                </c:pt>
                <c:pt idx="1861">
                  <c:v>0.99825493970240597</c:v>
                </c:pt>
                <c:pt idx="1862">
                  <c:v>0.99939272842992877</c:v>
                </c:pt>
                <c:pt idx="1863">
                  <c:v>1.0005767705861939</c:v>
                </c:pt>
                <c:pt idx="1864">
                  <c:v>1.0015267877284411</c:v>
                </c:pt>
                <c:pt idx="1865">
                  <c:v>1.0020136491465741</c:v>
                </c:pt>
                <c:pt idx="1866">
                  <c:v>1.0019236458719896</c:v>
                </c:pt>
                <c:pt idx="1867">
                  <c:v>1.0012931296368603</c:v>
                </c:pt>
                <c:pt idx="1868">
                  <c:v>1.0003031270542189</c:v>
                </c:pt>
                <c:pt idx="1869">
                  <c:v>0.99923423066955963</c:v>
                </c:pt>
                <c:pt idx="1870">
                  <c:v>0.9983930037814055</c:v>
                </c:pt>
                <c:pt idx="1871">
                  <c:v>0.99802929093577364</c:v>
                </c:pt>
                <c:pt idx="1872">
                  <c:v>0.99826686362507044</c:v>
                </c:pt>
                <c:pt idx="1873">
                  <c:v>0.99906676889423407</c:v>
                </c:pt>
                <c:pt idx="1874">
                  <c:v>1.0002342685722478</c:v>
                </c:pt>
                <c:pt idx="1875">
                  <c:v>1.0014685573692532</c:v>
                </c:pt>
                <c:pt idx="1876">
                  <c:v>1.0024426744515387</c:v>
                </c:pt>
                <c:pt idx="1877">
                  <c:v>1.0028924202333183</c:v>
                </c:pt>
                <c:pt idx="1878">
                  <c:v>1.0026901073424499</c:v>
                </c:pt>
                <c:pt idx="1879">
                  <c:v>1.001882569575768</c:v>
                </c:pt>
                <c:pt idx="1880">
                  <c:v>1.0006821910305421</c:v>
                </c:pt>
                <c:pt idx="1881">
                  <c:v>0.99941236214431894</c:v>
                </c:pt>
                <c:pt idx="1882">
                  <c:v>0.99842131531203659</c:v>
                </c:pt>
                <c:pt idx="1883">
                  <c:v>0.9979872851346705</c:v>
                </c:pt>
                <c:pt idx="1884">
                  <c:v>0.99824082368184264</c:v>
                </c:pt>
                <c:pt idx="1885">
                  <c:v>0.99912595119152381</c:v>
                </c:pt>
                <c:pt idx="1886">
                  <c:v>1.0004116257379188</c:v>
                </c:pt>
                <c:pt idx="1887">
                  <c:v>1.0017514456223529</c:v>
                </c:pt>
                <c:pt idx="1888">
                  <c:v>1.0027762148395978</c:v>
                </c:pt>
                <c:pt idx="1889">
                  <c:v>1.0031946626285098</c:v>
                </c:pt>
                <c:pt idx="1890">
                  <c:v>1.0028748619657433</c:v>
                </c:pt>
                <c:pt idx="1891">
                  <c:v>1.0018836294468929</c:v>
                </c:pt>
                <c:pt idx="1892">
                  <c:v>1.0004722611246237</c:v>
                </c:pt>
                <c:pt idx="1893">
                  <c:v>0.9990114513151076</c:v>
                </c:pt>
                <c:pt idx="1894">
                  <c:v>0.99789224101125606</c:v>
                </c:pt>
                <c:pt idx="1895">
                  <c:v>0.99741949365585669</c:v>
                </c:pt>
                <c:pt idx="1896">
                  <c:v>0.99772696185609133</c:v>
                </c:pt>
                <c:pt idx="1897">
                  <c:v>0.99873764583943936</c:v>
                </c:pt>
                <c:pt idx="1898">
                  <c:v>1.0001811719646769</c:v>
                </c:pt>
                <c:pt idx="1899">
                  <c:v>1.0016644978470615</c:v>
                </c:pt>
                <c:pt idx="1900">
                  <c:v>1.0027775482982881</c:v>
                </c:pt>
                <c:pt idx="1901">
                  <c:v>1.003205453821812</c:v>
                </c:pt>
                <c:pt idx="1902">
                  <c:v>1.0028167179313938</c:v>
                </c:pt>
                <c:pt idx="1903">
                  <c:v>1.0017026676016478</c:v>
                </c:pt>
                <c:pt idx="1904">
                  <c:v>1.0001564447417401</c:v>
                </c:pt>
                <c:pt idx="1905">
                  <c:v>0.99859616236628346</c:v>
                </c:pt>
                <c:pt idx="1906">
                  <c:v>0.9974522505913771</c:v>
                </c:pt>
                <c:pt idx="1907">
                  <c:v>0.99704921190365492</c:v>
                </c:pt>
                <c:pt idx="1908">
                  <c:v>0.99751410131839557</c:v>
                </c:pt>
                <c:pt idx="1909">
                  <c:v>0.99873732351773559</c:v>
                </c:pt>
                <c:pt idx="1910">
                  <c:v>1.0003974802593132</c:v>
                </c:pt>
                <c:pt idx="1911">
                  <c:v>1.0020446777419179</c:v>
                </c:pt>
                <c:pt idx="1912">
                  <c:v>1.0032205994070698</c:v>
                </c:pt>
                <c:pt idx="1913">
                  <c:v>1.0035831955837817</c:v>
                </c:pt>
                <c:pt idx="1914">
                  <c:v>1.0030019956823859</c:v>
                </c:pt>
                <c:pt idx="1915">
                  <c:v>1.0015974616873917</c:v>
                </c:pt>
                <c:pt idx="1916">
                  <c:v>0.99971260006196583</c:v>
                </c:pt>
                <c:pt idx="1917">
                  <c:v>0.99782330847806344</c:v>
                </c:pt>
                <c:pt idx="1918">
                  <c:v>0.99641072157265387</c:v>
                </c:pt>
                <c:pt idx="1919">
                  <c:v>0.9958295312609956</c:v>
                </c:pt>
                <c:pt idx="1920">
                  <c:v>0.99620788069524657</c:v>
                </c:pt>
                <c:pt idx="1921">
                  <c:v>0.9974063969495135</c:v>
                </c:pt>
                <c:pt idx="1922">
                  <c:v>0.99904829818229035</c:v>
                </c:pt>
                <c:pt idx="1923">
                  <c:v>1.0006134517243459</c:v>
                </c:pt>
                <c:pt idx="1924">
                  <c:v>1.0015719252381519</c:v>
                </c:pt>
                <c:pt idx="1925">
                  <c:v>1.0015217080633962</c:v>
                </c:pt>
                <c:pt idx="1926">
                  <c:v>1.0002939115377181</c:v>
                </c:pt>
                <c:pt idx="1927">
                  <c:v>0.99799734477139157</c:v>
                </c:pt>
                <c:pt idx="1928">
                  <c:v>0.99499064135365567</c:v>
                </c:pt>
                <c:pt idx="1929">
                  <c:v>0.99178968590884908</c:v>
                </c:pt>
                <c:pt idx="1930">
                  <c:v>0.98893561477681025</c:v>
                </c:pt>
                <c:pt idx="1931">
                  <c:v>0.98685931595261756</c:v>
                </c:pt>
                <c:pt idx="1932">
                  <c:v>0.98577915665523075</c:v>
                </c:pt>
                <c:pt idx="1933">
                  <c:v>0.98565934404295519</c:v>
                </c:pt>
                <c:pt idx="1934">
                  <c:v>0.98623939811406458</c:v>
                </c:pt>
                <c:pt idx="1935">
                  <c:v>0.98712534081503756</c:v>
                </c:pt>
                <c:pt idx="1936">
                  <c:v>0.98791590124600959</c:v>
                </c:pt>
                <c:pt idx="1937">
                  <c:v>0.98832716240807095</c:v>
                </c:pt>
                <c:pt idx="1938">
                  <c:v>0.98827946650142995</c:v>
                </c:pt>
                <c:pt idx="1939">
                  <c:v>0.98792104925285418</c:v>
                </c:pt>
                <c:pt idx="1940">
                  <c:v>0.98758090632349571</c:v>
                </c:pt>
                <c:pt idx="1941">
                  <c:v>0.98766380923454644</c:v>
                </c:pt>
                <c:pt idx="1942">
                  <c:v>0.98851743940007253</c:v>
                </c:pt>
                <c:pt idx="1943">
                  <c:v>0.99031040227252087</c:v>
                </c:pt>
                <c:pt idx="1944">
                  <c:v>0.99295776345456788</c:v>
                </c:pt>
                <c:pt idx="1945">
                  <c:v>0.99611808466895158</c:v>
                </c:pt>
                <c:pt idx="1946">
                  <c:v>0.99926608018861807</c:v>
                </c:pt>
                <c:pt idx="1947">
                  <c:v>1.0018234151206096</c:v>
                </c:pt>
                <c:pt idx="1948">
                  <c:v>1.0033128928527919</c:v>
                </c:pt>
                <c:pt idx="1949">
                  <c:v>1.0034933244620379</c:v>
                </c:pt>
                <c:pt idx="1950">
                  <c:v>1.0024362356420018</c:v>
                </c:pt>
                <c:pt idx="1951">
                  <c:v>1.0005204904042058</c:v>
                </c:pt>
                <c:pt idx="1952">
                  <c:v>0.99834301994227759</c:v>
                </c:pt>
                <c:pt idx="1953">
                  <c:v>0.99656715352609049</c:v>
                </c:pt>
                <c:pt idx="1954">
                  <c:v>0.99574807962746181</c:v>
                </c:pt>
                <c:pt idx="1955">
                  <c:v>0.99618254694095365</c:v>
                </c:pt>
                <c:pt idx="1956">
                  <c:v>0.99782465019062561</c:v>
                </c:pt>
                <c:pt idx="1957">
                  <c:v>1.0002925489743448</c:v>
                </c:pt>
                <c:pt idx="1958">
                  <c:v>1.0029666400085691</c:v>
                </c:pt>
                <c:pt idx="1959">
                  <c:v>1.0051545883833488</c:v>
                </c:pt>
                <c:pt idx="1960">
                  <c:v>1.0062796461019858</c:v>
                </c:pt>
                <c:pt idx="1961">
                  <c:v>1.0060412405427079</c:v>
                </c:pt>
                <c:pt idx="1962">
                  <c:v>1.0045032361890538</c:v>
                </c:pt>
                <c:pt idx="1963">
                  <c:v>1.0020841179532407</c:v>
                </c:pt>
                <c:pt idx="1964">
                  <c:v>0.9994497069065359</c:v>
                </c:pt>
                <c:pt idx="1965">
                  <c:v>0.9973358052754816</c:v>
                </c:pt>
                <c:pt idx="1966">
                  <c:v>0.99634800659950185</c:v>
                </c:pt>
                <c:pt idx="1967">
                  <c:v>0.99679318090929148</c:v>
                </c:pt>
                <c:pt idx="1968">
                  <c:v>0.99858957731093456</c:v>
                </c:pt>
                <c:pt idx="1969">
                  <c:v>1.0012818434348214</c:v>
                </c:pt>
                <c:pt idx="1970">
                  <c:v>1.0041589507579547</c:v>
                </c:pt>
                <c:pt idx="1971">
                  <c:v>1.0064446724483378</c:v>
                </c:pt>
                <c:pt idx="1972">
                  <c:v>1.0075096905594114</c:v>
                </c:pt>
                <c:pt idx="1973">
                  <c:v>1.0070474368334121</c:v>
                </c:pt>
                <c:pt idx="1974">
                  <c:v>1.005164593987351</c:v>
                </c:pt>
                <c:pt idx="1975">
                  <c:v>1.0023596927014138</c:v>
                </c:pt>
                <c:pt idx="1976">
                  <c:v>0.99939351026928092</c:v>
                </c:pt>
                <c:pt idx="1977">
                  <c:v>0.99708482821606059</c:v>
                </c:pt>
                <c:pt idx="1978">
                  <c:v>0.99608630768382178</c:v>
                </c:pt>
                <c:pt idx="1979">
                  <c:v>0.9967017816927255</c:v>
                </c:pt>
                <c:pt idx="1980">
                  <c:v>0.99879605163481389</c:v>
                </c:pt>
                <c:pt idx="1981">
                  <c:v>1.0018237954537568</c:v>
                </c:pt>
                <c:pt idx="1982">
                  <c:v>1.0049719114663431</c:v>
                </c:pt>
                <c:pt idx="1983">
                  <c:v>1.0073782764566612</c:v>
                </c:pt>
                <c:pt idx="1984">
                  <c:v>1.0083681435531746</c:v>
                </c:pt>
                <c:pt idx="1985">
                  <c:v>1.0076434235567129</c:v>
                </c:pt>
                <c:pt idx="1986">
                  <c:v>1.0053718353870358</c:v>
                </c:pt>
                <c:pt idx="1987">
                  <c:v>1.0021494827954338</c:v>
                </c:pt>
                <c:pt idx="1988">
                  <c:v>0.99884477812919892</c:v>
                </c:pt>
                <c:pt idx="1989">
                  <c:v>0.99636446937592993</c:v>
                </c:pt>
                <c:pt idx="1990">
                  <c:v>0.99540475600971479</c:v>
                </c:pt>
                <c:pt idx="1991">
                  <c:v>0.99625577406661159</c:v>
                </c:pt>
                <c:pt idx="1992">
                  <c:v>0.99871431023319712</c:v>
                </c:pt>
                <c:pt idx="1993">
                  <c:v>1.002130812489763</c:v>
                </c:pt>
                <c:pt idx="1994">
                  <c:v>1.0055802459311658</c:v>
                </c:pt>
                <c:pt idx="1995">
                  <c:v>1.00811201676798</c:v>
                </c:pt>
                <c:pt idx="1996">
                  <c:v>1.009011558308101</c:v>
                </c:pt>
                <c:pt idx="1997">
                  <c:v>1.0080016980161437</c:v>
                </c:pt>
                <c:pt idx="1998">
                  <c:v>1.0053271792696759</c:v>
                </c:pt>
                <c:pt idx="1999">
                  <c:v>1.0016968601215035</c:v>
                </c:pt>
              </c:numCache>
            </c:numRef>
          </c:yVal>
          <c:smooth val="1"/>
        </c:ser>
        <c:axId val="79533952"/>
        <c:axId val="79535488"/>
      </c:scatterChart>
      <c:valAx>
        <c:axId val="79533952"/>
        <c:scaling>
          <c:orientation val="minMax"/>
          <c:min val="0.30000000000000032"/>
        </c:scaling>
        <c:axPos val="b"/>
        <c:numFmt formatCode="General" sourceLinked="1"/>
        <c:tickLblPos val="nextTo"/>
        <c:crossAx val="79535488"/>
        <c:crosses val="autoZero"/>
        <c:crossBetween val="midCat"/>
      </c:valAx>
      <c:valAx>
        <c:axId val="79535488"/>
        <c:scaling>
          <c:orientation val="minMax"/>
          <c:max val="1"/>
          <c:min val="0.4"/>
        </c:scaling>
        <c:axPos val="l"/>
        <c:majorGridlines/>
        <c:numFmt formatCode="0.00E+00" sourceLinked="1"/>
        <c:tickLblPos val="nextTo"/>
        <c:crossAx val="79533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3.603978895976389E-2"/>
          <c:y val="0.87141061669053432"/>
          <c:w val="0.58865429316737439"/>
          <c:h val="9.0411243090449733E-2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5034951881014874"/>
          <c:y val="3.7511665208515642E-2"/>
          <c:w val="0.6317976815398143"/>
          <c:h val="0.66848729415273822"/>
        </c:manualLayout>
      </c:layout>
      <c:scatterChart>
        <c:scatterStyle val="smoothMarker"/>
        <c:ser>
          <c:idx val="0"/>
          <c:order val="0"/>
          <c:tx>
            <c:v>Puerto de Extracción</c:v>
          </c:tx>
          <c:marker>
            <c:symbol val="none"/>
          </c:marker>
          <c:xVal>
            <c:numRef>
              <c:f>Otro!$B$502:$B$2001</c:f>
              <c:numCache>
                <c:formatCode>General</c:formatCode>
                <c:ptCount val="1500"/>
                <c:pt idx="0">
                  <c:v>0.46005002501251002</c:v>
                </c:pt>
                <c:pt idx="1">
                  <c:v>0.46025012506253499</c:v>
                </c:pt>
                <c:pt idx="2">
                  <c:v>0.46045022511256117</c:v>
                </c:pt>
                <c:pt idx="3">
                  <c:v>0.46065032516258497</c:v>
                </c:pt>
                <c:pt idx="4">
                  <c:v>0.46085042521261194</c:v>
                </c:pt>
                <c:pt idx="5">
                  <c:v>0.46105052526263618</c:v>
                </c:pt>
                <c:pt idx="6">
                  <c:v>0.46125062531266153</c:v>
                </c:pt>
                <c:pt idx="7">
                  <c:v>0.46145072536268711</c:v>
                </c:pt>
                <c:pt idx="8">
                  <c:v>0.46165082541271002</c:v>
                </c:pt>
                <c:pt idx="9">
                  <c:v>0.46185092546273498</c:v>
                </c:pt>
                <c:pt idx="10">
                  <c:v>0.462051025512761</c:v>
                </c:pt>
                <c:pt idx="11">
                  <c:v>0.46225112556278575</c:v>
                </c:pt>
                <c:pt idx="12">
                  <c:v>0.46245122561281132</c:v>
                </c:pt>
                <c:pt idx="13">
                  <c:v>0.46265132566283601</c:v>
                </c:pt>
                <c:pt idx="14">
                  <c:v>0.46285142571286253</c:v>
                </c:pt>
                <c:pt idx="15">
                  <c:v>0.46305152576288638</c:v>
                </c:pt>
                <c:pt idx="16">
                  <c:v>0.46325162581291102</c:v>
                </c:pt>
                <c:pt idx="17">
                  <c:v>0.46345172586293598</c:v>
                </c:pt>
                <c:pt idx="18">
                  <c:v>0.46365182591296206</c:v>
                </c:pt>
                <c:pt idx="19">
                  <c:v>0.46385192596298741</c:v>
                </c:pt>
                <c:pt idx="20">
                  <c:v>0.46405202601301099</c:v>
                </c:pt>
                <c:pt idx="21">
                  <c:v>0.46425212606303579</c:v>
                </c:pt>
                <c:pt idx="22">
                  <c:v>0.46445222611306097</c:v>
                </c:pt>
                <c:pt idx="23">
                  <c:v>0.46465232616308599</c:v>
                </c:pt>
                <c:pt idx="24">
                  <c:v>0.46485242621311101</c:v>
                </c:pt>
                <c:pt idx="25">
                  <c:v>0.46505252626313576</c:v>
                </c:pt>
                <c:pt idx="26">
                  <c:v>0.465252626313161</c:v>
                </c:pt>
                <c:pt idx="27">
                  <c:v>0.46545272636318602</c:v>
                </c:pt>
                <c:pt idx="28">
                  <c:v>0.46565282641321099</c:v>
                </c:pt>
                <c:pt idx="29">
                  <c:v>0.46585292646323601</c:v>
                </c:pt>
                <c:pt idx="30">
                  <c:v>0.46605302651326103</c:v>
                </c:pt>
                <c:pt idx="31">
                  <c:v>0.46625312656328477</c:v>
                </c:pt>
                <c:pt idx="32">
                  <c:v>0.46645322661331079</c:v>
                </c:pt>
                <c:pt idx="33">
                  <c:v>0.46665332666333459</c:v>
                </c:pt>
                <c:pt idx="34">
                  <c:v>0.466853426713361</c:v>
                </c:pt>
                <c:pt idx="35">
                  <c:v>0.46705352676338574</c:v>
                </c:pt>
                <c:pt idx="36">
                  <c:v>0.46725362681341093</c:v>
                </c:pt>
                <c:pt idx="37">
                  <c:v>0.467453726863436</c:v>
                </c:pt>
                <c:pt idx="38">
                  <c:v>0.46765382691346102</c:v>
                </c:pt>
                <c:pt idx="39">
                  <c:v>0.46785392696348632</c:v>
                </c:pt>
                <c:pt idx="40">
                  <c:v>0.46805402701351101</c:v>
                </c:pt>
                <c:pt idx="41">
                  <c:v>0.46825412706353575</c:v>
                </c:pt>
                <c:pt idx="42">
                  <c:v>0.46845422711356138</c:v>
                </c:pt>
                <c:pt idx="43">
                  <c:v>0.46865432716358602</c:v>
                </c:pt>
                <c:pt idx="44">
                  <c:v>0.46885442721361253</c:v>
                </c:pt>
                <c:pt idx="45">
                  <c:v>0.46905452726363706</c:v>
                </c:pt>
                <c:pt idx="46">
                  <c:v>0.46925462731366241</c:v>
                </c:pt>
                <c:pt idx="47">
                  <c:v>0.46945472736368787</c:v>
                </c:pt>
                <c:pt idx="48">
                  <c:v>0.46965482741371101</c:v>
                </c:pt>
                <c:pt idx="49">
                  <c:v>0.46985492746373608</c:v>
                </c:pt>
                <c:pt idx="50">
                  <c:v>0.47005502751376099</c:v>
                </c:pt>
                <c:pt idx="51">
                  <c:v>0.47025512756378579</c:v>
                </c:pt>
                <c:pt idx="52">
                  <c:v>0.47045522761381098</c:v>
                </c:pt>
                <c:pt idx="53">
                  <c:v>0.470655327663836</c:v>
                </c:pt>
                <c:pt idx="54">
                  <c:v>0.47085542771386241</c:v>
                </c:pt>
                <c:pt idx="55">
                  <c:v>0.47105552776388598</c:v>
                </c:pt>
                <c:pt idx="56">
                  <c:v>0.471255627813911</c:v>
                </c:pt>
                <c:pt idx="57">
                  <c:v>0.47145572786393602</c:v>
                </c:pt>
                <c:pt idx="58">
                  <c:v>0.47165582791396132</c:v>
                </c:pt>
                <c:pt idx="59">
                  <c:v>0.47185592796398818</c:v>
                </c:pt>
                <c:pt idx="60">
                  <c:v>0.47205602801401197</c:v>
                </c:pt>
                <c:pt idx="61">
                  <c:v>0.472256128064037</c:v>
                </c:pt>
                <c:pt idx="62">
                  <c:v>0.4724562281140634</c:v>
                </c:pt>
                <c:pt idx="63">
                  <c:v>0.47265632816408698</c:v>
                </c:pt>
                <c:pt idx="64">
                  <c:v>0.47285642821411306</c:v>
                </c:pt>
                <c:pt idx="65">
                  <c:v>0.47305652826413702</c:v>
                </c:pt>
                <c:pt idx="66">
                  <c:v>0.47325662831416232</c:v>
                </c:pt>
                <c:pt idx="67">
                  <c:v>0.47345672836418817</c:v>
                </c:pt>
                <c:pt idx="68">
                  <c:v>0.47365682841421197</c:v>
                </c:pt>
                <c:pt idx="69">
                  <c:v>0.47385692846423738</c:v>
                </c:pt>
                <c:pt idx="70">
                  <c:v>0.47405702851426201</c:v>
                </c:pt>
                <c:pt idx="71">
                  <c:v>0.47425712856428676</c:v>
                </c:pt>
                <c:pt idx="72">
                  <c:v>0.474457228614312</c:v>
                </c:pt>
                <c:pt idx="73">
                  <c:v>0.47465732866433674</c:v>
                </c:pt>
                <c:pt idx="74">
                  <c:v>0.47485742871436198</c:v>
                </c:pt>
                <c:pt idx="75">
                  <c:v>0.475057528764387</c:v>
                </c:pt>
                <c:pt idx="76">
                  <c:v>0.47525762881441208</c:v>
                </c:pt>
                <c:pt idx="77">
                  <c:v>0.47545772886443732</c:v>
                </c:pt>
                <c:pt idx="78">
                  <c:v>0.47565782891446318</c:v>
                </c:pt>
                <c:pt idx="79">
                  <c:v>0.47585792896448853</c:v>
                </c:pt>
                <c:pt idx="80">
                  <c:v>0.47605802901451238</c:v>
                </c:pt>
                <c:pt idx="81">
                  <c:v>0.47625812906453702</c:v>
                </c:pt>
                <c:pt idx="82">
                  <c:v>0.47645822911456387</c:v>
                </c:pt>
                <c:pt idx="83">
                  <c:v>0.47665832916458806</c:v>
                </c:pt>
                <c:pt idx="84">
                  <c:v>0.47685842921461441</c:v>
                </c:pt>
                <c:pt idx="85">
                  <c:v>0.47705852926463888</c:v>
                </c:pt>
                <c:pt idx="86">
                  <c:v>0.4772586293146644</c:v>
                </c:pt>
                <c:pt idx="87">
                  <c:v>0.47745872936468936</c:v>
                </c:pt>
                <c:pt idx="88">
                  <c:v>0.47765882941471238</c:v>
                </c:pt>
                <c:pt idx="89">
                  <c:v>0.47785892946473835</c:v>
                </c:pt>
                <c:pt idx="90">
                  <c:v>0.47805902951476198</c:v>
                </c:pt>
                <c:pt idx="91">
                  <c:v>0.478259129564787</c:v>
                </c:pt>
                <c:pt idx="92">
                  <c:v>0.47845922961481341</c:v>
                </c:pt>
                <c:pt idx="93">
                  <c:v>0.47865932966483732</c:v>
                </c:pt>
                <c:pt idx="94">
                  <c:v>0.47885942971486439</c:v>
                </c:pt>
                <c:pt idx="95">
                  <c:v>0.47905952976488864</c:v>
                </c:pt>
                <c:pt idx="96">
                  <c:v>0.47925962981491232</c:v>
                </c:pt>
                <c:pt idx="97">
                  <c:v>0.47945972986493818</c:v>
                </c:pt>
                <c:pt idx="98">
                  <c:v>0.47965982991496353</c:v>
                </c:pt>
                <c:pt idx="99">
                  <c:v>0.47985992996498905</c:v>
                </c:pt>
                <c:pt idx="100">
                  <c:v>0.48006003001501202</c:v>
                </c:pt>
                <c:pt idx="101">
                  <c:v>0.48026013006503693</c:v>
                </c:pt>
                <c:pt idx="102">
                  <c:v>0.48046023011506317</c:v>
                </c:pt>
                <c:pt idx="103">
                  <c:v>0.48066033016508702</c:v>
                </c:pt>
                <c:pt idx="104">
                  <c:v>0.48086043021511232</c:v>
                </c:pt>
                <c:pt idx="105">
                  <c:v>0.48106053026513701</c:v>
                </c:pt>
                <c:pt idx="106">
                  <c:v>0.48126063031516197</c:v>
                </c:pt>
                <c:pt idx="107">
                  <c:v>0.48146073036518738</c:v>
                </c:pt>
                <c:pt idx="108">
                  <c:v>0.48166083041521301</c:v>
                </c:pt>
                <c:pt idx="109">
                  <c:v>0.48186093046523798</c:v>
                </c:pt>
                <c:pt idx="110">
                  <c:v>0.482061030515263</c:v>
                </c:pt>
                <c:pt idx="111">
                  <c:v>0.48226113056528774</c:v>
                </c:pt>
                <c:pt idx="112">
                  <c:v>0.48246123061531299</c:v>
                </c:pt>
                <c:pt idx="113">
                  <c:v>0.48266133066533773</c:v>
                </c:pt>
                <c:pt idx="114">
                  <c:v>0.48286143071536308</c:v>
                </c:pt>
                <c:pt idx="115">
                  <c:v>0.48306153076538799</c:v>
                </c:pt>
                <c:pt idx="116">
                  <c:v>0.48326163081541301</c:v>
                </c:pt>
                <c:pt idx="117">
                  <c:v>0.48346173086543798</c:v>
                </c:pt>
                <c:pt idx="118">
                  <c:v>0.48366183091546405</c:v>
                </c:pt>
                <c:pt idx="119">
                  <c:v>0.48386193096548941</c:v>
                </c:pt>
                <c:pt idx="120">
                  <c:v>0.48406203101551298</c:v>
                </c:pt>
                <c:pt idx="121">
                  <c:v>0.484262131065538</c:v>
                </c:pt>
                <c:pt idx="122">
                  <c:v>0.48446223111556441</c:v>
                </c:pt>
                <c:pt idx="123">
                  <c:v>0.48466233116558832</c:v>
                </c:pt>
                <c:pt idx="124">
                  <c:v>0.4848624312156154</c:v>
                </c:pt>
                <c:pt idx="125">
                  <c:v>0.48506253126563953</c:v>
                </c:pt>
                <c:pt idx="126">
                  <c:v>0.48526263131566494</c:v>
                </c:pt>
                <c:pt idx="127">
                  <c:v>0.48546273136569046</c:v>
                </c:pt>
                <c:pt idx="128">
                  <c:v>0.48566283141571298</c:v>
                </c:pt>
                <c:pt idx="129">
                  <c:v>0.48586293146573906</c:v>
                </c:pt>
                <c:pt idx="130">
                  <c:v>0.48606303151576302</c:v>
                </c:pt>
                <c:pt idx="131">
                  <c:v>0.48626313156578799</c:v>
                </c:pt>
                <c:pt idx="132">
                  <c:v>0.48646323161581417</c:v>
                </c:pt>
                <c:pt idx="133">
                  <c:v>0.48666333166583797</c:v>
                </c:pt>
                <c:pt idx="134">
                  <c:v>0.48686343171586494</c:v>
                </c:pt>
                <c:pt idx="135">
                  <c:v>0.48706353176588918</c:v>
                </c:pt>
                <c:pt idx="136">
                  <c:v>0.48726363181591298</c:v>
                </c:pt>
                <c:pt idx="137">
                  <c:v>0.48746373186593905</c:v>
                </c:pt>
                <c:pt idx="138">
                  <c:v>0.48766383191596441</c:v>
                </c:pt>
                <c:pt idx="139">
                  <c:v>0.48786393196598987</c:v>
                </c:pt>
                <c:pt idx="140">
                  <c:v>0.48806403201601301</c:v>
                </c:pt>
                <c:pt idx="141">
                  <c:v>0.48826413206603803</c:v>
                </c:pt>
                <c:pt idx="142">
                  <c:v>0.48846423211606332</c:v>
                </c:pt>
                <c:pt idx="143">
                  <c:v>0.48866433216608801</c:v>
                </c:pt>
                <c:pt idx="144">
                  <c:v>0.48886443221611298</c:v>
                </c:pt>
                <c:pt idx="145">
                  <c:v>0.489064532266138</c:v>
                </c:pt>
                <c:pt idx="146">
                  <c:v>0.48926463231616302</c:v>
                </c:pt>
                <c:pt idx="147">
                  <c:v>0.48946473236618798</c:v>
                </c:pt>
                <c:pt idx="148">
                  <c:v>0.489664832416213</c:v>
                </c:pt>
                <c:pt idx="149">
                  <c:v>0.48986493246623802</c:v>
                </c:pt>
                <c:pt idx="150">
                  <c:v>0.49006503251626299</c:v>
                </c:pt>
                <c:pt idx="151">
                  <c:v>0.49026513256628779</c:v>
                </c:pt>
                <c:pt idx="152">
                  <c:v>0.49046523261631275</c:v>
                </c:pt>
                <c:pt idx="153">
                  <c:v>0.49066533266633677</c:v>
                </c:pt>
                <c:pt idx="154">
                  <c:v>0.49086543271636301</c:v>
                </c:pt>
                <c:pt idx="155">
                  <c:v>0.49106553276638776</c:v>
                </c:pt>
                <c:pt idx="156">
                  <c:v>0.491265632816414</c:v>
                </c:pt>
                <c:pt idx="157">
                  <c:v>0.49146573286643902</c:v>
                </c:pt>
                <c:pt idx="158">
                  <c:v>0.49166583291646432</c:v>
                </c:pt>
                <c:pt idx="159">
                  <c:v>0.49186593296649017</c:v>
                </c:pt>
                <c:pt idx="160">
                  <c:v>0.49206603301651408</c:v>
                </c:pt>
                <c:pt idx="161">
                  <c:v>0.49226613306653899</c:v>
                </c:pt>
                <c:pt idx="162">
                  <c:v>0.49246623311656518</c:v>
                </c:pt>
                <c:pt idx="163">
                  <c:v>0.49266633316658898</c:v>
                </c:pt>
                <c:pt idx="164">
                  <c:v>0.49286643321661605</c:v>
                </c:pt>
                <c:pt idx="165">
                  <c:v>0.49306653326664068</c:v>
                </c:pt>
                <c:pt idx="166">
                  <c:v>0.49326663331666587</c:v>
                </c:pt>
                <c:pt idx="167">
                  <c:v>0.49346673336669117</c:v>
                </c:pt>
                <c:pt idx="168">
                  <c:v>0.49366683341671402</c:v>
                </c:pt>
                <c:pt idx="169">
                  <c:v>0.49386693346673932</c:v>
                </c:pt>
                <c:pt idx="170">
                  <c:v>0.49406703351676401</c:v>
                </c:pt>
                <c:pt idx="171">
                  <c:v>0.49426713356678875</c:v>
                </c:pt>
                <c:pt idx="172">
                  <c:v>0.49446723361681438</c:v>
                </c:pt>
                <c:pt idx="173">
                  <c:v>0.49466733366683902</c:v>
                </c:pt>
                <c:pt idx="174">
                  <c:v>0.49486743371686553</c:v>
                </c:pt>
                <c:pt idx="175">
                  <c:v>0.49506753376689006</c:v>
                </c:pt>
                <c:pt idx="176">
                  <c:v>0.49526763381691402</c:v>
                </c:pt>
                <c:pt idx="177">
                  <c:v>0.49546773386693932</c:v>
                </c:pt>
                <c:pt idx="178">
                  <c:v>0.49566783391696517</c:v>
                </c:pt>
                <c:pt idx="179">
                  <c:v>0.49586793396699064</c:v>
                </c:pt>
                <c:pt idx="180">
                  <c:v>0.49606803401701438</c:v>
                </c:pt>
                <c:pt idx="181">
                  <c:v>0.49626813406703901</c:v>
                </c:pt>
                <c:pt idx="182">
                  <c:v>0.49646823411706553</c:v>
                </c:pt>
                <c:pt idx="183">
                  <c:v>0.49666833416709005</c:v>
                </c:pt>
                <c:pt idx="184">
                  <c:v>0.49686843421711541</c:v>
                </c:pt>
                <c:pt idx="185">
                  <c:v>0.49706853426713898</c:v>
                </c:pt>
                <c:pt idx="186">
                  <c:v>0.49726863431716517</c:v>
                </c:pt>
                <c:pt idx="187">
                  <c:v>0.49746873436719041</c:v>
                </c:pt>
                <c:pt idx="188">
                  <c:v>0.49766883441721432</c:v>
                </c:pt>
                <c:pt idx="189">
                  <c:v>0.4978689344672404</c:v>
                </c:pt>
                <c:pt idx="190">
                  <c:v>0.49806903451726398</c:v>
                </c:pt>
                <c:pt idx="191">
                  <c:v>0.498269134567289</c:v>
                </c:pt>
                <c:pt idx="192">
                  <c:v>0.49846923461731402</c:v>
                </c:pt>
                <c:pt idx="193">
                  <c:v>0.49866933466733893</c:v>
                </c:pt>
                <c:pt idx="194">
                  <c:v>0.49886943471736506</c:v>
                </c:pt>
                <c:pt idx="195">
                  <c:v>0.49906953476738902</c:v>
                </c:pt>
                <c:pt idx="196">
                  <c:v>0.49926963481741432</c:v>
                </c:pt>
                <c:pt idx="197">
                  <c:v>0.4994697348674404</c:v>
                </c:pt>
                <c:pt idx="198">
                  <c:v>0.49966983491746553</c:v>
                </c:pt>
                <c:pt idx="199">
                  <c:v>0.49986993496749094</c:v>
                </c:pt>
                <c:pt idx="200">
                  <c:v>0.50007003501751401</c:v>
                </c:pt>
                <c:pt idx="201">
                  <c:v>0.50027013506753859</c:v>
                </c:pt>
                <c:pt idx="202">
                  <c:v>0.50047023511756406</c:v>
                </c:pt>
                <c:pt idx="203">
                  <c:v>0.50067033516758963</c:v>
                </c:pt>
                <c:pt idx="204">
                  <c:v>0.50087043521761399</c:v>
                </c:pt>
                <c:pt idx="205">
                  <c:v>0.50107053526763856</c:v>
                </c:pt>
                <c:pt idx="206">
                  <c:v>0.50127063531766358</c:v>
                </c:pt>
                <c:pt idx="207">
                  <c:v>0.50147073536768849</c:v>
                </c:pt>
                <c:pt idx="208">
                  <c:v>0.50167083541771562</c:v>
                </c:pt>
                <c:pt idx="209">
                  <c:v>0.50187093546773998</c:v>
                </c:pt>
                <c:pt idx="210">
                  <c:v>0.502071035517765</c:v>
                </c:pt>
                <c:pt idx="211">
                  <c:v>0.50227113556779002</c:v>
                </c:pt>
                <c:pt idx="212">
                  <c:v>0.50247123561781504</c:v>
                </c:pt>
                <c:pt idx="213">
                  <c:v>0.50267133566783995</c:v>
                </c:pt>
                <c:pt idx="214">
                  <c:v>0.50287143571786497</c:v>
                </c:pt>
                <c:pt idx="215">
                  <c:v>0.50307153576788999</c:v>
                </c:pt>
                <c:pt idx="216">
                  <c:v>0.50327163581791456</c:v>
                </c:pt>
                <c:pt idx="217">
                  <c:v>0.50347173586793681</c:v>
                </c:pt>
                <c:pt idx="218">
                  <c:v>0.50367183591796449</c:v>
                </c:pt>
                <c:pt idx="219">
                  <c:v>0.50387193596798996</c:v>
                </c:pt>
                <c:pt idx="220">
                  <c:v>0.50407203601801565</c:v>
                </c:pt>
                <c:pt idx="221">
                  <c:v>0.50427213606804</c:v>
                </c:pt>
                <c:pt idx="222">
                  <c:v>0.50447223611806502</c:v>
                </c:pt>
                <c:pt idx="223">
                  <c:v>0.50467233616809282</c:v>
                </c:pt>
                <c:pt idx="224">
                  <c:v>0.50487243621811806</c:v>
                </c:pt>
                <c:pt idx="225">
                  <c:v>0.50507253626814064</c:v>
                </c:pt>
                <c:pt idx="226">
                  <c:v>0.5052726363181671</c:v>
                </c:pt>
                <c:pt idx="227">
                  <c:v>0.50547273636819234</c:v>
                </c:pt>
                <c:pt idx="228">
                  <c:v>0.50567283641821781</c:v>
                </c:pt>
                <c:pt idx="229">
                  <c:v>0.50587293646824005</c:v>
                </c:pt>
                <c:pt idx="230">
                  <c:v>0.50607303651826563</c:v>
                </c:pt>
                <c:pt idx="231">
                  <c:v>0.50627313656829065</c:v>
                </c:pt>
                <c:pt idx="232">
                  <c:v>0.50647323661831734</c:v>
                </c:pt>
                <c:pt idx="233">
                  <c:v>0.5066733366683428</c:v>
                </c:pt>
                <c:pt idx="234">
                  <c:v>0.50687343671836504</c:v>
                </c:pt>
                <c:pt idx="235">
                  <c:v>0.50707353676838995</c:v>
                </c:pt>
                <c:pt idx="236">
                  <c:v>0.50727363681841564</c:v>
                </c:pt>
                <c:pt idx="237">
                  <c:v>0.50747373686844</c:v>
                </c:pt>
                <c:pt idx="238">
                  <c:v>0.50767383691846735</c:v>
                </c:pt>
                <c:pt idx="239">
                  <c:v>0.50787393696849281</c:v>
                </c:pt>
                <c:pt idx="240">
                  <c:v>0.50807403701851805</c:v>
                </c:pt>
                <c:pt idx="241">
                  <c:v>0.50827413706854063</c:v>
                </c:pt>
                <c:pt idx="242">
                  <c:v>0.50847423711856565</c:v>
                </c:pt>
                <c:pt idx="243">
                  <c:v>0.50867433716859456</c:v>
                </c:pt>
                <c:pt idx="244">
                  <c:v>0.5088744372186178</c:v>
                </c:pt>
                <c:pt idx="245">
                  <c:v>0.50907453726864005</c:v>
                </c:pt>
                <c:pt idx="246">
                  <c:v>0.50927463731866562</c:v>
                </c:pt>
                <c:pt idx="247">
                  <c:v>0.50947473736869064</c:v>
                </c:pt>
                <c:pt idx="248">
                  <c:v>0.50967483741871922</c:v>
                </c:pt>
                <c:pt idx="249">
                  <c:v>0.50987493746874235</c:v>
                </c:pt>
                <c:pt idx="250">
                  <c:v>0.51007503751876782</c:v>
                </c:pt>
                <c:pt idx="251">
                  <c:v>0.51027513756879306</c:v>
                </c:pt>
                <c:pt idx="252">
                  <c:v>0.51047523761881874</c:v>
                </c:pt>
                <c:pt idx="253">
                  <c:v>0.51067533766884399</c:v>
                </c:pt>
                <c:pt idx="254">
                  <c:v>0.51087543771886734</c:v>
                </c:pt>
                <c:pt idx="255">
                  <c:v>0.51107553776889281</c:v>
                </c:pt>
                <c:pt idx="256">
                  <c:v>0.51127563781891505</c:v>
                </c:pt>
                <c:pt idx="257">
                  <c:v>0.51147573786894096</c:v>
                </c:pt>
                <c:pt idx="258">
                  <c:v>0.51167583791896665</c:v>
                </c:pt>
                <c:pt idx="259">
                  <c:v>0.51187593796899333</c:v>
                </c:pt>
                <c:pt idx="260">
                  <c:v>0.51207603801901602</c:v>
                </c:pt>
                <c:pt idx="261">
                  <c:v>0.51227613806904049</c:v>
                </c:pt>
                <c:pt idx="262">
                  <c:v>0.51247623811906551</c:v>
                </c:pt>
                <c:pt idx="263">
                  <c:v>0.51267633816909164</c:v>
                </c:pt>
                <c:pt idx="264">
                  <c:v>0.5128764382191181</c:v>
                </c:pt>
                <c:pt idx="265">
                  <c:v>0.51307653826914101</c:v>
                </c:pt>
                <c:pt idx="266">
                  <c:v>0.51327663831916603</c:v>
                </c:pt>
                <c:pt idx="267">
                  <c:v>0.51347673836919105</c:v>
                </c:pt>
                <c:pt idx="268">
                  <c:v>0.51367683841921663</c:v>
                </c:pt>
                <c:pt idx="269">
                  <c:v>0.51387693846924098</c:v>
                </c:pt>
                <c:pt idx="270">
                  <c:v>0.51407703851926601</c:v>
                </c:pt>
                <c:pt idx="271">
                  <c:v>0.51427713856929103</c:v>
                </c:pt>
                <c:pt idx="272">
                  <c:v>0.51447723861931605</c:v>
                </c:pt>
                <c:pt idx="273">
                  <c:v>0.51467733866934162</c:v>
                </c:pt>
                <c:pt idx="274">
                  <c:v>0.51487743871936598</c:v>
                </c:pt>
                <c:pt idx="275">
                  <c:v>0.515077538769391</c:v>
                </c:pt>
                <c:pt idx="276">
                  <c:v>0.51527763881941602</c:v>
                </c:pt>
                <c:pt idx="277">
                  <c:v>0.51547773886944059</c:v>
                </c:pt>
                <c:pt idx="278">
                  <c:v>0.51567783891946595</c:v>
                </c:pt>
                <c:pt idx="279">
                  <c:v>0.51587793896949163</c:v>
                </c:pt>
                <c:pt idx="280">
                  <c:v>0.51607803901951665</c:v>
                </c:pt>
                <c:pt idx="281">
                  <c:v>0.51627813906954101</c:v>
                </c:pt>
                <c:pt idx="282">
                  <c:v>0.51647823911956603</c:v>
                </c:pt>
                <c:pt idx="283">
                  <c:v>0.51667833916959383</c:v>
                </c:pt>
                <c:pt idx="284">
                  <c:v>0.51687843921961663</c:v>
                </c:pt>
                <c:pt idx="285">
                  <c:v>0.51707853926964098</c:v>
                </c:pt>
                <c:pt idx="286">
                  <c:v>0.517278639319666</c:v>
                </c:pt>
                <c:pt idx="287">
                  <c:v>0.51747873936969102</c:v>
                </c:pt>
                <c:pt idx="288">
                  <c:v>0.51767883941971882</c:v>
                </c:pt>
                <c:pt idx="289">
                  <c:v>0.51787893946974095</c:v>
                </c:pt>
                <c:pt idx="290">
                  <c:v>0.51807903951976664</c:v>
                </c:pt>
                <c:pt idx="291">
                  <c:v>0.5182791395697931</c:v>
                </c:pt>
                <c:pt idx="292">
                  <c:v>0.51847923961981834</c:v>
                </c:pt>
                <c:pt idx="293">
                  <c:v>0.51867933966984381</c:v>
                </c:pt>
                <c:pt idx="294">
                  <c:v>0.51887943971986605</c:v>
                </c:pt>
                <c:pt idx="295">
                  <c:v>0.51907953976989163</c:v>
                </c:pt>
                <c:pt idx="296">
                  <c:v>0.51927963981991598</c:v>
                </c:pt>
                <c:pt idx="297">
                  <c:v>0.51947973986994056</c:v>
                </c:pt>
                <c:pt idx="298">
                  <c:v>0.51967983991996602</c:v>
                </c:pt>
                <c:pt idx="299">
                  <c:v>0.51987993996999105</c:v>
                </c:pt>
                <c:pt idx="300">
                  <c:v>0.52008004002001551</c:v>
                </c:pt>
                <c:pt idx="301">
                  <c:v>0.52028014007003853</c:v>
                </c:pt>
                <c:pt idx="302">
                  <c:v>0.52048024012006389</c:v>
                </c:pt>
                <c:pt idx="303">
                  <c:v>0.52068034017009102</c:v>
                </c:pt>
                <c:pt idx="304">
                  <c:v>0.52088044022011604</c:v>
                </c:pt>
                <c:pt idx="305">
                  <c:v>0.5210805402701415</c:v>
                </c:pt>
                <c:pt idx="306">
                  <c:v>0.52128064032016697</c:v>
                </c:pt>
                <c:pt idx="307">
                  <c:v>0.52148074037019199</c:v>
                </c:pt>
                <c:pt idx="308">
                  <c:v>0.52168084042021701</c:v>
                </c:pt>
                <c:pt idx="309">
                  <c:v>0.52188094047024158</c:v>
                </c:pt>
                <c:pt idx="310">
                  <c:v>0.52208104052026649</c:v>
                </c:pt>
                <c:pt idx="311">
                  <c:v>0.52228114057029196</c:v>
                </c:pt>
                <c:pt idx="312">
                  <c:v>0.52248124062031698</c:v>
                </c:pt>
                <c:pt idx="313">
                  <c:v>0.522681340670342</c:v>
                </c:pt>
                <c:pt idx="314">
                  <c:v>0.52288144072036657</c:v>
                </c:pt>
                <c:pt idx="315">
                  <c:v>0.52308154077039148</c:v>
                </c:pt>
                <c:pt idx="316">
                  <c:v>0.5232816408204165</c:v>
                </c:pt>
                <c:pt idx="317">
                  <c:v>0.52348174087043953</c:v>
                </c:pt>
                <c:pt idx="318">
                  <c:v>0.52368184092046699</c:v>
                </c:pt>
                <c:pt idx="319">
                  <c:v>0.52388194097049201</c:v>
                </c:pt>
                <c:pt idx="320">
                  <c:v>0.52408204102051659</c:v>
                </c:pt>
                <c:pt idx="321">
                  <c:v>0.52428214107053883</c:v>
                </c:pt>
                <c:pt idx="322">
                  <c:v>0.52448224112056419</c:v>
                </c:pt>
                <c:pt idx="323">
                  <c:v>0.52468234117059198</c:v>
                </c:pt>
                <c:pt idx="324">
                  <c:v>0.52488244122061656</c:v>
                </c:pt>
                <c:pt idx="325">
                  <c:v>0.5250825412706388</c:v>
                </c:pt>
                <c:pt idx="326">
                  <c:v>0.52528264132066382</c:v>
                </c:pt>
                <c:pt idx="327">
                  <c:v>0.52548274137068918</c:v>
                </c:pt>
                <c:pt idx="328">
                  <c:v>0.52568284142071697</c:v>
                </c:pt>
                <c:pt idx="329">
                  <c:v>0.52588294147073988</c:v>
                </c:pt>
                <c:pt idx="330">
                  <c:v>0.52608304152076657</c:v>
                </c:pt>
                <c:pt idx="331">
                  <c:v>0.52628314157079159</c:v>
                </c:pt>
                <c:pt idx="332">
                  <c:v>0.52648324162081706</c:v>
                </c:pt>
                <c:pt idx="333">
                  <c:v>0.52668334167084196</c:v>
                </c:pt>
                <c:pt idx="334">
                  <c:v>0.52688344172086465</c:v>
                </c:pt>
                <c:pt idx="335">
                  <c:v>0.52708354177089156</c:v>
                </c:pt>
                <c:pt idx="336">
                  <c:v>0.52728364182091381</c:v>
                </c:pt>
                <c:pt idx="337">
                  <c:v>0.52748374187093661</c:v>
                </c:pt>
                <c:pt idx="338">
                  <c:v>0.52768384192096418</c:v>
                </c:pt>
                <c:pt idx="339">
                  <c:v>0.52788394197098965</c:v>
                </c:pt>
                <c:pt idx="340">
                  <c:v>0.528084042021017</c:v>
                </c:pt>
                <c:pt idx="341">
                  <c:v>0.52828414207104157</c:v>
                </c:pt>
                <c:pt idx="342">
                  <c:v>0.52848424212106659</c:v>
                </c:pt>
                <c:pt idx="343">
                  <c:v>0.52868434217109195</c:v>
                </c:pt>
                <c:pt idx="344">
                  <c:v>0.52888444222111763</c:v>
                </c:pt>
                <c:pt idx="345">
                  <c:v>0.52908454227114199</c:v>
                </c:pt>
                <c:pt idx="346">
                  <c:v>0.52928464232116701</c:v>
                </c:pt>
                <c:pt idx="347">
                  <c:v>0.52948474237119203</c:v>
                </c:pt>
                <c:pt idx="348">
                  <c:v>0.52968484242121705</c:v>
                </c:pt>
                <c:pt idx="349">
                  <c:v>0.52988494247124196</c:v>
                </c:pt>
                <c:pt idx="350">
                  <c:v>0.53008504252126698</c:v>
                </c:pt>
                <c:pt idx="351">
                  <c:v>0.530285142571292</c:v>
                </c:pt>
                <c:pt idx="352">
                  <c:v>0.53048524262131702</c:v>
                </c:pt>
                <c:pt idx="353">
                  <c:v>0.53068534267134204</c:v>
                </c:pt>
                <c:pt idx="354">
                  <c:v>0.53088544272136751</c:v>
                </c:pt>
                <c:pt idx="355">
                  <c:v>0.53108554277139297</c:v>
                </c:pt>
                <c:pt idx="356">
                  <c:v>0.53128564282141799</c:v>
                </c:pt>
                <c:pt idx="357">
                  <c:v>0.53148574287144257</c:v>
                </c:pt>
                <c:pt idx="358">
                  <c:v>0.53168584292146803</c:v>
                </c:pt>
                <c:pt idx="359">
                  <c:v>0.53188594297149305</c:v>
                </c:pt>
                <c:pt idx="360">
                  <c:v>0.53208604302151796</c:v>
                </c:pt>
                <c:pt idx="361">
                  <c:v>0.53228614307154065</c:v>
                </c:pt>
                <c:pt idx="362">
                  <c:v>0.53248624312156756</c:v>
                </c:pt>
                <c:pt idx="363">
                  <c:v>0.53268634317159302</c:v>
                </c:pt>
                <c:pt idx="364">
                  <c:v>0.53288644322161749</c:v>
                </c:pt>
                <c:pt idx="365">
                  <c:v>0.53308654327164018</c:v>
                </c:pt>
                <c:pt idx="366">
                  <c:v>0.53328664332166553</c:v>
                </c:pt>
                <c:pt idx="367">
                  <c:v>0.53348674337169089</c:v>
                </c:pt>
                <c:pt idx="368">
                  <c:v>0.53368684342171802</c:v>
                </c:pt>
                <c:pt idx="369">
                  <c:v>0.53388694347174259</c:v>
                </c:pt>
                <c:pt idx="370">
                  <c:v>0.5340870435217675</c:v>
                </c:pt>
                <c:pt idx="371">
                  <c:v>0.53428714357179297</c:v>
                </c:pt>
                <c:pt idx="372">
                  <c:v>0.53448724362181799</c:v>
                </c:pt>
                <c:pt idx="373">
                  <c:v>0.53468734367184301</c:v>
                </c:pt>
                <c:pt idx="374">
                  <c:v>0.53488744372186758</c:v>
                </c:pt>
                <c:pt idx="375">
                  <c:v>0.53508754377189249</c:v>
                </c:pt>
                <c:pt idx="376">
                  <c:v>0.53528764382191518</c:v>
                </c:pt>
                <c:pt idx="377">
                  <c:v>0.53548774387193832</c:v>
                </c:pt>
                <c:pt idx="378">
                  <c:v>0.53568784392196656</c:v>
                </c:pt>
                <c:pt idx="379">
                  <c:v>0.53588794397199258</c:v>
                </c:pt>
                <c:pt idx="380">
                  <c:v>0.53608804402201748</c:v>
                </c:pt>
                <c:pt idx="381">
                  <c:v>0.53628814407204017</c:v>
                </c:pt>
                <c:pt idx="382">
                  <c:v>0.53648824412206553</c:v>
                </c:pt>
                <c:pt idx="383">
                  <c:v>0.53668834417209299</c:v>
                </c:pt>
                <c:pt idx="384">
                  <c:v>0.53688844422211801</c:v>
                </c:pt>
                <c:pt idx="385">
                  <c:v>0.53708854427214259</c:v>
                </c:pt>
                <c:pt idx="386">
                  <c:v>0.5372886443221675</c:v>
                </c:pt>
                <c:pt idx="387">
                  <c:v>0.53748874437219296</c:v>
                </c:pt>
                <c:pt idx="388">
                  <c:v>0.53768884442221798</c:v>
                </c:pt>
                <c:pt idx="389">
                  <c:v>0.53788894447224256</c:v>
                </c:pt>
                <c:pt idx="390">
                  <c:v>0.53808904452226758</c:v>
                </c:pt>
                <c:pt idx="391">
                  <c:v>0.53828914457229249</c:v>
                </c:pt>
                <c:pt idx="392">
                  <c:v>0.53848924462231751</c:v>
                </c:pt>
                <c:pt idx="393">
                  <c:v>0.53868934467234297</c:v>
                </c:pt>
                <c:pt idx="394">
                  <c:v>0.53888944472236588</c:v>
                </c:pt>
                <c:pt idx="395">
                  <c:v>0.53908954477239257</c:v>
                </c:pt>
                <c:pt idx="396">
                  <c:v>0.53928964482241759</c:v>
                </c:pt>
                <c:pt idx="397">
                  <c:v>0.53948974487244017</c:v>
                </c:pt>
                <c:pt idx="398">
                  <c:v>0.53968984492246797</c:v>
                </c:pt>
                <c:pt idx="399">
                  <c:v>0.53988994497249299</c:v>
                </c:pt>
                <c:pt idx="400">
                  <c:v>0.54009004502251801</c:v>
                </c:pt>
                <c:pt idx="401">
                  <c:v>0.54029014507254258</c:v>
                </c:pt>
                <c:pt idx="402">
                  <c:v>0.54049024512256749</c:v>
                </c:pt>
                <c:pt idx="403">
                  <c:v>0.54069034517259462</c:v>
                </c:pt>
                <c:pt idx="404">
                  <c:v>0.54089044522261898</c:v>
                </c:pt>
                <c:pt idx="405">
                  <c:v>0.54109054527264189</c:v>
                </c:pt>
                <c:pt idx="406">
                  <c:v>0.54129064532266857</c:v>
                </c:pt>
                <c:pt idx="407">
                  <c:v>0.54149074537269359</c:v>
                </c:pt>
                <c:pt idx="408">
                  <c:v>0.54169084542271895</c:v>
                </c:pt>
                <c:pt idx="409">
                  <c:v>0.54189094547274397</c:v>
                </c:pt>
                <c:pt idx="410">
                  <c:v>0.54209104552276899</c:v>
                </c:pt>
                <c:pt idx="411">
                  <c:v>0.54229114557279401</c:v>
                </c:pt>
                <c:pt idx="412">
                  <c:v>0.54249124562281903</c:v>
                </c:pt>
                <c:pt idx="413">
                  <c:v>0.54269134567284405</c:v>
                </c:pt>
                <c:pt idx="414">
                  <c:v>0.54289144572286896</c:v>
                </c:pt>
                <c:pt idx="415">
                  <c:v>0.54309154577289398</c:v>
                </c:pt>
                <c:pt idx="416">
                  <c:v>0.54329164582291856</c:v>
                </c:pt>
                <c:pt idx="417">
                  <c:v>0.54349174587294058</c:v>
                </c:pt>
                <c:pt idx="418">
                  <c:v>0.54369184592296849</c:v>
                </c:pt>
                <c:pt idx="419">
                  <c:v>0.54389194597299351</c:v>
                </c:pt>
                <c:pt idx="420">
                  <c:v>0.54409204602301964</c:v>
                </c:pt>
                <c:pt idx="421">
                  <c:v>0.54429214607304399</c:v>
                </c:pt>
                <c:pt idx="422">
                  <c:v>0.54449224612306901</c:v>
                </c:pt>
                <c:pt idx="423">
                  <c:v>0.54469234617309681</c:v>
                </c:pt>
                <c:pt idx="424">
                  <c:v>0.54489244622312183</c:v>
                </c:pt>
                <c:pt idx="425">
                  <c:v>0.54509254627314463</c:v>
                </c:pt>
                <c:pt idx="426">
                  <c:v>0.54529264632316965</c:v>
                </c:pt>
                <c:pt idx="427">
                  <c:v>0.54549274637319634</c:v>
                </c:pt>
                <c:pt idx="428">
                  <c:v>0.5456928464232218</c:v>
                </c:pt>
                <c:pt idx="429">
                  <c:v>0.54589294647324405</c:v>
                </c:pt>
                <c:pt idx="430">
                  <c:v>0.54609304652326895</c:v>
                </c:pt>
                <c:pt idx="431">
                  <c:v>0.54629314657329464</c:v>
                </c:pt>
                <c:pt idx="432">
                  <c:v>0.54649324662332111</c:v>
                </c:pt>
                <c:pt idx="433">
                  <c:v>0.54669334667334635</c:v>
                </c:pt>
                <c:pt idx="434">
                  <c:v>0.54689344672336904</c:v>
                </c:pt>
                <c:pt idx="435">
                  <c:v>0.54709354677339395</c:v>
                </c:pt>
                <c:pt idx="436">
                  <c:v>0.54729364682341963</c:v>
                </c:pt>
                <c:pt idx="437">
                  <c:v>0.54749374687344399</c:v>
                </c:pt>
                <c:pt idx="438">
                  <c:v>0.54769384692347256</c:v>
                </c:pt>
                <c:pt idx="439">
                  <c:v>0.5478939469734968</c:v>
                </c:pt>
                <c:pt idx="440">
                  <c:v>0.54809404702352182</c:v>
                </c:pt>
                <c:pt idx="441">
                  <c:v>0.54829414707354462</c:v>
                </c:pt>
                <c:pt idx="442">
                  <c:v>0.54849424712356964</c:v>
                </c:pt>
                <c:pt idx="443">
                  <c:v>0.54869434717359822</c:v>
                </c:pt>
                <c:pt idx="444">
                  <c:v>0.54889444722362135</c:v>
                </c:pt>
                <c:pt idx="445">
                  <c:v>0.54909454727364404</c:v>
                </c:pt>
                <c:pt idx="446">
                  <c:v>0.54929464732366895</c:v>
                </c:pt>
                <c:pt idx="447">
                  <c:v>0.54949474737369464</c:v>
                </c:pt>
                <c:pt idx="448">
                  <c:v>0.54969484742372321</c:v>
                </c:pt>
                <c:pt idx="449">
                  <c:v>0.54989494747374634</c:v>
                </c:pt>
                <c:pt idx="450">
                  <c:v>0.55009504752377303</c:v>
                </c:pt>
                <c:pt idx="451">
                  <c:v>0.55029514757379683</c:v>
                </c:pt>
                <c:pt idx="452">
                  <c:v>0.55049524762382318</c:v>
                </c:pt>
                <c:pt idx="453">
                  <c:v>0.55069534767384876</c:v>
                </c:pt>
                <c:pt idx="454">
                  <c:v>0.55089544772387444</c:v>
                </c:pt>
                <c:pt idx="455">
                  <c:v>0.55109554777389747</c:v>
                </c:pt>
                <c:pt idx="456">
                  <c:v>0.55129564782392004</c:v>
                </c:pt>
                <c:pt idx="457">
                  <c:v>0.55149574787394451</c:v>
                </c:pt>
                <c:pt idx="458">
                  <c:v>0.55169584792397375</c:v>
                </c:pt>
                <c:pt idx="459">
                  <c:v>0.5518959479739971</c:v>
                </c:pt>
                <c:pt idx="460">
                  <c:v>0.55209604802402001</c:v>
                </c:pt>
                <c:pt idx="461">
                  <c:v>0.55229614807404459</c:v>
                </c:pt>
                <c:pt idx="462">
                  <c:v>0.55249624812407061</c:v>
                </c:pt>
                <c:pt idx="463">
                  <c:v>0.55269634817409563</c:v>
                </c:pt>
                <c:pt idx="464">
                  <c:v>0.55289644822412065</c:v>
                </c:pt>
                <c:pt idx="465">
                  <c:v>0.55309654827414501</c:v>
                </c:pt>
                <c:pt idx="466">
                  <c:v>0.5532966483241728</c:v>
                </c:pt>
                <c:pt idx="467">
                  <c:v>0.55349674837419505</c:v>
                </c:pt>
                <c:pt idx="468">
                  <c:v>0.55369684842422062</c:v>
                </c:pt>
                <c:pt idx="469">
                  <c:v>0.55389694847424498</c:v>
                </c:pt>
                <c:pt idx="470">
                  <c:v>0.55409704852427211</c:v>
                </c:pt>
                <c:pt idx="471">
                  <c:v>0.55429714857429502</c:v>
                </c:pt>
                <c:pt idx="472">
                  <c:v>0.55449724862432004</c:v>
                </c:pt>
                <c:pt idx="473">
                  <c:v>0.55469734867434495</c:v>
                </c:pt>
                <c:pt idx="474">
                  <c:v>0.55489744872436997</c:v>
                </c:pt>
                <c:pt idx="475">
                  <c:v>0.55509754877439499</c:v>
                </c:pt>
                <c:pt idx="476">
                  <c:v>0.55529764882442001</c:v>
                </c:pt>
                <c:pt idx="477">
                  <c:v>0.55549774887444459</c:v>
                </c:pt>
                <c:pt idx="478">
                  <c:v>0.55569784892447283</c:v>
                </c:pt>
                <c:pt idx="479">
                  <c:v>0.55589794897449563</c:v>
                </c:pt>
                <c:pt idx="480">
                  <c:v>0.55609804902452065</c:v>
                </c:pt>
                <c:pt idx="481">
                  <c:v>0.556298149074545</c:v>
                </c:pt>
                <c:pt idx="482">
                  <c:v>0.55649824912457235</c:v>
                </c:pt>
                <c:pt idx="483">
                  <c:v>0.55669834917459782</c:v>
                </c:pt>
                <c:pt idx="484">
                  <c:v>0.55689844922461995</c:v>
                </c:pt>
                <c:pt idx="485">
                  <c:v>0.55709854927464497</c:v>
                </c:pt>
                <c:pt idx="486">
                  <c:v>0.55729864932466999</c:v>
                </c:pt>
                <c:pt idx="487">
                  <c:v>0.55749874937469501</c:v>
                </c:pt>
                <c:pt idx="488">
                  <c:v>0.55769884942472281</c:v>
                </c:pt>
                <c:pt idx="489">
                  <c:v>0.55789894947474505</c:v>
                </c:pt>
                <c:pt idx="490">
                  <c:v>0.55809904952477318</c:v>
                </c:pt>
                <c:pt idx="491">
                  <c:v>0.55829914957479565</c:v>
                </c:pt>
                <c:pt idx="492">
                  <c:v>0.55849924962482234</c:v>
                </c:pt>
                <c:pt idx="493">
                  <c:v>0.5586993496748478</c:v>
                </c:pt>
                <c:pt idx="494">
                  <c:v>0.55889944972487282</c:v>
                </c:pt>
                <c:pt idx="495">
                  <c:v>0.55909954977489495</c:v>
                </c:pt>
                <c:pt idx="496">
                  <c:v>0.55929964982491998</c:v>
                </c:pt>
                <c:pt idx="497">
                  <c:v>0.55949974987494289</c:v>
                </c:pt>
                <c:pt idx="498">
                  <c:v>0.55969984992497235</c:v>
                </c:pt>
                <c:pt idx="499">
                  <c:v>0.55989994997499504</c:v>
                </c:pt>
                <c:pt idx="500">
                  <c:v>0.56010005002502095</c:v>
                </c:pt>
                <c:pt idx="501">
                  <c:v>0.56030015007504597</c:v>
                </c:pt>
                <c:pt idx="502">
                  <c:v>0.56050025012507165</c:v>
                </c:pt>
                <c:pt idx="503">
                  <c:v>0.56070035017509834</c:v>
                </c:pt>
                <c:pt idx="504">
                  <c:v>0.5609004502251238</c:v>
                </c:pt>
                <c:pt idx="505">
                  <c:v>0.56110055027514605</c:v>
                </c:pt>
                <c:pt idx="506">
                  <c:v>0.56130065032517418</c:v>
                </c:pt>
                <c:pt idx="507">
                  <c:v>0.56150075037519664</c:v>
                </c:pt>
                <c:pt idx="508">
                  <c:v>0.56170085042522311</c:v>
                </c:pt>
                <c:pt idx="509">
                  <c:v>0.56190095047524602</c:v>
                </c:pt>
                <c:pt idx="510">
                  <c:v>0.56210105052527382</c:v>
                </c:pt>
                <c:pt idx="511">
                  <c:v>0.56230115057529595</c:v>
                </c:pt>
                <c:pt idx="512">
                  <c:v>0.56250125062532164</c:v>
                </c:pt>
                <c:pt idx="513">
                  <c:v>0.5627013506753481</c:v>
                </c:pt>
                <c:pt idx="514">
                  <c:v>0.56290145072537334</c:v>
                </c:pt>
                <c:pt idx="515">
                  <c:v>0.56310155077539603</c:v>
                </c:pt>
                <c:pt idx="516">
                  <c:v>0.56330165082542105</c:v>
                </c:pt>
                <c:pt idx="517">
                  <c:v>0.56350175087544596</c:v>
                </c:pt>
                <c:pt idx="518">
                  <c:v>0.56370185092547476</c:v>
                </c:pt>
                <c:pt idx="519">
                  <c:v>0.56390195097549833</c:v>
                </c:pt>
                <c:pt idx="520">
                  <c:v>0.56410205102552102</c:v>
                </c:pt>
                <c:pt idx="521">
                  <c:v>0.56430215107554549</c:v>
                </c:pt>
                <c:pt idx="522">
                  <c:v>0.56450225112557095</c:v>
                </c:pt>
                <c:pt idx="523">
                  <c:v>0.56470235117559664</c:v>
                </c:pt>
                <c:pt idx="524">
                  <c:v>0.56490245122562099</c:v>
                </c:pt>
                <c:pt idx="525">
                  <c:v>0.56510255127564557</c:v>
                </c:pt>
                <c:pt idx="526">
                  <c:v>0.56530265132567104</c:v>
                </c:pt>
                <c:pt idx="527">
                  <c:v>0.5655027513756955</c:v>
                </c:pt>
                <c:pt idx="528">
                  <c:v>0.56570285142572163</c:v>
                </c:pt>
                <c:pt idx="529">
                  <c:v>0.56590295147574599</c:v>
                </c:pt>
                <c:pt idx="530">
                  <c:v>0.56610305152577334</c:v>
                </c:pt>
                <c:pt idx="531">
                  <c:v>0.56630315157579603</c:v>
                </c:pt>
                <c:pt idx="532">
                  <c:v>0.56650325162582105</c:v>
                </c:pt>
                <c:pt idx="533">
                  <c:v>0.56670335167584662</c:v>
                </c:pt>
                <c:pt idx="534">
                  <c:v>0.56690345172587164</c:v>
                </c:pt>
                <c:pt idx="535">
                  <c:v>0.567103551775896</c:v>
                </c:pt>
                <c:pt idx="536">
                  <c:v>0.56730365182592057</c:v>
                </c:pt>
                <c:pt idx="537">
                  <c:v>0.56750375187594293</c:v>
                </c:pt>
                <c:pt idx="538">
                  <c:v>0.56770385192597095</c:v>
                </c:pt>
                <c:pt idx="539">
                  <c:v>0.56790395197599597</c:v>
                </c:pt>
                <c:pt idx="540">
                  <c:v>0.56810405202602265</c:v>
                </c:pt>
                <c:pt idx="541">
                  <c:v>0.56830415207604601</c:v>
                </c:pt>
                <c:pt idx="542">
                  <c:v>0.56850425212607381</c:v>
                </c:pt>
                <c:pt idx="543">
                  <c:v>0.56870435217609883</c:v>
                </c:pt>
                <c:pt idx="544">
                  <c:v>0.56890445222612418</c:v>
                </c:pt>
                <c:pt idx="545">
                  <c:v>0.56910455227614665</c:v>
                </c:pt>
                <c:pt idx="546">
                  <c:v>0.56930465232617533</c:v>
                </c:pt>
                <c:pt idx="547">
                  <c:v>0.56950475237619835</c:v>
                </c:pt>
                <c:pt idx="548">
                  <c:v>0.56970485242622382</c:v>
                </c:pt>
                <c:pt idx="549">
                  <c:v>0.56990495247624695</c:v>
                </c:pt>
                <c:pt idx="550">
                  <c:v>0.57010505252627575</c:v>
                </c:pt>
                <c:pt idx="551">
                  <c:v>0.5703051525762991</c:v>
                </c:pt>
                <c:pt idx="552">
                  <c:v>0.57050525262632434</c:v>
                </c:pt>
                <c:pt idx="553">
                  <c:v>0.57070535267634981</c:v>
                </c:pt>
                <c:pt idx="554">
                  <c:v>0.57090545272637483</c:v>
                </c:pt>
                <c:pt idx="555">
                  <c:v>0.57110555277639763</c:v>
                </c:pt>
                <c:pt idx="556">
                  <c:v>0.57130565282642265</c:v>
                </c:pt>
                <c:pt idx="557">
                  <c:v>0.571505752876447</c:v>
                </c:pt>
                <c:pt idx="558">
                  <c:v>0.5717058529264768</c:v>
                </c:pt>
                <c:pt idx="559">
                  <c:v>0.57190595297649982</c:v>
                </c:pt>
                <c:pt idx="560">
                  <c:v>0.57210605302652195</c:v>
                </c:pt>
                <c:pt idx="561">
                  <c:v>0.57230615307654698</c:v>
                </c:pt>
                <c:pt idx="562">
                  <c:v>0.57250625312657411</c:v>
                </c:pt>
                <c:pt idx="563">
                  <c:v>0.57270635317659935</c:v>
                </c:pt>
                <c:pt idx="564">
                  <c:v>0.57290645322662204</c:v>
                </c:pt>
                <c:pt idx="565">
                  <c:v>0.5731065532766465</c:v>
                </c:pt>
                <c:pt idx="566">
                  <c:v>0.57330665332667263</c:v>
                </c:pt>
                <c:pt idx="567">
                  <c:v>0.57350675337669699</c:v>
                </c:pt>
                <c:pt idx="568">
                  <c:v>0.57370685342672434</c:v>
                </c:pt>
                <c:pt idx="569">
                  <c:v>0.57390695347674703</c:v>
                </c:pt>
                <c:pt idx="570">
                  <c:v>0.57410705352677482</c:v>
                </c:pt>
                <c:pt idx="571">
                  <c:v>0.57430715357679762</c:v>
                </c:pt>
                <c:pt idx="572">
                  <c:v>0.57450725362682264</c:v>
                </c:pt>
                <c:pt idx="573">
                  <c:v>0.57470735367684911</c:v>
                </c:pt>
                <c:pt idx="574">
                  <c:v>0.57490745372687435</c:v>
                </c:pt>
                <c:pt idx="575">
                  <c:v>0.57510755377689704</c:v>
                </c:pt>
                <c:pt idx="576">
                  <c:v>0.57530765382692151</c:v>
                </c:pt>
                <c:pt idx="577">
                  <c:v>0.57550775387694453</c:v>
                </c:pt>
                <c:pt idx="578">
                  <c:v>0.5757078539269741</c:v>
                </c:pt>
                <c:pt idx="579">
                  <c:v>0.57590795397699701</c:v>
                </c:pt>
                <c:pt idx="580">
                  <c:v>0.57610805402702203</c:v>
                </c:pt>
                <c:pt idx="581">
                  <c:v>0.5763081540770465</c:v>
                </c:pt>
                <c:pt idx="582">
                  <c:v>0.57650825412707263</c:v>
                </c:pt>
                <c:pt idx="583">
                  <c:v>0.57670835417709765</c:v>
                </c:pt>
                <c:pt idx="584">
                  <c:v>0.57690845422712433</c:v>
                </c:pt>
                <c:pt idx="585">
                  <c:v>0.57710855427714702</c:v>
                </c:pt>
                <c:pt idx="586">
                  <c:v>0.57730865432717482</c:v>
                </c:pt>
                <c:pt idx="587">
                  <c:v>0.57750875437719695</c:v>
                </c:pt>
                <c:pt idx="588">
                  <c:v>0.57770885442722264</c:v>
                </c:pt>
                <c:pt idx="589">
                  <c:v>0.57790895447724699</c:v>
                </c:pt>
                <c:pt idx="590">
                  <c:v>0.57810905452727435</c:v>
                </c:pt>
                <c:pt idx="591">
                  <c:v>0.57830915457729704</c:v>
                </c:pt>
                <c:pt idx="592">
                  <c:v>0.57850925462732194</c:v>
                </c:pt>
                <c:pt idx="593">
                  <c:v>0.57870935467734763</c:v>
                </c:pt>
                <c:pt idx="594">
                  <c:v>0.57890945472737265</c:v>
                </c:pt>
                <c:pt idx="595">
                  <c:v>0.57910955477739701</c:v>
                </c:pt>
                <c:pt idx="596">
                  <c:v>0.57930965482742203</c:v>
                </c:pt>
                <c:pt idx="597">
                  <c:v>0.57950975487744649</c:v>
                </c:pt>
                <c:pt idx="598">
                  <c:v>0.57970985492747606</c:v>
                </c:pt>
                <c:pt idx="599">
                  <c:v>0.57990995497749864</c:v>
                </c:pt>
                <c:pt idx="600">
                  <c:v>0.58011005502752089</c:v>
                </c:pt>
                <c:pt idx="601">
                  <c:v>0.58031015507754435</c:v>
                </c:pt>
                <c:pt idx="602">
                  <c:v>0.58051025512757259</c:v>
                </c:pt>
                <c:pt idx="603">
                  <c:v>0.5807103551775975</c:v>
                </c:pt>
                <c:pt idx="604">
                  <c:v>0.58091045522762053</c:v>
                </c:pt>
                <c:pt idx="605">
                  <c:v>0.58111055527764377</c:v>
                </c:pt>
                <c:pt idx="606">
                  <c:v>0.58131065532767257</c:v>
                </c:pt>
                <c:pt idx="607">
                  <c:v>0.58151075537769481</c:v>
                </c:pt>
                <c:pt idx="608">
                  <c:v>0.5817108554277225</c:v>
                </c:pt>
                <c:pt idx="609">
                  <c:v>0.58191095547774518</c:v>
                </c:pt>
                <c:pt idx="610">
                  <c:v>0.58211105552777298</c:v>
                </c:pt>
                <c:pt idx="611">
                  <c:v>0.58231115557779756</c:v>
                </c:pt>
                <c:pt idx="612">
                  <c:v>0.58251125562782258</c:v>
                </c:pt>
                <c:pt idx="613">
                  <c:v>0.58271135567784749</c:v>
                </c:pt>
                <c:pt idx="614">
                  <c:v>0.58291145572787251</c:v>
                </c:pt>
                <c:pt idx="615">
                  <c:v>0.58311155577789553</c:v>
                </c:pt>
                <c:pt idx="616">
                  <c:v>0.58331165582791877</c:v>
                </c:pt>
                <c:pt idx="617">
                  <c:v>0.58351175587794168</c:v>
                </c:pt>
                <c:pt idx="618">
                  <c:v>0.58371185592797259</c:v>
                </c:pt>
                <c:pt idx="619">
                  <c:v>0.58391195597799506</c:v>
                </c:pt>
                <c:pt idx="620">
                  <c:v>0.58411205602802296</c:v>
                </c:pt>
                <c:pt idx="621">
                  <c:v>0.58431215607804565</c:v>
                </c:pt>
                <c:pt idx="622">
                  <c:v>0.584512256128073</c:v>
                </c:pt>
                <c:pt idx="623">
                  <c:v>0.58471235617809802</c:v>
                </c:pt>
                <c:pt idx="624">
                  <c:v>0.58491245622812305</c:v>
                </c:pt>
                <c:pt idx="625">
                  <c:v>0.58511255627814751</c:v>
                </c:pt>
                <c:pt idx="626">
                  <c:v>0.58531265632817364</c:v>
                </c:pt>
                <c:pt idx="627">
                  <c:v>0.585512756378198</c:v>
                </c:pt>
                <c:pt idx="628">
                  <c:v>0.58571285642822302</c:v>
                </c:pt>
                <c:pt idx="629">
                  <c:v>0.58591295647824759</c:v>
                </c:pt>
                <c:pt idx="630">
                  <c:v>0.58611305652827295</c:v>
                </c:pt>
                <c:pt idx="631">
                  <c:v>0.58631315657829797</c:v>
                </c:pt>
                <c:pt idx="632">
                  <c:v>0.58651325662832299</c:v>
                </c:pt>
                <c:pt idx="633">
                  <c:v>0.58671335667834801</c:v>
                </c:pt>
                <c:pt idx="634">
                  <c:v>0.58691345672837303</c:v>
                </c:pt>
                <c:pt idx="635">
                  <c:v>0.58711355677839749</c:v>
                </c:pt>
                <c:pt idx="636">
                  <c:v>0.58731365682842296</c:v>
                </c:pt>
                <c:pt idx="637">
                  <c:v>0.58751375687844565</c:v>
                </c:pt>
                <c:pt idx="638">
                  <c:v>0.58771385692847511</c:v>
                </c:pt>
                <c:pt idx="639">
                  <c:v>0.58791395697849802</c:v>
                </c:pt>
                <c:pt idx="640">
                  <c:v>0.58811405702852304</c:v>
                </c:pt>
                <c:pt idx="641">
                  <c:v>0.58831415707854751</c:v>
                </c:pt>
                <c:pt idx="642">
                  <c:v>0.58851425712857364</c:v>
                </c:pt>
                <c:pt idx="643">
                  <c:v>0.5887143571786001</c:v>
                </c:pt>
                <c:pt idx="644">
                  <c:v>0.58891445722862301</c:v>
                </c:pt>
                <c:pt idx="645">
                  <c:v>0.58911455727864759</c:v>
                </c:pt>
                <c:pt idx="646">
                  <c:v>0.58931465732867305</c:v>
                </c:pt>
                <c:pt idx="647">
                  <c:v>0.58951475737869896</c:v>
                </c:pt>
                <c:pt idx="648">
                  <c:v>0.58971485742872465</c:v>
                </c:pt>
                <c:pt idx="649">
                  <c:v>0.589914957478749</c:v>
                </c:pt>
                <c:pt idx="650">
                  <c:v>0.59011505752877669</c:v>
                </c:pt>
                <c:pt idx="651">
                  <c:v>0.59031515757879904</c:v>
                </c:pt>
                <c:pt idx="652">
                  <c:v>0.59051525762882395</c:v>
                </c:pt>
                <c:pt idx="653">
                  <c:v>0.59071535767884964</c:v>
                </c:pt>
                <c:pt idx="654">
                  <c:v>0.5909154577288761</c:v>
                </c:pt>
                <c:pt idx="655">
                  <c:v>0.59111555777889901</c:v>
                </c:pt>
                <c:pt idx="656">
                  <c:v>0.59131565782892359</c:v>
                </c:pt>
                <c:pt idx="657">
                  <c:v>0.59151575787894617</c:v>
                </c:pt>
                <c:pt idx="658">
                  <c:v>0.59171585792897463</c:v>
                </c:pt>
                <c:pt idx="659">
                  <c:v>0.59191595797899899</c:v>
                </c:pt>
                <c:pt idx="660">
                  <c:v>0.59211605802902356</c:v>
                </c:pt>
                <c:pt idx="661">
                  <c:v>0.59231615807904581</c:v>
                </c:pt>
                <c:pt idx="662">
                  <c:v>0.59251625812907349</c:v>
                </c:pt>
                <c:pt idx="663">
                  <c:v>0.59271635817909896</c:v>
                </c:pt>
                <c:pt idx="664">
                  <c:v>0.59291645822912398</c:v>
                </c:pt>
                <c:pt idx="665">
                  <c:v>0.59311655827914689</c:v>
                </c:pt>
                <c:pt idx="666">
                  <c:v>0.59331665832917402</c:v>
                </c:pt>
                <c:pt idx="667">
                  <c:v>0.59351675837919859</c:v>
                </c:pt>
                <c:pt idx="668">
                  <c:v>0.5937168584292235</c:v>
                </c:pt>
                <c:pt idx="669">
                  <c:v>0.59391695847924653</c:v>
                </c:pt>
                <c:pt idx="670">
                  <c:v>0.59411705852927399</c:v>
                </c:pt>
                <c:pt idx="671">
                  <c:v>0.59431715857929857</c:v>
                </c:pt>
                <c:pt idx="672">
                  <c:v>0.59451725862932359</c:v>
                </c:pt>
                <c:pt idx="673">
                  <c:v>0.5947173586793485</c:v>
                </c:pt>
                <c:pt idx="674">
                  <c:v>0.59491745872937396</c:v>
                </c:pt>
                <c:pt idx="675">
                  <c:v>0.59511755877939665</c:v>
                </c:pt>
                <c:pt idx="676">
                  <c:v>0.59531765882942356</c:v>
                </c:pt>
                <c:pt idx="677">
                  <c:v>0.5955177588794458</c:v>
                </c:pt>
                <c:pt idx="678">
                  <c:v>0.59571785892947404</c:v>
                </c:pt>
                <c:pt idx="679">
                  <c:v>0.59591795897949851</c:v>
                </c:pt>
                <c:pt idx="680">
                  <c:v>0.59611805902952397</c:v>
                </c:pt>
                <c:pt idx="681">
                  <c:v>0.59631815907954688</c:v>
                </c:pt>
                <c:pt idx="682">
                  <c:v>0.59651825912957401</c:v>
                </c:pt>
                <c:pt idx="683">
                  <c:v>0.59671835917959903</c:v>
                </c:pt>
                <c:pt idx="684">
                  <c:v>0.5969184592296235</c:v>
                </c:pt>
                <c:pt idx="685">
                  <c:v>0.59711855927964619</c:v>
                </c:pt>
                <c:pt idx="686">
                  <c:v>0.59731865932967398</c:v>
                </c:pt>
                <c:pt idx="687">
                  <c:v>0.59751875937969856</c:v>
                </c:pt>
                <c:pt idx="688">
                  <c:v>0.59771885942972403</c:v>
                </c:pt>
                <c:pt idx="689">
                  <c:v>0.59791895947974849</c:v>
                </c:pt>
                <c:pt idx="690">
                  <c:v>0.59811905952977462</c:v>
                </c:pt>
                <c:pt idx="691">
                  <c:v>0.59831915957979898</c:v>
                </c:pt>
                <c:pt idx="692">
                  <c:v>0.598519259629824</c:v>
                </c:pt>
                <c:pt idx="693">
                  <c:v>0.59871935967984902</c:v>
                </c:pt>
                <c:pt idx="694">
                  <c:v>0.59891945972987404</c:v>
                </c:pt>
                <c:pt idx="695">
                  <c:v>0.5991195597798995</c:v>
                </c:pt>
                <c:pt idx="696">
                  <c:v>0.59931965982992252</c:v>
                </c:pt>
                <c:pt idx="697">
                  <c:v>0.59951975987994566</c:v>
                </c:pt>
                <c:pt idx="698">
                  <c:v>0.59971985992997501</c:v>
                </c:pt>
                <c:pt idx="699">
                  <c:v>0.59991995997999958</c:v>
                </c:pt>
                <c:pt idx="700">
                  <c:v>0.60012006003002505</c:v>
                </c:pt>
                <c:pt idx="701">
                  <c:v>0.60032016008004996</c:v>
                </c:pt>
                <c:pt idx="702">
                  <c:v>0.60052026013007564</c:v>
                </c:pt>
                <c:pt idx="703">
                  <c:v>0.60072036018010211</c:v>
                </c:pt>
                <c:pt idx="704">
                  <c:v>0.60092046023012735</c:v>
                </c:pt>
                <c:pt idx="705">
                  <c:v>0.60112056028015004</c:v>
                </c:pt>
                <c:pt idx="706">
                  <c:v>0.60132066033017806</c:v>
                </c:pt>
                <c:pt idx="707">
                  <c:v>0.60152076038020008</c:v>
                </c:pt>
                <c:pt idx="708">
                  <c:v>0.6017208604302271</c:v>
                </c:pt>
                <c:pt idx="709">
                  <c:v>0.60192096048025001</c:v>
                </c:pt>
                <c:pt idx="710">
                  <c:v>0.60212106053027781</c:v>
                </c:pt>
                <c:pt idx="711">
                  <c:v>0.60232116058030005</c:v>
                </c:pt>
                <c:pt idx="712">
                  <c:v>0.60252126063032563</c:v>
                </c:pt>
                <c:pt idx="713">
                  <c:v>0.60272136068035065</c:v>
                </c:pt>
                <c:pt idx="714">
                  <c:v>0.60292146073037733</c:v>
                </c:pt>
                <c:pt idx="715">
                  <c:v>0.60312156078040002</c:v>
                </c:pt>
                <c:pt idx="716">
                  <c:v>0.60332166083042504</c:v>
                </c:pt>
                <c:pt idx="717">
                  <c:v>0.60352176088044951</c:v>
                </c:pt>
                <c:pt idx="718">
                  <c:v>0.60372186093047875</c:v>
                </c:pt>
                <c:pt idx="719">
                  <c:v>0.6039219609805021</c:v>
                </c:pt>
                <c:pt idx="720">
                  <c:v>0.60412206103052501</c:v>
                </c:pt>
                <c:pt idx="721">
                  <c:v>0.60432216108054959</c:v>
                </c:pt>
                <c:pt idx="722">
                  <c:v>0.60452226113057494</c:v>
                </c:pt>
                <c:pt idx="723">
                  <c:v>0.60472236118060008</c:v>
                </c:pt>
                <c:pt idx="724">
                  <c:v>0.60492246123062499</c:v>
                </c:pt>
                <c:pt idx="725">
                  <c:v>0.60512256128064956</c:v>
                </c:pt>
                <c:pt idx="726">
                  <c:v>0.60532266133067503</c:v>
                </c:pt>
                <c:pt idx="727">
                  <c:v>0.60552276138069949</c:v>
                </c:pt>
                <c:pt idx="728">
                  <c:v>0.60572286143072562</c:v>
                </c:pt>
                <c:pt idx="729">
                  <c:v>0.60592296148074998</c:v>
                </c:pt>
                <c:pt idx="730">
                  <c:v>0.60612306153077711</c:v>
                </c:pt>
                <c:pt idx="731">
                  <c:v>0.60632316158080002</c:v>
                </c:pt>
                <c:pt idx="732">
                  <c:v>0.60652326163082504</c:v>
                </c:pt>
                <c:pt idx="733">
                  <c:v>0.60672336168084995</c:v>
                </c:pt>
                <c:pt idx="734">
                  <c:v>0.60692346173087564</c:v>
                </c:pt>
                <c:pt idx="735">
                  <c:v>0.60712356178089999</c:v>
                </c:pt>
                <c:pt idx="736">
                  <c:v>0.60732366183092457</c:v>
                </c:pt>
                <c:pt idx="737">
                  <c:v>0.60752376188094692</c:v>
                </c:pt>
                <c:pt idx="738">
                  <c:v>0.60772386193097505</c:v>
                </c:pt>
                <c:pt idx="739">
                  <c:v>0.60792396198099996</c:v>
                </c:pt>
                <c:pt idx="740">
                  <c:v>0.60812406203102565</c:v>
                </c:pt>
                <c:pt idx="741">
                  <c:v>0.60832416208105</c:v>
                </c:pt>
                <c:pt idx="742">
                  <c:v>0.60852426213107746</c:v>
                </c:pt>
                <c:pt idx="743">
                  <c:v>0.60872436218110282</c:v>
                </c:pt>
                <c:pt idx="744">
                  <c:v>0.60892446223112906</c:v>
                </c:pt>
                <c:pt idx="745">
                  <c:v>0.60912456228115164</c:v>
                </c:pt>
                <c:pt idx="746">
                  <c:v>0.60932466233118021</c:v>
                </c:pt>
                <c:pt idx="747">
                  <c:v>0.60952476238120101</c:v>
                </c:pt>
                <c:pt idx="748">
                  <c:v>0.60972486243122881</c:v>
                </c:pt>
                <c:pt idx="749">
                  <c:v>0.60992496248125105</c:v>
                </c:pt>
                <c:pt idx="750">
                  <c:v>0.61012506253127918</c:v>
                </c:pt>
                <c:pt idx="751">
                  <c:v>0.61032516258130165</c:v>
                </c:pt>
                <c:pt idx="752">
                  <c:v>0.61052526263132834</c:v>
                </c:pt>
                <c:pt idx="753">
                  <c:v>0.6107253626813538</c:v>
                </c:pt>
                <c:pt idx="754">
                  <c:v>0.61092546273137882</c:v>
                </c:pt>
                <c:pt idx="755">
                  <c:v>0.61112556278140162</c:v>
                </c:pt>
                <c:pt idx="756">
                  <c:v>0.61132566283142664</c:v>
                </c:pt>
                <c:pt idx="757">
                  <c:v>0.611525762881451</c:v>
                </c:pt>
                <c:pt idx="758">
                  <c:v>0.61172586293148079</c:v>
                </c:pt>
                <c:pt idx="759">
                  <c:v>0.61192596298150381</c:v>
                </c:pt>
                <c:pt idx="760">
                  <c:v>0.61212606303152595</c:v>
                </c:pt>
                <c:pt idx="761">
                  <c:v>0.61232616308155097</c:v>
                </c:pt>
                <c:pt idx="762">
                  <c:v>0.61252626313157665</c:v>
                </c:pt>
                <c:pt idx="763">
                  <c:v>0.61272636318160101</c:v>
                </c:pt>
                <c:pt idx="764">
                  <c:v>0.61292646323162603</c:v>
                </c:pt>
                <c:pt idx="765">
                  <c:v>0.61312656328165049</c:v>
                </c:pt>
                <c:pt idx="766">
                  <c:v>0.61332666333167662</c:v>
                </c:pt>
                <c:pt idx="767">
                  <c:v>0.61352676338170098</c:v>
                </c:pt>
                <c:pt idx="768">
                  <c:v>0.61372686343172811</c:v>
                </c:pt>
                <c:pt idx="769">
                  <c:v>0.61392696348175102</c:v>
                </c:pt>
                <c:pt idx="770">
                  <c:v>0.61412706353177882</c:v>
                </c:pt>
                <c:pt idx="771">
                  <c:v>0.61432716358180095</c:v>
                </c:pt>
                <c:pt idx="772">
                  <c:v>0.61452726363182664</c:v>
                </c:pt>
                <c:pt idx="773">
                  <c:v>0.6147273636818531</c:v>
                </c:pt>
                <c:pt idx="774">
                  <c:v>0.61492746373187834</c:v>
                </c:pt>
                <c:pt idx="775">
                  <c:v>0.61512756378190059</c:v>
                </c:pt>
                <c:pt idx="776">
                  <c:v>0.6153276638319255</c:v>
                </c:pt>
                <c:pt idx="777">
                  <c:v>0.61552776388194819</c:v>
                </c:pt>
                <c:pt idx="778">
                  <c:v>0.61572786393197665</c:v>
                </c:pt>
                <c:pt idx="779">
                  <c:v>0.615927963982001</c:v>
                </c:pt>
                <c:pt idx="780">
                  <c:v>0.61612806403202602</c:v>
                </c:pt>
                <c:pt idx="781">
                  <c:v>0.61632816408205049</c:v>
                </c:pt>
                <c:pt idx="782">
                  <c:v>0.61652826413207595</c:v>
                </c:pt>
                <c:pt idx="783">
                  <c:v>0.61672836418210164</c:v>
                </c:pt>
                <c:pt idx="784">
                  <c:v>0.6169284642321281</c:v>
                </c:pt>
                <c:pt idx="785">
                  <c:v>0.61712856428215102</c:v>
                </c:pt>
                <c:pt idx="786">
                  <c:v>0.61732866433217881</c:v>
                </c:pt>
                <c:pt idx="787">
                  <c:v>0.6175287643822005</c:v>
                </c:pt>
                <c:pt idx="788">
                  <c:v>0.61772886443222663</c:v>
                </c:pt>
                <c:pt idx="789">
                  <c:v>0.61792896448225099</c:v>
                </c:pt>
                <c:pt idx="790">
                  <c:v>0.61812906453227834</c:v>
                </c:pt>
                <c:pt idx="791">
                  <c:v>0.61832916458230103</c:v>
                </c:pt>
                <c:pt idx="792">
                  <c:v>0.61852926463232605</c:v>
                </c:pt>
                <c:pt idx="793">
                  <c:v>0.61872936468235262</c:v>
                </c:pt>
                <c:pt idx="794">
                  <c:v>0.61892946473237764</c:v>
                </c:pt>
                <c:pt idx="795">
                  <c:v>0.619129564782402</c:v>
                </c:pt>
                <c:pt idx="796">
                  <c:v>0.61932966483242702</c:v>
                </c:pt>
                <c:pt idx="797">
                  <c:v>0.61952976488245159</c:v>
                </c:pt>
                <c:pt idx="798">
                  <c:v>0.61972986493248006</c:v>
                </c:pt>
                <c:pt idx="799">
                  <c:v>0.61992996498250263</c:v>
                </c:pt>
                <c:pt idx="800">
                  <c:v>0.62013006503252699</c:v>
                </c:pt>
                <c:pt idx="801">
                  <c:v>0.62033016508255157</c:v>
                </c:pt>
                <c:pt idx="802">
                  <c:v>0.62053026513257703</c:v>
                </c:pt>
                <c:pt idx="803">
                  <c:v>0.6207303651826015</c:v>
                </c:pt>
                <c:pt idx="804">
                  <c:v>0.62093046523262696</c:v>
                </c:pt>
                <c:pt idx="805">
                  <c:v>0.62113056528264965</c:v>
                </c:pt>
                <c:pt idx="806">
                  <c:v>0.621330665332677</c:v>
                </c:pt>
                <c:pt idx="807">
                  <c:v>0.62153076538270158</c:v>
                </c:pt>
                <c:pt idx="808">
                  <c:v>0.62173086543272704</c:v>
                </c:pt>
                <c:pt idx="809">
                  <c:v>0.62193096548275151</c:v>
                </c:pt>
                <c:pt idx="810">
                  <c:v>0.62213106553277764</c:v>
                </c:pt>
                <c:pt idx="811">
                  <c:v>0.62233116558280199</c:v>
                </c:pt>
                <c:pt idx="812">
                  <c:v>0.62253126563282701</c:v>
                </c:pt>
                <c:pt idx="813">
                  <c:v>0.62273136568285203</c:v>
                </c:pt>
                <c:pt idx="814">
                  <c:v>0.62293146573287705</c:v>
                </c:pt>
                <c:pt idx="815">
                  <c:v>0.62313156578289997</c:v>
                </c:pt>
                <c:pt idx="816">
                  <c:v>0.62333166583292465</c:v>
                </c:pt>
                <c:pt idx="817">
                  <c:v>0.62353176588294823</c:v>
                </c:pt>
                <c:pt idx="818">
                  <c:v>0.62373186593297703</c:v>
                </c:pt>
                <c:pt idx="819">
                  <c:v>0.62393196598300205</c:v>
                </c:pt>
                <c:pt idx="820">
                  <c:v>0.62413206603302762</c:v>
                </c:pt>
                <c:pt idx="821">
                  <c:v>0.62433216608305198</c:v>
                </c:pt>
                <c:pt idx="822">
                  <c:v>0.62453226613307911</c:v>
                </c:pt>
                <c:pt idx="823">
                  <c:v>0.62473236618310435</c:v>
                </c:pt>
                <c:pt idx="824">
                  <c:v>0.62493246623312981</c:v>
                </c:pt>
                <c:pt idx="825">
                  <c:v>0.62513256628315195</c:v>
                </c:pt>
                <c:pt idx="826">
                  <c:v>0.62533266633318041</c:v>
                </c:pt>
                <c:pt idx="827">
                  <c:v>0.62553276638320199</c:v>
                </c:pt>
                <c:pt idx="828">
                  <c:v>0.62573286643322934</c:v>
                </c:pt>
                <c:pt idx="829">
                  <c:v>0.62593296648325203</c:v>
                </c:pt>
                <c:pt idx="830">
                  <c:v>0.62613306653327983</c:v>
                </c:pt>
                <c:pt idx="831">
                  <c:v>0.62633316658330263</c:v>
                </c:pt>
                <c:pt idx="832">
                  <c:v>0.62653326663332765</c:v>
                </c:pt>
                <c:pt idx="833">
                  <c:v>0.62673336668335422</c:v>
                </c:pt>
                <c:pt idx="834">
                  <c:v>0.62693346673337935</c:v>
                </c:pt>
                <c:pt idx="835">
                  <c:v>0.62713356678340204</c:v>
                </c:pt>
                <c:pt idx="836">
                  <c:v>0.62733366683342695</c:v>
                </c:pt>
                <c:pt idx="837">
                  <c:v>0.62753376688345197</c:v>
                </c:pt>
                <c:pt idx="838">
                  <c:v>0.62773386693348121</c:v>
                </c:pt>
                <c:pt idx="839">
                  <c:v>0.62793396698350434</c:v>
                </c:pt>
                <c:pt idx="840">
                  <c:v>0.62813406703352981</c:v>
                </c:pt>
                <c:pt idx="841">
                  <c:v>0.62833416708355205</c:v>
                </c:pt>
                <c:pt idx="842">
                  <c:v>0.62853426713358118</c:v>
                </c:pt>
                <c:pt idx="843">
                  <c:v>0.62873436718360365</c:v>
                </c:pt>
                <c:pt idx="844">
                  <c:v>0.62893446723363033</c:v>
                </c:pt>
                <c:pt idx="845">
                  <c:v>0.62913456728365302</c:v>
                </c:pt>
                <c:pt idx="846">
                  <c:v>0.62933466733368082</c:v>
                </c:pt>
                <c:pt idx="847">
                  <c:v>0.62953476738370295</c:v>
                </c:pt>
                <c:pt idx="848">
                  <c:v>0.62973486743373175</c:v>
                </c:pt>
                <c:pt idx="849">
                  <c:v>0.6299349674837551</c:v>
                </c:pt>
                <c:pt idx="850">
                  <c:v>0.63013506753378279</c:v>
                </c:pt>
                <c:pt idx="851">
                  <c:v>0.63033516758380581</c:v>
                </c:pt>
                <c:pt idx="852">
                  <c:v>0.63053526763383094</c:v>
                </c:pt>
                <c:pt idx="853">
                  <c:v>0.63073536768385619</c:v>
                </c:pt>
                <c:pt idx="854">
                  <c:v>0.63093546773388176</c:v>
                </c:pt>
                <c:pt idx="855">
                  <c:v>0.63113556778390301</c:v>
                </c:pt>
                <c:pt idx="856">
                  <c:v>0.63133566783392803</c:v>
                </c:pt>
                <c:pt idx="857">
                  <c:v>0.63153576788395249</c:v>
                </c:pt>
                <c:pt idx="858">
                  <c:v>0.63173586793398107</c:v>
                </c:pt>
                <c:pt idx="859">
                  <c:v>0.63193596798400364</c:v>
                </c:pt>
                <c:pt idx="860">
                  <c:v>0.632136068034028</c:v>
                </c:pt>
                <c:pt idx="861">
                  <c:v>0.63233616808405257</c:v>
                </c:pt>
                <c:pt idx="862">
                  <c:v>0.63253626813407804</c:v>
                </c:pt>
                <c:pt idx="863">
                  <c:v>0.63273636818410295</c:v>
                </c:pt>
                <c:pt idx="864">
                  <c:v>0.63293646823412864</c:v>
                </c:pt>
                <c:pt idx="865">
                  <c:v>0.63313656828415299</c:v>
                </c:pt>
                <c:pt idx="866">
                  <c:v>0.63333666833418034</c:v>
                </c:pt>
                <c:pt idx="867">
                  <c:v>0.63353676838420259</c:v>
                </c:pt>
                <c:pt idx="868">
                  <c:v>0.63373686843422805</c:v>
                </c:pt>
                <c:pt idx="869">
                  <c:v>0.63393696848425296</c:v>
                </c:pt>
                <c:pt idx="870">
                  <c:v>0.63413706853427865</c:v>
                </c:pt>
                <c:pt idx="871">
                  <c:v>0.634337168584303</c:v>
                </c:pt>
                <c:pt idx="872">
                  <c:v>0.63453726863432802</c:v>
                </c:pt>
                <c:pt idx="873">
                  <c:v>0.63473736868435304</c:v>
                </c:pt>
                <c:pt idx="874">
                  <c:v>0.63493746873437795</c:v>
                </c:pt>
                <c:pt idx="875">
                  <c:v>0.63513756878440297</c:v>
                </c:pt>
                <c:pt idx="876">
                  <c:v>0.63533766883442799</c:v>
                </c:pt>
                <c:pt idx="877">
                  <c:v>0.63553776888445257</c:v>
                </c:pt>
                <c:pt idx="878">
                  <c:v>0.63573786893448081</c:v>
                </c:pt>
                <c:pt idx="879">
                  <c:v>0.63593796898450305</c:v>
                </c:pt>
                <c:pt idx="880">
                  <c:v>0.63613806903452863</c:v>
                </c:pt>
                <c:pt idx="881">
                  <c:v>0.63633816908455298</c:v>
                </c:pt>
                <c:pt idx="882">
                  <c:v>0.63653826913458034</c:v>
                </c:pt>
                <c:pt idx="883">
                  <c:v>0.63673836918460303</c:v>
                </c:pt>
                <c:pt idx="884">
                  <c:v>0.63693846923462805</c:v>
                </c:pt>
                <c:pt idx="885">
                  <c:v>0.63713856928465296</c:v>
                </c:pt>
                <c:pt idx="886">
                  <c:v>0.63733866933467864</c:v>
                </c:pt>
                <c:pt idx="887">
                  <c:v>0.637538769384703</c:v>
                </c:pt>
                <c:pt idx="888">
                  <c:v>0.63773886943473035</c:v>
                </c:pt>
                <c:pt idx="889">
                  <c:v>0.63793896948475304</c:v>
                </c:pt>
                <c:pt idx="890">
                  <c:v>0.63813906953478206</c:v>
                </c:pt>
                <c:pt idx="891">
                  <c:v>0.63833916958480463</c:v>
                </c:pt>
                <c:pt idx="892">
                  <c:v>0.63853926963482965</c:v>
                </c:pt>
                <c:pt idx="893">
                  <c:v>0.63873936968485634</c:v>
                </c:pt>
                <c:pt idx="894">
                  <c:v>0.6389394697348818</c:v>
                </c:pt>
                <c:pt idx="895">
                  <c:v>0.63913956978490349</c:v>
                </c:pt>
                <c:pt idx="896">
                  <c:v>0.63933966983492896</c:v>
                </c:pt>
                <c:pt idx="897">
                  <c:v>0.63953976988495165</c:v>
                </c:pt>
                <c:pt idx="898">
                  <c:v>0.63973986993498111</c:v>
                </c:pt>
                <c:pt idx="899">
                  <c:v>0.63993996998500402</c:v>
                </c:pt>
                <c:pt idx="900">
                  <c:v>0.64014007003503182</c:v>
                </c:pt>
                <c:pt idx="901">
                  <c:v>0.64034017008505395</c:v>
                </c:pt>
                <c:pt idx="902">
                  <c:v>0.64054027013508275</c:v>
                </c:pt>
                <c:pt idx="903">
                  <c:v>0.64074037018510821</c:v>
                </c:pt>
                <c:pt idx="904">
                  <c:v>0.64094047023513356</c:v>
                </c:pt>
                <c:pt idx="905">
                  <c:v>0.64114057028515681</c:v>
                </c:pt>
                <c:pt idx="906">
                  <c:v>0.64134067033518383</c:v>
                </c:pt>
                <c:pt idx="907">
                  <c:v>0.64154077038520463</c:v>
                </c:pt>
                <c:pt idx="908">
                  <c:v>0.64174087043523276</c:v>
                </c:pt>
                <c:pt idx="909">
                  <c:v>0.64194097048525633</c:v>
                </c:pt>
                <c:pt idx="910">
                  <c:v>0.6421410705352838</c:v>
                </c:pt>
                <c:pt idx="911">
                  <c:v>0.64234117058530682</c:v>
                </c:pt>
                <c:pt idx="912">
                  <c:v>0.64254127063533206</c:v>
                </c:pt>
                <c:pt idx="913">
                  <c:v>0.64274137068535775</c:v>
                </c:pt>
                <c:pt idx="914">
                  <c:v>0.64294147073538321</c:v>
                </c:pt>
                <c:pt idx="915">
                  <c:v>0.64314157078540635</c:v>
                </c:pt>
                <c:pt idx="916">
                  <c:v>0.64334167083543181</c:v>
                </c:pt>
                <c:pt idx="917">
                  <c:v>0.64354177088545395</c:v>
                </c:pt>
                <c:pt idx="918">
                  <c:v>0.64374187093548441</c:v>
                </c:pt>
                <c:pt idx="919">
                  <c:v>0.64394197098550776</c:v>
                </c:pt>
                <c:pt idx="920">
                  <c:v>0.64414207103553134</c:v>
                </c:pt>
                <c:pt idx="921">
                  <c:v>0.64434217108555403</c:v>
                </c:pt>
                <c:pt idx="922">
                  <c:v>0.64454227113558182</c:v>
                </c:pt>
                <c:pt idx="923">
                  <c:v>0.64474237118560462</c:v>
                </c:pt>
                <c:pt idx="924">
                  <c:v>0.64494247123562964</c:v>
                </c:pt>
                <c:pt idx="925">
                  <c:v>0.645142571285654</c:v>
                </c:pt>
                <c:pt idx="926">
                  <c:v>0.64534267133568135</c:v>
                </c:pt>
                <c:pt idx="927">
                  <c:v>0.64554277138570404</c:v>
                </c:pt>
                <c:pt idx="928">
                  <c:v>0.64574287143573206</c:v>
                </c:pt>
                <c:pt idx="929">
                  <c:v>0.64594297148575464</c:v>
                </c:pt>
                <c:pt idx="930">
                  <c:v>0.64614307153578299</c:v>
                </c:pt>
                <c:pt idx="931">
                  <c:v>0.64634317158580634</c:v>
                </c:pt>
                <c:pt idx="932">
                  <c:v>0.64654327163583181</c:v>
                </c:pt>
                <c:pt idx="933">
                  <c:v>0.64674337168585683</c:v>
                </c:pt>
                <c:pt idx="934">
                  <c:v>0.64694347173588218</c:v>
                </c:pt>
                <c:pt idx="935">
                  <c:v>0.64714357178590398</c:v>
                </c:pt>
                <c:pt idx="936">
                  <c:v>0.647343671835929</c:v>
                </c:pt>
                <c:pt idx="937">
                  <c:v>0.64754377188595358</c:v>
                </c:pt>
                <c:pt idx="938">
                  <c:v>0.64774387193598182</c:v>
                </c:pt>
                <c:pt idx="939">
                  <c:v>0.64794397198600495</c:v>
                </c:pt>
                <c:pt idx="940">
                  <c:v>0.64814407203603375</c:v>
                </c:pt>
                <c:pt idx="941">
                  <c:v>0.6483441720860571</c:v>
                </c:pt>
                <c:pt idx="942">
                  <c:v>0.64854427213608468</c:v>
                </c:pt>
                <c:pt idx="943">
                  <c:v>0.64874437218610992</c:v>
                </c:pt>
                <c:pt idx="944">
                  <c:v>0.64894447223613483</c:v>
                </c:pt>
                <c:pt idx="945">
                  <c:v>0.64914457228615818</c:v>
                </c:pt>
                <c:pt idx="946">
                  <c:v>0.6493446723361862</c:v>
                </c:pt>
                <c:pt idx="947">
                  <c:v>0.64954477238620734</c:v>
                </c:pt>
                <c:pt idx="948">
                  <c:v>0.6497448724362348</c:v>
                </c:pt>
                <c:pt idx="949">
                  <c:v>0.64994497248625782</c:v>
                </c:pt>
                <c:pt idx="950">
                  <c:v>0.6501450725362854</c:v>
                </c:pt>
                <c:pt idx="951">
                  <c:v>0.65034517258630875</c:v>
                </c:pt>
                <c:pt idx="952">
                  <c:v>0.65054527263633422</c:v>
                </c:pt>
                <c:pt idx="953">
                  <c:v>0.65074537268635979</c:v>
                </c:pt>
                <c:pt idx="954">
                  <c:v>0.65094547273638492</c:v>
                </c:pt>
                <c:pt idx="955">
                  <c:v>0.65114557278640806</c:v>
                </c:pt>
                <c:pt idx="956">
                  <c:v>0.65134567283643341</c:v>
                </c:pt>
                <c:pt idx="957">
                  <c:v>0.65154577288645565</c:v>
                </c:pt>
                <c:pt idx="958">
                  <c:v>0.65174587293648634</c:v>
                </c:pt>
                <c:pt idx="959">
                  <c:v>0.6519459729865098</c:v>
                </c:pt>
                <c:pt idx="960">
                  <c:v>0.65214607303653283</c:v>
                </c:pt>
                <c:pt idx="961">
                  <c:v>0.65234617308655563</c:v>
                </c:pt>
                <c:pt idx="962">
                  <c:v>0.65254627313658375</c:v>
                </c:pt>
                <c:pt idx="963">
                  <c:v>0.65274637318660722</c:v>
                </c:pt>
                <c:pt idx="964">
                  <c:v>0.65294647323663235</c:v>
                </c:pt>
                <c:pt idx="965">
                  <c:v>0.65314657328665504</c:v>
                </c:pt>
                <c:pt idx="966">
                  <c:v>0.65334667333668306</c:v>
                </c:pt>
                <c:pt idx="967">
                  <c:v>0.65354677338670564</c:v>
                </c:pt>
                <c:pt idx="968">
                  <c:v>0.65374687343673421</c:v>
                </c:pt>
                <c:pt idx="969">
                  <c:v>0.65394697348675734</c:v>
                </c:pt>
                <c:pt idx="970">
                  <c:v>0.65414707353678481</c:v>
                </c:pt>
                <c:pt idx="971">
                  <c:v>0.65434717358680783</c:v>
                </c:pt>
                <c:pt idx="972">
                  <c:v>0.65454727363683318</c:v>
                </c:pt>
                <c:pt idx="973">
                  <c:v>0.65474737368685876</c:v>
                </c:pt>
                <c:pt idx="974">
                  <c:v>0.65494747373688456</c:v>
                </c:pt>
                <c:pt idx="975">
                  <c:v>0.65514757378690502</c:v>
                </c:pt>
                <c:pt idx="976">
                  <c:v>0.65534767383693004</c:v>
                </c:pt>
                <c:pt idx="977">
                  <c:v>0.65554777388695451</c:v>
                </c:pt>
                <c:pt idx="978">
                  <c:v>0.65574787393698375</c:v>
                </c:pt>
                <c:pt idx="979">
                  <c:v>0.6559479739870071</c:v>
                </c:pt>
                <c:pt idx="980">
                  <c:v>0.65614807403703235</c:v>
                </c:pt>
                <c:pt idx="981">
                  <c:v>0.65634817408705504</c:v>
                </c:pt>
                <c:pt idx="982">
                  <c:v>0.65654827413708305</c:v>
                </c:pt>
                <c:pt idx="983">
                  <c:v>0.65674837418710819</c:v>
                </c:pt>
                <c:pt idx="984">
                  <c:v>0.65694847423713376</c:v>
                </c:pt>
                <c:pt idx="985">
                  <c:v>0.65714857428715734</c:v>
                </c:pt>
                <c:pt idx="986">
                  <c:v>0.6573486743371848</c:v>
                </c:pt>
                <c:pt idx="987">
                  <c:v>0.65754877438720505</c:v>
                </c:pt>
                <c:pt idx="988">
                  <c:v>0.65774887443723407</c:v>
                </c:pt>
                <c:pt idx="989">
                  <c:v>0.65794897448725664</c:v>
                </c:pt>
                <c:pt idx="990">
                  <c:v>0.65814907453728522</c:v>
                </c:pt>
                <c:pt idx="991">
                  <c:v>0.65834917458730835</c:v>
                </c:pt>
                <c:pt idx="992">
                  <c:v>0.65854927463733381</c:v>
                </c:pt>
                <c:pt idx="993">
                  <c:v>0.65874937468735906</c:v>
                </c:pt>
                <c:pt idx="994">
                  <c:v>0.65894947473738474</c:v>
                </c:pt>
                <c:pt idx="995">
                  <c:v>0.65914957478740765</c:v>
                </c:pt>
                <c:pt idx="996">
                  <c:v>0.65934967483743334</c:v>
                </c:pt>
                <c:pt idx="997">
                  <c:v>0.65954977488745603</c:v>
                </c:pt>
                <c:pt idx="998">
                  <c:v>0.65974987493748583</c:v>
                </c:pt>
                <c:pt idx="999">
                  <c:v>0.65994997498750918</c:v>
                </c:pt>
                <c:pt idx="1000">
                  <c:v>0.66015007503753165</c:v>
                </c:pt>
                <c:pt idx="1001">
                  <c:v>0.660350175087556</c:v>
                </c:pt>
                <c:pt idx="1002">
                  <c:v>0.66055027513758346</c:v>
                </c:pt>
                <c:pt idx="1003">
                  <c:v>0.66075037518760604</c:v>
                </c:pt>
                <c:pt idx="1004">
                  <c:v>0.66095047523763095</c:v>
                </c:pt>
                <c:pt idx="1005">
                  <c:v>0.66115057528765597</c:v>
                </c:pt>
                <c:pt idx="1006">
                  <c:v>0.6613506753376831</c:v>
                </c:pt>
                <c:pt idx="1007">
                  <c:v>0.66155077538770601</c:v>
                </c:pt>
                <c:pt idx="1008">
                  <c:v>0.66175087543773381</c:v>
                </c:pt>
                <c:pt idx="1009">
                  <c:v>0.66195097548775605</c:v>
                </c:pt>
                <c:pt idx="1010">
                  <c:v>0.66215107553778418</c:v>
                </c:pt>
                <c:pt idx="1011">
                  <c:v>0.66235117558780665</c:v>
                </c:pt>
                <c:pt idx="1012">
                  <c:v>0.66255127563783334</c:v>
                </c:pt>
                <c:pt idx="1013">
                  <c:v>0.6627513756878588</c:v>
                </c:pt>
                <c:pt idx="1014">
                  <c:v>0.66295147573788382</c:v>
                </c:pt>
                <c:pt idx="1015">
                  <c:v>0.66315157578790596</c:v>
                </c:pt>
                <c:pt idx="1016">
                  <c:v>0.66335167583793098</c:v>
                </c:pt>
                <c:pt idx="1017">
                  <c:v>0.66355177588795389</c:v>
                </c:pt>
                <c:pt idx="1018">
                  <c:v>0.66375187593798335</c:v>
                </c:pt>
                <c:pt idx="1019">
                  <c:v>0.66395197598800881</c:v>
                </c:pt>
                <c:pt idx="1020">
                  <c:v>0.66415207603803406</c:v>
                </c:pt>
                <c:pt idx="1021">
                  <c:v>0.66435217608805663</c:v>
                </c:pt>
                <c:pt idx="1022">
                  <c:v>0.66455227613808476</c:v>
                </c:pt>
                <c:pt idx="1023">
                  <c:v>0.66475237618811056</c:v>
                </c:pt>
                <c:pt idx="1024">
                  <c:v>0.6649524762381358</c:v>
                </c:pt>
                <c:pt idx="1025">
                  <c:v>0.66515257628815883</c:v>
                </c:pt>
                <c:pt idx="1026">
                  <c:v>0.6653526763381864</c:v>
                </c:pt>
                <c:pt idx="1027">
                  <c:v>0.66555277638820665</c:v>
                </c:pt>
                <c:pt idx="1028">
                  <c:v>0.66575287643823522</c:v>
                </c:pt>
                <c:pt idx="1029">
                  <c:v>0.66595297648825835</c:v>
                </c:pt>
                <c:pt idx="1030">
                  <c:v>0.66615307653828593</c:v>
                </c:pt>
                <c:pt idx="1031">
                  <c:v>0.66635317658830906</c:v>
                </c:pt>
                <c:pt idx="1032">
                  <c:v>0.66655327663833475</c:v>
                </c:pt>
                <c:pt idx="1033">
                  <c:v>0.66675337668836021</c:v>
                </c:pt>
                <c:pt idx="1034">
                  <c:v>0.66695347673838556</c:v>
                </c:pt>
                <c:pt idx="1035">
                  <c:v>0.66715357678840881</c:v>
                </c:pt>
                <c:pt idx="1036">
                  <c:v>0.66735367683843383</c:v>
                </c:pt>
                <c:pt idx="1037">
                  <c:v>0.66755377688845763</c:v>
                </c:pt>
                <c:pt idx="1038">
                  <c:v>0.6677538769384882</c:v>
                </c:pt>
                <c:pt idx="1039">
                  <c:v>0.66795397698851156</c:v>
                </c:pt>
                <c:pt idx="1040">
                  <c:v>0.6681540770385368</c:v>
                </c:pt>
                <c:pt idx="1041">
                  <c:v>0.66835417708855982</c:v>
                </c:pt>
                <c:pt idx="1042">
                  <c:v>0.66855427713858739</c:v>
                </c:pt>
                <c:pt idx="1043">
                  <c:v>0.66875437718861075</c:v>
                </c:pt>
                <c:pt idx="1044">
                  <c:v>0.66895447723863621</c:v>
                </c:pt>
                <c:pt idx="1045">
                  <c:v>0.66915457728865935</c:v>
                </c:pt>
                <c:pt idx="1046">
                  <c:v>0.66935467733868692</c:v>
                </c:pt>
                <c:pt idx="1047">
                  <c:v>0.66955477738870994</c:v>
                </c:pt>
                <c:pt idx="1048">
                  <c:v>0.66975487743873741</c:v>
                </c:pt>
                <c:pt idx="1049">
                  <c:v>0.66995497748876076</c:v>
                </c:pt>
                <c:pt idx="1050">
                  <c:v>0.67015507753878834</c:v>
                </c:pt>
                <c:pt idx="1051">
                  <c:v>0.6703551775888118</c:v>
                </c:pt>
                <c:pt idx="1052">
                  <c:v>0.67055527763883682</c:v>
                </c:pt>
                <c:pt idx="1053">
                  <c:v>0.6707553776888624</c:v>
                </c:pt>
                <c:pt idx="1054">
                  <c:v>0.6709554777388882</c:v>
                </c:pt>
                <c:pt idx="1055">
                  <c:v>0.67115557778890911</c:v>
                </c:pt>
                <c:pt idx="1056">
                  <c:v>0.67135567783893435</c:v>
                </c:pt>
                <c:pt idx="1057">
                  <c:v>0.67155577788895704</c:v>
                </c:pt>
                <c:pt idx="1058">
                  <c:v>0.67175587793898739</c:v>
                </c:pt>
                <c:pt idx="1059">
                  <c:v>0.67195597798901074</c:v>
                </c:pt>
                <c:pt idx="1060">
                  <c:v>0.6721560780390341</c:v>
                </c:pt>
                <c:pt idx="1061">
                  <c:v>0.67235617808905701</c:v>
                </c:pt>
                <c:pt idx="1062">
                  <c:v>0.67255627813908481</c:v>
                </c:pt>
                <c:pt idx="1063">
                  <c:v>0.67275637818910983</c:v>
                </c:pt>
                <c:pt idx="1064">
                  <c:v>0.67295647823913518</c:v>
                </c:pt>
                <c:pt idx="1065">
                  <c:v>0.67315657828915765</c:v>
                </c:pt>
                <c:pt idx="1066">
                  <c:v>0.67335667833918644</c:v>
                </c:pt>
                <c:pt idx="1067">
                  <c:v>0.67355677838920702</c:v>
                </c:pt>
                <c:pt idx="1068">
                  <c:v>0.67375687843923482</c:v>
                </c:pt>
                <c:pt idx="1069">
                  <c:v>0.67395697848925695</c:v>
                </c:pt>
                <c:pt idx="1070">
                  <c:v>0.67415707853928575</c:v>
                </c:pt>
                <c:pt idx="1071">
                  <c:v>0.6743571785893091</c:v>
                </c:pt>
                <c:pt idx="1072">
                  <c:v>0.67455727863933435</c:v>
                </c:pt>
                <c:pt idx="1073">
                  <c:v>0.67475737868935981</c:v>
                </c:pt>
                <c:pt idx="1074">
                  <c:v>0.67495747873938494</c:v>
                </c:pt>
                <c:pt idx="1075">
                  <c:v>0.67515757878940763</c:v>
                </c:pt>
                <c:pt idx="1076">
                  <c:v>0.67535767883943265</c:v>
                </c:pt>
                <c:pt idx="1077">
                  <c:v>0.67555777888945701</c:v>
                </c:pt>
                <c:pt idx="1078">
                  <c:v>0.6757578789394868</c:v>
                </c:pt>
                <c:pt idx="1079">
                  <c:v>0.67595797898950982</c:v>
                </c:pt>
                <c:pt idx="1080">
                  <c:v>0.67615807903953506</c:v>
                </c:pt>
                <c:pt idx="1081">
                  <c:v>0.67635817908955764</c:v>
                </c:pt>
                <c:pt idx="1082">
                  <c:v>0.67655827913958622</c:v>
                </c:pt>
                <c:pt idx="1083">
                  <c:v>0.67675837918960935</c:v>
                </c:pt>
                <c:pt idx="1084">
                  <c:v>0.67695847923963481</c:v>
                </c:pt>
                <c:pt idx="1085">
                  <c:v>0.67715857928965795</c:v>
                </c:pt>
                <c:pt idx="1086">
                  <c:v>0.67735867933968641</c:v>
                </c:pt>
                <c:pt idx="1087">
                  <c:v>0.67755877938970865</c:v>
                </c:pt>
                <c:pt idx="1088">
                  <c:v>0.67775887943973756</c:v>
                </c:pt>
                <c:pt idx="1089">
                  <c:v>0.6779589794897608</c:v>
                </c:pt>
                <c:pt idx="1090">
                  <c:v>0.67815907953978782</c:v>
                </c:pt>
                <c:pt idx="1091">
                  <c:v>0.67835917958981118</c:v>
                </c:pt>
                <c:pt idx="1092">
                  <c:v>0.67855927963983675</c:v>
                </c:pt>
                <c:pt idx="1093">
                  <c:v>0.67875937968986222</c:v>
                </c:pt>
                <c:pt idx="1094">
                  <c:v>0.67895947973988779</c:v>
                </c:pt>
                <c:pt idx="1095">
                  <c:v>0.67915957978990804</c:v>
                </c:pt>
                <c:pt idx="1096">
                  <c:v>0.67935967983993295</c:v>
                </c:pt>
                <c:pt idx="1097">
                  <c:v>0.67955977988995797</c:v>
                </c:pt>
                <c:pt idx="1098">
                  <c:v>0.67975987993998721</c:v>
                </c:pt>
                <c:pt idx="1099">
                  <c:v>0.67995997999001034</c:v>
                </c:pt>
                <c:pt idx="1100">
                  <c:v>0.68016008004003259</c:v>
                </c:pt>
                <c:pt idx="1101">
                  <c:v>0.68036018009005494</c:v>
                </c:pt>
                <c:pt idx="1102">
                  <c:v>0.68056028014008296</c:v>
                </c:pt>
                <c:pt idx="1103">
                  <c:v>0.68076038019010798</c:v>
                </c:pt>
                <c:pt idx="1104">
                  <c:v>0.680960480240133</c:v>
                </c:pt>
                <c:pt idx="1105">
                  <c:v>0.68116058029015758</c:v>
                </c:pt>
                <c:pt idx="1106">
                  <c:v>0.68136068034018304</c:v>
                </c:pt>
                <c:pt idx="1107">
                  <c:v>0.68156078039020518</c:v>
                </c:pt>
                <c:pt idx="1108">
                  <c:v>0.68176088044023297</c:v>
                </c:pt>
                <c:pt idx="1109">
                  <c:v>0.68196098049025589</c:v>
                </c:pt>
                <c:pt idx="1110">
                  <c:v>0.68216108054028302</c:v>
                </c:pt>
                <c:pt idx="1111">
                  <c:v>0.68236118059030759</c:v>
                </c:pt>
                <c:pt idx="1112">
                  <c:v>0.6825612806403325</c:v>
                </c:pt>
                <c:pt idx="1113">
                  <c:v>0.68276138069035797</c:v>
                </c:pt>
                <c:pt idx="1114">
                  <c:v>0.68296148074038299</c:v>
                </c:pt>
                <c:pt idx="1115">
                  <c:v>0.68316158079040756</c:v>
                </c:pt>
                <c:pt idx="1116">
                  <c:v>0.68336168084043258</c:v>
                </c:pt>
                <c:pt idx="1117">
                  <c:v>0.68356178089045483</c:v>
                </c:pt>
                <c:pt idx="1118">
                  <c:v>0.68376188094048362</c:v>
                </c:pt>
                <c:pt idx="1119">
                  <c:v>0.68396198099050798</c:v>
                </c:pt>
                <c:pt idx="1120">
                  <c:v>0.68416208104053156</c:v>
                </c:pt>
                <c:pt idx="1121">
                  <c:v>0.68436218109055436</c:v>
                </c:pt>
                <c:pt idx="1122">
                  <c:v>0.68456228114058248</c:v>
                </c:pt>
                <c:pt idx="1123">
                  <c:v>0.68476238119060517</c:v>
                </c:pt>
                <c:pt idx="1124">
                  <c:v>0.68496248124063053</c:v>
                </c:pt>
                <c:pt idx="1125">
                  <c:v>0.68516258129065377</c:v>
                </c:pt>
                <c:pt idx="1126">
                  <c:v>0.68536268134068257</c:v>
                </c:pt>
                <c:pt idx="1127">
                  <c:v>0.68556278139070492</c:v>
                </c:pt>
                <c:pt idx="1128">
                  <c:v>0.6857628814407325</c:v>
                </c:pt>
                <c:pt idx="1129">
                  <c:v>0.68596298149075519</c:v>
                </c:pt>
                <c:pt idx="1130">
                  <c:v>0.68616308154078298</c:v>
                </c:pt>
                <c:pt idx="1131">
                  <c:v>0.68636318159080756</c:v>
                </c:pt>
                <c:pt idx="1132">
                  <c:v>0.68656328164083258</c:v>
                </c:pt>
                <c:pt idx="1133">
                  <c:v>0.68676338169085749</c:v>
                </c:pt>
                <c:pt idx="1134">
                  <c:v>0.68696348174088351</c:v>
                </c:pt>
                <c:pt idx="1135">
                  <c:v>0.6871635817909042</c:v>
                </c:pt>
                <c:pt idx="1136">
                  <c:v>0.68736368184092977</c:v>
                </c:pt>
                <c:pt idx="1137">
                  <c:v>0.68756378189095269</c:v>
                </c:pt>
                <c:pt idx="1138">
                  <c:v>0.68776388194098359</c:v>
                </c:pt>
                <c:pt idx="1139">
                  <c:v>0.68796398199100617</c:v>
                </c:pt>
                <c:pt idx="1140">
                  <c:v>0.68816408204103396</c:v>
                </c:pt>
                <c:pt idx="1141">
                  <c:v>0.68836418209105665</c:v>
                </c:pt>
                <c:pt idx="1142">
                  <c:v>0.68856428214108401</c:v>
                </c:pt>
                <c:pt idx="1143">
                  <c:v>0.68876438219110903</c:v>
                </c:pt>
                <c:pt idx="1144">
                  <c:v>0.68896448224113405</c:v>
                </c:pt>
                <c:pt idx="1145">
                  <c:v>0.68916458229115896</c:v>
                </c:pt>
                <c:pt idx="1146">
                  <c:v>0.68936468234118464</c:v>
                </c:pt>
                <c:pt idx="1147">
                  <c:v>0.68956478239120689</c:v>
                </c:pt>
                <c:pt idx="1148">
                  <c:v>0.68976488244123402</c:v>
                </c:pt>
                <c:pt idx="1149">
                  <c:v>0.68996498249125859</c:v>
                </c:pt>
                <c:pt idx="1150">
                  <c:v>0.69016508254128395</c:v>
                </c:pt>
                <c:pt idx="1151">
                  <c:v>0.69036518259130897</c:v>
                </c:pt>
                <c:pt idx="1152">
                  <c:v>0.69056528264133399</c:v>
                </c:pt>
                <c:pt idx="1153">
                  <c:v>0.69076538269135901</c:v>
                </c:pt>
                <c:pt idx="1154">
                  <c:v>0.69096548274138403</c:v>
                </c:pt>
                <c:pt idx="1155">
                  <c:v>0.69116558279140849</c:v>
                </c:pt>
                <c:pt idx="1156">
                  <c:v>0.69136568284143396</c:v>
                </c:pt>
                <c:pt idx="1157">
                  <c:v>0.69156578289145665</c:v>
                </c:pt>
                <c:pt idx="1158">
                  <c:v>0.69176588294148622</c:v>
                </c:pt>
                <c:pt idx="1159">
                  <c:v>0.69196598299150902</c:v>
                </c:pt>
                <c:pt idx="1160">
                  <c:v>0.69216608304153349</c:v>
                </c:pt>
                <c:pt idx="1161">
                  <c:v>0.69236618309155618</c:v>
                </c:pt>
                <c:pt idx="1162">
                  <c:v>0.69256628314158397</c:v>
                </c:pt>
                <c:pt idx="1163">
                  <c:v>0.69276638319160688</c:v>
                </c:pt>
                <c:pt idx="1164">
                  <c:v>0.69296648324163357</c:v>
                </c:pt>
                <c:pt idx="1165">
                  <c:v>0.69316658329165592</c:v>
                </c:pt>
                <c:pt idx="1166">
                  <c:v>0.6933666833416835</c:v>
                </c:pt>
                <c:pt idx="1167">
                  <c:v>0.69356678339170619</c:v>
                </c:pt>
                <c:pt idx="1168">
                  <c:v>0.69376688344173398</c:v>
                </c:pt>
                <c:pt idx="1169">
                  <c:v>0.69396698349175856</c:v>
                </c:pt>
                <c:pt idx="1170">
                  <c:v>0.69416708354178402</c:v>
                </c:pt>
                <c:pt idx="1171">
                  <c:v>0.69436718359180849</c:v>
                </c:pt>
                <c:pt idx="1172">
                  <c:v>0.69456728364183351</c:v>
                </c:pt>
                <c:pt idx="1173">
                  <c:v>0.69476738369185898</c:v>
                </c:pt>
                <c:pt idx="1174">
                  <c:v>0.694967483741884</c:v>
                </c:pt>
                <c:pt idx="1175">
                  <c:v>0.69516758379190535</c:v>
                </c:pt>
                <c:pt idx="1176">
                  <c:v>0.69536768384193093</c:v>
                </c:pt>
                <c:pt idx="1177">
                  <c:v>0.69556778389195406</c:v>
                </c:pt>
                <c:pt idx="1178">
                  <c:v>0.69576788394198397</c:v>
                </c:pt>
                <c:pt idx="1179">
                  <c:v>0.69596798399200666</c:v>
                </c:pt>
                <c:pt idx="1180">
                  <c:v>0.69616808404203356</c:v>
                </c:pt>
                <c:pt idx="1181">
                  <c:v>0.69636818409205581</c:v>
                </c:pt>
                <c:pt idx="1182">
                  <c:v>0.69656828414208349</c:v>
                </c:pt>
                <c:pt idx="1183">
                  <c:v>0.69676838419210996</c:v>
                </c:pt>
                <c:pt idx="1184">
                  <c:v>0.69696848424213498</c:v>
                </c:pt>
                <c:pt idx="1185">
                  <c:v>0.69716858429215856</c:v>
                </c:pt>
                <c:pt idx="1186">
                  <c:v>0.69736868434218502</c:v>
                </c:pt>
                <c:pt idx="1187">
                  <c:v>0.69756878439220671</c:v>
                </c:pt>
                <c:pt idx="1188">
                  <c:v>0.6977688844422345</c:v>
                </c:pt>
                <c:pt idx="1189">
                  <c:v>0.69796898449225753</c:v>
                </c:pt>
                <c:pt idx="1190">
                  <c:v>0.69816908454228499</c:v>
                </c:pt>
                <c:pt idx="1191">
                  <c:v>0.69836918459230957</c:v>
                </c:pt>
                <c:pt idx="1192">
                  <c:v>0.69856928464233459</c:v>
                </c:pt>
                <c:pt idx="1193">
                  <c:v>0.6987693846923595</c:v>
                </c:pt>
                <c:pt idx="1194">
                  <c:v>0.69896948474238496</c:v>
                </c:pt>
                <c:pt idx="1195">
                  <c:v>0.69916958479240765</c:v>
                </c:pt>
                <c:pt idx="1196">
                  <c:v>0.69936968484243456</c:v>
                </c:pt>
                <c:pt idx="1197">
                  <c:v>0.6995697848924568</c:v>
                </c:pt>
                <c:pt idx="1198">
                  <c:v>0.69976988494248504</c:v>
                </c:pt>
                <c:pt idx="1199">
                  <c:v>0.69996998499250951</c:v>
                </c:pt>
                <c:pt idx="1200">
                  <c:v>0.70017008504253497</c:v>
                </c:pt>
                <c:pt idx="1201">
                  <c:v>0.70037018509255788</c:v>
                </c:pt>
                <c:pt idx="1202">
                  <c:v>0.70057028514258501</c:v>
                </c:pt>
                <c:pt idx="1203">
                  <c:v>0.70077038519260959</c:v>
                </c:pt>
                <c:pt idx="1204">
                  <c:v>0.70097048524263506</c:v>
                </c:pt>
                <c:pt idx="1205">
                  <c:v>0.7011705852926573</c:v>
                </c:pt>
                <c:pt idx="1206">
                  <c:v>0.70137068534268499</c:v>
                </c:pt>
                <c:pt idx="1207">
                  <c:v>0.70157078539270956</c:v>
                </c:pt>
                <c:pt idx="1208">
                  <c:v>0.70177088544273503</c:v>
                </c:pt>
                <c:pt idx="1209">
                  <c:v>0.70197098549275949</c:v>
                </c:pt>
                <c:pt idx="1210">
                  <c:v>0.70217108554278562</c:v>
                </c:pt>
                <c:pt idx="1211">
                  <c:v>0.70237118559280998</c:v>
                </c:pt>
                <c:pt idx="1212">
                  <c:v>0.702571285642835</c:v>
                </c:pt>
                <c:pt idx="1213">
                  <c:v>0.70277138569286002</c:v>
                </c:pt>
                <c:pt idx="1214">
                  <c:v>0.70297148574288504</c:v>
                </c:pt>
                <c:pt idx="1215">
                  <c:v>0.70317158579290717</c:v>
                </c:pt>
                <c:pt idx="1216">
                  <c:v>0.70337168584293253</c:v>
                </c:pt>
                <c:pt idx="1217">
                  <c:v>0.70357178589295577</c:v>
                </c:pt>
                <c:pt idx="1218">
                  <c:v>0.70377188594298501</c:v>
                </c:pt>
                <c:pt idx="1219">
                  <c:v>0.70397198599301003</c:v>
                </c:pt>
                <c:pt idx="1220">
                  <c:v>0.70417208604303505</c:v>
                </c:pt>
                <c:pt idx="1221">
                  <c:v>0.70437218609305996</c:v>
                </c:pt>
                <c:pt idx="1222">
                  <c:v>0.70457228614308565</c:v>
                </c:pt>
                <c:pt idx="1223">
                  <c:v>0.70477238619311233</c:v>
                </c:pt>
                <c:pt idx="1224">
                  <c:v>0.70497248624313735</c:v>
                </c:pt>
                <c:pt idx="1225">
                  <c:v>0.70517258629316004</c:v>
                </c:pt>
                <c:pt idx="1226">
                  <c:v>0.70537268634318806</c:v>
                </c:pt>
                <c:pt idx="1227">
                  <c:v>0.70557278639320997</c:v>
                </c:pt>
                <c:pt idx="1228">
                  <c:v>0.7057728864432371</c:v>
                </c:pt>
                <c:pt idx="1229">
                  <c:v>0.70597298649326001</c:v>
                </c:pt>
                <c:pt idx="1230">
                  <c:v>0.70617308654328781</c:v>
                </c:pt>
                <c:pt idx="1231">
                  <c:v>0.70637318659331005</c:v>
                </c:pt>
                <c:pt idx="1232">
                  <c:v>0.70657328664333663</c:v>
                </c:pt>
                <c:pt idx="1233">
                  <c:v>0.70677338669336165</c:v>
                </c:pt>
                <c:pt idx="1234">
                  <c:v>0.70697348674338834</c:v>
                </c:pt>
                <c:pt idx="1235">
                  <c:v>0.70717358679341102</c:v>
                </c:pt>
                <c:pt idx="1236">
                  <c:v>0.70737368684343604</c:v>
                </c:pt>
                <c:pt idx="1237">
                  <c:v>0.70757378689346051</c:v>
                </c:pt>
                <c:pt idx="1238">
                  <c:v>0.70777388694348975</c:v>
                </c:pt>
                <c:pt idx="1239">
                  <c:v>0.7079739869935131</c:v>
                </c:pt>
                <c:pt idx="1240">
                  <c:v>0.70817408704353835</c:v>
                </c:pt>
                <c:pt idx="1241">
                  <c:v>0.70837418709356104</c:v>
                </c:pt>
                <c:pt idx="1242">
                  <c:v>0.70857428714358905</c:v>
                </c:pt>
                <c:pt idx="1243">
                  <c:v>0.70877438719361163</c:v>
                </c:pt>
                <c:pt idx="1244">
                  <c:v>0.70897448724363665</c:v>
                </c:pt>
                <c:pt idx="1245">
                  <c:v>0.70917458729366101</c:v>
                </c:pt>
                <c:pt idx="1246">
                  <c:v>0.7093746873436888</c:v>
                </c:pt>
                <c:pt idx="1247">
                  <c:v>0.70957478739371105</c:v>
                </c:pt>
                <c:pt idx="1248">
                  <c:v>0.70977488744373918</c:v>
                </c:pt>
                <c:pt idx="1249">
                  <c:v>0.70997498749376164</c:v>
                </c:pt>
                <c:pt idx="1250">
                  <c:v>0.71017508754379022</c:v>
                </c:pt>
                <c:pt idx="1251">
                  <c:v>0.71037518759381335</c:v>
                </c:pt>
                <c:pt idx="1252">
                  <c:v>0.71057528764383882</c:v>
                </c:pt>
                <c:pt idx="1253">
                  <c:v>0.71077538769386406</c:v>
                </c:pt>
                <c:pt idx="1254">
                  <c:v>0.71097548774388974</c:v>
                </c:pt>
                <c:pt idx="1255">
                  <c:v>0.71117558779391099</c:v>
                </c:pt>
                <c:pt idx="1256">
                  <c:v>0.71137568784393601</c:v>
                </c:pt>
                <c:pt idx="1257">
                  <c:v>0.71157578789396059</c:v>
                </c:pt>
                <c:pt idx="1258">
                  <c:v>0.71177588794398883</c:v>
                </c:pt>
                <c:pt idx="1259">
                  <c:v>0.71197598799401163</c:v>
                </c:pt>
                <c:pt idx="1260">
                  <c:v>0.71217608804403598</c:v>
                </c:pt>
                <c:pt idx="1261">
                  <c:v>0.71237618809406056</c:v>
                </c:pt>
                <c:pt idx="1262">
                  <c:v>0.71257628814408602</c:v>
                </c:pt>
                <c:pt idx="1263">
                  <c:v>0.71277638819411104</c:v>
                </c:pt>
                <c:pt idx="1264">
                  <c:v>0.71297648824413595</c:v>
                </c:pt>
                <c:pt idx="1265">
                  <c:v>0.71317658829416097</c:v>
                </c:pt>
                <c:pt idx="1266">
                  <c:v>0.7133766883441881</c:v>
                </c:pt>
                <c:pt idx="1267">
                  <c:v>0.71357678839421057</c:v>
                </c:pt>
                <c:pt idx="1268">
                  <c:v>0.71377688844423604</c:v>
                </c:pt>
                <c:pt idx="1269">
                  <c:v>0.7139769884942605</c:v>
                </c:pt>
                <c:pt idx="1270">
                  <c:v>0.71417708854428663</c:v>
                </c:pt>
                <c:pt idx="1271">
                  <c:v>0.71437718859431099</c:v>
                </c:pt>
                <c:pt idx="1272">
                  <c:v>0.71457728864433601</c:v>
                </c:pt>
                <c:pt idx="1273">
                  <c:v>0.71477738869436103</c:v>
                </c:pt>
                <c:pt idx="1274">
                  <c:v>0.71497748874438605</c:v>
                </c:pt>
                <c:pt idx="1275">
                  <c:v>0.71517758879441096</c:v>
                </c:pt>
                <c:pt idx="1276">
                  <c:v>0.71537768884443598</c:v>
                </c:pt>
                <c:pt idx="1277">
                  <c:v>0.71557778889445889</c:v>
                </c:pt>
                <c:pt idx="1278">
                  <c:v>0.71577788894448835</c:v>
                </c:pt>
                <c:pt idx="1279">
                  <c:v>0.71597798899451104</c:v>
                </c:pt>
                <c:pt idx="1280">
                  <c:v>0.71617808904453695</c:v>
                </c:pt>
                <c:pt idx="1281">
                  <c:v>0.71637818909456197</c:v>
                </c:pt>
                <c:pt idx="1282">
                  <c:v>0.71657828914458765</c:v>
                </c:pt>
                <c:pt idx="1283">
                  <c:v>0.71677838919461201</c:v>
                </c:pt>
                <c:pt idx="1284">
                  <c:v>0.71697848924463703</c:v>
                </c:pt>
                <c:pt idx="1285">
                  <c:v>0.71717858929466149</c:v>
                </c:pt>
                <c:pt idx="1286">
                  <c:v>0.71737868934468763</c:v>
                </c:pt>
                <c:pt idx="1287">
                  <c:v>0.71757878939471198</c:v>
                </c:pt>
                <c:pt idx="1288">
                  <c:v>0.71777888944473922</c:v>
                </c:pt>
                <c:pt idx="1289">
                  <c:v>0.71797898949476202</c:v>
                </c:pt>
                <c:pt idx="1290">
                  <c:v>0.71817908954478982</c:v>
                </c:pt>
                <c:pt idx="1291">
                  <c:v>0.71837918959481195</c:v>
                </c:pt>
                <c:pt idx="1292">
                  <c:v>0.71857928964483764</c:v>
                </c:pt>
                <c:pt idx="1293">
                  <c:v>0.7187793896948641</c:v>
                </c:pt>
                <c:pt idx="1294">
                  <c:v>0.71897948974488934</c:v>
                </c:pt>
                <c:pt idx="1295">
                  <c:v>0.71917958979491159</c:v>
                </c:pt>
                <c:pt idx="1296">
                  <c:v>0.7193796898449365</c:v>
                </c:pt>
                <c:pt idx="1297">
                  <c:v>0.71957978989495919</c:v>
                </c:pt>
                <c:pt idx="1298">
                  <c:v>0.71977988994498765</c:v>
                </c:pt>
                <c:pt idx="1299">
                  <c:v>0.719979989995012</c:v>
                </c:pt>
                <c:pt idx="1300">
                  <c:v>0.72018009004503702</c:v>
                </c:pt>
                <c:pt idx="1301">
                  <c:v>0.72038019009506149</c:v>
                </c:pt>
                <c:pt idx="1302">
                  <c:v>0.72058029014508695</c:v>
                </c:pt>
                <c:pt idx="1303">
                  <c:v>0.72078039019511264</c:v>
                </c:pt>
                <c:pt idx="1304">
                  <c:v>0.72098049024513911</c:v>
                </c:pt>
                <c:pt idx="1305">
                  <c:v>0.72118059029516202</c:v>
                </c:pt>
                <c:pt idx="1306">
                  <c:v>0.72138069034518981</c:v>
                </c:pt>
                <c:pt idx="1307">
                  <c:v>0.7215807903952115</c:v>
                </c:pt>
                <c:pt idx="1308">
                  <c:v>0.72178089044523763</c:v>
                </c:pt>
                <c:pt idx="1309">
                  <c:v>0.72198099049526199</c:v>
                </c:pt>
                <c:pt idx="1310">
                  <c:v>0.72218109054528934</c:v>
                </c:pt>
                <c:pt idx="1311">
                  <c:v>0.72238119059531203</c:v>
                </c:pt>
                <c:pt idx="1312">
                  <c:v>0.72258129064533705</c:v>
                </c:pt>
                <c:pt idx="1313">
                  <c:v>0.72278139069536262</c:v>
                </c:pt>
                <c:pt idx="1314">
                  <c:v>0.72298149074538764</c:v>
                </c:pt>
                <c:pt idx="1315">
                  <c:v>0.723181590795412</c:v>
                </c:pt>
                <c:pt idx="1316">
                  <c:v>0.72338169084543702</c:v>
                </c:pt>
                <c:pt idx="1317">
                  <c:v>0.72358179089546149</c:v>
                </c:pt>
                <c:pt idx="1318">
                  <c:v>0.72378189094549006</c:v>
                </c:pt>
                <c:pt idx="1319">
                  <c:v>0.72398199099551264</c:v>
                </c:pt>
                <c:pt idx="1320">
                  <c:v>0.72418209104553699</c:v>
                </c:pt>
                <c:pt idx="1321">
                  <c:v>0.72438219109556157</c:v>
                </c:pt>
                <c:pt idx="1322">
                  <c:v>0.72458229114558703</c:v>
                </c:pt>
                <c:pt idx="1323">
                  <c:v>0.7247823911956115</c:v>
                </c:pt>
                <c:pt idx="1324">
                  <c:v>0.72498249124563696</c:v>
                </c:pt>
                <c:pt idx="1325">
                  <c:v>0.72518259129565965</c:v>
                </c:pt>
                <c:pt idx="1326">
                  <c:v>0.725382691345687</c:v>
                </c:pt>
                <c:pt idx="1327">
                  <c:v>0.72558279139571158</c:v>
                </c:pt>
                <c:pt idx="1328">
                  <c:v>0.72578289144573704</c:v>
                </c:pt>
                <c:pt idx="1329">
                  <c:v>0.72598299149576251</c:v>
                </c:pt>
                <c:pt idx="1330">
                  <c:v>0.72618309154578864</c:v>
                </c:pt>
                <c:pt idx="1331">
                  <c:v>0.72638319159581299</c:v>
                </c:pt>
                <c:pt idx="1332">
                  <c:v>0.72658329164583801</c:v>
                </c:pt>
                <c:pt idx="1333">
                  <c:v>0.72678339169586303</c:v>
                </c:pt>
                <c:pt idx="1334">
                  <c:v>0.72698349174588861</c:v>
                </c:pt>
                <c:pt idx="1335">
                  <c:v>0.7271835917959103</c:v>
                </c:pt>
                <c:pt idx="1336">
                  <c:v>0.72738369184593565</c:v>
                </c:pt>
                <c:pt idx="1337">
                  <c:v>0.72758379189595923</c:v>
                </c:pt>
                <c:pt idx="1338">
                  <c:v>0.72778389194598803</c:v>
                </c:pt>
                <c:pt idx="1339">
                  <c:v>0.72798399199601249</c:v>
                </c:pt>
                <c:pt idx="1340">
                  <c:v>0.72818409204603862</c:v>
                </c:pt>
                <c:pt idx="1341">
                  <c:v>0.72838419209606298</c:v>
                </c:pt>
                <c:pt idx="1342">
                  <c:v>0.72858429214609011</c:v>
                </c:pt>
                <c:pt idx="1343">
                  <c:v>0.72878439219611535</c:v>
                </c:pt>
                <c:pt idx="1344">
                  <c:v>0.72898449224614081</c:v>
                </c:pt>
                <c:pt idx="1345">
                  <c:v>0.72918459229616295</c:v>
                </c:pt>
                <c:pt idx="1346">
                  <c:v>0.72938469234619163</c:v>
                </c:pt>
                <c:pt idx="1347">
                  <c:v>0.72958479239621299</c:v>
                </c:pt>
                <c:pt idx="1348">
                  <c:v>0.72978489244624034</c:v>
                </c:pt>
                <c:pt idx="1349">
                  <c:v>0.72998499249626303</c:v>
                </c:pt>
                <c:pt idx="1350">
                  <c:v>0.73018509254629083</c:v>
                </c:pt>
                <c:pt idx="1351">
                  <c:v>0.73038519259631363</c:v>
                </c:pt>
                <c:pt idx="1352">
                  <c:v>0.73058529264633865</c:v>
                </c:pt>
                <c:pt idx="1353">
                  <c:v>0.73078539269636533</c:v>
                </c:pt>
                <c:pt idx="1354">
                  <c:v>0.73098549274639035</c:v>
                </c:pt>
                <c:pt idx="1355">
                  <c:v>0.73118559279641304</c:v>
                </c:pt>
                <c:pt idx="1356">
                  <c:v>0.73138569284643795</c:v>
                </c:pt>
                <c:pt idx="1357">
                  <c:v>0.73158579289646297</c:v>
                </c:pt>
                <c:pt idx="1358">
                  <c:v>0.73178589294649221</c:v>
                </c:pt>
                <c:pt idx="1359">
                  <c:v>0.73198599299651534</c:v>
                </c:pt>
                <c:pt idx="1360">
                  <c:v>0.73218609304653803</c:v>
                </c:pt>
                <c:pt idx="1361">
                  <c:v>0.7323861930965625</c:v>
                </c:pt>
                <c:pt idx="1362">
                  <c:v>0.73258629314658863</c:v>
                </c:pt>
                <c:pt idx="1363">
                  <c:v>0.73278639319661298</c:v>
                </c:pt>
                <c:pt idx="1364">
                  <c:v>0.732986493246638</c:v>
                </c:pt>
                <c:pt idx="1365">
                  <c:v>0.73318659329666258</c:v>
                </c:pt>
                <c:pt idx="1366">
                  <c:v>0.73338669334668805</c:v>
                </c:pt>
                <c:pt idx="1367">
                  <c:v>0.73358679339671296</c:v>
                </c:pt>
                <c:pt idx="1368">
                  <c:v>0.73378689344673864</c:v>
                </c:pt>
                <c:pt idx="1369">
                  <c:v>0.733986993496763</c:v>
                </c:pt>
                <c:pt idx="1370">
                  <c:v>0.73418709354679035</c:v>
                </c:pt>
                <c:pt idx="1371">
                  <c:v>0.73438719359681304</c:v>
                </c:pt>
                <c:pt idx="1372">
                  <c:v>0.73458729364683795</c:v>
                </c:pt>
                <c:pt idx="1373">
                  <c:v>0.73478739369686363</c:v>
                </c:pt>
                <c:pt idx="1374">
                  <c:v>0.73498749374688865</c:v>
                </c:pt>
                <c:pt idx="1375">
                  <c:v>0.73518759379691256</c:v>
                </c:pt>
                <c:pt idx="1376">
                  <c:v>0.73538769384693758</c:v>
                </c:pt>
                <c:pt idx="1377">
                  <c:v>0.73558779389695983</c:v>
                </c:pt>
                <c:pt idx="1378">
                  <c:v>0.73578789394698962</c:v>
                </c:pt>
                <c:pt idx="1379">
                  <c:v>0.73598799399701398</c:v>
                </c:pt>
                <c:pt idx="1380">
                  <c:v>0.736188094047039</c:v>
                </c:pt>
                <c:pt idx="1381">
                  <c:v>0.73638819409706358</c:v>
                </c:pt>
                <c:pt idx="1382">
                  <c:v>0.73658829414708904</c:v>
                </c:pt>
                <c:pt idx="1383">
                  <c:v>0.73678839419711395</c:v>
                </c:pt>
                <c:pt idx="1384">
                  <c:v>0.73698849424713964</c:v>
                </c:pt>
                <c:pt idx="1385">
                  <c:v>0.73718859429716399</c:v>
                </c:pt>
                <c:pt idx="1386">
                  <c:v>0.73738869434719134</c:v>
                </c:pt>
                <c:pt idx="1387">
                  <c:v>0.73758879439721359</c:v>
                </c:pt>
                <c:pt idx="1388">
                  <c:v>0.73778889444723905</c:v>
                </c:pt>
                <c:pt idx="1389">
                  <c:v>0.73798899449726396</c:v>
                </c:pt>
                <c:pt idx="1390">
                  <c:v>0.73818909454728965</c:v>
                </c:pt>
                <c:pt idx="1391">
                  <c:v>0.738389194597314</c:v>
                </c:pt>
                <c:pt idx="1392">
                  <c:v>0.73858929464733902</c:v>
                </c:pt>
                <c:pt idx="1393">
                  <c:v>0.73878939469736404</c:v>
                </c:pt>
                <c:pt idx="1394">
                  <c:v>0.73898949474738895</c:v>
                </c:pt>
                <c:pt idx="1395">
                  <c:v>0.73918959479741397</c:v>
                </c:pt>
                <c:pt idx="1396">
                  <c:v>0.73938969484743899</c:v>
                </c:pt>
                <c:pt idx="1397">
                  <c:v>0.73958979489746357</c:v>
                </c:pt>
                <c:pt idx="1398">
                  <c:v>0.73978989494749181</c:v>
                </c:pt>
                <c:pt idx="1399">
                  <c:v>0.73998999499751394</c:v>
                </c:pt>
                <c:pt idx="1400">
                  <c:v>0.74019009504753963</c:v>
                </c:pt>
                <c:pt idx="1401">
                  <c:v>0.74039019509756399</c:v>
                </c:pt>
                <c:pt idx="1402">
                  <c:v>0.74059029514759134</c:v>
                </c:pt>
                <c:pt idx="1403">
                  <c:v>0.74079039519761403</c:v>
                </c:pt>
                <c:pt idx="1404">
                  <c:v>0.74099049524763905</c:v>
                </c:pt>
                <c:pt idx="1405">
                  <c:v>0.74119059529766396</c:v>
                </c:pt>
                <c:pt idx="1406">
                  <c:v>0.74139069534768964</c:v>
                </c:pt>
                <c:pt idx="1407">
                  <c:v>0.741590795397714</c:v>
                </c:pt>
                <c:pt idx="1408">
                  <c:v>0.74179089544774135</c:v>
                </c:pt>
                <c:pt idx="1409">
                  <c:v>0.74199099549776404</c:v>
                </c:pt>
                <c:pt idx="1410">
                  <c:v>0.74219109554779206</c:v>
                </c:pt>
                <c:pt idx="1411">
                  <c:v>0.74239119559781463</c:v>
                </c:pt>
                <c:pt idx="1412">
                  <c:v>0.74259129564784065</c:v>
                </c:pt>
                <c:pt idx="1413">
                  <c:v>0.74279139569786634</c:v>
                </c:pt>
                <c:pt idx="1414">
                  <c:v>0.74299149574789181</c:v>
                </c:pt>
                <c:pt idx="1415">
                  <c:v>0.7431915957979135</c:v>
                </c:pt>
                <c:pt idx="1416">
                  <c:v>0.74339169584793896</c:v>
                </c:pt>
                <c:pt idx="1417">
                  <c:v>0.74359179589796165</c:v>
                </c:pt>
                <c:pt idx="1418">
                  <c:v>0.74379189594799133</c:v>
                </c:pt>
                <c:pt idx="1419">
                  <c:v>0.74399199599801635</c:v>
                </c:pt>
                <c:pt idx="1420">
                  <c:v>0.74419209604804182</c:v>
                </c:pt>
                <c:pt idx="1421">
                  <c:v>0.74439219609806395</c:v>
                </c:pt>
                <c:pt idx="1422">
                  <c:v>0.74459229614809275</c:v>
                </c:pt>
                <c:pt idx="1423">
                  <c:v>0.74479239619811821</c:v>
                </c:pt>
                <c:pt idx="1424">
                  <c:v>0.74499249624814368</c:v>
                </c:pt>
                <c:pt idx="1425">
                  <c:v>0.74519259629816681</c:v>
                </c:pt>
                <c:pt idx="1426">
                  <c:v>0.74539269634819383</c:v>
                </c:pt>
                <c:pt idx="1427">
                  <c:v>0.74559279639821563</c:v>
                </c:pt>
                <c:pt idx="1428">
                  <c:v>0.74579289644824376</c:v>
                </c:pt>
                <c:pt idx="1429">
                  <c:v>0.74599299649826734</c:v>
                </c:pt>
                <c:pt idx="1430">
                  <c:v>0.7461930965482948</c:v>
                </c:pt>
                <c:pt idx="1431">
                  <c:v>0.74639319659831782</c:v>
                </c:pt>
                <c:pt idx="1432">
                  <c:v>0.74659329664834306</c:v>
                </c:pt>
                <c:pt idx="1433">
                  <c:v>0.74679339669836875</c:v>
                </c:pt>
                <c:pt idx="1434">
                  <c:v>0.74699349674839421</c:v>
                </c:pt>
                <c:pt idx="1435">
                  <c:v>0.74719359679841735</c:v>
                </c:pt>
                <c:pt idx="1436">
                  <c:v>0.74739369684844281</c:v>
                </c:pt>
                <c:pt idx="1437">
                  <c:v>0.74759379689846495</c:v>
                </c:pt>
                <c:pt idx="1438">
                  <c:v>0.74779389694849541</c:v>
                </c:pt>
                <c:pt idx="1439">
                  <c:v>0.74799399699851876</c:v>
                </c:pt>
                <c:pt idx="1440">
                  <c:v>0.74819409704854456</c:v>
                </c:pt>
                <c:pt idx="1441">
                  <c:v>0.7483941970985678</c:v>
                </c:pt>
                <c:pt idx="1442">
                  <c:v>0.74859429714859482</c:v>
                </c:pt>
                <c:pt idx="1443">
                  <c:v>0.74879439719861818</c:v>
                </c:pt>
                <c:pt idx="1444">
                  <c:v>0.74899449724864375</c:v>
                </c:pt>
                <c:pt idx="1445">
                  <c:v>0.74919459729866711</c:v>
                </c:pt>
                <c:pt idx="1446">
                  <c:v>0.74939469734869479</c:v>
                </c:pt>
                <c:pt idx="1447">
                  <c:v>0.74959479739871782</c:v>
                </c:pt>
                <c:pt idx="1448">
                  <c:v>0.74979489744874539</c:v>
                </c:pt>
                <c:pt idx="1449">
                  <c:v>0.74999499749876875</c:v>
                </c:pt>
                <c:pt idx="1450">
                  <c:v>0.75019509754879621</c:v>
                </c:pt>
                <c:pt idx="1451">
                  <c:v>0.75039519759881956</c:v>
                </c:pt>
                <c:pt idx="1452">
                  <c:v>0.75059529764884481</c:v>
                </c:pt>
                <c:pt idx="1453">
                  <c:v>0.75079539769886983</c:v>
                </c:pt>
                <c:pt idx="1454">
                  <c:v>0.7509954977488954</c:v>
                </c:pt>
                <c:pt idx="1455">
                  <c:v>0.75119559779891565</c:v>
                </c:pt>
                <c:pt idx="1456">
                  <c:v>0.75139569784894233</c:v>
                </c:pt>
                <c:pt idx="1457">
                  <c:v>0.75159579789896502</c:v>
                </c:pt>
                <c:pt idx="1458">
                  <c:v>0.75179589794899482</c:v>
                </c:pt>
                <c:pt idx="1459">
                  <c:v>0.75199599799901806</c:v>
                </c:pt>
                <c:pt idx="1460">
                  <c:v>0.75219609804904064</c:v>
                </c:pt>
                <c:pt idx="1461">
                  <c:v>0.75239619809906499</c:v>
                </c:pt>
                <c:pt idx="1462">
                  <c:v>0.75259629814909235</c:v>
                </c:pt>
                <c:pt idx="1463">
                  <c:v>0.75279639819911781</c:v>
                </c:pt>
                <c:pt idx="1464">
                  <c:v>0.75299649824914294</c:v>
                </c:pt>
                <c:pt idx="1465">
                  <c:v>0.75319659829916563</c:v>
                </c:pt>
                <c:pt idx="1466">
                  <c:v>0.75339669834919376</c:v>
                </c:pt>
                <c:pt idx="1467">
                  <c:v>0.75359679839921501</c:v>
                </c:pt>
                <c:pt idx="1468">
                  <c:v>0.7537968984492428</c:v>
                </c:pt>
                <c:pt idx="1469">
                  <c:v>0.75399699849926505</c:v>
                </c:pt>
                <c:pt idx="1470">
                  <c:v>0.75419709854929307</c:v>
                </c:pt>
                <c:pt idx="1471">
                  <c:v>0.75439719859931564</c:v>
                </c:pt>
                <c:pt idx="1472">
                  <c:v>0.75459729864934211</c:v>
                </c:pt>
                <c:pt idx="1473">
                  <c:v>0.75479739869936735</c:v>
                </c:pt>
                <c:pt idx="1474">
                  <c:v>0.75499749874939281</c:v>
                </c:pt>
                <c:pt idx="1475">
                  <c:v>0.75519759879941595</c:v>
                </c:pt>
                <c:pt idx="1476">
                  <c:v>0.75539769884944163</c:v>
                </c:pt>
                <c:pt idx="1477">
                  <c:v>0.75559779889946599</c:v>
                </c:pt>
                <c:pt idx="1478">
                  <c:v>0.75579789894949556</c:v>
                </c:pt>
                <c:pt idx="1479">
                  <c:v>0.75599799899951881</c:v>
                </c:pt>
                <c:pt idx="1480">
                  <c:v>0.75619809904954383</c:v>
                </c:pt>
                <c:pt idx="1481">
                  <c:v>0.75639819909956663</c:v>
                </c:pt>
                <c:pt idx="1482">
                  <c:v>0.75659829914959476</c:v>
                </c:pt>
                <c:pt idx="1483">
                  <c:v>0.75679839919961833</c:v>
                </c:pt>
                <c:pt idx="1484">
                  <c:v>0.75699849924964335</c:v>
                </c:pt>
                <c:pt idx="1485">
                  <c:v>0.75719859929966604</c:v>
                </c:pt>
                <c:pt idx="1486">
                  <c:v>0.75739869934969406</c:v>
                </c:pt>
                <c:pt idx="1487">
                  <c:v>0.75759879939971664</c:v>
                </c:pt>
                <c:pt idx="1488">
                  <c:v>0.75779889944974521</c:v>
                </c:pt>
                <c:pt idx="1489">
                  <c:v>0.75799899949976834</c:v>
                </c:pt>
                <c:pt idx="1490">
                  <c:v>0.75819909954979592</c:v>
                </c:pt>
                <c:pt idx="1491">
                  <c:v>0.75839919959981883</c:v>
                </c:pt>
                <c:pt idx="1492">
                  <c:v>0.75859929964984418</c:v>
                </c:pt>
                <c:pt idx="1493">
                  <c:v>0.75879939969986976</c:v>
                </c:pt>
                <c:pt idx="1494">
                  <c:v>0.75899949974989556</c:v>
                </c:pt>
                <c:pt idx="1495">
                  <c:v>0.75919959979991603</c:v>
                </c:pt>
                <c:pt idx="1496">
                  <c:v>0.75939969984994105</c:v>
                </c:pt>
                <c:pt idx="1497">
                  <c:v>0.75959979989996596</c:v>
                </c:pt>
                <c:pt idx="1498">
                  <c:v>0.75979989994999475</c:v>
                </c:pt>
                <c:pt idx="1499">
                  <c:v>0.76000000000001811</c:v>
                </c:pt>
              </c:numCache>
            </c:numRef>
          </c:xVal>
          <c:yVal>
            <c:numRef>
              <c:f>Otro!$M$502:$M$2001</c:f>
              <c:numCache>
                <c:formatCode>0.00E+00</c:formatCode>
                <c:ptCount val="1500"/>
                <c:pt idx="0">
                  <c:v>604.79747792895864</c:v>
                </c:pt>
                <c:pt idx="1">
                  <c:v>628.49200667526998</c:v>
                </c:pt>
                <c:pt idx="2">
                  <c:v>651.30286378056246</c:v>
                </c:pt>
                <c:pt idx="3">
                  <c:v>672.6535860320239</c:v>
                </c:pt>
                <c:pt idx="4">
                  <c:v>691.94665238255209</c:v>
                </c:pt>
                <c:pt idx="5">
                  <c:v>708.59583352408572</c:v>
                </c:pt>
                <c:pt idx="6">
                  <c:v>722.06007808424897</c:v>
                </c:pt>
                <c:pt idx="7">
                  <c:v>731.87616836430539</c:v>
                </c:pt>
                <c:pt idx="8">
                  <c:v>737.68751685269842</c:v>
                </c:pt>
                <c:pt idx="9">
                  <c:v>739.26682706616805</c:v>
                </c:pt>
                <c:pt idx="10">
                  <c:v>736.53085353675851</c:v>
                </c:pt>
                <c:pt idx="11">
                  <c:v>729.54611403809588</c:v>
                </c:pt>
                <c:pt idx="12">
                  <c:v>718.52508930078477</c:v>
                </c:pt>
                <c:pt idx="13">
                  <c:v>703.81315642221648</c:v>
                </c:pt>
                <c:pt idx="14">
                  <c:v>685.86720921737947</c:v>
                </c:pt>
                <c:pt idx="15">
                  <c:v>665.22758412555538</c:v>
                </c:pt>
                <c:pt idx="16">
                  <c:v>642.48548576265853</c:v>
                </c:pt>
                <c:pt idx="17">
                  <c:v>618.24853282294316</c:v>
                </c:pt>
                <c:pt idx="18">
                  <c:v>593.10725944763942</c:v>
                </c:pt>
                <c:pt idx="19">
                  <c:v>567.60535407689952</c:v>
                </c:pt>
                <c:pt idx="20">
                  <c:v>542.21606554395521</c:v>
                </c:pt>
                <c:pt idx="21">
                  <c:v>517.32656144839996</c:v>
                </c:pt>
                <c:pt idx="22">
                  <c:v>493.23114075304869</c:v>
                </c:pt>
                <c:pt idx="23">
                  <c:v>470.13318235386276</c:v>
                </c:pt>
                <c:pt idx="24">
                  <c:v>448.15469131640839</c:v>
                </c:pt>
                <c:pt idx="25">
                  <c:v>427.35143659806545</c:v>
                </c:pt>
                <c:pt idx="26">
                  <c:v>407.7310977304935</c:v>
                </c:pt>
                <c:pt idx="27">
                  <c:v>389.27165160586532</c:v>
                </c:pt>
                <c:pt idx="28">
                  <c:v>371.93746931735518</c:v>
                </c:pt>
                <c:pt idx="29">
                  <c:v>355.69121750718335</c:v>
                </c:pt>
                <c:pt idx="30">
                  <c:v>340.50055834581963</c:v>
                </c:pt>
                <c:pt idx="31">
                  <c:v>326.339653964516</c:v>
                </c:pt>
                <c:pt idx="32">
                  <c:v>313.18641948496264</c:v>
                </c:pt>
                <c:pt idx="33">
                  <c:v>301.01716233407711</c:v>
                </c:pt>
                <c:pt idx="34">
                  <c:v>289.80057150292714</c:v>
                </c:pt>
                <c:pt idx="35">
                  <c:v>279.49293000585885</c:v>
                </c:pt>
                <c:pt idx="36">
                  <c:v>270.03595260874658</c:v>
                </c:pt>
                <c:pt idx="37">
                  <c:v>261.35791165166256</c:v>
                </c:pt>
                <c:pt idx="38">
                  <c:v>253.37787264013539</c:v>
                </c:pt>
                <c:pt idx="39">
                  <c:v>246.0121024622787</c:v>
                </c:pt>
                <c:pt idx="40">
                  <c:v>239.18119952973299</c:v>
                </c:pt>
                <c:pt idx="41">
                  <c:v>232.81633351569167</c:v>
                </c:pt>
                <c:pt idx="42">
                  <c:v>226.86320036455012</c:v>
                </c:pt>
                <c:pt idx="43">
                  <c:v>221.28283912457852</c:v>
                </c:pt>
                <c:pt idx="44">
                  <c:v>216.04919285179997</c:v>
                </c:pt>
                <c:pt idx="45">
                  <c:v>211.14405589202687</c:v>
                </c:pt>
                <c:pt idx="46">
                  <c:v>206.55065970873162</c:v>
                </c:pt>
                <c:pt idx="47">
                  <c:v>202.24746960855518</c:v>
                </c:pt>
                <c:pt idx="48">
                  <c:v>198.20372212404646</c:v>
                </c:pt>
                <c:pt idx="49">
                  <c:v>194.37783709545104</c:v>
                </c:pt>
                <c:pt idx="50">
                  <c:v>190.71917977331429</c:v>
                </c:pt>
                <c:pt idx="51">
                  <c:v>187.17287667722161</c:v>
                </c:pt>
                <c:pt idx="52">
                  <c:v>183.68668056576178</c:v>
                </c:pt>
                <c:pt idx="53">
                  <c:v>180.21839668713889</c:v>
                </c:pt>
                <c:pt idx="54">
                  <c:v>176.74223546800178</c:v>
                </c:pt>
                <c:pt idx="55">
                  <c:v>173.25268049504999</c:v>
                </c:pt>
                <c:pt idx="56">
                  <c:v>169.76500501387102</c:v>
                </c:pt>
                <c:pt idx="57">
                  <c:v>166.31231172119078</c:v>
                </c:pt>
                <c:pt idx="58">
                  <c:v>162.93974034000436</c:v>
                </c:pt>
                <c:pt idx="59">
                  <c:v>159.69710927059424</c:v>
                </c:pt>
                <c:pt idx="60">
                  <c:v>156.63158871082379</c:v>
                </c:pt>
                <c:pt idx="61">
                  <c:v>153.78196651745861</c:v>
                </c:pt>
                <c:pt idx="62">
                  <c:v>151.17567256888361</c:v>
                </c:pt>
                <c:pt idx="63">
                  <c:v>148.82906356400017</c:v>
                </c:pt>
                <c:pt idx="64">
                  <c:v>146.75069214183176</c:v>
                </c:pt>
                <c:pt idx="65">
                  <c:v>144.94657408833376</c:v>
                </c:pt>
                <c:pt idx="66">
                  <c:v>143.425993578136</c:v>
                </c:pt>
                <c:pt idx="67">
                  <c:v>142.20626415997771</c:v>
                </c:pt>
                <c:pt idx="68">
                  <c:v>141.31512701435048</c:v>
                </c:pt>
                <c:pt idx="69">
                  <c:v>140.79006196639995</c:v>
                </c:pt>
                <c:pt idx="70">
                  <c:v>140.67457554087545</c:v>
                </c:pt>
                <c:pt idx="71">
                  <c:v>141.01232894153978</c:v>
                </c:pt>
                <c:pt idx="72">
                  <c:v>141.84058420076505</c:v>
                </c:pt>
                <c:pt idx="73">
                  <c:v>143.18472268556158</c:v>
                </c:pt>
                <c:pt idx="74">
                  <c:v>145.055444993902</c:v>
                </c:pt>
                <c:pt idx="75">
                  <c:v>147.44970970066234</c:v>
                </c:pt>
                <c:pt idx="76">
                  <c:v>150.35562194175796</c:v>
                </c:pt>
                <c:pt idx="77">
                  <c:v>153.76052822829118</c:v>
                </c:pt>
                <c:pt idx="78">
                  <c:v>157.6607334986796</c:v>
                </c:pt>
                <c:pt idx="79">
                  <c:v>162.07073862402578</c:v>
                </c:pt>
                <c:pt idx="80">
                  <c:v>167.02984706404845</c:v>
                </c:pt>
                <c:pt idx="81">
                  <c:v>172.60445403424987</c:v>
                </c:pt>
                <c:pt idx="82">
                  <c:v>178.8852398084056</c:v>
                </c:pt>
                <c:pt idx="83">
                  <c:v>185.97966186569633</c:v>
                </c:pt>
                <c:pt idx="84">
                  <c:v>194.00132425143107</c:v>
                </c:pt>
                <c:pt idx="85">
                  <c:v>203.05871837327524</c:v>
                </c:pt>
                <c:pt idx="86">
                  <c:v>213.24623489992752</c:v>
                </c:pt>
                <c:pt idx="87">
                  <c:v>224.64009084182405</c:v>
                </c:pt>
                <c:pt idx="88">
                  <c:v>237.30088103819676</c:v>
                </c:pt>
                <c:pt idx="89">
                  <c:v>251.28297856323007</c:v>
                </c:pt>
                <c:pt idx="90">
                  <c:v>266.64923652197217</c:v>
                </c:pt>
                <c:pt idx="91">
                  <c:v>283.48773684938669</c:v>
                </c:pt>
                <c:pt idx="92">
                  <c:v>301.92606786142329</c:v>
                </c:pt>
                <c:pt idx="93">
                  <c:v>322.13811993023108</c:v>
                </c:pt>
                <c:pt idx="94">
                  <c:v>344.33887662280426</c:v>
                </c:pt>
                <c:pt idx="95">
                  <c:v>368.76418415671407</c:v>
                </c:pt>
                <c:pt idx="96">
                  <c:v>395.63484810363008</c:v>
                </c:pt>
                <c:pt idx="97">
                  <c:v>425.10729472806958</c:v>
                </c:pt>
                <c:pt idx="98">
                  <c:v>457.215973917258</c:v>
                </c:pt>
                <c:pt idx="99">
                  <c:v>491.8151432037323</c:v>
                </c:pt>
                <c:pt idx="100">
                  <c:v>528.52916467795092</c:v>
                </c:pt>
                <c:pt idx="101">
                  <c:v>566.72060166943754</c:v>
                </c:pt>
                <c:pt idx="102">
                  <c:v>605.48405359943456</c:v>
                </c:pt>
                <c:pt idx="103">
                  <c:v>643.67089282513405</c:v>
                </c:pt>
                <c:pt idx="104">
                  <c:v>679.94619064188532</c:v>
                </c:pt>
                <c:pt idx="105">
                  <c:v>712.87467158498214</c:v>
                </c:pt>
                <c:pt idx="106">
                  <c:v>741.02817558528398</c:v>
                </c:pt>
                <c:pt idx="107">
                  <c:v>763.10352200304942</c:v>
                </c:pt>
                <c:pt idx="108">
                  <c:v>778.03745725910403</c:v>
                </c:pt>
                <c:pt idx="109">
                  <c:v>785.10493906665306</c:v>
                </c:pt>
                <c:pt idx="110">
                  <c:v>783.98851204553569</c:v>
                </c:pt>
                <c:pt idx="111">
                  <c:v>774.8098117953424</c:v>
                </c:pt>
                <c:pt idx="112">
                  <c:v>758.11886514542209</c:v>
                </c:pt>
                <c:pt idx="113">
                  <c:v>734.84218059104046</c:v>
                </c:pt>
                <c:pt idx="114">
                  <c:v>706.19587109847862</c:v>
                </c:pt>
                <c:pt idx="115">
                  <c:v>673.57444813542622</c:v>
                </c:pt>
                <c:pt idx="116">
                  <c:v>638.42882151211802</c:v>
                </c:pt>
                <c:pt idx="117">
                  <c:v>602.14801390981904</c:v>
                </c:pt>
                <c:pt idx="118">
                  <c:v>565.95802887743139</c:v>
                </c:pt>
                <c:pt idx="119">
                  <c:v>530.84839138405448</c:v>
                </c:pt>
                <c:pt idx="120">
                  <c:v>497.53259114532227</c:v>
                </c:pt>
                <c:pt idx="121">
                  <c:v>466.44368751081902</c:v>
                </c:pt>
                <c:pt idx="122">
                  <c:v>437.76145992859676</c:v>
                </c:pt>
                <c:pt idx="123">
                  <c:v>411.4634531349123</c:v>
                </c:pt>
                <c:pt idx="124">
                  <c:v>387.38965689733732</c:v>
                </c:pt>
                <c:pt idx="125">
                  <c:v>365.30971062466853</c:v>
                </c:pt>
                <c:pt idx="126">
                  <c:v>344.98246649937641</c:v>
                </c:pt>
                <c:pt idx="127">
                  <c:v>326.20021545708192</c:v>
                </c:pt>
                <c:pt idx="128">
                  <c:v>308.81336848333285</c:v>
                </c:pt>
                <c:pt idx="129">
                  <c:v>292.73523307086589</c:v>
                </c:pt>
                <c:pt idx="130">
                  <c:v>277.93004471762163</c:v>
                </c:pt>
                <c:pt idx="131">
                  <c:v>264.39001360545279</c:v>
                </c:pt>
                <c:pt idx="132">
                  <c:v>252.10843132737037</c:v>
                </c:pt>
                <c:pt idx="133">
                  <c:v>241.0557168626917</c:v>
                </c:pt>
                <c:pt idx="134">
                  <c:v>231.16380548537825</c:v>
                </c:pt>
                <c:pt idx="135">
                  <c:v>222.3218777612569</c:v>
                </c:pt>
                <c:pt idx="136">
                  <c:v>214.38362432515692</c:v>
                </c:pt>
                <c:pt idx="137">
                  <c:v>207.1836302072326</c:v>
                </c:pt>
                <c:pt idx="138">
                  <c:v>200.55855761787086</c:v>
                </c:pt>
                <c:pt idx="139">
                  <c:v>194.36795946281251</c:v>
                </c:pt>
                <c:pt idx="140">
                  <c:v>188.50988802421617</c:v>
                </c:pt>
                <c:pt idx="141">
                  <c:v>182.92784737168921</c:v>
                </c:pt>
                <c:pt idx="142">
                  <c:v>177.60773318742261</c:v>
                </c:pt>
                <c:pt idx="143">
                  <c:v>172.56573080165182</c:v>
                </c:pt>
                <c:pt idx="144">
                  <c:v>167.83018732819664</c:v>
                </c:pt>
                <c:pt idx="145">
                  <c:v>163.42179643335731</c:v>
                </c:pt>
                <c:pt idx="146">
                  <c:v>159.33675932936211</c:v>
                </c:pt>
                <c:pt idx="147">
                  <c:v>155.53685911327921</c:v>
                </c:pt>
                <c:pt idx="148">
                  <c:v>151.9487833825554</c:v>
                </c:pt>
                <c:pt idx="149">
                  <c:v>148.47291728655725</c:v>
                </c:pt>
                <c:pt idx="150">
                  <c:v>144.99967954077138</c:v>
                </c:pt>
                <c:pt idx="151">
                  <c:v>141.42976589900798</c:v>
                </c:pt>
                <c:pt idx="152">
                  <c:v>137.69377665023401</c:v>
                </c:pt>
                <c:pt idx="153">
                  <c:v>133.76683243758836</c:v>
                </c:pt>
                <c:pt idx="154">
                  <c:v>129.67489553020687</c:v>
                </c:pt>
                <c:pt idx="155">
                  <c:v>125.49136125694649</c:v>
                </c:pt>
                <c:pt idx="156">
                  <c:v>121.32465131714541</c:v>
                </c:pt>
                <c:pt idx="157">
                  <c:v>117.29953864246436</c:v>
                </c:pt>
                <c:pt idx="158">
                  <c:v>113.53630972003167</c:v>
                </c:pt>
                <c:pt idx="159">
                  <c:v>110.13231012902919</c:v>
                </c:pt>
                <c:pt idx="160">
                  <c:v>107.14981844253325</c:v>
                </c:pt>
                <c:pt idx="161">
                  <c:v>104.61268549856148</c:v>
                </c:pt>
                <c:pt idx="162">
                  <c:v>102.51210341984348</c:v>
                </c:pt>
                <c:pt idx="163">
                  <c:v>100.81970995942436</c:v>
                </c:pt>
                <c:pt idx="164">
                  <c:v>99.504494951869063</c:v>
                </c:pt>
                <c:pt idx="165">
                  <c:v>98.549074655539854</c:v>
                </c:pt>
                <c:pt idx="166">
                  <c:v>97.961066928500514</c:v>
                </c:pt>
                <c:pt idx="167">
                  <c:v>97.776519569080776</c:v>
                </c:pt>
                <c:pt idx="168">
                  <c:v>98.054349705354241</c:v>
                </c:pt>
                <c:pt idx="169">
                  <c:v>98.863081451768579</c:v>
                </c:pt>
                <c:pt idx="170">
                  <c:v>100.26326480332037</c:v>
                </c:pt>
                <c:pt idx="171">
                  <c:v>102.29029604677699</c:v>
                </c:pt>
                <c:pt idx="172">
                  <c:v>104.9425719358622</c:v>
                </c:pt>
                <c:pt idx="173">
                  <c:v>108.17888210019605</c:v>
                </c:pt>
                <c:pt idx="174">
                  <c:v>111.92685515694723</c:v>
                </c:pt>
                <c:pt idx="175">
                  <c:v>116.10156954628984</c:v>
                </c:pt>
                <c:pt idx="176">
                  <c:v>120.63074390322723</c:v>
                </c:pt>
                <c:pt idx="177">
                  <c:v>125.48089934697916</c:v>
                </c:pt>
                <c:pt idx="178">
                  <c:v>130.67809047625235</c:v>
                </c:pt>
                <c:pt idx="179">
                  <c:v>136.31753522899078</c:v>
                </c:pt>
                <c:pt idx="180">
                  <c:v>142.55869721963828</c:v>
                </c:pt>
                <c:pt idx="181">
                  <c:v>149.60568972597071</c:v>
                </c:pt>
                <c:pt idx="182">
                  <c:v>157.67658386825315</c:v>
                </c:pt>
                <c:pt idx="183">
                  <c:v>166.9684592161727</c:v>
                </c:pt>
                <c:pt idx="184">
                  <c:v>177.62699869578117</c:v>
                </c:pt>
                <c:pt idx="185">
                  <c:v>189.72948030695855</c:v>
                </c:pt>
                <c:pt idx="186">
                  <c:v>203.28790883303375</c:v>
                </c:pt>
                <c:pt idx="187">
                  <c:v>218.27497955429459</c:v>
                </c:pt>
                <c:pt idx="188">
                  <c:v>234.67025283780677</c:v>
                </c:pt>
                <c:pt idx="189">
                  <c:v>252.51838078963181</c:v>
                </c:pt>
                <c:pt idx="190">
                  <c:v>271.98666968582768</c:v>
                </c:pt>
                <c:pt idx="191">
                  <c:v>293.40681461063969</c:v>
                </c:pt>
                <c:pt idx="192">
                  <c:v>317.28611404999913</c:v>
                </c:pt>
                <c:pt idx="193">
                  <c:v>344.27714900791563</c:v>
                </c:pt>
                <c:pt idx="194">
                  <c:v>375.1014505601064</c:v>
                </c:pt>
                <c:pt idx="195">
                  <c:v>410.43112091035124</c:v>
                </c:pt>
                <c:pt idx="196">
                  <c:v>450.74127587740384</c:v>
                </c:pt>
                <c:pt idx="197">
                  <c:v>496.15386694855897</c:v>
                </c:pt>
                <c:pt idx="198">
                  <c:v>546.29831947590321</c:v>
                </c:pt>
                <c:pt idx="199">
                  <c:v>600.21528276152083</c:v>
                </c:pt>
                <c:pt idx="200">
                  <c:v>656.32607293274259</c:v>
                </c:pt>
                <c:pt idx="201">
                  <c:v>712.48235027535804</c:v>
                </c:pt>
                <c:pt idx="202">
                  <c:v>766.099269776916</c:v>
                </c:pt>
                <c:pt idx="203">
                  <c:v>814.3625019376459</c:v>
                </c:pt>
                <c:pt idx="204">
                  <c:v>854.48724991956703</c:v>
                </c:pt>
                <c:pt idx="205">
                  <c:v>883.99781793450597</c:v>
                </c:pt>
                <c:pt idx="206">
                  <c:v>900.99117847910304</c:v>
                </c:pt>
                <c:pt idx="207">
                  <c:v>904.34840897274614</c:v>
                </c:pt>
                <c:pt idx="208">
                  <c:v>893.86397369145141</c:v>
                </c:pt>
                <c:pt idx="209">
                  <c:v>870.27379611895378</c:v>
                </c:pt>
                <c:pt idx="210">
                  <c:v>835.1772292200468</c:v>
                </c:pt>
                <c:pt idx="211">
                  <c:v>790.86313911982438</c:v>
                </c:pt>
                <c:pt idx="212">
                  <c:v>740.06393147575693</c:v>
                </c:pt>
                <c:pt idx="213">
                  <c:v>685.67126222170418</c:v>
                </c:pt>
                <c:pt idx="214">
                  <c:v>630.45179791422129</c:v>
                </c:pt>
                <c:pt idx="215">
                  <c:v>576.80003635548519</c:v>
                </c:pt>
                <c:pt idx="216">
                  <c:v>526.55819217333658</c:v>
                </c:pt>
                <c:pt idx="217">
                  <c:v>480.92177244872573</c:v>
                </c:pt>
                <c:pt idx="218">
                  <c:v>440.43570810696963</c:v>
                </c:pt>
                <c:pt idx="219">
                  <c:v>405.0721157104316</c:v>
                </c:pt>
                <c:pt idx="220">
                  <c:v>374.3692231134408</c:v>
                </c:pt>
                <c:pt idx="221">
                  <c:v>347.60351465779695</c:v>
                </c:pt>
                <c:pt idx="222">
                  <c:v>323.96477396788163</c:v>
                </c:pt>
                <c:pt idx="223">
                  <c:v>302.70652506628818</c:v>
                </c:pt>
                <c:pt idx="224">
                  <c:v>283.25157464685321</c:v>
                </c:pt>
                <c:pt idx="225">
                  <c:v>265.24238280871032</c:v>
                </c:pt>
                <c:pt idx="226">
                  <c:v>248.53685805230003</c:v>
                </c:pt>
                <c:pt idx="227">
                  <c:v>233.15986809649999</c:v>
                </c:pt>
                <c:pt idx="228">
                  <c:v>219.22760202622999</c:v>
                </c:pt>
                <c:pt idx="229">
                  <c:v>206.86486815276041</c:v>
                </c:pt>
                <c:pt idx="230">
                  <c:v>196.13422364266239</c:v>
                </c:pt>
                <c:pt idx="231">
                  <c:v>186.99107041996407</c:v>
                </c:pt>
                <c:pt idx="232">
                  <c:v>179.27173600995295</c:v>
                </c:pt>
                <c:pt idx="233">
                  <c:v>172.71368933399955</c:v>
                </c:pt>
                <c:pt idx="234">
                  <c:v>167.00006793931837</c:v>
                </c:pt>
                <c:pt idx="235">
                  <c:v>161.81597833374386</c:v>
                </c:pt>
                <c:pt idx="236">
                  <c:v>156.90239429018598</c:v>
                </c:pt>
                <c:pt idx="237">
                  <c:v>152.09505503433169</c:v>
                </c:pt>
                <c:pt idx="238">
                  <c:v>147.34001413552838</c:v>
                </c:pt>
                <c:pt idx="239">
                  <c:v>142.68333525235158</c:v>
                </c:pt>
                <c:pt idx="240">
                  <c:v>138.23851282878255</c:v>
                </c:pt>
                <c:pt idx="241">
                  <c:v>134.14016916486142</c:v>
                </c:pt>
                <c:pt idx="242">
                  <c:v>130.49539855573263</c:v>
                </c:pt>
                <c:pt idx="243">
                  <c:v>127.34426093202161</c:v>
                </c:pt>
                <c:pt idx="244">
                  <c:v>124.63844665936128</c:v>
                </c:pt>
                <c:pt idx="245">
                  <c:v>122.24268781194603</c:v>
                </c:pt>
                <c:pt idx="246">
                  <c:v>119.95813959876905</c:v>
                </c:pt>
                <c:pt idx="247">
                  <c:v>117.56192836615375</c:v>
                </c:pt>
                <c:pt idx="248">
                  <c:v>114.85348381884603</c:v>
                </c:pt>
                <c:pt idx="249">
                  <c:v>111.69691531968446</c:v>
                </c:pt>
                <c:pt idx="250">
                  <c:v>108.04981227258409</c:v>
                </c:pt>
                <c:pt idx="251">
                  <c:v>103.97214049168723</c:v>
                </c:pt>
                <c:pt idx="252">
                  <c:v>99.613578759033558</c:v>
                </c:pt>
                <c:pt idx="253">
                  <c:v>95.182600772512359</c:v>
                </c:pt>
                <c:pt idx="254">
                  <c:v>90.904715271167376</c:v>
                </c:pt>
                <c:pt idx="255">
                  <c:v>86.97959792291185</c:v>
                </c:pt>
                <c:pt idx="256">
                  <c:v>83.546868542477313</c:v>
                </c:pt>
                <c:pt idx="257">
                  <c:v>80.668006777731378</c:v>
                </c:pt>
                <c:pt idx="258">
                  <c:v>78.327907137661654</c:v>
                </c:pt>
                <c:pt idx="259">
                  <c:v>76.454800408076096</c:v>
                </c:pt>
                <c:pt idx="260">
                  <c:v>74.952846365180889</c:v>
                </c:pt>
                <c:pt idx="261">
                  <c:v>73.738686417136108</c:v>
                </c:pt>
                <c:pt idx="262">
                  <c:v>72.772363154858354</c:v>
                </c:pt>
                <c:pt idx="263">
                  <c:v>72.074495956666524</c:v>
                </c:pt>
                <c:pt idx="264">
                  <c:v>71.725116141892428</c:v>
                </c:pt>
                <c:pt idx="265">
                  <c:v>71.844287111199478</c:v>
                </c:pt>
                <c:pt idx="266">
                  <c:v>72.559430888460696</c:v>
                </c:pt>
                <c:pt idx="267">
                  <c:v>73.967970604939623</c:v>
                </c:pt>
                <c:pt idx="268">
                  <c:v>76.105527824111078</c:v>
                </c:pt>
                <c:pt idx="269">
                  <c:v>78.928998373898963</c:v>
                </c:pt>
                <c:pt idx="270">
                  <c:v>82.320483273006488</c:v>
                </c:pt>
                <c:pt idx="271">
                  <c:v>86.112982110198757</c:v>
                </c:pt>
                <c:pt idx="272">
                  <c:v>90.133129980781803</c:v>
                </c:pt>
                <c:pt idx="273">
                  <c:v>94.251441662801412</c:v>
                </c:pt>
                <c:pt idx="274">
                  <c:v>98.427770520488053</c:v>
                </c:pt>
                <c:pt idx="275">
                  <c:v>102.73982929822628</c:v>
                </c:pt>
                <c:pt idx="276">
                  <c:v>107.38584839351343</c:v>
                </c:pt>
                <c:pt idx="277">
                  <c:v>112.65822725855317</c:v>
                </c:pt>
                <c:pt idx="278">
                  <c:v>118.89217437413161</c:v>
                </c:pt>
                <c:pt idx="279">
                  <c:v>126.40021498941358</c:v>
                </c:pt>
                <c:pt idx="280">
                  <c:v>135.40837748322167</c:v>
                </c:pt>
                <c:pt idx="281">
                  <c:v>146.01145822091812</c:v>
                </c:pt>
                <c:pt idx="282">
                  <c:v>158.16227014650573</c:v>
                </c:pt>
                <c:pt idx="283">
                  <c:v>171.70333356819995</c:v>
                </c:pt>
                <c:pt idx="284">
                  <c:v>186.44011727515618</c:v>
                </c:pt>
                <c:pt idx="285">
                  <c:v>202.24449462277352</c:v>
                </c:pt>
                <c:pt idx="286">
                  <c:v>219.16778012732033</c:v>
                </c:pt>
                <c:pt idx="287">
                  <c:v>237.53676931813396</c:v>
                </c:pt>
                <c:pt idx="288">
                  <c:v>258.00532290688699</c:v>
                </c:pt>
                <c:pt idx="289">
                  <c:v>281.53900471622723</c:v>
                </c:pt>
                <c:pt idx="290">
                  <c:v>309.32072991996466</c:v>
                </c:pt>
                <c:pt idx="291">
                  <c:v>342.57975610747667</c:v>
                </c:pt>
                <c:pt idx="292">
                  <c:v>382.36215203378401</c:v>
                </c:pt>
                <c:pt idx="293">
                  <c:v>429.27509058153555</c:v>
                </c:pt>
                <c:pt idx="294">
                  <c:v>483.24697391097629</c:v>
                </c:pt>
                <c:pt idx="295">
                  <c:v>543.34820481407769</c:v>
                </c:pt>
                <c:pt idx="296">
                  <c:v>607.71221952800659</c:v>
                </c:pt>
                <c:pt idx="297">
                  <c:v>673.58350006293483</c:v>
                </c:pt>
                <c:pt idx="298">
                  <c:v>737.5004789506487</c:v>
                </c:pt>
                <c:pt idx="299">
                  <c:v>795.59954939914803</c:v>
                </c:pt>
                <c:pt idx="300">
                  <c:v>844.00552299293747</c:v>
                </c:pt>
                <c:pt idx="301">
                  <c:v>879.25759803648077</c:v>
                </c:pt>
                <c:pt idx="302">
                  <c:v>898.71131018989524</c:v>
                </c:pt>
                <c:pt idx="303">
                  <c:v>900.85785872387248</c:v>
                </c:pt>
                <c:pt idx="304">
                  <c:v>885.5128112395098</c:v>
                </c:pt>
                <c:pt idx="305">
                  <c:v>853.84493274131205</c:v>
                </c:pt>
                <c:pt idx="306">
                  <c:v>808.2397244315456</c:v>
                </c:pt>
                <c:pt idx="307">
                  <c:v>752.01720348599656</c:v>
                </c:pt>
                <c:pt idx="308">
                  <c:v>689.04528085353297</c:v>
                </c:pt>
                <c:pt idx="309">
                  <c:v>623.30510513644299</c:v>
                </c:pt>
                <c:pt idx="310">
                  <c:v>558.47044806251802</c:v>
                </c:pt>
                <c:pt idx="311">
                  <c:v>497.55877852489783</c:v>
                </c:pt>
                <c:pt idx="312">
                  <c:v>442.69807221355831</c:v>
                </c:pt>
                <c:pt idx="313">
                  <c:v>395.03319841615388</c:v>
                </c:pt>
                <c:pt idx="314">
                  <c:v>354.77258890514264</c:v>
                </c:pt>
                <c:pt idx="315">
                  <c:v>321.3539147644459</c:v>
                </c:pt>
                <c:pt idx="316">
                  <c:v>293.69041920547193</c:v>
                </c:pt>
                <c:pt idx="317">
                  <c:v>270.45009735165894</c:v>
                </c:pt>
                <c:pt idx="318">
                  <c:v>250.3193035472608</c:v>
                </c:pt>
                <c:pt idx="319">
                  <c:v>232.21016176814487</c:v>
                </c:pt>
                <c:pt idx="320">
                  <c:v>215.3853958324346</c:v>
                </c:pt>
                <c:pt idx="321">
                  <c:v>199.49184012135692</c:v>
                </c:pt>
                <c:pt idx="322">
                  <c:v>184.51143832409548</c:v>
                </c:pt>
                <c:pt idx="323">
                  <c:v>170.65272137107297</c:v>
                </c:pt>
                <c:pt idx="324">
                  <c:v>158.21416157667338</c:v>
                </c:pt>
                <c:pt idx="325">
                  <c:v>147.45228849218259</c:v>
                </c:pt>
                <c:pt idx="326">
                  <c:v>138.48231166383809</c:v>
                </c:pt>
                <c:pt idx="327">
                  <c:v>131.22880520844018</c:v>
                </c:pt>
                <c:pt idx="328">
                  <c:v>125.43124795309836</c:v>
                </c:pt>
                <c:pt idx="329">
                  <c:v>120.69670732319317</c:v>
                </c:pt>
                <c:pt idx="330">
                  <c:v>116.58228254384368</c:v>
                </c:pt>
                <c:pt idx="331">
                  <c:v>112.68489520471506</c:v>
                </c:pt>
                <c:pt idx="332">
                  <c:v>108.71634745391013</c:v>
                </c:pt>
                <c:pt idx="333">
                  <c:v>104.54678985657945</c:v>
                </c:pt>
                <c:pt idx="334">
                  <c:v>100.20836315058102</c:v>
                </c:pt>
                <c:pt idx="335">
                  <c:v>95.860666303195686</c:v>
                </c:pt>
                <c:pt idx="336">
                  <c:v>91.728571435860758</c:v>
                </c:pt>
                <c:pt idx="337">
                  <c:v>88.028820738728768</c:v>
                </c:pt>
                <c:pt idx="338">
                  <c:v>84.903625832637005</c:v>
                </c:pt>
                <c:pt idx="339">
                  <c:v>82.376952081714279</c:v>
                </c:pt>
                <c:pt idx="340">
                  <c:v>80.343096270396842</c:v>
                </c:pt>
                <c:pt idx="341">
                  <c:v>78.589107971796778</c:v>
                </c:pt>
                <c:pt idx="342">
                  <c:v>76.844502411744912</c:v>
                </c:pt>
                <c:pt idx="343">
                  <c:v>74.845442019513683</c:v>
                </c:pt>
                <c:pt idx="344">
                  <c:v>72.397516363248997</c:v>
                </c:pt>
                <c:pt idx="345">
                  <c:v>69.422031504501419</c:v>
                </c:pt>
                <c:pt idx="346">
                  <c:v>65.975035073549634</c:v>
                </c:pt>
                <c:pt idx="347">
                  <c:v>62.235048434134512</c:v>
                </c:pt>
                <c:pt idx="348">
                  <c:v>58.463011547735192</c:v>
                </c:pt>
                <c:pt idx="349">
                  <c:v>54.944481486541086</c:v>
                </c:pt>
                <c:pt idx="350">
                  <c:v>51.928141869275812</c:v>
                </c:pt>
                <c:pt idx="351">
                  <c:v>49.575272988367409</c:v>
                </c:pt>
                <c:pt idx="352">
                  <c:v>47.931912874240737</c:v>
                </c:pt>
                <c:pt idx="353">
                  <c:v>46.9297476193534</c:v>
                </c:pt>
                <c:pt idx="354">
                  <c:v>46.414692529106944</c:v>
                </c:pt>
                <c:pt idx="355">
                  <c:v>46.195371041228263</c:v>
                </c:pt>
                <c:pt idx="356">
                  <c:v>46.098890757073953</c:v>
                </c:pt>
                <c:pt idx="357">
                  <c:v>46.019616000521218</c:v>
                </c:pt>
                <c:pt idx="358">
                  <c:v>45.948465358879332</c:v>
                </c:pt>
                <c:pt idx="359">
                  <c:v>45.975198347506463</c:v>
                </c:pt>
                <c:pt idx="360">
                  <c:v>46.263023503201993</c:v>
                </c:pt>
                <c:pt idx="361">
                  <c:v>47.002003384756087</c:v>
                </c:pt>
                <c:pt idx="362">
                  <c:v>48.353395042660445</c:v>
                </c:pt>
                <c:pt idx="363">
                  <c:v>50.399810373267741</c:v>
                </c:pt>
                <c:pt idx="364">
                  <c:v>53.115140361641544</c:v>
                </c:pt>
                <c:pt idx="365">
                  <c:v>56.363662064729709</c:v>
                </c:pt>
                <c:pt idx="366">
                  <c:v>59.930613722764498</c:v>
                </c:pt>
                <c:pt idx="367">
                  <c:v>63.578432628104665</c:v>
                </c:pt>
                <c:pt idx="368">
                  <c:v>67.11576266092105</c:v>
                </c:pt>
                <c:pt idx="369">
                  <c:v>70.462071456166058</c:v>
                </c:pt>
                <c:pt idx="370">
                  <c:v>73.690507995497512</c:v>
                </c:pt>
                <c:pt idx="371">
                  <c:v>77.035812719216779</c:v>
                </c:pt>
                <c:pt idx="372">
                  <c:v>80.861962176777553</c:v>
                </c:pt>
                <c:pt idx="373">
                  <c:v>85.594153903478457</c:v>
                </c:pt>
                <c:pt idx="374">
                  <c:v>91.629468205720258</c:v>
                </c:pt>
                <c:pt idx="375">
                  <c:v>99.247703971530285</c:v>
                </c:pt>
                <c:pt idx="376">
                  <c:v>108.54650543039791</c:v>
                </c:pt>
                <c:pt idx="377">
                  <c:v>119.42189502388675</c:v>
                </c:pt>
                <c:pt idx="378">
                  <c:v>131.60682556530756</c:v>
                </c:pt>
                <c:pt idx="379">
                  <c:v>144.76775248341838</c:v>
                </c:pt>
                <c:pt idx="380">
                  <c:v>158.64495258033566</c:v>
                </c:pt>
                <c:pt idx="381">
                  <c:v>173.20942975688516</c:v>
                </c:pt>
                <c:pt idx="382">
                  <c:v>188.80078350444649</c:v>
                </c:pt>
                <c:pt idx="383">
                  <c:v>206.20872941913001</c:v>
                </c:pt>
                <c:pt idx="384">
                  <c:v>226.66717352354948</c:v>
                </c:pt>
                <c:pt idx="385">
                  <c:v>251.74340299344436</c:v>
                </c:pt>
                <c:pt idx="386">
                  <c:v>283.12401437705586</c:v>
                </c:pt>
                <c:pt idx="387">
                  <c:v>322.32030989535008</c:v>
                </c:pt>
                <c:pt idx="388">
                  <c:v>370.33500171357463</c:v>
                </c:pt>
                <c:pt idx="389">
                  <c:v>427.34519078895914</c:v>
                </c:pt>
                <c:pt idx="390">
                  <c:v>492.46062394080923</c:v>
                </c:pt>
                <c:pt idx="391">
                  <c:v>563.60962537923751</c:v>
                </c:pt>
                <c:pt idx="392">
                  <c:v>637.58824841049068</c:v>
                </c:pt>
                <c:pt idx="393">
                  <c:v>710.28349295025805</c:v>
                </c:pt>
                <c:pt idx="394">
                  <c:v>777.05291476198249</c:v>
                </c:pt>
                <c:pt idx="395">
                  <c:v>833.21558556252455</c:v>
                </c:pt>
                <c:pt idx="396">
                  <c:v>874.58815661333801</c:v>
                </c:pt>
                <c:pt idx="397">
                  <c:v>897.98882339924921</c:v>
                </c:pt>
                <c:pt idx="398">
                  <c:v>901.63365253733855</c:v>
                </c:pt>
                <c:pt idx="399">
                  <c:v>885.36415446611068</c:v>
                </c:pt>
                <c:pt idx="400">
                  <c:v>850.66999040733572</c:v>
                </c:pt>
                <c:pt idx="401">
                  <c:v>800.50214738955799</c:v>
                </c:pt>
                <c:pt idx="402">
                  <c:v>738.90442582765979</c:v>
                </c:pt>
                <c:pt idx="403">
                  <c:v>670.51903280604802</c:v>
                </c:pt>
                <c:pt idx="404">
                  <c:v>600.04062196662153</c:v>
                </c:pt>
                <c:pt idx="405">
                  <c:v>531.6991184173695</c:v>
                </c:pt>
                <c:pt idx="406">
                  <c:v>468.8442392368222</c:v>
                </c:pt>
                <c:pt idx="407">
                  <c:v>413.68531936528666</c:v>
                </c:pt>
                <c:pt idx="408">
                  <c:v>367.21254989239299</c:v>
                </c:pt>
                <c:pt idx="409">
                  <c:v>329.29510951492864</c:v>
                </c:pt>
                <c:pt idx="410">
                  <c:v>298.92343346335463</c:v>
                </c:pt>
                <c:pt idx="411">
                  <c:v>274.54192212582814</c:v>
                </c:pt>
                <c:pt idx="412">
                  <c:v>254.40813134779071</c:v>
                </c:pt>
                <c:pt idx="413">
                  <c:v>236.91618072023377</c:v>
                </c:pt>
                <c:pt idx="414">
                  <c:v>220.83474994617208</c:v>
                </c:pt>
                <c:pt idx="415">
                  <c:v>205.43058094284311</c:v>
                </c:pt>
                <c:pt idx="416">
                  <c:v>190.47249209053797</c:v>
                </c:pt>
                <c:pt idx="417">
                  <c:v>176.13372956666797</c:v>
                </c:pt>
                <c:pt idx="418">
                  <c:v>162.82774291930966</c:v>
                </c:pt>
                <c:pt idx="419">
                  <c:v>151.02124099878804</c:v>
                </c:pt>
                <c:pt idx="420">
                  <c:v>141.06759254452976</c:v>
                </c:pt>
                <c:pt idx="421">
                  <c:v>133.09420475869447</c:v>
                </c:pt>
                <c:pt idx="422">
                  <c:v>126.96206162245655</c:v>
                </c:pt>
                <c:pt idx="423">
                  <c:v>122.29781716187163</c:v>
                </c:pt>
                <c:pt idx="424">
                  <c:v>118.58264600004038</c:v>
                </c:pt>
                <c:pt idx="425">
                  <c:v>115.27078772192755</c:v>
                </c:pt>
                <c:pt idx="426">
                  <c:v>111.90644633083645</c:v>
                </c:pt>
                <c:pt idx="427">
                  <c:v>108.21084178239022</c:v>
                </c:pt>
                <c:pt idx="428">
                  <c:v>104.12053154946753</c:v>
                </c:pt>
                <c:pt idx="429">
                  <c:v>99.771108787229551</c:v>
                </c:pt>
                <c:pt idx="430">
                  <c:v>95.433851419218726</c:v>
                </c:pt>
                <c:pt idx="431">
                  <c:v>91.423725984360345</c:v>
                </c:pt>
                <c:pt idx="432">
                  <c:v>88.002990176962115</c:v>
                </c:pt>
                <c:pt idx="433">
                  <c:v>85.304399046126719</c:v>
                </c:pt>
                <c:pt idx="434">
                  <c:v>83.292065664408</c:v>
                </c:pt>
                <c:pt idx="435">
                  <c:v>81.768030554294114</c:v>
                </c:pt>
                <c:pt idx="436">
                  <c:v>80.421099517891179</c:v>
                </c:pt>
                <c:pt idx="437">
                  <c:v>78.904310324096812</c:v>
                </c:pt>
                <c:pt idx="438">
                  <c:v>76.920868761248315</c:v>
                </c:pt>
                <c:pt idx="439">
                  <c:v>74.296984036500149</c:v>
                </c:pt>
                <c:pt idx="440">
                  <c:v>71.023902717442354</c:v>
                </c:pt>
                <c:pt idx="441">
                  <c:v>67.259496179625458</c:v>
                </c:pt>
                <c:pt idx="442">
                  <c:v>63.289934876676554</c:v>
                </c:pt>
                <c:pt idx="443">
                  <c:v>59.461763323821508</c:v>
                </c:pt>
                <c:pt idx="444">
                  <c:v>56.101706901221199</c:v>
                </c:pt>
                <c:pt idx="445">
                  <c:v>53.444147266232257</c:v>
                </c:pt>
                <c:pt idx="446">
                  <c:v>51.583848817191644</c:v>
                </c:pt>
                <c:pt idx="447">
                  <c:v>50.464869674855144</c:v>
                </c:pt>
                <c:pt idx="448">
                  <c:v>49.907348852411985</c:v>
                </c:pt>
                <c:pt idx="449">
                  <c:v>49.664341039566004</c:v>
                </c:pt>
                <c:pt idx="450">
                  <c:v>49.493431537711444</c:v>
                </c:pt>
                <c:pt idx="451">
                  <c:v>49.224337491639545</c:v>
                </c:pt>
                <c:pt idx="452">
                  <c:v>48.804946270495329</c:v>
                </c:pt>
                <c:pt idx="453">
                  <c:v>48.313935932232802</c:v>
                </c:pt>
                <c:pt idx="454">
                  <c:v>47.936841996223329</c:v>
                </c:pt>
                <c:pt idx="455">
                  <c:v>47.911997878635098</c:v>
                </c:pt>
                <c:pt idx="456">
                  <c:v>48.460775360136012</c:v>
                </c:pt>
                <c:pt idx="457">
                  <c:v>49.720941400037326</c:v>
                </c:pt>
                <c:pt idx="458">
                  <c:v>51.701553895744929</c:v>
                </c:pt>
                <c:pt idx="459">
                  <c:v>54.272639827688515</c:v>
                </c:pt>
                <c:pt idx="460">
                  <c:v>57.194128018942379</c:v>
                </c:pt>
                <c:pt idx="461">
                  <c:v>60.178266880522514</c:v>
                </c:pt>
                <c:pt idx="462">
                  <c:v>62.97059686093047</c:v>
                </c:pt>
                <c:pt idx="463">
                  <c:v>65.428836802682653</c:v>
                </c:pt>
                <c:pt idx="464">
                  <c:v>67.578383770418824</c:v>
                </c:pt>
                <c:pt idx="465">
                  <c:v>69.627932477159234</c:v>
                </c:pt>
                <c:pt idx="466">
                  <c:v>71.938077129027619</c:v>
                </c:pt>
                <c:pt idx="467">
                  <c:v>74.947585006757691</c:v>
                </c:pt>
                <c:pt idx="468">
                  <c:v>79.073532721322678</c:v>
                </c:pt>
                <c:pt idx="469">
                  <c:v>84.609799608973503</c:v>
                </c:pt>
                <c:pt idx="470">
                  <c:v>91.651245834188714</c:v>
                </c:pt>
                <c:pt idx="471">
                  <c:v>100.06716088264989</c:v>
                </c:pt>
                <c:pt idx="472">
                  <c:v>109.53763436047782</c:v>
                </c:pt>
                <c:pt idx="473">
                  <c:v>119.65223726917607</c:v>
                </c:pt>
                <c:pt idx="474">
                  <c:v>130.05480169442998</c:v>
                </c:pt>
                <c:pt idx="475">
                  <c:v>140.60465620091978</c:v>
                </c:pt>
                <c:pt idx="476">
                  <c:v>151.51667014026998</c:v>
                </c:pt>
                <c:pt idx="477">
                  <c:v>163.44215059278341</c:v>
                </c:pt>
                <c:pt idx="478">
                  <c:v>177.46074592113226</c:v>
                </c:pt>
                <c:pt idx="479">
                  <c:v>194.96898166269503</c:v>
                </c:pt>
                <c:pt idx="480">
                  <c:v>217.47118147265866</c:v>
                </c:pt>
                <c:pt idx="481">
                  <c:v>246.29944769433337</c:v>
                </c:pt>
                <c:pt idx="482">
                  <c:v>282.30683595206824</c:v>
                </c:pt>
                <c:pt idx="483">
                  <c:v>325.58807046687218</c:v>
                </c:pt>
                <c:pt idx="484">
                  <c:v>375.28259647858795</c:v>
                </c:pt>
                <c:pt idx="485">
                  <c:v>429.5047700066317</c:v>
                </c:pt>
                <c:pt idx="486">
                  <c:v>485.42689470595195</c:v>
                </c:pt>
                <c:pt idx="487">
                  <c:v>539.51581266283063</c:v>
                </c:pt>
                <c:pt idx="488">
                  <c:v>587.89727632209519</c:v>
                </c:pt>
                <c:pt idx="489">
                  <c:v>626.79922470306042</c:v>
                </c:pt>
                <c:pt idx="490">
                  <c:v>653.00969546872557</c:v>
                </c:pt>
                <c:pt idx="491">
                  <c:v>664.28040478917853</c:v>
                </c:pt>
                <c:pt idx="492">
                  <c:v>659.61405780149346</c:v>
                </c:pt>
                <c:pt idx="493">
                  <c:v>639.39110133029317</c:v>
                </c:pt>
                <c:pt idx="494">
                  <c:v>605.31683833347745</c:v>
                </c:pt>
                <c:pt idx="495">
                  <c:v>560.19816157017044</c:v>
                </c:pt>
                <c:pt idx="496">
                  <c:v>507.58566810702735</c:v>
                </c:pt>
                <c:pt idx="497">
                  <c:v>451.33701381075332</c:v>
                </c:pt>
                <c:pt idx="498">
                  <c:v>395.16771593588913</c:v>
                </c:pt>
                <c:pt idx="499">
                  <c:v>342.25469244920896</c:v>
                </c:pt>
                <c:pt idx="500">
                  <c:v>294.94617622838797</c:v>
                </c:pt>
                <c:pt idx="501">
                  <c:v>254.61169756761714</c:v>
                </c:pt>
                <c:pt idx="502">
                  <c:v>221.64141574506158</c:v>
                </c:pt>
                <c:pt idx="503">
                  <c:v>195.5796610711345</c:v>
                </c:pt>
                <c:pt idx="504">
                  <c:v>175.35737276868747</c:v>
                </c:pt>
                <c:pt idx="505">
                  <c:v>159.57545015026278</c:v>
                </c:pt>
                <c:pt idx="506">
                  <c:v>146.78759912837702</c:v>
                </c:pt>
                <c:pt idx="507">
                  <c:v>135.73699667844778</c:v>
                </c:pt>
                <c:pt idx="508">
                  <c:v>125.51428331626539</c:v>
                </c:pt>
                <c:pt idx="509">
                  <c:v>115.62204584655242</c:v>
                </c:pt>
                <c:pt idx="510">
                  <c:v>105.94947064250306</c:v>
                </c:pt>
                <c:pt idx="511">
                  <c:v>96.676734921649498</c:v>
                </c:pt>
                <c:pt idx="512">
                  <c:v>88.139224419218849</c:v>
                </c:pt>
                <c:pt idx="513">
                  <c:v>80.685319704371679</c:v>
                </c:pt>
                <c:pt idx="514">
                  <c:v>74.558219599027723</c:v>
                </c:pt>
                <c:pt idx="515">
                  <c:v>69.823360372852434</c:v>
                </c:pt>
                <c:pt idx="516">
                  <c:v>66.350738934222534</c:v>
                </c:pt>
                <c:pt idx="517">
                  <c:v>63.848630664534205</c:v>
                </c:pt>
                <c:pt idx="518">
                  <c:v>61.934471488030013</c:v>
                </c:pt>
                <c:pt idx="519">
                  <c:v>60.222073355517949</c:v>
                </c:pt>
                <c:pt idx="520">
                  <c:v>58.402879479441367</c:v>
                </c:pt>
                <c:pt idx="521">
                  <c:v>56.302509993527813</c:v>
                </c:pt>
                <c:pt idx="522">
                  <c:v>53.901226228773197</c:v>
                </c:pt>
                <c:pt idx="523">
                  <c:v>51.316248371725294</c:v>
                </c:pt>
                <c:pt idx="524">
                  <c:v>48.752910372164166</c:v>
                </c:pt>
                <c:pt idx="525">
                  <c:v>46.438440999023292</c:v>
                </c:pt>
                <c:pt idx="526">
                  <c:v>44.555348743233843</c:v>
                </c:pt>
                <c:pt idx="527">
                  <c:v>43.190465788426231</c:v>
                </c:pt>
                <c:pt idx="528">
                  <c:v>42.311116614610974</c:v>
                </c:pt>
                <c:pt idx="529">
                  <c:v>41.772859816743789</c:v>
                </c:pt>
                <c:pt idx="530">
                  <c:v>41.355533021695351</c:v>
                </c:pt>
                <c:pt idx="531">
                  <c:v>40.817718068365245</c:v>
                </c:pt>
                <c:pt idx="532">
                  <c:v>39.955719901265937</c:v>
                </c:pt>
                <c:pt idx="533">
                  <c:v>38.652555082923989</c:v>
                </c:pt>
                <c:pt idx="534">
                  <c:v>36.905297954553888</c:v>
                </c:pt>
                <c:pt idx="535">
                  <c:v>34.824662612253974</c:v>
                </c:pt>
                <c:pt idx="536">
                  <c:v>32.607536653769444</c:v>
                </c:pt>
                <c:pt idx="537">
                  <c:v>30.489686194343289</c:v>
                </c:pt>
                <c:pt idx="538">
                  <c:v>28.690490176362189</c:v>
                </c:pt>
                <c:pt idx="539">
                  <c:v>27.363267401007025</c:v>
                </c:pt>
                <c:pt idx="540">
                  <c:v>26.563168149519811</c:v>
                </c:pt>
                <c:pt idx="541">
                  <c:v>26.240132019904813</c:v>
                </c:pt>
                <c:pt idx="542">
                  <c:v>26.258162310509029</c:v>
                </c:pt>
                <c:pt idx="543">
                  <c:v>26.435652242550269</c:v>
                </c:pt>
                <c:pt idx="544">
                  <c:v>26.596299198825019</c:v>
                </c:pt>
                <c:pt idx="545">
                  <c:v>26.617528710512708</c:v>
                </c:pt>
                <c:pt idx="546">
                  <c:v>26.463974686051575</c:v>
                </c:pt>
                <c:pt idx="547">
                  <c:v>26.197304330204304</c:v>
                </c:pt>
                <c:pt idx="548">
                  <c:v>25.959655006486045</c:v>
                </c:pt>
                <c:pt idx="549">
                  <c:v>25.934724900287186</c:v>
                </c:pt>
                <c:pt idx="550">
                  <c:v>26.296462449321961</c:v>
                </c:pt>
                <c:pt idx="551">
                  <c:v>27.158833810044808</c:v>
                </c:pt>
                <c:pt idx="552">
                  <c:v>28.540352478494832</c:v>
                </c:pt>
                <c:pt idx="553">
                  <c:v>30.353756747256735</c:v>
                </c:pt>
                <c:pt idx="554">
                  <c:v>32.42510291497657</c:v>
                </c:pt>
                <c:pt idx="555">
                  <c:v>34.539015592468878</c:v>
                </c:pt>
                <c:pt idx="556">
                  <c:v>36.499727890552464</c:v>
                </c:pt>
                <c:pt idx="557">
                  <c:v>38.192673303711217</c:v>
                </c:pt>
                <c:pt idx="558">
                  <c:v>39.630128034387887</c:v>
                </c:pt>
                <c:pt idx="559">
                  <c:v>40.967311106513691</c:v>
                </c:pt>
                <c:pt idx="560">
                  <c:v>42.482002736199561</c:v>
                </c:pt>
                <c:pt idx="561">
                  <c:v>44.519761653668446</c:v>
                </c:pt>
                <c:pt idx="562">
                  <c:v>47.41615002035234</c:v>
                </c:pt>
                <c:pt idx="563">
                  <c:v>51.414714772116895</c:v>
                </c:pt>
                <c:pt idx="564">
                  <c:v>56.602824912758685</c:v>
                </c:pt>
                <c:pt idx="565">
                  <c:v>62.885613422297375</c:v>
                </c:pt>
                <c:pt idx="566">
                  <c:v>70.011143068687957</c:v>
                </c:pt>
                <c:pt idx="567">
                  <c:v>77.648672007417218</c:v>
                </c:pt>
                <c:pt idx="568">
                  <c:v>85.508771779488725</c:v>
                </c:pt>
                <c:pt idx="569">
                  <c:v>93.481922891258321</c:v>
                </c:pt>
                <c:pt idx="570">
                  <c:v>101.76399529348237</c:v>
                </c:pt>
                <c:pt idx="571">
                  <c:v>110.93501028421863</c:v>
                </c:pt>
                <c:pt idx="572">
                  <c:v>121.96289615597823</c:v>
                </c:pt>
                <c:pt idx="573">
                  <c:v>136.11619473027338</c:v>
                </c:pt>
                <c:pt idx="574">
                  <c:v>154.7869068123801</c:v>
                </c:pt>
                <c:pt idx="575">
                  <c:v>179.24369991146418</c:v>
                </c:pt>
                <c:pt idx="576">
                  <c:v>210.3527148952837</c:v>
                </c:pt>
                <c:pt idx="577">
                  <c:v>248.31449676880615</c:v>
                </c:pt>
                <c:pt idx="578">
                  <c:v>292.46834611567363</c:v>
                </c:pt>
                <c:pt idx="579">
                  <c:v>341.20839824160328</c:v>
                </c:pt>
                <c:pt idx="580">
                  <c:v>392.03963879775301</c:v>
                </c:pt>
                <c:pt idx="581">
                  <c:v>441.77937509249023</c:v>
                </c:pt>
                <c:pt idx="582">
                  <c:v>486.88436686157229</c:v>
                </c:pt>
                <c:pt idx="583">
                  <c:v>523.8605600381602</c:v>
                </c:pt>
                <c:pt idx="584">
                  <c:v>549.69565222380754</c:v>
                </c:pt>
                <c:pt idx="585">
                  <c:v>562.24794935041848</c:v>
                </c:pt>
                <c:pt idx="586">
                  <c:v>560.52975345012851</c:v>
                </c:pt>
                <c:pt idx="587">
                  <c:v>544.83929550460289</c:v>
                </c:pt>
                <c:pt idx="588">
                  <c:v>516.71933966896836</c:v>
                </c:pt>
                <c:pt idx="589">
                  <c:v>478.74876179982698</c:v>
                </c:pt>
                <c:pt idx="590">
                  <c:v>434.20056316324872</c:v>
                </c:pt>
                <c:pt idx="591">
                  <c:v>386.62100554503519</c:v>
                </c:pt>
                <c:pt idx="592">
                  <c:v>339.39605208142899</c:v>
                </c:pt>
                <c:pt idx="593">
                  <c:v>295.37112369951262</c:v>
                </c:pt>
                <c:pt idx="594">
                  <c:v>256.57860069959452</c:v>
                </c:pt>
                <c:pt idx="595">
                  <c:v>224.10691388052427</c:v>
                </c:pt>
                <c:pt idx="596">
                  <c:v>198.11951660671014</c:v>
                </c:pt>
                <c:pt idx="597">
                  <c:v>178.00636544259001</c:v>
                </c:pt>
                <c:pt idx="598">
                  <c:v>162.62947638924464</c:v>
                </c:pt>
                <c:pt idx="599">
                  <c:v>150.61132344776385</c:v>
                </c:pt>
                <c:pt idx="600">
                  <c:v>140.61222679445768</c:v>
                </c:pt>
                <c:pt idx="601">
                  <c:v>131.55031076844381</c:v>
                </c:pt>
                <c:pt idx="602">
                  <c:v>122.73302850705927</c:v>
                </c:pt>
                <c:pt idx="603">
                  <c:v>113.88913816865833</c:v>
                </c:pt>
                <c:pt idx="604">
                  <c:v>105.11018962498167</c:v>
                </c:pt>
                <c:pt idx="605">
                  <c:v>96.727057399079271</c:v>
                </c:pt>
                <c:pt idx="606">
                  <c:v>89.156852145356169</c:v>
                </c:pt>
                <c:pt idx="607">
                  <c:v>82.75723000307481</c:v>
                </c:pt>
                <c:pt idx="608">
                  <c:v>77.71902774415382</c:v>
                </c:pt>
                <c:pt idx="609">
                  <c:v>74.016201122158648</c:v>
                </c:pt>
                <c:pt idx="610">
                  <c:v>71.417244499282461</c:v>
                </c:pt>
                <c:pt idx="611">
                  <c:v>69.548019951389563</c:v>
                </c:pt>
                <c:pt idx="612">
                  <c:v>67.985260805155335</c:v>
                </c:pt>
                <c:pt idx="613">
                  <c:v>66.354982099772599</c:v>
                </c:pt>
                <c:pt idx="614">
                  <c:v>64.411296553260726</c:v>
                </c:pt>
                <c:pt idx="615">
                  <c:v>62.07792784157941</c:v>
                </c:pt>
                <c:pt idx="616">
                  <c:v>59.445079518709171</c:v>
                </c:pt>
                <c:pt idx="617">
                  <c:v>56.725626359210295</c:v>
                </c:pt>
                <c:pt idx="618">
                  <c:v>54.184166258503325</c:v>
                </c:pt>
                <c:pt idx="619">
                  <c:v>52.058187047681514</c:v>
                </c:pt>
                <c:pt idx="620">
                  <c:v>50.491358664361215</c:v>
                </c:pt>
                <c:pt idx="621">
                  <c:v>49.494865472504046</c:v>
                </c:pt>
                <c:pt idx="622">
                  <c:v>48.944982070815144</c:v>
                </c:pt>
                <c:pt idx="623">
                  <c:v>48.615791440035579</c:v>
                </c:pt>
                <c:pt idx="624">
                  <c:v>48.237349044432008</c:v>
                </c:pt>
                <c:pt idx="625">
                  <c:v>47.563741351116974</c:v>
                </c:pt>
                <c:pt idx="626">
                  <c:v>46.433665527240521</c:v>
                </c:pt>
                <c:pt idx="627">
                  <c:v>44.808648460942223</c:v>
                </c:pt>
                <c:pt idx="628">
                  <c:v>42.780064756235319</c:v>
                </c:pt>
                <c:pt idx="629">
                  <c:v>40.544116530667026</c:v>
                </c:pt>
                <c:pt idx="630">
                  <c:v>38.351893625496977</c:v>
                </c:pt>
                <c:pt idx="631">
                  <c:v>36.447603785830964</c:v>
                </c:pt>
                <c:pt idx="632">
                  <c:v>35.01064439923735</c:v>
                </c:pt>
                <c:pt idx="633">
                  <c:v>34.115833049676816</c:v>
                </c:pt>
                <c:pt idx="634">
                  <c:v>33.721244505950175</c:v>
                </c:pt>
                <c:pt idx="635">
                  <c:v>33.685984939279216</c:v>
                </c:pt>
                <c:pt idx="636">
                  <c:v>33.8126638563255</c:v>
                </c:pt>
                <c:pt idx="637">
                  <c:v>33.903177862200003</c:v>
                </c:pt>
                <c:pt idx="638">
                  <c:v>33.813203463139899</c:v>
                </c:pt>
                <c:pt idx="639">
                  <c:v>33.491281324240944</c:v>
                </c:pt>
                <c:pt idx="640">
                  <c:v>32.992419808014212</c:v>
                </c:pt>
                <c:pt idx="641">
                  <c:v>32.462734053348392</c:v>
                </c:pt>
                <c:pt idx="642">
                  <c:v>32.09912528115558</c:v>
                </c:pt>
                <c:pt idx="643">
                  <c:v>32.094523934121845</c:v>
                </c:pt>
                <c:pt idx="644">
                  <c:v>32.583127824479995</c:v>
                </c:pt>
                <c:pt idx="645">
                  <c:v>33.60034947403993</c:v>
                </c:pt>
                <c:pt idx="646">
                  <c:v>35.068713284684513</c:v>
                </c:pt>
                <c:pt idx="647">
                  <c:v>36.814505744564201</c:v>
                </c:pt>
                <c:pt idx="648">
                  <c:v>38.612120407943245</c:v>
                </c:pt>
                <c:pt idx="649">
                  <c:v>40.245682218324653</c:v>
                </c:pt>
                <c:pt idx="650">
                  <c:v>41.572542103188411</c:v>
                </c:pt>
                <c:pt idx="651">
                  <c:v>42.571942449451853</c:v>
                </c:pt>
                <c:pt idx="652">
                  <c:v>43.365050043772911</c:v>
                </c:pt>
                <c:pt idx="653">
                  <c:v>44.199117991493381</c:v>
                </c:pt>
                <c:pt idx="654">
                  <c:v>45.397342259360094</c:v>
                </c:pt>
                <c:pt idx="655">
                  <c:v>47.284983922127587</c:v>
                </c:pt>
                <c:pt idx="656">
                  <c:v>50.109344761113121</c:v>
                </c:pt>
                <c:pt idx="657">
                  <c:v>53.974376048242092</c:v>
                </c:pt>
                <c:pt idx="658">
                  <c:v>58.809031049572006</c:v>
                </c:pt>
                <c:pt idx="659">
                  <c:v>64.381980374146011</c:v>
                </c:pt>
                <c:pt idx="660">
                  <c:v>70.365156244485519</c:v>
                </c:pt>
                <c:pt idx="661">
                  <c:v>76.436852419995162</c:v>
                </c:pt>
                <c:pt idx="662">
                  <c:v>82.404351811211711</c:v>
                </c:pt>
                <c:pt idx="663">
                  <c:v>88.318803590340025</c:v>
                </c:pt>
                <c:pt idx="664">
                  <c:v>94.553235951644183</c:v>
                </c:pt>
                <c:pt idx="665">
                  <c:v>101.81902082139842</c:v>
                </c:pt>
                <c:pt idx="666">
                  <c:v>111.10635579970435</c:v>
                </c:pt>
                <c:pt idx="667">
                  <c:v>123.54868003294737</c:v>
                </c:pt>
                <c:pt idx="668">
                  <c:v>140.22670785110256</c:v>
                </c:pt>
                <c:pt idx="669">
                  <c:v>161.94180454016038</c:v>
                </c:pt>
                <c:pt idx="670">
                  <c:v>188.99777349555211</c:v>
                </c:pt>
                <c:pt idx="671">
                  <c:v>221.032592900146</c:v>
                </c:pt>
                <c:pt idx="672">
                  <c:v>256.93631610799474</c:v>
                </c:pt>
                <c:pt idx="673">
                  <c:v>294.87881268502275</c:v>
                </c:pt>
                <c:pt idx="674">
                  <c:v>332.45329091554191</c:v>
                </c:pt>
                <c:pt idx="675">
                  <c:v>366.92170636564629</c:v>
                </c:pt>
                <c:pt idx="676">
                  <c:v>395.5298341255787</c:v>
                </c:pt>
                <c:pt idx="677">
                  <c:v>415.84639767342986</c:v>
                </c:pt>
                <c:pt idx="678">
                  <c:v>426.07479699588635</c:v>
                </c:pt>
                <c:pt idx="679">
                  <c:v>425.28890300284689</c:v>
                </c:pt>
                <c:pt idx="680">
                  <c:v>413.55571815616969</c:v>
                </c:pt>
                <c:pt idx="681">
                  <c:v>391.92552483234687</c:v>
                </c:pt>
                <c:pt idx="682">
                  <c:v>362.29133187851176</c:v>
                </c:pt>
                <c:pt idx="683">
                  <c:v>327.14024601408636</c:v>
                </c:pt>
                <c:pt idx="684">
                  <c:v>289.23617986453286</c:v>
                </c:pt>
                <c:pt idx="685">
                  <c:v>251.28316782729826</c:v>
                </c:pt>
                <c:pt idx="686">
                  <c:v>215.61989506181578</c:v>
                </c:pt>
                <c:pt idx="687">
                  <c:v>183.98882861775431</c:v>
                </c:pt>
                <c:pt idx="688">
                  <c:v>157.40909897777524</c:v>
                </c:pt>
                <c:pt idx="689">
                  <c:v>136.16377403078897</c:v>
                </c:pt>
                <c:pt idx="690">
                  <c:v>119.89284167703265</c:v>
                </c:pt>
                <c:pt idx="691">
                  <c:v>107.76654078507649</c:v>
                </c:pt>
                <c:pt idx="692">
                  <c:v>98.702493839733819</c:v>
                </c:pt>
                <c:pt idx="693">
                  <c:v>91.586099120505111</c:v>
                </c:pt>
                <c:pt idx="694">
                  <c:v>85.457119756997827</c:v>
                </c:pt>
                <c:pt idx="695">
                  <c:v>79.635234941634678</c:v>
                </c:pt>
                <c:pt idx="696">
                  <c:v>73.771236575892615</c:v>
                </c:pt>
                <c:pt idx="697">
                  <c:v>67.825660853933556</c:v>
                </c:pt>
                <c:pt idx="698">
                  <c:v>61.989987668271233</c:v>
                </c:pt>
                <c:pt idx="699">
                  <c:v>56.574699381499144</c:v>
                </c:pt>
                <c:pt idx="700">
                  <c:v>51.892019651461574</c:v>
                </c:pt>
                <c:pt idx="701">
                  <c:v>48.158817333689036</c:v>
                </c:pt>
                <c:pt idx="702">
                  <c:v>45.43791272087006</c:v>
                </c:pt>
                <c:pt idx="703">
                  <c:v>43.62574328927095</c:v>
                </c:pt>
                <c:pt idx="704">
                  <c:v>42.483403223197385</c:v>
                </c:pt>
                <c:pt idx="705">
                  <c:v>41.698807988186289</c:v>
                </c:pt>
                <c:pt idx="706">
                  <c:v>40.961982441809006</c:v>
                </c:pt>
                <c:pt idx="707">
                  <c:v>40.034191649971653</c:v>
                </c:pt>
                <c:pt idx="708">
                  <c:v>38.794769096339962</c:v>
                </c:pt>
                <c:pt idx="709">
                  <c:v>37.256036484364955</c:v>
                </c:pt>
                <c:pt idx="710">
                  <c:v>35.544959915876952</c:v>
                </c:pt>
                <c:pt idx="711">
                  <c:v>33.858178739629032</c:v>
                </c:pt>
                <c:pt idx="712">
                  <c:v>32.402975407132971</c:v>
                </c:pt>
                <c:pt idx="713">
                  <c:v>31.339387110009724</c:v>
                </c:pt>
                <c:pt idx="714">
                  <c:v>30.737563630543686</c:v>
                </c:pt>
                <c:pt idx="715">
                  <c:v>30.560093215528529</c:v>
                </c:pt>
                <c:pt idx="716">
                  <c:v>30.672527160170826</c:v>
                </c:pt>
                <c:pt idx="717">
                  <c:v>30.878350325704435</c:v>
                </c:pt>
                <c:pt idx="718">
                  <c:v>30.968837405296533</c:v>
                </c:pt>
                <c:pt idx="719">
                  <c:v>30.774937979404218</c:v>
                </c:pt>
                <c:pt idx="720">
                  <c:v>30.208249377724222</c:v>
                </c:pt>
                <c:pt idx="721">
                  <c:v>29.281189220914587</c:v>
                </c:pt>
                <c:pt idx="722">
                  <c:v>28.101852882258235</c:v>
                </c:pt>
                <c:pt idx="723">
                  <c:v>26.845386406266186</c:v>
                </c:pt>
                <c:pt idx="724">
                  <c:v>25.709470035389689</c:v>
                </c:pt>
                <c:pt idx="725">
                  <c:v>24.865305239390953</c:v>
                </c:pt>
                <c:pt idx="726">
                  <c:v>24.416435578740089</c:v>
                </c:pt>
                <c:pt idx="727">
                  <c:v>24.375614977538177</c:v>
                </c:pt>
                <c:pt idx="728">
                  <c:v>24.665311726347909</c:v>
                </c:pt>
                <c:pt idx="729">
                  <c:v>25.141452943722989</c:v>
                </c:pt>
                <c:pt idx="730">
                  <c:v>25.634148972666541</c:v>
                </c:pt>
                <c:pt idx="731">
                  <c:v>25.994838136653343</c:v>
                </c:pt>
                <c:pt idx="732">
                  <c:v>26.137629351261626</c:v>
                </c:pt>
                <c:pt idx="733">
                  <c:v>26.064024724147096</c:v>
                </c:pt>
                <c:pt idx="734">
                  <c:v>25.864359606352963</c:v>
                </c:pt>
                <c:pt idx="735">
                  <c:v>25.695206575517705</c:v>
                </c:pt>
                <c:pt idx="736">
                  <c:v>25.738207449583786</c:v>
                </c:pt>
                <c:pt idx="737">
                  <c:v>26.150773664724593</c:v>
                </c:pt>
                <c:pt idx="738">
                  <c:v>27.021550062864048</c:v>
                </c:pt>
                <c:pt idx="739">
                  <c:v>28.342778025068736</c:v>
                </c:pt>
                <c:pt idx="740">
                  <c:v>30.007801129971501</c:v>
                </c:pt>
                <c:pt idx="741">
                  <c:v>31.835787056614237</c:v>
                </c:pt>
                <c:pt idx="742">
                  <c:v>33.618745217156352</c:v>
                </c:pt>
                <c:pt idx="743">
                  <c:v>35.17981728378502</c:v>
                </c:pt>
                <c:pt idx="744">
                  <c:v>36.428183532760379</c:v>
                </c:pt>
                <c:pt idx="745">
                  <c:v>37.395810110307913</c:v>
                </c:pt>
                <c:pt idx="746">
                  <c:v>38.244903842181188</c:v>
                </c:pt>
                <c:pt idx="747">
                  <c:v>39.241680860673213</c:v>
                </c:pt>
                <c:pt idx="748">
                  <c:v>40.700438201488012</c:v>
                </c:pt>
                <c:pt idx="749">
                  <c:v>42.909997457808238</c:v>
                </c:pt>
                <c:pt idx="750">
                  <c:v>46.060361756004085</c:v>
                </c:pt>
                <c:pt idx="751">
                  <c:v>50.189296984218544</c:v>
                </c:pt>
                <c:pt idx="752">
                  <c:v>55.165729428987362</c:v>
                </c:pt>
                <c:pt idx="753">
                  <c:v>60.719602037085558</c:v>
                </c:pt>
                <c:pt idx="754">
                  <c:v>66.517459833356028</c:v>
                </c:pt>
                <c:pt idx="755">
                  <c:v>72.271673673941137</c:v>
                </c:pt>
                <c:pt idx="756">
                  <c:v>77.861387337693586</c:v>
                </c:pt>
                <c:pt idx="757">
                  <c:v>83.437366975530566</c:v>
                </c:pt>
                <c:pt idx="758">
                  <c:v>89.48264043240647</c:v>
                </c:pt>
                <c:pt idx="759">
                  <c:v>96.806729924205627</c:v>
                </c:pt>
                <c:pt idx="760">
                  <c:v>106.46269370913556</c:v>
                </c:pt>
                <c:pt idx="761">
                  <c:v>119.59115552097759</c:v>
                </c:pt>
                <c:pt idx="762">
                  <c:v>137.21117431034912</c:v>
                </c:pt>
                <c:pt idx="763">
                  <c:v>159.99100247932361</c:v>
                </c:pt>
                <c:pt idx="764">
                  <c:v>188.03960806438783</c:v>
                </c:pt>
                <c:pt idx="765">
                  <c:v>220.7603184378778</c:v>
                </c:pt>
                <c:pt idx="766">
                  <c:v>256.80046921285702</c:v>
                </c:pt>
                <c:pt idx="767">
                  <c:v>294.11645708402187</c:v>
                </c:pt>
                <c:pt idx="768">
                  <c:v>330.15447888527518</c:v>
                </c:pt>
                <c:pt idx="769">
                  <c:v>362.12688833057172</c:v>
                </c:pt>
                <c:pt idx="770">
                  <c:v>387.34629523012131</c:v>
                </c:pt>
                <c:pt idx="771">
                  <c:v>403.56769778340038</c:v>
                </c:pt>
                <c:pt idx="772">
                  <c:v>409.28547426598169</c:v>
                </c:pt>
                <c:pt idx="773">
                  <c:v>403.93784102183702</c:v>
                </c:pt>
                <c:pt idx="774">
                  <c:v>387.98556158597199</c:v>
                </c:pt>
                <c:pt idx="775">
                  <c:v>362.85183267478732</c:v>
                </c:pt>
                <c:pt idx="776">
                  <c:v>330.73280411546932</c:v>
                </c:pt>
                <c:pt idx="777">
                  <c:v>294.30907536750965</c:v>
                </c:pt>
                <c:pt idx="778">
                  <c:v>256.40401943715125</c:v>
                </c:pt>
                <c:pt idx="779">
                  <c:v>219.64219795769466</c:v>
                </c:pt>
                <c:pt idx="780">
                  <c:v>186.15925556755815</c:v>
                </c:pt>
                <c:pt idx="781">
                  <c:v>157.40405933641046</c:v>
                </c:pt>
                <c:pt idx="782">
                  <c:v>134.05662894490783</c:v>
                </c:pt>
                <c:pt idx="783">
                  <c:v>116.06490324083053</c:v>
                </c:pt>
                <c:pt idx="784">
                  <c:v>102.78343631285072</c:v>
                </c:pt>
                <c:pt idx="785">
                  <c:v>93.181304398115074</c:v>
                </c:pt>
                <c:pt idx="786">
                  <c:v>86.077510861711517</c:v>
                </c:pt>
                <c:pt idx="787">
                  <c:v>80.361277279662346</c:v>
                </c:pt>
                <c:pt idx="788">
                  <c:v>75.161486740200246</c:v>
                </c:pt>
                <c:pt idx="789">
                  <c:v>69.942414606931493</c:v>
                </c:pt>
                <c:pt idx="790">
                  <c:v>64.518899868383784</c:v>
                </c:pt>
                <c:pt idx="791">
                  <c:v>58.999986011021832</c:v>
                </c:pt>
                <c:pt idx="792">
                  <c:v>53.682728144675067</c:v>
                </c:pt>
                <c:pt idx="793">
                  <c:v>48.925082093533497</c:v>
                </c:pt>
                <c:pt idx="794">
                  <c:v>45.027553009053186</c:v>
                </c:pt>
                <c:pt idx="795">
                  <c:v>42.147947717267314</c:v>
                </c:pt>
                <c:pt idx="796">
                  <c:v>40.263728919860121</c:v>
                </c:pt>
                <c:pt idx="797">
                  <c:v>39.184518306934024</c:v>
                </c:pt>
                <c:pt idx="798">
                  <c:v>38.605924486334594</c:v>
                </c:pt>
                <c:pt idx="799">
                  <c:v>38.187462296746418</c:v>
                </c:pt>
                <c:pt idx="800">
                  <c:v>37.633473445351733</c:v>
                </c:pt>
                <c:pt idx="801">
                  <c:v>36.757158344981846</c:v>
                </c:pt>
                <c:pt idx="802">
                  <c:v>35.513453781243243</c:v>
                </c:pt>
                <c:pt idx="803">
                  <c:v>33.994972642842292</c:v>
                </c:pt>
                <c:pt idx="804">
                  <c:v>32.394450302541337</c:v>
                </c:pt>
                <c:pt idx="805">
                  <c:v>30.944960397606565</c:v>
                </c:pt>
                <c:pt idx="806">
                  <c:v>29.853850827469795</c:v>
                </c:pt>
                <c:pt idx="807">
                  <c:v>29.246992069310281</c:v>
                </c:pt>
                <c:pt idx="808">
                  <c:v>29.136582347810368</c:v>
                </c:pt>
                <c:pt idx="809">
                  <c:v>29.419395567608891</c:v>
                </c:pt>
                <c:pt idx="810">
                  <c:v>29.904624681114626</c:v>
                </c:pt>
                <c:pt idx="811">
                  <c:v>30.36325831477555</c:v>
                </c:pt>
                <c:pt idx="812">
                  <c:v>30.585933797576995</c:v>
                </c:pt>
                <c:pt idx="813">
                  <c:v>30.434555642159761</c:v>
                </c:pt>
                <c:pt idx="814">
                  <c:v>29.874949206829729</c:v>
                </c:pt>
                <c:pt idx="815">
                  <c:v>28.982855825138667</c:v>
                </c:pt>
                <c:pt idx="816">
                  <c:v>27.922373783532429</c:v>
                </c:pt>
                <c:pt idx="817">
                  <c:v>26.902820952744289</c:v>
                </c:pt>
                <c:pt idx="818">
                  <c:v>26.125265648746431</c:v>
                </c:pt>
                <c:pt idx="819">
                  <c:v>25.732380922894531</c:v>
                </c:pt>
                <c:pt idx="820">
                  <c:v>25.774270641229439</c:v>
                </c:pt>
                <c:pt idx="821">
                  <c:v>26.19877329545006</c:v>
                </c:pt>
                <c:pt idx="822">
                  <c:v>26.86851109229865</c:v>
                </c:pt>
                <c:pt idx="823">
                  <c:v>27.600163275294793</c:v>
                </c:pt>
                <c:pt idx="824">
                  <c:v>28.215782558482889</c:v>
                </c:pt>
                <c:pt idx="825">
                  <c:v>28.592848801703489</c:v>
                </c:pt>
                <c:pt idx="826">
                  <c:v>28.699958574359531</c:v>
                </c:pt>
                <c:pt idx="827">
                  <c:v>28.608567814854741</c:v>
                </c:pt>
                <c:pt idx="828">
                  <c:v>28.477208602527313</c:v>
                </c:pt>
                <c:pt idx="829">
                  <c:v>28.511637917265823</c:v>
                </c:pt>
                <c:pt idx="830">
                  <c:v>28.910712424350653</c:v>
                </c:pt>
                <c:pt idx="831">
                  <c:v>29.811818245650656</c:v>
                </c:pt>
                <c:pt idx="832">
                  <c:v>31.250341771457229</c:v>
                </c:pt>
                <c:pt idx="833">
                  <c:v>33.144668221371354</c:v>
                </c:pt>
                <c:pt idx="834">
                  <c:v>35.312148523421378</c:v>
                </c:pt>
                <c:pt idx="835">
                  <c:v>37.513761087381027</c:v>
                </c:pt>
                <c:pt idx="836">
                  <c:v>39.517655943133406</c:v>
                </c:pt>
                <c:pt idx="837">
                  <c:v>41.166285577781345</c:v>
                </c:pt>
                <c:pt idx="838">
                  <c:v>42.429869624851818</c:v>
                </c:pt>
                <c:pt idx="839">
                  <c:v>43.431198931776528</c:v>
                </c:pt>
                <c:pt idx="840">
                  <c:v>44.432967041418344</c:v>
                </c:pt>
                <c:pt idx="841">
                  <c:v>45.787671838562787</c:v>
                </c:pt>
                <c:pt idx="842">
                  <c:v>47.859689676329104</c:v>
                </c:pt>
                <c:pt idx="843">
                  <c:v>50.937128013381255</c:v>
                </c:pt>
                <c:pt idx="844">
                  <c:v>55.155466165119705</c:v>
                </c:pt>
                <c:pt idx="845">
                  <c:v>60.454454502750423</c:v>
                </c:pt>
                <c:pt idx="846">
                  <c:v>66.583969246972515</c:v>
                </c:pt>
                <c:pt idx="847">
                  <c:v>73.16440392841362</c:v>
                </c:pt>
                <c:pt idx="848">
                  <c:v>79.794665089633369</c:v>
                </c:pt>
                <c:pt idx="849">
                  <c:v>86.188559979553759</c:v>
                </c:pt>
                <c:pt idx="850">
                  <c:v>92.311095253590352</c:v>
                </c:pt>
                <c:pt idx="851">
                  <c:v>98.482272349783088</c:v>
                </c:pt>
                <c:pt idx="852">
                  <c:v>105.41870634333078</c:v>
                </c:pt>
                <c:pt idx="853">
                  <c:v>114.19281711639223</c:v>
                </c:pt>
                <c:pt idx="854">
                  <c:v>126.10403755452916</c:v>
                </c:pt>
                <c:pt idx="855">
                  <c:v>142.47384630961085</c:v>
                </c:pt>
                <c:pt idx="856">
                  <c:v>164.39313045632099</c:v>
                </c:pt>
                <c:pt idx="857">
                  <c:v>192.4630054267613</c:v>
                </c:pt>
                <c:pt idx="858">
                  <c:v>226.57596680471215</c:v>
                </c:pt>
                <c:pt idx="859">
                  <c:v>265.78152683229774</c:v>
                </c:pt>
                <c:pt idx="860">
                  <c:v>308.26928120952402</c:v>
                </c:pt>
                <c:pt idx="861">
                  <c:v>351.48428889929158</c:v>
                </c:pt>
                <c:pt idx="862">
                  <c:v>392.36774933293378</c:v>
                </c:pt>
                <c:pt idx="863">
                  <c:v>427.69409939906438</c:v>
                </c:pt>
                <c:pt idx="864">
                  <c:v>454.45783041360403</c:v>
                </c:pt>
                <c:pt idx="865">
                  <c:v>470.25291605430306</c:v>
                </c:pt>
                <c:pt idx="866">
                  <c:v>473.58683369909915</c:v>
                </c:pt>
                <c:pt idx="867">
                  <c:v>464.08013785423753</c:v>
                </c:pt>
                <c:pt idx="868">
                  <c:v>442.51998895182345</c:v>
                </c:pt>
                <c:pt idx="869">
                  <c:v>410.75898240725309</c:v>
                </c:pt>
                <c:pt idx="870">
                  <c:v>371.47507791555893</c:v>
                </c:pt>
                <c:pt idx="871">
                  <c:v>327.83013755915169</c:v>
                </c:pt>
                <c:pt idx="872">
                  <c:v>283.07979431733372</c:v>
                </c:pt>
                <c:pt idx="873">
                  <c:v>240.19353950409695</c:v>
                </c:pt>
                <c:pt idx="874">
                  <c:v>201.54014357128005</c:v>
                </c:pt>
                <c:pt idx="875">
                  <c:v>168.68071120395155</c:v>
                </c:pt>
                <c:pt idx="876">
                  <c:v>142.29231860401262</c:v>
                </c:pt>
                <c:pt idx="877">
                  <c:v>122.22289171392421</c:v>
                </c:pt>
                <c:pt idx="878">
                  <c:v>107.65677394923101</c:v>
                </c:pt>
                <c:pt idx="879">
                  <c:v>97.353974591318334</c:v>
                </c:pt>
                <c:pt idx="880">
                  <c:v>89.917048124583388</c:v>
                </c:pt>
                <c:pt idx="881">
                  <c:v>84.039125673067588</c:v>
                </c:pt>
                <c:pt idx="882">
                  <c:v>78.694362928680079</c:v>
                </c:pt>
                <c:pt idx="883">
                  <c:v>73.246060895290967</c:v>
                </c:pt>
                <c:pt idx="884">
                  <c:v>67.464976381896903</c:v>
                </c:pt>
                <c:pt idx="885">
                  <c:v>61.467446075279994</c:v>
                </c:pt>
                <c:pt idx="886">
                  <c:v>55.596710985541463</c:v>
                </c:pt>
                <c:pt idx="887">
                  <c:v>50.278890479467513</c:v>
                </c:pt>
                <c:pt idx="888">
                  <c:v>45.88630717480919</c:v>
                </c:pt>
                <c:pt idx="889">
                  <c:v>42.635593146830523</c:v>
                </c:pt>
                <c:pt idx="890">
                  <c:v>40.537766979830295</c:v>
                </c:pt>
                <c:pt idx="891">
                  <c:v>39.404700815607015</c:v>
                </c:pt>
                <c:pt idx="892">
                  <c:v>38.903887329021394</c:v>
                </c:pt>
                <c:pt idx="893">
                  <c:v>38.643725341183362</c:v>
                </c:pt>
                <c:pt idx="894">
                  <c:v>38.266483031310955</c:v>
                </c:pt>
                <c:pt idx="895">
                  <c:v>37.526405188790008</c:v>
                </c:pt>
                <c:pt idx="896">
                  <c:v>36.335666683838241</c:v>
                </c:pt>
                <c:pt idx="897">
                  <c:v>34.769576222717603</c:v>
                </c:pt>
                <c:pt idx="898">
                  <c:v>33.032477048236736</c:v>
                </c:pt>
                <c:pt idx="899">
                  <c:v>31.394871209734795</c:v>
                </c:pt>
                <c:pt idx="900">
                  <c:v>30.118434701791553</c:v>
                </c:pt>
                <c:pt idx="901">
                  <c:v>29.387558194072291</c:v>
                </c:pt>
                <c:pt idx="902">
                  <c:v>29.263592165321572</c:v>
                </c:pt>
                <c:pt idx="903">
                  <c:v>29.671849152348848</c:v>
                </c:pt>
                <c:pt idx="904">
                  <c:v>30.423174848303621</c:v>
                </c:pt>
                <c:pt idx="905">
                  <c:v>31.263528895061718</c:v>
                </c:pt>
                <c:pt idx="906">
                  <c:v>31.938471146793187</c:v>
                </c:pt>
                <c:pt idx="907">
                  <c:v>32.256213893609143</c:v>
                </c:pt>
                <c:pt idx="908">
                  <c:v>32.133658740778415</c:v>
                </c:pt>
                <c:pt idx="909">
                  <c:v>31.61432928276151</c:v>
                </c:pt>
                <c:pt idx="910">
                  <c:v>30.85420819787668</c:v>
                </c:pt>
                <c:pt idx="911">
                  <c:v>30.079461542010058</c:v>
                </c:pt>
                <c:pt idx="912">
                  <c:v>29.526962646367426</c:v>
                </c:pt>
                <c:pt idx="913">
                  <c:v>29.382748616641429</c:v>
                </c:pt>
                <c:pt idx="914">
                  <c:v>29.734036383645602</c:v>
                </c:pt>
                <c:pt idx="915">
                  <c:v>30.547063256179687</c:v>
                </c:pt>
                <c:pt idx="916">
                  <c:v>31.676594021723503</c:v>
                </c:pt>
                <c:pt idx="917">
                  <c:v>32.904992610059089</c:v>
                </c:pt>
                <c:pt idx="918">
                  <c:v>34.001219139694925</c:v>
                </c:pt>
                <c:pt idx="919">
                  <c:v>34.784845374869271</c:v>
                </c:pt>
                <c:pt idx="920">
                  <c:v>35.178533519230356</c:v>
                </c:pt>
                <c:pt idx="921">
                  <c:v>35.234897053265385</c:v>
                </c:pt>
                <c:pt idx="922">
                  <c:v>35.129768601529996</c:v>
                </c:pt>
                <c:pt idx="923">
                  <c:v>35.122245410439689</c:v>
                </c:pt>
                <c:pt idx="924">
                  <c:v>35.490476443788225</c:v>
                </c:pt>
                <c:pt idx="925">
                  <c:v>36.458865253886913</c:v>
                </c:pt>
                <c:pt idx="926">
                  <c:v>38.135428413565279</c:v>
                </c:pt>
                <c:pt idx="927">
                  <c:v>40.476521306922223</c:v>
                </c:pt>
                <c:pt idx="928">
                  <c:v>43.290152661885941</c:v>
                </c:pt>
                <c:pt idx="929">
                  <c:v>46.279890900956332</c:v>
                </c:pt>
                <c:pt idx="930">
                  <c:v>49.121018192031563</c:v>
                </c:pt>
                <c:pt idx="931">
                  <c:v>51.551617969786975</c:v>
                </c:pt>
                <c:pt idx="932">
                  <c:v>53.45602178602234</c:v>
                </c:pt>
                <c:pt idx="933">
                  <c:v>54.918079319176655</c:v>
                </c:pt>
                <c:pt idx="934">
                  <c:v>56.227462756365554</c:v>
                </c:pt>
                <c:pt idx="935">
                  <c:v>57.832728989646824</c:v>
                </c:pt>
                <c:pt idx="936">
                  <c:v>60.247967266140208</c:v>
                </c:pt>
                <c:pt idx="937">
                  <c:v>63.932579560274405</c:v>
                </c:pt>
                <c:pt idx="938">
                  <c:v>69.172937523338305</c:v>
                </c:pt>
                <c:pt idx="939">
                  <c:v>75.997757575886681</c:v>
                </c:pt>
                <c:pt idx="940">
                  <c:v>84.154667627466978</c:v>
                </c:pt>
                <c:pt idx="941">
                  <c:v>93.163862083602368</c:v>
                </c:pt>
                <c:pt idx="942">
                  <c:v>102.44791133129895</c:v>
                </c:pt>
                <c:pt idx="943">
                  <c:v>111.51805473104768</c:v>
                </c:pt>
                <c:pt idx="944">
                  <c:v>120.18075837803728</c:v>
                </c:pt>
                <c:pt idx="945">
                  <c:v>128.71794826535378</c:v>
                </c:pt>
                <c:pt idx="946">
                  <c:v>137.99311984776489</c:v>
                </c:pt>
                <c:pt idx="947">
                  <c:v>149.44471837741585</c:v>
                </c:pt>
                <c:pt idx="948">
                  <c:v>164.94687261970475</c:v>
                </c:pt>
                <c:pt idx="949">
                  <c:v>186.54272027054552</c:v>
                </c:pt>
                <c:pt idx="950">
                  <c:v>216.08252981954061</c:v>
                </c:pt>
                <c:pt idx="951">
                  <c:v>254.82218459143482</c:v>
                </c:pt>
                <c:pt idx="952">
                  <c:v>303.05225983361731</c:v>
                </c:pt>
                <c:pt idx="953">
                  <c:v>359.83020905407693</c:v>
                </c:pt>
                <c:pt idx="954">
                  <c:v>422.87665121702469</c:v>
                </c:pt>
                <c:pt idx="955">
                  <c:v>488.67266370255771</c:v>
                </c:pt>
                <c:pt idx="956">
                  <c:v>552.76215557363105</c:v>
                </c:pt>
                <c:pt idx="957">
                  <c:v>610.22757125358305</c:v>
                </c:pt>
                <c:pt idx="958">
                  <c:v>656.27497647948189</c:v>
                </c:pt>
                <c:pt idx="959">
                  <c:v>686.84221903836647</c:v>
                </c:pt>
                <c:pt idx="960">
                  <c:v>699.135900365211</c:v>
                </c:pt>
                <c:pt idx="961">
                  <c:v>692.01130717402509</c:v>
                </c:pt>
                <c:pt idx="962">
                  <c:v>666.13314855401472</c:v>
                </c:pt>
                <c:pt idx="963">
                  <c:v>623.8899259860375</c:v>
                </c:pt>
                <c:pt idx="964">
                  <c:v>569.07484541748806</c:v>
                </c:pt>
                <c:pt idx="965">
                  <c:v>506.38415338344942</c:v>
                </c:pt>
                <c:pt idx="966">
                  <c:v>440.81279302908632</c:v>
                </c:pt>
                <c:pt idx="967">
                  <c:v>377.04215812634538</c:v>
                </c:pt>
                <c:pt idx="968">
                  <c:v>318.91297065038106</c:v>
                </c:pt>
                <c:pt idx="969">
                  <c:v>269.05855144965869</c:v>
                </c:pt>
                <c:pt idx="970">
                  <c:v>228.74360489456947</c:v>
                </c:pt>
                <c:pt idx="971">
                  <c:v>197.9169474121671</c:v>
                </c:pt>
                <c:pt idx="972">
                  <c:v>175.45029433134638</c:v>
                </c:pt>
                <c:pt idx="973">
                  <c:v>159.50590227157412</c:v>
                </c:pt>
                <c:pt idx="974">
                  <c:v>147.95859750934179</c:v>
                </c:pt>
                <c:pt idx="975">
                  <c:v>138.79505306233492</c:v>
                </c:pt>
                <c:pt idx="976">
                  <c:v>130.42474583283382</c:v>
                </c:pt>
                <c:pt idx="977">
                  <c:v>121.85974233563201</c:v>
                </c:pt>
                <c:pt idx="978">
                  <c:v>112.7492419861462</c:v>
                </c:pt>
                <c:pt idx="979">
                  <c:v>103.28367099204151</c:v>
                </c:pt>
                <c:pt idx="980">
                  <c:v>94.006434277639258</c:v>
                </c:pt>
                <c:pt idx="981">
                  <c:v>85.585028211342333</c:v>
                </c:pt>
                <c:pt idx="982">
                  <c:v>78.595155297906999</c:v>
                </c:pt>
                <c:pt idx="983">
                  <c:v>73.362328211557895</c:v>
                </c:pt>
                <c:pt idx="984">
                  <c:v>69.888010233521882</c:v>
                </c:pt>
                <c:pt idx="985">
                  <c:v>67.865941464761718</c:v>
                </c:pt>
                <c:pt idx="986">
                  <c:v>66.773796267154168</c:v>
                </c:pt>
                <c:pt idx="987">
                  <c:v>66.010020529502867</c:v>
                </c:pt>
                <c:pt idx="988">
                  <c:v>65.038494169977227</c:v>
                </c:pt>
                <c:pt idx="989">
                  <c:v>63.505480436365296</c:v>
                </c:pt>
                <c:pt idx="990">
                  <c:v>61.303043189238423</c:v>
                </c:pt>
                <c:pt idx="991">
                  <c:v>58.567948459118746</c:v>
                </c:pt>
                <c:pt idx="992">
                  <c:v>55.621274288033248</c:v>
                </c:pt>
                <c:pt idx="993">
                  <c:v>52.867726151812825</c:v>
                </c:pt>
                <c:pt idx="994">
                  <c:v>50.681981494850724</c:v>
                </c:pt>
                <c:pt idx="995">
                  <c:v>49.310684485883947</c:v>
                </c:pt>
                <c:pt idx="996">
                  <c:v>48.813112372646899</c:v>
                </c:pt>
                <c:pt idx="997">
                  <c:v>49.052761664820075</c:v>
                </c:pt>
                <c:pt idx="998">
                  <c:v>49.738994215124059</c:v>
                </c:pt>
                <c:pt idx="999">
                  <c:v>50.505681271602789</c:v>
                </c:pt>
                <c:pt idx="1000">
                  <c:v>51.005358412092953</c:v>
                </c:pt>
                <c:pt idx="1001">
                  <c:v>50.994601155183894</c:v>
                </c:pt>
                <c:pt idx="1002">
                  <c:v>50.389579369459405</c:v>
                </c:pt>
                <c:pt idx="1003">
                  <c:v>49.279016730052511</c:v>
                </c:pt>
                <c:pt idx="1004">
                  <c:v>47.892875004011522</c:v>
                </c:pt>
                <c:pt idx="1005">
                  <c:v>46.536205762919082</c:v>
                </c:pt>
                <c:pt idx="1006">
                  <c:v>45.506051053150344</c:v>
                </c:pt>
                <c:pt idx="1007">
                  <c:v>45.013044038017945</c:v>
                </c:pt>
                <c:pt idx="1008">
                  <c:v>45.127657482141444</c:v>
                </c:pt>
                <c:pt idx="1009">
                  <c:v>45.764414498360004</c:v>
                </c:pt>
                <c:pt idx="1010">
                  <c:v>46.707540148313605</c:v>
                </c:pt>
                <c:pt idx="1011">
                  <c:v>47.670969594585564</c:v>
                </c:pt>
                <c:pt idx="1012">
                  <c:v>48.376953428803716</c:v>
                </c:pt>
                <c:pt idx="1013">
                  <c:v>48.632836815481113</c:v>
                </c:pt>
                <c:pt idx="1014">
                  <c:v>48.386062437943004</c:v>
                </c:pt>
                <c:pt idx="1015">
                  <c:v>47.742924889859403</c:v>
                </c:pt>
                <c:pt idx="1016">
                  <c:v>46.945733741101662</c:v>
                </c:pt>
                <c:pt idx="1017">
                  <c:v>46.313582022829387</c:v>
                </c:pt>
                <c:pt idx="1018">
                  <c:v>46.161274525292839</c:v>
                </c:pt>
                <c:pt idx="1019">
                  <c:v>46.716826322098129</c:v>
                </c:pt>
                <c:pt idx="1020">
                  <c:v>48.058806214966935</c:v>
                </c:pt>
                <c:pt idx="1021">
                  <c:v>50.090374667661145</c:v>
                </c:pt>
                <c:pt idx="1022">
                  <c:v>52.55812904767501</c:v>
                </c:pt>
                <c:pt idx="1023">
                  <c:v>55.1128569318453</c:v>
                </c:pt>
                <c:pt idx="1024">
                  <c:v>57.398637946087163</c:v>
                </c:pt>
                <c:pt idx="1025">
                  <c:v>59.149032226012011</c:v>
                </c:pt>
                <c:pt idx="1026">
                  <c:v>60.266318748470233</c:v>
                </c:pt>
                <c:pt idx="1027">
                  <c:v>60.862755071749049</c:v>
                </c:pt>
                <c:pt idx="1028">
                  <c:v>61.251134462095997</c:v>
                </c:pt>
                <c:pt idx="1029">
                  <c:v>61.883763590183356</c:v>
                </c:pt>
                <c:pt idx="1030">
                  <c:v>63.251722154323772</c:v>
                </c:pt>
                <c:pt idx="1031">
                  <c:v>65.766926154244132</c:v>
                </c:pt>
                <c:pt idx="1032">
                  <c:v>69.655481256491072</c:v>
                </c:pt>
                <c:pt idx="1033">
                  <c:v>74.890421553268681</c:v>
                </c:pt>
                <c:pt idx="1034">
                  <c:v>81.184888997106327</c:v>
                </c:pt>
                <c:pt idx="1035">
                  <c:v>88.054312039267714</c:v>
                </c:pt>
                <c:pt idx="1036">
                  <c:v>94.940660271114979</c:v>
                </c:pt>
                <c:pt idx="1037">
                  <c:v>101.37664527644129</c:v>
                </c:pt>
                <c:pt idx="1038">
                  <c:v>107.15617792867315</c:v>
                </c:pt>
                <c:pt idx="1039">
                  <c:v>112.47224037616238</c:v>
                </c:pt>
                <c:pt idx="1040">
                  <c:v>117.98612489206279</c:v>
                </c:pt>
                <c:pt idx="1041">
                  <c:v>124.80267289435758</c:v>
                </c:pt>
                <c:pt idx="1042">
                  <c:v>134.3430104263104</c:v>
                </c:pt>
                <c:pt idx="1043">
                  <c:v>148.12625947362437</c:v>
                </c:pt>
                <c:pt idx="1044">
                  <c:v>167.49096641009527</c:v>
                </c:pt>
                <c:pt idx="1045">
                  <c:v>193.30165934444082</c:v>
                </c:pt>
                <c:pt idx="1046">
                  <c:v>225.69290034447451</c:v>
                </c:pt>
                <c:pt idx="1047">
                  <c:v>263.90069933959535</c:v>
                </c:pt>
                <c:pt idx="1048">
                  <c:v>306.21923424986534</c:v>
                </c:pt>
                <c:pt idx="1049">
                  <c:v>350.10131252301807</c:v>
                </c:pt>
                <c:pt idx="1050">
                  <c:v>392.39724019196262</c:v>
                </c:pt>
                <c:pt idx="1051">
                  <c:v>429.70294675685062</c:v>
                </c:pt>
                <c:pt idx="1052">
                  <c:v>458.76865740433379</c:v>
                </c:pt>
                <c:pt idx="1053">
                  <c:v>476.90770682954474</c:v>
                </c:pt>
                <c:pt idx="1054">
                  <c:v>482.34345955657869</c:v>
                </c:pt>
                <c:pt idx="1055">
                  <c:v>474.44114076113669</c:v>
                </c:pt>
                <c:pt idx="1056">
                  <c:v>453.78920507850324</c:v>
                </c:pt>
                <c:pt idx="1057">
                  <c:v>422.11858642489068</c:v>
                </c:pt>
                <c:pt idx="1058">
                  <c:v>382.07365384871889</c:v>
                </c:pt>
                <c:pt idx="1059">
                  <c:v>336.87154951348612</c:v>
                </c:pt>
                <c:pt idx="1060">
                  <c:v>289.90293838999753</c:v>
                </c:pt>
                <c:pt idx="1061">
                  <c:v>244.33441063759167</c:v>
                </c:pt>
                <c:pt idx="1062">
                  <c:v>202.76987763810789</c:v>
                </c:pt>
                <c:pt idx="1063">
                  <c:v>167.01613096679662</c:v>
                </c:pt>
                <c:pt idx="1064">
                  <c:v>137.97873617276986</c:v>
                </c:pt>
                <c:pt idx="1065">
                  <c:v>115.69216874297938</c:v>
                </c:pt>
                <c:pt idx="1066">
                  <c:v>99.466555739312696</c:v>
                </c:pt>
                <c:pt idx="1067">
                  <c:v>88.116240057846753</c:v>
                </c:pt>
                <c:pt idx="1068">
                  <c:v>80.225345174810784</c:v>
                </c:pt>
                <c:pt idx="1069">
                  <c:v>74.403879362172873</c:v>
                </c:pt>
                <c:pt idx="1070">
                  <c:v>69.494386819434496</c:v>
                </c:pt>
                <c:pt idx="1071">
                  <c:v>64.701985916508889</c:v>
                </c:pt>
                <c:pt idx="1072">
                  <c:v>59.637039748622605</c:v>
                </c:pt>
                <c:pt idx="1073">
                  <c:v>54.276420102861287</c:v>
                </c:pt>
                <c:pt idx="1074">
                  <c:v>48.863261481442038</c:v>
                </c:pt>
                <c:pt idx="1075">
                  <c:v>43.773909663844954</c:v>
                </c:pt>
                <c:pt idx="1076">
                  <c:v>39.383246291361708</c:v>
                </c:pt>
                <c:pt idx="1077">
                  <c:v>35.955815627629988</c:v>
                </c:pt>
                <c:pt idx="1078">
                  <c:v>33.581487610797744</c:v>
                </c:pt>
                <c:pt idx="1079">
                  <c:v>32.162922296343233</c:v>
                </c:pt>
                <c:pt idx="1080">
                  <c:v>31.450394322414695</c:v>
                </c:pt>
                <c:pt idx="1081">
                  <c:v>31.109979796320175</c:v>
                </c:pt>
                <c:pt idx="1082">
                  <c:v>30.805467721762575</c:v>
                </c:pt>
                <c:pt idx="1083">
                  <c:v>30.273460590736089</c:v>
                </c:pt>
                <c:pt idx="1084">
                  <c:v>29.374754849432868</c:v>
                </c:pt>
                <c:pt idx="1085">
                  <c:v>28.112090387107656</c:v>
                </c:pt>
                <c:pt idx="1086">
                  <c:v>26.612946412943867</c:v>
                </c:pt>
                <c:pt idx="1087">
                  <c:v>25.084240990814585</c:v>
                </c:pt>
                <c:pt idx="1088">
                  <c:v>23.751788132242297</c:v>
                </c:pt>
                <c:pt idx="1089">
                  <c:v>22.799995996248104</c:v>
                </c:pt>
                <c:pt idx="1090">
                  <c:v>22.326182886179119</c:v>
                </c:pt>
                <c:pt idx="1091">
                  <c:v>22.3195256686015</c:v>
                </c:pt>
                <c:pt idx="1092">
                  <c:v>22.668220530013187</c:v>
                </c:pt>
                <c:pt idx="1093">
                  <c:v>23.191516547486842</c:v>
                </c:pt>
                <c:pt idx="1094">
                  <c:v>23.687499292877789</c:v>
                </c:pt>
                <c:pt idx="1095">
                  <c:v>23.984143798859002</c:v>
                </c:pt>
                <c:pt idx="1096">
                  <c:v>23.980903768650531</c:v>
                </c:pt>
                <c:pt idx="1097">
                  <c:v>23.670896180833768</c:v>
                </c:pt>
                <c:pt idx="1098">
                  <c:v>23.1388146113262</c:v>
                </c:pt>
                <c:pt idx="1099">
                  <c:v>22.535791558613507</c:v>
                </c:pt>
                <c:pt idx="1100">
                  <c:v>22.038059553921553</c:v>
                </c:pt>
                <c:pt idx="1101">
                  <c:v>21.800105020059195</c:v>
                </c:pt>
                <c:pt idx="1102">
                  <c:v>21.914186215322122</c:v>
                </c:pt>
                <c:pt idx="1103">
                  <c:v>22.386358438360723</c:v>
                </c:pt>
                <c:pt idx="1104">
                  <c:v>23.134966139416733</c:v>
                </c:pt>
                <c:pt idx="1105">
                  <c:v>24.011948993912497</c:v>
                </c:pt>
                <c:pt idx="1106">
                  <c:v>24.841625453912233</c:v>
                </c:pt>
                <c:pt idx="1107">
                  <c:v>25.467233392012126</c:v>
                </c:pt>
                <c:pt idx="1108">
                  <c:v>25.793485205386286</c:v>
                </c:pt>
                <c:pt idx="1109">
                  <c:v>25.814238134427075</c:v>
                </c:pt>
                <c:pt idx="1110">
                  <c:v>25.617914717974674</c:v>
                </c:pt>
                <c:pt idx="1111">
                  <c:v>25.368715441135489</c:v>
                </c:pt>
                <c:pt idx="1112">
                  <c:v>25.267670129827067</c:v>
                </c:pt>
                <c:pt idx="1113">
                  <c:v>25.502736387473302</c:v>
                </c:pt>
                <c:pt idx="1114">
                  <c:v>26.200203080208126</c:v>
                </c:pt>
                <c:pt idx="1115">
                  <c:v>27.389797414997162</c:v>
                </c:pt>
                <c:pt idx="1116">
                  <c:v>28.992998313683273</c:v>
                </c:pt>
                <c:pt idx="1117">
                  <c:v>30.838716614113729</c:v>
                </c:pt>
                <c:pt idx="1118">
                  <c:v>32.703904445838454</c:v>
                </c:pt>
                <c:pt idx="1119">
                  <c:v>34.370334164939457</c:v>
                </c:pt>
                <c:pt idx="1120">
                  <c:v>35.684271093827704</c:v>
                </c:pt>
                <c:pt idx="1121">
                  <c:v>36.60422597620493</c:v>
                </c:pt>
                <c:pt idx="1122">
                  <c:v>37.223941310490339</c:v>
                </c:pt>
                <c:pt idx="1123">
                  <c:v>37.762976448237588</c:v>
                </c:pt>
                <c:pt idx="1124">
                  <c:v>38.524676675277263</c:v>
                </c:pt>
                <c:pt idx="1125">
                  <c:v>39.829338426998163</c:v>
                </c:pt>
                <c:pt idx="1126">
                  <c:v>41.937178282641575</c:v>
                </c:pt>
                <c:pt idx="1127">
                  <c:v>44.979606843185913</c:v>
                </c:pt>
                <c:pt idx="1128">
                  <c:v>48.917180646991703</c:v>
                </c:pt>
                <c:pt idx="1129">
                  <c:v>53.538167947202709</c:v>
                </c:pt>
                <c:pt idx="1130">
                  <c:v>58.503572261266044</c:v>
                </c:pt>
                <c:pt idx="1131">
                  <c:v>63.434220136763095</c:v>
                </c:pt>
                <c:pt idx="1132">
                  <c:v>68.025222183103949</c:v>
                </c:pt>
                <c:pt idx="1133">
                  <c:v>72.165006090766255</c:v>
                </c:pt>
                <c:pt idx="1134">
                  <c:v>76.032135209801908</c:v>
                </c:pt>
                <c:pt idx="1135">
                  <c:v>80.144467265280767</c:v>
                </c:pt>
                <c:pt idx="1136">
                  <c:v>85.342044121632583</c:v>
                </c:pt>
                <c:pt idx="1137">
                  <c:v>92.696478250495218</c:v>
                </c:pt>
                <c:pt idx="1138">
                  <c:v>103.35356525347828</c:v>
                </c:pt>
                <c:pt idx="1139">
                  <c:v>118.32980520462422</c:v>
                </c:pt>
                <c:pt idx="1140">
                  <c:v>138.29469947974343</c:v>
                </c:pt>
                <c:pt idx="1141">
                  <c:v>163.37672771038521</c:v>
                </c:pt>
                <c:pt idx="1142">
                  <c:v>193.03029618677439</c:v>
                </c:pt>
                <c:pt idx="1143">
                  <c:v>225.99338434044822</c:v>
                </c:pt>
                <c:pt idx="1144">
                  <c:v>260.35211390230393</c:v>
                </c:pt>
                <c:pt idx="1145">
                  <c:v>293.71120967202324</c:v>
                </c:pt>
                <c:pt idx="1146">
                  <c:v>323.4512888306034</c:v>
                </c:pt>
                <c:pt idx="1147">
                  <c:v>347.03833838750325</c:v>
                </c:pt>
                <c:pt idx="1148">
                  <c:v>362.34050034829829</c:v>
                </c:pt>
                <c:pt idx="1149">
                  <c:v>367.90436699757629</c:v>
                </c:pt>
                <c:pt idx="1150">
                  <c:v>363.14809375796671</c:v>
                </c:pt>
                <c:pt idx="1151">
                  <c:v>348.44102603575931</c:v>
                </c:pt>
                <c:pt idx="1152">
                  <c:v>325.05715026238693</c:v>
                </c:pt>
                <c:pt idx="1153">
                  <c:v>295.00950451433732</c:v>
                </c:pt>
                <c:pt idx="1154">
                  <c:v>260.79129989739869</c:v>
                </c:pt>
                <c:pt idx="1155">
                  <c:v>225.06370717590306</c:v>
                </c:pt>
                <c:pt idx="1156">
                  <c:v>190.33765253358138</c:v>
                </c:pt>
                <c:pt idx="1157">
                  <c:v>158.69637509901176</c:v>
                </c:pt>
                <c:pt idx="1158">
                  <c:v>131.59719504704421</c:v>
                </c:pt>
                <c:pt idx="1159">
                  <c:v>109.77655899207123</c:v>
                </c:pt>
                <c:pt idx="1160">
                  <c:v>93.264647430599368</c:v>
                </c:pt>
                <c:pt idx="1161">
                  <c:v>81.497858152787927</c:v>
                </c:pt>
                <c:pt idx="1162">
                  <c:v>73.502462013741265</c:v>
                </c:pt>
                <c:pt idx="1163">
                  <c:v>68.113161059332327</c:v>
                </c:pt>
                <c:pt idx="1164">
                  <c:v>64.187576393820024</c:v>
                </c:pt>
                <c:pt idx="1165">
                  <c:v>60.781956998092554</c:v>
                </c:pt>
                <c:pt idx="1166">
                  <c:v>57.2634526999569</c:v>
                </c:pt>
                <c:pt idx="1167">
                  <c:v>53.34794665930599</c:v>
                </c:pt>
                <c:pt idx="1168">
                  <c:v>49.066951834828188</c:v>
                </c:pt>
                <c:pt idx="1169">
                  <c:v>44.679688328192142</c:v>
                </c:pt>
                <c:pt idx="1170">
                  <c:v>40.554936917024321</c:v>
                </c:pt>
                <c:pt idx="1171">
                  <c:v>37.050293755479544</c:v>
                </c:pt>
                <c:pt idx="1172">
                  <c:v>34.413850202184939</c:v>
                </c:pt>
                <c:pt idx="1173">
                  <c:v>32.726020011485012</c:v>
                </c:pt>
                <c:pt idx="1174">
                  <c:v>31.88903563208461</c:v>
                </c:pt>
                <c:pt idx="1175">
                  <c:v>31.660806343980873</c:v>
                </c:pt>
                <c:pt idx="1176">
                  <c:v>31.720631353511113</c:v>
                </c:pt>
                <c:pt idx="1177">
                  <c:v>31.748478477241189</c:v>
                </c:pt>
                <c:pt idx="1178">
                  <c:v>31.498148333751413</c:v>
                </c:pt>
                <c:pt idx="1179">
                  <c:v>30.847644947568813</c:v>
                </c:pt>
                <c:pt idx="1180">
                  <c:v>29.816538207665729</c:v>
                </c:pt>
                <c:pt idx="1181">
                  <c:v>28.548413956291487</c:v>
                </c:pt>
                <c:pt idx="1182">
                  <c:v>27.264730584837249</c:v>
                </c:pt>
                <c:pt idx="1183">
                  <c:v>26.202716052047844</c:v>
                </c:pt>
                <c:pt idx="1184">
                  <c:v>25.55302632789699</c:v>
                </c:pt>
                <c:pt idx="1185">
                  <c:v>25.41219495880982</c:v>
                </c:pt>
                <c:pt idx="1186">
                  <c:v>25.760746767254862</c:v>
                </c:pt>
                <c:pt idx="1187">
                  <c:v>26.471306702004693</c:v>
                </c:pt>
                <c:pt idx="1188">
                  <c:v>27.343692851834923</c:v>
                </c:pt>
                <c:pt idx="1189">
                  <c:v>28.157564211533149</c:v>
                </c:pt>
                <c:pt idx="1190">
                  <c:v>28.729170655253327</c:v>
                </c:pt>
                <c:pt idx="1191">
                  <c:v>28.958017153728687</c:v>
                </c:pt>
                <c:pt idx="1192">
                  <c:v>28.851926363994131</c:v>
                </c:pt>
                <c:pt idx="1193">
                  <c:v>28.524392600833572</c:v>
                </c:pt>
                <c:pt idx="1194">
                  <c:v>28.16496483228509</c:v>
                </c:pt>
                <c:pt idx="1195">
                  <c:v>27.990047113374686</c:v>
                </c:pt>
                <c:pt idx="1196">
                  <c:v>28.186379119038371</c:v>
                </c:pt>
                <c:pt idx="1197">
                  <c:v>28.861386652558828</c:v>
                </c:pt>
                <c:pt idx="1198">
                  <c:v>30.013086632060279</c:v>
                </c:pt>
                <c:pt idx="1199">
                  <c:v>31.527610848848727</c:v>
                </c:pt>
                <c:pt idx="1200">
                  <c:v>33.205734633756883</c:v>
                </c:pt>
                <c:pt idx="1201">
                  <c:v>34.812622075762157</c:v>
                </c:pt>
                <c:pt idx="1202">
                  <c:v>36.139040859039127</c:v>
                </c:pt>
                <c:pt idx="1203">
                  <c:v>37.059024333460144</c:v>
                </c:pt>
                <c:pt idx="1204">
                  <c:v>37.569239917999013</c:v>
                </c:pt>
                <c:pt idx="1205">
                  <c:v>37.799220833309462</c:v>
                </c:pt>
                <c:pt idx="1206">
                  <c:v>37.988337587765997</c:v>
                </c:pt>
                <c:pt idx="1207">
                  <c:v>38.433432534802812</c:v>
                </c:pt>
                <c:pt idx="1208">
                  <c:v>39.418543254670155</c:v>
                </c:pt>
                <c:pt idx="1209">
                  <c:v>41.143269020721291</c:v>
                </c:pt>
                <c:pt idx="1210">
                  <c:v>43.667729906267354</c:v>
                </c:pt>
                <c:pt idx="1211">
                  <c:v>46.889179745974332</c:v>
                </c:pt>
                <c:pt idx="1212">
                  <c:v>50.558589958240418</c:v>
                </c:pt>
                <c:pt idx="1213">
                  <c:v>54.336281425788954</c:v>
                </c:pt>
                <c:pt idx="1214">
                  <c:v>57.875978399265712</c:v>
                </c:pt>
                <c:pt idx="1215">
                  <c:v>60.918768287211755</c:v>
                </c:pt>
                <c:pt idx="1216">
                  <c:v>63.374387729401299</c:v>
                </c:pt>
                <c:pt idx="1217">
                  <c:v>65.368290599069752</c:v>
                </c:pt>
                <c:pt idx="1218">
                  <c:v>67.239276817908959</c:v>
                </c:pt>
                <c:pt idx="1219">
                  <c:v>69.483057672890141</c:v>
                </c:pt>
                <c:pt idx="1220">
                  <c:v>72.649924883270415</c:v>
                </c:pt>
                <c:pt idx="1221">
                  <c:v>77.216918550946417</c:v>
                </c:pt>
                <c:pt idx="1222">
                  <c:v>83.463676790016592</c:v>
                </c:pt>
                <c:pt idx="1223">
                  <c:v>91.384130076858355</c:v>
                </c:pt>
                <c:pt idx="1224">
                  <c:v>100.66208053141035</c:v>
                </c:pt>
                <c:pt idx="1225">
                  <c:v>110.72762824236534</c:v>
                </c:pt>
                <c:pt idx="1226">
                  <c:v>120.89505446575582</c:v>
                </c:pt>
                <c:pt idx="1227">
                  <c:v>130.56412937314815</c:v>
                </c:pt>
                <c:pt idx="1228">
                  <c:v>139.44964490321658</c:v>
                </c:pt>
                <c:pt idx="1229">
                  <c:v>147.79210133943764</c:v>
                </c:pt>
                <c:pt idx="1230">
                  <c:v>156.49898421196252</c:v>
                </c:pt>
                <c:pt idx="1231">
                  <c:v>167.17260799274752</c:v>
                </c:pt>
                <c:pt idx="1232">
                  <c:v>181.99683906478666</c:v>
                </c:pt>
                <c:pt idx="1233">
                  <c:v>203.47891429168735</c:v>
                </c:pt>
                <c:pt idx="1234">
                  <c:v>234.0701107728639</c:v>
                </c:pt>
                <c:pt idx="1235">
                  <c:v>275.71520843493107</c:v>
                </c:pt>
                <c:pt idx="1236">
                  <c:v>329.40037496468784</c:v>
                </c:pt>
                <c:pt idx="1237">
                  <c:v>394.77797909340052</c:v>
                </c:pt>
                <c:pt idx="1238">
                  <c:v>469.94230964953465</c:v>
                </c:pt>
                <c:pt idx="1239">
                  <c:v>551.41197774405225</c:v>
                </c:pt>
                <c:pt idx="1240">
                  <c:v>634.34516487972246</c:v>
                </c:pt>
                <c:pt idx="1241">
                  <c:v>712.97735642385658</c:v>
                </c:pt>
                <c:pt idx="1242">
                  <c:v>781.23380769250264</c:v>
                </c:pt>
                <c:pt idx="1243">
                  <c:v>833.43726485251341</c:v>
                </c:pt>
                <c:pt idx="1244">
                  <c:v>865.01125872088039</c:v>
                </c:pt>
                <c:pt idx="1245">
                  <c:v>873.07467668805305</c:v>
                </c:pt>
                <c:pt idx="1246">
                  <c:v>856.83576964026008</c:v>
                </c:pt>
                <c:pt idx="1247">
                  <c:v>817.72177949483205</c:v>
                </c:pt>
                <c:pt idx="1248">
                  <c:v>759.21970022598873</c:v>
                </c:pt>
                <c:pt idx="1249">
                  <c:v>686.44792806785188</c:v>
                </c:pt>
                <c:pt idx="1250">
                  <c:v>605.52031815680755</c:v>
                </c:pt>
                <c:pt idx="1251">
                  <c:v>522.79633659184424</c:v>
                </c:pt>
                <c:pt idx="1252">
                  <c:v>444.12803510161899</c:v>
                </c:pt>
                <c:pt idx="1253">
                  <c:v>374.21351627795394</c:v>
                </c:pt>
                <c:pt idx="1254">
                  <c:v>316.14757675575248</c:v>
                </c:pt>
                <c:pt idx="1255">
                  <c:v>271.22662511978501</c:v>
                </c:pt>
                <c:pt idx="1256">
                  <c:v>239.02264080892726</c:v>
                </c:pt>
                <c:pt idx="1257">
                  <c:v>217.69725091830594</c:v>
                </c:pt>
                <c:pt idx="1258">
                  <c:v>204.48951612509177</c:v>
                </c:pt>
                <c:pt idx="1259">
                  <c:v>196.28611258918198</c:v>
                </c:pt>
                <c:pt idx="1260">
                  <c:v>190.17431650223747</c:v>
                </c:pt>
                <c:pt idx="1261">
                  <c:v>183.88753213259687</c:v>
                </c:pt>
                <c:pt idx="1262">
                  <c:v>176.07783903707644</c:v>
                </c:pt>
                <c:pt idx="1263">
                  <c:v>166.38519688345428</c:v>
                </c:pt>
                <c:pt idx="1264">
                  <c:v>155.31176275825138</c:v>
                </c:pt>
                <c:pt idx="1265">
                  <c:v>143.94495912399518</c:v>
                </c:pt>
                <c:pt idx="1266">
                  <c:v>133.59805767483985</c:v>
                </c:pt>
                <c:pt idx="1267">
                  <c:v>125.44775747643816</c:v>
                </c:pt>
                <c:pt idx="1268">
                  <c:v>120.24304027899606</c:v>
                </c:pt>
                <c:pt idx="1269">
                  <c:v>118.14009174199613</c:v>
                </c:pt>
                <c:pt idx="1270">
                  <c:v>118.68863899583039</c:v>
                </c:pt>
                <c:pt idx="1271">
                  <c:v>120.96188014581359</c:v>
                </c:pt>
                <c:pt idx="1272">
                  <c:v>123.79208226214529</c:v>
                </c:pt>
                <c:pt idx="1273">
                  <c:v>126.05295662908559</c:v>
                </c:pt>
                <c:pt idx="1274">
                  <c:v>126.92217618064655</c:v>
                </c:pt>
                <c:pt idx="1275">
                  <c:v>126.06419820449516</c:v>
                </c:pt>
                <c:pt idx="1276">
                  <c:v>123.69318549447594</c:v>
                </c:pt>
                <c:pt idx="1277">
                  <c:v>120.50390211076747</c:v>
                </c:pt>
                <c:pt idx="1278">
                  <c:v>117.48885288109985</c:v>
                </c:pt>
                <c:pt idx="1279">
                  <c:v>115.68600654730081</c:v>
                </c:pt>
                <c:pt idx="1280">
                  <c:v>115.91745951174889</c:v>
                </c:pt>
                <c:pt idx="1281">
                  <c:v>118.58175307548665</c:v>
                </c:pt>
                <c:pt idx="1282">
                  <c:v>123.55057085868013</c:v>
                </c:pt>
                <c:pt idx="1283">
                  <c:v>130.19666549514375</c:v>
                </c:pt>
                <c:pt idx="1284">
                  <c:v>137.54922666026945</c:v>
                </c:pt>
                <c:pt idx="1285">
                  <c:v>144.54228574557328</c:v>
                </c:pt>
                <c:pt idx="1286">
                  <c:v>150.29816223046797</c:v>
                </c:pt>
                <c:pt idx="1287">
                  <c:v>154.37709919428858</c:v>
                </c:pt>
                <c:pt idx="1288">
                  <c:v>156.92920148763204</c:v>
                </c:pt>
                <c:pt idx="1289">
                  <c:v>158.70524015775649</c:v>
                </c:pt>
                <c:pt idx="1290">
                  <c:v>160.91493423600315</c:v>
                </c:pt>
                <c:pt idx="1291">
                  <c:v>164.95818176561076</c:v>
                </c:pt>
                <c:pt idx="1292">
                  <c:v>172.08802995571301</c:v>
                </c:pt>
                <c:pt idx="1293">
                  <c:v>183.0857878660054</c:v>
                </c:pt>
                <c:pt idx="1294">
                  <c:v>198.03248794158264</c:v>
                </c:pt>
                <c:pt idx="1295">
                  <c:v>216.2444083823419</c:v>
                </c:pt>
                <c:pt idx="1296">
                  <c:v>236.40561220286492</c:v>
                </c:pt>
                <c:pt idx="1297">
                  <c:v>256.88398116036376</c:v>
                </c:pt>
                <c:pt idx="1298">
                  <c:v>276.16904028949881</c:v>
                </c:pt>
                <c:pt idx="1299">
                  <c:v>293.33154790425669</c:v>
                </c:pt>
                <c:pt idx="1300">
                  <c:v>308.38697180107886</c:v>
                </c:pt>
                <c:pt idx="1301">
                  <c:v>322.454613178844</c:v>
                </c:pt>
                <c:pt idx="1302">
                  <c:v>337.642571228218</c:v>
                </c:pt>
                <c:pt idx="1303">
                  <c:v>356.6503824836077</c:v>
                </c:pt>
                <c:pt idx="1304">
                  <c:v>382.15384917933437</c:v>
                </c:pt>
                <c:pt idx="1305">
                  <c:v>416.10342832400738</c:v>
                </c:pt>
                <c:pt idx="1306">
                  <c:v>459.11040320379402</c:v>
                </c:pt>
                <c:pt idx="1307">
                  <c:v>510.09872584425625</c:v>
                </c:pt>
                <c:pt idx="1308">
                  <c:v>566.35719004120097</c:v>
                </c:pt>
                <c:pt idx="1309">
                  <c:v>624.0397180227917</c:v>
                </c:pt>
                <c:pt idx="1310">
                  <c:v>679.04664175369942</c:v>
                </c:pt>
                <c:pt idx="1311">
                  <c:v>728.10334764299955</c:v>
                </c:pt>
                <c:pt idx="1312">
                  <c:v>769.76678923857639</c:v>
                </c:pt>
                <c:pt idx="1313">
                  <c:v>805.06540183861978</c:v>
                </c:pt>
                <c:pt idx="1314">
                  <c:v>837.53283467130802</c:v>
                </c:pt>
                <c:pt idx="1315">
                  <c:v>872.53006928620346</c:v>
                </c:pt>
                <c:pt idx="1316">
                  <c:v>915.93949985602444</c:v>
                </c:pt>
                <c:pt idx="1317">
                  <c:v>972.51239086954513</c:v>
                </c:pt>
                <c:pt idx="1318">
                  <c:v>1044.3000196272801</c:v>
                </c:pt>
                <c:pt idx="1319">
                  <c:v>1129.6452879290443</c:v>
                </c:pt>
                <c:pt idx="1320">
                  <c:v>1223.1246346009748</c:v>
                </c:pt>
                <c:pt idx="1321">
                  <c:v>1316.6152424354448</c:v>
                </c:pt>
                <c:pt idx="1322">
                  <c:v>1401.3659775389654</c:v>
                </c:pt>
                <c:pt idx="1323">
                  <c:v>1470.6497169507008</c:v>
                </c:pt>
                <c:pt idx="1324">
                  <c:v>1522.3572381540298</c:v>
                </c:pt>
                <c:pt idx="1325">
                  <c:v>1560.8292602728848</c:v>
                </c:pt>
                <c:pt idx="1326">
                  <c:v>1597.3437943554334</c:v>
                </c:pt>
                <c:pt idx="1327">
                  <c:v>1648.9592414729952</c:v>
                </c:pt>
                <c:pt idx="1328">
                  <c:v>1735.7915546613881</c:v>
                </c:pt>
                <c:pt idx="1329">
                  <c:v>1877.1810891419664</c:v>
                </c:pt>
                <c:pt idx="1330">
                  <c:v>2087.4866449281367</c:v>
                </c:pt>
                <c:pt idx="1331">
                  <c:v>2372.3620449437508</c:v>
                </c:pt>
                <c:pt idx="1332">
                  <c:v>2726.2987584338757</c:v>
                </c:pt>
                <c:pt idx="1333">
                  <c:v>3131.9775214717542</c:v>
                </c:pt>
                <c:pt idx="1334">
                  <c:v>3561.6212637239537</c:v>
                </c:pt>
                <c:pt idx="1335">
                  <c:v>3980.1600355718615</c:v>
                </c:pt>
                <c:pt idx="1336">
                  <c:v>4349.685748880026</c:v>
                </c:pt>
                <c:pt idx="1337">
                  <c:v>4634.4533989829879</c:v>
                </c:pt>
                <c:pt idx="1338">
                  <c:v>4805.6111039080834</c:v>
                </c:pt>
                <c:pt idx="1339">
                  <c:v>4844.9171537857392</c:v>
                </c:pt>
                <c:pt idx="1340">
                  <c:v>4746.9030749370995</c:v>
                </c:pt>
                <c:pt idx="1341">
                  <c:v>4519.221780850623</c:v>
                </c:pt>
                <c:pt idx="1342">
                  <c:v>4181.2238274949332</c:v>
                </c:pt>
                <c:pt idx="1343">
                  <c:v>3761.0785838531451</c:v>
                </c:pt>
                <c:pt idx="1344">
                  <c:v>3291.9573952045776</c:v>
                </c:pt>
                <c:pt idx="1345">
                  <c:v>2807.8960908039962</c:v>
                </c:pt>
                <c:pt idx="1346">
                  <c:v>2339.9475093526917</c:v>
                </c:pt>
                <c:pt idx="1347">
                  <c:v>1913.1326396374748</c:v>
                </c:pt>
                <c:pt idx="1348">
                  <c:v>1544.5276130507864</c:v>
                </c:pt>
                <c:pt idx="1349">
                  <c:v>1242.6178970559258</c:v>
                </c:pt>
                <c:pt idx="1350">
                  <c:v>1007.8473462454624</c:v>
                </c:pt>
                <c:pt idx="1351">
                  <c:v>834.1206832835054</c:v>
                </c:pt>
                <c:pt idx="1352">
                  <c:v>710.90672300363849</c:v>
                </c:pt>
                <c:pt idx="1353">
                  <c:v>625.54739638369722</c:v>
                </c:pt>
                <c:pt idx="1354">
                  <c:v>565.40296831944761</c:v>
                </c:pt>
                <c:pt idx="1355">
                  <c:v>519.54438878648784</c:v>
                </c:pt>
                <c:pt idx="1356">
                  <c:v>479.81938716603202</c:v>
                </c:pt>
                <c:pt idx="1357">
                  <c:v>441.24616053276031</c:v>
                </c:pt>
                <c:pt idx="1358">
                  <c:v>401.80466514580991</c:v>
                </c:pt>
                <c:pt idx="1359">
                  <c:v>361.78259558171266</c:v>
                </c:pt>
                <c:pt idx="1360">
                  <c:v>322.88033320026199</c:v>
                </c:pt>
                <c:pt idx="1361">
                  <c:v>287.28390822527507</c:v>
                </c:pt>
                <c:pt idx="1362">
                  <c:v>256.88251263376736</c:v>
                </c:pt>
                <c:pt idx="1363">
                  <c:v>232.74839227161772</c:v>
                </c:pt>
                <c:pt idx="1364">
                  <c:v>214.92633941654083</c:v>
                </c:pt>
                <c:pt idx="1365">
                  <c:v>202.5120847626408</c:v>
                </c:pt>
                <c:pt idx="1366">
                  <c:v>193.94583257253927</c:v>
                </c:pt>
                <c:pt idx="1367">
                  <c:v>187.41682640089442</c:v>
                </c:pt>
                <c:pt idx="1368">
                  <c:v>181.26972331093165</c:v>
                </c:pt>
                <c:pt idx="1369">
                  <c:v>174.32110702410128</c:v>
                </c:pt>
                <c:pt idx="1370">
                  <c:v>166.02806545811649</c:v>
                </c:pt>
                <c:pt idx="1371">
                  <c:v>156.49148517060451</c:v>
                </c:pt>
                <c:pt idx="1372">
                  <c:v>146.31536722431687</c:v>
                </c:pt>
                <c:pt idx="1373">
                  <c:v>136.37238103452324</c:v>
                </c:pt>
                <c:pt idx="1374">
                  <c:v>127.54026667027229</c:v>
                </c:pt>
                <c:pt idx="1375">
                  <c:v>120.47231733959744</c:v>
                </c:pt>
                <c:pt idx="1376">
                  <c:v>115.45016427280802</c:v>
                </c:pt>
                <c:pt idx="1377">
                  <c:v>112.34318999649118</c:v>
                </c:pt>
                <c:pt idx="1378">
                  <c:v>110.6722181507582</c:v>
                </c:pt>
                <c:pt idx="1379">
                  <c:v>109.75173562450004</c:v>
                </c:pt>
                <c:pt idx="1380">
                  <c:v>108.86956414242785</c:v>
                </c:pt>
                <c:pt idx="1381">
                  <c:v>107.45820396086152</c:v>
                </c:pt>
                <c:pt idx="1382">
                  <c:v>105.21808416668915</c:v>
                </c:pt>
                <c:pt idx="1383">
                  <c:v>102.16741230786295</c:v>
                </c:pt>
                <c:pt idx="1384">
                  <c:v>98.612314278659539</c:v>
                </c:pt>
                <c:pt idx="1385">
                  <c:v>95.049908878117762</c:v>
                </c:pt>
                <c:pt idx="1386">
                  <c:v>92.031644904316238</c:v>
                </c:pt>
                <c:pt idx="1387">
                  <c:v>90.021661037976045</c:v>
                </c:pt>
                <c:pt idx="1388">
                  <c:v>89.28393134111964</c:v>
                </c:pt>
                <c:pt idx="1389">
                  <c:v>89.823291051006308</c:v>
                </c:pt>
                <c:pt idx="1390">
                  <c:v>91.391507779271862</c:v>
                </c:pt>
                <c:pt idx="1391">
                  <c:v>93.553807895199128</c:v>
                </c:pt>
                <c:pt idx="1392">
                  <c:v>95.797340966808605</c:v>
                </c:pt>
                <c:pt idx="1393">
                  <c:v>97.654029162152028</c:v>
                </c:pt>
                <c:pt idx="1394">
                  <c:v>98.807933849518676</c:v>
                </c:pt>
                <c:pt idx="1395">
                  <c:v>99.161933050924858</c:v>
                </c:pt>
                <c:pt idx="1396">
                  <c:v>98.848832146179234</c:v>
                </c:pt>
                <c:pt idx="1397">
                  <c:v>98.185502678477889</c:v>
                </c:pt>
                <c:pt idx="1398">
                  <c:v>97.582118477115316</c:v>
                </c:pt>
                <c:pt idx="1399">
                  <c:v>97.428982411135678</c:v>
                </c:pt>
                <c:pt idx="1400">
                  <c:v>97.988513030732335</c:v>
                </c:pt>
                <c:pt idx="1401">
                  <c:v>99.318626517364649</c:v>
                </c:pt>
                <c:pt idx="1402">
                  <c:v>101.24638360607186</c:v>
                </c:pt>
                <c:pt idx="1403">
                  <c:v>103.39908053631534</c:v>
                </c:pt>
                <c:pt idx="1404">
                  <c:v>105.28659176820156</c:v>
                </c:pt>
                <c:pt idx="1405">
                  <c:v>106.41671674326679</c:v>
                </c:pt>
                <c:pt idx="1406">
                  <c:v>106.4172420112462</c:v>
                </c:pt>
                <c:pt idx="1407">
                  <c:v>105.13622556862481</c:v>
                </c:pt>
                <c:pt idx="1408">
                  <c:v>102.69619993689825</c:v>
                </c:pt>
                <c:pt idx="1409">
                  <c:v>99.48774912034402</c:v>
                </c:pt>
                <c:pt idx="1410">
                  <c:v>96.101205793527953</c:v>
                </c:pt>
                <c:pt idx="1411">
                  <c:v>93.209215643139927</c:v>
                </c:pt>
                <c:pt idx="1412">
                  <c:v>91.424603291848811</c:v>
                </c:pt>
                <c:pt idx="1413">
                  <c:v>91.164757404715999</c:v>
                </c:pt>
                <c:pt idx="1414">
                  <c:v>92.554016089876697</c:v>
                </c:pt>
                <c:pt idx="1415">
                  <c:v>95.388987097609942</c:v>
                </c:pt>
                <c:pt idx="1416">
                  <c:v>99.179497775937719</c:v>
                </c:pt>
                <c:pt idx="1417">
                  <c:v>103.26226133974083</c:v>
                </c:pt>
                <c:pt idx="1418">
                  <c:v>106.96845431773831</c:v>
                </c:pt>
                <c:pt idx="1419">
                  <c:v>109.81346886409425</c:v>
                </c:pt>
                <c:pt idx="1420">
                  <c:v>111.66989165853821</c:v>
                </c:pt>
                <c:pt idx="1421">
                  <c:v>112.88498422064792</c:v>
                </c:pt>
                <c:pt idx="1422">
                  <c:v>114.31190786100117</c:v>
                </c:pt>
                <c:pt idx="1423">
                  <c:v>117.2384590778633</c:v>
                </c:pt>
                <c:pt idx="1424">
                  <c:v>123.21565803835726</c:v>
                </c:pt>
                <c:pt idx="1425">
                  <c:v>133.80780182800947</c:v>
                </c:pt>
                <c:pt idx="1426">
                  <c:v>150.3019499002078</c:v>
                </c:pt>
                <c:pt idx="1427">
                  <c:v>173.42507750621004</c:v>
                </c:pt>
                <c:pt idx="1428">
                  <c:v>203.11917558141548</c:v>
                </c:pt>
                <c:pt idx="1429">
                  <c:v>238.41770987765801</c:v>
                </c:pt>
                <c:pt idx="1430">
                  <c:v>277.45200552366902</c:v>
                </c:pt>
                <c:pt idx="1431">
                  <c:v>317.59569179809364</c:v>
                </c:pt>
                <c:pt idx="1432">
                  <c:v>355.73277667882394</c:v>
                </c:pt>
                <c:pt idx="1433">
                  <c:v>388.61411600700194</c:v>
                </c:pt>
                <c:pt idx="1434">
                  <c:v>413.25163797010384</c:v>
                </c:pt>
                <c:pt idx="1435">
                  <c:v>427.29241019572902</c:v>
                </c:pt>
                <c:pt idx="1436">
                  <c:v>429.31682074288523</c:v>
                </c:pt>
                <c:pt idx="1437">
                  <c:v>419.01646830599515</c:v>
                </c:pt>
                <c:pt idx="1438">
                  <c:v>397.22591578795624</c:v>
                </c:pt>
                <c:pt idx="1439">
                  <c:v>365.8051041688563</c:v>
                </c:pt>
                <c:pt idx="1440">
                  <c:v>327.39211836582223</c:v>
                </c:pt>
                <c:pt idx="1441">
                  <c:v>285.06531329799623</c:v>
                </c:pt>
                <c:pt idx="1442">
                  <c:v>241.96639348017047</c:v>
                </c:pt>
                <c:pt idx="1443">
                  <c:v>200.93996196050722</c:v>
                </c:pt>
                <c:pt idx="1444">
                  <c:v>164.23992149627458</c:v>
                </c:pt>
                <c:pt idx="1445">
                  <c:v>133.34010170141482</c:v>
                </c:pt>
                <c:pt idx="1446">
                  <c:v>108.8681009404806</c:v>
                </c:pt>
                <c:pt idx="1447">
                  <c:v>90.66090935374551</c:v>
                </c:pt>
                <c:pt idx="1448">
                  <c:v>77.921973869026502</c:v>
                </c:pt>
                <c:pt idx="1449">
                  <c:v>69.445105147606114</c:v>
                </c:pt>
                <c:pt idx="1450">
                  <c:v>63.863167954268825</c:v>
                </c:pt>
                <c:pt idx="1451">
                  <c:v>59.879682126729932</c:v>
                </c:pt>
                <c:pt idx="1452">
                  <c:v>56.448726127441866</c:v>
                </c:pt>
                <c:pt idx="1453">
                  <c:v>52.881080794812242</c:v>
                </c:pt>
                <c:pt idx="1454">
                  <c:v>48.869741100172703</c:v>
                </c:pt>
                <c:pt idx="1455">
                  <c:v>44.44281811060312</c:v>
                </c:pt>
                <c:pt idx="1456">
                  <c:v>39.863772745172362</c:v>
                </c:pt>
                <c:pt idx="1457">
                  <c:v>35.50593627399352</c:v>
                </c:pt>
                <c:pt idx="1458">
                  <c:v>31.729515405535487</c:v>
                </c:pt>
                <c:pt idx="1459">
                  <c:v>28.785050121192384</c:v>
                </c:pt>
                <c:pt idx="1460">
                  <c:v>26.75891525884289</c:v>
                </c:pt>
                <c:pt idx="1461">
                  <c:v>25.565956432317329</c:v>
                </c:pt>
                <c:pt idx="1462">
                  <c:v>24.984003961372693</c:v>
                </c:pt>
                <c:pt idx="1463">
                  <c:v>24.716874472336031</c:v>
                </c:pt>
                <c:pt idx="1464">
                  <c:v>24.46799304260411</c:v>
                </c:pt>
                <c:pt idx="1465">
                  <c:v>24.006529621509056</c:v>
                </c:pt>
                <c:pt idx="1466">
                  <c:v>23.211601181255091</c:v>
                </c:pt>
                <c:pt idx="1467">
                  <c:v>22.086519414433315</c:v>
                </c:pt>
                <c:pt idx="1468">
                  <c:v>20.742641366795215</c:v>
                </c:pt>
                <c:pt idx="1469">
                  <c:v>19.359366477194893</c:v>
                </c:pt>
                <c:pt idx="1470">
                  <c:v>18.131736243524596</c:v>
                </c:pt>
                <c:pt idx="1471">
                  <c:v>17.219009501678929</c:v>
                </c:pt>
                <c:pt idx="1472">
                  <c:v>16.706306472138753</c:v>
                </c:pt>
                <c:pt idx="1473">
                  <c:v>16.587457398821329</c:v>
                </c:pt>
                <c:pt idx="1474">
                  <c:v>16.771637194405628</c:v>
                </c:pt>
                <c:pt idx="1475">
                  <c:v>17.11058554182431</c:v>
                </c:pt>
                <c:pt idx="1476">
                  <c:v>17.438539956344911</c:v>
                </c:pt>
                <c:pt idx="1477">
                  <c:v>17.614455859256292</c:v>
                </c:pt>
                <c:pt idx="1478">
                  <c:v>17.55612313964469</c:v>
                </c:pt>
                <c:pt idx="1479">
                  <c:v>17.258266681170429</c:v>
                </c:pt>
                <c:pt idx="1480">
                  <c:v>16.790939278073463</c:v>
                </c:pt>
                <c:pt idx="1481">
                  <c:v>16.279411393548227</c:v>
                </c:pt>
                <c:pt idx="1482">
                  <c:v>15.871157476539596</c:v>
                </c:pt>
                <c:pt idx="1483">
                  <c:v>15.698423157271298</c:v>
                </c:pt>
                <c:pt idx="1484">
                  <c:v>15.845612990263589</c:v>
                </c:pt>
                <c:pt idx="1485">
                  <c:v>16.329264858913568</c:v>
                </c:pt>
                <c:pt idx="1486">
                  <c:v>17.095098498143532</c:v>
                </c:pt>
                <c:pt idx="1487">
                  <c:v>18.032373602013109</c:v>
                </c:pt>
                <c:pt idx="1488">
                  <c:v>19.001602061746986</c:v>
                </c:pt>
                <c:pt idx="1489">
                  <c:v>19.868520370078244</c:v>
                </c:pt>
                <c:pt idx="1490">
                  <c:v>20.535861538642145</c:v>
                </c:pt>
                <c:pt idx="1491">
                  <c:v>20.965158171423106</c:v>
                </c:pt>
                <c:pt idx="1492">
                  <c:v>21.183357575717189</c:v>
                </c:pt>
                <c:pt idx="1493">
                  <c:v>21.272801623109185</c:v>
                </c:pt>
                <c:pt idx="1494">
                  <c:v>21.347206999540187</c:v>
                </c:pt>
                <c:pt idx="1495">
                  <c:v>21.519702825038475</c:v>
                </c:pt>
                <c:pt idx="1496">
                  <c:v>21.870934868250608</c:v>
                </c:pt>
                <c:pt idx="1497">
                  <c:v>22.425271406064216</c:v>
                </c:pt>
                <c:pt idx="1498">
                  <c:v>23.141240399453896</c:v>
                </c:pt>
                <c:pt idx="1499">
                  <c:v>23.918936546386885</c:v>
                </c:pt>
              </c:numCache>
            </c:numRef>
          </c:yVal>
          <c:smooth val="1"/>
        </c:ser>
        <c:axId val="79551104"/>
        <c:axId val="79552896"/>
      </c:scatterChart>
      <c:valAx>
        <c:axId val="79551104"/>
        <c:scaling>
          <c:orientation val="minMax"/>
          <c:min val="0.4"/>
        </c:scaling>
        <c:axPos val="b"/>
        <c:numFmt formatCode="General" sourceLinked="1"/>
        <c:tickLblPos val="nextTo"/>
        <c:crossAx val="79552896"/>
        <c:crosses val="autoZero"/>
        <c:crossBetween val="midCat"/>
      </c:valAx>
      <c:valAx>
        <c:axId val="79552896"/>
        <c:scaling>
          <c:orientation val="minMax"/>
        </c:scaling>
        <c:axPos val="l"/>
        <c:majorGridlines/>
        <c:numFmt formatCode="0.00E+00" sourceLinked="1"/>
        <c:tickLblPos val="nextTo"/>
        <c:crossAx val="79551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"/>
          <c:y val="0.86117827091542209"/>
          <c:w val="0.44566367239524396"/>
          <c:h val="0.13408002835769603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1475699912510939"/>
          <c:y val="5.4991570381002393E-2"/>
          <c:w val="0.83050512332372139"/>
          <c:h val="0.69914556644376624"/>
        </c:manualLayout>
      </c:layout>
      <c:scatterChart>
        <c:scatterStyle val="smoothMarker"/>
        <c:ser>
          <c:idx val="0"/>
          <c:order val="0"/>
          <c:tx>
            <c:v>Nodos vs Tiempo</c:v>
          </c:tx>
          <c:xVal>
            <c:numRef>
              <c:f>transmisionNoRingFalse!$A$3:$A$7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xVal>
          <c:yVal>
            <c:numRef>
              <c:f>transmisionNoRingFalse!$C$3:$C$7</c:f>
              <c:numCache>
                <c:formatCode>General</c:formatCode>
                <c:ptCount val="5"/>
                <c:pt idx="0">
                  <c:v>461.78250000000003</c:v>
                </c:pt>
                <c:pt idx="1">
                  <c:v>205.23666666666588</c:v>
                </c:pt>
                <c:pt idx="2">
                  <c:v>131.79733333333414</c:v>
                </c:pt>
                <c:pt idx="3">
                  <c:v>108.57666666666667</c:v>
                </c:pt>
                <c:pt idx="4">
                  <c:v>85.897500000000022</c:v>
                </c:pt>
              </c:numCache>
            </c:numRef>
          </c:yVal>
          <c:smooth val="1"/>
        </c:ser>
        <c:axId val="78823808"/>
        <c:axId val="78825344"/>
      </c:scatterChart>
      <c:valAx>
        <c:axId val="78823808"/>
        <c:scaling>
          <c:orientation val="minMax"/>
        </c:scaling>
        <c:axPos val="b"/>
        <c:numFmt formatCode="General" sourceLinked="1"/>
        <c:tickLblPos val="nextTo"/>
        <c:crossAx val="78825344"/>
        <c:crosses val="autoZero"/>
        <c:crossBetween val="midCat"/>
      </c:valAx>
      <c:valAx>
        <c:axId val="78825344"/>
        <c:scaling>
          <c:orientation val="minMax"/>
        </c:scaling>
        <c:axPos val="l"/>
        <c:majorGridlines/>
        <c:numFmt formatCode="General" sourceLinked="1"/>
        <c:tickLblPos val="nextTo"/>
        <c:crossAx val="788238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4.6555555555555544E-2"/>
          <c:y val="0.87460694212754164"/>
          <c:w val="0.46971324785128366"/>
          <c:h val="9.1972640099311734E-2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1475699912510939"/>
          <c:y val="5.1242145127752194E-2"/>
          <c:w val="0.8392360017497813"/>
          <c:h val="0.65501235655075363"/>
        </c:manualLayout>
      </c:layout>
      <c:scatterChart>
        <c:scatterStyle val="smoothMarker"/>
        <c:ser>
          <c:idx val="0"/>
          <c:order val="0"/>
          <c:tx>
            <c:v>Nodos vs Tiempo</c:v>
          </c:tx>
          <c:xVal>
            <c:numRef>
              <c:f>transmisionNoRingTrue!$A$3:$A$7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xVal>
          <c:yVal>
            <c:numRef>
              <c:f>transmisionNoRingTrue!$C$3:$C$7</c:f>
              <c:numCache>
                <c:formatCode>General</c:formatCode>
                <c:ptCount val="5"/>
                <c:pt idx="0">
                  <c:v>282.76500000000004</c:v>
                </c:pt>
                <c:pt idx="1">
                  <c:v>130.5518333333344</c:v>
                </c:pt>
                <c:pt idx="2">
                  <c:v>80.978999999999999</c:v>
                </c:pt>
                <c:pt idx="3">
                  <c:v>73.624999999999986</c:v>
                </c:pt>
                <c:pt idx="4">
                  <c:v>66.910833333333329</c:v>
                </c:pt>
              </c:numCache>
            </c:numRef>
          </c:yVal>
          <c:smooth val="1"/>
        </c:ser>
        <c:axId val="79889536"/>
        <c:axId val="79891072"/>
      </c:scatterChart>
      <c:valAx>
        <c:axId val="79889536"/>
        <c:scaling>
          <c:orientation val="minMax"/>
        </c:scaling>
        <c:axPos val="b"/>
        <c:numFmt formatCode="General" sourceLinked="1"/>
        <c:tickLblPos val="nextTo"/>
        <c:crossAx val="79891072"/>
        <c:crosses val="autoZero"/>
        <c:crossBetween val="midCat"/>
      </c:valAx>
      <c:valAx>
        <c:axId val="79891072"/>
        <c:scaling>
          <c:orientation val="minMax"/>
        </c:scaling>
        <c:axPos val="l"/>
        <c:majorGridlines/>
        <c:numFmt formatCode="General" sourceLinked="1"/>
        <c:tickLblPos val="nextTo"/>
        <c:crossAx val="798895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6.3222222222222194E-2"/>
          <c:y val="0.83694443242582928"/>
          <c:w val="0.45384034307471427"/>
          <c:h val="8.5701778274358695E-2"/>
        </c:manualLayout>
      </c:layout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/>
      <c:scatterChart>
        <c:scatterStyle val="smoothMarker"/>
        <c:ser>
          <c:idx val="0"/>
          <c:order val="0"/>
          <c:tx>
            <c:v>Nodos vs Tiempo</c:v>
          </c:tx>
          <c:xVal>
            <c:numRef>
              <c:f>Complete!$A$3:$A$6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xVal>
          <c:yVal>
            <c:numRef>
              <c:f>Complete!$C$3:$C$6</c:f>
              <c:numCache>
                <c:formatCode>General</c:formatCode>
                <c:ptCount val="4"/>
                <c:pt idx="0">
                  <c:v>464.70499999999993</c:v>
                </c:pt>
                <c:pt idx="1">
                  <c:v>489.5266666666667</c:v>
                </c:pt>
                <c:pt idx="2">
                  <c:v>520.55333333333351</c:v>
                </c:pt>
                <c:pt idx="3">
                  <c:v>556.86833333333334</c:v>
                </c:pt>
              </c:numCache>
            </c:numRef>
          </c:yVal>
          <c:smooth val="1"/>
        </c:ser>
        <c:axId val="79932416"/>
        <c:axId val="79950592"/>
      </c:scatterChart>
      <c:valAx>
        <c:axId val="79932416"/>
        <c:scaling>
          <c:orientation val="minMax"/>
        </c:scaling>
        <c:axPos val="b"/>
        <c:numFmt formatCode="General" sourceLinked="1"/>
        <c:tickLblPos val="nextTo"/>
        <c:crossAx val="79950592"/>
        <c:crosses val="autoZero"/>
        <c:crossBetween val="midCat"/>
      </c:valAx>
      <c:valAx>
        <c:axId val="79950592"/>
        <c:scaling>
          <c:orientation val="minMax"/>
        </c:scaling>
        <c:axPos val="l"/>
        <c:majorGridlines/>
        <c:numFmt formatCode="General" sourceLinked="1"/>
        <c:tickLblPos val="nextTo"/>
        <c:crossAx val="79932416"/>
        <c:crosses val="autoZero"/>
        <c:crossBetween val="midCat"/>
        <c:majorUnit val="20"/>
      </c:valAx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0.11475699912510939"/>
          <c:y val="5.8715368912219304E-2"/>
          <c:w val="0.80600349642736069"/>
          <c:h val="0.6972914843977841"/>
        </c:manualLayout>
      </c:layout>
      <c:scatterChart>
        <c:scatterStyle val="smoothMarker"/>
        <c:ser>
          <c:idx val="0"/>
          <c:order val="0"/>
          <c:tx>
            <c:v>Nodos vs Tiempo</c:v>
          </c:tx>
          <c:xVal>
            <c:numRef>
              <c:f>transmisionNoRingTrue!$A$3:$A$7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xVal>
          <c:yVal>
            <c:numRef>
              <c:f>transmisionNoRingTrue!$C$3:$C$7</c:f>
              <c:numCache>
                <c:formatCode>General</c:formatCode>
                <c:ptCount val="5"/>
                <c:pt idx="0">
                  <c:v>282.76500000000004</c:v>
                </c:pt>
                <c:pt idx="1">
                  <c:v>130.5518333333342</c:v>
                </c:pt>
                <c:pt idx="2">
                  <c:v>80.978999999999999</c:v>
                </c:pt>
                <c:pt idx="3">
                  <c:v>73.624999999999986</c:v>
                </c:pt>
                <c:pt idx="4">
                  <c:v>66.910833333333329</c:v>
                </c:pt>
              </c:numCache>
            </c:numRef>
          </c:yVal>
          <c:smooth val="1"/>
        </c:ser>
        <c:axId val="81077376"/>
        <c:axId val="81078912"/>
      </c:scatterChart>
      <c:valAx>
        <c:axId val="81077376"/>
        <c:scaling>
          <c:orientation val="minMax"/>
        </c:scaling>
        <c:axPos val="b"/>
        <c:numFmt formatCode="General" sourceLinked="1"/>
        <c:tickLblPos val="nextTo"/>
        <c:crossAx val="81078912"/>
        <c:crosses val="autoZero"/>
        <c:crossBetween val="midCat"/>
      </c:valAx>
      <c:valAx>
        <c:axId val="81078912"/>
        <c:scaling>
          <c:orientation val="minMax"/>
        </c:scaling>
        <c:axPos val="l"/>
        <c:majorGridlines/>
        <c:numFmt formatCode="General" sourceLinked="1"/>
        <c:tickLblPos val="nextTo"/>
        <c:crossAx val="81077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6.3222222222222194E-2"/>
          <c:y val="0.8783860530409987"/>
          <c:w val="0.40344444444444466"/>
          <c:h val="8.9782815335042537E-2"/>
        </c:manualLayout>
      </c:layout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autoTitleDeleted val="1"/>
    <c:plotArea>
      <c:layout>
        <c:manualLayout>
          <c:layoutTarget val="inner"/>
          <c:xMode val="edge"/>
          <c:yMode val="edge"/>
          <c:x val="9.7187445319335083E-2"/>
          <c:y val="5.8715368912219304E-2"/>
          <c:w val="0.86070879384661969"/>
          <c:h val="0.6972914843977841"/>
        </c:manualLayout>
      </c:layout>
      <c:scatterChart>
        <c:scatterStyle val="smoothMarker"/>
        <c:ser>
          <c:idx val="0"/>
          <c:order val="0"/>
          <c:tx>
            <c:v>Nodos vs Tiempo</c:v>
          </c:tx>
          <c:xVal>
            <c:numRef>
              <c:f>HarvinNoRingTrue!$A$3:$A$7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xVal>
          <c:yVal>
            <c:numRef>
              <c:f>HarvinNoRingTrue!$C$3:$C$7</c:f>
              <c:numCache>
                <c:formatCode>General</c:formatCode>
                <c:ptCount val="5"/>
                <c:pt idx="0">
                  <c:v>64.623166666666648</c:v>
                </c:pt>
                <c:pt idx="1">
                  <c:v>26.426666666666666</c:v>
                </c:pt>
                <c:pt idx="2">
                  <c:v>17.675833333333216</c:v>
                </c:pt>
                <c:pt idx="3">
                  <c:v>15.535033333333336</c:v>
                </c:pt>
                <c:pt idx="4">
                  <c:v>12.315866666666725</c:v>
                </c:pt>
              </c:numCache>
            </c:numRef>
          </c:yVal>
          <c:smooth val="1"/>
        </c:ser>
        <c:axId val="81094528"/>
        <c:axId val="81096064"/>
      </c:scatterChart>
      <c:valAx>
        <c:axId val="81094528"/>
        <c:scaling>
          <c:orientation val="minMax"/>
        </c:scaling>
        <c:axPos val="b"/>
        <c:numFmt formatCode="General" sourceLinked="1"/>
        <c:tickLblPos val="nextTo"/>
        <c:crossAx val="81096064"/>
        <c:crosses val="autoZero"/>
        <c:crossBetween val="midCat"/>
      </c:valAx>
      <c:valAx>
        <c:axId val="81096064"/>
        <c:scaling>
          <c:orientation val="minMax"/>
        </c:scaling>
        <c:axPos val="l"/>
        <c:majorGridlines/>
        <c:numFmt formatCode="General" sourceLinked="1"/>
        <c:tickLblPos val="nextTo"/>
        <c:crossAx val="810945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7.7111111111111172E-2"/>
          <c:y val="0.8814552347623209"/>
          <c:w val="0.37288888888888944"/>
          <c:h val="9.8200641586468462E-2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FCEA-0A16-4C5F-AE05-D31C519EBE9D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27419-672C-4A19-8A40-7414964107B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</a:t>
            </a:fld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10</a:t>
            </a:fld>
            <a:endParaRPr lang="es-EC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Archivos CTL (Control </a:t>
            </a:r>
            <a:r>
              <a:rPr lang="es-EC" dirty="0" err="1" smtClean="0"/>
              <a:t>Type</a:t>
            </a:r>
            <a:r>
              <a:rPr lang="es-EC" dirty="0" smtClean="0"/>
              <a:t> </a:t>
            </a:r>
            <a:r>
              <a:rPr lang="es-EC" dirty="0" err="1" smtClean="0"/>
              <a:t>Language</a:t>
            </a:r>
            <a:r>
              <a:rPr lang="es-EC" dirty="0" smtClean="0"/>
              <a:t>)</a:t>
            </a:r>
          </a:p>
          <a:p>
            <a:endParaRPr lang="en-US" dirty="0" smtClean="0"/>
          </a:p>
          <a:p>
            <a:r>
              <a:rPr lang="es-EC" dirty="0" smtClean="0"/>
              <a:t>Se especifica la geometría del problema, las fuentes a utilizar, las salidas, y todo lo demás que sea necesario para poder realizar el cálculo.</a:t>
            </a:r>
          </a:p>
          <a:p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s-EC" dirty="0" smtClean="0"/>
              <a:t>basado en el lenguaje </a:t>
            </a:r>
            <a:r>
              <a:rPr lang="es-EC" i="1" dirty="0" err="1" smtClean="0"/>
              <a:t>Scheme</a:t>
            </a:r>
            <a:r>
              <a:rPr lang="es-EC" i="1" dirty="0" smtClean="0"/>
              <a:t>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11</a:t>
            </a:fld>
            <a:endParaRPr lang="es-EC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12</a:t>
            </a:fld>
            <a:endParaRPr lang="es-EC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13</a:t>
            </a:fld>
            <a:endParaRPr lang="es-EC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14</a:t>
            </a:fld>
            <a:endParaRPr lang="es-EC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15</a:t>
            </a:fld>
            <a:endParaRPr lang="es-EC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16</a:t>
            </a:fld>
            <a:endParaRPr lang="es-EC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17</a:t>
            </a:fld>
            <a:endParaRPr lang="es-EC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18</a:t>
            </a:fld>
            <a:endParaRPr lang="es-EC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19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20</a:t>
            </a:fld>
            <a:endParaRPr lang="es-EC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21</a:t>
            </a:fld>
            <a:endParaRPr lang="es-EC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22</a:t>
            </a:fld>
            <a:endParaRPr lang="es-EC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23</a:t>
            </a:fld>
            <a:endParaRPr lang="es-EC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24</a:t>
            </a:fld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Complejidad alto tales</a:t>
            </a:r>
            <a:r>
              <a:rPr lang="es-EC" baseline="0" dirty="0" smtClean="0"/>
              <a:t> como la estructuras en 3d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5</a:t>
            </a:fld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Paralelismo es el uso simultáneo de múltiples recursos de cómputo para resolver un problema computacional.</a:t>
            </a:r>
          </a:p>
          <a:p>
            <a:endParaRPr lang="en-US" dirty="0" smtClean="0"/>
          </a:p>
          <a:p>
            <a:r>
              <a:rPr lang="es-EC" dirty="0" smtClean="0"/>
              <a:t>Un sistema de memoria distribuida está compuesto por varios procesadores independientes con una memoria local, y conectados a través de una red.</a:t>
            </a:r>
          </a:p>
          <a:p>
            <a:endParaRPr lang="en-US" dirty="0" smtClean="0"/>
          </a:p>
          <a:p>
            <a:r>
              <a:rPr lang="es-EC" dirty="0" smtClean="0"/>
              <a:t>Un modelo de Programación paralela es un conjunto de algoritmos, procedimientos o herramientas de software que permiten la creación de Aplicaciones Paralelas.</a:t>
            </a:r>
          </a:p>
          <a:p>
            <a:endParaRPr lang="en-US" dirty="0" smtClean="0"/>
          </a:p>
          <a:p>
            <a:r>
              <a:rPr lang="es-EC" dirty="0" smtClean="0"/>
              <a:t>MPI es una técnica para el intercambio de información a través de una comunicación, basada en recepción y envío de mensajes.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7</a:t>
            </a:fld>
            <a:endParaRPr lang="es-EC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8</a:t>
            </a:fld>
            <a:endParaRPr lang="es-EC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27419-672C-4A19-8A40-7414964107B8}" type="slidenum">
              <a:rPr lang="es-EC" smtClean="0"/>
              <a:pPr/>
              <a:t>9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05B6AC-B5C7-4D90-9FD9-D55A5AFAC318}" type="datetimeFigureOut">
              <a:rPr lang="es-EC" smtClean="0"/>
              <a:pPr/>
              <a:t>09/08/2010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843611-A768-4A99-98B6-2B4140CCA775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C" sz="3600" dirty="0" smtClean="0">
                <a:latin typeface="Adobe Garamond Pro Bold" pitchFamily="18" charset="0"/>
              </a:rPr>
              <a:t>Desarrollo de una herramienta para la creación y administración de clústeres computacionales para simulaciones FDTD con el paquete Meep, sobre el servicio EC2 de AWS.</a:t>
            </a:r>
            <a:endParaRPr lang="es-EC" sz="3600" dirty="0">
              <a:latin typeface="Adobe Garamond Pro Bol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4071942"/>
            <a:ext cx="7772400" cy="739368"/>
          </a:xfrm>
        </p:spPr>
        <p:txBody>
          <a:bodyPr/>
          <a:lstStyle/>
          <a:p>
            <a:r>
              <a:rPr lang="es-EC" dirty="0" smtClean="0"/>
              <a:t>Carlos Corral, Marco Calderón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Es un sistema escalable y distribuido para el monitoreo de clústeres computacionales en tiempo real.</a:t>
            </a:r>
          </a:p>
          <a:p>
            <a:endParaRPr lang="en-US" dirty="0" smtClean="0"/>
          </a:p>
          <a:p>
            <a:r>
              <a:rPr lang="es-EC" dirty="0" smtClean="0"/>
              <a:t>Está basado en un esquema jerárquico de clústeres y es configurado mediante archivos XML que permite tener extensibilidad y portabilidad.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Ganglia</a:t>
            </a:r>
            <a:endParaRPr lang="es-EC" dirty="0"/>
          </a:p>
        </p:txBody>
      </p:sp>
      <p:pic>
        <p:nvPicPr>
          <p:cNvPr id="10" name="9 Imagen" descr="C:\Users\Markos\Desktop\ganglia_thum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571612"/>
            <a:ext cx="4572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Markos\Documents\proyecto de graduacion\diseno-modula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85860"/>
            <a:ext cx="785818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Arquitectura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Pruebas</a:t>
            </a:r>
            <a:r>
              <a:rPr lang="en-US" dirty="0" smtClean="0"/>
              <a:t> y </a:t>
            </a:r>
            <a:r>
              <a:rPr lang="en-US" dirty="0" err="1" smtClean="0"/>
              <a:t>Resultados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1" y="2285991"/>
          <a:ext cx="3286147" cy="3571901"/>
        </p:xfrm>
        <a:graphic>
          <a:graphicData uri="http://schemas.openxmlformats.org/drawingml/2006/table">
            <a:tbl>
              <a:tblPr/>
              <a:tblGrid>
                <a:gridCol w="2423520"/>
                <a:gridCol w="862627"/>
              </a:tblGrid>
              <a:tr h="283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Índice de Guía de Onda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3.4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Ancho de Guía de Onda (micrón)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1 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Radio interior del anillo (micrón)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Espacio entre la Guía de Onda y la capa </a:t>
                      </a:r>
                      <a:r>
                        <a:rPr lang="es-EC" sz="1200" b="0" kern="1200" dirty="0" err="1">
                          <a:latin typeface="+mn-lt"/>
                          <a:ea typeface="Times New Roman"/>
                          <a:cs typeface="Arial"/>
                        </a:rPr>
                        <a:t>Pml</a:t>
                      </a: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 (micrón)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4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Grosor del PML (micrón)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2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Ancho del Pulso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0,15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 dirty="0">
                          <a:latin typeface="+mn-lt"/>
                          <a:ea typeface="Times New Roman"/>
                          <a:cs typeface="Arial"/>
                        </a:rPr>
                        <a:t>Frecuencia del Pulso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kern="1200">
                          <a:latin typeface="+mn-lt"/>
                          <a:ea typeface="Times New Roman"/>
                          <a:cs typeface="Arial"/>
                        </a:rPr>
                        <a:t>0,1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b="0" kern="1200">
                          <a:latin typeface="+mn-lt"/>
                          <a:ea typeface="Times New Roman"/>
                          <a:cs typeface="Arial"/>
                        </a:rPr>
                        <a:t>Resolución</a:t>
                      </a:r>
                      <a:endParaRPr lang="es-EC" sz="1200" b="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b="0" kern="1200" dirty="0"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es-EC" sz="1200" b="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8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 smtClean="0"/>
                        <a:t>Datos de la Estructura Geométrica de Resonador de Anillo</a:t>
                      </a:r>
                      <a:endParaRPr lang="es-EC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14876" y="2285992"/>
          <a:ext cx="3929090" cy="3571900"/>
        </p:xfrm>
        <a:graphic>
          <a:graphicData uri="http://schemas.openxmlformats.org/drawingml/2006/table">
            <a:tbl>
              <a:tblPr/>
              <a:tblGrid>
                <a:gridCol w="3929090"/>
              </a:tblGrid>
              <a:tr h="2786082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Resultado del post-procesamiento del </a:t>
                      </a:r>
                    </a:p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Problema de Resonancia de Anillo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2465" name="Imagen 1" descr="ring-ez-0.1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357430"/>
            <a:ext cx="2524125" cy="252412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785786" y="1571612"/>
            <a:ext cx="2853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b="1" dirty="0" smtClean="0"/>
              <a:t> Resonador de Anillo</a:t>
            </a:r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928662" y="1481139"/>
          <a:ext cx="7286676" cy="426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76"/>
              </a:tblGrid>
              <a:tr h="3519497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176">
                <a:tc>
                  <a:txBody>
                    <a:bodyPr/>
                    <a:lstStyle/>
                    <a:p>
                      <a:pPr algn="ctr"/>
                      <a:r>
                        <a:rPr lang="es-EC" sz="1800" b="1" noProof="0" dirty="0" smtClean="0"/>
                        <a:t>Gr</a:t>
                      </a:r>
                      <a:r>
                        <a:rPr kumimoji="0" lang="es-EC" sz="18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r>
                        <a:rPr lang="es-EC" sz="1800" b="1" noProof="0" dirty="0" err="1" smtClean="0"/>
                        <a:t>fico</a:t>
                      </a:r>
                      <a:r>
                        <a:rPr lang="es-EC" sz="1800" b="1" noProof="0" dirty="0" smtClean="0"/>
                        <a:t> de Nodos vs Tiempo (minutos)</a:t>
                      </a:r>
                    </a:p>
                    <a:p>
                      <a:pPr algn="ctr"/>
                      <a:r>
                        <a:rPr lang="es-EC" sz="1800" b="1" noProof="0" dirty="0" smtClean="0"/>
                        <a:t>Resonancia de Anillo</a:t>
                      </a:r>
                      <a:endParaRPr lang="es-EC" sz="18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Pruebas</a:t>
            </a:r>
            <a:r>
              <a:rPr lang="en-US" dirty="0" smtClean="0"/>
              <a:t> y </a:t>
            </a:r>
            <a:r>
              <a:rPr lang="en-US" dirty="0" err="1" smtClean="0"/>
              <a:t>Resultados</a:t>
            </a:r>
            <a:endParaRPr lang="es-EC" dirty="0"/>
          </a:p>
        </p:txBody>
      </p:sp>
      <p:graphicFrame>
        <p:nvGraphicFramePr>
          <p:cNvPr id="13" name="12 Gráfico"/>
          <p:cNvGraphicFramePr/>
          <p:nvPr/>
        </p:nvGraphicFramePr>
        <p:xfrm>
          <a:off x="1285852" y="1857364"/>
          <a:ext cx="6215090" cy="301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2177113"/>
          <a:ext cx="4022397" cy="3466465"/>
        </p:xfrm>
        <a:graphic>
          <a:graphicData uri="http://schemas.openxmlformats.org/drawingml/2006/table">
            <a:tbl>
              <a:tblPr/>
              <a:tblGrid>
                <a:gridCol w="3196827"/>
                <a:gridCol w="825570"/>
              </a:tblGrid>
              <a:tr h="233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Índice de Refracción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3.03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Índice de Refracción del Sustrato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1.67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>
                          <a:latin typeface="Arial"/>
                          <a:ea typeface="Times New Roman"/>
                          <a:cs typeface="Arial"/>
                        </a:rPr>
                        <a:t>Radio interior del anillo (micrones)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Radio exterior del anillo (micrones) 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2.5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Ancho de la Guía de Onda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0.55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Largo de la Guía de Onda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0.405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Espacio entre la Guías de Onda y el anillo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kern="1200">
                          <a:latin typeface="Arial"/>
                          <a:ea typeface="Times New Roman"/>
                          <a:cs typeface="Arial"/>
                        </a:rPr>
                        <a:t>0.2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1" kern="1200" dirty="0">
                          <a:latin typeface="Arial"/>
                          <a:ea typeface="Times New Roman"/>
                          <a:cs typeface="Arial"/>
                        </a:rPr>
                        <a:t>Distancia del Sustrato con respecto a la guía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kern="1200">
                          <a:latin typeface="Arial"/>
                          <a:ea typeface="Times New Roman"/>
                          <a:cs typeface="Arial"/>
                        </a:rPr>
                        <a:t>0.75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b="1" kern="1200" dirty="0">
                          <a:latin typeface="Arial"/>
                          <a:ea typeface="Times New Roman"/>
                          <a:cs typeface="Arial"/>
                        </a:rPr>
                        <a:t>Ancho del Sustrato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kern="1200">
                          <a:latin typeface="Arial"/>
                          <a:ea typeface="Times New Roman"/>
                          <a:cs typeface="Arial"/>
                        </a:rPr>
                        <a:t>0.6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b="1" kern="1200" dirty="0">
                          <a:latin typeface="Arial"/>
                          <a:ea typeface="Times New Roman"/>
                          <a:cs typeface="Arial"/>
                        </a:rPr>
                        <a:t>Grosor del PML (micrones)</a:t>
                      </a:r>
                      <a:endParaRPr lang="es-EC" sz="1200" kern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kern="1200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s-EC" sz="1200" kern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1" i="1" kern="1200" dirty="0">
                          <a:highlight>
                            <a:srgbClr val="C0C0C0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s-EC" sz="1400" b="1" i="1" kern="1200" dirty="0">
                          <a:highlight>
                            <a:srgbClr val="C0C0C0"/>
                          </a:highlight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es-EC" sz="1400" b="1" dirty="0" smtClean="0">
                          <a:latin typeface="+mj-lt"/>
                        </a:rPr>
                        <a:t>Estructura </a:t>
                      </a:r>
                      <a:r>
                        <a:rPr lang="es-EC" sz="1400" b="1" dirty="0">
                          <a:latin typeface="+mj-lt"/>
                        </a:rPr>
                        <a:t>Geométrica Anillo Óptico Resonador</a:t>
                      </a:r>
                      <a:endParaRPr lang="es-EC" sz="1400" b="1" i="0" kern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43438" y="2428868"/>
          <a:ext cx="4214842" cy="2786082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216525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es-EC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2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s-EC" sz="1400" dirty="0" smtClean="0"/>
                        <a:t>Figura </a:t>
                      </a:r>
                      <a:r>
                        <a:rPr lang="es-EC" sz="1400" dirty="0"/>
                        <a:t>9: Gráfico de la Simulación de Anillo de </a:t>
                      </a:r>
                      <a:r>
                        <a:rPr lang="es-EC" sz="1400" dirty="0" smtClean="0"/>
                        <a:t>Transmisión</a:t>
                      </a:r>
                      <a:endParaRPr lang="es-EC" sz="14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2705" name="Imagen 2" descr="3d_ring_mayavi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428868"/>
            <a:ext cx="4240923" cy="214314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732141" y="1428736"/>
            <a:ext cx="830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b="1" dirty="0" smtClean="0"/>
              <a:t> Anillo Óptico Resonante para obtener Espectros de Transmisión</a:t>
            </a:r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4929190" y="1643050"/>
          <a:ext cx="357190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428596" y="2500306"/>
          <a:ext cx="3857653" cy="272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500562" y="4357694"/>
          <a:ext cx="4000528" cy="231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85786" y="1428736"/>
            <a:ext cx="3174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b="1" dirty="0" smtClean="0"/>
              <a:t> Frecuencia vs Espectro</a:t>
            </a:r>
            <a:endParaRPr lang="es-EC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2143116"/>
          <a:ext cx="3857651" cy="3571899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2989057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42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/>
                        <a:t>Transmisión </a:t>
                      </a:r>
                      <a:r>
                        <a:rPr lang="es-EC" sz="1600" dirty="0"/>
                        <a:t>con Anillo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28596" y="2143116"/>
          <a:ext cx="364333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4857752" y="2214554"/>
          <a:ext cx="371477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14348" y="1428736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dirty="0" smtClean="0"/>
              <a:t> Gráfico de Nodos vs Tiempo</a:t>
            </a:r>
            <a:endParaRPr lang="es-EC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786314" y="2143116"/>
          <a:ext cx="3857651" cy="3571899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2989057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42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/>
                        <a:t>Transmisión sin Anillo</a:t>
                      </a:r>
                      <a:endParaRPr lang="es-EC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71605" y="2143117"/>
          <a:ext cx="5643602" cy="3714776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3108620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156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/>
                        <a:t>Transmisión </a:t>
                      </a:r>
                      <a:r>
                        <a:rPr lang="es-EC" sz="1600" dirty="0"/>
                        <a:t>con </a:t>
                      </a:r>
                      <a:r>
                        <a:rPr lang="es-EC" sz="1600" dirty="0" smtClean="0"/>
                        <a:t>Anillo generando el campo electromagnético durante toda la simulación </a:t>
                      </a:r>
                      <a:endParaRPr lang="es-EC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1571612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dirty="0" smtClean="0"/>
              <a:t> Gráfico de Nodos vs Tiempo</a:t>
            </a:r>
            <a:endParaRPr lang="es-EC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1571604" y="2143116"/>
          <a:ext cx="557216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23728" y="1321079"/>
          <a:ext cx="5643602" cy="4916234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310862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1 (time=0.0125), 54.5664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7 (time=0.0875), 0.686385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13 (time=0.1625), 0.672188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20 (time=0.25), 0.65516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27 (time=0.3375), 0.655888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34 (time=0.425), 0.658867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 time step 40 (time=0.5), 1.42186 s/step</a:t>
                      </a:r>
                      <a:endParaRPr kumimoji="0" lang="es-EC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 time step 41 (time=0.5125), 114.796 s/step</a:t>
                      </a:r>
                      <a:endParaRPr kumimoji="0" lang="es-EC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48 (time=0.6), 0.652713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55 (time=0.6875), 0.65162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61 (time=0.7625), 0.69854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68 (time=0.85), 0.646802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time step 75 (time=0.9375), 0.658464 s/step</a:t>
                      </a:r>
                      <a:endParaRPr kumimoji="0" lang="es-EC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 time step 80 (time=1), 1.59971 s/step</a:t>
                      </a:r>
                      <a:endParaRPr kumimoji="0" lang="es-EC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on time step 81 (time=1.0125), 110.083 s/step</a:t>
                      </a:r>
                      <a:endParaRPr kumimoji="0" lang="es-EC" sz="16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335">
                <a:tc>
                  <a:txBody>
                    <a:bodyPr/>
                    <a:lstStyle/>
                    <a:p>
                      <a:pPr marL="450215" marR="0" indent="-45021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 smtClean="0"/>
                        <a:t>Salida del Problema de Transmisión con Anillo generando el campo electromagnético durante toda la simulación </a:t>
                      </a:r>
                    </a:p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C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1428736"/>
            <a:ext cx="794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b="1" dirty="0" smtClean="0"/>
              <a:t> Resonador Óptico de anillo  para calcular el Factor de Calidad</a:t>
            </a:r>
            <a:endParaRPr lang="es-EC" sz="20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721485" y="2465070"/>
          <a:ext cx="5701030" cy="3020190"/>
        </p:xfrm>
        <a:graphic>
          <a:graphicData uri="http://schemas.openxmlformats.org/drawingml/2006/table">
            <a:tbl>
              <a:tblPr/>
              <a:tblGrid>
                <a:gridCol w="702310"/>
                <a:gridCol w="519430"/>
                <a:gridCol w="805815"/>
                <a:gridCol w="605155"/>
                <a:gridCol w="754380"/>
                <a:gridCol w="1346835"/>
                <a:gridCol w="967105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Freq</a:t>
                      </a:r>
                      <a:r>
                        <a:rPr lang="es-EC" sz="1100" b="1" kern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, Real</a:t>
                      </a:r>
                      <a:endParaRPr lang="es-EC" sz="1200" kern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Freq. Imaginaria</a:t>
                      </a:r>
                      <a:endParaRPr lang="es-EC" sz="1200" kern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Q</a:t>
                      </a:r>
                      <a:endParaRPr lang="es-EC" sz="1200" kern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|Amp|</a:t>
                      </a:r>
                      <a:endParaRPr lang="es-EC" sz="1200" kern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Amplitud</a:t>
                      </a:r>
                      <a:endParaRPr lang="es-EC" sz="1200" kern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ker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Error</a:t>
                      </a:r>
                      <a:endParaRPr lang="es-EC" sz="1200" kern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harminv0: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0,4621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1,76E-04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-1329,10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0,002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-0,0095-0,0012i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2,69E-04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harminv0: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0,4935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-0,0016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149,42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0,049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0,017+0,04874i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3,63E-05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harminv0: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0,5065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-5,20E-04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490,13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0,065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-0,037-0,05496i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1,40E-05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harminv0: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0,5189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-0,0027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94,93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0,059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0,0519+0,013851i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1,15E-04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harminv0: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0,5225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-3,66E-04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723,34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0,134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0,06928+0,11025i</a:t>
                      </a:r>
                      <a:endParaRPr lang="es-EC" sz="1200" kern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kern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2,31E-05</a:t>
                      </a:r>
                      <a:endParaRPr lang="es-EC" sz="1200" kern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EC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s-EC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EC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Ejemplo </a:t>
                      </a:r>
                      <a:r>
                        <a:rPr kumimoji="0" lang="es-EC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Tabulación de los Resultados de </a:t>
                      </a:r>
                      <a:r>
                        <a:rPr kumimoji="0" lang="es-EC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Harminv</a:t>
                      </a:r>
                      <a:endParaRPr kumimoji="0" lang="es-EC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Introducción</a:t>
            </a:r>
          </a:p>
          <a:p>
            <a:pPr lvl="1"/>
            <a:r>
              <a:rPr lang="es-EC" dirty="0" smtClean="0"/>
              <a:t>Antecedentes</a:t>
            </a:r>
          </a:p>
          <a:p>
            <a:pPr lvl="1"/>
            <a:r>
              <a:rPr lang="es-EC" dirty="0" smtClean="0"/>
              <a:t>El Problema</a:t>
            </a:r>
          </a:p>
          <a:p>
            <a:pPr lvl="1"/>
            <a:r>
              <a:rPr lang="es-EC" dirty="0" smtClean="0"/>
              <a:t>Objetivos</a:t>
            </a:r>
          </a:p>
          <a:p>
            <a:r>
              <a:rPr lang="es-EC" dirty="0" smtClean="0"/>
              <a:t>Amazon Web </a:t>
            </a:r>
            <a:r>
              <a:rPr lang="es-EC" dirty="0" err="1" smtClean="0"/>
              <a:t>Services</a:t>
            </a:r>
            <a:endParaRPr lang="es-EC" dirty="0" smtClean="0"/>
          </a:p>
          <a:p>
            <a:r>
              <a:rPr lang="es-EC" dirty="0" smtClean="0"/>
              <a:t>Paralelismo</a:t>
            </a:r>
          </a:p>
          <a:p>
            <a:r>
              <a:rPr lang="es-EC" dirty="0" smtClean="0"/>
              <a:t>Diseño e Implementación</a:t>
            </a:r>
          </a:p>
          <a:p>
            <a:pPr lvl="1"/>
            <a:r>
              <a:rPr lang="es-EC" dirty="0" err="1" smtClean="0"/>
              <a:t>StarCluster</a:t>
            </a:r>
            <a:endParaRPr lang="es-EC" dirty="0" smtClean="0"/>
          </a:p>
          <a:p>
            <a:pPr lvl="1"/>
            <a:r>
              <a:rPr lang="es-EC" dirty="0" smtClean="0"/>
              <a:t>Meep</a:t>
            </a:r>
          </a:p>
          <a:p>
            <a:pPr lvl="1"/>
            <a:r>
              <a:rPr lang="es-EC" dirty="0" err="1" smtClean="0"/>
              <a:t>Ganglia</a:t>
            </a:r>
            <a:endParaRPr lang="es-EC" dirty="0" smtClean="0"/>
          </a:p>
          <a:p>
            <a:pPr lvl="1"/>
            <a:r>
              <a:rPr lang="es-EC" dirty="0" smtClean="0"/>
              <a:t>Arquitectura</a:t>
            </a:r>
          </a:p>
          <a:p>
            <a:r>
              <a:rPr lang="es-EC" dirty="0" smtClean="0"/>
              <a:t>Pruebas y Resultados</a:t>
            </a:r>
          </a:p>
          <a:p>
            <a:r>
              <a:rPr lang="es-EC" dirty="0" smtClean="0"/>
              <a:t>Demo</a:t>
            </a:r>
          </a:p>
          <a:p>
            <a:r>
              <a:rPr lang="es-EC" dirty="0" smtClean="0"/>
              <a:t>Conclusiones y Recomendaciones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Pruebas y Resultados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857224" y="1428736"/>
            <a:ext cx="6462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dirty="0" smtClean="0"/>
              <a:t> Gráfico Nodos vs Tiempo calculando Factor de Calidad</a:t>
            </a:r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8" y="2143116"/>
          <a:ext cx="3857651" cy="3571899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2989057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42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/>
                        <a:t>Transmisión </a:t>
                      </a:r>
                      <a:r>
                        <a:rPr lang="es-EC" sz="1600" dirty="0"/>
                        <a:t>con </a:t>
                      </a:r>
                      <a:r>
                        <a:rPr lang="es-EC" sz="1600" dirty="0" smtClean="0"/>
                        <a:t>Anillo</a:t>
                      </a:r>
                      <a:r>
                        <a:rPr lang="es-EC" sz="1600" baseline="0" dirty="0" smtClean="0"/>
                        <a:t> </a:t>
                      </a:r>
                      <a:r>
                        <a:rPr lang="es-EC" sz="1600" dirty="0" smtClean="0"/>
                        <a:t>usando </a:t>
                      </a:r>
                      <a:r>
                        <a:rPr lang="es-EC" sz="1600" dirty="0" err="1" smtClean="0"/>
                        <a:t>Harminv</a:t>
                      </a:r>
                      <a:r>
                        <a:rPr lang="es-EC" sz="1600" dirty="0" smtClean="0"/>
                        <a:t> </a:t>
                      </a:r>
                      <a:endParaRPr lang="es-EC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786314" y="2143116"/>
          <a:ext cx="3857651" cy="3571899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2989057">
                <a:tc>
                  <a:txBody>
                    <a:bodyPr/>
                    <a:lstStyle/>
                    <a:p>
                      <a:pPr marL="540385" algn="ctr"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endParaRPr lang="es-EC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42">
                <a:tc>
                  <a:txBody>
                    <a:bodyPr/>
                    <a:lstStyle/>
                    <a:p>
                      <a:pPr marL="450215" indent="-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/>
                        <a:t>Transmisión sin Anillo usando </a:t>
                      </a:r>
                      <a:r>
                        <a:rPr lang="es-EC" sz="1600" dirty="0" err="1" smtClean="0"/>
                        <a:t>Harminv</a:t>
                      </a:r>
                      <a:endParaRPr lang="es-EC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357158" y="2143116"/>
          <a:ext cx="385765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786314" y="2143116"/>
          <a:ext cx="385765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s-EC" dirty="0"/>
          </a:p>
        </p:txBody>
      </p:sp>
      <p:pic>
        <p:nvPicPr>
          <p:cNvPr id="46082" name="Picture 2" descr="http://www.inewscatcher.com/timages/f71a7bb6a27a23ddcf76e5eea1f61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16" y="1571612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Fácil administración y creación de clústeres computacionales.</a:t>
            </a:r>
          </a:p>
          <a:p>
            <a:endParaRPr lang="es-EC" dirty="0" smtClean="0"/>
          </a:p>
          <a:p>
            <a:r>
              <a:rPr lang="es-EC" dirty="0" smtClean="0"/>
              <a:t>Disponibilidad y mínimos costos para resolver problemas FDTD usando clústeres en la “nube”.</a:t>
            </a:r>
          </a:p>
          <a:p>
            <a:endParaRPr lang="en-US" dirty="0" smtClean="0"/>
          </a:p>
          <a:p>
            <a:r>
              <a:rPr lang="es-EC" dirty="0" smtClean="0"/>
              <a:t>Resolución de múltiples problemas a la vez con diferentes parámetros.</a:t>
            </a:r>
          </a:p>
          <a:p>
            <a:endParaRPr lang="es-EC" dirty="0" smtClean="0"/>
          </a:p>
          <a:p>
            <a:r>
              <a:rPr lang="es-EC" dirty="0" smtClean="0"/>
              <a:t>Monitoreo de los recursos y usos de memoria por cada nodo. 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C" dirty="0" smtClean="0"/>
              <a:t>Análisis del rendimiento con el nuevo tipo de imagen de Amazon “</a:t>
            </a:r>
            <a:r>
              <a:rPr lang="es-EC" dirty="0" err="1" smtClean="0"/>
              <a:t>High</a:t>
            </a:r>
            <a:r>
              <a:rPr lang="es-EC" dirty="0" smtClean="0"/>
              <a:t> </a:t>
            </a:r>
            <a:r>
              <a:rPr lang="es-EC" dirty="0" err="1" smtClean="0"/>
              <a:t>Perfomance</a:t>
            </a:r>
            <a:r>
              <a:rPr lang="es-EC" dirty="0" smtClean="0"/>
              <a:t> Computing”.</a:t>
            </a:r>
          </a:p>
          <a:p>
            <a:endParaRPr lang="es-EC" dirty="0" smtClean="0"/>
          </a:p>
          <a:p>
            <a:r>
              <a:rPr lang="es-EC" dirty="0" smtClean="0"/>
              <a:t>Estudio e implementación con la librería HDF5 compilada desde el código fuente y dependencias para mejorar los tiempos de escritura.  </a:t>
            </a:r>
          </a:p>
          <a:p>
            <a:endParaRPr lang="es-EC" dirty="0" smtClean="0"/>
          </a:p>
          <a:p>
            <a:r>
              <a:rPr lang="es-EC" dirty="0" smtClean="0"/>
              <a:t>Integración con herramientas como </a:t>
            </a:r>
            <a:r>
              <a:rPr lang="es-EC" dirty="0" err="1" smtClean="0"/>
              <a:t>Octave</a:t>
            </a:r>
            <a:r>
              <a:rPr lang="es-EC" dirty="0" smtClean="0"/>
              <a:t> para el post-</a:t>
            </a:r>
            <a:r>
              <a:rPr lang="es-EC" dirty="0" err="1" smtClean="0"/>
              <a:t>processing</a:t>
            </a:r>
            <a:r>
              <a:rPr lang="es-EC" dirty="0" smtClean="0"/>
              <a:t> de los archivos generados.</a:t>
            </a:r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Recomendaciones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jasonstorch.typepad.com/photos/uncategorized/2008/04/10/questionma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071546"/>
            <a:ext cx="408622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C" dirty="0" smtClean="0"/>
              <a:t>En la actualidad, uno de los métodos mas conocidos para resolver problemas de simulaciones electromagnéticas es el de las diferencias finitas en el dominio del tiempo (FDTD).</a:t>
            </a:r>
          </a:p>
          <a:p>
            <a:endParaRPr lang="es-EC" dirty="0" smtClean="0"/>
          </a:p>
          <a:p>
            <a:r>
              <a:rPr lang="es-EC" dirty="0" smtClean="0"/>
              <a:t>FDTD esta basado en el calculo de las ecuaciones diferenciales parciales de maxwell.</a:t>
            </a:r>
          </a:p>
          <a:p>
            <a:endParaRPr lang="es-EC" dirty="0" smtClean="0"/>
          </a:p>
          <a:p>
            <a:r>
              <a:rPr lang="es-EC" dirty="0" smtClean="0"/>
              <a:t>Meep es una herramienta que realiza una implementación de este método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Nuestra herramienta permite resolver simulaciones que tienen un alto nivel de complejidad, y que requieren realizar gran procesamiento y un elevado uso de recursos.</a:t>
            </a:r>
          </a:p>
          <a:p>
            <a:endParaRPr lang="es-EC" dirty="0" smtClean="0"/>
          </a:p>
          <a:p>
            <a:r>
              <a:rPr lang="es-EC" dirty="0" smtClean="0"/>
              <a:t>Este tipo de simulaciones solo pueden ser realizadas a través de súper computadores o grandes clústeres. </a:t>
            </a:r>
          </a:p>
          <a:p>
            <a:endParaRPr lang="es-EC" dirty="0" smtClean="0"/>
          </a:p>
          <a:p>
            <a:r>
              <a:rPr lang="es-EC" dirty="0" smtClean="0"/>
              <a:t>Lo que representa un costo bastante elevado para adquirirlos así como una instalación y configuración compleja.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El Problema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C" dirty="0" smtClean="0"/>
              <a:t>Establecer el proyecto StarMeep con los siguientes objetivos:</a:t>
            </a:r>
          </a:p>
          <a:p>
            <a:endParaRPr lang="es-EC" dirty="0" smtClean="0"/>
          </a:p>
          <a:p>
            <a:pPr lvl="1"/>
            <a:r>
              <a:rPr lang="es-ES" dirty="0" smtClean="0"/>
              <a:t>Proveer un AMI pública que permita la administración y creación de clústeres computacionales para simulaciones FDTD aplicando procesamiento distribuido.</a:t>
            </a:r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Integrar una herramienta que ofrezca un monitoreo de recursos utilizados por los clústeres.</a:t>
            </a:r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Implementar una interfaz Web para la administración del AMI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0547"/>
          </a:xfrm>
        </p:spPr>
        <p:txBody>
          <a:bodyPr>
            <a:normAutofit/>
          </a:bodyPr>
          <a:lstStyle/>
          <a:p>
            <a:r>
              <a:rPr lang="es-EC" sz="2400" dirty="0" smtClean="0"/>
              <a:t>Tecnología que permite ofrecer servicios informáticos a través del Internet.</a:t>
            </a:r>
          </a:p>
          <a:p>
            <a:endParaRPr lang="es-EC" sz="2400" dirty="0" smtClean="0"/>
          </a:p>
          <a:p>
            <a:r>
              <a:rPr lang="es-EC" sz="2400" dirty="0" smtClean="0"/>
              <a:t>Abstracción de la Infraestructura, pagar según el consumo y escalabilidad. </a:t>
            </a:r>
            <a:endParaRPr lang="es-EC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Amazon Web Services</a:t>
            </a:r>
            <a:endParaRPr lang="es-EC" dirty="0"/>
          </a:p>
        </p:txBody>
      </p:sp>
      <p:pic>
        <p:nvPicPr>
          <p:cNvPr id="4" name="Picture 6" descr="http://contentworkspace.com/solutions/amazon_ws.jpg"/>
          <p:cNvPicPr>
            <a:picLocks noChangeAspect="1" noChangeArrowheads="1"/>
          </p:cNvPicPr>
          <p:nvPr/>
        </p:nvPicPr>
        <p:blipFill>
          <a:blip r:embed="rId3" cstate="print"/>
          <a:srcRect l="12318" t="32552"/>
          <a:stretch>
            <a:fillRect/>
          </a:stretch>
        </p:blipFill>
        <p:spPr bwMode="auto">
          <a:xfrm>
            <a:off x="1643042" y="3673650"/>
            <a:ext cx="3143272" cy="2541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http://www.allthingsdistributed.com/images/a-m-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000504"/>
            <a:ext cx="2394658" cy="1828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Paralelismo Aplicado</a:t>
            </a:r>
            <a:endParaRPr lang="es-EC" dirty="0"/>
          </a:p>
        </p:txBody>
      </p:sp>
      <p:sp>
        <p:nvSpPr>
          <p:cNvPr id="18" name="17 Marcador de texto"/>
          <p:cNvSpPr>
            <a:spLocks noGrp="1"/>
          </p:cNvSpPr>
          <p:nvPr>
            <p:ph type="body" idx="1"/>
          </p:nvPr>
        </p:nvSpPr>
        <p:spPr>
          <a:xfrm>
            <a:off x="457200" y="3738570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es-EC" dirty="0" smtClean="0"/>
              <a:t>Sistema de memoria distribuida</a:t>
            </a:r>
          </a:p>
        </p:txBody>
      </p:sp>
      <p:sp>
        <p:nvSpPr>
          <p:cNvPr id="19" name="18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s-EC" dirty="0" err="1" smtClean="0"/>
              <a:t>Intefaz</a:t>
            </a:r>
            <a:r>
              <a:rPr lang="es-EC" dirty="0" smtClean="0"/>
              <a:t> de Intercambio de Mensajes</a:t>
            </a:r>
            <a:endParaRPr lang="es-EC" dirty="0"/>
          </a:p>
        </p:txBody>
      </p:sp>
      <p:sp>
        <p:nvSpPr>
          <p:cNvPr id="14" name="13 Marcador de texto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2270458"/>
          </a:xfrm>
        </p:spPr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2742875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44033" name="Imagen 3" descr="Distributed memory archite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4071966" cy="2286016"/>
          </a:xfrm>
          <a:prstGeom prst="rect">
            <a:avLst/>
          </a:prstGeom>
          <a:noFill/>
        </p:spPr>
      </p:pic>
      <p:pic>
        <p:nvPicPr>
          <p:cNvPr id="21" name="20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643182"/>
            <a:ext cx="407196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Permite la creación, administración y monitoreo de clústeres computacionales en Amazon EC2</a:t>
            </a:r>
          </a:p>
          <a:p>
            <a:endParaRPr lang="es-EC" dirty="0" smtClean="0"/>
          </a:p>
          <a:p>
            <a:r>
              <a:rPr lang="es-EC" dirty="0" smtClean="0"/>
              <a:t>La configuración se la realiza fácilmente a través de un archivo.</a:t>
            </a:r>
          </a:p>
          <a:p>
            <a:endParaRPr lang="es-EC" dirty="0" smtClean="0"/>
          </a:p>
          <a:p>
            <a:r>
              <a:rPr lang="es-EC" dirty="0" smtClean="0"/>
              <a:t>Soporte para herramientas de almacenamiento como Amazon S3 y EBS</a:t>
            </a:r>
          </a:p>
          <a:p>
            <a:endParaRPr lang="es-EC" dirty="0" smtClean="0"/>
          </a:p>
          <a:p>
            <a:r>
              <a:rPr lang="es-EC" dirty="0" smtClean="0"/>
              <a:t>AMI con configuración automática de OpenMPI y NFS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StarCluster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Implementa el algoritmo de tiempo en diferencias finitas de dominio. (FDTD)</a:t>
            </a:r>
          </a:p>
          <a:p>
            <a:endParaRPr lang="en-US" dirty="0" smtClean="0"/>
          </a:p>
          <a:p>
            <a:r>
              <a:rPr lang="es-EC" dirty="0" smtClean="0"/>
              <a:t>Divide la celda computacional de la simulación en “</a:t>
            </a:r>
            <a:r>
              <a:rPr lang="es-EC" dirty="0" err="1" smtClean="0"/>
              <a:t>chunks</a:t>
            </a:r>
            <a:r>
              <a:rPr lang="es-EC" dirty="0" smtClean="0"/>
              <a:t>” que son asignados entre los procesadores.</a:t>
            </a:r>
          </a:p>
          <a:p>
            <a:endParaRPr lang="en-US" dirty="0" smtClean="0"/>
          </a:p>
          <a:p>
            <a:r>
              <a:rPr lang="es-EC" dirty="0" smtClean="0"/>
              <a:t>Realiza paralelismo con memoria distribuida, su mayor uso es en problemas muy grandes y son resueltos de manera distribuida.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Meep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2215</TotalTime>
  <Words>1140</Words>
  <Application>Microsoft Office PowerPoint</Application>
  <PresentationFormat>Presentación en pantalla (4:3)</PresentationFormat>
  <Paragraphs>238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Desarrollo de una herramienta para la creación y administración de clústeres computacionales para simulaciones FDTD con el paquete Meep, sobre el servicio EC2 de AWS.</vt:lpstr>
      <vt:lpstr>Agenda</vt:lpstr>
      <vt:lpstr>Antecedentes</vt:lpstr>
      <vt:lpstr>El Problema</vt:lpstr>
      <vt:lpstr>Objetivos</vt:lpstr>
      <vt:lpstr>Amazon Web Services</vt:lpstr>
      <vt:lpstr>Paralelismo Aplicado</vt:lpstr>
      <vt:lpstr>StarCluster</vt:lpstr>
      <vt:lpstr>Parallel Meep</vt:lpstr>
      <vt:lpstr>Ganglia</vt:lpstr>
      <vt:lpstr>Arquitectura</vt:lpstr>
      <vt:lpstr>Pruebas y Resultados</vt:lpstr>
      <vt:lpstr>Pruebas y Resultados</vt:lpstr>
      <vt:lpstr>Pruebas y Resultados</vt:lpstr>
      <vt:lpstr>Pruebas y Resultados</vt:lpstr>
      <vt:lpstr>Pruebas y Resultados</vt:lpstr>
      <vt:lpstr>Pruebas y Resultados</vt:lpstr>
      <vt:lpstr>Pruebas y Resultados</vt:lpstr>
      <vt:lpstr>Pruebas y Resultados</vt:lpstr>
      <vt:lpstr>Pruebas y Resultados</vt:lpstr>
      <vt:lpstr>Demo</vt:lpstr>
      <vt:lpstr>Conclusiones</vt:lpstr>
      <vt:lpstr>Recomendaciones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una herramienta para la creación y administración de clústeres computacionales para simulaciones FDTD con el paquete Meep, sobre el servicio EC2 de AWS.</dc:title>
  <dc:creator>Markos</dc:creator>
  <cp:lastModifiedBy>CARLOS</cp:lastModifiedBy>
  <cp:revision>129</cp:revision>
  <dcterms:created xsi:type="dcterms:W3CDTF">2010-08-07T21:51:53Z</dcterms:created>
  <dcterms:modified xsi:type="dcterms:W3CDTF">2010-08-09T18:40:12Z</dcterms:modified>
</cp:coreProperties>
</file>