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61" r:id="rId3"/>
    <p:sldId id="260" r:id="rId4"/>
    <p:sldId id="303" r:id="rId5"/>
    <p:sldId id="304" r:id="rId6"/>
    <p:sldId id="259" r:id="rId7"/>
    <p:sldId id="258" r:id="rId8"/>
    <p:sldId id="262" r:id="rId9"/>
    <p:sldId id="263" r:id="rId10"/>
    <p:sldId id="264" r:id="rId11"/>
    <p:sldId id="265" r:id="rId12"/>
    <p:sldId id="266" r:id="rId13"/>
    <p:sldId id="267" r:id="rId14"/>
    <p:sldId id="268" r:id="rId15"/>
    <p:sldId id="269" r:id="rId16"/>
    <p:sldId id="270" r:id="rId17"/>
    <p:sldId id="271" r:id="rId18"/>
    <p:sldId id="298" r:id="rId19"/>
    <p:sldId id="272" r:id="rId20"/>
    <p:sldId id="273" r:id="rId21"/>
    <p:sldId id="297" r:id="rId22"/>
    <p:sldId id="274" r:id="rId23"/>
    <p:sldId id="305" r:id="rId24"/>
    <p:sldId id="275" r:id="rId25"/>
    <p:sldId id="306" r:id="rId26"/>
    <p:sldId id="276" r:id="rId27"/>
    <p:sldId id="277" r:id="rId28"/>
    <p:sldId id="278" r:id="rId29"/>
    <p:sldId id="279" r:id="rId30"/>
    <p:sldId id="280" r:id="rId31"/>
    <p:sldId id="281" r:id="rId32"/>
    <p:sldId id="283" r:id="rId33"/>
    <p:sldId id="284" r:id="rId34"/>
    <p:sldId id="282" r:id="rId35"/>
    <p:sldId id="299" r:id="rId36"/>
    <p:sldId id="285" r:id="rId37"/>
    <p:sldId id="300" r:id="rId38"/>
    <p:sldId id="286" r:id="rId39"/>
    <p:sldId id="301" r:id="rId40"/>
    <p:sldId id="302" r:id="rId41"/>
    <p:sldId id="287" r:id="rId42"/>
    <p:sldId id="288" r:id="rId43"/>
    <p:sldId id="289" r:id="rId44"/>
    <p:sldId id="290" r:id="rId45"/>
    <p:sldId id="291" r:id="rId46"/>
    <p:sldId id="292" r:id="rId4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p:scale>
          <a:sx n="78" d="100"/>
          <a:sy n="78" d="100"/>
        </p:scale>
        <p:origin x="-276"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966B47-F626-45D9-9F60-7A7E7362269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MX"/>
        </a:p>
      </dgm:t>
    </dgm:pt>
    <dgm:pt modelId="{D8855D26-07BD-404A-9074-F55108EF4C5E}">
      <dgm:prSet custT="1"/>
      <dgm:spPr/>
      <dgm:t>
        <a:bodyPr/>
        <a:lstStyle/>
        <a:p>
          <a:r>
            <a:rPr lang="es-ES" sz="1800" dirty="0" smtClean="0"/>
            <a:t>DIRECCIÓN DEL NEGOCIO</a:t>
          </a:r>
          <a:endParaRPr lang="es-MX" sz="1800" dirty="0"/>
        </a:p>
      </dgm:t>
    </dgm:pt>
    <dgm:pt modelId="{85869AEF-9971-482E-B977-3295F0F38E45}" type="parTrans" cxnId="{155A4A38-8BE8-4D28-920F-92CD81412A74}">
      <dgm:prSet/>
      <dgm:spPr/>
      <dgm:t>
        <a:bodyPr/>
        <a:lstStyle/>
        <a:p>
          <a:endParaRPr lang="es-MX"/>
        </a:p>
      </dgm:t>
    </dgm:pt>
    <dgm:pt modelId="{80A51706-78D0-4A37-A43A-A131C9A3CD70}" type="sibTrans" cxnId="{155A4A38-8BE8-4D28-920F-92CD81412A74}">
      <dgm:prSet/>
      <dgm:spPr/>
      <dgm:t>
        <a:bodyPr/>
        <a:lstStyle/>
        <a:p>
          <a:endParaRPr lang="es-MX"/>
        </a:p>
      </dgm:t>
    </dgm:pt>
    <dgm:pt modelId="{B8E13719-F33F-41A8-83F2-16085B14F87F}">
      <dgm:prSet custT="1"/>
      <dgm:spPr/>
      <dgm:t>
        <a:bodyPr/>
        <a:lstStyle/>
        <a:p>
          <a:r>
            <a:rPr lang="es-ES" sz="1800" dirty="0" smtClean="0"/>
            <a:t>SISTEMA DE GESTIÓN DE CALIDAD</a:t>
          </a:r>
          <a:endParaRPr lang="es-MX" sz="1800" dirty="0"/>
        </a:p>
      </dgm:t>
    </dgm:pt>
    <dgm:pt modelId="{DC35445E-BBA7-474D-877A-AAF652CFA3CA}" type="parTrans" cxnId="{087A9B23-4896-4409-B2E2-E721CEC96DD4}">
      <dgm:prSet/>
      <dgm:spPr/>
      <dgm:t>
        <a:bodyPr/>
        <a:lstStyle/>
        <a:p>
          <a:endParaRPr lang="es-MX"/>
        </a:p>
      </dgm:t>
    </dgm:pt>
    <dgm:pt modelId="{9878BA07-14A4-4DE9-BD6D-44269294D80B}" type="sibTrans" cxnId="{087A9B23-4896-4409-B2E2-E721CEC96DD4}">
      <dgm:prSet/>
      <dgm:spPr/>
      <dgm:t>
        <a:bodyPr/>
        <a:lstStyle/>
        <a:p>
          <a:endParaRPr lang="es-MX"/>
        </a:p>
      </dgm:t>
    </dgm:pt>
    <dgm:pt modelId="{2C2BC3EC-3638-4F78-8876-12DC5F363B00}">
      <dgm:prSet custT="1"/>
      <dgm:spPr/>
      <dgm:t>
        <a:bodyPr/>
        <a:lstStyle/>
        <a:p>
          <a:r>
            <a:rPr lang="es-ES" sz="1800" dirty="0" smtClean="0"/>
            <a:t>GESTIÓN DE RECURSOS</a:t>
          </a:r>
          <a:endParaRPr lang="es-MX" sz="1800" dirty="0"/>
        </a:p>
      </dgm:t>
    </dgm:pt>
    <dgm:pt modelId="{33BAB9CD-91C4-40E9-9B47-7D340FB29E5A}" type="parTrans" cxnId="{0F21A387-3D85-40EE-84A9-8170966767C1}">
      <dgm:prSet/>
      <dgm:spPr/>
      <dgm:t>
        <a:bodyPr/>
        <a:lstStyle/>
        <a:p>
          <a:endParaRPr lang="es-MX"/>
        </a:p>
      </dgm:t>
    </dgm:pt>
    <dgm:pt modelId="{79CC7745-B1D1-4084-B402-0685EA540710}" type="sibTrans" cxnId="{0F21A387-3D85-40EE-84A9-8170966767C1}">
      <dgm:prSet/>
      <dgm:spPr/>
      <dgm:t>
        <a:bodyPr/>
        <a:lstStyle/>
        <a:p>
          <a:endParaRPr lang="es-MX"/>
        </a:p>
      </dgm:t>
    </dgm:pt>
    <dgm:pt modelId="{F4571BEF-F7D4-42A5-8AF8-ACED2984C175}" type="pres">
      <dgm:prSet presAssocID="{3F966B47-F626-45D9-9F60-7A7E73622693}" presName="CompostProcess" presStyleCnt="0">
        <dgm:presLayoutVars>
          <dgm:dir/>
          <dgm:resizeHandles val="exact"/>
        </dgm:presLayoutVars>
      </dgm:prSet>
      <dgm:spPr/>
      <dgm:t>
        <a:bodyPr/>
        <a:lstStyle/>
        <a:p>
          <a:endParaRPr lang="es-MX"/>
        </a:p>
      </dgm:t>
    </dgm:pt>
    <dgm:pt modelId="{B17A0457-B2F4-4FE7-B58F-9974411458C0}" type="pres">
      <dgm:prSet presAssocID="{3F966B47-F626-45D9-9F60-7A7E73622693}" presName="arrow" presStyleLbl="bgShp" presStyleIdx="0" presStyleCnt="1"/>
      <dgm:spPr/>
    </dgm:pt>
    <dgm:pt modelId="{C2025609-6B63-415B-A19D-7F055B705FCF}" type="pres">
      <dgm:prSet presAssocID="{3F966B47-F626-45D9-9F60-7A7E73622693}" presName="linearProcess" presStyleCnt="0"/>
      <dgm:spPr/>
    </dgm:pt>
    <dgm:pt modelId="{7ADA70F3-8D58-437E-A5EC-1DAAE5EAA0CF}" type="pres">
      <dgm:prSet presAssocID="{D8855D26-07BD-404A-9074-F55108EF4C5E}" presName="textNode" presStyleLbl="node1" presStyleIdx="0" presStyleCnt="3" custScaleX="99169" custScaleY="82563" custLinFactNeighborX="82508" custLinFactNeighborY="0">
        <dgm:presLayoutVars>
          <dgm:bulletEnabled val="1"/>
        </dgm:presLayoutVars>
      </dgm:prSet>
      <dgm:spPr/>
      <dgm:t>
        <a:bodyPr/>
        <a:lstStyle/>
        <a:p>
          <a:endParaRPr lang="es-MX"/>
        </a:p>
      </dgm:t>
    </dgm:pt>
    <dgm:pt modelId="{140AFBAB-DB8C-41DC-9981-28E72DEC8F22}" type="pres">
      <dgm:prSet presAssocID="{80A51706-78D0-4A37-A43A-A131C9A3CD70}" presName="sibTrans" presStyleCnt="0"/>
      <dgm:spPr/>
    </dgm:pt>
    <dgm:pt modelId="{F9DD834D-3A22-4E3C-84AD-2A5D95A90DEF}" type="pres">
      <dgm:prSet presAssocID="{2C2BC3EC-3638-4F78-8876-12DC5F363B00}" presName="textNode" presStyleLbl="node1" presStyleIdx="1" presStyleCnt="3" custScaleX="99163" custScaleY="75010" custLinFactX="85410" custLinFactNeighborX="100000" custLinFactNeighborY="-3777">
        <dgm:presLayoutVars>
          <dgm:bulletEnabled val="1"/>
        </dgm:presLayoutVars>
      </dgm:prSet>
      <dgm:spPr/>
      <dgm:t>
        <a:bodyPr/>
        <a:lstStyle/>
        <a:p>
          <a:endParaRPr lang="es-MX"/>
        </a:p>
      </dgm:t>
    </dgm:pt>
    <dgm:pt modelId="{372067EE-C1FA-4A9E-A2E0-FC0DB3095433}" type="pres">
      <dgm:prSet presAssocID="{79CC7745-B1D1-4084-B402-0685EA540710}" presName="sibTrans" presStyleCnt="0"/>
      <dgm:spPr/>
    </dgm:pt>
    <dgm:pt modelId="{EC6B0008-B956-48B3-8FED-508FE4ECB623}" type="pres">
      <dgm:prSet presAssocID="{B8E13719-F33F-41A8-83F2-16085B14F87F}" presName="textNode" presStyleLbl="node1" presStyleIdx="2" presStyleCnt="3" custScaleX="93328" custScaleY="76135" custLinFactX="-96666" custLinFactNeighborX="-100000" custLinFactNeighborY="-3214">
        <dgm:presLayoutVars>
          <dgm:bulletEnabled val="1"/>
        </dgm:presLayoutVars>
      </dgm:prSet>
      <dgm:spPr/>
      <dgm:t>
        <a:bodyPr/>
        <a:lstStyle/>
        <a:p>
          <a:endParaRPr lang="es-MX"/>
        </a:p>
      </dgm:t>
    </dgm:pt>
  </dgm:ptLst>
  <dgm:cxnLst>
    <dgm:cxn modelId="{8D7E52DE-D9DD-42E5-ADF2-DCE404095772}" type="presOf" srcId="{D8855D26-07BD-404A-9074-F55108EF4C5E}" destId="{7ADA70F3-8D58-437E-A5EC-1DAAE5EAA0CF}" srcOrd="0" destOrd="0" presId="urn:microsoft.com/office/officeart/2005/8/layout/hProcess9"/>
    <dgm:cxn modelId="{E4A7385B-30DD-4369-8FE5-73777BC41040}" type="presOf" srcId="{B8E13719-F33F-41A8-83F2-16085B14F87F}" destId="{EC6B0008-B956-48B3-8FED-508FE4ECB623}" srcOrd="0" destOrd="0" presId="urn:microsoft.com/office/officeart/2005/8/layout/hProcess9"/>
    <dgm:cxn modelId="{0BD863FB-DE2E-48D2-A613-C4929031CB55}" type="presOf" srcId="{2C2BC3EC-3638-4F78-8876-12DC5F363B00}" destId="{F9DD834D-3A22-4E3C-84AD-2A5D95A90DEF}" srcOrd="0" destOrd="0" presId="urn:microsoft.com/office/officeart/2005/8/layout/hProcess9"/>
    <dgm:cxn modelId="{AA9C3D5B-DF93-4A23-8A45-7728D9AFF091}" type="presOf" srcId="{3F966B47-F626-45D9-9F60-7A7E73622693}" destId="{F4571BEF-F7D4-42A5-8AF8-ACED2984C175}" srcOrd="0" destOrd="0" presId="urn:microsoft.com/office/officeart/2005/8/layout/hProcess9"/>
    <dgm:cxn modelId="{0F21A387-3D85-40EE-84A9-8170966767C1}" srcId="{3F966B47-F626-45D9-9F60-7A7E73622693}" destId="{2C2BC3EC-3638-4F78-8876-12DC5F363B00}" srcOrd="1" destOrd="0" parTransId="{33BAB9CD-91C4-40E9-9B47-7D340FB29E5A}" sibTransId="{79CC7745-B1D1-4084-B402-0685EA540710}"/>
    <dgm:cxn modelId="{087A9B23-4896-4409-B2E2-E721CEC96DD4}" srcId="{3F966B47-F626-45D9-9F60-7A7E73622693}" destId="{B8E13719-F33F-41A8-83F2-16085B14F87F}" srcOrd="2" destOrd="0" parTransId="{DC35445E-BBA7-474D-877A-AAF652CFA3CA}" sibTransId="{9878BA07-14A4-4DE9-BD6D-44269294D80B}"/>
    <dgm:cxn modelId="{155A4A38-8BE8-4D28-920F-92CD81412A74}" srcId="{3F966B47-F626-45D9-9F60-7A7E73622693}" destId="{D8855D26-07BD-404A-9074-F55108EF4C5E}" srcOrd="0" destOrd="0" parTransId="{85869AEF-9971-482E-B977-3295F0F38E45}" sibTransId="{80A51706-78D0-4A37-A43A-A131C9A3CD70}"/>
    <dgm:cxn modelId="{C7BA5A8D-9365-48D1-ABAF-ACA6C7DC8555}" type="presParOf" srcId="{F4571BEF-F7D4-42A5-8AF8-ACED2984C175}" destId="{B17A0457-B2F4-4FE7-B58F-9974411458C0}" srcOrd="0" destOrd="0" presId="urn:microsoft.com/office/officeart/2005/8/layout/hProcess9"/>
    <dgm:cxn modelId="{60D05C0B-A38D-40C0-98CE-E37EEDC607E3}" type="presParOf" srcId="{F4571BEF-F7D4-42A5-8AF8-ACED2984C175}" destId="{C2025609-6B63-415B-A19D-7F055B705FCF}" srcOrd="1" destOrd="0" presId="urn:microsoft.com/office/officeart/2005/8/layout/hProcess9"/>
    <dgm:cxn modelId="{7558D669-5CFD-44B2-94A5-6BED347C4931}" type="presParOf" srcId="{C2025609-6B63-415B-A19D-7F055B705FCF}" destId="{7ADA70F3-8D58-437E-A5EC-1DAAE5EAA0CF}" srcOrd="0" destOrd="0" presId="urn:microsoft.com/office/officeart/2005/8/layout/hProcess9"/>
    <dgm:cxn modelId="{23D25B8F-460C-4A16-A6A0-765FDB719A18}" type="presParOf" srcId="{C2025609-6B63-415B-A19D-7F055B705FCF}" destId="{140AFBAB-DB8C-41DC-9981-28E72DEC8F22}" srcOrd="1" destOrd="0" presId="urn:microsoft.com/office/officeart/2005/8/layout/hProcess9"/>
    <dgm:cxn modelId="{DF2AB914-CBAA-47B4-B08C-09118427504F}" type="presParOf" srcId="{C2025609-6B63-415B-A19D-7F055B705FCF}" destId="{F9DD834D-3A22-4E3C-84AD-2A5D95A90DEF}" srcOrd="2" destOrd="0" presId="urn:microsoft.com/office/officeart/2005/8/layout/hProcess9"/>
    <dgm:cxn modelId="{15BC5849-07C2-420F-889A-AEF600159D7E}" type="presParOf" srcId="{C2025609-6B63-415B-A19D-7F055B705FCF}" destId="{372067EE-C1FA-4A9E-A2E0-FC0DB3095433}" srcOrd="3" destOrd="0" presId="urn:microsoft.com/office/officeart/2005/8/layout/hProcess9"/>
    <dgm:cxn modelId="{CCD9A9C6-B257-4AB1-BFF8-1A96570A3D17}" type="presParOf" srcId="{C2025609-6B63-415B-A19D-7F055B705FCF}" destId="{EC6B0008-B956-48B3-8FED-508FE4ECB623}"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540BF6-F7CA-4FEB-B2BE-6EBDB703DAAD}" type="doc">
      <dgm:prSet loTypeId="urn:microsoft.com/office/officeart/2005/8/layout/hProcess9" loCatId="process" qsTypeId="urn:microsoft.com/office/officeart/2005/8/quickstyle/simple1" qsCatId="simple" csTypeId="urn:microsoft.com/office/officeart/2005/8/colors/accent1_2" csCatId="accent1" phldr="1"/>
      <dgm:spPr/>
    </dgm:pt>
    <dgm:pt modelId="{36DB8F5A-5B17-4930-96F1-974B5A354C13}">
      <dgm:prSet phldrT="[Text]" custT="1"/>
      <dgm:spPr/>
      <dgm:t>
        <a:bodyPr/>
        <a:lstStyle/>
        <a:p>
          <a:r>
            <a:rPr lang="es-ES" sz="1200" dirty="0" smtClean="0"/>
            <a:t>Recepción del pedido</a:t>
          </a:r>
          <a:endParaRPr lang="es-MX" sz="1200" dirty="0"/>
        </a:p>
      </dgm:t>
    </dgm:pt>
    <dgm:pt modelId="{695B939B-4676-4023-A10F-E1F11E11EB90}" type="parTrans" cxnId="{EFA7ED4F-62F4-4ED5-A972-454E88B6C7F7}">
      <dgm:prSet/>
      <dgm:spPr/>
      <dgm:t>
        <a:bodyPr/>
        <a:lstStyle/>
        <a:p>
          <a:endParaRPr lang="es-MX"/>
        </a:p>
      </dgm:t>
    </dgm:pt>
    <dgm:pt modelId="{1C4677C5-F755-402D-96AA-73D4CD82377F}" type="sibTrans" cxnId="{EFA7ED4F-62F4-4ED5-A972-454E88B6C7F7}">
      <dgm:prSet/>
      <dgm:spPr/>
      <dgm:t>
        <a:bodyPr/>
        <a:lstStyle/>
        <a:p>
          <a:endParaRPr lang="es-MX"/>
        </a:p>
      </dgm:t>
    </dgm:pt>
    <dgm:pt modelId="{1E5C2B3A-1E36-4C68-8CC0-4C9C4CA39307}">
      <dgm:prSet custT="1"/>
      <dgm:spPr/>
      <dgm:t>
        <a:bodyPr/>
        <a:lstStyle/>
        <a:p>
          <a:r>
            <a:rPr lang="es-ES" sz="1200" dirty="0" smtClean="0"/>
            <a:t>Requerimiento del cliente</a:t>
          </a:r>
          <a:endParaRPr lang="es-MX" sz="1200" dirty="0"/>
        </a:p>
      </dgm:t>
    </dgm:pt>
    <dgm:pt modelId="{2828E1D0-992B-4A0B-8FA0-7EEA9DF9AB2E}" type="parTrans" cxnId="{2A71172B-F1FD-4AFE-B40B-C10B1C22B308}">
      <dgm:prSet/>
      <dgm:spPr/>
      <dgm:t>
        <a:bodyPr/>
        <a:lstStyle/>
        <a:p>
          <a:endParaRPr lang="es-MX"/>
        </a:p>
      </dgm:t>
    </dgm:pt>
    <dgm:pt modelId="{C9BF8527-53D1-4D09-A80A-9C196B49AAEA}" type="sibTrans" cxnId="{2A71172B-F1FD-4AFE-B40B-C10B1C22B308}">
      <dgm:prSet/>
      <dgm:spPr/>
      <dgm:t>
        <a:bodyPr/>
        <a:lstStyle/>
        <a:p>
          <a:endParaRPr lang="es-MX"/>
        </a:p>
      </dgm:t>
    </dgm:pt>
    <dgm:pt modelId="{56BE6338-268C-4261-ACF8-D359232A6295}">
      <dgm:prSet custT="1"/>
      <dgm:spPr/>
      <dgm:t>
        <a:bodyPr/>
        <a:lstStyle/>
        <a:p>
          <a:r>
            <a:rPr lang="es-ES" sz="1200" dirty="0" smtClean="0"/>
            <a:t>Facturación</a:t>
          </a:r>
          <a:endParaRPr lang="es-MX" sz="1200" dirty="0"/>
        </a:p>
      </dgm:t>
    </dgm:pt>
    <dgm:pt modelId="{D314266F-835E-401E-8793-2DDBB7A9780A}" type="parTrans" cxnId="{24C168CF-B1C9-43B3-A60C-2382B89C4DE6}">
      <dgm:prSet/>
      <dgm:spPr/>
      <dgm:t>
        <a:bodyPr/>
        <a:lstStyle/>
        <a:p>
          <a:endParaRPr lang="es-MX"/>
        </a:p>
      </dgm:t>
    </dgm:pt>
    <dgm:pt modelId="{8A7BAEDB-6964-4A80-BD56-CDAC39460447}" type="sibTrans" cxnId="{24C168CF-B1C9-43B3-A60C-2382B89C4DE6}">
      <dgm:prSet/>
      <dgm:spPr/>
      <dgm:t>
        <a:bodyPr/>
        <a:lstStyle/>
        <a:p>
          <a:endParaRPr lang="es-MX"/>
        </a:p>
      </dgm:t>
    </dgm:pt>
    <dgm:pt modelId="{64747934-6A25-47DD-898D-25A84DF7E844}">
      <dgm:prSet phldrT="[Text]" custT="1"/>
      <dgm:spPr/>
      <dgm:t>
        <a:bodyPr/>
        <a:lstStyle/>
        <a:p>
          <a:r>
            <a:rPr lang="es-ES" sz="1200" dirty="0" err="1" smtClean="0"/>
            <a:t>Dist</a:t>
          </a:r>
          <a:r>
            <a:rPr lang="es-ES" sz="1200" dirty="0" smtClean="0"/>
            <a:t>. Del pedido</a:t>
          </a:r>
          <a:endParaRPr lang="es-MX" sz="1200" dirty="0"/>
        </a:p>
      </dgm:t>
    </dgm:pt>
    <dgm:pt modelId="{CF284A6C-A7B1-43AB-B5EC-B7B7B3056F7B}" type="sibTrans" cxnId="{B5E784F3-BFD0-4813-9CFE-E4B0D772DD0D}">
      <dgm:prSet/>
      <dgm:spPr/>
      <dgm:t>
        <a:bodyPr/>
        <a:lstStyle/>
        <a:p>
          <a:endParaRPr lang="es-MX"/>
        </a:p>
      </dgm:t>
    </dgm:pt>
    <dgm:pt modelId="{A3CAC6DD-EF01-4E00-B85B-B67CFD975C61}" type="parTrans" cxnId="{B5E784F3-BFD0-4813-9CFE-E4B0D772DD0D}">
      <dgm:prSet/>
      <dgm:spPr/>
      <dgm:t>
        <a:bodyPr/>
        <a:lstStyle/>
        <a:p>
          <a:endParaRPr lang="es-MX"/>
        </a:p>
      </dgm:t>
    </dgm:pt>
    <dgm:pt modelId="{46633493-FE6E-4969-90D4-41C79E59664B}">
      <dgm:prSet custT="1"/>
      <dgm:spPr/>
      <dgm:t>
        <a:bodyPr/>
        <a:lstStyle/>
        <a:p>
          <a:r>
            <a:rPr lang="es-ES" sz="1200" dirty="0" smtClean="0"/>
            <a:t>Preparación del pedido</a:t>
          </a:r>
          <a:endParaRPr lang="es-MX" sz="1200" dirty="0"/>
        </a:p>
      </dgm:t>
    </dgm:pt>
    <dgm:pt modelId="{CC9290C9-617E-411E-93A4-2D6776B5B77E}" type="parTrans" cxnId="{FA98D990-31E7-47A3-8C1B-FC9E40298948}">
      <dgm:prSet/>
      <dgm:spPr/>
      <dgm:t>
        <a:bodyPr/>
        <a:lstStyle/>
        <a:p>
          <a:endParaRPr lang="es-MX"/>
        </a:p>
      </dgm:t>
    </dgm:pt>
    <dgm:pt modelId="{990E57A8-CA29-4EAD-A412-EE624A559441}" type="sibTrans" cxnId="{FA98D990-31E7-47A3-8C1B-FC9E40298948}">
      <dgm:prSet/>
      <dgm:spPr/>
      <dgm:t>
        <a:bodyPr/>
        <a:lstStyle/>
        <a:p>
          <a:endParaRPr lang="es-MX"/>
        </a:p>
      </dgm:t>
    </dgm:pt>
    <dgm:pt modelId="{13B61C68-09B2-41E6-8B7B-2A8CFFB68AF1}">
      <dgm:prSet phldrT="[Text]" custT="1"/>
      <dgm:spPr/>
      <dgm:t>
        <a:bodyPr/>
        <a:lstStyle/>
        <a:p>
          <a:r>
            <a:rPr lang="es-ES" sz="1200" dirty="0" smtClean="0"/>
            <a:t>Servicio </a:t>
          </a:r>
        </a:p>
        <a:p>
          <a:r>
            <a:rPr lang="es-ES" sz="1200" dirty="0" smtClean="0"/>
            <a:t>Post-venta</a:t>
          </a:r>
          <a:endParaRPr lang="es-MX" sz="1200" dirty="0"/>
        </a:p>
      </dgm:t>
    </dgm:pt>
    <dgm:pt modelId="{B1DA0FDB-41C9-4EA2-8046-BE5D541E4C3C}" type="parTrans" cxnId="{43F61FA8-2948-4C12-A0AA-D167CEB7C303}">
      <dgm:prSet/>
      <dgm:spPr/>
      <dgm:t>
        <a:bodyPr/>
        <a:lstStyle/>
        <a:p>
          <a:endParaRPr lang="es-MX"/>
        </a:p>
      </dgm:t>
    </dgm:pt>
    <dgm:pt modelId="{A3DC6806-000D-4C31-871F-D2F600CA5EF9}" type="sibTrans" cxnId="{43F61FA8-2948-4C12-A0AA-D167CEB7C303}">
      <dgm:prSet/>
      <dgm:spPr/>
      <dgm:t>
        <a:bodyPr/>
        <a:lstStyle/>
        <a:p>
          <a:endParaRPr lang="es-MX"/>
        </a:p>
      </dgm:t>
    </dgm:pt>
    <dgm:pt modelId="{3842F6FA-B791-4DFD-9F10-A6DA03279193}" type="pres">
      <dgm:prSet presAssocID="{1D540BF6-F7CA-4FEB-B2BE-6EBDB703DAAD}" presName="CompostProcess" presStyleCnt="0">
        <dgm:presLayoutVars>
          <dgm:dir/>
          <dgm:resizeHandles val="exact"/>
        </dgm:presLayoutVars>
      </dgm:prSet>
      <dgm:spPr/>
    </dgm:pt>
    <dgm:pt modelId="{5D95B0AF-DEF3-42A1-A641-B46C9887B26A}" type="pres">
      <dgm:prSet presAssocID="{1D540BF6-F7CA-4FEB-B2BE-6EBDB703DAAD}" presName="arrow" presStyleLbl="bgShp" presStyleIdx="0" presStyleCnt="1"/>
      <dgm:spPr/>
    </dgm:pt>
    <dgm:pt modelId="{801A00AD-4042-47D8-9B43-4E13EA997EFA}" type="pres">
      <dgm:prSet presAssocID="{1D540BF6-F7CA-4FEB-B2BE-6EBDB703DAAD}" presName="linearProcess" presStyleCnt="0"/>
      <dgm:spPr/>
    </dgm:pt>
    <dgm:pt modelId="{D564E44F-72AB-4420-A788-8A6B0995E215}" type="pres">
      <dgm:prSet presAssocID="{1E5C2B3A-1E36-4C68-8CC0-4C9C4CA39307}" presName="textNode" presStyleLbl="node1" presStyleIdx="0" presStyleCnt="6" custScaleX="90394" custScaleY="74587" custLinFactNeighborX="37969" custLinFactNeighborY="0">
        <dgm:presLayoutVars>
          <dgm:bulletEnabled val="1"/>
        </dgm:presLayoutVars>
      </dgm:prSet>
      <dgm:spPr/>
      <dgm:t>
        <a:bodyPr/>
        <a:lstStyle/>
        <a:p>
          <a:endParaRPr lang="es-MX"/>
        </a:p>
      </dgm:t>
    </dgm:pt>
    <dgm:pt modelId="{F86E1FBE-91AD-40CF-9378-E122F7C70B30}" type="pres">
      <dgm:prSet presAssocID="{C9BF8527-53D1-4D09-A80A-9C196B49AAEA}" presName="sibTrans" presStyleCnt="0"/>
      <dgm:spPr/>
    </dgm:pt>
    <dgm:pt modelId="{AA104338-1686-4B62-8AFA-6B83AD27C883}" type="pres">
      <dgm:prSet presAssocID="{36DB8F5A-5B17-4930-96F1-974B5A354C13}" presName="textNode" presStyleLbl="node1" presStyleIdx="1" presStyleCnt="6" custScaleX="96153" custScaleY="74587" custLinFactNeighborX="-12217" custLinFactNeighborY="0">
        <dgm:presLayoutVars>
          <dgm:bulletEnabled val="1"/>
        </dgm:presLayoutVars>
      </dgm:prSet>
      <dgm:spPr/>
      <dgm:t>
        <a:bodyPr/>
        <a:lstStyle/>
        <a:p>
          <a:endParaRPr lang="es-MX"/>
        </a:p>
      </dgm:t>
    </dgm:pt>
    <dgm:pt modelId="{A199C5DE-DF78-4CBE-8090-B35DF8F43AF5}" type="pres">
      <dgm:prSet presAssocID="{1C4677C5-F755-402D-96AA-73D4CD82377F}" presName="sibTrans" presStyleCnt="0"/>
      <dgm:spPr/>
    </dgm:pt>
    <dgm:pt modelId="{446E7C0C-0E5C-4DCE-B8EB-512AE94FC053}" type="pres">
      <dgm:prSet presAssocID="{64747934-6A25-47DD-898D-25A84DF7E844}" presName="textNode" presStyleLbl="node1" presStyleIdx="2" presStyleCnt="6" custScaleX="92767" custScaleY="75011" custLinFactX="165863" custLinFactNeighborX="200000" custLinFactNeighborY="212">
        <dgm:presLayoutVars>
          <dgm:bulletEnabled val="1"/>
        </dgm:presLayoutVars>
      </dgm:prSet>
      <dgm:spPr/>
      <dgm:t>
        <a:bodyPr/>
        <a:lstStyle/>
        <a:p>
          <a:endParaRPr lang="es-MX"/>
        </a:p>
      </dgm:t>
    </dgm:pt>
    <dgm:pt modelId="{6F253A2A-BEE1-43C8-8BB9-9B02E74D9E02}" type="pres">
      <dgm:prSet presAssocID="{CF284A6C-A7B1-43AB-B5EC-B7B7B3056F7B}" presName="sibTrans" presStyleCnt="0"/>
      <dgm:spPr/>
    </dgm:pt>
    <dgm:pt modelId="{F5D57A16-5DC6-433F-9866-BECFD3C8D248}" type="pres">
      <dgm:prSet presAssocID="{13B61C68-09B2-41E6-8B7B-2A8CFFB68AF1}" presName="textNode" presStyleLbl="node1" presStyleIdx="3" presStyleCnt="6" custScaleX="86970" custScaleY="75011" custLinFactX="156558" custLinFactNeighborX="200000" custLinFactNeighborY="212">
        <dgm:presLayoutVars>
          <dgm:bulletEnabled val="1"/>
        </dgm:presLayoutVars>
      </dgm:prSet>
      <dgm:spPr/>
      <dgm:t>
        <a:bodyPr/>
        <a:lstStyle/>
        <a:p>
          <a:endParaRPr lang="es-MX"/>
        </a:p>
      </dgm:t>
    </dgm:pt>
    <dgm:pt modelId="{E8427FDE-63AF-4883-9F34-043CFB79B53D}" type="pres">
      <dgm:prSet presAssocID="{A3DC6806-000D-4C31-871F-D2F600CA5EF9}" presName="sibTrans" presStyleCnt="0"/>
      <dgm:spPr/>
    </dgm:pt>
    <dgm:pt modelId="{8F202C87-A49F-4001-B11B-D95C363A7D99}" type="pres">
      <dgm:prSet presAssocID="{46633493-FE6E-4969-90D4-41C79E59664B}" presName="textNode" presStyleLbl="node1" presStyleIdx="4" presStyleCnt="6" custScaleX="94104" custScaleY="76135" custLinFactX="-98238" custLinFactNeighborX="-100000" custLinFactNeighborY="774">
        <dgm:presLayoutVars>
          <dgm:bulletEnabled val="1"/>
        </dgm:presLayoutVars>
      </dgm:prSet>
      <dgm:spPr/>
      <dgm:t>
        <a:bodyPr/>
        <a:lstStyle/>
        <a:p>
          <a:endParaRPr lang="es-MX"/>
        </a:p>
      </dgm:t>
    </dgm:pt>
    <dgm:pt modelId="{6E34229F-E375-4223-9716-CFF671803259}" type="pres">
      <dgm:prSet presAssocID="{990E57A8-CA29-4EAD-A412-EE624A559441}" presName="sibTrans" presStyleCnt="0"/>
      <dgm:spPr/>
    </dgm:pt>
    <dgm:pt modelId="{5437D466-2E92-4732-AB3C-7706933E7A84}" type="pres">
      <dgm:prSet presAssocID="{56BE6338-268C-4261-ACF8-D359232A6295}" presName="textNode" presStyleLbl="node1" presStyleIdx="5" presStyleCnt="6" custScaleX="98157" custScaleY="76135" custLinFactX="-279998" custLinFactNeighborX="-300000" custLinFactNeighborY="774">
        <dgm:presLayoutVars>
          <dgm:bulletEnabled val="1"/>
        </dgm:presLayoutVars>
      </dgm:prSet>
      <dgm:spPr/>
      <dgm:t>
        <a:bodyPr/>
        <a:lstStyle/>
        <a:p>
          <a:endParaRPr lang="es-MX"/>
        </a:p>
      </dgm:t>
    </dgm:pt>
  </dgm:ptLst>
  <dgm:cxnLst>
    <dgm:cxn modelId="{587C2CB9-F2F0-4CAD-8718-5314AE5D686B}" type="presOf" srcId="{36DB8F5A-5B17-4930-96F1-974B5A354C13}" destId="{AA104338-1686-4B62-8AFA-6B83AD27C883}" srcOrd="0" destOrd="0" presId="urn:microsoft.com/office/officeart/2005/8/layout/hProcess9"/>
    <dgm:cxn modelId="{4061CA0A-34F4-414E-A381-A8EC047EF521}" type="presOf" srcId="{1E5C2B3A-1E36-4C68-8CC0-4C9C4CA39307}" destId="{D564E44F-72AB-4420-A788-8A6B0995E215}" srcOrd="0" destOrd="0" presId="urn:microsoft.com/office/officeart/2005/8/layout/hProcess9"/>
    <dgm:cxn modelId="{B9255298-5A50-4DD2-8901-FAF8C4C29B20}" type="presOf" srcId="{13B61C68-09B2-41E6-8B7B-2A8CFFB68AF1}" destId="{F5D57A16-5DC6-433F-9866-BECFD3C8D248}" srcOrd="0" destOrd="0" presId="urn:microsoft.com/office/officeart/2005/8/layout/hProcess9"/>
    <dgm:cxn modelId="{B5E784F3-BFD0-4813-9CFE-E4B0D772DD0D}" srcId="{1D540BF6-F7CA-4FEB-B2BE-6EBDB703DAAD}" destId="{64747934-6A25-47DD-898D-25A84DF7E844}" srcOrd="2" destOrd="0" parTransId="{A3CAC6DD-EF01-4E00-B85B-B67CFD975C61}" sibTransId="{CF284A6C-A7B1-43AB-B5EC-B7B7B3056F7B}"/>
    <dgm:cxn modelId="{24C168CF-B1C9-43B3-A60C-2382B89C4DE6}" srcId="{1D540BF6-F7CA-4FEB-B2BE-6EBDB703DAAD}" destId="{56BE6338-268C-4261-ACF8-D359232A6295}" srcOrd="5" destOrd="0" parTransId="{D314266F-835E-401E-8793-2DDBB7A9780A}" sibTransId="{8A7BAEDB-6964-4A80-BD56-CDAC39460447}"/>
    <dgm:cxn modelId="{8ACCD66E-0E80-4090-BBEE-9C20AADB18E2}" type="presOf" srcId="{56BE6338-268C-4261-ACF8-D359232A6295}" destId="{5437D466-2E92-4732-AB3C-7706933E7A84}" srcOrd="0" destOrd="0" presId="urn:microsoft.com/office/officeart/2005/8/layout/hProcess9"/>
    <dgm:cxn modelId="{EFA7ED4F-62F4-4ED5-A972-454E88B6C7F7}" srcId="{1D540BF6-F7CA-4FEB-B2BE-6EBDB703DAAD}" destId="{36DB8F5A-5B17-4930-96F1-974B5A354C13}" srcOrd="1" destOrd="0" parTransId="{695B939B-4676-4023-A10F-E1F11E11EB90}" sibTransId="{1C4677C5-F755-402D-96AA-73D4CD82377F}"/>
    <dgm:cxn modelId="{3351B19B-231A-433F-B401-9CF2A9F4BF21}" type="presOf" srcId="{1D540BF6-F7CA-4FEB-B2BE-6EBDB703DAAD}" destId="{3842F6FA-B791-4DFD-9F10-A6DA03279193}" srcOrd="0" destOrd="0" presId="urn:microsoft.com/office/officeart/2005/8/layout/hProcess9"/>
    <dgm:cxn modelId="{AF1151F8-CCB7-4B94-B87B-6F9CC0F17FEA}" type="presOf" srcId="{64747934-6A25-47DD-898D-25A84DF7E844}" destId="{446E7C0C-0E5C-4DCE-B8EB-512AE94FC053}" srcOrd="0" destOrd="0" presId="urn:microsoft.com/office/officeart/2005/8/layout/hProcess9"/>
    <dgm:cxn modelId="{22721EA1-5374-428A-AA36-7F6B28B88705}" type="presOf" srcId="{46633493-FE6E-4969-90D4-41C79E59664B}" destId="{8F202C87-A49F-4001-B11B-D95C363A7D99}" srcOrd="0" destOrd="0" presId="urn:microsoft.com/office/officeart/2005/8/layout/hProcess9"/>
    <dgm:cxn modelId="{2A71172B-F1FD-4AFE-B40B-C10B1C22B308}" srcId="{1D540BF6-F7CA-4FEB-B2BE-6EBDB703DAAD}" destId="{1E5C2B3A-1E36-4C68-8CC0-4C9C4CA39307}" srcOrd="0" destOrd="0" parTransId="{2828E1D0-992B-4A0B-8FA0-7EEA9DF9AB2E}" sibTransId="{C9BF8527-53D1-4D09-A80A-9C196B49AAEA}"/>
    <dgm:cxn modelId="{FA98D990-31E7-47A3-8C1B-FC9E40298948}" srcId="{1D540BF6-F7CA-4FEB-B2BE-6EBDB703DAAD}" destId="{46633493-FE6E-4969-90D4-41C79E59664B}" srcOrd="4" destOrd="0" parTransId="{CC9290C9-617E-411E-93A4-2D6776B5B77E}" sibTransId="{990E57A8-CA29-4EAD-A412-EE624A559441}"/>
    <dgm:cxn modelId="{43F61FA8-2948-4C12-A0AA-D167CEB7C303}" srcId="{1D540BF6-F7CA-4FEB-B2BE-6EBDB703DAAD}" destId="{13B61C68-09B2-41E6-8B7B-2A8CFFB68AF1}" srcOrd="3" destOrd="0" parTransId="{B1DA0FDB-41C9-4EA2-8046-BE5D541E4C3C}" sibTransId="{A3DC6806-000D-4C31-871F-D2F600CA5EF9}"/>
    <dgm:cxn modelId="{5169D549-D6A4-4D8E-8A62-182BB8082B85}" type="presParOf" srcId="{3842F6FA-B791-4DFD-9F10-A6DA03279193}" destId="{5D95B0AF-DEF3-42A1-A641-B46C9887B26A}" srcOrd="0" destOrd="0" presId="urn:microsoft.com/office/officeart/2005/8/layout/hProcess9"/>
    <dgm:cxn modelId="{2E16E437-2A08-47D1-8F1C-031D36C60E6D}" type="presParOf" srcId="{3842F6FA-B791-4DFD-9F10-A6DA03279193}" destId="{801A00AD-4042-47D8-9B43-4E13EA997EFA}" srcOrd="1" destOrd="0" presId="urn:microsoft.com/office/officeart/2005/8/layout/hProcess9"/>
    <dgm:cxn modelId="{33AD957B-9D75-40E1-875B-765B363A4738}" type="presParOf" srcId="{801A00AD-4042-47D8-9B43-4E13EA997EFA}" destId="{D564E44F-72AB-4420-A788-8A6B0995E215}" srcOrd="0" destOrd="0" presId="urn:microsoft.com/office/officeart/2005/8/layout/hProcess9"/>
    <dgm:cxn modelId="{D4D3C939-5D05-467F-904B-43B7AEBD2112}" type="presParOf" srcId="{801A00AD-4042-47D8-9B43-4E13EA997EFA}" destId="{F86E1FBE-91AD-40CF-9378-E122F7C70B30}" srcOrd="1" destOrd="0" presId="urn:microsoft.com/office/officeart/2005/8/layout/hProcess9"/>
    <dgm:cxn modelId="{539C727E-92C6-4CA5-8366-9956E8649834}" type="presParOf" srcId="{801A00AD-4042-47D8-9B43-4E13EA997EFA}" destId="{AA104338-1686-4B62-8AFA-6B83AD27C883}" srcOrd="2" destOrd="0" presId="urn:microsoft.com/office/officeart/2005/8/layout/hProcess9"/>
    <dgm:cxn modelId="{00BC65C0-4EFC-42D5-B15B-EB33D19241DA}" type="presParOf" srcId="{801A00AD-4042-47D8-9B43-4E13EA997EFA}" destId="{A199C5DE-DF78-4CBE-8090-B35DF8F43AF5}" srcOrd="3" destOrd="0" presId="urn:microsoft.com/office/officeart/2005/8/layout/hProcess9"/>
    <dgm:cxn modelId="{AD7DD67E-DDA0-4BE6-83FD-73F1C1D4598D}" type="presParOf" srcId="{801A00AD-4042-47D8-9B43-4E13EA997EFA}" destId="{446E7C0C-0E5C-4DCE-B8EB-512AE94FC053}" srcOrd="4" destOrd="0" presId="urn:microsoft.com/office/officeart/2005/8/layout/hProcess9"/>
    <dgm:cxn modelId="{B786AA6F-6A2C-47AE-B0FE-C1FF15723816}" type="presParOf" srcId="{801A00AD-4042-47D8-9B43-4E13EA997EFA}" destId="{6F253A2A-BEE1-43C8-8BB9-9B02E74D9E02}" srcOrd="5" destOrd="0" presId="urn:microsoft.com/office/officeart/2005/8/layout/hProcess9"/>
    <dgm:cxn modelId="{186F424A-2E63-42BA-9372-70A93B60258C}" type="presParOf" srcId="{801A00AD-4042-47D8-9B43-4E13EA997EFA}" destId="{F5D57A16-5DC6-433F-9866-BECFD3C8D248}" srcOrd="6" destOrd="0" presId="urn:microsoft.com/office/officeart/2005/8/layout/hProcess9"/>
    <dgm:cxn modelId="{65406848-025A-45B2-8625-A40E58FE175D}" type="presParOf" srcId="{801A00AD-4042-47D8-9B43-4E13EA997EFA}" destId="{E8427FDE-63AF-4883-9F34-043CFB79B53D}" srcOrd="7" destOrd="0" presId="urn:microsoft.com/office/officeart/2005/8/layout/hProcess9"/>
    <dgm:cxn modelId="{7007F885-AE16-4918-8B6C-07616D3D5151}" type="presParOf" srcId="{801A00AD-4042-47D8-9B43-4E13EA997EFA}" destId="{8F202C87-A49F-4001-B11B-D95C363A7D99}" srcOrd="8" destOrd="0" presId="urn:microsoft.com/office/officeart/2005/8/layout/hProcess9"/>
    <dgm:cxn modelId="{9DBD9C19-AA80-41D0-B5A9-FF0222E5F7E4}" type="presParOf" srcId="{801A00AD-4042-47D8-9B43-4E13EA997EFA}" destId="{6E34229F-E375-4223-9716-CFF671803259}" srcOrd="9" destOrd="0" presId="urn:microsoft.com/office/officeart/2005/8/layout/hProcess9"/>
    <dgm:cxn modelId="{05A8FA60-A159-440C-9050-77911D8B412C}" type="presParOf" srcId="{801A00AD-4042-47D8-9B43-4E13EA997EFA}" destId="{5437D466-2E92-4732-AB3C-7706933E7A84}" srcOrd="10"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3DF8DFB-7805-446E-9D75-8E3D5DD745C7}" type="doc">
      <dgm:prSet loTypeId="urn:microsoft.com/office/officeart/2005/8/layout/hProcess9" loCatId="process" qsTypeId="urn:microsoft.com/office/officeart/2005/8/quickstyle/simple1" qsCatId="simple" csTypeId="urn:microsoft.com/office/officeart/2005/8/colors/accent1_2" csCatId="accent1" phldr="1"/>
      <dgm:spPr/>
    </dgm:pt>
    <dgm:pt modelId="{CD1DC30E-C237-43BF-A6AF-58F14742376F}">
      <dgm:prSet custT="1"/>
      <dgm:spPr/>
      <dgm:t>
        <a:bodyPr/>
        <a:lstStyle/>
        <a:p>
          <a:r>
            <a:rPr lang="es-ES" sz="1800" dirty="0" smtClean="0"/>
            <a:t>Sistemas de Información</a:t>
          </a:r>
          <a:endParaRPr lang="es-MX" sz="1800" dirty="0"/>
        </a:p>
      </dgm:t>
    </dgm:pt>
    <dgm:pt modelId="{86CF6F16-E361-4C48-A707-6F97C853AC99}" type="parTrans" cxnId="{393D97EE-5C0C-4F15-8B6F-0DAC77FB2D83}">
      <dgm:prSet/>
      <dgm:spPr/>
      <dgm:t>
        <a:bodyPr/>
        <a:lstStyle/>
        <a:p>
          <a:endParaRPr lang="es-MX"/>
        </a:p>
      </dgm:t>
    </dgm:pt>
    <dgm:pt modelId="{8CEC9C0C-35DC-401B-8577-96A348EEE190}" type="sibTrans" cxnId="{393D97EE-5C0C-4F15-8B6F-0DAC77FB2D83}">
      <dgm:prSet/>
      <dgm:spPr/>
      <dgm:t>
        <a:bodyPr/>
        <a:lstStyle/>
        <a:p>
          <a:endParaRPr lang="es-MX"/>
        </a:p>
      </dgm:t>
    </dgm:pt>
    <dgm:pt modelId="{129034D6-79CF-464C-832F-2BFEA0480665}">
      <dgm:prSet custT="1"/>
      <dgm:spPr/>
      <dgm:t>
        <a:bodyPr/>
        <a:lstStyle/>
        <a:p>
          <a:r>
            <a:rPr lang="es-ES" sz="1800" dirty="0" smtClean="0"/>
            <a:t>Mercadeo</a:t>
          </a:r>
          <a:endParaRPr lang="es-MX" sz="1800" dirty="0"/>
        </a:p>
      </dgm:t>
    </dgm:pt>
    <dgm:pt modelId="{B5B6DAFE-E091-4FE0-9132-D2B8A95B07A2}" type="parTrans" cxnId="{DF5C7987-54D5-4D3F-A5E2-D1663E1E2732}">
      <dgm:prSet/>
      <dgm:spPr/>
      <dgm:t>
        <a:bodyPr/>
        <a:lstStyle/>
        <a:p>
          <a:endParaRPr lang="es-MX"/>
        </a:p>
      </dgm:t>
    </dgm:pt>
    <dgm:pt modelId="{9118FB1A-AEDE-4A89-8215-D2D0A18E6FCD}" type="sibTrans" cxnId="{DF5C7987-54D5-4D3F-A5E2-D1663E1E2732}">
      <dgm:prSet/>
      <dgm:spPr/>
      <dgm:t>
        <a:bodyPr/>
        <a:lstStyle/>
        <a:p>
          <a:endParaRPr lang="es-MX"/>
        </a:p>
      </dgm:t>
    </dgm:pt>
    <dgm:pt modelId="{1E7C8431-4664-4BB3-B140-2C048643BE45}">
      <dgm:prSet custT="1"/>
      <dgm:spPr/>
      <dgm:t>
        <a:bodyPr/>
        <a:lstStyle/>
        <a:p>
          <a:r>
            <a:rPr lang="es-ES" sz="1800" dirty="0" smtClean="0"/>
            <a:t>Contabilidad</a:t>
          </a:r>
          <a:endParaRPr lang="es-MX" sz="1800" dirty="0"/>
        </a:p>
      </dgm:t>
    </dgm:pt>
    <dgm:pt modelId="{D37CB9EA-147E-4FD5-BB09-77B1D7356EDA}" type="parTrans" cxnId="{797652DE-D743-4CE2-BA77-4324EC252CF0}">
      <dgm:prSet/>
      <dgm:spPr/>
      <dgm:t>
        <a:bodyPr/>
        <a:lstStyle/>
        <a:p>
          <a:endParaRPr lang="es-MX"/>
        </a:p>
      </dgm:t>
    </dgm:pt>
    <dgm:pt modelId="{62A51A33-F5CC-4D2D-99DF-16B43ADE63D1}" type="sibTrans" cxnId="{797652DE-D743-4CE2-BA77-4324EC252CF0}">
      <dgm:prSet/>
      <dgm:spPr/>
      <dgm:t>
        <a:bodyPr/>
        <a:lstStyle/>
        <a:p>
          <a:endParaRPr lang="es-MX"/>
        </a:p>
      </dgm:t>
    </dgm:pt>
    <dgm:pt modelId="{CD1F0A5F-A73B-477A-BDDF-41892E7F594F}" type="pres">
      <dgm:prSet presAssocID="{03DF8DFB-7805-446E-9D75-8E3D5DD745C7}" presName="CompostProcess" presStyleCnt="0">
        <dgm:presLayoutVars>
          <dgm:dir/>
          <dgm:resizeHandles val="exact"/>
        </dgm:presLayoutVars>
      </dgm:prSet>
      <dgm:spPr/>
    </dgm:pt>
    <dgm:pt modelId="{01F94A16-963E-4B8E-B743-DAD271A0618A}" type="pres">
      <dgm:prSet presAssocID="{03DF8DFB-7805-446E-9D75-8E3D5DD745C7}" presName="arrow" presStyleLbl="bgShp" presStyleIdx="0" presStyleCnt="1"/>
      <dgm:spPr/>
    </dgm:pt>
    <dgm:pt modelId="{A00EA57B-2F39-422E-AEA2-B4440018BA1C}" type="pres">
      <dgm:prSet presAssocID="{03DF8DFB-7805-446E-9D75-8E3D5DD745C7}" presName="linearProcess" presStyleCnt="0"/>
      <dgm:spPr/>
    </dgm:pt>
    <dgm:pt modelId="{16602C17-EA11-4B3C-805F-EEAEC7C01671}" type="pres">
      <dgm:prSet presAssocID="{CD1DC30E-C237-43BF-A6AF-58F14742376F}" presName="textNode" presStyleLbl="node1" presStyleIdx="0" presStyleCnt="3" custScaleX="87509" custScaleY="68179" custLinFactNeighborX="55013" custLinFactNeighborY="-3204">
        <dgm:presLayoutVars>
          <dgm:bulletEnabled val="1"/>
        </dgm:presLayoutVars>
      </dgm:prSet>
      <dgm:spPr/>
      <dgm:t>
        <a:bodyPr/>
        <a:lstStyle/>
        <a:p>
          <a:endParaRPr lang="es-MX"/>
        </a:p>
      </dgm:t>
    </dgm:pt>
    <dgm:pt modelId="{F254E6BB-350E-4BD4-94F8-D5B1CDD6E07E}" type="pres">
      <dgm:prSet presAssocID="{8CEC9C0C-35DC-401B-8577-96A348EEE190}" presName="sibTrans" presStyleCnt="0"/>
      <dgm:spPr/>
    </dgm:pt>
    <dgm:pt modelId="{B6C4A203-1EFC-4940-BABC-9DCAD257F77F}" type="pres">
      <dgm:prSet presAssocID="{129034D6-79CF-464C-832F-2BFEA0480665}" presName="textNode" presStyleLbl="node1" presStyleIdx="1" presStyleCnt="3" custScaleX="85819" custScaleY="68179" custLinFactNeighborX="-9927" custLinFactNeighborY="-3204">
        <dgm:presLayoutVars>
          <dgm:bulletEnabled val="1"/>
        </dgm:presLayoutVars>
      </dgm:prSet>
      <dgm:spPr/>
      <dgm:t>
        <a:bodyPr/>
        <a:lstStyle/>
        <a:p>
          <a:endParaRPr lang="es-MX"/>
        </a:p>
      </dgm:t>
    </dgm:pt>
    <dgm:pt modelId="{7702CF20-1531-4B9D-A6C3-6E49F66B9586}" type="pres">
      <dgm:prSet presAssocID="{9118FB1A-AEDE-4A89-8215-D2D0A18E6FCD}" presName="sibTrans" presStyleCnt="0"/>
      <dgm:spPr/>
    </dgm:pt>
    <dgm:pt modelId="{2B66AA7D-A94F-4D0A-9E4A-22461E6E645B}" type="pres">
      <dgm:prSet presAssocID="{1E7C8431-4664-4BB3-B140-2C048643BE45}" presName="textNode" presStyleLbl="node1" presStyleIdx="2" presStyleCnt="3" custScaleX="76687" custScaleY="68179" custLinFactNeighborX="-74927" custLinFactNeighborY="-3204">
        <dgm:presLayoutVars>
          <dgm:bulletEnabled val="1"/>
        </dgm:presLayoutVars>
      </dgm:prSet>
      <dgm:spPr/>
      <dgm:t>
        <a:bodyPr/>
        <a:lstStyle/>
        <a:p>
          <a:endParaRPr lang="es-MX"/>
        </a:p>
      </dgm:t>
    </dgm:pt>
  </dgm:ptLst>
  <dgm:cxnLst>
    <dgm:cxn modelId="{DF5C7987-54D5-4D3F-A5E2-D1663E1E2732}" srcId="{03DF8DFB-7805-446E-9D75-8E3D5DD745C7}" destId="{129034D6-79CF-464C-832F-2BFEA0480665}" srcOrd="1" destOrd="0" parTransId="{B5B6DAFE-E091-4FE0-9132-D2B8A95B07A2}" sibTransId="{9118FB1A-AEDE-4A89-8215-D2D0A18E6FCD}"/>
    <dgm:cxn modelId="{3F380195-060A-49F1-A1F3-B75A8F6C2C8F}" type="presOf" srcId="{1E7C8431-4664-4BB3-B140-2C048643BE45}" destId="{2B66AA7D-A94F-4D0A-9E4A-22461E6E645B}" srcOrd="0" destOrd="0" presId="urn:microsoft.com/office/officeart/2005/8/layout/hProcess9"/>
    <dgm:cxn modelId="{092076FE-FE4D-4985-8C73-19E89FEE227E}" type="presOf" srcId="{CD1DC30E-C237-43BF-A6AF-58F14742376F}" destId="{16602C17-EA11-4B3C-805F-EEAEC7C01671}" srcOrd="0" destOrd="0" presId="urn:microsoft.com/office/officeart/2005/8/layout/hProcess9"/>
    <dgm:cxn modelId="{797652DE-D743-4CE2-BA77-4324EC252CF0}" srcId="{03DF8DFB-7805-446E-9D75-8E3D5DD745C7}" destId="{1E7C8431-4664-4BB3-B140-2C048643BE45}" srcOrd="2" destOrd="0" parTransId="{D37CB9EA-147E-4FD5-BB09-77B1D7356EDA}" sibTransId="{62A51A33-F5CC-4D2D-99DF-16B43ADE63D1}"/>
    <dgm:cxn modelId="{393D97EE-5C0C-4F15-8B6F-0DAC77FB2D83}" srcId="{03DF8DFB-7805-446E-9D75-8E3D5DD745C7}" destId="{CD1DC30E-C237-43BF-A6AF-58F14742376F}" srcOrd="0" destOrd="0" parTransId="{86CF6F16-E361-4C48-A707-6F97C853AC99}" sibTransId="{8CEC9C0C-35DC-401B-8577-96A348EEE190}"/>
    <dgm:cxn modelId="{A5E1E6BB-48CF-499E-B5F9-32C97FF37F73}" type="presOf" srcId="{129034D6-79CF-464C-832F-2BFEA0480665}" destId="{B6C4A203-1EFC-4940-BABC-9DCAD257F77F}" srcOrd="0" destOrd="0" presId="urn:microsoft.com/office/officeart/2005/8/layout/hProcess9"/>
    <dgm:cxn modelId="{9D13F7B7-41B5-4B0F-8CCD-51285F54FABF}" type="presOf" srcId="{03DF8DFB-7805-446E-9D75-8E3D5DD745C7}" destId="{CD1F0A5F-A73B-477A-BDDF-41892E7F594F}" srcOrd="0" destOrd="0" presId="urn:microsoft.com/office/officeart/2005/8/layout/hProcess9"/>
    <dgm:cxn modelId="{A9B6E85E-8FEF-45EB-AD32-52A5D066AD51}" type="presParOf" srcId="{CD1F0A5F-A73B-477A-BDDF-41892E7F594F}" destId="{01F94A16-963E-4B8E-B743-DAD271A0618A}" srcOrd="0" destOrd="0" presId="urn:microsoft.com/office/officeart/2005/8/layout/hProcess9"/>
    <dgm:cxn modelId="{BE9C7B57-756E-4093-BCD0-3AE8EA3430EB}" type="presParOf" srcId="{CD1F0A5F-A73B-477A-BDDF-41892E7F594F}" destId="{A00EA57B-2F39-422E-AEA2-B4440018BA1C}" srcOrd="1" destOrd="0" presId="urn:microsoft.com/office/officeart/2005/8/layout/hProcess9"/>
    <dgm:cxn modelId="{BBC5E610-D16D-4506-B7FF-C53CE38A5F20}" type="presParOf" srcId="{A00EA57B-2F39-422E-AEA2-B4440018BA1C}" destId="{16602C17-EA11-4B3C-805F-EEAEC7C01671}" srcOrd="0" destOrd="0" presId="urn:microsoft.com/office/officeart/2005/8/layout/hProcess9"/>
    <dgm:cxn modelId="{A02A05BF-C669-4355-92F1-35642C9E2834}" type="presParOf" srcId="{A00EA57B-2F39-422E-AEA2-B4440018BA1C}" destId="{F254E6BB-350E-4BD4-94F8-D5B1CDD6E07E}" srcOrd="1" destOrd="0" presId="urn:microsoft.com/office/officeart/2005/8/layout/hProcess9"/>
    <dgm:cxn modelId="{B87A0919-FAD6-464A-B882-CD2089319D6A}" type="presParOf" srcId="{A00EA57B-2F39-422E-AEA2-B4440018BA1C}" destId="{B6C4A203-1EFC-4940-BABC-9DCAD257F77F}" srcOrd="2" destOrd="0" presId="urn:microsoft.com/office/officeart/2005/8/layout/hProcess9"/>
    <dgm:cxn modelId="{1A2B57FC-7156-4FB4-B7D1-2C1344A8145A}" type="presParOf" srcId="{A00EA57B-2F39-422E-AEA2-B4440018BA1C}" destId="{7702CF20-1531-4B9D-A6C3-6E49F66B9586}" srcOrd="3" destOrd="0" presId="urn:microsoft.com/office/officeart/2005/8/layout/hProcess9"/>
    <dgm:cxn modelId="{2364E2E4-5B8B-44B9-B66B-0577B991EA65}" type="presParOf" srcId="{A00EA57B-2F39-422E-AEA2-B4440018BA1C}" destId="{2B66AA7D-A94F-4D0A-9E4A-22461E6E645B}"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FDD6D1-A666-4908-B8CD-58306E2F421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s-MX"/>
        </a:p>
      </dgm:t>
    </dgm:pt>
    <dgm:pt modelId="{5D2BBCCD-C7D8-4340-9892-83534EDE3772}">
      <dgm:prSet phldrT="[Text]" custT="1"/>
      <dgm:spPr/>
      <dgm:t>
        <a:bodyPr/>
        <a:lstStyle/>
        <a:p>
          <a:endParaRPr lang="es-ES_tradnl" sz="900" dirty="0" smtClean="0"/>
        </a:p>
        <a:p>
          <a:endParaRPr lang="es-ES_tradnl" sz="900" dirty="0" smtClean="0"/>
        </a:p>
        <a:p>
          <a:endParaRPr lang="es-ES_tradnl" sz="1600" dirty="0" smtClean="0"/>
        </a:p>
        <a:p>
          <a:endParaRPr lang="es-MX" sz="900" dirty="0"/>
        </a:p>
      </dgm:t>
    </dgm:pt>
    <dgm:pt modelId="{C2C00ACC-00DA-4C77-B825-8B9B3E12B041}" type="parTrans" cxnId="{9E0948DE-A719-4E18-B742-3CC8FC334ABD}">
      <dgm:prSet/>
      <dgm:spPr/>
      <dgm:t>
        <a:bodyPr/>
        <a:lstStyle/>
        <a:p>
          <a:endParaRPr lang="es-MX"/>
        </a:p>
      </dgm:t>
    </dgm:pt>
    <dgm:pt modelId="{4F7ACEDD-301A-494B-8FDD-D2A4AED27C65}" type="sibTrans" cxnId="{9E0948DE-A719-4E18-B742-3CC8FC334ABD}">
      <dgm:prSet/>
      <dgm:spPr/>
      <dgm:t>
        <a:bodyPr/>
        <a:lstStyle/>
        <a:p>
          <a:endParaRPr lang="es-MX"/>
        </a:p>
      </dgm:t>
    </dgm:pt>
    <dgm:pt modelId="{F4731B29-65E5-41E1-86E2-E03D7D48DD6C}">
      <dgm:prSet phldrT="[Text]" custT="1"/>
      <dgm:spPr/>
      <dgm:t>
        <a:bodyPr/>
        <a:lstStyle/>
        <a:p>
          <a:r>
            <a:rPr lang="es-ES" sz="1600" dirty="0" smtClean="0"/>
            <a:t>1.- Recepción del pedido y guía de remisión  por parte de facturación</a:t>
          </a:r>
          <a:endParaRPr lang="es-MX" sz="1600" dirty="0"/>
        </a:p>
      </dgm:t>
    </dgm:pt>
    <dgm:pt modelId="{C457DAF8-D94C-40E8-8F4E-CE8CE7C4E281}" type="parTrans" cxnId="{1C0146A0-03E6-4AC0-8719-229D66A9EB1C}">
      <dgm:prSet/>
      <dgm:spPr/>
      <dgm:t>
        <a:bodyPr/>
        <a:lstStyle/>
        <a:p>
          <a:endParaRPr lang="es-MX"/>
        </a:p>
      </dgm:t>
    </dgm:pt>
    <dgm:pt modelId="{AE63F031-DDFD-4895-9069-446CC98956A9}" type="sibTrans" cxnId="{1C0146A0-03E6-4AC0-8719-229D66A9EB1C}">
      <dgm:prSet/>
      <dgm:spPr/>
      <dgm:t>
        <a:bodyPr/>
        <a:lstStyle/>
        <a:p>
          <a:endParaRPr lang="es-MX"/>
        </a:p>
      </dgm:t>
    </dgm:pt>
    <dgm:pt modelId="{1AF57F0A-B83A-40EA-A7CD-88911D4A3FB4}">
      <dgm:prSet phldrT="[Text]" custT="1"/>
      <dgm:spPr/>
      <dgm:t>
        <a:bodyPr/>
        <a:lstStyle/>
        <a:p>
          <a:endParaRPr lang="es-ES_tradnl" sz="1600" dirty="0" smtClean="0"/>
        </a:p>
        <a:p>
          <a:endParaRPr lang="es-ES_tradnl" sz="1600" dirty="0" smtClean="0"/>
        </a:p>
        <a:p>
          <a:endParaRPr lang="es-ES_tradnl" sz="1600" dirty="0" smtClean="0"/>
        </a:p>
        <a:p>
          <a:endParaRPr lang="es-ES_tradnl" sz="1600" dirty="0" smtClean="0"/>
        </a:p>
        <a:p>
          <a:endParaRPr lang="es-ES_tradnl" sz="1600" dirty="0" smtClean="0"/>
        </a:p>
        <a:p>
          <a:endParaRPr lang="es-MX" sz="500" dirty="0"/>
        </a:p>
      </dgm:t>
    </dgm:pt>
    <dgm:pt modelId="{7F4803DC-C56E-4900-8232-224DE929DFA5}" type="parTrans" cxnId="{779F2E36-695D-4B74-86DF-6716C686010D}">
      <dgm:prSet/>
      <dgm:spPr/>
      <dgm:t>
        <a:bodyPr/>
        <a:lstStyle/>
        <a:p>
          <a:endParaRPr lang="es-MX"/>
        </a:p>
      </dgm:t>
    </dgm:pt>
    <dgm:pt modelId="{D3C64196-A7A2-4383-A993-CE99B19C1F58}" type="sibTrans" cxnId="{779F2E36-695D-4B74-86DF-6716C686010D}">
      <dgm:prSet/>
      <dgm:spPr/>
      <dgm:t>
        <a:bodyPr/>
        <a:lstStyle/>
        <a:p>
          <a:endParaRPr lang="es-MX"/>
        </a:p>
      </dgm:t>
    </dgm:pt>
    <dgm:pt modelId="{D51E5A63-B269-41A6-8160-5A986CDA937D}">
      <dgm:prSet phldrT="[Text]" custT="1"/>
      <dgm:spPr/>
      <dgm:t>
        <a:bodyPr/>
        <a:lstStyle/>
        <a:p>
          <a:endParaRPr lang="es-ES_tradnl" sz="1600" dirty="0" smtClean="0"/>
        </a:p>
        <a:p>
          <a:endParaRPr lang="es-ES_tradnl" sz="1600" dirty="0" smtClean="0"/>
        </a:p>
        <a:p>
          <a:endParaRPr lang="es-ES_tradnl" sz="1600" dirty="0" smtClean="0"/>
        </a:p>
        <a:p>
          <a:endParaRPr lang="es-ES_tradnl" sz="1600" dirty="0" smtClean="0"/>
        </a:p>
        <a:p>
          <a:endParaRPr lang="es-ES_tradnl" sz="1600" dirty="0" smtClean="0"/>
        </a:p>
        <a:p>
          <a:endParaRPr lang="es-MX" sz="500" dirty="0"/>
        </a:p>
      </dgm:t>
    </dgm:pt>
    <dgm:pt modelId="{2644A73C-5F58-4F60-8590-ECF92FBCD213}" type="parTrans" cxnId="{30740A29-CAB3-4F23-8518-AECA3E4F9042}">
      <dgm:prSet/>
      <dgm:spPr/>
      <dgm:t>
        <a:bodyPr/>
        <a:lstStyle/>
        <a:p>
          <a:endParaRPr lang="es-MX"/>
        </a:p>
      </dgm:t>
    </dgm:pt>
    <dgm:pt modelId="{A9B6C389-DA3C-4D61-9F67-72F711697CDA}" type="sibTrans" cxnId="{30740A29-CAB3-4F23-8518-AECA3E4F9042}">
      <dgm:prSet/>
      <dgm:spPr/>
      <dgm:t>
        <a:bodyPr/>
        <a:lstStyle/>
        <a:p>
          <a:endParaRPr lang="es-MX"/>
        </a:p>
      </dgm:t>
    </dgm:pt>
    <dgm:pt modelId="{11EEEFCA-70AF-4050-87AD-A66A268A0162}">
      <dgm:prSet phldrT="[Text]"/>
      <dgm:spPr/>
      <dgm:t>
        <a:bodyPr/>
        <a:lstStyle/>
        <a:p>
          <a:r>
            <a:rPr lang="es-ES" dirty="0" smtClean="0"/>
            <a:t>6.- Entrega de hoja de ruta.</a:t>
          </a:r>
          <a:endParaRPr lang="es-MX" dirty="0"/>
        </a:p>
      </dgm:t>
    </dgm:pt>
    <dgm:pt modelId="{4BD89657-200A-4DA5-82D2-2C6E863AD9C6}" type="parTrans" cxnId="{0F86970D-1258-4239-BA94-50E022C9A070}">
      <dgm:prSet/>
      <dgm:spPr/>
      <dgm:t>
        <a:bodyPr/>
        <a:lstStyle/>
        <a:p>
          <a:endParaRPr lang="es-MX"/>
        </a:p>
      </dgm:t>
    </dgm:pt>
    <dgm:pt modelId="{BE4B3C79-0D4E-46AD-8F0C-E8CD96044560}" type="sibTrans" cxnId="{0F86970D-1258-4239-BA94-50E022C9A070}">
      <dgm:prSet/>
      <dgm:spPr/>
      <dgm:t>
        <a:bodyPr/>
        <a:lstStyle/>
        <a:p>
          <a:endParaRPr lang="es-MX"/>
        </a:p>
      </dgm:t>
    </dgm:pt>
    <dgm:pt modelId="{20207AAE-0024-4F55-92AC-EF8DC2D61827}">
      <dgm:prSet phldrT="[Text]"/>
      <dgm:spPr/>
      <dgm:t>
        <a:bodyPr/>
        <a:lstStyle/>
        <a:p>
          <a:r>
            <a:rPr lang="es-ES" dirty="0" smtClean="0"/>
            <a:t>7.- Realizar la entrega al cliente local.</a:t>
          </a:r>
          <a:endParaRPr lang="es-MX" dirty="0"/>
        </a:p>
      </dgm:t>
    </dgm:pt>
    <dgm:pt modelId="{44E632F6-733D-4EF0-AF96-21D102B432A0}" type="parTrans" cxnId="{B0D8D636-671F-490D-B9EF-2333045925B5}">
      <dgm:prSet/>
      <dgm:spPr/>
      <dgm:t>
        <a:bodyPr/>
        <a:lstStyle/>
        <a:p>
          <a:endParaRPr lang="es-MX"/>
        </a:p>
      </dgm:t>
    </dgm:pt>
    <dgm:pt modelId="{323F57BB-D661-480F-8BCE-2A58C3F1A578}" type="sibTrans" cxnId="{B0D8D636-671F-490D-B9EF-2333045925B5}">
      <dgm:prSet/>
      <dgm:spPr/>
      <dgm:t>
        <a:bodyPr/>
        <a:lstStyle/>
        <a:p>
          <a:endParaRPr lang="es-MX"/>
        </a:p>
      </dgm:t>
    </dgm:pt>
    <dgm:pt modelId="{A1A9E4C5-3D92-4F96-A971-3F2AAF502669}">
      <dgm:prSet phldrT="[Text]"/>
      <dgm:spPr/>
      <dgm:t>
        <a:bodyPr/>
        <a:lstStyle/>
        <a:p>
          <a:r>
            <a:rPr lang="es-ES" dirty="0" smtClean="0"/>
            <a:t>8.- Reportar entregas al supervisor.</a:t>
          </a:r>
          <a:endParaRPr lang="es-MX" dirty="0"/>
        </a:p>
      </dgm:t>
    </dgm:pt>
    <dgm:pt modelId="{B7B270CC-1478-432C-9DE6-63C4F2F52E39}" type="parTrans" cxnId="{41CFC9AE-70B1-449D-B3E7-6A5ADD0D835E}">
      <dgm:prSet/>
      <dgm:spPr/>
      <dgm:t>
        <a:bodyPr/>
        <a:lstStyle/>
        <a:p>
          <a:endParaRPr lang="es-MX"/>
        </a:p>
      </dgm:t>
    </dgm:pt>
    <dgm:pt modelId="{746F938D-D2E3-4108-B5E7-2D78A86411EE}" type="sibTrans" cxnId="{41CFC9AE-70B1-449D-B3E7-6A5ADD0D835E}">
      <dgm:prSet/>
      <dgm:spPr/>
      <dgm:t>
        <a:bodyPr/>
        <a:lstStyle/>
        <a:p>
          <a:endParaRPr lang="es-MX"/>
        </a:p>
      </dgm:t>
    </dgm:pt>
    <dgm:pt modelId="{F905F25B-7916-43C0-994C-A1E095B64031}">
      <dgm:prSet phldrT="[Text]" custT="1"/>
      <dgm:spPr/>
      <dgm:t>
        <a:bodyPr/>
        <a:lstStyle/>
        <a:p>
          <a:r>
            <a:rPr lang="es-ES" sz="1600" dirty="0" smtClean="0"/>
            <a:t>3.- Asignación de vehículos</a:t>
          </a:r>
          <a:endParaRPr lang="es-MX" sz="1600" dirty="0"/>
        </a:p>
      </dgm:t>
    </dgm:pt>
    <dgm:pt modelId="{2EA4673C-B14B-46A9-B52F-1279372466FE}" type="sibTrans" cxnId="{8CB93D07-B223-42DE-9A1F-4D53B50E9773}">
      <dgm:prSet/>
      <dgm:spPr/>
      <dgm:t>
        <a:bodyPr/>
        <a:lstStyle/>
        <a:p>
          <a:endParaRPr lang="es-MX"/>
        </a:p>
      </dgm:t>
    </dgm:pt>
    <dgm:pt modelId="{19277014-A70D-4354-9729-90F398859278}" type="parTrans" cxnId="{8CB93D07-B223-42DE-9A1F-4D53B50E9773}">
      <dgm:prSet/>
      <dgm:spPr/>
      <dgm:t>
        <a:bodyPr/>
        <a:lstStyle/>
        <a:p>
          <a:endParaRPr lang="es-MX"/>
        </a:p>
      </dgm:t>
    </dgm:pt>
    <dgm:pt modelId="{C9BB559C-3E1A-4184-8BDD-F2D91AC5166B}">
      <dgm:prSet phldrT="[Text]" custT="1"/>
      <dgm:spPr/>
      <dgm:t>
        <a:bodyPr/>
        <a:lstStyle/>
        <a:p>
          <a:r>
            <a:rPr lang="es-ES" sz="1600" dirty="0" smtClean="0"/>
            <a:t>2.- Ordenar recorrido para entregas locales</a:t>
          </a:r>
          <a:endParaRPr lang="es-MX" sz="1600" dirty="0"/>
        </a:p>
      </dgm:t>
    </dgm:pt>
    <dgm:pt modelId="{2CF029D0-06E4-4F45-BD9D-89C14C199001}" type="parTrans" cxnId="{4F01DD2B-34EF-4CE0-B7DB-F1A5A55E1232}">
      <dgm:prSet/>
      <dgm:spPr/>
      <dgm:t>
        <a:bodyPr/>
        <a:lstStyle/>
        <a:p>
          <a:endParaRPr lang="es-MX"/>
        </a:p>
      </dgm:t>
    </dgm:pt>
    <dgm:pt modelId="{776C4478-F4D3-4D5D-906F-BFD0F689C210}" type="sibTrans" cxnId="{4F01DD2B-34EF-4CE0-B7DB-F1A5A55E1232}">
      <dgm:prSet/>
      <dgm:spPr/>
      <dgm:t>
        <a:bodyPr/>
        <a:lstStyle/>
        <a:p>
          <a:endParaRPr lang="es-MX"/>
        </a:p>
      </dgm:t>
    </dgm:pt>
    <dgm:pt modelId="{8FFBF451-688E-4075-A6A0-1EAF2E28AEF8}">
      <dgm:prSet custT="1"/>
      <dgm:spPr/>
      <dgm:t>
        <a:bodyPr/>
        <a:lstStyle/>
        <a:p>
          <a:r>
            <a:rPr lang="es-ES" sz="1600" dirty="0" smtClean="0"/>
            <a:t>4.- Elaboración de hoja de ruta</a:t>
          </a:r>
          <a:endParaRPr lang="es-MX" sz="1600" dirty="0"/>
        </a:p>
      </dgm:t>
    </dgm:pt>
    <dgm:pt modelId="{34C42E2C-4D8D-459E-B998-9ED3484E4ACF}" type="parTrans" cxnId="{F1F5269B-6211-4B00-BF3C-BC566CAD6F5E}">
      <dgm:prSet/>
      <dgm:spPr/>
      <dgm:t>
        <a:bodyPr/>
        <a:lstStyle/>
        <a:p>
          <a:endParaRPr lang="es-MX"/>
        </a:p>
      </dgm:t>
    </dgm:pt>
    <dgm:pt modelId="{F5414244-BEA6-4A37-8BC8-8EE01D73CD9D}" type="sibTrans" cxnId="{F1F5269B-6211-4B00-BF3C-BC566CAD6F5E}">
      <dgm:prSet/>
      <dgm:spPr/>
      <dgm:t>
        <a:bodyPr/>
        <a:lstStyle/>
        <a:p>
          <a:endParaRPr lang="es-MX"/>
        </a:p>
      </dgm:t>
    </dgm:pt>
    <dgm:pt modelId="{945EAAC2-E9DC-4379-899B-26295D3A14A7}">
      <dgm:prSet custT="1"/>
      <dgm:spPr/>
      <dgm:t>
        <a:bodyPr/>
        <a:lstStyle/>
        <a:p>
          <a:r>
            <a:rPr lang="es-ES" sz="1600" dirty="0" smtClean="0"/>
            <a:t>5.- Cargar mercadería a los vehículos.</a:t>
          </a:r>
          <a:endParaRPr lang="es-MX" sz="1600" dirty="0"/>
        </a:p>
      </dgm:t>
    </dgm:pt>
    <dgm:pt modelId="{2E4C027E-4C4F-485C-9859-88AA6F995447}" type="parTrans" cxnId="{15472B34-F9DC-48EE-BE2D-1BAF0EE8BE37}">
      <dgm:prSet/>
      <dgm:spPr/>
      <dgm:t>
        <a:bodyPr/>
        <a:lstStyle/>
        <a:p>
          <a:endParaRPr lang="es-MX"/>
        </a:p>
      </dgm:t>
    </dgm:pt>
    <dgm:pt modelId="{4359772E-6A15-4EA6-B881-7C494FE067BF}" type="sibTrans" cxnId="{15472B34-F9DC-48EE-BE2D-1BAF0EE8BE37}">
      <dgm:prSet/>
      <dgm:spPr/>
      <dgm:t>
        <a:bodyPr/>
        <a:lstStyle/>
        <a:p>
          <a:endParaRPr lang="es-MX"/>
        </a:p>
      </dgm:t>
    </dgm:pt>
    <dgm:pt modelId="{704A82E5-1C17-4D84-B418-9D9DDEF71770}" type="pres">
      <dgm:prSet presAssocID="{29FDD6D1-A666-4908-B8CD-58306E2F421F}" presName="linearFlow" presStyleCnt="0">
        <dgm:presLayoutVars>
          <dgm:dir/>
          <dgm:animLvl val="lvl"/>
          <dgm:resizeHandles val="exact"/>
        </dgm:presLayoutVars>
      </dgm:prSet>
      <dgm:spPr/>
      <dgm:t>
        <a:bodyPr/>
        <a:lstStyle/>
        <a:p>
          <a:endParaRPr lang="es-MX"/>
        </a:p>
      </dgm:t>
    </dgm:pt>
    <dgm:pt modelId="{12EB1BAE-FB98-44DD-B85F-B08121361DBF}" type="pres">
      <dgm:prSet presAssocID="{5D2BBCCD-C7D8-4340-9892-83534EDE3772}" presName="composite" presStyleCnt="0"/>
      <dgm:spPr/>
    </dgm:pt>
    <dgm:pt modelId="{ED4F2514-2D8C-45AD-A464-756882116955}" type="pres">
      <dgm:prSet presAssocID="{5D2BBCCD-C7D8-4340-9892-83534EDE3772}" presName="parentText" presStyleLbl="alignNode1" presStyleIdx="0" presStyleCnt="3">
        <dgm:presLayoutVars>
          <dgm:chMax val="1"/>
          <dgm:bulletEnabled val="1"/>
        </dgm:presLayoutVars>
      </dgm:prSet>
      <dgm:spPr/>
      <dgm:t>
        <a:bodyPr/>
        <a:lstStyle/>
        <a:p>
          <a:endParaRPr lang="es-MX"/>
        </a:p>
      </dgm:t>
    </dgm:pt>
    <dgm:pt modelId="{4F7A3523-7F5E-4AE4-BF64-BCA6E95A8D29}" type="pres">
      <dgm:prSet presAssocID="{5D2BBCCD-C7D8-4340-9892-83534EDE3772}" presName="descendantText" presStyleLbl="alignAcc1" presStyleIdx="0" presStyleCnt="3">
        <dgm:presLayoutVars>
          <dgm:bulletEnabled val="1"/>
        </dgm:presLayoutVars>
      </dgm:prSet>
      <dgm:spPr/>
      <dgm:t>
        <a:bodyPr/>
        <a:lstStyle/>
        <a:p>
          <a:endParaRPr lang="es-MX"/>
        </a:p>
      </dgm:t>
    </dgm:pt>
    <dgm:pt modelId="{628255B8-5000-4129-A1E4-5F9ED0037B13}" type="pres">
      <dgm:prSet presAssocID="{4F7ACEDD-301A-494B-8FDD-D2A4AED27C65}" presName="sp" presStyleCnt="0"/>
      <dgm:spPr/>
    </dgm:pt>
    <dgm:pt modelId="{3B1D976D-B657-41C6-B0BC-76C0F21B249D}" type="pres">
      <dgm:prSet presAssocID="{1AF57F0A-B83A-40EA-A7CD-88911D4A3FB4}" presName="composite" presStyleCnt="0"/>
      <dgm:spPr/>
    </dgm:pt>
    <dgm:pt modelId="{E978FA29-62E4-4D37-AA3A-AE11F44EBDEB}" type="pres">
      <dgm:prSet presAssocID="{1AF57F0A-B83A-40EA-A7CD-88911D4A3FB4}" presName="parentText" presStyleLbl="alignNode1" presStyleIdx="1" presStyleCnt="3">
        <dgm:presLayoutVars>
          <dgm:chMax val="1"/>
          <dgm:bulletEnabled val="1"/>
        </dgm:presLayoutVars>
      </dgm:prSet>
      <dgm:spPr/>
      <dgm:t>
        <a:bodyPr/>
        <a:lstStyle/>
        <a:p>
          <a:endParaRPr lang="es-MX"/>
        </a:p>
      </dgm:t>
    </dgm:pt>
    <dgm:pt modelId="{9EEA9F58-40A1-4284-A75A-A82F1A6BA6CA}" type="pres">
      <dgm:prSet presAssocID="{1AF57F0A-B83A-40EA-A7CD-88911D4A3FB4}" presName="descendantText" presStyleLbl="alignAcc1" presStyleIdx="1" presStyleCnt="3">
        <dgm:presLayoutVars>
          <dgm:bulletEnabled val="1"/>
        </dgm:presLayoutVars>
      </dgm:prSet>
      <dgm:spPr/>
      <dgm:t>
        <a:bodyPr/>
        <a:lstStyle/>
        <a:p>
          <a:endParaRPr lang="es-MX"/>
        </a:p>
      </dgm:t>
    </dgm:pt>
    <dgm:pt modelId="{D02BB290-1EA3-4B5F-88F6-EFF91064A4E0}" type="pres">
      <dgm:prSet presAssocID="{D3C64196-A7A2-4383-A993-CE99B19C1F58}" presName="sp" presStyleCnt="0"/>
      <dgm:spPr/>
    </dgm:pt>
    <dgm:pt modelId="{CA6E376D-BE48-474D-90A4-E495AA128456}" type="pres">
      <dgm:prSet presAssocID="{D51E5A63-B269-41A6-8160-5A986CDA937D}" presName="composite" presStyleCnt="0"/>
      <dgm:spPr/>
    </dgm:pt>
    <dgm:pt modelId="{252A8400-09EB-42D2-8CDA-63E1A8BCC6A0}" type="pres">
      <dgm:prSet presAssocID="{D51E5A63-B269-41A6-8160-5A986CDA937D}" presName="parentText" presStyleLbl="alignNode1" presStyleIdx="2" presStyleCnt="3">
        <dgm:presLayoutVars>
          <dgm:chMax val="1"/>
          <dgm:bulletEnabled val="1"/>
        </dgm:presLayoutVars>
      </dgm:prSet>
      <dgm:spPr/>
      <dgm:t>
        <a:bodyPr/>
        <a:lstStyle/>
        <a:p>
          <a:endParaRPr lang="es-MX"/>
        </a:p>
      </dgm:t>
    </dgm:pt>
    <dgm:pt modelId="{08D9A449-23DA-4B35-B949-ECECEF34BE1C}" type="pres">
      <dgm:prSet presAssocID="{D51E5A63-B269-41A6-8160-5A986CDA937D}" presName="descendantText" presStyleLbl="alignAcc1" presStyleIdx="2" presStyleCnt="3">
        <dgm:presLayoutVars>
          <dgm:bulletEnabled val="1"/>
        </dgm:presLayoutVars>
      </dgm:prSet>
      <dgm:spPr/>
      <dgm:t>
        <a:bodyPr/>
        <a:lstStyle/>
        <a:p>
          <a:endParaRPr lang="es-MX"/>
        </a:p>
      </dgm:t>
    </dgm:pt>
  </dgm:ptLst>
  <dgm:cxnLst>
    <dgm:cxn modelId="{B0D8D636-671F-490D-B9EF-2333045925B5}" srcId="{D51E5A63-B269-41A6-8160-5A986CDA937D}" destId="{20207AAE-0024-4F55-92AC-EF8DC2D61827}" srcOrd="1" destOrd="0" parTransId="{44E632F6-733D-4EF0-AF96-21D102B432A0}" sibTransId="{323F57BB-D661-480F-8BCE-2A58C3F1A578}"/>
    <dgm:cxn modelId="{3AAFF75F-02E4-4288-81D0-AF1673B94241}" type="presOf" srcId="{20207AAE-0024-4F55-92AC-EF8DC2D61827}" destId="{08D9A449-23DA-4B35-B949-ECECEF34BE1C}" srcOrd="0" destOrd="1" presId="urn:microsoft.com/office/officeart/2005/8/layout/chevron2"/>
    <dgm:cxn modelId="{30740A29-CAB3-4F23-8518-AECA3E4F9042}" srcId="{29FDD6D1-A666-4908-B8CD-58306E2F421F}" destId="{D51E5A63-B269-41A6-8160-5A986CDA937D}" srcOrd="2" destOrd="0" parTransId="{2644A73C-5F58-4F60-8590-ECF92FBCD213}" sibTransId="{A9B6C389-DA3C-4D61-9F67-72F711697CDA}"/>
    <dgm:cxn modelId="{31A85D68-D887-4A3E-862A-033B07FF0AE9}" type="presOf" srcId="{29FDD6D1-A666-4908-B8CD-58306E2F421F}" destId="{704A82E5-1C17-4D84-B418-9D9DDEF71770}" srcOrd="0" destOrd="0" presId="urn:microsoft.com/office/officeart/2005/8/layout/chevron2"/>
    <dgm:cxn modelId="{15472B34-F9DC-48EE-BE2D-1BAF0EE8BE37}" srcId="{1AF57F0A-B83A-40EA-A7CD-88911D4A3FB4}" destId="{945EAAC2-E9DC-4379-899B-26295D3A14A7}" srcOrd="2" destOrd="0" parTransId="{2E4C027E-4C4F-485C-9859-88AA6F995447}" sibTransId="{4359772E-6A15-4EA6-B881-7C494FE067BF}"/>
    <dgm:cxn modelId="{5F987A18-CC2A-4AF6-9C72-6845E8B88810}" type="presOf" srcId="{8FFBF451-688E-4075-A6A0-1EAF2E28AEF8}" destId="{9EEA9F58-40A1-4284-A75A-A82F1A6BA6CA}" srcOrd="0" destOrd="1" presId="urn:microsoft.com/office/officeart/2005/8/layout/chevron2"/>
    <dgm:cxn modelId="{4F01DD2B-34EF-4CE0-B7DB-F1A5A55E1232}" srcId="{5D2BBCCD-C7D8-4340-9892-83534EDE3772}" destId="{C9BB559C-3E1A-4184-8BDD-F2D91AC5166B}" srcOrd="1" destOrd="0" parTransId="{2CF029D0-06E4-4F45-BD9D-89C14C199001}" sibTransId="{776C4478-F4D3-4D5D-906F-BFD0F689C210}"/>
    <dgm:cxn modelId="{1C0146A0-03E6-4AC0-8719-229D66A9EB1C}" srcId="{5D2BBCCD-C7D8-4340-9892-83534EDE3772}" destId="{F4731B29-65E5-41E1-86E2-E03D7D48DD6C}" srcOrd="0" destOrd="0" parTransId="{C457DAF8-D94C-40E8-8F4E-CE8CE7C4E281}" sibTransId="{AE63F031-DDFD-4895-9069-446CC98956A9}"/>
    <dgm:cxn modelId="{BFB5227F-8074-4504-9CC5-9588418C0C9F}" type="presOf" srcId="{A1A9E4C5-3D92-4F96-A971-3F2AAF502669}" destId="{08D9A449-23DA-4B35-B949-ECECEF34BE1C}" srcOrd="0" destOrd="2" presId="urn:microsoft.com/office/officeart/2005/8/layout/chevron2"/>
    <dgm:cxn modelId="{41CFC9AE-70B1-449D-B3E7-6A5ADD0D835E}" srcId="{D51E5A63-B269-41A6-8160-5A986CDA937D}" destId="{A1A9E4C5-3D92-4F96-A971-3F2AAF502669}" srcOrd="2" destOrd="0" parTransId="{B7B270CC-1478-432C-9DE6-63C4F2F52E39}" sibTransId="{746F938D-D2E3-4108-B5E7-2D78A86411EE}"/>
    <dgm:cxn modelId="{BC99C833-FBFD-490B-8F18-8626CD607CEA}" type="presOf" srcId="{11EEEFCA-70AF-4050-87AD-A66A268A0162}" destId="{08D9A449-23DA-4B35-B949-ECECEF34BE1C}" srcOrd="0" destOrd="0" presId="urn:microsoft.com/office/officeart/2005/8/layout/chevron2"/>
    <dgm:cxn modelId="{9E0948DE-A719-4E18-B742-3CC8FC334ABD}" srcId="{29FDD6D1-A666-4908-B8CD-58306E2F421F}" destId="{5D2BBCCD-C7D8-4340-9892-83534EDE3772}" srcOrd="0" destOrd="0" parTransId="{C2C00ACC-00DA-4C77-B825-8B9B3E12B041}" sibTransId="{4F7ACEDD-301A-494B-8FDD-D2A4AED27C65}"/>
    <dgm:cxn modelId="{BA1A46B9-7A3B-44F4-9086-ACF23B0F0506}" type="presOf" srcId="{1AF57F0A-B83A-40EA-A7CD-88911D4A3FB4}" destId="{E978FA29-62E4-4D37-AA3A-AE11F44EBDEB}" srcOrd="0" destOrd="0" presId="urn:microsoft.com/office/officeart/2005/8/layout/chevron2"/>
    <dgm:cxn modelId="{F1F5269B-6211-4B00-BF3C-BC566CAD6F5E}" srcId="{1AF57F0A-B83A-40EA-A7CD-88911D4A3FB4}" destId="{8FFBF451-688E-4075-A6A0-1EAF2E28AEF8}" srcOrd="1" destOrd="0" parTransId="{34C42E2C-4D8D-459E-B998-9ED3484E4ACF}" sibTransId="{F5414244-BEA6-4A37-8BC8-8EE01D73CD9D}"/>
    <dgm:cxn modelId="{F46F6E24-7F47-4691-A61F-28D7CCAFC9A6}" type="presOf" srcId="{5D2BBCCD-C7D8-4340-9892-83534EDE3772}" destId="{ED4F2514-2D8C-45AD-A464-756882116955}" srcOrd="0" destOrd="0" presId="urn:microsoft.com/office/officeart/2005/8/layout/chevron2"/>
    <dgm:cxn modelId="{A73C8949-7984-4253-B213-C15B35F0A8C5}" type="presOf" srcId="{945EAAC2-E9DC-4379-899B-26295D3A14A7}" destId="{9EEA9F58-40A1-4284-A75A-A82F1A6BA6CA}" srcOrd="0" destOrd="2" presId="urn:microsoft.com/office/officeart/2005/8/layout/chevron2"/>
    <dgm:cxn modelId="{B19C2581-2199-46DC-BF3B-4072EA5D0463}" type="presOf" srcId="{F905F25B-7916-43C0-994C-A1E095B64031}" destId="{9EEA9F58-40A1-4284-A75A-A82F1A6BA6CA}" srcOrd="0" destOrd="0" presId="urn:microsoft.com/office/officeart/2005/8/layout/chevron2"/>
    <dgm:cxn modelId="{779F2E36-695D-4B74-86DF-6716C686010D}" srcId="{29FDD6D1-A666-4908-B8CD-58306E2F421F}" destId="{1AF57F0A-B83A-40EA-A7CD-88911D4A3FB4}" srcOrd="1" destOrd="0" parTransId="{7F4803DC-C56E-4900-8232-224DE929DFA5}" sibTransId="{D3C64196-A7A2-4383-A993-CE99B19C1F58}"/>
    <dgm:cxn modelId="{02A8DAA7-D14F-4DB7-91C6-D4715A4CB8EE}" type="presOf" srcId="{D51E5A63-B269-41A6-8160-5A986CDA937D}" destId="{252A8400-09EB-42D2-8CDA-63E1A8BCC6A0}" srcOrd="0" destOrd="0" presId="urn:microsoft.com/office/officeart/2005/8/layout/chevron2"/>
    <dgm:cxn modelId="{0F86970D-1258-4239-BA94-50E022C9A070}" srcId="{D51E5A63-B269-41A6-8160-5A986CDA937D}" destId="{11EEEFCA-70AF-4050-87AD-A66A268A0162}" srcOrd="0" destOrd="0" parTransId="{4BD89657-200A-4DA5-82D2-2C6E863AD9C6}" sibTransId="{BE4B3C79-0D4E-46AD-8F0C-E8CD96044560}"/>
    <dgm:cxn modelId="{6ACDA7C3-852A-480C-B09B-C768EE0CD463}" type="presOf" srcId="{C9BB559C-3E1A-4184-8BDD-F2D91AC5166B}" destId="{4F7A3523-7F5E-4AE4-BF64-BCA6E95A8D29}" srcOrd="0" destOrd="1" presId="urn:microsoft.com/office/officeart/2005/8/layout/chevron2"/>
    <dgm:cxn modelId="{8CB93D07-B223-42DE-9A1F-4D53B50E9773}" srcId="{1AF57F0A-B83A-40EA-A7CD-88911D4A3FB4}" destId="{F905F25B-7916-43C0-994C-A1E095B64031}" srcOrd="0" destOrd="0" parTransId="{19277014-A70D-4354-9729-90F398859278}" sibTransId="{2EA4673C-B14B-46A9-B52F-1279372466FE}"/>
    <dgm:cxn modelId="{CF327A63-7B52-4162-A937-2DB36F16776A}" type="presOf" srcId="{F4731B29-65E5-41E1-86E2-E03D7D48DD6C}" destId="{4F7A3523-7F5E-4AE4-BF64-BCA6E95A8D29}" srcOrd="0" destOrd="0" presId="urn:microsoft.com/office/officeart/2005/8/layout/chevron2"/>
    <dgm:cxn modelId="{3D45BADB-F462-4A72-939F-7869E2330B19}" type="presParOf" srcId="{704A82E5-1C17-4D84-B418-9D9DDEF71770}" destId="{12EB1BAE-FB98-44DD-B85F-B08121361DBF}" srcOrd="0" destOrd="0" presId="urn:microsoft.com/office/officeart/2005/8/layout/chevron2"/>
    <dgm:cxn modelId="{192D6791-29E3-4ECF-830D-1E696649DAF5}" type="presParOf" srcId="{12EB1BAE-FB98-44DD-B85F-B08121361DBF}" destId="{ED4F2514-2D8C-45AD-A464-756882116955}" srcOrd="0" destOrd="0" presId="urn:microsoft.com/office/officeart/2005/8/layout/chevron2"/>
    <dgm:cxn modelId="{E91C16E4-7826-41F5-8D68-467B80FC7F18}" type="presParOf" srcId="{12EB1BAE-FB98-44DD-B85F-B08121361DBF}" destId="{4F7A3523-7F5E-4AE4-BF64-BCA6E95A8D29}" srcOrd="1" destOrd="0" presId="urn:microsoft.com/office/officeart/2005/8/layout/chevron2"/>
    <dgm:cxn modelId="{E2ABC318-AFF7-48DB-961A-14E5FB19E5FD}" type="presParOf" srcId="{704A82E5-1C17-4D84-B418-9D9DDEF71770}" destId="{628255B8-5000-4129-A1E4-5F9ED0037B13}" srcOrd="1" destOrd="0" presId="urn:microsoft.com/office/officeart/2005/8/layout/chevron2"/>
    <dgm:cxn modelId="{6740D9DD-38FA-4AC6-BB8C-46241D0096C3}" type="presParOf" srcId="{704A82E5-1C17-4D84-B418-9D9DDEF71770}" destId="{3B1D976D-B657-41C6-B0BC-76C0F21B249D}" srcOrd="2" destOrd="0" presId="urn:microsoft.com/office/officeart/2005/8/layout/chevron2"/>
    <dgm:cxn modelId="{6336953F-C6AC-4E66-BA2D-92AC8C0DFB2E}" type="presParOf" srcId="{3B1D976D-B657-41C6-B0BC-76C0F21B249D}" destId="{E978FA29-62E4-4D37-AA3A-AE11F44EBDEB}" srcOrd="0" destOrd="0" presId="urn:microsoft.com/office/officeart/2005/8/layout/chevron2"/>
    <dgm:cxn modelId="{84B90173-C4FE-491C-B719-8ACD8F994A4D}" type="presParOf" srcId="{3B1D976D-B657-41C6-B0BC-76C0F21B249D}" destId="{9EEA9F58-40A1-4284-A75A-A82F1A6BA6CA}" srcOrd="1" destOrd="0" presId="urn:microsoft.com/office/officeart/2005/8/layout/chevron2"/>
    <dgm:cxn modelId="{064506D5-1C5B-4BAE-B1D4-F1ED053895C9}" type="presParOf" srcId="{704A82E5-1C17-4D84-B418-9D9DDEF71770}" destId="{D02BB290-1EA3-4B5F-88F6-EFF91064A4E0}" srcOrd="3" destOrd="0" presId="urn:microsoft.com/office/officeart/2005/8/layout/chevron2"/>
    <dgm:cxn modelId="{FAD92C22-DE54-4EE2-BC58-C18A7EA7E63A}" type="presParOf" srcId="{704A82E5-1C17-4D84-B418-9D9DDEF71770}" destId="{CA6E376D-BE48-474D-90A4-E495AA128456}" srcOrd="4" destOrd="0" presId="urn:microsoft.com/office/officeart/2005/8/layout/chevron2"/>
    <dgm:cxn modelId="{71355A84-49DF-4A88-9438-11BFF8696D60}" type="presParOf" srcId="{CA6E376D-BE48-474D-90A4-E495AA128456}" destId="{252A8400-09EB-42D2-8CDA-63E1A8BCC6A0}" srcOrd="0" destOrd="0" presId="urn:microsoft.com/office/officeart/2005/8/layout/chevron2"/>
    <dgm:cxn modelId="{9A12E777-6DE8-4D5C-B867-5C1B865D71F8}" type="presParOf" srcId="{CA6E376D-BE48-474D-90A4-E495AA128456}" destId="{08D9A449-23DA-4B35-B949-ECECEF34BE1C}"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B58833-DFCD-40F7-A2A1-1D973941605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MX"/>
        </a:p>
      </dgm:t>
    </dgm:pt>
    <dgm:pt modelId="{6DFEFCD2-545E-4948-A479-4E38A659E567}">
      <dgm:prSet phldrT="[Text]" custT="1"/>
      <dgm:spPr/>
      <dgm:t>
        <a:bodyPr/>
        <a:lstStyle/>
        <a:p>
          <a:endParaRPr lang="es-MX" sz="1100" dirty="0"/>
        </a:p>
      </dgm:t>
    </dgm:pt>
    <dgm:pt modelId="{57B9A396-5435-4F6A-8041-CA81C9A3F7D7}" type="parTrans" cxnId="{8984F4E3-CE11-4066-BD16-A3B307E08DCF}">
      <dgm:prSet/>
      <dgm:spPr/>
      <dgm:t>
        <a:bodyPr/>
        <a:lstStyle/>
        <a:p>
          <a:endParaRPr lang="es-MX"/>
        </a:p>
      </dgm:t>
    </dgm:pt>
    <dgm:pt modelId="{33178AFE-3A22-418E-BEF5-16F6367CF85C}" type="sibTrans" cxnId="{8984F4E3-CE11-4066-BD16-A3B307E08DCF}">
      <dgm:prSet/>
      <dgm:spPr/>
      <dgm:t>
        <a:bodyPr/>
        <a:lstStyle/>
        <a:p>
          <a:endParaRPr lang="es-MX"/>
        </a:p>
      </dgm:t>
    </dgm:pt>
    <dgm:pt modelId="{E6C83358-ECFD-4E7E-8AB1-AF0D53A6B90F}">
      <dgm:prSet phldrT="[Text]" custT="1"/>
      <dgm:spPr/>
      <dgm:t>
        <a:bodyPr/>
        <a:lstStyle/>
        <a:p>
          <a:r>
            <a:rPr lang="es-ES" sz="1300" dirty="0" smtClean="0"/>
            <a:t>1.- VENTAS PROYECTADAS</a:t>
          </a:r>
          <a:endParaRPr lang="es-MX" sz="1300" dirty="0"/>
        </a:p>
      </dgm:t>
    </dgm:pt>
    <dgm:pt modelId="{99430774-5D3A-4B00-8266-56A06D62AFD2}" type="parTrans" cxnId="{D50A73E7-2C78-4B7A-84C4-45CB6360875D}">
      <dgm:prSet/>
      <dgm:spPr/>
      <dgm:t>
        <a:bodyPr/>
        <a:lstStyle/>
        <a:p>
          <a:endParaRPr lang="es-MX"/>
        </a:p>
      </dgm:t>
    </dgm:pt>
    <dgm:pt modelId="{870ED9FF-0F62-4B53-A6B2-1B132EAC9C59}" type="sibTrans" cxnId="{D50A73E7-2C78-4B7A-84C4-45CB6360875D}">
      <dgm:prSet/>
      <dgm:spPr/>
      <dgm:t>
        <a:bodyPr/>
        <a:lstStyle/>
        <a:p>
          <a:endParaRPr lang="es-MX"/>
        </a:p>
      </dgm:t>
    </dgm:pt>
    <dgm:pt modelId="{9235CDBC-3839-47AD-9A5E-215AFBC2F209}">
      <dgm:prSet phldrT="[Text]" custT="1"/>
      <dgm:spPr/>
      <dgm:t>
        <a:bodyPr/>
        <a:lstStyle/>
        <a:p>
          <a:endParaRPr lang="es-ES_tradnl" sz="1100" dirty="0" smtClean="0"/>
        </a:p>
        <a:p>
          <a:endParaRPr lang="es-ES_tradnl" sz="1100" dirty="0" smtClean="0"/>
        </a:p>
        <a:p>
          <a:endParaRPr lang="es-ES_tradnl" sz="1100" dirty="0" smtClean="0"/>
        </a:p>
        <a:p>
          <a:endParaRPr lang="es-MX" sz="1100" dirty="0"/>
        </a:p>
      </dgm:t>
    </dgm:pt>
    <dgm:pt modelId="{65480B68-D6E5-4BCE-9BB3-743FF706E4C5}" type="parTrans" cxnId="{BA4473AC-ACBA-434E-AEE6-B3D436192905}">
      <dgm:prSet/>
      <dgm:spPr/>
      <dgm:t>
        <a:bodyPr/>
        <a:lstStyle/>
        <a:p>
          <a:endParaRPr lang="es-MX"/>
        </a:p>
      </dgm:t>
    </dgm:pt>
    <dgm:pt modelId="{FB503EB4-F71C-4488-AE5F-6BDBF96B0183}" type="sibTrans" cxnId="{BA4473AC-ACBA-434E-AEE6-B3D436192905}">
      <dgm:prSet/>
      <dgm:spPr/>
      <dgm:t>
        <a:bodyPr/>
        <a:lstStyle/>
        <a:p>
          <a:endParaRPr lang="es-MX"/>
        </a:p>
      </dgm:t>
    </dgm:pt>
    <dgm:pt modelId="{A88FEE4B-69C7-464B-85F2-8C49080B934C}">
      <dgm:prSet phldrT="[Text]" custT="1"/>
      <dgm:spPr/>
      <dgm:t>
        <a:bodyPr/>
        <a:lstStyle/>
        <a:p>
          <a:endParaRPr lang="es-MX" sz="1100" dirty="0"/>
        </a:p>
      </dgm:t>
    </dgm:pt>
    <dgm:pt modelId="{03444EF5-4A91-4544-82C6-21EB2B539ED4}" type="parTrans" cxnId="{81AD0FF5-9D44-4154-955F-43E41F9260EF}">
      <dgm:prSet/>
      <dgm:spPr/>
      <dgm:t>
        <a:bodyPr/>
        <a:lstStyle/>
        <a:p>
          <a:endParaRPr lang="es-MX"/>
        </a:p>
      </dgm:t>
    </dgm:pt>
    <dgm:pt modelId="{718E7274-E2B2-46DC-B610-531B56E67D6F}" type="sibTrans" cxnId="{81AD0FF5-9D44-4154-955F-43E41F9260EF}">
      <dgm:prSet/>
      <dgm:spPr/>
      <dgm:t>
        <a:bodyPr/>
        <a:lstStyle/>
        <a:p>
          <a:endParaRPr lang="es-MX"/>
        </a:p>
      </dgm:t>
    </dgm:pt>
    <dgm:pt modelId="{57D6B2A0-6D1C-4AC4-A2DE-7873583F1211}">
      <dgm:prSet phldrT="[Text]" custT="1"/>
      <dgm:spPr/>
      <dgm:t>
        <a:bodyPr/>
        <a:lstStyle/>
        <a:p>
          <a:r>
            <a:rPr lang="es-ES" sz="1300" dirty="0" smtClean="0"/>
            <a:t>5.- BODEGAJE</a:t>
          </a:r>
          <a:endParaRPr lang="es-MX" sz="1300" dirty="0" smtClean="0"/>
        </a:p>
      </dgm:t>
    </dgm:pt>
    <dgm:pt modelId="{E715B7EE-BDF1-4389-8731-F17F466D2912}" type="parTrans" cxnId="{CB4BBA81-4684-44C4-AFDC-6F1C3632A38E}">
      <dgm:prSet/>
      <dgm:spPr/>
      <dgm:t>
        <a:bodyPr/>
        <a:lstStyle/>
        <a:p>
          <a:endParaRPr lang="es-MX"/>
        </a:p>
      </dgm:t>
    </dgm:pt>
    <dgm:pt modelId="{C0F25594-F9C1-40EC-83D3-4BE875E027F2}" type="sibTrans" cxnId="{CB4BBA81-4684-44C4-AFDC-6F1C3632A38E}">
      <dgm:prSet/>
      <dgm:spPr/>
      <dgm:t>
        <a:bodyPr/>
        <a:lstStyle/>
        <a:p>
          <a:endParaRPr lang="es-MX"/>
        </a:p>
      </dgm:t>
    </dgm:pt>
    <dgm:pt modelId="{C5AD8E3D-49E1-4AAA-9598-37F396056467}">
      <dgm:prSet custT="1"/>
      <dgm:spPr/>
      <dgm:t>
        <a:bodyPr/>
        <a:lstStyle/>
        <a:p>
          <a:r>
            <a:rPr lang="es-ES" sz="1300" dirty="0" smtClean="0"/>
            <a:t>4.- GESTIÓN DE </a:t>
          </a:r>
          <a:r>
            <a:rPr lang="es-ES" sz="1400" dirty="0" smtClean="0"/>
            <a:t>COMPRAS</a:t>
          </a:r>
          <a:endParaRPr lang="es-MX" sz="1400" dirty="0" smtClean="0"/>
        </a:p>
      </dgm:t>
    </dgm:pt>
    <dgm:pt modelId="{349E6F0D-DBBA-470F-82B3-DAD197891C5E}" type="parTrans" cxnId="{E32B754D-B8C3-417D-AE1C-FAD2D2BD196F}">
      <dgm:prSet/>
      <dgm:spPr/>
      <dgm:t>
        <a:bodyPr/>
        <a:lstStyle/>
        <a:p>
          <a:endParaRPr lang="es-MX"/>
        </a:p>
      </dgm:t>
    </dgm:pt>
    <dgm:pt modelId="{DEF8F3D8-264D-4F92-947E-39B00ADFF999}" type="sibTrans" cxnId="{E32B754D-B8C3-417D-AE1C-FAD2D2BD196F}">
      <dgm:prSet/>
      <dgm:spPr/>
      <dgm:t>
        <a:bodyPr/>
        <a:lstStyle/>
        <a:p>
          <a:endParaRPr lang="es-MX"/>
        </a:p>
      </dgm:t>
    </dgm:pt>
    <dgm:pt modelId="{1E4A8058-59C7-4D05-BEC5-C9845D0EE36F}">
      <dgm:prSet phldrT="[Text]" custT="1"/>
      <dgm:spPr/>
      <dgm:t>
        <a:bodyPr/>
        <a:lstStyle/>
        <a:p>
          <a:endParaRPr lang="es-MX" sz="1400" dirty="0" smtClean="0"/>
        </a:p>
      </dgm:t>
    </dgm:pt>
    <dgm:pt modelId="{1664019E-9D82-498A-B5C8-6F2CE6361DCE}" type="parTrans" cxnId="{71841843-BB38-4EBB-B0D2-BA654158734F}">
      <dgm:prSet/>
      <dgm:spPr/>
    </dgm:pt>
    <dgm:pt modelId="{B3A22849-F08C-4696-A180-7EC41B74D900}" type="sibTrans" cxnId="{71841843-BB38-4EBB-B0D2-BA654158734F}">
      <dgm:prSet/>
      <dgm:spPr/>
    </dgm:pt>
    <dgm:pt modelId="{3D5B8591-FD75-469C-81CB-A71129C9F9A8}">
      <dgm:prSet phldrT="[Text]"/>
      <dgm:spPr/>
      <dgm:t>
        <a:bodyPr/>
        <a:lstStyle/>
        <a:p>
          <a:endParaRPr lang="es-MX" sz="600" dirty="0"/>
        </a:p>
      </dgm:t>
    </dgm:pt>
    <dgm:pt modelId="{9AE88D8F-5AFB-444D-B0F5-F9B24AC9EA1E}" type="parTrans" cxnId="{DB3A6C54-6564-4242-AACA-BC81734F77C6}">
      <dgm:prSet/>
      <dgm:spPr/>
    </dgm:pt>
    <dgm:pt modelId="{633C8F55-D4B6-4487-8975-646C70B09556}" type="sibTrans" cxnId="{DB3A6C54-6564-4242-AACA-BC81734F77C6}">
      <dgm:prSet/>
      <dgm:spPr/>
    </dgm:pt>
    <dgm:pt modelId="{36FBBF48-64C8-4DA7-8ED5-F3D83CC378EE}">
      <dgm:prSet custT="1"/>
      <dgm:spPr/>
      <dgm:t>
        <a:bodyPr/>
        <a:lstStyle/>
        <a:p>
          <a:r>
            <a:rPr lang="es-ES" sz="1300" dirty="0" smtClean="0"/>
            <a:t>2.- GESTIÓN DE COMPRAS</a:t>
          </a:r>
          <a:endParaRPr lang="es-MX" sz="1300" dirty="0" smtClean="0"/>
        </a:p>
      </dgm:t>
    </dgm:pt>
    <dgm:pt modelId="{BBB205AD-44C0-4E78-BB1B-A2309B7AB442}" type="parTrans" cxnId="{2C930924-274F-40B0-A069-50BBA294E063}">
      <dgm:prSet/>
      <dgm:spPr/>
      <dgm:t>
        <a:bodyPr/>
        <a:lstStyle/>
        <a:p>
          <a:endParaRPr lang="es-MX"/>
        </a:p>
      </dgm:t>
    </dgm:pt>
    <dgm:pt modelId="{7CC1B2BF-0965-4244-84A4-CF2E4C698E35}" type="sibTrans" cxnId="{2C930924-274F-40B0-A069-50BBA294E063}">
      <dgm:prSet/>
      <dgm:spPr/>
      <dgm:t>
        <a:bodyPr/>
        <a:lstStyle/>
        <a:p>
          <a:endParaRPr lang="es-MX"/>
        </a:p>
      </dgm:t>
    </dgm:pt>
    <dgm:pt modelId="{4CE5A441-424C-4300-BF48-FB3D548D6E76}">
      <dgm:prSet phldrT="[Text]" custT="1"/>
      <dgm:spPr/>
      <dgm:t>
        <a:bodyPr/>
        <a:lstStyle/>
        <a:p>
          <a:r>
            <a:rPr lang="es-ES" sz="1300" dirty="0" smtClean="0"/>
            <a:t>3.- AUTORIZACIÓN</a:t>
          </a:r>
          <a:endParaRPr lang="es-MX" sz="1300" dirty="0" smtClean="0"/>
        </a:p>
      </dgm:t>
    </dgm:pt>
    <dgm:pt modelId="{873097D8-C1C8-45B0-8F40-B1B0B0DD002F}" type="parTrans" cxnId="{8B517B00-3A3C-4F83-99F2-371B3B84E224}">
      <dgm:prSet/>
      <dgm:spPr/>
    </dgm:pt>
    <dgm:pt modelId="{A807673D-CC47-4ADB-8932-C9A3F53009DA}" type="sibTrans" cxnId="{8B517B00-3A3C-4F83-99F2-371B3B84E224}">
      <dgm:prSet/>
      <dgm:spPr/>
    </dgm:pt>
    <dgm:pt modelId="{A4C024F5-1F44-44DA-B341-410BB5B99438}">
      <dgm:prSet custT="1"/>
      <dgm:spPr/>
      <dgm:t>
        <a:bodyPr/>
        <a:lstStyle/>
        <a:p>
          <a:endParaRPr lang="es-MX" sz="1400" dirty="0" smtClean="0"/>
        </a:p>
      </dgm:t>
    </dgm:pt>
    <dgm:pt modelId="{E9FED7FA-B833-41C7-9079-3665870A9D29}" type="parTrans" cxnId="{C056C1B2-4440-471F-8E89-95F23C8F9086}">
      <dgm:prSet/>
      <dgm:spPr/>
    </dgm:pt>
    <dgm:pt modelId="{0E7A71A6-6251-4984-8883-30A7BF125E19}" type="sibTrans" cxnId="{C056C1B2-4440-471F-8E89-95F23C8F9086}">
      <dgm:prSet/>
      <dgm:spPr/>
    </dgm:pt>
    <dgm:pt modelId="{14DC9CFE-4DE3-4A91-9EC6-2AFD9E52B7F3}" type="pres">
      <dgm:prSet presAssocID="{3EB58833-DFCD-40F7-A2A1-1D973941605C}" presName="linearFlow" presStyleCnt="0">
        <dgm:presLayoutVars>
          <dgm:dir/>
          <dgm:animLvl val="lvl"/>
          <dgm:resizeHandles val="exact"/>
        </dgm:presLayoutVars>
      </dgm:prSet>
      <dgm:spPr/>
      <dgm:t>
        <a:bodyPr/>
        <a:lstStyle/>
        <a:p>
          <a:endParaRPr lang="es-MX"/>
        </a:p>
      </dgm:t>
    </dgm:pt>
    <dgm:pt modelId="{10D337F3-8D3E-473A-8A71-197CFCF954FB}" type="pres">
      <dgm:prSet presAssocID="{6DFEFCD2-545E-4948-A479-4E38A659E567}" presName="composite" presStyleCnt="0"/>
      <dgm:spPr/>
    </dgm:pt>
    <dgm:pt modelId="{CCE8F0F0-947F-4E93-9769-76EC473BF211}" type="pres">
      <dgm:prSet presAssocID="{6DFEFCD2-545E-4948-A479-4E38A659E567}" presName="parentText" presStyleLbl="alignNode1" presStyleIdx="0" presStyleCnt="3">
        <dgm:presLayoutVars>
          <dgm:chMax val="1"/>
          <dgm:bulletEnabled val="1"/>
        </dgm:presLayoutVars>
      </dgm:prSet>
      <dgm:spPr/>
      <dgm:t>
        <a:bodyPr/>
        <a:lstStyle/>
        <a:p>
          <a:endParaRPr lang="es-MX"/>
        </a:p>
      </dgm:t>
    </dgm:pt>
    <dgm:pt modelId="{CC47F50A-CE2F-4993-9603-BFFB4114D293}" type="pres">
      <dgm:prSet presAssocID="{6DFEFCD2-545E-4948-A479-4E38A659E567}" presName="descendantText" presStyleLbl="alignAcc1" presStyleIdx="0" presStyleCnt="3" custLinFactNeighborX="-143" custLinFactNeighborY="38830">
        <dgm:presLayoutVars>
          <dgm:bulletEnabled val="1"/>
        </dgm:presLayoutVars>
      </dgm:prSet>
      <dgm:spPr/>
      <dgm:t>
        <a:bodyPr/>
        <a:lstStyle/>
        <a:p>
          <a:endParaRPr lang="es-MX"/>
        </a:p>
      </dgm:t>
    </dgm:pt>
    <dgm:pt modelId="{7B0D94F9-C50F-499E-A5CE-B74A11CEC892}" type="pres">
      <dgm:prSet presAssocID="{33178AFE-3A22-418E-BEF5-16F6367CF85C}" presName="sp" presStyleCnt="0"/>
      <dgm:spPr/>
    </dgm:pt>
    <dgm:pt modelId="{5B05FB3F-5124-42D7-B3F9-916C3FFF1692}" type="pres">
      <dgm:prSet presAssocID="{9235CDBC-3839-47AD-9A5E-215AFBC2F209}" presName="composite" presStyleCnt="0"/>
      <dgm:spPr/>
    </dgm:pt>
    <dgm:pt modelId="{157928B9-AFA0-458C-8257-F8E9474ECDAF}" type="pres">
      <dgm:prSet presAssocID="{9235CDBC-3839-47AD-9A5E-215AFBC2F209}" presName="parentText" presStyleLbl="alignNode1" presStyleIdx="1" presStyleCnt="3">
        <dgm:presLayoutVars>
          <dgm:chMax val="1"/>
          <dgm:bulletEnabled val="1"/>
        </dgm:presLayoutVars>
      </dgm:prSet>
      <dgm:spPr/>
      <dgm:t>
        <a:bodyPr/>
        <a:lstStyle/>
        <a:p>
          <a:endParaRPr lang="es-MX"/>
        </a:p>
      </dgm:t>
    </dgm:pt>
    <dgm:pt modelId="{00C79F5C-FDA9-4725-934E-E3B7AF4B0A3B}" type="pres">
      <dgm:prSet presAssocID="{9235CDBC-3839-47AD-9A5E-215AFBC2F209}" presName="descendantText" presStyleLbl="alignAcc1" presStyleIdx="1" presStyleCnt="3" custLinFactNeighborX="-143" custLinFactNeighborY="17215">
        <dgm:presLayoutVars>
          <dgm:bulletEnabled val="1"/>
        </dgm:presLayoutVars>
      </dgm:prSet>
      <dgm:spPr/>
      <dgm:t>
        <a:bodyPr/>
        <a:lstStyle/>
        <a:p>
          <a:endParaRPr lang="es-MX"/>
        </a:p>
      </dgm:t>
    </dgm:pt>
    <dgm:pt modelId="{5D4C0FF7-49B2-4951-8ACA-86C89CB82816}" type="pres">
      <dgm:prSet presAssocID="{FB503EB4-F71C-4488-AE5F-6BDBF96B0183}" presName="sp" presStyleCnt="0"/>
      <dgm:spPr/>
    </dgm:pt>
    <dgm:pt modelId="{F16234F4-83FE-4705-A3C8-113185651BB0}" type="pres">
      <dgm:prSet presAssocID="{A88FEE4B-69C7-464B-85F2-8C49080B934C}" presName="composite" presStyleCnt="0"/>
      <dgm:spPr/>
    </dgm:pt>
    <dgm:pt modelId="{8D1F2912-6DE6-4946-8825-62234470B3F2}" type="pres">
      <dgm:prSet presAssocID="{A88FEE4B-69C7-464B-85F2-8C49080B934C}" presName="parentText" presStyleLbl="alignNode1" presStyleIdx="2" presStyleCnt="3">
        <dgm:presLayoutVars>
          <dgm:chMax val="1"/>
          <dgm:bulletEnabled val="1"/>
        </dgm:presLayoutVars>
      </dgm:prSet>
      <dgm:spPr/>
      <dgm:t>
        <a:bodyPr/>
        <a:lstStyle/>
        <a:p>
          <a:endParaRPr lang="es-MX"/>
        </a:p>
      </dgm:t>
    </dgm:pt>
    <dgm:pt modelId="{58C9F992-853B-4005-8CEC-67AC446DEBF1}" type="pres">
      <dgm:prSet presAssocID="{A88FEE4B-69C7-464B-85F2-8C49080B934C}" presName="descendantText" presStyleLbl="alignAcc1" presStyleIdx="2" presStyleCnt="3" custLinFactNeighborX="-143" custLinFactNeighborY="17991">
        <dgm:presLayoutVars>
          <dgm:bulletEnabled val="1"/>
        </dgm:presLayoutVars>
      </dgm:prSet>
      <dgm:spPr/>
      <dgm:t>
        <a:bodyPr/>
        <a:lstStyle/>
        <a:p>
          <a:endParaRPr lang="es-MX"/>
        </a:p>
      </dgm:t>
    </dgm:pt>
  </dgm:ptLst>
  <dgm:cxnLst>
    <dgm:cxn modelId="{7ED9CD6A-3CC3-471C-B570-39223A245904}" type="presOf" srcId="{4CE5A441-424C-4300-BF48-FB3D548D6E76}" destId="{00C79F5C-FDA9-4725-934E-E3B7AF4B0A3B}" srcOrd="0" destOrd="3" presId="urn:microsoft.com/office/officeart/2005/8/layout/chevron2"/>
    <dgm:cxn modelId="{C056C1B2-4440-471F-8E89-95F23C8F9086}" srcId="{9235CDBC-3839-47AD-9A5E-215AFBC2F209}" destId="{A4C024F5-1F44-44DA-B341-410BB5B99438}" srcOrd="1" destOrd="0" parTransId="{E9FED7FA-B833-41C7-9079-3665870A9D29}" sibTransId="{0E7A71A6-6251-4984-8883-30A7BF125E19}"/>
    <dgm:cxn modelId="{B6C86144-4696-41B5-A56F-743C3F3813DB}" type="presOf" srcId="{A4C024F5-1F44-44DA-B341-410BB5B99438}" destId="{00C79F5C-FDA9-4725-934E-E3B7AF4B0A3B}" srcOrd="0" destOrd="1" presId="urn:microsoft.com/office/officeart/2005/8/layout/chevron2"/>
    <dgm:cxn modelId="{D50A73E7-2C78-4B7A-84C4-45CB6360875D}" srcId="{6DFEFCD2-545E-4948-A479-4E38A659E567}" destId="{E6C83358-ECFD-4E7E-8AB1-AF0D53A6B90F}" srcOrd="0" destOrd="0" parTransId="{99430774-5D3A-4B00-8266-56A06D62AFD2}" sibTransId="{870ED9FF-0F62-4B53-A6B2-1B132EAC9C59}"/>
    <dgm:cxn modelId="{21688F23-50C9-4BCA-B597-4F8146757299}" type="presOf" srcId="{57D6B2A0-6D1C-4AC4-A2DE-7873583F1211}" destId="{58C9F992-853B-4005-8CEC-67AC446DEBF1}" srcOrd="0" destOrd="0" presId="urn:microsoft.com/office/officeart/2005/8/layout/chevron2"/>
    <dgm:cxn modelId="{DB3A6C54-6564-4242-AACA-BC81734F77C6}" srcId="{9235CDBC-3839-47AD-9A5E-215AFBC2F209}" destId="{3D5B8591-FD75-469C-81CB-A71129C9F9A8}" srcOrd="0" destOrd="0" parTransId="{9AE88D8F-5AFB-444D-B0F5-F9B24AC9EA1E}" sibTransId="{633C8F55-D4B6-4487-8975-646C70B09556}"/>
    <dgm:cxn modelId="{8345571D-DF30-419C-828F-0835B10000ED}" type="presOf" srcId="{6DFEFCD2-545E-4948-A479-4E38A659E567}" destId="{CCE8F0F0-947F-4E93-9769-76EC473BF211}" srcOrd="0" destOrd="0" presId="urn:microsoft.com/office/officeart/2005/8/layout/chevron2"/>
    <dgm:cxn modelId="{AA7B5187-374C-4D80-9056-3A3538CF93AD}" type="presOf" srcId="{3EB58833-DFCD-40F7-A2A1-1D973941605C}" destId="{14DC9CFE-4DE3-4A91-9EC6-2AFD9E52B7F3}" srcOrd="0" destOrd="0" presId="urn:microsoft.com/office/officeart/2005/8/layout/chevron2"/>
    <dgm:cxn modelId="{E38CFE3C-73C7-4851-AE35-9C7705AA8FA0}" type="presOf" srcId="{9235CDBC-3839-47AD-9A5E-215AFBC2F209}" destId="{157928B9-AFA0-458C-8257-F8E9474ECDAF}" srcOrd="0" destOrd="0" presId="urn:microsoft.com/office/officeart/2005/8/layout/chevron2"/>
    <dgm:cxn modelId="{8984F4E3-CE11-4066-BD16-A3B307E08DCF}" srcId="{3EB58833-DFCD-40F7-A2A1-1D973941605C}" destId="{6DFEFCD2-545E-4948-A479-4E38A659E567}" srcOrd="0" destOrd="0" parTransId="{57B9A396-5435-4F6A-8041-CA81C9A3F7D7}" sibTransId="{33178AFE-3A22-418E-BEF5-16F6367CF85C}"/>
    <dgm:cxn modelId="{71841843-BB38-4EBB-B0D2-BA654158734F}" srcId="{9235CDBC-3839-47AD-9A5E-215AFBC2F209}" destId="{1E4A8058-59C7-4D05-BEC5-C9845D0EE36F}" srcOrd="5" destOrd="0" parTransId="{1664019E-9D82-498A-B5C8-6F2CE6361DCE}" sibTransId="{B3A22849-F08C-4696-A180-7EC41B74D900}"/>
    <dgm:cxn modelId="{5B0131C2-04D7-4A6F-A22A-57E3979573A2}" type="presOf" srcId="{C5AD8E3D-49E1-4AAA-9598-37F396056467}" destId="{00C79F5C-FDA9-4725-934E-E3B7AF4B0A3B}" srcOrd="0" destOrd="4" presId="urn:microsoft.com/office/officeart/2005/8/layout/chevron2"/>
    <dgm:cxn modelId="{CB4BBA81-4684-44C4-AFDC-6F1C3632A38E}" srcId="{A88FEE4B-69C7-464B-85F2-8C49080B934C}" destId="{57D6B2A0-6D1C-4AC4-A2DE-7873583F1211}" srcOrd="0" destOrd="0" parTransId="{E715B7EE-BDF1-4389-8731-F17F466D2912}" sibTransId="{C0F25594-F9C1-40EC-83D3-4BE875E027F2}"/>
    <dgm:cxn modelId="{BA4473AC-ACBA-434E-AEE6-B3D436192905}" srcId="{3EB58833-DFCD-40F7-A2A1-1D973941605C}" destId="{9235CDBC-3839-47AD-9A5E-215AFBC2F209}" srcOrd="1" destOrd="0" parTransId="{65480B68-D6E5-4BCE-9BB3-743FF706E4C5}" sibTransId="{FB503EB4-F71C-4488-AE5F-6BDBF96B0183}"/>
    <dgm:cxn modelId="{E00BBC97-6DBA-4E81-BE59-DEE00490EFD4}" type="presOf" srcId="{3D5B8591-FD75-469C-81CB-A71129C9F9A8}" destId="{00C79F5C-FDA9-4725-934E-E3B7AF4B0A3B}" srcOrd="0" destOrd="0" presId="urn:microsoft.com/office/officeart/2005/8/layout/chevron2"/>
    <dgm:cxn modelId="{2C930924-274F-40B0-A069-50BBA294E063}" srcId="{9235CDBC-3839-47AD-9A5E-215AFBC2F209}" destId="{36FBBF48-64C8-4DA7-8ED5-F3D83CC378EE}" srcOrd="2" destOrd="0" parTransId="{BBB205AD-44C0-4E78-BB1B-A2309B7AB442}" sibTransId="{7CC1B2BF-0965-4244-84A4-CF2E4C698E35}"/>
    <dgm:cxn modelId="{8B517B00-3A3C-4F83-99F2-371B3B84E224}" srcId="{9235CDBC-3839-47AD-9A5E-215AFBC2F209}" destId="{4CE5A441-424C-4300-BF48-FB3D548D6E76}" srcOrd="3" destOrd="0" parTransId="{873097D8-C1C8-45B0-8F40-B1B0B0DD002F}" sibTransId="{A807673D-CC47-4ADB-8932-C9A3F53009DA}"/>
    <dgm:cxn modelId="{DAF6810D-9842-4BCF-BF91-475015895C92}" type="presOf" srcId="{36FBBF48-64C8-4DA7-8ED5-F3D83CC378EE}" destId="{00C79F5C-FDA9-4725-934E-E3B7AF4B0A3B}" srcOrd="0" destOrd="2" presId="urn:microsoft.com/office/officeart/2005/8/layout/chevron2"/>
    <dgm:cxn modelId="{87817E21-968B-4539-ACB1-A6BFF1E31CC9}" type="presOf" srcId="{1E4A8058-59C7-4D05-BEC5-C9845D0EE36F}" destId="{00C79F5C-FDA9-4725-934E-E3B7AF4B0A3B}" srcOrd="0" destOrd="5" presId="urn:microsoft.com/office/officeart/2005/8/layout/chevron2"/>
    <dgm:cxn modelId="{E32B754D-B8C3-417D-AE1C-FAD2D2BD196F}" srcId="{9235CDBC-3839-47AD-9A5E-215AFBC2F209}" destId="{C5AD8E3D-49E1-4AAA-9598-37F396056467}" srcOrd="4" destOrd="0" parTransId="{349E6F0D-DBBA-470F-82B3-DAD197891C5E}" sibTransId="{DEF8F3D8-264D-4F92-947E-39B00ADFF999}"/>
    <dgm:cxn modelId="{81AD0FF5-9D44-4154-955F-43E41F9260EF}" srcId="{3EB58833-DFCD-40F7-A2A1-1D973941605C}" destId="{A88FEE4B-69C7-464B-85F2-8C49080B934C}" srcOrd="2" destOrd="0" parTransId="{03444EF5-4A91-4544-82C6-21EB2B539ED4}" sibTransId="{718E7274-E2B2-46DC-B610-531B56E67D6F}"/>
    <dgm:cxn modelId="{6A972E7D-3F29-43A6-83D7-F58C649F7EC8}" type="presOf" srcId="{A88FEE4B-69C7-464B-85F2-8C49080B934C}" destId="{8D1F2912-6DE6-4946-8825-62234470B3F2}" srcOrd="0" destOrd="0" presId="urn:microsoft.com/office/officeart/2005/8/layout/chevron2"/>
    <dgm:cxn modelId="{AA2AD370-9604-4470-937A-3EBDBF5594D6}" type="presOf" srcId="{E6C83358-ECFD-4E7E-8AB1-AF0D53A6B90F}" destId="{CC47F50A-CE2F-4993-9603-BFFB4114D293}" srcOrd="0" destOrd="0" presId="urn:microsoft.com/office/officeart/2005/8/layout/chevron2"/>
    <dgm:cxn modelId="{6E3E06E3-C817-4A9B-9DFC-09C84A59479C}" type="presParOf" srcId="{14DC9CFE-4DE3-4A91-9EC6-2AFD9E52B7F3}" destId="{10D337F3-8D3E-473A-8A71-197CFCF954FB}" srcOrd="0" destOrd="0" presId="urn:microsoft.com/office/officeart/2005/8/layout/chevron2"/>
    <dgm:cxn modelId="{8C7B2A7C-F7C4-42F3-AC58-66CCEE65FCE4}" type="presParOf" srcId="{10D337F3-8D3E-473A-8A71-197CFCF954FB}" destId="{CCE8F0F0-947F-4E93-9769-76EC473BF211}" srcOrd="0" destOrd="0" presId="urn:microsoft.com/office/officeart/2005/8/layout/chevron2"/>
    <dgm:cxn modelId="{4DCF65B9-1A7B-4BE4-B1BE-B2408EA637DA}" type="presParOf" srcId="{10D337F3-8D3E-473A-8A71-197CFCF954FB}" destId="{CC47F50A-CE2F-4993-9603-BFFB4114D293}" srcOrd="1" destOrd="0" presId="urn:microsoft.com/office/officeart/2005/8/layout/chevron2"/>
    <dgm:cxn modelId="{2AA205E5-4357-48D5-B4C2-2EF772D62551}" type="presParOf" srcId="{14DC9CFE-4DE3-4A91-9EC6-2AFD9E52B7F3}" destId="{7B0D94F9-C50F-499E-A5CE-B74A11CEC892}" srcOrd="1" destOrd="0" presId="urn:microsoft.com/office/officeart/2005/8/layout/chevron2"/>
    <dgm:cxn modelId="{6E081BF7-2CA6-4922-AEB0-14C6C9C06889}" type="presParOf" srcId="{14DC9CFE-4DE3-4A91-9EC6-2AFD9E52B7F3}" destId="{5B05FB3F-5124-42D7-B3F9-916C3FFF1692}" srcOrd="2" destOrd="0" presId="urn:microsoft.com/office/officeart/2005/8/layout/chevron2"/>
    <dgm:cxn modelId="{4D709792-1FC4-416A-B51A-96FA4891F773}" type="presParOf" srcId="{5B05FB3F-5124-42D7-B3F9-916C3FFF1692}" destId="{157928B9-AFA0-458C-8257-F8E9474ECDAF}" srcOrd="0" destOrd="0" presId="urn:microsoft.com/office/officeart/2005/8/layout/chevron2"/>
    <dgm:cxn modelId="{F56CCB8D-161D-4753-9EED-C5919A29FDA1}" type="presParOf" srcId="{5B05FB3F-5124-42D7-B3F9-916C3FFF1692}" destId="{00C79F5C-FDA9-4725-934E-E3B7AF4B0A3B}" srcOrd="1" destOrd="0" presId="urn:microsoft.com/office/officeart/2005/8/layout/chevron2"/>
    <dgm:cxn modelId="{A1CA4B84-B906-43E4-95CD-8DC5DC691760}" type="presParOf" srcId="{14DC9CFE-4DE3-4A91-9EC6-2AFD9E52B7F3}" destId="{5D4C0FF7-49B2-4951-8ACA-86C89CB82816}" srcOrd="3" destOrd="0" presId="urn:microsoft.com/office/officeart/2005/8/layout/chevron2"/>
    <dgm:cxn modelId="{8D625569-1DFA-4413-A119-8D1FDEEFAEC2}" type="presParOf" srcId="{14DC9CFE-4DE3-4A91-9EC6-2AFD9E52B7F3}" destId="{F16234F4-83FE-4705-A3C8-113185651BB0}" srcOrd="4" destOrd="0" presId="urn:microsoft.com/office/officeart/2005/8/layout/chevron2"/>
    <dgm:cxn modelId="{2852E4AE-06EF-4493-8A77-5C2E51965DE2}" type="presParOf" srcId="{F16234F4-83FE-4705-A3C8-113185651BB0}" destId="{8D1F2912-6DE6-4946-8825-62234470B3F2}" srcOrd="0" destOrd="0" presId="urn:microsoft.com/office/officeart/2005/8/layout/chevron2"/>
    <dgm:cxn modelId="{EC25DDC7-264B-45A2-B64B-FDA813ECBFEC}" type="presParOf" srcId="{F16234F4-83FE-4705-A3C8-113185651BB0}" destId="{58C9F992-853B-4005-8CEC-67AC446DEBF1}"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7A0457-B2F4-4FE7-B58F-9974411458C0}">
      <dsp:nvSpPr>
        <dsp:cNvPr id="0" name=""/>
        <dsp:cNvSpPr/>
      </dsp:nvSpPr>
      <dsp:spPr>
        <a:xfrm>
          <a:off x="617219" y="0"/>
          <a:ext cx="6995160" cy="4525963"/>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DA70F3-8D58-437E-A5EC-1DAAE5EAA0CF}">
      <dsp:nvSpPr>
        <dsp:cNvPr id="0" name=""/>
        <dsp:cNvSpPr/>
      </dsp:nvSpPr>
      <dsp:spPr>
        <a:xfrm>
          <a:off x="442456" y="1515627"/>
          <a:ext cx="2448363" cy="1494708"/>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DIRECCIÓN DEL NEGOCIO</a:t>
          </a:r>
          <a:endParaRPr lang="es-MX" sz="1800" kern="1200" dirty="0"/>
        </a:p>
      </dsp:txBody>
      <dsp:txXfrm>
        <a:off x="442456" y="1515627"/>
        <a:ext cx="2448363" cy="1494708"/>
      </dsp:txXfrm>
    </dsp:sp>
    <dsp:sp modelId="{F9DD834D-3A22-4E3C-84AD-2A5D95A90DEF}">
      <dsp:nvSpPr>
        <dsp:cNvPr id="0" name=""/>
        <dsp:cNvSpPr/>
      </dsp:nvSpPr>
      <dsp:spPr>
        <a:xfrm>
          <a:off x="5482946" y="1515618"/>
          <a:ext cx="2448215" cy="1357969"/>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GESTIÓN DE RECURSOS</a:t>
          </a:r>
          <a:endParaRPr lang="es-MX" sz="1800" kern="1200" dirty="0"/>
        </a:p>
      </dsp:txBody>
      <dsp:txXfrm>
        <a:off x="5482946" y="1515618"/>
        <a:ext cx="2448215" cy="1357969"/>
      </dsp:txXfrm>
    </dsp:sp>
    <dsp:sp modelId="{EC6B0008-B956-48B3-8FED-508FE4ECB623}">
      <dsp:nvSpPr>
        <dsp:cNvPr id="0" name=""/>
        <dsp:cNvSpPr/>
      </dsp:nvSpPr>
      <dsp:spPr>
        <a:xfrm>
          <a:off x="3024443" y="1515627"/>
          <a:ext cx="2304156" cy="137833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SISTEMA DE GESTIÓN DE CALIDAD</a:t>
          </a:r>
          <a:endParaRPr lang="es-MX" sz="1800" kern="1200" dirty="0"/>
        </a:p>
      </dsp:txBody>
      <dsp:txXfrm>
        <a:off x="3024443" y="1515627"/>
        <a:ext cx="2304156" cy="137833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95B0AF-DEF3-42A1-A641-B46C9887B26A}">
      <dsp:nvSpPr>
        <dsp:cNvPr id="0" name=""/>
        <dsp:cNvSpPr/>
      </dsp:nvSpPr>
      <dsp:spPr>
        <a:xfrm>
          <a:off x="617219" y="0"/>
          <a:ext cx="6995160" cy="45259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64E44F-72AB-4420-A788-8A6B0995E215}">
      <dsp:nvSpPr>
        <dsp:cNvPr id="0" name=""/>
        <dsp:cNvSpPr/>
      </dsp:nvSpPr>
      <dsp:spPr>
        <a:xfrm>
          <a:off x="77228" y="1587825"/>
          <a:ext cx="1172728" cy="135031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Requerimiento del cliente</a:t>
          </a:r>
          <a:endParaRPr lang="es-MX" sz="1200" kern="1200" dirty="0"/>
        </a:p>
      </dsp:txBody>
      <dsp:txXfrm>
        <a:off x="77228" y="1587825"/>
        <a:ext cx="1172728" cy="1350311"/>
      </dsp:txXfrm>
    </dsp:sp>
    <dsp:sp modelId="{AA104338-1686-4B62-8AFA-6B83AD27C883}">
      <dsp:nvSpPr>
        <dsp:cNvPr id="0" name=""/>
        <dsp:cNvSpPr/>
      </dsp:nvSpPr>
      <dsp:spPr>
        <a:xfrm>
          <a:off x="1347320" y="1587825"/>
          <a:ext cx="1247442" cy="135031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Recepción del pedido</a:t>
          </a:r>
          <a:endParaRPr lang="es-MX" sz="1200" kern="1200" dirty="0"/>
        </a:p>
      </dsp:txBody>
      <dsp:txXfrm>
        <a:off x="1347320" y="1587825"/>
        <a:ext cx="1247442" cy="1350311"/>
      </dsp:txXfrm>
    </dsp:sp>
    <dsp:sp modelId="{446E7C0C-0E5C-4DCE-B8EB-512AE94FC053}">
      <dsp:nvSpPr>
        <dsp:cNvPr id="0" name=""/>
        <dsp:cNvSpPr/>
      </dsp:nvSpPr>
      <dsp:spPr>
        <a:xfrm>
          <a:off x="5356832" y="1587825"/>
          <a:ext cx="1203514" cy="13579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err="1" smtClean="0"/>
            <a:t>Dist</a:t>
          </a:r>
          <a:r>
            <a:rPr lang="es-ES" sz="1200" kern="1200" dirty="0" smtClean="0"/>
            <a:t>. Del pedido</a:t>
          </a:r>
          <a:endParaRPr lang="es-MX" sz="1200" kern="1200" dirty="0"/>
        </a:p>
      </dsp:txBody>
      <dsp:txXfrm>
        <a:off x="5356832" y="1587825"/>
        <a:ext cx="1203514" cy="1357987"/>
      </dsp:txXfrm>
    </dsp:sp>
    <dsp:sp modelId="{F5D57A16-5DC6-433F-9866-BECFD3C8D248}">
      <dsp:nvSpPr>
        <dsp:cNvPr id="0" name=""/>
        <dsp:cNvSpPr/>
      </dsp:nvSpPr>
      <dsp:spPr>
        <a:xfrm>
          <a:off x="6635083" y="1587825"/>
          <a:ext cx="1128307" cy="1357987"/>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Servicio </a:t>
          </a:r>
        </a:p>
        <a:p>
          <a:pPr lvl="0" algn="ctr" defTabSz="533400">
            <a:lnSpc>
              <a:spcPct val="90000"/>
            </a:lnSpc>
            <a:spcBef>
              <a:spcPct val="0"/>
            </a:spcBef>
            <a:spcAft>
              <a:spcPct val="35000"/>
            </a:spcAft>
          </a:pPr>
          <a:r>
            <a:rPr lang="es-ES" sz="1200" kern="1200" dirty="0" smtClean="0"/>
            <a:t>Post-venta</a:t>
          </a:r>
          <a:endParaRPr lang="es-MX" sz="1200" kern="1200" dirty="0"/>
        </a:p>
      </dsp:txBody>
      <dsp:txXfrm>
        <a:off x="6635083" y="1587825"/>
        <a:ext cx="1128307" cy="1357987"/>
      </dsp:txXfrm>
    </dsp:sp>
    <dsp:sp modelId="{8F202C87-A49F-4001-B11B-D95C363A7D99}">
      <dsp:nvSpPr>
        <dsp:cNvPr id="0" name=""/>
        <dsp:cNvSpPr/>
      </dsp:nvSpPr>
      <dsp:spPr>
        <a:xfrm>
          <a:off x="4066880" y="1587825"/>
          <a:ext cx="1220860" cy="137833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Preparación del pedido</a:t>
          </a:r>
          <a:endParaRPr lang="es-MX" sz="1200" kern="1200" dirty="0"/>
        </a:p>
      </dsp:txBody>
      <dsp:txXfrm>
        <a:off x="4066880" y="1587825"/>
        <a:ext cx="1220860" cy="1378336"/>
      </dsp:txXfrm>
    </dsp:sp>
    <dsp:sp modelId="{5437D466-2E92-4732-AB3C-7706933E7A84}">
      <dsp:nvSpPr>
        <dsp:cNvPr id="0" name=""/>
        <dsp:cNvSpPr/>
      </dsp:nvSpPr>
      <dsp:spPr>
        <a:xfrm>
          <a:off x="2734218" y="1587825"/>
          <a:ext cx="1273441" cy="1378336"/>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s-ES" sz="1200" kern="1200" dirty="0" smtClean="0"/>
            <a:t>Facturación</a:t>
          </a:r>
          <a:endParaRPr lang="es-MX" sz="1200" kern="1200" dirty="0"/>
        </a:p>
      </dsp:txBody>
      <dsp:txXfrm>
        <a:off x="2734218" y="1587825"/>
        <a:ext cx="1273441" cy="137833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F94A16-963E-4B8E-B743-DAD271A0618A}">
      <dsp:nvSpPr>
        <dsp:cNvPr id="0" name=""/>
        <dsp:cNvSpPr/>
      </dsp:nvSpPr>
      <dsp:spPr>
        <a:xfrm>
          <a:off x="617219" y="0"/>
          <a:ext cx="6995160" cy="452596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02C17-EA11-4B3C-805F-EEAEC7C01671}">
      <dsp:nvSpPr>
        <dsp:cNvPr id="0" name=""/>
        <dsp:cNvSpPr/>
      </dsp:nvSpPr>
      <dsp:spPr>
        <a:xfrm>
          <a:off x="843402" y="1587825"/>
          <a:ext cx="2160492" cy="123430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Sistemas de Información</a:t>
          </a:r>
          <a:endParaRPr lang="es-MX" sz="1800" kern="1200" dirty="0"/>
        </a:p>
      </dsp:txBody>
      <dsp:txXfrm>
        <a:off x="843402" y="1587825"/>
        <a:ext cx="2160492" cy="1234302"/>
      </dsp:txXfrm>
    </dsp:sp>
    <dsp:sp modelId="{B6C4A203-1EFC-4940-BABC-9DCAD257F77F}">
      <dsp:nvSpPr>
        <dsp:cNvPr id="0" name=""/>
        <dsp:cNvSpPr/>
      </dsp:nvSpPr>
      <dsp:spPr>
        <a:xfrm>
          <a:off x="3148159" y="1587825"/>
          <a:ext cx="2118768" cy="123430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Mercadeo</a:t>
          </a:r>
          <a:endParaRPr lang="es-MX" sz="1800" kern="1200" dirty="0"/>
        </a:p>
      </dsp:txBody>
      <dsp:txXfrm>
        <a:off x="3148159" y="1587825"/>
        <a:ext cx="2118768" cy="1234302"/>
      </dsp:txXfrm>
    </dsp:sp>
    <dsp:sp modelId="{2B66AA7D-A94F-4D0A-9E4A-22461E6E645B}">
      <dsp:nvSpPr>
        <dsp:cNvPr id="0" name=""/>
        <dsp:cNvSpPr/>
      </dsp:nvSpPr>
      <dsp:spPr>
        <a:xfrm>
          <a:off x="5410945" y="1587825"/>
          <a:ext cx="1893310" cy="1234302"/>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S" sz="1800" kern="1200" dirty="0" smtClean="0"/>
            <a:t>Contabilidad</a:t>
          </a:r>
          <a:endParaRPr lang="es-MX" sz="1800" kern="1200" dirty="0"/>
        </a:p>
      </dsp:txBody>
      <dsp:txXfrm>
        <a:off x="5410945" y="1587825"/>
        <a:ext cx="1893310" cy="123430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4F2514-2D8C-45AD-A464-756882116955}">
      <dsp:nvSpPr>
        <dsp:cNvPr id="0" name=""/>
        <dsp:cNvSpPr/>
      </dsp:nvSpPr>
      <dsp:spPr>
        <a:xfrm rot="5400000">
          <a:off x="-245395" y="24805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endParaRPr lang="es-ES_tradnl" sz="900" kern="1200" dirty="0" smtClean="0"/>
        </a:p>
        <a:p>
          <a:pPr lvl="0" algn="ctr" defTabSz="400050">
            <a:lnSpc>
              <a:spcPct val="90000"/>
            </a:lnSpc>
            <a:spcBef>
              <a:spcPct val="0"/>
            </a:spcBef>
            <a:spcAft>
              <a:spcPct val="35000"/>
            </a:spcAft>
          </a:pPr>
          <a:endParaRPr lang="es-ES_tradnl" sz="900" kern="1200" dirty="0" smtClean="0"/>
        </a:p>
        <a:p>
          <a:pPr lvl="0" algn="ctr" defTabSz="400050">
            <a:lnSpc>
              <a:spcPct val="90000"/>
            </a:lnSpc>
            <a:spcBef>
              <a:spcPct val="0"/>
            </a:spcBef>
            <a:spcAft>
              <a:spcPct val="35000"/>
            </a:spcAft>
          </a:pPr>
          <a:endParaRPr lang="es-ES_tradnl" sz="1600" kern="1200" dirty="0" smtClean="0"/>
        </a:p>
        <a:p>
          <a:pPr lvl="0" algn="ctr" defTabSz="400050">
            <a:lnSpc>
              <a:spcPct val="90000"/>
            </a:lnSpc>
            <a:spcBef>
              <a:spcPct val="0"/>
            </a:spcBef>
            <a:spcAft>
              <a:spcPct val="35000"/>
            </a:spcAft>
          </a:pPr>
          <a:endParaRPr lang="es-MX" sz="900" kern="1200" dirty="0"/>
        </a:p>
      </dsp:txBody>
      <dsp:txXfrm rot="5400000">
        <a:off x="-245395" y="248052"/>
        <a:ext cx="1635968" cy="1145177"/>
      </dsp:txXfrm>
    </dsp:sp>
    <dsp:sp modelId="{4F7A3523-7F5E-4AE4-BF64-BCA6E95A8D29}">
      <dsp:nvSpPr>
        <dsp:cNvPr id="0" name=""/>
        <dsp:cNvSpPr/>
      </dsp:nvSpPr>
      <dsp:spPr>
        <a:xfrm rot="5400000">
          <a:off x="4414851" y="-3267016"/>
          <a:ext cx="1063938" cy="7603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1.- Recepción del pedido y guía de remisión  por parte de facturación</a:t>
          </a:r>
          <a:endParaRPr lang="es-MX" sz="1600" kern="1200" dirty="0"/>
        </a:p>
        <a:p>
          <a:pPr marL="171450" lvl="1" indent="-171450" algn="l" defTabSz="711200">
            <a:lnSpc>
              <a:spcPct val="90000"/>
            </a:lnSpc>
            <a:spcBef>
              <a:spcPct val="0"/>
            </a:spcBef>
            <a:spcAft>
              <a:spcPct val="15000"/>
            </a:spcAft>
            <a:buChar char="••"/>
          </a:pPr>
          <a:r>
            <a:rPr lang="es-ES" sz="1600" kern="1200" dirty="0" smtClean="0"/>
            <a:t>2.- Ordenar recorrido para entregas locales</a:t>
          </a:r>
          <a:endParaRPr lang="es-MX" sz="1600" kern="1200" dirty="0"/>
        </a:p>
      </dsp:txBody>
      <dsp:txXfrm rot="5400000">
        <a:off x="4414851" y="-3267016"/>
        <a:ext cx="1063938" cy="7603286"/>
      </dsp:txXfrm>
    </dsp:sp>
    <dsp:sp modelId="{E978FA29-62E4-4D37-AA3A-AE11F44EBDEB}">
      <dsp:nvSpPr>
        <dsp:cNvPr id="0" name=""/>
        <dsp:cNvSpPr/>
      </dsp:nvSpPr>
      <dsp:spPr>
        <a:xfrm rot="5400000">
          <a:off x="-245395" y="1690392"/>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MX" sz="500" kern="1200" dirty="0"/>
        </a:p>
      </dsp:txBody>
      <dsp:txXfrm rot="5400000">
        <a:off x="-245395" y="1690392"/>
        <a:ext cx="1635968" cy="1145177"/>
      </dsp:txXfrm>
    </dsp:sp>
    <dsp:sp modelId="{9EEA9F58-40A1-4284-A75A-A82F1A6BA6CA}">
      <dsp:nvSpPr>
        <dsp:cNvPr id="0" name=""/>
        <dsp:cNvSpPr/>
      </dsp:nvSpPr>
      <dsp:spPr>
        <a:xfrm rot="5400000">
          <a:off x="4415131" y="-1824956"/>
          <a:ext cx="1063379" cy="7603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s-ES" sz="1600" kern="1200" dirty="0" smtClean="0"/>
            <a:t>3.- Asignación de vehículos</a:t>
          </a:r>
          <a:endParaRPr lang="es-MX" sz="1600" kern="1200" dirty="0"/>
        </a:p>
        <a:p>
          <a:pPr marL="171450" lvl="1" indent="-171450" algn="l" defTabSz="711200">
            <a:lnSpc>
              <a:spcPct val="90000"/>
            </a:lnSpc>
            <a:spcBef>
              <a:spcPct val="0"/>
            </a:spcBef>
            <a:spcAft>
              <a:spcPct val="15000"/>
            </a:spcAft>
            <a:buChar char="••"/>
          </a:pPr>
          <a:r>
            <a:rPr lang="es-ES" sz="1600" kern="1200" dirty="0" smtClean="0"/>
            <a:t>4.- Elaboración de hoja de ruta</a:t>
          </a:r>
          <a:endParaRPr lang="es-MX" sz="1600" kern="1200" dirty="0"/>
        </a:p>
        <a:p>
          <a:pPr marL="171450" lvl="1" indent="-171450" algn="l" defTabSz="711200">
            <a:lnSpc>
              <a:spcPct val="90000"/>
            </a:lnSpc>
            <a:spcBef>
              <a:spcPct val="0"/>
            </a:spcBef>
            <a:spcAft>
              <a:spcPct val="15000"/>
            </a:spcAft>
            <a:buChar char="••"/>
          </a:pPr>
          <a:r>
            <a:rPr lang="es-ES" sz="1600" kern="1200" dirty="0" smtClean="0"/>
            <a:t>5.- Cargar mercadería a los vehículos.</a:t>
          </a:r>
          <a:endParaRPr lang="es-MX" sz="1600" kern="1200" dirty="0"/>
        </a:p>
      </dsp:txBody>
      <dsp:txXfrm rot="5400000">
        <a:off x="4415131" y="-1824956"/>
        <a:ext cx="1063379" cy="7603286"/>
      </dsp:txXfrm>
    </dsp:sp>
    <dsp:sp modelId="{252A8400-09EB-42D2-8CDA-63E1A8BCC6A0}">
      <dsp:nvSpPr>
        <dsp:cNvPr id="0" name=""/>
        <dsp:cNvSpPr/>
      </dsp:nvSpPr>
      <dsp:spPr>
        <a:xfrm rot="5400000">
          <a:off x="-245395" y="3132731"/>
          <a:ext cx="1635968" cy="1145177"/>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ES_tradnl" sz="1600" kern="1200" dirty="0" smtClean="0"/>
        </a:p>
        <a:p>
          <a:pPr lvl="0" algn="ctr" defTabSz="711200">
            <a:lnSpc>
              <a:spcPct val="90000"/>
            </a:lnSpc>
            <a:spcBef>
              <a:spcPct val="0"/>
            </a:spcBef>
            <a:spcAft>
              <a:spcPct val="35000"/>
            </a:spcAft>
          </a:pPr>
          <a:endParaRPr lang="es-MX" sz="500" kern="1200" dirty="0"/>
        </a:p>
      </dsp:txBody>
      <dsp:txXfrm rot="5400000">
        <a:off x="-245395" y="3132731"/>
        <a:ext cx="1635968" cy="1145177"/>
      </dsp:txXfrm>
    </dsp:sp>
    <dsp:sp modelId="{08D9A449-23DA-4B35-B949-ECECEF34BE1C}">
      <dsp:nvSpPr>
        <dsp:cNvPr id="0" name=""/>
        <dsp:cNvSpPr/>
      </dsp:nvSpPr>
      <dsp:spPr>
        <a:xfrm rot="5400000">
          <a:off x="4415131" y="-382616"/>
          <a:ext cx="1063379" cy="7603286"/>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s-ES" sz="1500" kern="1200" dirty="0" smtClean="0"/>
            <a:t>6.- Entrega de hoja de ruta.</a:t>
          </a:r>
          <a:endParaRPr lang="es-MX" sz="1500" kern="1200" dirty="0"/>
        </a:p>
        <a:p>
          <a:pPr marL="114300" lvl="1" indent="-114300" algn="l" defTabSz="666750">
            <a:lnSpc>
              <a:spcPct val="90000"/>
            </a:lnSpc>
            <a:spcBef>
              <a:spcPct val="0"/>
            </a:spcBef>
            <a:spcAft>
              <a:spcPct val="15000"/>
            </a:spcAft>
            <a:buChar char="••"/>
          </a:pPr>
          <a:r>
            <a:rPr lang="es-ES" sz="1500" kern="1200" dirty="0" smtClean="0"/>
            <a:t>7.- Realizar la entrega al cliente local.</a:t>
          </a:r>
          <a:endParaRPr lang="es-MX" sz="1500" kern="1200" dirty="0"/>
        </a:p>
        <a:p>
          <a:pPr marL="114300" lvl="1" indent="-114300" algn="l" defTabSz="666750">
            <a:lnSpc>
              <a:spcPct val="90000"/>
            </a:lnSpc>
            <a:spcBef>
              <a:spcPct val="0"/>
            </a:spcBef>
            <a:spcAft>
              <a:spcPct val="15000"/>
            </a:spcAft>
            <a:buChar char="••"/>
          </a:pPr>
          <a:r>
            <a:rPr lang="es-ES" sz="1500" kern="1200" dirty="0" smtClean="0"/>
            <a:t>8.- Reportar entregas al supervisor.</a:t>
          </a:r>
          <a:endParaRPr lang="es-MX" sz="1500" kern="1200" dirty="0"/>
        </a:p>
      </dsp:txBody>
      <dsp:txXfrm rot="5400000">
        <a:off x="4415131" y="-382616"/>
        <a:ext cx="1063379" cy="760328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E8F0F0-947F-4E93-9769-76EC473BF211}">
      <dsp:nvSpPr>
        <dsp:cNvPr id="0" name=""/>
        <dsp:cNvSpPr/>
      </dsp:nvSpPr>
      <dsp:spPr>
        <a:xfrm rot="5400000">
          <a:off x="-222429" y="225592"/>
          <a:ext cx="1482862" cy="103800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s-MX" sz="1100" kern="1200" dirty="0"/>
        </a:p>
      </dsp:txBody>
      <dsp:txXfrm rot="5400000">
        <a:off x="-222429" y="225592"/>
        <a:ext cx="1482862" cy="1038004"/>
      </dsp:txXfrm>
    </dsp:sp>
    <dsp:sp modelId="{CC47F50A-CE2F-4993-9603-BFFB4114D293}">
      <dsp:nvSpPr>
        <dsp:cNvPr id="0" name=""/>
        <dsp:cNvSpPr/>
      </dsp:nvSpPr>
      <dsp:spPr>
        <a:xfrm rot="5400000">
          <a:off x="3077838" y="-1669637"/>
          <a:ext cx="963860" cy="505799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s-ES" sz="1300" kern="1200" dirty="0" smtClean="0"/>
            <a:t>1.- VENTAS PROYECTADAS</a:t>
          </a:r>
          <a:endParaRPr lang="es-MX" sz="1300" kern="1200" dirty="0"/>
        </a:p>
      </dsp:txBody>
      <dsp:txXfrm rot="5400000">
        <a:off x="3077838" y="-1669637"/>
        <a:ext cx="963860" cy="5057995"/>
      </dsp:txXfrm>
    </dsp:sp>
    <dsp:sp modelId="{157928B9-AFA0-458C-8257-F8E9474ECDAF}">
      <dsp:nvSpPr>
        <dsp:cNvPr id="0" name=""/>
        <dsp:cNvSpPr/>
      </dsp:nvSpPr>
      <dsp:spPr>
        <a:xfrm rot="5400000">
          <a:off x="-222429" y="1512997"/>
          <a:ext cx="1482862" cy="103800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s-ES_tradnl" sz="1100" kern="1200" dirty="0" smtClean="0"/>
        </a:p>
        <a:p>
          <a:pPr lvl="0" algn="ctr" defTabSz="488950">
            <a:lnSpc>
              <a:spcPct val="90000"/>
            </a:lnSpc>
            <a:spcBef>
              <a:spcPct val="0"/>
            </a:spcBef>
            <a:spcAft>
              <a:spcPct val="35000"/>
            </a:spcAft>
          </a:pPr>
          <a:endParaRPr lang="es-ES_tradnl" sz="1100" kern="1200" dirty="0" smtClean="0"/>
        </a:p>
        <a:p>
          <a:pPr lvl="0" algn="ctr" defTabSz="488950">
            <a:lnSpc>
              <a:spcPct val="90000"/>
            </a:lnSpc>
            <a:spcBef>
              <a:spcPct val="0"/>
            </a:spcBef>
            <a:spcAft>
              <a:spcPct val="35000"/>
            </a:spcAft>
          </a:pPr>
          <a:endParaRPr lang="es-ES_tradnl" sz="1100" kern="1200" dirty="0" smtClean="0"/>
        </a:p>
        <a:p>
          <a:pPr lvl="0" algn="ctr" defTabSz="488950">
            <a:lnSpc>
              <a:spcPct val="90000"/>
            </a:lnSpc>
            <a:spcBef>
              <a:spcPct val="0"/>
            </a:spcBef>
            <a:spcAft>
              <a:spcPct val="35000"/>
            </a:spcAft>
          </a:pPr>
          <a:endParaRPr lang="es-MX" sz="1100" kern="1200" dirty="0"/>
        </a:p>
      </dsp:txBody>
      <dsp:txXfrm rot="5400000">
        <a:off x="-222429" y="1512997"/>
        <a:ext cx="1482862" cy="1038004"/>
      </dsp:txXfrm>
    </dsp:sp>
    <dsp:sp modelId="{00C79F5C-FDA9-4725-934E-E3B7AF4B0A3B}">
      <dsp:nvSpPr>
        <dsp:cNvPr id="0" name=""/>
        <dsp:cNvSpPr/>
      </dsp:nvSpPr>
      <dsp:spPr>
        <a:xfrm rot="5400000">
          <a:off x="3077585" y="-590229"/>
          <a:ext cx="964367" cy="505799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57150" lvl="1" indent="-57150" algn="l" defTabSz="266700">
            <a:lnSpc>
              <a:spcPct val="90000"/>
            </a:lnSpc>
            <a:spcBef>
              <a:spcPct val="0"/>
            </a:spcBef>
            <a:spcAft>
              <a:spcPct val="15000"/>
            </a:spcAft>
            <a:buChar char="••"/>
          </a:pPr>
          <a:endParaRPr lang="es-MX" sz="600" kern="1200" dirty="0"/>
        </a:p>
        <a:p>
          <a:pPr marL="114300" lvl="1" indent="-114300" algn="l" defTabSz="622300">
            <a:lnSpc>
              <a:spcPct val="90000"/>
            </a:lnSpc>
            <a:spcBef>
              <a:spcPct val="0"/>
            </a:spcBef>
            <a:spcAft>
              <a:spcPct val="15000"/>
            </a:spcAft>
            <a:buChar char="••"/>
          </a:pPr>
          <a:endParaRPr lang="es-MX" sz="1400" kern="1200" dirty="0" smtClean="0"/>
        </a:p>
        <a:p>
          <a:pPr marL="114300" lvl="1" indent="-114300" algn="l" defTabSz="577850">
            <a:lnSpc>
              <a:spcPct val="90000"/>
            </a:lnSpc>
            <a:spcBef>
              <a:spcPct val="0"/>
            </a:spcBef>
            <a:spcAft>
              <a:spcPct val="15000"/>
            </a:spcAft>
            <a:buChar char="••"/>
          </a:pPr>
          <a:r>
            <a:rPr lang="es-ES" sz="1300" kern="1200" dirty="0" smtClean="0"/>
            <a:t>2.- GESTIÓN DE COMPRAS</a:t>
          </a:r>
          <a:endParaRPr lang="es-MX" sz="1300" kern="1200" dirty="0" smtClean="0"/>
        </a:p>
        <a:p>
          <a:pPr marL="114300" lvl="1" indent="-114300" algn="l" defTabSz="577850">
            <a:lnSpc>
              <a:spcPct val="90000"/>
            </a:lnSpc>
            <a:spcBef>
              <a:spcPct val="0"/>
            </a:spcBef>
            <a:spcAft>
              <a:spcPct val="15000"/>
            </a:spcAft>
            <a:buChar char="••"/>
          </a:pPr>
          <a:r>
            <a:rPr lang="es-ES" sz="1300" kern="1200" dirty="0" smtClean="0"/>
            <a:t>3.- AUTORIZACIÓN</a:t>
          </a:r>
          <a:endParaRPr lang="es-MX" sz="1300" kern="1200" dirty="0" smtClean="0"/>
        </a:p>
        <a:p>
          <a:pPr marL="114300" lvl="1" indent="-114300" algn="l" defTabSz="577850">
            <a:lnSpc>
              <a:spcPct val="90000"/>
            </a:lnSpc>
            <a:spcBef>
              <a:spcPct val="0"/>
            </a:spcBef>
            <a:spcAft>
              <a:spcPct val="15000"/>
            </a:spcAft>
            <a:buChar char="••"/>
          </a:pPr>
          <a:r>
            <a:rPr lang="es-ES" sz="1300" kern="1200" dirty="0" smtClean="0"/>
            <a:t>4.- GESTIÓN DE </a:t>
          </a:r>
          <a:r>
            <a:rPr lang="es-ES" sz="1400" kern="1200" dirty="0" smtClean="0"/>
            <a:t>COMPRAS</a:t>
          </a:r>
          <a:endParaRPr lang="es-MX" sz="1400" kern="1200" dirty="0" smtClean="0"/>
        </a:p>
        <a:p>
          <a:pPr marL="114300" lvl="1" indent="-114300" algn="l" defTabSz="622300">
            <a:lnSpc>
              <a:spcPct val="90000"/>
            </a:lnSpc>
            <a:spcBef>
              <a:spcPct val="0"/>
            </a:spcBef>
            <a:spcAft>
              <a:spcPct val="15000"/>
            </a:spcAft>
            <a:buChar char="••"/>
          </a:pPr>
          <a:endParaRPr lang="es-MX" sz="1400" kern="1200" dirty="0" smtClean="0"/>
        </a:p>
      </dsp:txBody>
      <dsp:txXfrm rot="5400000">
        <a:off x="3077585" y="-590229"/>
        <a:ext cx="964367" cy="5057995"/>
      </dsp:txXfrm>
    </dsp:sp>
    <dsp:sp modelId="{8D1F2912-6DE6-4946-8825-62234470B3F2}">
      <dsp:nvSpPr>
        <dsp:cNvPr id="0" name=""/>
        <dsp:cNvSpPr/>
      </dsp:nvSpPr>
      <dsp:spPr>
        <a:xfrm rot="5400000">
          <a:off x="-222429" y="2800403"/>
          <a:ext cx="1482862" cy="1038004"/>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endParaRPr lang="es-MX" sz="1100" kern="1200" dirty="0"/>
        </a:p>
      </dsp:txBody>
      <dsp:txXfrm rot="5400000">
        <a:off x="-222429" y="2800403"/>
        <a:ext cx="1482862" cy="1038004"/>
      </dsp:txXfrm>
    </dsp:sp>
    <dsp:sp modelId="{58C9F992-853B-4005-8CEC-67AC446DEBF1}">
      <dsp:nvSpPr>
        <dsp:cNvPr id="0" name=""/>
        <dsp:cNvSpPr/>
      </dsp:nvSpPr>
      <dsp:spPr>
        <a:xfrm rot="5400000">
          <a:off x="3077838" y="704314"/>
          <a:ext cx="963860" cy="5057995"/>
        </a:xfrm>
        <a:prstGeom prst="round2Same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s-ES" sz="1300" kern="1200" dirty="0" smtClean="0"/>
            <a:t>5.- BODEGAJE</a:t>
          </a:r>
          <a:endParaRPr lang="es-MX" sz="1300" kern="1200" dirty="0" smtClean="0"/>
        </a:p>
      </dsp:txBody>
      <dsp:txXfrm rot="5400000">
        <a:off x="3077838" y="704314"/>
        <a:ext cx="963860" cy="505799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46DE8FB-BCCF-4555-BDD6-298AB44367E7}" type="datetimeFigureOut">
              <a:rPr lang="es-MX" smtClean="0"/>
              <a:pPr/>
              <a:t>15/07/2010</a:t>
            </a:fld>
            <a:endParaRPr lang="es-MX"/>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6D83BCE-538B-40F0-856E-7079F42E0810}" type="slidenum">
              <a:rPr lang="es-MX" smtClean="0"/>
              <a:pPr/>
              <a:t>‹#›</a:t>
            </a:fld>
            <a:endParaRPr lang="es-MX"/>
          </a:p>
        </p:txBody>
      </p:sp>
    </p:spTree>
  </p:cSld>
  <p:clrMapOvr>
    <a:masterClrMapping/>
  </p:clrMapOvr>
  <p:transition spd="med">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E6D83BCE-538B-40F0-856E-7079F42E0810}" type="slidenum">
              <a:rPr lang="es-MX" smtClean="0"/>
              <a:pPr/>
              <a:t>‹#›</a:t>
            </a:fld>
            <a:endParaRPr lang="es-MX"/>
          </a:p>
        </p:txBody>
      </p:sp>
    </p:spTree>
  </p:cSld>
  <p:clrMapOvr>
    <a:masterClrMapping/>
  </p:clrMapOvr>
  <p:transition spd="med">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E6D83BCE-538B-40F0-856E-7079F42E0810}" type="slidenum">
              <a:rPr lang="es-MX" smtClean="0"/>
              <a:pPr/>
              <a:t>‹#›</a:t>
            </a:fld>
            <a:endParaRPr lang="es-MX"/>
          </a:p>
        </p:txBody>
      </p:sp>
    </p:spTree>
  </p:cSld>
  <p:clrMapOvr>
    <a:masterClrMapping/>
  </p:clrMapOvr>
  <p:transition spd="med">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E6D83BCE-538B-40F0-856E-7079F42E0810}" type="slidenum">
              <a:rPr lang="es-MX" smtClean="0"/>
              <a:pPr/>
              <a:t>‹#›</a:t>
            </a:fld>
            <a:endParaRPr lang="es-MX"/>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med">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5" name="Footer Placeholder 4"/>
          <p:cNvSpPr>
            <a:spLocks noGrp="1"/>
          </p:cNvSpPr>
          <p:nvPr>
            <p:ph type="ftr" sz="quarter" idx="11"/>
          </p:nvPr>
        </p:nvSpPr>
        <p:spPr/>
        <p:txBody>
          <a:bodyPr/>
          <a:lstStyle>
            <a:extLst/>
          </a:lstStyle>
          <a:p>
            <a:endParaRPr lang="es-MX"/>
          </a:p>
        </p:txBody>
      </p:sp>
      <p:sp>
        <p:nvSpPr>
          <p:cNvPr id="6" name="Slide Number Placeholder 5"/>
          <p:cNvSpPr>
            <a:spLocks noGrp="1"/>
          </p:cNvSpPr>
          <p:nvPr>
            <p:ph type="sldNum" sz="quarter" idx="12"/>
          </p:nvPr>
        </p:nvSpPr>
        <p:spPr/>
        <p:txBody>
          <a:bodyPr/>
          <a:lstStyle>
            <a:extLst/>
          </a:lstStyle>
          <a:p>
            <a:fld id="{E6D83BCE-538B-40F0-856E-7079F42E0810}" type="slidenum">
              <a:rPr lang="es-MX" smtClean="0"/>
              <a:pPr/>
              <a:t>‹#›</a:t>
            </a:fld>
            <a:endParaRPr lang="es-MX"/>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6" name="Footer Placeholder 5"/>
          <p:cNvSpPr>
            <a:spLocks noGrp="1"/>
          </p:cNvSpPr>
          <p:nvPr>
            <p:ph type="ftr" sz="quarter" idx="11"/>
          </p:nvPr>
        </p:nvSpPr>
        <p:spPr/>
        <p:txBody>
          <a:bodyPr/>
          <a:lstStyle>
            <a:extLst/>
          </a:lstStyle>
          <a:p>
            <a:endParaRPr lang="es-MX"/>
          </a:p>
        </p:txBody>
      </p:sp>
      <p:sp>
        <p:nvSpPr>
          <p:cNvPr id="7" name="Slide Number Placeholder 6"/>
          <p:cNvSpPr>
            <a:spLocks noGrp="1"/>
          </p:cNvSpPr>
          <p:nvPr>
            <p:ph type="sldNum" sz="quarter" idx="12"/>
          </p:nvPr>
        </p:nvSpPr>
        <p:spPr/>
        <p:txBody>
          <a:bodyPr/>
          <a:lstStyle>
            <a:extLst/>
          </a:lstStyle>
          <a:p>
            <a:fld id="{E6D83BCE-538B-40F0-856E-7079F42E0810}" type="slidenum">
              <a:rPr lang="es-MX" smtClean="0"/>
              <a:pPr/>
              <a:t>‹#›</a:t>
            </a:fld>
            <a:endParaRPr lang="es-MX"/>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8" name="Footer Placeholder 7"/>
          <p:cNvSpPr>
            <a:spLocks noGrp="1"/>
          </p:cNvSpPr>
          <p:nvPr>
            <p:ph type="ftr" sz="quarter" idx="11"/>
          </p:nvPr>
        </p:nvSpPr>
        <p:spPr/>
        <p:txBody>
          <a:bodyPr/>
          <a:lstStyle>
            <a:extLst/>
          </a:lstStyle>
          <a:p>
            <a:endParaRPr lang="es-MX"/>
          </a:p>
        </p:txBody>
      </p:sp>
      <p:sp>
        <p:nvSpPr>
          <p:cNvPr id="9" name="Slide Number Placeholder 8"/>
          <p:cNvSpPr>
            <a:spLocks noGrp="1"/>
          </p:cNvSpPr>
          <p:nvPr>
            <p:ph type="sldNum" sz="quarter" idx="12"/>
          </p:nvPr>
        </p:nvSpPr>
        <p:spPr/>
        <p:txBody>
          <a:bodyPr/>
          <a:lstStyle>
            <a:extLst/>
          </a:lstStyle>
          <a:p>
            <a:fld id="{E6D83BCE-538B-40F0-856E-7079F42E0810}"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transition spd="med">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4" name="Footer Placeholder 3"/>
          <p:cNvSpPr>
            <a:spLocks noGrp="1"/>
          </p:cNvSpPr>
          <p:nvPr>
            <p:ph type="ftr" sz="quarter" idx="11"/>
          </p:nvPr>
        </p:nvSpPr>
        <p:spPr/>
        <p:txBody>
          <a:bodyPr/>
          <a:lstStyle>
            <a:extLst/>
          </a:lstStyle>
          <a:p>
            <a:endParaRPr lang="es-MX"/>
          </a:p>
        </p:txBody>
      </p:sp>
      <p:sp>
        <p:nvSpPr>
          <p:cNvPr id="5" name="Slide Number Placeholder 4"/>
          <p:cNvSpPr>
            <a:spLocks noGrp="1"/>
          </p:cNvSpPr>
          <p:nvPr>
            <p:ph type="sldNum" sz="quarter" idx="12"/>
          </p:nvPr>
        </p:nvSpPr>
        <p:spPr/>
        <p:txBody>
          <a:bodyPr/>
          <a:lstStyle>
            <a:extLst/>
          </a:lstStyle>
          <a:p>
            <a:fld id="{E6D83BCE-538B-40F0-856E-7079F42E0810}" type="slidenum">
              <a:rPr lang="es-MX" smtClean="0"/>
              <a:pPr/>
              <a:t>‹#›</a:t>
            </a:fld>
            <a:endParaRPr lang="es-MX"/>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6DE8FB-BCCF-4555-BDD6-298AB44367E7}" type="datetimeFigureOut">
              <a:rPr lang="es-MX" smtClean="0"/>
              <a:pPr/>
              <a:t>15/07/2010</a:t>
            </a:fld>
            <a:endParaRPr lang="es-MX"/>
          </a:p>
        </p:txBody>
      </p:sp>
      <p:sp>
        <p:nvSpPr>
          <p:cNvPr id="3" name="Footer Placeholder 2"/>
          <p:cNvSpPr>
            <a:spLocks noGrp="1"/>
          </p:cNvSpPr>
          <p:nvPr>
            <p:ph type="ftr" sz="quarter" idx="11"/>
          </p:nvPr>
        </p:nvSpPr>
        <p:spPr/>
        <p:txBody>
          <a:bodyPr/>
          <a:lstStyle>
            <a:extLst/>
          </a:lstStyle>
          <a:p>
            <a:endParaRPr lang="es-MX"/>
          </a:p>
        </p:txBody>
      </p:sp>
      <p:sp>
        <p:nvSpPr>
          <p:cNvPr id="4" name="Slide Number Placeholder 3"/>
          <p:cNvSpPr>
            <a:spLocks noGrp="1"/>
          </p:cNvSpPr>
          <p:nvPr>
            <p:ph type="sldNum" sz="quarter" idx="12"/>
          </p:nvPr>
        </p:nvSpPr>
        <p:spPr/>
        <p:txBody>
          <a:bodyPr/>
          <a:lstStyle>
            <a:extLst/>
          </a:lstStyle>
          <a:p>
            <a:fld id="{E6D83BCE-538B-40F0-856E-7079F42E0810}" type="slidenum">
              <a:rPr lang="es-MX" smtClean="0"/>
              <a:pPr/>
              <a:t>‹#›</a:t>
            </a:fld>
            <a:endParaRPr lang="es-MX"/>
          </a:p>
        </p:txBody>
      </p:sp>
    </p:spTree>
  </p:cSld>
  <p:clrMapOvr>
    <a:masterClrMapping/>
  </p:clrMapOvr>
  <p:transition spd="med">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46DE8FB-BCCF-4555-BDD6-298AB44367E7}" type="datetimeFigureOut">
              <a:rPr lang="es-MX" smtClean="0"/>
              <a:pPr/>
              <a:t>15/07/2010</a:t>
            </a:fld>
            <a:endParaRPr lang="es-MX"/>
          </a:p>
        </p:txBody>
      </p:sp>
      <p:sp>
        <p:nvSpPr>
          <p:cNvPr id="6" name="Footer Placeholder 5"/>
          <p:cNvSpPr>
            <a:spLocks noGrp="1"/>
          </p:cNvSpPr>
          <p:nvPr>
            <p:ph type="ftr" sz="quarter" idx="11"/>
          </p:nvPr>
        </p:nvSpPr>
        <p:spPr/>
        <p:txBody>
          <a:bodyPr/>
          <a:lstStyle>
            <a:extLst/>
          </a:lstStyle>
          <a:p>
            <a:endParaRPr lang="es-MX"/>
          </a:p>
        </p:txBody>
      </p:sp>
      <p:sp>
        <p:nvSpPr>
          <p:cNvPr id="7" name="Slide Number Placeholder 6"/>
          <p:cNvSpPr>
            <a:spLocks noGrp="1"/>
          </p:cNvSpPr>
          <p:nvPr>
            <p:ph type="sldNum" sz="quarter" idx="12"/>
          </p:nvPr>
        </p:nvSpPr>
        <p:spPr/>
        <p:txBody>
          <a:bodyPr/>
          <a:lstStyle>
            <a:extLst/>
          </a:lstStyle>
          <a:p>
            <a:fld id="{E6D83BCE-538B-40F0-856E-7079F42E0810}" type="slidenum">
              <a:rPr lang="es-MX" smtClean="0"/>
              <a:pPr/>
              <a:t>‹#›</a:t>
            </a:fld>
            <a:endParaRPr lang="es-MX"/>
          </a:p>
        </p:txBody>
      </p:sp>
    </p:spTree>
  </p:cSld>
  <p:clrMapOvr>
    <a:overrideClrMapping bg1="lt1" tx1="dk1" bg2="lt2" tx2="dk2" accent1="accent1" accent2="accent2" accent3="accent3" accent4="accent4" accent5="accent5" accent6="accent6" hlink="hlink" folHlink="folHlink"/>
  </p:clrMapOvr>
  <p:transition spd="med">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46DE8FB-BCCF-4555-BDD6-298AB44367E7}" type="datetimeFigureOut">
              <a:rPr lang="es-MX" smtClean="0"/>
              <a:pPr/>
              <a:t>15/07/2010</a:t>
            </a:fld>
            <a:endParaRPr lang="es-MX"/>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6D83BCE-538B-40F0-856E-7079F42E0810}" type="slidenum">
              <a:rPr lang="es-MX" smtClean="0"/>
              <a:pPr/>
              <a:t>‹#›</a:t>
            </a:fld>
            <a:endParaRPr lang="es-MX"/>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46DE8FB-BCCF-4555-BDD6-298AB44367E7}" type="datetimeFigureOut">
              <a:rPr lang="es-MX" smtClean="0"/>
              <a:pPr/>
              <a:t>15/07/2010</a:t>
            </a:fld>
            <a:endParaRPr lang="es-MX"/>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6D83BCE-538B-40F0-856E-7079F42E0810}"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wheel spokes="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ANEXOS%20TESIS.doc"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Content Placeholder 3" descr="http://blog.espol.edu.ec/vlirtel/files/2009/05/espol1-300x299.png"/>
          <p:cNvPicPr>
            <a:picLocks noGrp="1"/>
          </p:cNvPicPr>
          <p:nvPr>
            <p:ph idx="1"/>
          </p:nvPr>
        </p:nvPicPr>
        <p:blipFill>
          <a:blip r:embed="rId2" cstate="print"/>
          <a:stretch>
            <a:fillRect/>
          </a:stretch>
        </p:blipFill>
        <p:spPr bwMode="auto">
          <a:xfrm>
            <a:off x="7668344" y="332656"/>
            <a:ext cx="1212726" cy="1108869"/>
          </a:xfrm>
          <a:prstGeom prst="rect">
            <a:avLst/>
          </a:prstGeom>
          <a:noFill/>
          <a:ln>
            <a:noFill/>
          </a:ln>
        </p:spPr>
      </p:pic>
      <p:sp>
        <p:nvSpPr>
          <p:cNvPr id="7" name="Title 6"/>
          <p:cNvSpPr>
            <a:spLocks noGrp="1"/>
          </p:cNvSpPr>
          <p:nvPr>
            <p:ph type="title"/>
          </p:nvPr>
        </p:nvSpPr>
        <p:spPr>
          <a:xfrm>
            <a:off x="457200" y="1052736"/>
            <a:ext cx="8229600" cy="2592288"/>
          </a:xfrm>
        </p:spPr>
        <p:txBody>
          <a:bodyPr>
            <a:normAutofit/>
          </a:bodyPr>
          <a:lstStyle/>
          <a:p>
            <a:pPr algn="ctr"/>
            <a:r>
              <a:rPr lang="es-ES" sz="3400" dirty="0" smtClean="0"/>
              <a:t>“Propuesta De Mejora Para La Gestión Logística De Empresas De Servicio”</a:t>
            </a:r>
            <a:r>
              <a:rPr lang="es-MX" sz="3400" dirty="0" smtClean="0"/>
              <a:t/>
            </a:r>
            <a:br>
              <a:rPr lang="es-MX" sz="3400" dirty="0" smtClean="0"/>
            </a:br>
            <a:endParaRPr lang="es-MX" sz="3400" dirty="0"/>
          </a:p>
        </p:txBody>
      </p:sp>
      <p:sp>
        <p:nvSpPr>
          <p:cNvPr id="9" name="Rectangle 8"/>
          <p:cNvSpPr/>
          <p:nvPr/>
        </p:nvSpPr>
        <p:spPr>
          <a:xfrm>
            <a:off x="683568" y="3861048"/>
            <a:ext cx="4896544" cy="707886"/>
          </a:xfrm>
          <a:prstGeom prst="rect">
            <a:avLst/>
          </a:prstGeom>
        </p:spPr>
        <p:txBody>
          <a:bodyPr wrap="square">
            <a:spAutoFit/>
          </a:bodyPr>
          <a:lstStyle/>
          <a:p>
            <a:r>
              <a:rPr lang="en-US" sz="2000" dirty="0" err="1" smtClean="0">
                <a:latin typeface="Arial" pitchFamily="34" charset="0"/>
                <a:cs typeface="Arial" pitchFamily="34" charset="0"/>
              </a:rPr>
              <a:t>Presentado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por</a:t>
            </a:r>
            <a:r>
              <a:rPr lang="en-US" sz="2000" dirty="0" smtClean="0">
                <a:latin typeface="Arial" pitchFamily="34" charset="0"/>
                <a:cs typeface="Arial" pitchFamily="34" charset="0"/>
              </a:rPr>
              <a:t>:</a:t>
            </a:r>
          </a:p>
          <a:p>
            <a:pPr>
              <a:buFont typeface="Arial" pitchFamily="34" charset="0"/>
              <a:buChar char="•"/>
            </a:pPr>
            <a:r>
              <a:rPr lang="en-US" sz="2000" dirty="0" smtClean="0">
                <a:latin typeface="Arial" pitchFamily="34" charset="0"/>
                <a:cs typeface="Arial" pitchFamily="34" charset="0"/>
              </a:rPr>
              <a:t> Diego Armando Barros </a:t>
            </a:r>
            <a:r>
              <a:rPr lang="en-US" sz="2000" dirty="0" err="1" smtClean="0">
                <a:latin typeface="Arial" pitchFamily="34" charset="0"/>
                <a:cs typeface="Arial" pitchFamily="34" charset="0"/>
              </a:rPr>
              <a:t>Vacas</a:t>
            </a:r>
            <a:endParaRPr lang="en-US" sz="2000" dirty="0" smtClean="0">
              <a:latin typeface="Arial" pitchFamily="34" charset="0"/>
              <a:cs typeface="Arial" pitchFamily="34" charset="0"/>
            </a:endParaRPr>
          </a:p>
        </p:txBody>
      </p:sp>
      <p:sp>
        <p:nvSpPr>
          <p:cNvPr id="10" name="TextBox 9"/>
          <p:cNvSpPr txBox="1"/>
          <p:nvPr/>
        </p:nvSpPr>
        <p:spPr>
          <a:xfrm>
            <a:off x="640060" y="5157192"/>
            <a:ext cx="7892380" cy="400110"/>
          </a:xfrm>
          <a:prstGeom prst="rect">
            <a:avLst/>
          </a:prstGeom>
          <a:noFill/>
        </p:spPr>
        <p:txBody>
          <a:bodyPr wrap="square" rtlCol="0">
            <a:spAutoFit/>
          </a:bodyPr>
          <a:lstStyle/>
          <a:p>
            <a:r>
              <a:rPr lang="es-EC" sz="2000" dirty="0" smtClean="0">
                <a:solidFill>
                  <a:schemeClr val="tx2">
                    <a:lumMod val="75000"/>
                  </a:schemeClr>
                </a:solidFill>
                <a:latin typeface="Arial" pitchFamily="34" charset="0"/>
                <a:cs typeface="Arial" pitchFamily="34" charset="0"/>
              </a:rPr>
              <a:t>Ingeniería Industrial                                                                   FIMCP</a:t>
            </a:r>
            <a:endParaRPr lang="en-US" sz="2000" dirty="0">
              <a:solidFill>
                <a:schemeClr val="tx2">
                  <a:lumMod val="75000"/>
                </a:schemeClr>
              </a:solidFill>
              <a:latin typeface="Arial" pitchFamily="34" charset="0"/>
              <a:cs typeface="Arial" pitchFamily="34" charset="0"/>
            </a:endParaRPr>
          </a:p>
        </p:txBody>
      </p:sp>
    </p:spTree>
  </p:cSld>
  <p:clrMapOvr>
    <a:masterClrMapping/>
  </p:clrMapOvr>
  <p:transition spd="med">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C" cap="small" dirty="0" smtClean="0"/>
              <a:t/>
            </a:r>
            <a:br>
              <a:rPr lang="es-EC" cap="small" dirty="0" smtClean="0"/>
            </a:br>
            <a:r>
              <a:rPr lang="es-EC" cap="small" dirty="0" smtClean="0"/>
              <a:t/>
            </a:r>
            <a:br>
              <a:rPr lang="es-EC" cap="small" dirty="0" smtClean="0"/>
            </a:br>
            <a:r>
              <a:rPr lang="es-EC" sz="3700" cap="small" dirty="0" smtClean="0"/>
              <a:t>PROCESOS OPERATIVOS.</a:t>
            </a:r>
            <a:r>
              <a:rPr lang="es-MX" dirty="0" smtClean="0"/>
              <a:t/>
            </a:r>
            <a:br>
              <a:rPr lang="es-MX" dirty="0" smtClean="0"/>
            </a:br>
            <a:endParaRPr lang="es-MX" dirty="0"/>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ES" sz="3300" dirty="0" smtClean="0"/>
              <a:t/>
            </a:r>
            <a:br>
              <a:rPr lang="es-ES" sz="3300" dirty="0" smtClean="0"/>
            </a:br>
            <a:r>
              <a:rPr lang="es-ES" sz="3300" dirty="0" smtClean="0"/>
              <a:t>PROCESOS DE APOYO</a:t>
            </a:r>
            <a:endParaRPr lang="es-MX" sz="3300" dirty="0"/>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ES" sz="3300" dirty="0" smtClean="0"/>
              <a:t/>
            </a:r>
            <a:br>
              <a:rPr lang="es-ES" sz="3300" dirty="0" smtClean="0"/>
            </a:br>
            <a:endParaRPr lang="es-MX" sz="3300" dirty="0"/>
          </a:p>
        </p:txBody>
      </p:sp>
      <p:sp>
        <p:nvSpPr>
          <p:cNvPr id="4" name="Content Placeholder 3"/>
          <p:cNvSpPr>
            <a:spLocks noGrp="1"/>
          </p:cNvSpPr>
          <p:nvPr>
            <p:ph idx="1"/>
          </p:nvPr>
        </p:nvSpPr>
        <p:spPr/>
        <p:txBody>
          <a:bodyPr/>
          <a:lstStyle/>
          <a:p>
            <a:endParaRPr lang="es-ES" sz="2800" dirty="0" smtClean="0"/>
          </a:p>
          <a:p>
            <a:endParaRPr lang="es-ES" sz="2800" dirty="0" smtClean="0"/>
          </a:p>
          <a:p>
            <a:endParaRPr lang="es-ES" sz="2800" dirty="0" smtClean="0"/>
          </a:p>
          <a:p>
            <a:endParaRPr lang="es-ES" sz="2800" dirty="0" smtClean="0"/>
          </a:p>
          <a:p>
            <a:pPr algn="ctr"/>
            <a:r>
              <a:rPr lang="es-ES" sz="3600" dirty="0" smtClean="0"/>
              <a:t>OPORTUNIDADES DE MEJORA</a:t>
            </a:r>
            <a:endParaRPr lang="es-MX" sz="3600" dirty="0"/>
          </a:p>
        </p:txBody>
      </p:sp>
    </p:spTree>
  </p:cSld>
  <p:clrMapOvr>
    <a:masterClrMapping/>
  </p:clrMapOvr>
  <p:transition spd="med">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sz="3700" dirty="0" smtClean="0"/>
              <a:t>VENTAS</a:t>
            </a:r>
            <a:r>
              <a:rPr lang="es-MX" dirty="0" smtClean="0"/>
              <a:t/>
            </a:r>
            <a:br>
              <a:rPr lang="es-MX" dirty="0" smtClean="0"/>
            </a:br>
            <a:endParaRPr lang="es-MX" dirty="0"/>
          </a:p>
        </p:txBody>
      </p:sp>
      <p:pic>
        <p:nvPicPr>
          <p:cNvPr id="68609" name="Picture 1"/>
          <p:cNvPicPr>
            <a:picLocks noGrp="1" noChangeAspect="1" noChangeArrowheads="1"/>
          </p:cNvPicPr>
          <p:nvPr>
            <p:ph idx="1"/>
          </p:nvPr>
        </p:nvPicPr>
        <p:blipFill>
          <a:blip r:embed="rId3" cstate="print"/>
          <a:srcRect/>
          <a:stretch>
            <a:fillRect/>
          </a:stretch>
        </p:blipFill>
        <p:spPr bwMode="auto">
          <a:xfrm>
            <a:off x="1331640" y="1628800"/>
            <a:ext cx="6684813" cy="4176464"/>
          </a:xfrm>
          <a:prstGeom prst="rect">
            <a:avLst/>
          </a:prstGeom>
          <a:noFill/>
          <a:ln w="9525">
            <a:noFill/>
            <a:miter lim="800000"/>
            <a:headEnd/>
            <a:tailEnd/>
          </a:ln>
          <a:effectLst/>
        </p:spPr>
      </p:pic>
    </p:spTree>
  </p:cSld>
  <p:clrMapOvr>
    <a:masterClrMapping/>
  </p:clrMapOvr>
  <p:transition spd="med">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pic>
        <p:nvPicPr>
          <p:cNvPr id="67585" name="Picture 1"/>
          <p:cNvPicPr>
            <a:picLocks noGrp="1" noChangeAspect="1" noChangeArrowheads="1"/>
          </p:cNvPicPr>
          <p:nvPr>
            <p:ph idx="1"/>
          </p:nvPr>
        </p:nvPicPr>
        <p:blipFill>
          <a:blip r:embed="rId3" cstate="print"/>
          <a:stretch>
            <a:fillRect/>
          </a:stretch>
        </p:blipFill>
        <p:spPr bwMode="auto">
          <a:xfrm>
            <a:off x="1403648" y="1481138"/>
            <a:ext cx="6120680" cy="4756174"/>
          </a:xfrm>
          <a:prstGeom prst="rect">
            <a:avLst/>
          </a:prstGeom>
          <a:noFill/>
          <a:ln w="9525">
            <a:noFill/>
            <a:miter lim="800000"/>
            <a:headEnd/>
            <a:tailEnd/>
          </a:ln>
          <a:effectLst/>
        </p:spPr>
      </p:pic>
      <p:sp>
        <p:nvSpPr>
          <p:cNvPr id="3" name="Title 2"/>
          <p:cNvSpPr>
            <a:spLocks noGrp="1"/>
          </p:cNvSpPr>
          <p:nvPr>
            <p:ph type="title"/>
          </p:nvPr>
        </p:nvSpPr>
        <p:spPr/>
        <p:txBody>
          <a:bodyPr>
            <a:normAutofit fontScale="90000"/>
          </a:bodyPr>
          <a:lstStyle/>
          <a:p>
            <a:r>
              <a:rPr lang="es-ES" dirty="0" smtClean="0"/>
              <a:t/>
            </a:r>
            <a:br>
              <a:rPr lang="es-ES" dirty="0" smtClean="0"/>
            </a:br>
            <a:r>
              <a:rPr lang="es-ES" sz="3700" dirty="0" smtClean="0"/>
              <a:t/>
            </a:r>
            <a:br>
              <a:rPr lang="es-ES" sz="3700" dirty="0" smtClean="0"/>
            </a:br>
            <a:r>
              <a:rPr lang="es-MX" sz="3700" dirty="0" smtClean="0"/>
              <a:t/>
            </a:r>
            <a:br>
              <a:rPr lang="es-MX" sz="3700" dirty="0" smtClean="0"/>
            </a:br>
            <a:endParaRPr lang="es-MX" sz="3700" dirty="0"/>
          </a:p>
        </p:txBody>
      </p:sp>
      <p:sp>
        <p:nvSpPr>
          <p:cNvPr id="6" name="Rectangle 5"/>
          <p:cNvSpPr/>
          <p:nvPr/>
        </p:nvSpPr>
        <p:spPr>
          <a:xfrm>
            <a:off x="1115616" y="764704"/>
            <a:ext cx="4572000" cy="1107996"/>
          </a:xfrm>
          <a:prstGeom prst="rect">
            <a:avLst/>
          </a:prstGeom>
        </p:spPr>
        <p:txBody>
          <a:bodyPr>
            <a:spAutoFit/>
          </a:bodyPr>
          <a:lstStyle/>
          <a:p>
            <a:r>
              <a:rPr lang="es-ES" sz="3300" b="1" dirty="0" smtClean="0">
                <a:solidFill>
                  <a:schemeClr val="tx2"/>
                </a:solidFill>
                <a:effectLst>
                  <a:outerShdw blurRad="31750" dist="25400" dir="5400000" algn="tl" rotWithShape="0">
                    <a:srgbClr val="000000">
                      <a:alpha val="25000"/>
                    </a:srgbClr>
                  </a:outerShdw>
                </a:effectLst>
                <a:latin typeface="+mj-lt"/>
                <a:ea typeface="+mj-ea"/>
                <a:cs typeface="+mj-cs"/>
              </a:rPr>
              <a:t>VENTAS</a:t>
            </a:r>
            <a:r>
              <a:rPr lang="es-MX" sz="3300" b="1" dirty="0" smtClean="0">
                <a:solidFill>
                  <a:schemeClr val="tx2"/>
                </a:solidFill>
                <a:effectLst>
                  <a:outerShdw blurRad="31750" dist="25400" dir="5400000" algn="tl" rotWithShape="0">
                    <a:srgbClr val="000000">
                      <a:alpha val="25000"/>
                    </a:srgbClr>
                  </a:outerShdw>
                </a:effectLst>
                <a:latin typeface="+mj-lt"/>
                <a:ea typeface="+mj-ea"/>
                <a:cs typeface="+mj-cs"/>
              </a:rPr>
              <a:t/>
            </a:r>
            <a:br>
              <a:rPr lang="es-MX" sz="3300" b="1" dirty="0" smtClean="0">
                <a:solidFill>
                  <a:schemeClr val="tx2"/>
                </a:solidFill>
                <a:effectLst>
                  <a:outerShdw blurRad="31750" dist="25400" dir="5400000" algn="tl" rotWithShape="0">
                    <a:srgbClr val="000000">
                      <a:alpha val="25000"/>
                    </a:srgbClr>
                  </a:outerShdw>
                </a:effectLst>
                <a:latin typeface="+mj-lt"/>
                <a:ea typeface="+mj-ea"/>
                <a:cs typeface="+mj-cs"/>
              </a:rPr>
            </a:br>
            <a:endParaRPr lang="es-MX" sz="3300" b="1" dirty="0" smtClean="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ransition spd="med">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sz="3700" dirty="0" smtClean="0"/>
              <a:t>COMPRAS</a:t>
            </a:r>
            <a:r>
              <a:rPr lang="es-MX" dirty="0" smtClean="0"/>
              <a:t/>
            </a:r>
            <a:br>
              <a:rPr lang="es-MX" dirty="0" smtClean="0"/>
            </a:br>
            <a:endParaRPr lang="es-MX" dirty="0"/>
          </a:p>
        </p:txBody>
      </p:sp>
      <p:sp>
        <p:nvSpPr>
          <p:cNvPr id="6" name="Content Placeholder 5"/>
          <p:cNvSpPr>
            <a:spLocks noGrp="1"/>
          </p:cNvSpPr>
          <p:nvPr>
            <p:ph idx="1"/>
          </p:nvPr>
        </p:nvSpPr>
        <p:spPr/>
        <p:txBody>
          <a:bodyPr/>
          <a:lstStyle/>
          <a:p>
            <a:endParaRPr lang="es-MX" dirty="0"/>
          </a:p>
        </p:txBody>
      </p:sp>
      <p:pic>
        <p:nvPicPr>
          <p:cNvPr id="66562" name="Picture 2"/>
          <p:cNvPicPr>
            <a:picLocks noChangeAspect="1" noChangeArrowheads="1"/>
          </p:cNvPicPr>
          <p:nvPr/>
        </p:nvPicPr>
        <p:blipFill>
          <a:blip r:embed="rId3" cstate="print"/>
          <a:srcRect/>
          <a:stretch>
            <a:fillRect/>
          </a:stretch>
        </p:blipFill>
        <p:spPr bwMode="auto">
          <a:xfrm>
            <a:off x="683568" y="2276872"/>
            <a:ext cx="7033540" cy="3456384"/>
          </a:xfrm>
          <a:prstGeom prst="rect">
            <a:avLst/>
          </a:prstGeom>
          <a:noFill/>
          <a:ln w="9525">
            <a:noFill/>
            <a:miter lim="800000"/>
            <a:headEnd/>
            <a:tailEnd/>
          </a:ln>
          <a:effectLst/>
        </p:spPr>
      </p:pic>
    </p:spTree>
  </p:cSld>
  <p:clrMapOvr>
    <a:masterClrMapping/>
  </p:clrMapOvr>
  <p:transition spd="med">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 sz="4400" dirty="0" smtClean="0"/>
              <a:t/>
            </a:r>
            <a:br>
              <a:rPr lang="es-ES" sz="4400" dirty="0" smtClean="0"/>
            </a:br>
            <a:r>
              <a:rPr lang="es-ES" sz="4400" dirty="0" smtClean="0"/>
              <a:t>COMPRAS</a:t>
            </a:r>
            <a:endParaRPr lang="es-MX" dirty="0"/>
          </a:p>
        </p:txBody>
      </p:sp>
      <p:pic>
        <p:nvPicPr>
          <p:cNvPr id="65537" name="Picture 1"/>
          <p:cNvPicPr>
            <a:picLocks noGrp="1" noChangeAspect="1" noChangeArrowheads="1"/>
          </p:cNvPicPr>
          <p:nvPr>
            <p:ph idx="1"/>
          </p:nvPr>
        </p:nvPicPr>
        <p:blipFill>
          <a:blip r:embed="rId3" cstate="print"/>
          <a:srcRect/>
          <a:stretch>
            <a:fillRect/>
          </a:stretch>
        </p:blipFill>
        <p:spPr bwMode="auto">
          <a:xfrm>
            <a:off x="1365749" y="2219744"/>
            <a:ext cx="7087133" cy="3369496"/>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 sz="3100" dirty="0" smtClean="0"/>
              <a:t/>
            </a:r>
            <a:br>
              <a:rPr lang="es-ES" sz="3100" dirty="0" smtClean="0"/>
            </a:br>
            <a:r>
              <a:rPr lang="es-ES" sz="3100" dirty="0" smtClean="0"/>
              <a:t/>
            </a:r>
            <a:br>
              <a:rPr lang="es-ES" sz="3100" dirty="0" smtClean="0"/>
            </a:br>
            <a:r>
              <a:rPr lang="es-ES" sz="3100" dirty="0" smtClean="0"/>
              <a:t>DISTRIBUCIÓN DEMOGRÁFICA</a:t>
            </a:r>
            <a:br>
              <a:rPr lang="es-ES" sz="3100" dirty="0" smtClean="0"/>
            </a:br>
            <a:r>
              <a:rPr lang="es-ES" sz="3100" dirty="0" smtClean="0"/>
              <a:t>DE CLIENTES</a:t>
            </a:r>
            <a:r>
              <a:rPr lang="es-MX" dirty="0" smtClean="0"/>
              <a:t/>
            </a:r>
            <a:br>
              <a:rPr lang="es-MX" dirty="0" smtClean="0"/>
            </a:br>
            <a:endParaRPr lang="es-MX" dirty="0"/>
          </a:p>
        </p:txBody>
      </p:sp>
      <p:pic>
        <p:nvPicPr>
          <p:cNvPr id="64513" name="Picture 1"/>
          <p:cNvPicPr>
            <a:picLocks noGrp="1" noChangeAspect="1" noChangeArrowheads="1"/>
          </p:cNvPicPr>
          <p:nvPr>
            <p:ph idx="1"/>
          </p:nvPr>
        </p:nvPicPr>
        <p:blipFill>
          <a:blip r:embed="rId3" cstate="print"/>
          <a:srcRect/>
          <a:stretch>
            <a:fillRect/>
          </a:stretch>
        </p:blipFill>
        <p:spPr bwMode="auto">
          <a:xfrm>
            <a:off x="1115616" y="2348880"/>
            <a:ext cx="7128792" cy="3168352"/>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s-ES" sz="2800" dirty="0" smtClean="0"/>
          </a:p>
          <a:p>
            <a:endParaRPr lang="es-ES" sz="2800" dirty="0" smtClean="0"/>
          </a:p>
          <a:p>
            <a:endParaRPr lang="es-ES" sz="2800" dirty="0" smtClean="0"/>
          </a:p>
          <a:p>
            <a:endParaRPr lang="es-ES" sz="2800" dirty="0" smtClean="0"/>
          </a:p>
          <a:p>
            <a:r>
              <a:rPr lang="es-ES" sz="4000" dirty="0" smtClean="0"/>
              <a:t>INDICADORES</a:t>
            </a:r>
            <a:endParaRPr lang="es-MX" sz="4000" b="1" dirty="0"/>
          </a:p>
        </p:txBody>
      </p:sp>
      <p:sp>
        <p:nvSpPr>
          <p:cNvPr id="3" name="Title 2"/>
          <p:cNvSpPr>
            <a:spLocks noGrp="1"/>
          </p:cNvSpPr>
          <p:nvPr>
            <p:ph type="title"/>
          </p:nvPr>
        </p:nvSpPr>
        <p:spPr/>
        <p:txBody>
          <a:bodyPr/>
          <a:lstStyle/>
          <a:p>
            <a:endParaRPr lang="es-MX"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a:xfrm>
            <a:off x="179512" y="332656"/>
            <a:ext cx="8229600" cy="2146250"/>
          </a:xfrm>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sz="3700" dirty="0" smtClean="0"/>
              <a:t>Pedidos entregados a tiempo directa e indirectamente al cliente.</a:t>
            </a:r>
            <a:r>
              <a:rPr lang="es-MX" sz="3700" dirty="0" smtClean="0"/>
              <a:t/>
            </a:r>
            <a:br>
              <a:rPr lang="es-MX" sz="3700" dirty="0" smtClean="0"/>
            </a:br>
            <a:r>
              <a:rPr lang="es-ES" sz="3700" dirty="0" smtClean="0"/>
              <a:t/>
            </a:r>
            <a:br>
              <a:rPr lang="es-ES" sz="3700" dirty="0" smtClean="0"/>
            </a:br>
            <a:endParaRPr lang="es-MX" sz="3700" dirty="0"/>
          </a:p>
        </p:txBody>
      </p:sp>
      <p:graphicFrame>
        <p:nvGraphicFramePr>
          <p:cNvPr id="11" name="Content Placeholder 10"/>
          <p:cNvGraphicFramePr>
            <a:graphicFrameLocks noGrp="1"/>
          </p:cNvGraphicFramePr>
          <p:nvPr>
            <p:ph idx="1"/>
          </p:nvPr>
        </p:nvGraphicFramePr>
        <p:xfrm>
          <a:off x="1619672" y="2492896"/>
          <a:ext cx="6192688" cy="3024334"/>
        </p:xfrm>
        <a:graphic>
          <a:graphicData uri="http://schemas.openxmlformats.org/drawingml/2006/table">
            <a:tbl>
              <a:tblPr/>
              <a:tblGrid>
                <a:gridCol w="4992092"/>
                <a:gridCol w="1200596"/>
              </a:tblGrid>
              <a:tr h="381236">
                <a:tc>
                  <a:txBody>
                    <a:bodyPr/>
                    <a:lstStyle/>
                    <a:p>
                      <a:pPr>
                        <a:lnSpc>
                          <a:spcPct val="115000"/>
                        </a:lnSpc>
                        <a:spcAft>
                          <a:spcPts val="0"/>
                        </a:spcAft>
                      </a:pPr>
                      <a:r>
                        <a:rPr lang="es-ES" sz="1200" b="1" dirty="0">
                          <a:solidFill>
                            <a:srgbClr val="000000"/>
                          </a:solidFill>
                          <a:latin typeface="Arial"/>
                          <a:ea typeface="Times New Roman"/>
                          <a:cs typeface="Arial"/>
                        </a:rPr>
                        <a:t>PROMEDIO DE PEDIDOS MENSUALES</a:t>
                      </a:r>
                      <a:endParaRPr lang="es-MX" sz="1100" dirty="0">
                        <a:latin typeface="Arial"/>
                        <a:ea typeface="Calibri"/>
                        <a:cs typeface="Times New Roman"/>
                      </a:endParaRPr>
                    </a:p>
                  </a:txBody>
                  <a:tcPr marL="44450" marR="44450" marT="0" marB="0" anchor="b">
                    <a:lnL>
                      <a:noFill/>
                    </a:lnL>
                    <a:lnR>
                      <a:noFill/>
                    </a:lnR>
                    <a:lnT>
                      <a:noFill/>
                    </a:lnT>
                    <a:lnB>
                      <a:noFill/>
                    </a:lnB>
                  </a:tcPr>
                </a:tc>
                <a:tc>
                  <a:txBody>
                    <a:bodyPr/>
                    <a:lstStyle/>
                    <a:p>
                      <a:pPr>
                        <a:lnSpc>
                          <a:spcPct val="115000"/>
                        </a:lnSpc>
                        <a:spcAft>
                          <a:spcPts val="0"/>
                        </a:spcAft>
                      </a:pPr>
                      <a:endParaRPr lang="es-ES" sz="1100">
                        <a:solidFill>
                          <a:srgbClr val="000000"/>
                        </a:solidFill>
                        <a:latin typeface="Calibri"/>
                        <a:ea typeface="Times New Roman"/>
                        <a:cs typeface="Times New Roman"/>
                      </a:endParaRPr>
                    </a:p>
                  </a:txBody>
                  <a:tcPr marL="44450" marR="44450" marT="0" marB="0" anchor="b">
                    <a:lnL>
                      <a:noFill/>
                    </a:lnL>
                    <a:lnR>
                      <a:noFill/>
                    </a:lnR>
                    <a:lnT>
                      <a:noFill/>
                    </a:lnT>
                    <a:lnB>
                      <a:noFill/>
                    </a:lnB>
                  </a:tcPr>
                </a:tc>
              </a:tr>
              <a:tr h="355682">
                <a:tc>
                  <a:txBody>
                    <a:bodyPr/>
                    <a:lstStyle/>
                    <a:p>
                      <a:pPr>
                        <a:lnSpc>
                          <a:spcPct val="115000"/>
                        </a:lnSpc>
                        <a:spcAft>
                          <a:spcPts val="0"/>
                        </a:spcAft>
                      </a:pPr>
                      <a:endParaRPr lang="es-ES" sz="1100" dirty="0">
                        <a:solidFill>
                          <a:srgbClr val="000000"/>
                        </a:solidFill>
                        <a:latin typeface="Calibri"/>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1100">
                        <a:solidFill>
                          <a:srgbClr val="000000"/>
                        </a:solidFill>
                        <a:latin typeface="Calibri"/>
                        <a:ea typeface="Times New Roman"/>
                        <a:cs typeface="Times New Roman"/>
                      </a:endParaRPr>
                    </a:p>
                  </a:txBody>
                  <a:tcPr marL="44450" marR="44450" marT="0" marB="0" anchor="b">
                    <a:lnL>
                      <a:noFill/>
                    </a:lnL>
                    <a:lnR>
                      <a:noFill/>
                    </a:lnR>
                    <a:lnT>
                      <a:noFill/>
                    </a:lnT>
                    <a:lnB w="12700" cap="flat" cmpd="sng" algn="ctr">
                      <a:solidFill>
                        <a:srgbClr val="000000"/>
                      </a:solidFill>
                      <a:prstDash val="solid"/>
                      <a:round/>
                      <a:headEnd type="none" w="med" len="med"/>
                      <a:tailEnd type="none" w="med" len="med"/>
                    </a:lnB>
                  </a:tcPr>
                </a:tc>
              </a:tr>
              <a:tr h="381236">
                <a:tc>
                  <a:txBody>
                    <a:bodyPr/>
                    <a:lstStyle/>
                    <a:p>
                      <a:pPr algn="ctr">
                        <a:lnSpc>
                          <a:spcPct val="115000"/>
                        </a:lnSpc>
                        <a:spcAft>
                          <a:spcPts val="0"/>
                        </a:spcAft>
                      </a:pPr>
                      <a:r>
                        <a:rPr lang="es-ES" sz="1200" dirty="0">
                          <a:latin typeface="Calibri"/>
                          <a:ea typeface="Times New Roman"/>
                          <a:cs typeface="Times New Roman"/>
                        </a:rPr>
                        <a:t>DESCRIPCION</a:t>
                      </a:r>
                      <a:endParaRPr lang="es-MX" sz="1100" dirty="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algn="ctr">
                        <a:lnSpc>
                          <a:spcPct val="115000"/>
                        </a:lnSpc>
                        <a:spcAft>
                          <a:spcPts val="0"/>
                        </a:spcAft>
                      </a:pPr>
                      <a:r>
                        <a:rPr lang="es-ES" sz="1200">
                          <a:latin typeface="Calibri"/>
                          <a:ea typeface="Times New Roman"/>
                          <a:cs typeface="Times New Roman"/>
                        </a:rPr>
                        <a:t>PEDIDOS</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r>
              <a:tr h="381236">
                <a:tc>
                  <a:txBody>
                    <a:bodyPr/>
                    <a:lstStyle/>
                    <a:p>
                      <a:pPr>
                        <a:lnSpc>
                          <a:spcPct val="115000"/>
                        </a:lnSpc>
                        <a:spcAft>
                          <a:spcPts val="0"/>
                        </a:spcAft>
                      </a:pPr>
                      <a:r>
                        <a:rPr lang="es-ES" sz="1200">
                          <a:solidFill>
                            <a:srgbClr val="000000"/>
                          </a:solidFill>
                          <a:latin typeface="Calibri"/>
                          <a:ea typeface="Times New Roman"/>
                          <a:cs typeface="Times New Roman"/>
                        </a:rPr>
                        <a:t>PEDIDOS RECIBIDOS</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a:lnSpc>
                          <a:spcPct val="115000"/>
                        </a:lnSpc>
                        <a:spcAft>
                          <a:spcPts val="0"/>
                        </a:spcAft>
                      </a:pPr>
                      <a:r>
                        <a:rPr lang="es-ES" sz="1200">
                          <a:solidFill>
                            <a:srgbClr val="000000"/>
                          </a:solidFill>
                          <a:latin typeface="Calibri"/>
                          <a:ea typeface="Times New Roman"/>
                          <a:cs typeface="Times New Roman"/>
                        </a:rPr>
                        <a:t>240</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81236">
                <a:tc>
                  <a:txBody>
                    <a:bodyPr/>
                    <a:lstStyle/>
                    <a:p>
                      <a:pPr>
                        <a:lnSpc>
                          <a:spcPct val="115000"/>
                        </a:lnSpc>
                        <a:spcAft>
                          <a:spcPts val="0"/>
                        </a:spcAft>
                      </a:pPr>
                      <a:r>
                        <a:rPr lang="es-ES" sz="1200">
                          <a:solidFill>
                            <a:srgbClr val="000000"/>
                          </a:solidFill>
                          <a:latin typeface="Calibri"/>
                          <a:ea typeface="Times New Roman"/>
                          <a:cs typeface="Times New Roman"/>
                        </a:rPr>
                        <a:t>PEDIDOS ENTREGADOS DIRECTAMENTE AL CLIENTE</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a:lnSpc>
                          <a:spcPct val="115000"/>
                        </a:lnSpc>
                        <a:spcAft>
                          <a:spcPts val="0"/>
                        </a:spcAft>
                      </a:pPr>
                      <a:r>
                        <a:rPr lang="es-ES" sz="1200">
                          <a:solidFill>
                            <a:srgbClr val="000000"/>
                          </a:solidFill>
                          <a:latin typeface="Calibri"/>
                          <a:ea typeface="Times New Roman"/>
                          <a:cs typeface="Times New Roman"/>
                        </a:rPr>
                        <a:t>150</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81236">
                <a:tc>
                  <a:txBody>
                    <a:bodyPr/>
                    <a:lstStyle/>
                    <a:p>
                      <a:pPr>
                        <a:lnSpc>
                          <a:spcPct val="115000"/>
                        </a:lnSpc>
                        <a:spcAft>
                          <a:spcPts val="0"/>
                        </a:spcAft>
                      </a:pPr>
                      <a:r>
                        <a:rPr lang="es-ES" sz="1200">
                          <a:solidFill>
                            <a:srgbClr val="000000"/>
                          </a:solidFill>
                          <a:latin typeface="Calibri"/>
                          <a:ea typeface="Times New Roman"/>
                          <a:cs typeface="Times New Roman"/>
                        </a:rPr>
                        <a:t>PEDIDOS ENTREGADOS INDIRECTAMENTE AL CLIENTE</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a:lnSpc>
                          <a:spcPct val="115000"/>
                        </a:lnSpc>
                        <a:spcAft>
                          <a:spcPts val="0"/>
                        </a:spcAft>
                      </a:pPr>
                      <a:r>
                        <a:rPr lang="es-ES" sz="1200">
                          <a:solidFill>
                            <a:srgbClr val="000000"/>
                          </a:solidFill>
                          <a:latin typeface="Calibri"/>
                          <a:ea typeface="Times New Roman"/>
                          <a:cs typeface="Times New Roman"/>
                        </a:rPr>
                        <a:t>90</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81236">
                <a:tc>
                  <a:txBody>
                    <a:bodyPr/>
                    <a:lstStyle/>
                    <a:p>
                      <a:pPr>
                        <a:lnSpc>
                          <a:spcPct val="115000"/>
                        </a:lnSpc>
                        <a:spcAft>
                          <a:spcPts val="0"/>
                        </a:spcAft>
                      </a:pPr>
                      <a:r>
                        <a:rPr lang="es-ES" sz="1200">
                          <a:solidFill>
                            <a:srgbClr val="000000"/>
                          </a:solidFill>
                          <a:latin typeface="Calibri"/>
                          <a:ea typeface="Times New Roman"/>
                          <a:cs typeface="Times New Roman"/>
                        </a:rPr>
                        <a:t>PROMEDIO DE PEDIDOS ENTREGADOS CON DEMORA</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a:lnSpc>
                          <a:spcPct val="115000"/>
                        </a:lnSpc>
                        <a:spcAft>
                          <a:spcPts val="0"/>
                        </a:spcAft>
                      </a:pPr>
                      <a:r>
                        <a:rPr lang="es-ES" sz="1200">
                          <a:solidFill>
                            <a:srgbClr val="000000"/>
                          </a:solidFill>
                          <a:latin typeface="Calibri"/>
                          <a:ea typeface="Times New Roman"/>
                          <a:cs typeface="Times New Roman"/>
                        </a:rPr>
                        <a:t>80</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r h="381236">
                <a:tc>
                  <a:txBody>
                    <a:bodyPr/>
                    <a:lstStyle/>
                    <a:p>
                      <a:pPr>
                        <a:lnSpc>
                          <a:spcPct val="115000"/>
                        </a:lnSpc>
                        <a:spcAft>
                          <a:spcPts val="0"/>
                        </a:spcAft>
                      </a:pPr>
                      <a:r>
                        <a:rPr lang="es-ES" sz="1200">
                          <a:solidFill>
                            <a:srgbClr val="000000"/>
                          </a:solidFill>
                          <a:latin typeface="Calibri"/>
                          <a:ea typeface="Times New Roman"/>
                          <a:cs typeface="Times New Roman"/>
                        </a:rPr>
                        <a:t>PROMEDIO DE PEDIDOS ENTREGADOS A TIEMPO</a:t>
                      </a:r>
                      <a:endParaRPr lang="es-MX"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algn="r">
                        <a:lnSpc>
                          <a:spcPct val="115000"/>
                        </a:lnSpc>
                        <a:spcAft>
                          <a:spcPts val="0"/>
                        </a:spcAft>
                      </a:pPr>
                      <a:r>
                        <a:rPr lang="es-ES" sz="1200" dirty="0">
                          <a:solidFill>
                            <a:srgbClr val="000000"/>
                          </a:solidFill>
                          <a:latin typeface="Calibri"/>
                          <a:ea typeface="Times New Roman"/>
                          <a:cs typeface="Times New Roman"/>
                        </a:rPr>
                        <a:t>160</a:t>
                      </a:r>
                      <a:endParaRPr lang="es-MX" sz="1100" dirty="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r>
            </a:tbl>
          </a:graphicData>
        </a:graphic>
      </p:graphicFrame>
    </p:spTree>
  </p:cSld>
  <p:clrMapOvr>
    <a:masterClrMapping/>
  </p:clrMapOvr>
  <p:transition spd="med">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endParaRPr lang="es-ES_tradnl" sz="1400" dirty="0" smtClean="0"/>
          </a:p>
          <a:p>
            <a:pPr algn="just"/>
            <a:endParaRPr lang="es-ES_tradnl" sz="1400" dirty="0" smtClean="0"/>
          </a:p>
          <a:p>
            <a:pPr algn="just"/>
            <a:endParaRPr lang="es-ES_tradnl" sz="1400" dirty="0" smtClean="0"/>
          </a:p>
          <a:p>
            <a:pPr algn="just"/>
            <a:r>
              <a:rPr lang="es-ES_tradnl" sz="1800" dirty="0" smtClean="0"/>
              <a:t>Definir un sistema de distribución para reducir el tiempo de entrega de las bandas, parches, máquinas, herramientas y productos para la vulcanización para el área automotriz e industrial  a nivel nacional.</a:t>
            </a:r>
            <a:endParaRPr lang="es-MX" sz="1800" dirty="0" smtClean="0"/>
          </a:p>
          <a:p>
            <a:pPr algn="just"/>
            <a:endParaRPr lang="es-ES_tradnl" sz="1400" dirty="0" smtClean="0"/>
          </a:p>
          <a:p>
            <a:pPr algn="just">
              <a:buNone/>
            </a:pPr>
            <a:endParaRPr lang="es-ES_tradnl" sz="1400" dirty="0" smtClean="0"/>
          </a:p>
          <a:p>
            <a:pPr algn="just">
              <a:buNone/>
            </a:pPr>
            <a:endParaRPr lang="es-ES_tradnl" sz="1400" dirty="0" smtClean="0"/>
          </a:p>
          <a:p>
            <a:pPr algn="just"/>
            <a:r>
              <a:rPr lang="es-ES_tradnl" sz="1800" dirty="0" smtClean="0"/>
              <a:t>Los problemas que se generan en la empresa por el tema logístico son diversos, existe una predisposición de mejorarlos, es así que se tienen varias posibles soluciones pero sin saber cuál sería la más eficiente y eficaz para la empresa en términos  económicos. </a:t>
            </a:r>
            <a:endParaRPr lang="es-MX" sz="1800" dirty="0" smtClean="0"/>
          </a:p>
          <a:p>
            <a:pPr algn="just">
              <a:buNone/>
            </a:pPr>
            <a:endParaRPr lang="es-ES_tradnl" sz="1800" dirty="0" smtClean="0"/>
          </a:p>
          <a:p>
            <a:pPr algn="just">
              <a:buNone/>
            </a:pPr>
            <a:endParaRPr lang="es-ES_tradnl" sz="1800" dirty="0" smtClean="0"/>
          </a:p>
          <a:p>
            <a:pPr algn="just">
              <a:buNone/>
            </a:pPr>
            <a:endParaRPr lang="es-MX" sz="1800" dirty="0" smtClean="0"/>
          </a:p>
        </p:txBody>
      </p:sp>
      <p:sp>
        <p:nvSpPr>
          <p:cNvPr id="3" name="Title 2"/>
          <p:cNvSpPr>
            <a:spLocks noGrp="1"/>
          </p:cNvSpPr>
          <p:nvPr>
            <p:ph type="title"/>
          </p:nvPr>
        </p:nvSpPr>
        <p:spPr/>
        <p:txBody>
          <a:bodyPr>
            <a:normAutofit fontScale="90000"/>
          </a:bodyPr>
          <a:lstStyle/>
          <a:p>
            <a:r>
              <a:rPr lang="es-ES" dirty="0" smtClean="0">
                <a:latin typeface="Arial" pitchFamily="34" charset="0"/>
                <a:cs typeface="Arial" pitchFamily="34" charset="0"/>
              </a:rPr>
              <a:t/>
            </a:r>
            <a:br>
              <a:rPr lang="es-ES" dirty="0" smtClean="0">
                <a:latin typeface="Arial" pitchFamily="34" charset="0"/>
                <a:cs typeface="Arial" pitchFamily="34" charset="0"/>
              </a:rPr>
            </a:br>
            <a:r>
              <a:rPr lang="es-ES" dirty="0" smtClean="0">
                <a:latin typeface="Arial" pitchFamily="34" charset="0"/>
                <a:cs typeface="Arial" pitchFamily="34" charset="0"/>
              </a:rPr>
              <a:t/>
            </a:r>
            <a:br>
              <a:rPr lang="es-ES" dirty="0" smtClean="0">
                <a:latin typeface="Arial" pitchFamily="34" charset="0"/>
                <a:cs typeface="Arial" pitchFamily="34" charset="0"/>
              </a:rPr>
            </a:br>
            <a:r>
              <a:rPr lang="es-ES" sz="3700" dirty="0" smtClean="0">
                <a:latin typeface="Arial" pitchFamily="34" charset="0"/>
                <a:cs typeface="Arial" pitchFamily="34" charset="0"/>
              </a:rPr>
              <a:t>DEFINICIÓN DEL PROBLEMA</a:t>
            </a:r>
            <a:r>
              <a:rPr lang="en-US" sz="3700" dirty="0" smtClean="0"/>
              <a:t/>
            </a:r>
            <a:br>
              <a:rPr lang="en-US" sz="3700" dirty="0" smtClean="0"/>
            </a:br>
            <a:endParaRPr lang="es-MX" sz="3700" dirty="0"/>
          </a:p>
        </p:txBody>
      </p:sp>
      <p:pic>
        <p:nvPicPr>
          <p:cNvPr id="4" name="Content Placeholder 3" descr="http://blog.espol.edu.ec/vlirtel/files/2009/05/espol1-300x299.png"/>
          <p:cNvPicPr>
            <a:picLocks noGrp="1"/>
          </p:cNvPicPr>
          <p:nvPr>
            <p:ph idx="1"/>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ES" sz="3300" dirty="0" smtClean="0"/>
              <a:t/>
            </a:r>
            <a:br>
              <a:rPr lang="es-ES" sz="3300" dirty="0" smtClean="0"/>
            </a:br>
            <a:r>
              <a:rPr lang="es-ES" sz="3300" dirty="0" smtClean="0"/>
              <a:t>ROTACIÓN DE MERCADERIA</a:t>
            </a:r>
            <a:endParaRPr lang="es-MX" sz="3300" dirty="0"/>
          </a:p>
        </p:txBody>
      </p:sp>
      <p:sp>
        <p:nvSpPr>
          <p:cNvPr id="6" name="Content Placeholder 5"/>
          <p:cNvSpPr>
            <a:spLocks noGrp="1"/>
          </p:cNvSpPr>
          <p:nvPr>
            <p:ph idx="1"/>
          </p:nvPr>
        </p:nvSpPr>
        <p:spPr/>
        <p:txBody>
          <a:bodyPr>
            <a:normAutofit/>
          </a:bodyPr>
          <a:lstStyle/>
          <a:p>
            <a:endParaRPr lang="es-ES" sz="2200" dirty="0" smtClean="0"/>
          </a:p>
          <a:p>
            <a:endParaRPr lang="es-ES" sz="2200" dirty="0" smtClean="0"/>
          </a:p>
          <a:p>
            <a:pPr algn="just"/>
            <a:r>
              <a:rPr lang="es-ES" sz="2000" dirty="0" smtClean="0"/>
              <a:t>Se ha definido este indicador bajo la fórmula promedio mensual de ventas sobre el inventario promedio</a:t>
            </a:r>
          </a:p>
          <a:p>
            <a:pPr algn="just"/>
            <a:endParaRPr lang="es-ES" sz="2000" dirty="0" smtClean="0"/>
          </a:p>
          <a:p>
            <a:pPr algn="just"/>
            <a:r>
              <a:rPr lang="es-ES" sz="2000" dirty="0" smtClean="0"/>
              <a:t>Rotación promedio de todos los productos es de 0,50. Lo que se espera de este proyecto es aumentar este indicador, es decir que la mercadería tenga más rotación.</a:t>
            </a:r>
            <a:endParaRPr lang="es-MX" sz="2000" dirty="0" smtClean="0"/>
          </a:p>
          <a:p>
            <a:endParaRPr lang="es-ES_tradnl" sz="2200" dirty="0" smtClean="0"/>
          </a:p>
          <a:p>
            <a:r>
              <a:rPr lang="es-MX" sz="2200" smtClean="0">
                <a:hlinkClick r:id="rId3" action="ppaction://hlinkfile"/>
              </a:rPr>
              <a:t>ANEXOS TESIS.doc</a:t>
            </a:r>
            <a:endParaRPr lang="es-MX" sz="2200" dirty="0"/>
          </a:p>
        </p:txBody>
      </p:sp>
    </p:spTree>
  </p:cSld>
  <p:clrMapOvr>
    <a:masterClrMapping/>
  </p:clrMapOvr>
  <p:transition spd="med">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pic>
        <p:nvPicPr>
          <p:cNvPr id="78850" name="Picture 2"/>
          <p:cNvPicPr>
            <a:picLocks noGrp="1" noChangeAspect="1" noChangeArrowheads="1"/>
          </p:cNvPicPr>
          <p:nvPr>
            <p:ph idx="1"/>
          </p:nvPr>
        </p:nvPicPr>
        <p:blipFill>
          <a:blip r:embed="rId3" cstate="print"/>
          <a:stretch>
            <a:fillRect/>
          </a:stretch>
        </p:blipFill>
        <p:spPr bwMode="auto">
          <a:xfrm>
            <a:off x="1475656" y="2708920"/>
            <a:ext cx="6624736" cy="2448272"/>
          </a:xfrm>
          <a:prstGeom prst="rect">
            <a:avLst/>
          </a:prstGeom>
          <a:noFill/>
          <a:ln w="9525">
            <a:noFill/>
            <a:miter lim="800000"/>
            <a:headEnd/>
            <a:tailEnd/>
          </a:ln>
          <a:effectLst/>
        </p:spPr>
      </p:pic>
      <p:sp>
        <p:nvSpPr>
          <p:cNvPr id="3" name="Title 2"/>
          <p:cNvSpPr>
            <a:spLocks noGrp="1"/>
          </p:cNvSpPr>
          <p:nvPr>
            <p:ph type="title"/>
          </p:nvPr>
        </p:nvSpPr>
        <p:spPr/>
        <p:txBody>
          <a:bodyPr>
            <a:normAutofit/>
          </a:bodyPr>
          <a:lstStyle/>
          <a:p>
            <a:r>
              <a:rPr lang="es-ES" sz="3300" dirty="0" smtClean="0"/>
              <a:t/>
            </a:r>
            <a:br>
              <a:rPr lang="es-ES" sz="3300" dirty="0" smtClean="0"/>
            </a:br>
            <a:r>
              <a:rPr lang="es-ES" sz="3300" dirty="0" smtClean="0"/>
              <a:t>OCUPACIÓN DE LA BODEGA</a:t>
            </a:r>
            <a:endParaRPr lang="es-MX" sz="3300" dirty="0"/>
          </a:p>
        </p:txBody>
      </p:sp>
    </p:spTree>
  </p:cSld>
  <p:clrMapOvr>
    <a:masterClrMapping/>
  </p:clrMapOvr>
  <p:transition spd="med">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 sz="2400" dirty="0" smtClean="0"/>
              <a:t/>
            </a:r>
            <a:br>
              <a:rPr lang="es-ES" sz="2400" dirty="0" smtClean="0"/>
            </a:br>
            <a:r>
              <a:rPr lang="es-ES" sz="2400" dirty="0" smtClean="0"/>
              <a:t/>
            </a:r>
            <a:br>
              <a:rPr lang="es-ES" sz="2400" dirty="0" smtClean="0"/>
            </a:br>
            <a:r>
              <a:rPr lang="es-ES" sz="3600" dirty="0" smtClean="0"/>
              <a:t>TIEMPO DE RECEPCIÓN DE IMPORTACIONES</a:t>
            </a:r>
            <a:endParaRPr lang="es-MX" sz="3600" dirty="0"/>
          </a:p>
        </p:txBody>
      </p:sp>
      <p:pic>
        <p:nvPicPr>
          <p:cNvPr id="61441" name="Picture 1"/>
          <p:cNvPicPr>
            <a:picLocks noGrp="1" noChangeAspect="1" noChangeArrowheads="1"/>
          </p:cNvPicPr>
          <p:nvPr>
            <p:ph idx="1"/>
          </p:nvPr>
        </p:nvPicPr>
        <p:blipFill>
          <a:blip r:embed="rId3" cstate="print"/>
          <a:srcRect/>
          <a:stretch>
            <a:fillRect/>
          </a:stretch>
        </p:blipFill>
        <p:spPr bwMode="auto">
          <a:xfrm>
            <a:off x="533249" y="2495369"/>
            <a:ext cx="8077501" cy="2497500"/>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2708920"/>
            <a:ext cx="8229600" cy="4525963"/>
          </a:xfrm>
        </p:spPr>
        <p:txBody>
          <a:bodyPr>
            <a:normAutofit/>
          </a:bodyPr>
          <a:lstStyle/>
          <a:p>
            <a:r>
              <a:rPr lang="es-ES_tradnl" sz="4000" dirty="0" smtClean="0"/>
              <a:t>SOLUCIONES</a:t>
            </a:r>
            <a:endParaRPr lang="es-MX" sz="4000" dirty="0"/>
          </a:p>
        </p:txBody>
      </p:sp>
      <p:sp>
        <p:nvSpPr>
          <p:cNvPr id="3" name="Title 2"/>
          <p:cNvSpPr>
            <a:spLocks noGrp="1"/>
          </p:cNvSpPr>
          <p:nvPr>
            <p:ph type="title"/>
          </p:nvPr>
        </p:nvSpPr>
        <p:spPr/>
        <p:txBody>
          <a:bodyPr/>
          <a:lstStyle/>
          <a:p>
            <a:endParaRPr lang="es-MX"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ES" sz="3300" dirty="0" smtClean="0"/>
              <a:t/>
            </a:r>
            <a:br>
              <a:rPr lang="es-ES" sz="3300" dirty="0" smtClean="0"/>
            </a:br>
            <a:r>
              <a:rPr lang="es-ES" sz="3000" dirty="0" smtClean="0"/>
              <a:t>PROCEDIMIENTO DE DESPACHO</a:t>
            </a:r>
            <a:endParaRPr lang="es-MX" sz="3000" dirty="0"/>
          </a:p>
        </p:txBody>
      </p:sp>
      <p:graphicFrame>
        <p:nvGraphicFramePr>
          <p:cNvPr id="7" name="Content Placeholder 6"/>
          <p:cNvGraphicFramePr>
            <a:graphicFrameLocks noGrp="1"/>
          </p:cNvGraphicFramePr>
          <p:nvPr>
            <p:ph idx="1"/>
          </p:nvPr>
        </p:nvGraphicFramePr>
        <p:xfrm>
          <a:off x="395536" y="1484784"/>
          <a:ext cx="8748464"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s-ES_tradnl" dirty="0" smtClean="0"/>
              <a:t>  Para el correcto almacenamiento de la mercadería se ha dispuesto la compra de:</a:t>
            </a:r>
          </a:p>
          <a:p>
            <a:pPr>
              <a:buNone/>
            </a:pPr>
            <a:endParaRPr lang="es-ES_tradnl" dirty="0" smtClean="0"/>
          </a:p>
          <a:p>
            <a:r>
              <a:rPr lang="es-ES_tradnl" dirty="0" smtClean="0"/>
              <a:t>Perchas nuevas.</a:t>
            </a:r>
          </a:p>
          <a:p>
            <a:r>
              <a:rPr lang="es-ES_tradnl" dirty="0" smtClean="0"/>
              <a:t>Carro transportador.</a:t>
            </a:r>
          </a:p>
          <a:p>
            <a:r>
              <a:rPr lang="es-ES_tradnl" dirty="0" smtClean="0"/>
              <a:t>Montacargas de segunda mano.</a:t>
            </a:r>
          </a:p>
          <a:p>
            <a:endParaRPr lang="es-ES_tradnl" dirty="0" smtClean="0"/>
          </a:p>
          <a:p>
            <a:pPr>
              <a:buNone/>
            </a:pPr>
            <a:r>
              <a:rPr lang="es-ES_tradnl" dirty="0" smtClean="0"/>
              <a:t>  Luego de realizar el análisis de costo y beneficio se vera que tan conveniente es realizar estas compras.</a:t>
            </a:r>
            <a:endParaRPr lang="es-MX" dirty="0"/>
          </a:p>
        </p:txBody>
      </p:sp>
      <p:sp>
        <p:nvSpPr>
          <p:cNvPr id="3" name="Title 2"/>
          <p:cNvSpPr>
            <a:spLocks noGrp="1"/>
          </p:cNvSpPr>
          <p:nvPr>
            <p:ph type="title"/>
          </p:nvPr>
        </p:nvSpPr>
        <p:spPr/>
        <p:txBody>
          <a:bodyPr>
            <a:normAutofit/>
          </a:bodyPr>
          <a:lstStyle/>
          <a:p>
            <a:r>
              <a:rPr lang="es-ES_tradnl" sz="2400" dirty="0" smtClean="0"/>
              <a:t>ALMACENAMIENTO EN LA BODEGA</a:t>
            </a:r>
            <a:endParaRPr lang="es-MX" sz="2400"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a:xfrm>
            <a:off x="323528" y="260648"/>
            <a:ext cx="8229600" cy="1143000"/>
          </a:xfrm>
        </p:spPr>
        <p:txBody>
          <a:bodyPr>
            <a:normAutofit/>
          </a:bodyPr>
          <a:lstStyle/>
          <a:p>
            <a:r>
              <a:rPr lang="es-ES_tradnl" dirty="0" smtClean="0"/>
              <a:t/>
            </a:r>
            <a:br>
              <a:rPr lang="es-ES_tradnl" dirty="0" smtClean="0"/>
            </a:br>
            <a:r>
              <a:rPr lang="es-MX" sz="2400" dirty="0" smtClean="0"/>
              <a:t>OCUPACIÓN DE LA BODEGA</a:t>
            </a:r>
            <a:endParaRPr lang="es-MX" sz="2400"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132028" y="1481138"/>
            <a:ext cx="3421383" cy="5376862"/>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MX" sz="3300" dirty="0" smtClean="0"/>
              <a:t/>
            </a:r>
            <a:br>
              <a:rPr lang="es-MX" sz="3300" dirty="0" smtClean="0"/>
            </a:br>
            <a:r>
              <a:rPr lang="es-MX" sz="3300" dirty="0" smtClean="0"/>
              <a:t/>
            </a:r>
            <a:br>
              <a:rPr lang="es-MX" sz="3300" dirty="0" smtClean="0"/>
            </a:br>
            <a:r>
              <a:rPr lang="es-MX" sz="3300" dirty="0" smtClean="0"/>
              <a:t/>
            </a:r>
            <a:br>
              <a:rPr lang="es-MX" sz="3300" dirty="0" smtClean="0"/>
            </a:br>
            <a:r>
              <a:rPr lang="es-MX" sz="3300" dirty="0" smtClean="0"/>
              <a:t>CARTA FROM TO</a:t>
            </a:r>
            <a:br>
              <a:rPr lang="es-MX" sz="3300" dirty="0" smtClean="0"/>
            </a:br>
            <a:endParaRPr lang="es-MX" sz="3300" dirty="0"/>
          </a:p>
        </p:txBody>
      </p:sp>
      <p:pic>
        <p:nvPicPr>
          <p:cNvPr id="2050" name="Picture 2"/>
          <p:cNvPicPr>
            <a:picLocks noGrp="1" noChangeAspect="1" noChangeArrowheads="1"/>
          </p:cNvPicPr>
          <p:nvPr>
            <p:ph idx="1"/>
          </p:nvPr>
        </p:nvPicPr>
        <p:blipFill>
          <a:blip r:embed="rId3" cstate="print"/>
          <a:srcRect/>
          <a:stretch>
            <a:fillRect/>
          </a:stretch>
        </p:blipFill>
        <p:spPr bwMode="auto">
          <a:xfrm>
            <a:off x="1778000" y="2327363"/>
            <a:ext cx="5588000" cy="2833511"/>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dirty="0" smtClean="0"/>
              <a:t/>
            </a:r>
            <a:br>
              <a:rPr lang="es-ES_tradnl" dirty="0" smtClean="0"/>
            </a:br>
            <a:r>
              <a:rPr lang="es-MX" sz="3300" dirty="0" smtClean="0"/>
              <a:t>RANGOS DE RECORRIDOS</a:t>
            </a:r>
            <a:endParaRPr lang="es-MX" dirty="0"/>
          </a:p>
        </p:txBody>
      </p:sp>
      <p:pic>
        <p:nvPicPr>
          <p:cNvPr id="3074" name="Picture 2"/>
          <p:cNvPicPr>
            <a:picLocks noGrp="1" noChangeAspect="1" noChangeArrowheads="1"/>
          </p:cNvPicPr>
          <p:nvPr>
            <p:ph idx="1"/>
          </p:nvPr>
        </p:nvPicPr>
        <p:blipFill>
          <a:blip r:embed="rId3" cstate="print"/>
          <a:srcRect/>
          <a:stretch>
            <a:fillRect/>
          </a:stretch>
        </p:blipFill>
        <p:spPr bwMode="auto">
          <a:xfrm>
            <a:off x="1043608" y="2033012"/>
            <a:ext cx="6768752" cy="2980164"/>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dirty="0" smtClean="0"/>
              <a:t/>
            </a:r>
            <a:br>
              <a:rPr lang="es-ES_tradnl" dirty="0" smtClean="0"/>
            </a:br>
            <a:r>
              <a:rPr lang="es-ES_tradnl" dirty="0" smtClean="0"/>
              <a:t/>
            </a:r>
            <a:br>
              <a:rPr lang="es-ES_tradnl" dirty="0" smtClean="0"/>
            </a:br>
            <a:r>
              <a:rPr lang="es-MX" sz="3700" dirty="0" smtClean="0"/>
              <a:t>RESUMEN DE MOVIMIENTOS</a:t>
            </a:r>
            <a:r>
              <a:rPr lang="es-MX" dirty="0" smtClean="0"/>
              <a:t/>
            </a:r>
            <a:br>
              <a:rPr lang="es-MX" dirty="0" smtClean="0"/>
            </a:br>
            <a:endParaRPr lang="es-MX"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1403648" y="1916832"/>
            <a:ext cx="6528726" cy="3672408"/>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algn="just"/>
            <a:endParaRPr lang="es-ES_tradnl" sz="2800" dirty="0" smtClean="0"/>
          </a:p>
          <a:p>
            <a:pPr algn="just"/>
            <a:endParaRPr lang="es-ES_tradnl" sz="2800" dirty="0" smtClean="0"/>
          </a:p>
          <a:p>
            <a:pPr algn="just"/>
            <a:r>
              <a:rPr lang="es-ES_tradnl" sz="3300" dirty="0" smtClean="0"/>
              <a:t>Al incrementar la cartera de clientes se aumentarían las ventas,  esto genera un problema de distribución para la empresa. Como las ventas son a nivel nacional se requiere de un plan de organización, canalización y distribución logística acorde a las necesidades de la empresa.</a:t>
            </a:r>
            <a:endParaRPr lang="es-MX" sz="3300" dirty="0" smtClean="0"/>
          </a:p>
          <a:p>
            <a:pPr algn="just"/>
            <a:endParaRPr lang="es-ES_tradnl" sz="3300" dirty="0" smtClean="0"/>
          </a:p>
          <a:p>
            <a:pPr algn="just"/>
            <a:r>
              <a:rPr lang="es-ES_tradnl" sz="3300" dirty="0" smtClean="0"/>
              <a:t>La empresa cuenta con vehículos propios para la distribución, al momento son 2 vehículos que apenas alcanzan para la distribución local y de ciudades cercanas, cuando los pedidos son a otras  provincias se fija un día a la semana para que un vehículo realice las entregas, dos personas se encargan de los despachos  incluyendo el chofer.</a:t>
            </a:r>
            <a:endParaRPr lang="es-MX" sz="3300" dirty="0" smtClean="0"/>
          </a:p>
          <a:p>
            <a:pPr algn="just">
              <a:buNone/>
            </a:pPr>
            <a:endParaRPr lang="es-MX" sz="3300" dirty="0" smtClean="0"/>
          </a:p>
          <a:p>
            <a:pPr algn="just"/>
            <a:r>
              <a:rPr lang="es-ES_tradnl" sz="3300" dirty="0" smtClean="0"/>
              <a:t>El 60% de nuestros clientes de provincia requieren sus pedidos de manera urgente, y este servicio alguna de las veces genera pérdidas para la empresa, ya que el servicio de transporte incrementan  los costos de los productos. Esto ha llevado a presentar varias posibles soluciones para luego con el estudio respectivo y la aplicación del mismo,  demostrar que método seria el más eficiente.</a:t>
            </a:r>
            <a:endParaRPr lang="es-MX" sz="3300" dirty="0" smtClean="0"/>
          </a:p>
          <a:p>
            <a:pPr algn="just">
              <a:buNone/>
            </a:pPr>
            <a:r>
              <a:rPr lang="es-ES" sz="3300" b="1" dirty="0" smtClean="0"/>
              <a:t/>
            </a:r>
            <a:br>
              <a:rPr lang="es-ES" sz="3300" b="1" dirty="0" smtClean="0"/>
            </a:br>
            <a:endParaRPr lang="es-MX" sz="3300" dirty="0" smtClean="0"/>
          </a:p>
          <a:p>
            <a:endParaRPr lang="es-MX" dirty="0"/>
          </a:p>
        </p:txBody>
      </p:sp>
      <p:sp>
        <p:nvSpPr>
          <p:cNvPr id="3" name="Title 2"/>
          <p:cNvSpPr>
            <a:spLocks noGrp="1"/>
          </p:cNvSpPr>
          <p:nvPr>
            <p:ph type="title"/>
          </p:nvPr>
        </p:nvSpPr>
        <p:spPr>
          <a:xfrm>
            <a:off x="395536" y="260648"/>
            <a:ext cx="8229600" cy="1143000"/>
          </a:xfrm>
        </p:spPr>
        <p:txBody>
          <a:bodyPr>
            <a:normAutofit/>
          </a:bodyPr>
          <a:lstStyle/>
          <a:p>
            <a:r>
              <a:rPr lang="es-ES" sz="3300" dirty="0" smtClean="0">
                <a:latin typeface="Arial" pitchFamily="34" charset="0"/>
                <a:cs typeface="Arial" pitchFamily="34" charset="0"/>
              </a:rPr>
              <a:t/>
            </a:r>
            <a:br>
              <a:rPr lang="es-ES" sz="3300" dirty="0" smtClean="0">
                <a:latin typeface="Arial" pitchFamily="34" charset="0"/>
                <a:cs typeface="Arial" pitchFamily="34" charset="0"/>
              </a:rPr>
            </a:br>
            <a:r>
              <a:rPr lang="es-ES" sz="3300" dirty="0" smtClean="0">
                <a:latin typeface="Arial" pitchFamily="34" charset="0"/>
                <a:cs typeface="Arial" pitchFamily="34" charset="0"/>
              </a:rPr>
              <a:t>DEFINICIÓN DEL PROBLEMA</a:t>
            </a:r>
            <a:endParaRPr lang="es-MX" sz="3300" dirty="0">
              <a:latin typeface="Arial" pitchFamily="34" charset="0"/>
              <a:cs typeface="Arial" pitchFamily="34" charset="0"/>
            </a:endParaRPr>
          </a:p>
        </p:txBody>
      </p:sp>
      <p:pic>
        <p:nvPicPr>
          <p:cNvPr id="4" name="Content Placeholder 3" descr="http://blog.espol.edu.ec/vlirtel/files/2009/05/espol1-300x299.png"/>
          <p:cNvPicPr>
            <a:picLocks noGrp="1"/>
          </p:cNvPicPr>
          <p:nvPr>
            <p:ph idx="1"/>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MX" sz="3300" dirty="0" smtClean="0"/>
              <a:t/>
            </a:r>
            <a:br>
              <a:rPr lang="es-MX" sz="3300" dirty="0" smtClean="0"/>
            </a:br>
            <a:r>
              <a:rPr lang="es-MX" sz="3300" dirty="0" smtClean="0"/>
              <a:t/>
            </a:r>
            <a:br>
              <a:rPr lang="es-MX" sz="3300" dirty="0" smtClean="0"/>
            </a:br>
            <a:r>
              <a:rPr lang="es-MX" sz="3300" dirty="0" smtClean="0"/>
              <a:t>MATRIZ DE RELACIONES</a:t>
            </a:r>
            <a:endParaRPr lang="es-MX" sz="3300" dirty="0"/>
          </a:p>
        </p:txBody>
      </p:sp>
      <p:pic>
        <p:nvPicPr>
          <p:cNvPr id="5122" name="Picture 2"/>
          <p:cNvPicPr>
            <a:picLocks noGrp="1" noChangeAspect="1" noChangeArrowheads="1"/>
          </p:cNvPicPr>
          <p:nvPr>
            <p:ph idx="1"/>
          </p:nvPr>
        </p:nvPicPr>
        <p:blipFill>
          <a:blip r:embed="rId3" cstate="print"/>
          <a:srcRect/>
          <a:stretch>
            <a:fillRect/>
          </a:stretch>
        </p:blipFill>
        <p:spPr bwMode="auto">
          <a:xfrm>
            <a:off x="2087419" y="2204864"/>
            <a:ext cx="5114180" cy="3168351"/>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MX" sz="3300" dirty="0" smtClean="0"/>
              <a:t/>
            </a:r>
            <a:br>
              <a:rPr lang="es-MX" sz="3300" dirty="0" smtClean="0"/>
            </a:br>
            <a:r>
              <a:rPr lang="es-MX" sz="3300" dirty="0" smtClean="0"/>
              <a:t/>
            </a:r>
            <a:br>
              <a:rPr lang="es-MX" sz="3300" dirty="0" smtClean="0"/>
            </a:br>
            <a:r>
              <a:rPr lang="es-MX" sz="3300" dirty="0" smtClean="0"/>
              <a:t>BLOCK LAYOUT</a:t>
            </a:r>
            <a:endParaRPr lang="es-MX" sz="3300" dirty="0"/>
          </a:p>
        </p:txBody>
      </p:sp>
      <p:pic>
        <p:nvPicPr>
          <p:cNvPr id="6146" name="Picture 2"/>
          <p:cNvPicPr>
            <a:picLocks noGrp="1" noChangeAspect="1" noChangeArrowheads="1"/>
          </p:cNvPicPr>
          <p:nvPr>
            <p:ph idx="1"/>
          </p:nvPr>
        </p:nvPicPr>
        <p:blipFill>
          <a:blip r:embed="rId3" cstate="print"/>
          <a:srcRect/>
          <a:stretch>
            <a:fillRect/>
          </a:stretch>
        </p:blipFill>
        <p:spPr bwMode="auto">
          <a:xfrm>
            <a:off x="2198250" y="1758453"/>
            <a:ext cx="4747500" cy="3971331"/>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ES_tradnl" sz="3300" dirty="0" smtClean="0"/>
              <a:t/>
            </a:r>
            <a:br>
              <a:rPr lang="es-ES_tradnl" sz="3300" dirty="0" smtClean="0"/>
            </a:br>
            <a:r>
              <a:rPr lang="es-MX" sz="3300" dirty="0" smtClean="0"/>
              <a:t>LAYOUT 1</a:t>
            </a:r>
            <a:endParaRPr lang="es-MX" sz="3300" dirty="0"/>
          </a:p>
        </p:txBody>
      </p:sp>
      <p:sp>
        <p:nvSpPr>
          <p:cNvPr id="6" name="Content Placeholder 5"/>
          <p:cNvSpPr>
            <a:spLocks noGrp="1"/>
          </p:cNvSpPr>
          <p:nvPr>
            <p:ph idx="1"/>
          </p:nvPr>
        </p:nvSpPr>
        <p:spPr/>
        <p:txBody>
          <a:bodyPr/>
          <a:lstStyle/>
          <a:p>
            <a:endParaRPr lang="es-MX" dirty="0"/>
          </a:p>
        </p:txBody>
      </p:sp>
      <p:pic>
        <p:nvPicPr>
          <p:cNvPr id="10243" name="Picture 3"/>
          <p:cNvPicPr>
            <a:picLocks noChangeAspect="1" noChangeArrowheads="1"/>
          </p:cNvPicPr>
          <p:nvPr/>
        </p:nvPicPr>
        <p:blipFill>
          <a:blip r:embed="rId3" cstate="print"/>
          <a:srcRect/>
          <a:stretch>
            <a:fillRect/>
          </a:stretch>
        </p:blipFill>
        <p:spPr bwMode="auto">
          <a:xfrm>
            <a:off x="2555776" y="1441409"/>
            <a:ext cx="4435574" cy="5011927"/>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lstStyle/>
          <a:p>
            <a:r>
              <a:rPr lang="es-ES_tradnl" dirty="0" smtClean="0"/>
              <a:t>LAYOUT 2</a:t>
            </a:r>
            <a:endParaRPr lang="es-MX" dirty="0"/>
          </a:p>
        </p:txBody>
      </p:sp>
      <p:sp>
        <p:nvSpPr>
          <p:cNvPr id="6" name="Content Placeholder 5"/>
          <p:cNvSpPr>
            <a:spLocks noGrp="1"/>
          </p:cNvSpPr>
          <p:nvPr>
            <p:ph idx="1"/>
          </p:nvPr>
        </p:nvSpPr>
        <p:spPr/>
        <p:txBody>
          <a:bodyPr/>
          <a:lstStyle/>
          <a:p>
            <a:endParaRPr lang="es-MX" dirty="0"/>
          </a:p>
        </p:txBody>
      </p:sp>
      <p:pic>
        <p:nvPicPr>
          <p:cNvPr id="11266" name="Picture 2"/>
          <p:cNvPicPr>
            <a:picLocks noChangeAspect="1" noChangeArrowheads="1"/>
          </p:cNvPicPr>
          <p:nvPr/>
        </p:nvPicPr>
        <p:blipFill>
          <a:blip r:embed="rId3" cstate="print"/>
          <a:srcRect/>
          <a:stretch>
            <a:fillRect/>
          </a:stretch>
        </p:blipFill>
        <p:spPr bwMode="auto">
          <a:xfrm>
            <a:off x="2699792" y="1556792"/>
            <a:ext cx="4029621" cy="4824536"/>
          </a:xfrm>
          <a:prstGeom prst="rect">
            <a:avLst/>
          </a:prstGeom>
          <a:noFill/>
        </p:spPr>
      </p:pic>
    </p:spTree>
  </p:cSld>
  <p:clrMapOvr>
    <a:masterClrMapping/>
  </p:clrMapOvr>
  <p:transition spd="med">
    <p:wheel spokes="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MX" sz="3700" dirty="0" smtClean="0"/>
              <a:t/>
            </a:r>
            <a:br>
              <a:rPr lang="es-MX" sz="3700" dirty="0" smtClean="0"/>
            </a:br>
            <a:r>
              <a:rPr lang="es-MX" sz="3700" dirty="0" smtClean="0"/>
              <a:t/>
            </a:r>
            <a:br>
              <a:rPr lang="es-MX" sz="3700" dirty="0" smtClean="0"/>
            </a:br>
            <a:r>
              <a:rPr lang="es-MX" sz="3700" dirty="0" smtClean="0"/>
              <a:t/>
            </a:r>
            <a:br>
              <a:rPr lang="es-MX" sz="3700" dirty="0" smtClean="0"/>
            </a:br>
            <a:r>
              <a:rPr lang="es-MX" sz="3700" dirty="0" smtClean="0"/>
              <a:t>RESULTADOS DE RECORRIDO</a:t>
            </a:r>
            <a:r>
              <a:rPr lang="es-MX" dirty="0" smtClean="0"/>
              <a:t/>
            </a:r>
            <a:br>
              <a:rPr lang="es-MX" dirty="0" smtClean="0"/>
            </a:br>
            <a:endParaRPr lang="es-MX" dirty="0"/>
          </a:p>
        </p:txBody>
      </p:sp>
      <p:pic>
        <p:nvPicPr>
          <p:cNvPr id="7170" name="Picture 2"/>
          <p:cNvPicPr>
            <a:picLocks noGrp="1" noChangeAspect="1" noChangeArrowheads="1"/>
          </p:cNvPicPr>
          <p:nvPr>
            <p:ph idx="1"/>
          </p:nvPr>
        </p:nvPicPr>
        <p:blipFill>
          <a:blip r:embed="rId3" cstate="print"/>
          <a:srcRect/>
          <a:stretch>
            <a:fillRect/>
          </a:stretch>
        </p:blipFill>
        <p:spPr bwMode="auto">
          <a:xfrm>
            <a:off x="539552" y="1267414"/>
            <a:ext cx="7488832" cy="2449618"/>
          </a:xfrm>
          <a:prstGeom prst="rect">
            <a:avLst/>
          </a:prstGeom>
          <a:noFill/>
        </p:spPr>
      </p:pic>
      <p:sp>
        <p:nvSpPr>
          <p:cNvPr id="5" name="TextBox 4"/>
          <p:cNvSpPr txBox="1"/>
          <p:nvPr/>
        </p:nvSpPr>
        <p:spPr>
          <a:xfrm>
            <a:off x="1115616" y="4437112"/>
            <a:ext cx="6912768" cy="923330"/>
          </a:xfrm>
          <a:prstGeom prst="rect">
            <a:avLst/>
          </a:prstGeom>
          <a:noFill/>
        </p:spPr>
        <p:txBody>
          <a:bodyPr wrap="square" rtlCol="0">
            <a:spAutoFit/>
          </a:bodyPr>
          <a:lstStyle/>
          <a:p>
            <a:r>
              <a:rPr lang="es-MX" dirty="0" smtClean="0"/>
              <a:t>Como se puede ver el </a:t>
            </a:r>
            <a:r>
              <a:rPr lang="es-MX" dirty="0" err="1" smtClean="0"/>
              <a:t>Layout</a:t>
            </a:r>
            <a:r>
              <a:rPr lang="es-MX" dirty="0" smtClean="0"/>
              <a:t> 1 tiene un menor recorrido, </a:t>
            </a:r>
          </a:p>
          <a:p>
            <a:r>
              <a:rPr lang="es-MX" dirty="0" smtClean="0"/>
              <a:t>por lo tanto es el más ideal para la empresa.</a:t>
            </a:r>
          </a:p>
          <a:p>
            <a:endParaRPr lang="es-MX" dirty="0"/>
          </a:p>
        </p:txBody>
      </p:sp>
    </p:spTree>
  </p:cSld>
  <p:clrMapOvr>
    <a:masterClrMapping/>
  </p:clrMapOvr>
  <p:transition spd="med">
    <p:wheel spokes="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760" lvl="1" indent="-256032">
              <a:spcBef>
                <a:spcPts val="400"/>
              </a:spcBef>
              <a:buSzPct val="68000"/>
              <a:buNone/>
            </a:pPr>
            <a:endParaRPr lang="es-ES_tradnl" sz="2400" b="1" dirty="0" smtClean="0"/>
          </a:p>
          <a:p>
            <a:pPr marL="365760" lvl="1" indent="-256032">
              <a:spcBef>
                <a:spcPts val="400"/>
              </a:spcBef>
              <a:buSzPct val="68000"/>
              <a:buNone/>
            </a:pPr>
            <a:endParaRPr lang="es-ES_tradnl" sz="2400" b="1" dirty="0" smtClean="0"/>
          </a:p>
          <a:p>
            <a:pPr marL="365760" lvl="1" indent="-256032">
              <a:spcBef>
                <a:spcPts val="400"/>
              </a:spcBef>
              <a:buSzPct val="68000"/>
              <a:buNone/>
            </a:pPr>
            <a:endParaRPr lang="es-ES_tradnl" sz="2400" b="1" dirty="0" smtClean="0"/>
          </a:p>
          <a:p>
            <a:pPr marL="365760" lvl="1" indent="-256032">
              <a:spcBef>
                <a:spcPts val="400"/>
              </a:spcBef>
              <a:buSzPct val="68000"/>
              <a:buNone/>
            </a:pPr>
            <a:endParaRPr lang="es-ES_tradnl" sz="2400" b="1" dirty="0" smtClean="0"/>
          </a:p>
          <a:p>
            <a:r>
              <a:rPr lang="es-ES_tradnl" dirty="0" smtClean="0"/>
              <a:t>IMPLEMENTACIÓN DE DISTRIBUIDORES EN CIUDADES ESTRATÉGICAS</a:t>
            </a:r>
            <a:endParaRPr lang="es-MX" dirty="0"/>
          </a:p>
        </p:txBody>
      </p:sp>
      <p:sp>
        <p:nvSpPr>
          <p:cNvPr id="3" name="Title 2"/>
          <p:cNvSpPr>
            <a:spLocks noGrp="1"/>
          </p:cNvSpPr>
          <p:nvPr>
            <p:ph type="title"/>
          </p:nvPr>
        </p:nvSpPr>
        <p:spPr/>
        <p:txBody>
          <a:bodyPr/>
          <a:lstStyle/>
          <a:p>
            <a:endParaRPr lang="es-MX"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a:bodyPr>
          <a:lstStyle/>
          <a:p>
            <a:r>
              <a:rPr lang="es-MX" sz="2000" dirty="0" smtClean="0"/>
              <a:t>DEMANDA, OFERTA Y MERCADO INSATISFECHO </a:t>
            </a:r>
            <a:br>
              <a:rPr lang="es-MX" sz="2000" dirty="0" smtClean="0"/>
            </a:br>
            <a:r>
              <a:rPr lang="es-MX" sz="2000" dirty="0" smtClean="0"/>
              <a:t>DE CLIENTES EN EL ÁREA AUTOMOTRIZ E INDUSTRIAL</a:t>
            </a:r>
            <a:endParaRPr lang="es-MX" sz="2000" dirty="0"/>
          </a:p>
        </p:txBody>
      </p:sp>
      <p:pic>
        <p:nvPicPr>
          <p:cNvPr id="8194" name="Picture 2"/>
          <p:cNvPicPr>
            <a:picLocks noGrp="1" noChangeAspect="1" noChangeArrowheads="1"/>
          </p:cNvPicPr>
          <p:nvPr>
            <p:ph idx="1"/>
          </p:nvPr>
        </p:nvPicPr>
        <p:blipFill>
          <a:blip r:embed="rId3" cstate="print"/>
          <a:srcRect/>
          <a:stretch>
            <a:fillRect/>
          </a:stretch>
        </p:blipFill>
        <p:spPr bwMode="auto">
          <a:xfrm>
            <a:off x="1085069" y="1988840"/>
            <a:ext cx="7206032" cy="3456384"/>
          </a:xfrm>
          <a:prstGeom prst="rect">
            <a:avLst/>
          </a:prstGeom>
          <a:noFill/>
          <a:ln w="9525">
            <a:noFill/>
            <a:miter lim="800000"/>
            <a:headEnd/>
            <a:tailEnd/>
          </a:ln>
        </p:spPr>
      </p:pic>
      <p:sp>
        <p:nvSpPr>
          <p:cNvPr id="5" name="TextBox 4"/>
          <p:cNvSpPr txBox="1"/>
          <p:nvPr/>
        </p:nvSpPr>
        <p:spPr>
          <a:xfrm>
            <a:off x="1691680" y="5805264"/>
            <a:ext cx="5400837" cy="369332"/>
          </a:xfrm>
          <a:prstGeom prst="rect">
            <a:avLst/>
          </a:prstGeom>
          <a:noFill/>
        </p:spPr>
        <p:txBody>
          <a:bodyPr wrap="none" rtlCol="0">
            <a:spAutoFit/>
          </a:bodyPr>
          <a:lstStyle/>
          <a:p>
            <a:r>
              <a:rPr lang="es-MX" dirty="0" smtClean="0"/>
              <a:t>Los datos están dados en unidades de clientes</a:t>
            </a:r>
            <a:endParaRPr lang="es-MX" dirty="0"/>
          </a:p>
        </p:txBody>
      </p:sp>
    </p:spTree>
  </p:cSld>
  <p:clrMapOvr>
    <a:masterClrMapping/>
  </p:clrMapOvr>
  <p:transition spd="med">
    <p:wheel spokes="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endParaRPr lang="es-ES_tradnl" sz="2400" b="1" dirty="0" smtClean="0"/>
          </a:p>
          <a:p>
            <a:pPr lvl="1"/>
            <a:endParaRPr lang="es-ES_tradnl" sz="2400" b="1" dirty="0" smtClean="0"/>
          </a:p>
          <a:p>
            <a:pPr lvl="1"/>
            <a:endParaRPr lang="es-ES_tradnl" sz="2400" b="1" dirty="0" smtClean="0"/>
          </a:p>
          <a:p>
            <a:pPr lvl="1"/>
            <a:endParaRPr lang="es-ES_tradnl" sz="2400" b="1" dirty="0" smtClean="0"/>
          </a:p>
          <a:p>
            <a:pPr marL="365760" lvl="1" indent="-256032" algn="just">
              <a:spcBef>
                <a:spcPts val="400"/>
              </a:spcBef>
              <a:buSzPct val="68000"/>
              <a:buFont typeface="Wingdings 3"/>
              <a:buChar char=""/>
            </a:pPr>
            <a:r>
              <a:rPr lang="es-ES_tradnl" sz="2400" dirty="0" smtClean="0"/>
              <a:t>APROVISIONAMIENTO DE MERCADERÍA ACORDE AL TIEMPO REAL DE ENTREGA DE PARTES DE LOS PROVEEDORES</a:t>
            </a:r>
            <a:endParaRPr lang="es-MX" sz="2400" dirty="0" smtClean="0"/>
          </a:p>
        </p:txBody>
      </p:sp>
      <p:sp>
        <p:nvSpPr>
          <p:cNvPr id="3" name="Title 2"/>
          <p:cNvSpPr>
            <a:spLocks noGrp="1"/>
          </p:cNvSpPr>
          <p:nvPr>
            <p:ph type="title"/>
          </p:nvPr>
        </p:nvSpPr>
        <p:spPr/>
        <p:txBody>
          <a:bodyPr/>
          <a:lstStyle/>
          <a:p>
            <a:endParaRPr lang="es-MX"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graphicFrame>
        <p:nvGraphicFramePr>
          <p:cNvPr id="3" name="Diagram 2"/>
          <p:cNvGraphicFramePr/>
          <p:nvPr/>
        </p:nvGraphicFramePr>
        <p:xfrm>
          <a:off x="1691680" y="184482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fontScale="90000"/>
          </a:bodyPr>
          <a:lstStyle/>
          <a:p>
            <a:r>
              <a:rPr lang="es-ES" sz="3300" dirty="0" smtClean="0"/>
              <a:t/>
            </a:r>
            <a:br>
              <a:rPr lang="es-ES" sz="3300" dirty="0" smtClean="0"/>
            </a:br>
            <a:r>
              <a:rPr lang="es-ES" sz="3300" dirty="0" smtClean="0"/>
              <a:t/>
            </a:r>
            <a:br>
              <a:rPr lang="es-ES" sz="3300" dirty="0" smtClean="0"/>
            </a:br>
            <a:r>
              <a:rPr lang="es-ES" sz="3300" dirty="0" smtClean="0"/>
              <a:t>PROCEDIMIENTO DE COMPRAS</a:t>
            </a:r>
            <a:endParaRPr lang="es-MX" sz="3300" dirty="0"/>
          </a:p>
        </p:txBody>
      </p:sp>
      <p:sp>
        <p:nvSpPr>
          <p:cNvPr id="5" name="Content Placeholder 4"/>
          <p:cNvSpPr>
            <a:spLocks noGrp="1"/>
          </p:cNvSpPr>
          <p:nvPr>
            <p:ph idx="1"/>
          </p:nvPr>
        </p:nvSpPr>
        <p:spPr>
          <a:xfrm>
            <a:off x="457200" y="1481328"/>
            <a:ext cx="8229600" cy="4525963"/>
          </a:xfrm>
        </p:spPr>
        <p:txBody>
          <a:bodyPr/>
          <a:lstStyle/>
          <a:p>
            <a:endParaRPr lang="es-ES_tradnl" dirty="0" smtClean="0"/>
          </a:p>
          <a:p>
            <a:endParaRPr lang="es-MX" dirty="0"/>
          </a:p>
        </p:txBody>
      </p:sp>
    </p:spTree>
  </p:cSld>
  <p:clrMapOvr>
    <a:masterClrMapping/>
  </p:clrMapOvr>
  <p:transition spd="med">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endParaRPr lang="es-MX" dirty="0" smtClean="0"/>
          </a:p>
          <a:p>
            <a:pPr>
              <a:buNone/>
            </a:pPr>
            <a:r>
              <a:rPr lang="es-MX" dirty="0" smtClean="0"/>
              <a:t>Los rubros que se utilizó son los siguientes:</a:t>
            </a:r>
          </a:p>
          <a:p>
            <a:pPr>
              <a:buNone/>
            </a:pPr>
            <a:endParaRPr lang="es-MX" dirty="0" smtClean="0"/>
          </a:p>
          <a:p>
            <a:pPr algn="just"/>
            <a:r>
              <a:rPr lang="es-MX" b="1" dirty="0" smtClean="0"/>
              <a:t>Ventas</a:t>
            </a:r>
            <a:r>
              <a:rPr lang="es-MX" dirty="0" smtClean="0"/>
              <a:t>: es el valor generado por las ventas de la empresa.</a:t>
            </a:r>
          </a:p>
          <a:p>
            <a:pPr algn="just">
              <a:buNone/>
            </a:pPr>
            <a:endParaRPr lang="es-MX" dirty="0" smtClean="0"/>
          </a:p>
          <a:p>
            <a:pPr algn="just"/>
            <a:r>
              <a:rPr lang="es-MX" b="1" dirty="0" smtClean="0"/>
              <a:t>Costos variables</a:t>
            </a:r>
            <a:r>
              <a:rPr lang="es-MX" dirty="0" smtClean="0"/>
              <a:t>: es la inversión que realiza la empresa al adquirir nueva mercadería.</a:t>
            </a:r>
          </a:p>
          <a:p>
            <a:pPr algn="just">
              <a:buNone/>
            </a:pPr>
            <a:endParaRPr lang="es-MX" dirty="0" smtClean="0"/>
          </a:p>
          <a:p>
            <a:pPr algn="just"/>
            <a:r>
              <a:rPr lang="es-MX" b="1" dirty="0" smtClean="0"/>
              <a:t>Costos fijos</a:t>
            </a:r>
            <a:r>
              <a:rPr lang="es-ES" dirty="0" smtClean="0"/>
              <a:t>: es el costo que se genera al brindar un bien o servicio.</a:t>
            </a:r>
            <a:endParaRPr lang="es-MX" dirty="0" smtClean="0"/>
          </a:p>
          <a:p>
            <a:pPr algn="just">
              <a:buNone/>
            </a:pPr>
            <a:endParaRPr lang="es-MX" dirty="0" smtClean="0"/>
          </a:p>
          <a:p>
            <a:pPr algn="just"/>
            <a:r>
              <a:rPr lang="es-ES" b="1" dirty="0" smtClean="0"/>
              <a:t>Gastos ventas</a:t>
            </a:r>
            <a:r>
              <a:rPr lang="es-ES" dirty="0" smtClean="0"/>
              <a:t>: son los costos que se generan para realizar una venta como el pago de viáticos al vendedor de provincia.</a:t>
            </a:r>
            <a:endParaRPr lang="es-MX" dirty="0" smtClean="0"/>
          </a:p>
          <a:p>
            <a:pPr algn="just">
              <a:buNone/>
            </a:pPr>
            <a:endParaRPr lang="es-MX" dirty="0" smtClean="0"/>
          </a:p>
          <a:p>
            <a:pPr algn="just"/>
            <a:endParaRPr lang="es-MX" dirty="0"/>
          </a:p>
        </p:txBody>
      </p:sp>
      <p:sp>
        <p:nvSpPr>
          <p:cNvPr id="3" name="Title 2"/>
          <p:cNvSpPr>
            <a:spLocks noGrp="1"/>
          </p:cNvSpPr>
          <p:nvPr>
            <p:ph type="title"/>
          </p:nvPr>
        </p:nvSpPr>
        <p:spPr/>
        <p:txBody>
          <a:bodyPr>
            <a:normAutofit fontScale="90000"/>
          </a:bodyPr>
          <a:lstStyle/>
          <a:p>
            <a:r>
              <a:rPr lang="es-ES_tradnl" sz="3600" dirty="0" smtClean="0"/>
              <a:t/>
            </a:r>
            <a:br>
              <a:rPr lang="es-ES_tradnl" sz="3600" dirty="0" smtClean="0"/>
            </a:br>
            <a:r>
              <a:rPr lang="es-ES_tradnl" sz="4400" dirty="0" smtClean="0"/>
              <a:t>FLUJO DE CAJA</a:t>
            </a:r>
            <a:endParaRPr lang="es-MX" sz="4400"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132856"/>
            <a:ext cx="8229600" cy="4525963"/>
          </a:xfrm>
        </p:spPr>
        <p:txBody>
          <a:bodyPr/>
          <a:lstStyle/>
          <a:p>
            <a:pPr lvl="0"/>
            <a:r>
              <a:rPr lang="es-ES_tradnl" dirty="0" smtClean="0"/>
              <a:t>Reducir el tiempo de entrega de los pedidos solicitados por clientes que se encuentren dentro y fuera de la provincia del Guayas aplicando técnicas, métodos y conocimientos de logística.</a:t>
            </a:r>
            <a:endParaRPr lang="es-MX" dirty="0" smtClean="0"/>
          </a:p>
          <a:p>
            <a:endParaRPr lang="es-MX" dirty="0"/>
          </a:p>
        </p:txBody>
      </p:sp>
      <p:sp>
        <p:nvSpPr>
          <p:cNvPr id="3" name="Title 2"/>
          <p:cNvSpPr>
            <a:spLocks noGrp="1"/>
          </p:cNvSpPr>
          <p:nvPr>
            <p:ph type="title"/>
          </p:nvPr>
        </p:nvSpPr>
        <p:spPr>
          <a:xfrm>
            <a:off x="395536" y="404664"/>
            <a:ext cx="8229600" cy="1143000"/>
          </a:xfrm>
        </p:spPr>
        <p:txBody>
          <a:bodyPr>
            <a:normAutofit/>
          </a:bodyPr>
          <a:lstStyle/>
          <a:p>
            <a:r>
              <a:rPr lang="es-ES_tradnl" sz="3300" dirty="0" smtClean="0">
                <a:latin typeface="Arial" pitchFamily="34" charset="0"/>
                <a:cs typeface="Arial" pitchFamily="34" charset="0"/>
              </a:rPr>
              <a:t>OBJETIVO GENERAL</a:t>
            </a:r>
            <a:endParaRPr lang="es-MX" sz="3300" dirty="0">
              <a:latin typeface="Arial" pitchFamily="34" charset="0"/>
              <a:cs typeface="Arial" pitchFamily="34" charset="0"/>
            </a:endParaRPr>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s-ES" sz="2100" dirty="0" smtClean="0"/>
          </a:p>
          <a:p>
            <a:pPr algn="just"/>
            <a:r>
              <a:rPr lang="es-ES" sz="2100" b="1" dirty="0" smtClean="0"/>
              <a:t>Gastos administrativos</a:t>
            </a:r>
            <a:r>
              <a:rPr lang="es-ES" sz="2100" dirty="0" smtClean="0"/>
              <a:t>: son los costos que se generan al realizar la parte operativa del servicio es decir el costo que se genera al transportar el producto.</a:t>
            </a:r>
            <a:endParaRPr lang="es-MX" sz="2100" dirty="0" smtClean="0"/>
          </a:p>
          <a:p>
            <a:pPr algn="just">
              <a:buNone/>
            </a:pPr>
            <a:endParaRPr lang="es-MX" sz="2100" dirty="0" smtClean="0"/>
          </a:p>
          <a:p>
            <a:pPr algn="just"/>
            <a:r>
              <a:rPr lang="es-ES" sz="2100" b="1" dirty="0" smtClean="0"/>
              <a:t>Capital de trabajo</a:t>
            </a:r>
            <a:r>
              <a:rPr lang="es-ES" sz="2100" dirty="0" smtClean="0"/>
              <a:t>: es la inversión que realizan los accionistas para la adquisición de nuevos equipos, herramientas o mercadería.</a:t>
            </a:r>
            <a:endParaRPr lang="es-MX" sz="2100" dirty="0" smtClean="0"/>
          </a:p>
          <a:p>
            <a:pPr algn="just">
              <a:buNone/>
            </a:pPr>
            <a:endParaRPr lang="es-MX" sz="2100" dirty="0" smtClean="0"/>
          </a:p>
          <a:p>
            <a:pPr algn="just"/>
            <a:r>
              <a:rPr lang="es-ES" sz="2100" b="1" dirty="0" smtClean="0"/>
              <a:t>Inversión maquinaria</a:t>
            </a:r>
            <a:r>
              <a:rPr lang="es-ES" sz="2100" dirty="0" smtClean="0"/>
              <a:t>: es la adquisición de nuevos activos para la empresa.</a:t>
            </a:r>
            <a:endParaRPr lang="es-MX" sz="2100" dirty="0" smtClean="0"/>
          </a:p>
        </p:txBody>
      </p:sp>
      <p:sp>
        <p:nvSpPr>
          <p:cNvPr id="3" name="Title 2"/>
          <p:cNvSpPr>
            <a:spLocks noGrp="1"/>
          </p:cNvSpPr>
          <p:nvPr>
            <p:ph type="title"/>
          </p:nvPr>
        </p:nvSpPr>
        <p:spPr/>
        <p:txBody>
          <a:bodyPr>
            <a:normAutofit fontScale="90000"/>
          </a:bodyPr>
          <a:lstStyle/>
          <a:p>
            <a:r>
              <a:rPr lang="es-ES_tradnl" sz="4000" dirty="0" smtClean="0"/>
              <a:t/>
            </a:r>
            <a:br>
              <a:rPr lang="es-ES_tradnl" sz="4000" dirty="0" smtClean="0"/>
            </a:br>
            <a:r>
              <a:rPr lang="es-ES_tradnl" sz="4000" dirty="0" smtClean="0"/>
              <a:t>FLUJO DE CAJA</a:t>
            </a:r>
            <a:endParaRPr lang="es-MX" dirty="0"/>
          </a:p>
        </p:txBody>
      </p:sp>
      <p:pic>
        <p:nvPicPr>
          <p:cNvPr id="4"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sz="3300" dirty="0" smtClean="0"/>
              <a:t/>
            </a:r>
            <a:br>
              <a:rPr lang="es-ES_tradnl" sz="3300" dirty="0" smtClean="0"/>
            </a:br>
            <a:r>
              <a:rPr lang="es-ES_tradnl" sz="3300" dirty="0" smtClean="0"/>
              <a:t/>
            </a:r>
            <a:br>
              <a:rPr lang="es-ES_tradnl" sz="3300" dirty="0" smtClean="0"/>
            </a:br>
            <a:r>
              <a:rPr lang="es-ES_tradnl" sz="3300" dirty="0" smtClean="0"/>
              <a:t>FLUJO DE CAJA</a:t>
            </a:r>
            <a:endParaRPr lang="es-MX" sz="3300" dirty="0"/>
          </a:p>
        </p:txBody>
      </p:sp>
      <p:pic>
        <p:nvPicPr>
          <p:cNvPr id="9218" name="Picture 2"/>
          <p:cNvPicPr>
            <a:picLocks noGrp="1" noChangeAspect="1" noChangeArrowheads="1"/>
          </p:cNvPicPr>
          <p:nvPr>
            <p:ph idx="1"/>
          </p:nvPr>
        </p:nvPicPr>
        <p:blipFill>
          <a:blip r:embed="rId3" cstate="print"/>
          <a:srcRect/>
          <a:stretch>
            <a:fillRect/>
          </a:stretch>
        </p:blipFill>
        <p:spPr bwMode="auto">
          <a:xfrm>
            <a:off x="251520" y="1741946"/>
            <a:ext cx="8712968" cy="3991310"/>
          </a:xfrm>
          <a:prstGeom prst="rect">
            <a:avLst/>
          </a:prstGeom>
          <a:noFill/>
          <a:ln w="9525">
            <a:noFill/>
            <a:miter lim="800000"/>
            <a:headEnd/>
            <a:tailEnd/>
          </a:ln>
        </p:spPr>
      </p:pic>
    </p:spTree>
  </p:cSld>
  <p:clrMapOvr>
    <a:masterClrMapping/>
  </p:clrMapOvr>
  <p:transition spd="med">
    <p:wheel spokes="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sz="3300" dirty="0" smtClean="0"/>
              <a:t/>
            </a:r>
            <a:br>
              <a:rPr lang="es-ES_tradnl" sz="3300" dirty="0" smtClean="0"/>
            </a:br>
            <a:r>
              <a:rPr lang="es-ES_tradnl" sz="3300" dirty="0" smtClean="0"/>
              <a:t/>
            </a:r>
            <a:br>
              <a:rPr lang="es-ES_tradnl" sz="3300" dirty="0" smtClean="0"/>
            </a:br>
            <a:r>
              <a:rPr lang="es-ES_tradnl" sz="3700" dirty="0" smtClean="0"/>
              <a:t>CONCLUSIONES</a:t>
            </a:r>
            <a:endParaRPr lang="es-MX" sz="3700" dirty="0"/>
          </a:p>
        </p:txBody>
      </p:sp>
      <p:sp>
        <p:nvSpPr>
          <p:cNvPr id="4" name="Content Placeholder 3"/>
          <p:cNvSpPr>
            <a:spLocks noGrp="1"/>
          </p:cNvSpPr>
          <p:nvPr>
            <p:ph idx="1"/>
          </p:nvPr>
        </p:nvSpPr>
        <p:spPr/>
        <p:txBody>
          <a:bodyPr/>
          <a:lstStyle/>
          <a:p>
            <a:pPr lvl="0"/>
            <a:endParaRPr lang="es-ES" sz="1600" dirty="0" smtClean="0"/>
          </a:p>
          <a:p>
            <a:pPr lvl="0"/>
            <a:endParaRPr lang="es-ES" sz="1600" dirty="0" smtClean="0"/>
          </a:p>
          <a:p>
            <a:pPr lvl="0" algn="just"/>
            <a:endParaRPr lang="es-ES" sz="1800" dirty="0" smtClean="0"/>
          </a:p>
          <a:p>
            <a:pPr lvl="0" algn="just"/>
            <a:r>
              <a:rPr lang="es-ES" sz="1800" dirty="0" smtClean="0"/>
              <a:t>Se definió un proceso acorde a las necesidades de la empresa para realizar de manera eficiente el despacho de mercadería, este proceso va acompañado de varias normas que se deben cumplir para un mayor control por parte de la empresa.</a:t>
            </a:r>
          </a:p>
          <a:p>
            <a:pPr lvl="0" algn="just"/>
            <a:endParaRPr lang="es-MX" sz="1800" dirty="0" smtClean="0"/>
          </a:p>
          <a:p>
            <a:pPr lvl="0" algn="just"/>
            <a:r>
              <a:rPr lang="es-ES" sz="1800" dirty="0" smtClean="0"/>
              <a:t>Se deberá contratar un Jefe de Bodega que será el responsable de que se cumpla cada paso del proceso con su respectiva norma.</a:t>
            </a:r>
          </a:p>
          <a:p>
            <a:pPr lvl="0" algn="just"/>
            <a:endParaRPr lang="es-MX" sz="1800" dirty="0" smtClean="0"/>
          </a:p>
          <a:p>
            <a:pPr lvl="0" algn="just"/>
            <a:r>
              <a:rPr lang="es-ES" sz="1800" dirty="0" smtClean="0"/>
              <a:t>El sistema que se aplicará para el despacho es el de FIFO.</a:t>
            </a:r>
            <a:endParaRPr lang="es-MX" sz="1800" dirty="0" smtClean="0"/>
          </a:p>
          <a:p>
            <a:pPr lvl="0"/>
            <a:endParaRPr lang="es-ES" sz="1600" dirty="0" smtClean="0"/>
          </a:p>
        </p:txBody>
      </p:sp>
    </p:spTree>
  </p:cSld>
  <p:clrMapOvr>
    <a:masterClrMapping/>
  </p:clrMapOvr>
  <p:transition spd="med">
    <p:wheel spokes="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sz="4400" dirty="0" smtClean="0"/>
              <a:t/>
            </a:r>
            <a:br>
              <a:rPr lang="es-ES_tradnl" sz="4400" dirty="0" smtClean="0"/>
            </a:br>
            <a:r>
              <a:rPr lang="es-ES_tradnl" sz="3700" dirty="0" smtClean="0"/>
              <a:t>CONCLUSIONES</a:t>
            </a:r>
            <a:endParaRPr lang="es-MX" sz="3700" dirty="0"/>
          </a:p>
        </p:txBody>
      </p:sp>
      <p:sp>
        <p:nvSpPr>
          <p:cNvPr id="4" name="Content Placeholder 3"/>
          <p:cNvSpPr>
            <a:spLocks noGrp="1"/>
          </p:cNvSpPr>
          <p:nvPr>
            <p:ph idx="1"/>
          </p:nvPr>
        </p:nvSpPr>
        <p:spPr/>
        <p:txBody>
          <a:bodyPr>
            <a:normAutofit fontScale="92500" lnSpcReduction="20000"/>
          </a:bodyPr>
          <a:lstStyle/>
          <a:p>
            <a:pPr lvl="0"/>
            <a:endParaRPr lang="es-ES" sz="2300" dirty="0" smtClean="0"/>
          </a:p>
          <a:p>
            <a:pPr lvl="0" algn="just"/>
            <a:r>
              <a:rPr lang="es-ES" sz="2300" dirty="0" smtClean="0"/>
              <a:t>Se propone la reacomodación de las bodegas, creando así una bodega general y otra bodega de bandas transportadoras, mejorando así el recorrido que se tenía que realizar antes para despachar un pedido.</a:t>
            </a:r>
            <a:endParaRPr lang="es-MX" sz="2300" dirty="0" smtClean="0"/>
          </a:p>
          <a:p>
            <a:pPr lvl="0" algn="just"/>
            <a:endParaRPr lang="es-ES" sz="2300" dirty="0" smtClean="0"/>
          </a:p>
          <a:p>
            <a:pPr lvl="0" algn="just"/>
            <a:r>
              <a:rPr lang="es-ES" sz="2300" dirty="0" smtClean="0"/>
              <a:t>Se redujo el tiempo que se tardaba en despachar un pedido, logrando así tener un tiempo promedio de despacho de 40 minutos.</a:t>
            </a:r>
            <a:endParaRPr lang="es-MX" sz="2300" dirty="0" smtClean="0"/>
          </a:p>
          <a:p>
            <a:pPr lvl="0" algn="just"/>
            <a:endParaRPr lang="es-MX" sz="2300" dirty="0" smtClean="0"/>
          </a:p>
          <a:p>
            <a:pPr lvl="0" algn="just"/>
            <a:r>
              <a:rPr lang="es-MX" sz="2300" dirty="0" smtClean="0"/>
              <a:t>Se redujo notablemente la cantidad de pedidos entregados con demora, además se puede tener una mayor cantidad de pedidos ya que se redujo el tiempo de entrega debido a los procesos implementados y a las adecuaciones que se realizarían, por ende se aumento el indicador de pedidos entregados a tiempo siendo este ahora de 0.97.</a:t>
            </a:r>
          </a:p>
          <a:p>
            <a:pPr algn="just"/>
            <a:endParaRPr lang="es-MX" dirty="0"/>
          </a:p>
        </p:txBody>
      </p:sp>
    </p:spTree>
  </p:cSld>
  <p:clrMapOvr>
    <a:masterClrMapping/>
  </p:clrMapOvr>
  <p:transition spd="med">
    <p:wheel spokes="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sz="3300" dirty="0" smtClean="0"/>
              <a:t/>
            </a:r>
            <a:br>
              <a:rPr lang="es-ES_tradnl" sz="3300" dirty="0" smtClean="0"/>
            </a:br>
            <a:r>
              <a:rPr lang="es-ES_tradnl" sz="3300" dirty="0" smtClean="0"/>
              <a:t/>
            </a:r>
            <a:br>
              <a:rPr lang="es-ES_tradnl" sz="3300" dirty="0" smtClean="0"/>
            </a:br>
            <a:r>
              <a:rPr lang="es-ES_tradnl" sz="3700" dirty="0" smtClean="0"/>
              <a:t>CONCLUSIONES</a:t>
            </a:r>
            <a:endParaRPr lang="es-MX" sz="3700" dirty="0"/>
          </a:p>
        </p:txBody>
      </p:sp>
      <p:sp>
        <p:nvSpPr>
          <p:cNvPr id="4" name="Content Placeholder 3"/>
          <p:cNvSpPr>
            <a:spLocks noGrp="1"/>
          </p:cNvSpPr>
          <p:nvPr>
            <p:ph idx="1"/>
          </p:nvPr>
        </p:nvSpPr>
        <p:spPr/>
        <p:txBody>
          <a:bodyPr>
            <a:normAutofit fontScale="85000" lnSpcReduction="20000"/>
          </a:bodyPr>
          <a:lstStyle/>
          <a:p>
            <a:pPr lvl="0"/>
            <a:endParaRPr lang="es-ES" sz="2300" dirty="0" smtClean="0"/>
          </a:p>
          <a:p>
            <a:pPr lvl="0" algn="just"/>
            <a:r>
              <a:rPr lang="es-ES" sz="2300" dirty="0" smtClean="0"/>
              <a:t>Se colocará distribuidores en ciudades como Quito y Santo Domingo para empezar, y si fuera necesario se aumentaría a otras ciudades, dependiendo como vaya el aumento de clientes.</a:t>
            </a:r>
            <a:endParaRPr lang="es-MX" sz="2300" dirty="0" smtClean="0"/>
          </a:p>
          <a:p>
            <a:pPr lvl="0" algn="just"/>
            <a:endParaRPr lang="es-ES" sz="2300" dirty="0" smtClean="0"/>
          </a:p>
          <a:p>
            <a:pPr lvl="0" algn="just"/>
            <a:r>
              <a:rPr lang="es-ES" sz="2300" dirty="0" smtClean="0"/>
              <a:t>Para el proceso de compras se creo un proceso a seguir, cumpliendo así con el desfase de tiempo que existe entre el tiempo propuesto de llegada de la mercadería por el proveedor y el tiempo  real de la llegada de la mercadería. Este indicador no se lo pudo reducir ya que los factores que influyen son ajenos a la empresa.</a:t>
            </a:r>
            <a:endParaRPr lang="es-MX" sz="2300" dirty="0" smtClean="0"/>
          </a:p>
          <a:p>
            <a:pPr algn="just"/>
            <a:endParaRPr lang="es-MX" sz="2300" dirty="0" smtClean="0"/>
          </a:p>
          <a:p>
            <a:pPr lvl="0" algn="just"/>
            <a:r>
              <a:rPr lang="es-ES" sz="2300" dirty="0" smtClean="0"/>
              <a:t>El flujo de caja nos muestra que es conveniente realizar todos los cambios y adquisiciones que se propuso, ya que el VAN y TIR nos dio un resultado favorable y viable para pensar a corto plazo en aperturas de sucursales.</a:t>
            </a:r>
            <a:endParaRPr lang="es-MX" sz="2300" dirty="0" smtClean="0"/>
          </a:p>
          <a:p>
            <a:endParaRPr lang="es-MX" dirty="0"/>
          </a:p>
        </p:txBody>
      </p:sp>
    </p:spTree>
  </p:cSld>
  <p:clrMapOvr>
    <a:masterClrMapping/>
  </p:clrMapOvr>
  <p:transition spd="med">
    <p:wheel spokes="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title"/>
          </p:nvPr>
        </p:nvSpPr>
        <p:spPr/>
        <p:txBody>
          <a:bodyPr>
            <a:normAutofit fontScale="90000"/>
          </a:bodyPr>
          <a:lstStyle/>
          <a:p>
            <a:r>
              <a:rPr lang="es-ES_tradnl" dirty="0" smtClean="0"/>
              <a:t/>
            </a:r>
            <a:br>
              <a:rPr lang="es-ES_tradnl" dirty="0" smtClean="0"/>
            </a:br>
            <a:r>
              <a:rPr lang="es-ES_tradnl" sz="3700" dirty="0" smtClean="0"/>
              <a:t>RECOMENDACIONES</a:t>
            </a:r>
            <a:endParaRPr lang="es-MX" sz="3700" dirty="0"/>
          </a:p>
        </p:txBody>
      </p:sp>
      <p:sp>
        <p:nvSpPr>
          <p:cNvPr id="4" name="Content Placeholder 3"/>
          <p:cNvSpPr>
            <a:spLocks noGrp="1"/>
          </p:cNvSpPr>
          <p:nvPr>
            <p:ph idx="1"/>
          </p:nvPr>
        </p:nvSpPr>
        <p:spPr/>
        <p:txBody>
          <a:bodyPr>
            <a:normAutofit/>
          </a:bodyPr>
          <a:lstStyle/>
          <a:p>
            <a:pPr lvl="0" algn="just"/>
            <a:endParaRPr lang="es-ES" sz="1800" dirty="0" smtClean="0"/>
          </a:p>
          <a:p>
            <a:pPr lvl="0" algn="just"/>
            <a:endParaRPr lang="es-ES" sz="1800" dirty="0" smtClean="0"/>
          </a:p>
          <a:p>
            <a:pPr lvl="0" algn="just"/>
            <a:endParaRPr lang="es-ES" sz="1800" dirty="0" smtClean="0"/>
          </a:p>
          <a:p>
            <a:pPr lvl="0" algn="just"/>
            <a:r>
              <a:rPr lang="es-ES" sz="1800" dirty="0" smtClean="0"/>
              <a:t>Con el flujo de caja que se presento se recomienda realizar las compras y los cambios en las bodegas que se propuso, ya que se asegura un retorno rápido de la inversión y además un aumento de ventas considerable.  </a:t>
            </a:r>
            <a:endParaRPr lang="es-MX" sz="1800" dirty="0" smtClean="0"/>
          </a:p>
          <a:p>
            <a:pPr algn="just"/>
            <a:endParaRPr lang="es-MX" sz="1800" dirty="0" smtClean="0"/>
          </a:p>
          <a:p>
            <a:pPr lvl="0" algn="just"/>
            <a:r>
              <a:rPr lang="es-ES" sz="1800" dirty="0" smtClean="0"/>
              <a:t>Se recomienda cumplir los procesos designados para el despacho y para la elaboración de los pedidos a los proveedores.</a:t>
            </a:r>
            <a:endParaRPr lang="es-MX" sz="1800" dirty="0" smtClean="0"/>
          </a:p>
          <a:p>
            <a:pPr algn="just">
              <a:buNone/>
            </a:pPr>
            <a:r>
              <a:rPr lang="es-ES" sz="1800" dirty="0" smtClean="0"/>
              <a:t> </a:t>
            </a:r>
            <a:endParaRPr lang="es-MX" sz="1800" dirty="0" smtClean="0"/>
          </a:p>
          <a:p>
            <a:endParaRPr lang="es-MX" dirty="0"/>
          </a:p>
        </p:txBody>
      </p:sp>
    </p:spTree>
  </p:cSld>
  <p:clrMapOvr>
    <a:masterClrMapping/>
  </p:clrMapOvr>
  <p:transition spd="med">
    <p:wheel spokes="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3" name="Title 2"/>
          <p:cNvSpPr>
            <a:spLocks noGrp="1"/>
          </p:cNvSpPr>
          <p:nvPr>
            <p:ph type="ctrTitle"/>
          </p:nvPr>
        </p:nvSpPr>
        <p:spPr/>
        <p:txBody>
          <a:bodyPr>
            <a:normAutofit/>
          </a:bodyPr>
          <a:lstStyle/>
          <a:p>
            <a:pPr algn="ctr"/>
            <a:r>
              <a:rPr lang="es-ES_tradnl" sz="5400" dirty="0" smtClean="0">
                <a:solidFill>
                  <a:schemeClr val="bg2">
                    <a:lumMod val="10000"/>
                  </a:schemeClr>
                </a:solidFill>
              </a:rPr>
              <a:t>GRACIAS!!!</a:t>
            </a:r>
            <a:endParaRPr lang="es-MX" sz="5400" dirty="0">
              <a:solidFill>
                <a:schemeClr val="bg2">
                  <a:lumMod val="10000"/>
                </a:schemeClr>
              </a:solidFill>
            </a:endParaRPr>
          </a:p>
        </p:txBody>
      </p:sp>
      <p:sp>
        <p:nvSpPr>
          <p:cNvPr id="4" name="Subtitle 3"/>
          <p:cNvSpPr>
            <a:spLocks noGrp="1"/>
          </p:cNvSpPr>
          <p:nvPr>
            <p:ph type="subTitle" idx="1"/>
          </p:nvPr>
        </p:nvSpPr>
        <p:spPr/>
        <p:txBody>
          <a:bodyPr/>
          <a:lstStyle/>
          <a:p>
            <a:endParaRPr lang="es-MX"/>
          </a:p>
        </p:txBody>
      </p:sp>
    </p:spTree>
  </p:cSld>
  <p:clrMapOvr>
    <a:masterClrMapping/>
  </p:clrMapOvr>
  <p:transition spd="med">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lgn="just"/>
            <a:r>
              <a:rPr lang="es-ES_tradnl" sz="2400" dirty="0" smtClean="0"/>
              <a:t>Identificar los problemas que actualmente tiene la empresa.</a:t>
            </a:r>
            <a:endParaRPr lang="es-MX" sz="2400" dirty="0" smtClean="0"/>
          </a:p>
          <a:p>
            <a:pPr lvl="0" algn="just"/>
            <a:r>
              <a:rPr lang="es-ES_tradnl" sz="2400" dirty="0" smtClean="0"/>
              <a:t>Describir todas las técnicas, herramientas y metodologías a aplicar.</a:t>
            </a:r>
            <a:endParaRPr lang="es-MX" sz="2400" dirty="0" smtClean="0"/>
          </a:p>
          <a:p>
            <a:pPr lvl="0" algn="just"/>
            <a:r>
              <a:rPr lang="es-ES_tradnl" sz="2400" dirty="0" smtClean="0"/>
              <a:t>Realizar un diagnóstico de la situación actual de la empresa en el área de logística y distribución, determinar situaciones y casos críticos de dicha área.</a:t>
            </a:r>
            <a:endParaRPr lang="es-MX" sz="2400" dirty="0" smtClean="0"/>
          </a:p>
          <a:p>
            <a:pPr lvl="0" algn="just"/>
            <a:r>
              <a:rPr lang="es-ES_tradnl" sz="2400" dirty="0" smtClean="0"/>
              <a:t>Identificar las prioridades y necesidades de la empresa.</a:t>
            </a:r>
            <a:endParaRPr lang="es-MX" sz="2400" dirty="0" smtClean="0"/>
          </a:p>
          <a:p>
            <a:pPr lvl="0" algn="just"/>
            <a:r>
              <a:rPr lang="es-ES_tradnl" sz="2400" dirty="0" smtClean="0"/>
              <a:t>Analizar los problemas encontrados durante el diagnóstico y proponer mejoras.</a:t>
            </a:r>
            <a:endParaRPr lang="es-MX" sz="2400" dirty="0" smtClean="0"/>
          </a:p>
          <a:p>
            <a:pPr lvl="0" algn="just"/>
            <a:r>
              <a:rPr lang="es-ES_tradnl" sz="2400" dirty="0" smtClean="0"/>
              <a:t>Seleccionar la mejor alternativa para la solución de los problemas encontrados. </a:t>
            </a:r>
            <a:endParaRPr lang="es-MX" sz="2400" dirty="0" smtClean="0"/>
          </a:p>
          <a:p>
            <a:endParaRPr lang="es-MX" dirty="0"/>
          </a:p>
        </p:txBody>
      </p:sp>
      <p:sp>
        <p:nvSpPr>
          <p:cNvPr id="3" name="Title 2"/>
          <p:cNvSpPr>
            <a:spLocks noGrp="1"/>
          </p:cNvSpPr>
          <p:nvPr>
            <p:ph type="title"/>
          </p:nvPr>
        </p:nvSpPr>
        <p:spPr/>
        <p:txBody>
          <a:bodyPr>
            <a:normAutofit/>
          </a:bodyPr>
          <a:lstStyle/>
          <a:p>
            <a:r>
              <a:rPr lang="es-ES_tradnl" sz="3300" dirty="0" smtClean="0">
                <a:latin typeface="Arial" pitchFamily="34" charset="0"/>
                <a:cs typeface="Arial" pitchFamily="34" charset="0"/>
              </a:rPr>
              <a:t>OBJETIVOS ESPECIFICOS</a:t>
            </a:r>
            <a:endParaRPr lang="es-MX" sz="3300" dirty="0">
              <a:latin typeface="Arial" pitchFamily="34" charset="0"/>
              <a:cs typeface="Arial" pitchFamily="34" charset="0"/>
            </a:endParaRPr>
          </a:p>
        </p:txBody>
      </p:sp>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grpSp>
        <p:nvGrpSpPr>
          <p:cNvPr id="76801" name="Group 1"/>
          <p:cNvGrpSpPr>
            <a:grpSpLocks noChangeAspect="1"/>
          </p:cNvGrpSpPr>
          <p:nvPr/>
        </p:nvGrpSpPr>
        <p:grpSpPr bwMode="auto">
          <a:xfrm>
            <a:off x="0" y="457200"/>
            <a:ext cx="2171700" cy="5943600"/>
            <a:chOff x="4560" y="9091"/>
            <a:chExt cx="2910" cy="8023"/>
          </a:xfrm>
        </p:grpSpPr>
        <p:sp>
          <p:nvSpPr>
            <p:cNvPr id="76802" name="AutoShape 2"/>
            <p:cNvSpPr>
              <a:spLocks noChangeAspect="1" noChangeArrowheads="1" noTextEdit="1"/>
            </p:cNvSpPr>
            <p:nvPr/>
          </p:nvSpPr>
          <p:spPr bwMode="auto">
            <a:xfrm>
              <a:off x="4560" y="9091"/>
              <a:ext cx="2910" cy="8023"/>
            </a:xfrm>
            <a:prstGeom prst="rect">
              <a:avLst/>
            </a:prstGeom>
            <a:noFill/>
          </p:spPr>
          <p:txBody>
            <a:bodyPr vert="horz" wrap="square" lIns="91440" tIns="45720" rIns="91440" bIns="45720" numCol="1" anchor="t" anchorCtr="0" compatLnSpc="1">
              <a:prstTxWarp prst="textNoShape">
                <a:avLst/>
              </a:prstTxWarp>
            </a:bodyPr>
            <a:lstStyle/>
            <a:p>
              <a:endParaRPr lang="es-MX"/>
            </a:p>
          </p:txBody>
        </p:sp>
      </p:grpSp>
      <p:sp>
        <p:nvSpPr>
          <p:cNvPr id="76810" name="AutoShape 10"/>
          <p:cNvSpPr>
            <a:spLocks noChangeArrowheads="1"/>
          </p:cNvSpPr>
          <p:nvPr/>
        </p:nvSpPr>
        <p:spPr bwMode="auto">
          <a:xfrm>
            <a:off x="3779912" y="1772816"/>
            <a:ext cx="1943100" cy="6858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Definición del problema</a:t>
            </a:r>
            <a:r>
              <a:rPr kumimoji="0" lang="es-ES" sz="1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t>
            </a:r>
            <a:endParaRPr kumimoji="0" lang="es-ES" sz="1000" b="0" i="0" u="none" strike="noStrike" cap="none" normalizeH="0" baseline="0" dirty="0" smtClean="0">
              <a:ln>
                <a:noFill/>
              </a:ln>
              <a:solidFill>
                <a:schemeClr val="tx1"/>
              </a:solidFill>
              <a:effectLst/>
              <a:latin typeface="Arial" pitchFamily="34" charset="0"/>
            </a:endParaRPr>
          </a:p>
        </p:txBody>
      </p:sp>
      <p:sp>
        <p:nvSpPr>
          <p:cNvPr id="76805" name="AutoShape 5"/>
          <p:cNvSpPr>
            <a:spLocks noChangeArrowheads="1"/>
          </p:cNvSpPr>
          <p:nvPr/>
        </p:nvSpPr>
        <p:spPr bwMode="auto">
          <a:xfrm>
            <a:off x="3779912" y="2780928"/>
            <a:ext cx="1938338" cy="720079"/>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Plantear posibles soluciones o planes de acción.</a:t>
            </a:r>
            <a:endParaRPr kumimoji="0" lang="es-ES" sz="1200" b="0" i="0" u="none" strike="noStrike" cap="none" normalizeH="0" baseline="0" dirty="0" smtClean="0">
              <a:ln>
                <a:noFill/>
              </a:ln>
              <a:solidFill>
                <a:schemeClr val="tx1"/>
              </a:solidFill>
              <a:effectLst/>
              <a:latin typeface="Arial" pitchFamily="34" charset="0"/>
            </a:endParaRPr>
          </a:p>
        </p:txBody>
      </p:sp>
      <p:sp>
        <p:nvSpPr>
          <p:cNvPr id="76803" name="AutoShape 3"/>
          <p:cNvSpPr>
            <a:spLocks noChangeArrowheads="1"/>
          </p:cNvSpPr>
          <p:nvPr/>
        </p:nvSpPr>
        <p:spPr bwMode="auto">
          <a:xfrm>
            <a:off x="3779912" y="4797152"/>
            <a:ext cx="1936750" cy="792088"/>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1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Implementar la mejora o el plan de acción seleccionado para este proyecto</a:t>
            </a:r>
            <a:endParaRPr kumimoji="0" lang="es-ES" sz="1100" b="0" i="0" u="none" strike="noStrike" cap="none" normalizeH="0" baseline="0" dirty="0" smtClean="0">
              <a:ln>
                <a:noFill/>
              </a:ln>
              <a:solidFill>
                <a:schemeClr val="tx1"/>
              </a:solidFill>
              <a:effectLst/>
              <a:latin typeface="Arial" pitchFamily="34" charset="0"/>
            </a:endParaRPr>
          </a:p>
        </p:txBody>
      </p:sp>
      <p:sp>
        <p:nvSpPr>
          <p:cNvPr id="76804" name="AutoShape 4"/>
          <p:cNvSpPr>
            <a:spLocks noChangeArrowheads="1"/>
          </p:cNvSpPr>
          <p:nvPr/>
        </p:nvSpPr>
        <p:spPr bwMode="auto">
          <a:xfrm>
            <a:off x="3779912" y="3789040"/>
            <a:ext cx="1936750" cy="72008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Identificar que plan de acción es el más adecuado</a:t>
            </a:r>
            <a:endParaRPr kumimoji="0" lang="es-ES" sz="1200" b="0" i="0" u="none" strike="noStrike" cap="none" normalizeH="0" baseline="0" dirty="0" smtClean="0">
              <a:ln>
                <a:noFill/>
              </a:ln>
              <a:solidFill>
                <a:schemeClr val="tx1"/>
              </a:solidFill>
              <a:effectLst/>
              <a:latin typeface="Arial" pitchFamily="34" charset="0"/>
            </a:endParaRPr>
          </a:p>
        </p:txBody>
      </p:sp>
      <p:sp>
        <p:nvSpPr>
          <p:cNvPr id="76806" name="AutoShape 6"/>
          <p:cNvSpPr>
            <a:spLocks noChangeArrowheads="1"/>
          </p:cNvSpPr>
          <p:nvPr/>
        </p:nvSpPr>
        <p:spPr bwMode="auto">
          <a:xfrm>
            <a:off x="3779912" y="5877272"/>
            <a:ext cx="1943100" cy="790029"/>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Definir conclusiones y recomendaciones.</a:t>
            </a:r>
            <a:endParaRPr kumimoji="0" lang="es-ES" sz="1200" b="0" i="0" u="none" strike="noStrike" cap="none" normalizeH="0" baseline="0" dirty="0" smtClean="0">
              <a:ln>
                <a:noFill/>
              </a:ln>
              <a:solidFill>
                <a:schemeClr val="tx1"/>
              </a:solidFill>
              <a:effectLst/>
              <a:latin typeface="Arial" pitchFamily="34" charset="0"/>
            </a:endParaRPr>
          </a:p>
        </p:txBody>
      </p:sp>
      <p:sp>
        <p:nvSpPr>
          <p:cNvPr id="76808" name="AutoShape 8"/>
          <p:cNvSpPr>
            <a:spLocks noChangeShapeType="1"/>
          </p:cNvSpPr>
          <p:nvPr/>
        </p:nvSpPr>
        <p:spPr bwMode="auto">
          <a:xfrm>
            <a:off x="4644008" y="2492896"/>
            <a:ext cx="1588" cy="288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MX"/>
          </a:p>
        </p:txBody>
      </p:sp>
      <p:sp>
        <p:nvSpPr>
          <p:cNvPr id="76812"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76818" name="Rectangle 18"/>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MX"/>
          </a:p>
        </p:txBody>
      </p:sp>
      <p:sp>
        <p:nvSpPr>
          <p:cNvPr id="24" name="Title 23"/>
          <p:cNvSpPr>
            <a:spLocks noGrp="1"/>
          </p:cNvSpPr>
          <p:nvPr>
            <p:ph type="title" idx="4294967295"/>
          </p:nvPr>
        </p:nvSpPr>
        <p:spPr>
          <a:xfrm>
            <a:off x="539552" y="404664"/>
            <a:ext cx="8229600" cy="1143000"/>
          </a:xfrm>
        </p:spPr>
        <p:txBody>
          <a:bodyPr>
            <a:normAutofit/>
          </a:bodyPr>
          <a:lstStyle/>
          <a:p>
            <a:r>
              <a:rPr lang="en-US" sz="3300" dirty="0" smtClean="0"/>
              <a:t/>
            </a:r>
            <a:br>
              <a:rPr lang="en-US" sz="3300" dirty="0" smtClean="0"/>
            </a:br>
            <a:r>
              <a:rPr lang="en-US" sz="3300" dirty="0" smtClean="0"/>
              <a:t>METODOLOGÍA</a:t>
            </a:r>
            <a:endParaRPr lang="es-MX" sz="3300" dirty="0"/>
          </a:p>
        </p:txBody>
      </p:sp>
      <p:sp>
        <p:nvSpPr>
          <p:cNvPr id="26" name="AutoShape 8"/>
          <p:cNvSpPr>
            <a:spLocks noChangeShapeType="1"/>
          </p:cNvSpPr>
          <p:nvPr/>
        </p:nvSpPr>
        <p:spPr bwMode="auto">
          <a:xfrm>
            <a:off x="4644008" y="5589240"/>
            <a:ext cx="1588" cy="288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MX"/>
          </a:p>
        </p:txBody>
      </p:sp>
      <p:sp>
        <p:nvSpPr>
          <p:cNvPr id="27" name="AutoShape 8"/>
          <p:cNvSpPr>
            <a:spLocks noChangeShapeType="1"/>
          </p:cNvSpPr>
          <p:nvPr/>
        </p:nvSpPr>
        <p:spPr bwMode="auto">
          <a:xfrm>
            <a:off x="4644008" y="4509120"/>
            <a:ext cx="1588" cy="288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MX"/>
          </a:p>
        </p:txBody>
      </p:sp>
      <p:sp>
        <p:nvSpPr>
          <p:cNvPr id="28" name="AutoShape 8"/>
          <p:cNvSpPr>
            <a:spLocks noChangeShapeType="1"/>
          </p:cNvSpPr>
          <p:nvPr/>
        </p:nvSpPr>
        <p:spPr bwMode="auto">
          <a:xfrm>
            <a:off x="4644008" y="3501008"/>
            <a:ext cx="1588" cy="28800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s-MX"/>
          </a:p>
        </p:txBody>
      </p:sp>
    </p:spTree>
  </p:cSld>
  <p:clrMapOvr>
    <a:masterClrMapping/>
  </p:clrMapOvr>
  <p:transition spd="med">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a:bodyPr>
          <a:lstStyle/>
          <a:p>
            <a:pPr marL="624078" indent="-514350">
              <a:buNone/>
            </a:pPr>
            <a:endParaRPr lang="es-MX" sz="1900" dirty="0" smtClean="0"/>
          </a:p>
          <a:p>
            <a:pPr marL="624078" indent="-514350" algn="just"/>
            <a:r>
              <a:rPr lang="es-MX" sz="1900" dirty="0" smtClean="0"/>
              <a:t>La empresa tiene 25 años en el mercado ecuatoriano y se encuentra ubicada en la ciudad de Guayaquil.</a:t>
            </a:r>
          </a:p>
          <a:p>
            <a:pPr marL="624078" indent="-514350" algn="just">
              <a:buNone/>
            </a:pPr>
            <a:endParaRPr lang="es-MX" sz="1900" dirty="0" smtClean="0"/>
          </a:p>
          <a:p>
            <a:pPr marL="624078" indent="-514350" algn="just"/>
            <a:r>
              <a:rPr lang="es-MX" sz="1900" dirty="0" smtClean="0"/>
              <a:t>Se dedica a la importación directa de Japón, China, Italia, Corea, Perú, venta y distribución de productos y herramientas para la reparación de llantas y tubos, además de la venta y distribución de bandas transportadoras.</a:t>
            </a:r>
          </a:p>
          <a:p>
            <a:pPr marL="624078" indent="-514350" algn="just">
              <a:buNone/>
            </a:pPr>
            <a:r>
              <a:rPr lang="es-MX" sz="1900" dirty="0" smtClean="0"/>
              <a:t> </a:t>
            </a:r>
          </a:p>
          <a:p>
            <a:pPr marL="624078" indent="-514350" algn="just"/>
            <a:r>
              <a:rPr lang="es-MX" sz="1900" dirty="0" smtClean="0"/>
              <a:t>Da el servicio de reparación de llantas de auto, camión y equipo caminero, también el servicio de empalme de bandas transportadoras. La empresa cubre el mercado automotriz e industrial, teniendo en el área industrial sus mejores clientes como: constructoras, ingenios azucareros, operadores logísticos y muchos más.</a:t>
            </a:r>
          </a:p>
          <a:p>
            <a:endParaRPr lang="es-ES_tradnl" dirty="0" smtClean="0"/>
          </a:p>
          <a:p>
            <a:endParaRPr lang="es-ES_tradnl" dirty="0" smtClean="0"/>
          </a:p>
          <a:p>
            <a:endParaRPr lang="es-MX" dirty="0"/>
          </a:p>
        </p:txBody>
      </p:sp>
      <p:sp>
        <p:nvSpPr>
          <p:cNvPr id="3" name="Title 2"/>
          <p:cNvSpPr>
            <a:spLocks noGrp="1"/>
          </p:cNvSpPr>
          <p:nvPr>
            <p:ph type="title"/>
          </p:nvPr>
        </p:nvSpPr>
        <p:spPr/>
        <p:txBody>
          <a:bodyPr>
            <a:normAutofit fontScale="90000"/>
          </a:bodyPr>
          <a:lstStyle/>
          <a:p>
            <a:r>
              <a:rPr lang="es-EC" dirty="0" smtClean="0">
                <a:latin typeface="Arial" pitchFamily="34" charset="0"/>
                <a:cs typeface="Arial" pitchFamily="34" charset="0"/>
              </a:rPr>
              <a:t/>
            </a:r>
            <a:br>
              <a:rPr lang="es-EC" dirty="0" smtClean="0">
                <a:latin typeface="Arial" pitchFamily="34" charset="0"/>
                <a:cs typeface="Arial" pitchFamily="34" charset="0"/>
              </a:rPr>
            </a:br>
            <a:r>
              <a:rPr lang="es-EC" dirty="0" smtClean="0">
                <a:latin typeface="Arial" pitchFamily="34" charset="0"/>
                <a:cs typeface="Arial" pitchFamily="34" charset="0"/>
              </a:rPr>
              <a:t/>
            </a:r>
            <a:br>
              <a:rPr lang="es-EC" dirty="0" smtClean="0">
                <a:latin typeface="Arial" pitchFamily="34" charset="0"/>
                <a:cs typeface="Arial" pitchFamily="34" charset="0"/>
              </a:rPr>
            </a:br>
            <a:r>
              <a:rPr lang="es-EC" sz="3700" dirty="0" smtClean="0">
                <a:latin typeface="Arial" pitchFamily="34" charset="0"/>
                <a:cs typeface="Arial" pitchFamily="34" charset="0"/>
              </a:rPr>
              <a:t>SITUACIÓN ACTUAL</a:t>
            </a:r>
            <a:r>
              <a:rPr lang="es-EC" dirty="0" smtClean="0">
                <a:latin typeface="Arial" pitchFamily="34" charset="0"/>
                <a:cs typeface="Arial" pitchFamily="34" charset="0"/>
              </a:rPr>
              <a:t/>
            </a:r>
            <a:br>
              <a:rPr lang="es-EC" dirty="0" smtClean="0">
                <a:latin typeface="Arial" pitchFamily="34" charset="0"/>
                <a:cs typeface="Arial" pitchFamily="34" charset="0"/>
              </a:rPr>
            </a:br>
            <a:endParaRPr lang="es-MX" dirty="0"/>
          </a:p>
        </p:txBody>
      </p:sp>
      <p:pic>
        <p:nvPicPr>
          <p:cNvPr id="4" name="Content Placeholder 3" descr="http://blog.espol.edu.ec/vlirtel/files/2009/05/espol1-300x299.png"/>
          <p:cNvPicPr>
            <a:picLocks noGrp="1"/>
          </p:cNvPicPr>
          <p:nvPr>
            <p:ph idx="1"/>
          </p:nvPr>
        </p:nvPicPr>
        <p:blipFill>
          <a:blip r:embed="rId2" cstate="print"/>
          <a:stretch>
            <a:fillRect/>
          </a:stretch>
        </p:blipFill>
        <p:spPr bwMode="auto">
          <a:xfrm>
            <a:off x="7668344" y="332656"/>
            <a:ext cx="1212726" cy="1108869"/>
          </a:xfrm>
          <a:prstGeom prst="rect">
            <a:avLst/>
          </a:prstGeom>
          <a:noFill/>
          <a:ln>
            <a:noFill/>
          </a:ln>
        </p:spPr>
      </p:pic>
    </p:spTree>
  </p:cSld>
  <p:clrMapOvr>
    <a:masterClrMapping/>
  </p:clrMapOvr>
  <p:transition spd="med">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sp>
        <p:nvSpPr>
          <p:cNvPr id="9" name="Content Placeholder 8"/>
          <p:cNvSpPr>
            <a:spLocks noGrp="1"/>
          </p:cNvSpPr>
          <p:nvPr>
            <p:ph idx="1"/>
          </p:nvPr>
        </p:nvSpPr>
        <p:spPr/>
        <p:txBody>
          <a:bodyPr>
            <a:normAutofit/>
          </a:bodyPr>
          <a:lstStyle/>
          <a:p>
            <a:endParaRPr lang="es-EC" dirty="0" smtClean="0"/>
          </a:p>
          <a:p>
            <a:endParaRPr lang="es-EC" dirty="0" smtClean="0"/>
          </a:p>
          <a:p>
            <a:r>
              <a:rPr lang="es-EC" dirty="0" smtClean="0"/>
              <a:t>Se dividen en tres grandes grupos: </a:t>
            </a:r>
          </a:p>
          <a:p>
            <a:endParaRPr lang="es-EC" dirty="0" smtClean="0"/>
          </a:p>
          <a:p>
            <a:pPr marL="624078" indent="-514350">
              <a:buFont typeface="+mj-lt"/>
              <a:buAutoNum type="arabicPeriod"/>
            </a:pPr>
            <a:r>
              <a:rPr lang="es-EC" dirty="0" smtClean="0"/>
              <a:t>Procesos Estratégico</a:t>
            </a:r>
          </a:p>
          <a:p>
            <a:pPr marL="624078" indent="-514350">
              <a:buFont typeface="+mj-lt"/>
              <a:buAutoNum type="arabicPeriod"/>
            </a:pPr>
            <a:r>
              <a:rPr lang="es-EC" dirty="0" smtClean="0"/>
              <a:t>Procesos Operativos</a:t>
            </a:r>
          </a:p>
          <a:p>
            <a:pPr marL="624078" indent="-514350">
              <a:buFont typeface="+mj-lt"/>
              <a:buAutoNum type="arabicPeriod"/>
            </a:pPr>
            <a:r>
              <a:rPr lang="es-EC" dirty="0" smtClean="0"/>
              <a:t>Procesos de Apoyo</a:t>
            </a:r>
          </a:p>
          <a:p>
            <a:endParaRPr lang="es-MX" dirty="0"/>
          </a:p>
        </p:txBody>
      </p:sp>
      <p:sp>
        <p:nvSpPr>
          <p:cNvPr id="6" name="Title 5"/>
          <p:cNvSpPr>
            <a:spLocks noGrp="1"/>
          </p:cNvSpPr>
          <p:nvPr>
            <p:ph type="title"/>
          </p:nvPr>
        </p:nvSpPr>
        <p:spPr/>
        <p:txBody>
          <a:bodyPr>
            <a:normAutofit/>
          </a:bodyPr>
          <a:lstStyle/>
          <a:p>
            <a:r>
              <a:rPr lang="en-US" sz="3300" dirty="0" smtClean="0"/>
              <a:t/>
            </a:r>
            <a:br>
              <a:rPr lang="en-US" sz="3300" dirty="0" smtClean="0"/>
            </a:br>
            <a:r>
              <a:rPr lang="es-MX" sz="3600" dirty="0" smtClean="0"/>
              <a:t> </a:t>
            </a:r>
            <a:r>
              <a:rPr lang="es-MX" sz="3000" dirty="0" smtClean="0"/>
              <a:t>MAPEO DE LA CADENA DE VALOR</a:t>
            </a:r>
            <a:endParaRPr lang="es-MX" sz="3000" dirty="0"/>
          </a:p>
        </p:txBody>
      </p:sp>
    </p:spTree>
  </p:cSld>
  <p:clrMapOvr>
    <a:masterClrMapping/>
  </p:clrMapOvr>
  <p:transition spd="med">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descr="http://blog.espol.edu.ec/vlirtel/files/2009/05/espol1-300x299.png"/>
          <p:cNvPicPr>
            <a:picLocks/>
          </p:cNvPicPr>
          <p:nvPr/>
        </p:nvPicPr>
        <p:blipFill>
          <a:blip r:embed="rId2" cstate="print"/>
          <a:stretch>
            <a:fillRect/>
          </a:stretch>
        </p:blipFill>
        <p:spPr bwMode="auto">
          <a:xfrm>
            <a:off x="7668344" y="332656"/>
            <a:ext cx="1212726" cy="1108869"/>
          </a:xfrm>
          <a:prstGeom prst="rect">
            <a:avLst/>
          </a:prstGeom>
          <a:noFill/>
          <a:ln>
            <a:noFill/>
          </a:ln>
        </p:spPr>
      </p:pic>
      <p:graphicFrame>
        <p:nvGraphicFramePr>
          <p:cNvPr id="5" name="Content Placeholder 4"/>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rmAutofit fontScale="90000"/>
          </a:bodyPr>
          <a:lstStyle/>
          <a:p>
            <a:r>
              <a:rPr lang="es-ES_tradnl" sz="3700" dirty="0" smtClean="0"/>
              <a:t/>
            </a:r>
            <a:br>
              <a:rPr lang="es-ES_tradnl" sz="3700" dirty="0" smtClean="0"/>
            </a:br>
            <a:r>
              <a:rPr lang="es-EC" sz="3700" cap="small" dirty="0" smtClean="0"/>
              <a:t> </a:t>
            </a:r>
            <a:br>
              <a:rPr lang="es-EC" sz="3700" cap="small" dirty="0" smtClean="0"/>
            </a:br>
            <a:r>
              <a:rPr lang="es-EC" sz="3700" cap="small" dirty="0" smtClean="0"/>
              <a:t>PROCESOS ESTRATÉGICOS.</a:t>
            </a:r>
            <a:r>
              <a:rPr lang="es-MX" dirty="0" smtClean="0"/>
              <a:t/>
            </a:r>
            <a:br>
              <a:rPr lang="es-MX" dirty="0" smtClean="0"/>
            </a:br>
            <a:endParaRPr lang="es-MX" dirty="0"/>
          </a:p>
        </p:txBody>
      </p:sp>
    </p:spTree>
  </p:cSld>
  <p:clrMapOvr>
    <a:masterClrMapping/>
  </p:clrMapOvr>
  <p:transition spd="med">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4602</TotalTime>
  <Words>1413</Words>
  <Application>Microsoft Office PowerPoint</Application>
  <PresentationFormat>On-screen Show (4:3)</PresentationFormat>
  <Paragraphs>223</Paragraphs>
  <Slides>46</Slides>
  <Notes>0</Notes>
  <HiddenSlides>2</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Concourse</vt:lpstr>
      <vt:lpstr>“Propuesta De Mejora Para La Gestión Logística De Empresas De Servicio” </vt:lpstr>
      <vt:lpstr>  DEFINICIÓN DEL PROBLEMA </vt:lpstr>
      <vt:lpstr> DEFINICIÓN DEL PROBLEMA</vt:lpstr>
      <vt:lpstr>OBJETIVO GENERAL</vt:lpstr>
      <vt:lpstr>OBJETIVOS ESPECIFICOS</vt:lpstr>
      <vt:lpstr> METODOLOGÍA</vt:lpstr>
      <vt:lpstr>  SITUACIÓN ACTUAL </vt:lpstr>
      <vt:lpstr>  MAPEO DE LA CADENA DE VALOR</vt:lpstr>
      <vt:lpstr>   PROCESOS ESTRATÉGICOS. </vt:lpstr>
      <vt:lpstr>  PROCESOS OPERATIVOS. </vt:lpstr>
      <vt:lpstr> PROCESOS DE APOYO</vt:lpstr>
      <vt:lpstr> </vt:lpstr>
      <vt:lpstr>  VENTAS </vt:lpstr>
      <vt:lpstr>   </vt:lpstr>
      <vt:lpstr>  COMPRAS </vt:lpstr>
      <vt:lpstr> COMPRAS</vt:lpstr>
      <vt:lpstr>  DISTRIBUCIÓN DEMOGRÁFICA DE CLIENTES </vt:lpstr>
      <vt:lpstr>Slide 18</vt:lpstr>
      <vt:lpstr>    Pedidos entregados a tiempo directa e indirectamente al cliente.  </vt:lpstr>
      <vt:lpstr> ROTACIÓN DE MERCADERIA</vt:lpstr>
      <vt:lpstr> OCUPACIÓN DE LA BODEGA</vt:lpstr>
      <vt:lpstr>  TIEMPO DE RECEPCIÓN DE IMPORTACIONES</vt:lpstr>
      <vt:lpstr>Slide 23</vt:lpstr>
      <vt:lpstr> PROCEDIMIENTO DE DESPACHO</vt:lpstr>
      <vt:lpstr>ALMACENAMIENTO EN LA BODEGA</vt:lpstr>
      <vt:lpstr> OCUPACIÓN DE LA BODEGA</vt:lpstr>
      <vt:lpstr>   CARTA FROM TO </vt:lpstr>
      <vt:lpstr> RANGOS DE RECORRIDOS</vt:lpstr>
      <vt:lpstr>  RESUMEN DE MOVIMIENTOS </vt:lpstr>
      <vt:lpstr>  MATRIZ DE RELACIONES</vt:lpstr>
      <vt:lpstr>  BLOCK LAYOUT</vt:lpstr>
      <vt:lpstr> LAYOUT 1</vt:lpstr>
      <vt:lpstr>LAYOUT 2</vt:lpstr>
      <vt:lpstr>   RESULTADOS DE RECORRIDO </vt:lpstr>
      <vt:lpstr>Slide 35</vt:lpstr>
      <vt:lpstr>DEMANDA, OFERTA Y MERCADO INSATISFECHO  DE CLIENTES EN EL ÁREA AUTOMOTRIZ E INDUSTRIAL</vt:lpstr>
      <vt:lpstr>Slide 37</vt:lpstr>
      <vt:lpstr>  PROCEDIMIENTO DE COMPRAS</vt:lpstr>
      <vt:lpstr> FLUJO DE CAJA</vt:lpstr>
      <vt:lpstr> FLUJO DE CAJA</vt:lpstr>
      <vt:lpstr>  FLUJO DE CAJA</vt:lpstr>
      <vt:lpstr>  CONCLUSIONES</vt:lpstr>
      <vt:lpstr> CONCLUSIONES</vt:lpstr>
      <vt:lpstr>  CONCLUSIONES</vt:lpstr>
      <vt:lpstr> RECOMENDACIONES</vt:lpstr>
      <vt:lpstr>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Mayrita barros</dc:creator>
  <cp:lastModifiedBy>Mayrita barros</cp:lastModifiedBy>
  <cp:revision>57</cp:revision>
  <dcterms:created xsi:type="dcterms:W3CDTF">2010-07-10T16:58:55Z</dcterms:created>
  <dcterms:modified xsi:type="dcterms:W3CDTF">2010-07-16T00:44:13Z</dcterms:modified>
</cp:coreProperties>
</file>