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Default Extension="vml" ContentType="application/vnd.openxmlformats-officedocument.vmlDrawing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83" r:id="rId26"/>
    <p:sldId id="284" r:id="rId27"/>
    <p:sldId id="285" r:id="rId28"/>
    <p:sldId id="286" r:id="rId29"/>
    <p:sldId id="290" r:id="rId30"/>
    <p:sldId id="287" r:id="rId31"/>
    <p:sldId id="288" r:id="rId32"/>
    <p:sldId id="289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  <a:srgbClr val="001848"/>
    <a:srgbClr val="000000"/>
    <a:srgbClr val="9933FF"/>
    <a:srgbClr val="0004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23167-A64E-4D51-91BF-9504C79DB02C}" type="doc">
      <dgm:prSet loTypeId="urn:microsoft.com/office/officeart/2005/8/layout/radial4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85C6F63-E55F-4B47-BF93-B39B92A26565}">
      <dgm:prSet phldrT="[Texto]"/>
      <dgm:spPr/>
      <dgm:t>
        <a:bodyPr/>
        <a:lstStyle/>
        <a:p>
          <a:r>
            <a:rPr lang="es-EC" dirty="0" smtClean="0"/>
            <a:t>ESTRATEGIA APLICADA</a:t>
          </a:r>
          <a:endParaRPr lang="en-US" dirty="0"/>
        </a:p>
      </dgm:t>
    </dgm:pt>
    <dgm:pt modelId="{63881E49-4CFC-478A-BBDC-A8BA6325A385}" type="parTrans" cxnId="{617C8325-9F26-4A2A-A652-339C3FEF0D69}">
      <dgm:prSet/>
      <dgm:spPr/>
      <dgm:t>
        <a:bodyPr/>
        <a:lstStyle/>
        <a:p>
          <a:endParaRPr lang="en-US"/>
        </a:p>
      </dgm:t>
    </dgm:pt>
    <dgm:pt modelId="{CD7FAB85-F764-47DF-9CE6-55EAFC53F710}" type="sibTrans" cxnId="{617C8325-9F26-4A2A-A652-339C3FEF0D69}">
      <dgm:prSet/>
      <dgm:spPr/>
      <dgm:t>
        <a:bodyPr/>
        <a:lstStyle/>
        <a:p>
          <a:endParaRPr lang="en-US"/>
        </a:p>
      </dgm:t>
    </dgm:pt>
    <dgm:pt modelId="{97FAD25B-C59C-495B-9E3A-6A4BE4D88E09}">
      <dgm:prSet phldrT="[Texto]"/>
      <dgm:spPr/>
      <dgm:t>
        <a:bodyPr/>
        <a:lstStyle/>
        <a:p>
          <a:pPr algn="just"/>
          <a:r>
            <a:rPr lang="es-ES" dirty="0" smtClean="0">
              <a:solidFill>
                <a:srgbClr val="001848"/>
              </a:solidFill>
            </a:rPr>
            <a:t>Toda organización debe estar diseñada según su planteamiento estratégico para soportar cambios en el entorno del negocio; por lo tanto, la  estrategia es la que define cuál será, en definitiva, la forma en que la organización gestionará sus objetivos. </a:t>
          </a:r>
          <a:endParaRPr lang="en-US" dirty="0">
            <a:solidFill>
              <a:srgbClr val="001848"/>
            </a:solidFill>
          </a:endParaRPr>
        </a:p>
      </dgm:t>
    </dgm:pt>
    <dgm:pt modelId="{40308426-CC69-4ABF-8BA4-4CFEA620D47A}" type="parTrans" cxnId="{249A72CD-0E61-4C4B-8E79-A14AD5C178E5}">
      <dgm:prSet/>
      <dgm:spPr/>
      <dgm:t>
        <a:bodyPr/>
        <a:lstStyle/>
        <a:p>
          <a:endParaRPr lang="en-US"/>
        </a:p>
      </dgm:t>
    </dgm:pt>
    <dgm:pt modelId="{4B8E49EA-F881-4298-A58C-864A3137A83B}" type="sibTrans" cxnId="{249A72CD-0E61-4C4B-8E79-A14AD5C178E5}">
      <dgm:prSet/>
      <dgm:spPr/>
      <dgm:t>
        <a:bodyPr/>
        <a:lstStyle/>
        <a:p>
          <a:endParaRPr lang="en-US"/>
        </a:p>
      </dgm:t>
    </dgm:pt>
    <dgm:pt modelId="{DCEC0AA5-E60E-4A2E-A91B-CBE13EE077C0}">
      <dgm:prSet phldrT="[Texto]"/>
      <dgm:spPr/>
      <dgm:t>
        <a:bodyPr/>
        <a:lstStyle/>
        <a:p>
          <a:pPr algn="just"/>
          <a:r>
            <a:rPr lang="es-ES" i="0" dirty="0" smtClean="0">
              <a:solidFill>
                <a:srgbClr val="001848"/>
              </a:solidFill>
            </a:rPr>
            <a:t>El objetivo que persigue el presente trabajo es </a:t>
          </a:r>
          <a:r>
            <a:rPr lang="es-EC" i="0" dirty="0" smtClean="0">
              <a:solidFill>
                <a:srgbClr val="001848"/>
              </a:solidFill>
            </a:rPr>
            <a:t>evaluar el actual control  de las compras por ínfima cuantía debido a su proceso de transición como entidad del estado, y desarrollando  un prototipo de control que mejore el proceso de compras y ayude a la organización al logro de sus objetivos estratégicos</a:t>
          </a:r>
          <a:endParaRPr lang="en-US" i="0" dirty="0">
            <a:solidFill>
              <a:srgbClr val="001848"/>
            </a:solidFill>
          </a:endParaRPr>
        </a:p>
      </dgm:t>
    </dgm:pt>
    <dgm:pt modelId="{1F9592A7-F333-437B-B6C8-33B25CE1494A}" type="parTrans" cxnId="{BFCCBFC6-4694-49A0-84D4-50B69A3461E4}">
      <dgm:prSet/>
      <dgm:spPr/>
      <dgm:t>
        <a:bodyPr/>
        <a:lstStyle/>
        <a:p>
          <a:endParaRPr lang="en-US"/>
        </a:p>
      </dgm:t>
    </dgm:pt>
    <dgm:pt modelId="{C22F205C-52E9-4598-ADF9-7F79E2B394B0}" type="sibTrans" cxnId="{BFCCBFC6-4694-49A0-84D4-50B69A3461E4}">
      <dgm:prSet/>
      <dgm:spPr/>
      <dgm:t>
        <a:bodyPr/>
        <a:lstStyle/>
        <a:p>
          <a:endParaRPr lang="en-US"/>
        </a:p>
      </dgm:t>
    </dgm:pt>
    <dgm:pt modelId="{87E5CFA4-C623-4FAA-A8E3-E5BA021D18F0}" type="pres">
      <dgm:prSet presAssocID="{E9C23167-A64E-4D51-91BF-9504C79DB02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4C2AA0-E8C9-4916-9082-961243DD971C}" type="pres">
      <dgm:prSet presAssocID="{285C6F63-E55F-4B47-BF93-B39B92A26565}" presName="centerShape" presStyleLbl="node0" presStyleIdx="0" presStyleCnt="1" custScaleX="68877" custScaleY="69288" custLinFactNeighborX="-1276" custLinFactNeighborY="6173"/>
      <dgm:spPr/>
      <dgm:t>
        <a:bodyPr/>
        <a:lstStyle/>
        <a:p>
          <a:endParaRPr lang="en-US"/>
        </a:p>
      </dgm:t>
    </dgm:pt>
    <dgm:pt modelId="{0DFE1DCE-C417-4B30-A8CA-C377AD8FEA64}" type="pres">
      <dgm:prSet presAssocID="{40308426-CC69-4ABF-8BA4-4CFEA620D47A}" presName="parTrans" presStyleLbl="bgSibTrans2D1" presStyleIdx="0" presStyleCnt="2" custScaleX="70626" custScaleY="83360" custLinFactNeighborY="47974" custRadScaleRad="423336" custRadScaleInc="-2147483648"/>
      <dgm:spPr/>
      <dgm:t>
        <a:bodyPr/>
        <a:lstStyle/>
        <a:p>
          <a:endParaRPr lang="en-US"/>
        </a:p>
      </dgm:t>
    </dgm:pt>
    <dgm:pt modelId="{E411187E-5F0F-4863-B96D-6A16AB14BF65}" type="pres">
      <dgm:prSet presAssocID="{97FAD25B-C59C-495B-9E3A-6A4BE4D88E09}" presName="node" presStyleLbl="node1" presStyleIdx="0" presStyleCnt="2" custScaleX="158000" custScaleY="102885" custRadScaleRad="84828" custRadScaleInc="8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85F06-E600-4C3A-8528-A211326AFEDD}" type="pres">
      <dgm:prSet presAssocID="{1F9592A7-F333-437B-B6C8-33B25CE1494A}" presName="parTrans" presStyleLbl="bgSibTrans2D1" presStyleIdx="1" presStyleCnt="2" custScaleX="70508" custScaleY="88803" custLinFactNeighborX="-7867" custLinFactNeighborY="49092" custRadScaleRad="31158" custRadScaleInc="-2147483648"/>
      <dgm:spPr/>
      <dgm:t>
        <a:bodyPr/>
        <a:lstStyle/>
        <a:p>
          <a:endParaRPr lang="en-US"/>
        </a:p>
      </dgm:t>
    </dgm:pt>
    <dgm:pt modelId="{1F4C420E-4C9E-46D0-A957-6963130605CE}" type="pres">
      <dgm:prSet presAssocID="{DCEC0AA5-E60E-4A2E-A91B-CBE13EE077C0}" presName="node" presStyleLbl="node1" presStyleIdx="1" presStyleCnt="2" custScaleX="155056" custRadScaleRad="86772" custRadScaleInc="-7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C8325-9F26-4A2A-A652-339C3FEF0D69}" srcId="{E9C23167-A64E-4D51-91BF-9504C79DB02C}" destId="{285C6F63-E55F-4B47-BF93-B39B92A26565}" srcOrd="0" destOrd="0" parTransId="{63881E49-4CFC-478A-BBDC-A8BA6325A385}" sibTransId="{CD7FAB85-F764-47DF-9CE6-55EAFC53F710}"/>
    <dgm:cxn modelId="{CDA40B17-102B-4485-8A58-9D79AD64BD39}" type="presOf" srcId="{1F9592A7-F333-437B-B6C8-33B25CE1494A}" destId="{6CE85F06-E600-4C3A-8528-A211326AFEDD}" srcOrd="0" destOrd="0" presId="urn:microsoft.com/office/officeart/2005/8/layout/radial4"/>
    <dgm:cxn modelId="{249A72CD-0E61-4C4B-8E79-A14AD5C178E5}" srcId="{285C6F63-E55F-4B47-BF93-B39B92A26565}" destId="{97FAD25B-C59C-495B-9E3A-6A4BE4D88E09}" srcOrd="0" destOrd="0" parTransId="{40308426-CC69-4ABF-8BA4-4CFEA620D47A}" sibTransId="{4B8E49EA-F881-4298-A58C-864A3137A83B}"/>
    <dgm:cxn modelId="{60D96130-5350-4E3E-93E0-0BF6675FD645}" type="presOf" srcId="{DCEC0AA5-E60E-4A2E-A91B-CBE13EE077C0}" destId="{1F4C420E-4C9E-46D0-A957-6963130605CE}" srcOrd="0" destOrd="0" presId="urn:microsoft.com/office/officeart/2005/8/layout/radial4"/>
    <dgm:cxn modelId="{29BE4964-5E85-464A-B71A-45D1A54C6A90}" type="presOf" srcId="{97FAD25B-C59C-495B-9E3A-6A4BE4D88E09}" destId="{E411187E-5F0F-4863-B96D-6A16AB14BF65}" srcOrd="0" destOrd="0" presId="urn:microsoft.com/office/officeart/2005/8/layout/radial4"/>
    <dgm:cxn modelId="{BFCCBFC6-4694-49A0-84D4-50B69A3461E4}" srcId="{285C6F63-E55F-4B47-BF93-B39B92A26565}" destId="{DCEC0AA5-E60E-4A2E-A91B-CBE13EE077C0}" srcOrd="1" destOrd="0" parTransId="{1F9592A7-F333-437B-B6C8-33B25CE1494A}" sibTransId="{C22F205C-52E9-4598-ADF9-7F79E2B394B0}"/>
    <dgm:cxn modelId="{A3264032-9BE4-40F5-AA4A-3013A4905B0A}" type="presOf" srcId="{285C6F63-E55F-4B47-BF93-B39B92A26565}" destId="{0E4C2AA0-E8C9-4916-9082-961243DD971C}" srcOrd="0" destOrd="0" presId="urn:microsoft.com/office/officeart/2005/8/layout/radial4"/>
    <dgm:cxn modelId="{A9F47372-D9DF-431F-ABF5-312C0E048452}" type="presOf" srcId="{40308426-CC69-4ABF-8BA4-4CFEA620D47A}" destId="{0DFE1DCE-C417-4B30-A8CA-C377AD8FEA64}" srcOrd="0" destOrd="0" presId="urn:microsoft.com/office/officeart/2005/8/layout/radial4"/>
    <dgm:cxn modelId="{FB684902-B752-466D-9E2A-6AA482D80AA9}" type="presOf" srcId="{E9C23167-A64E-4D51-91BF-9504C79DB02C}" destId="{87E5CFA4-C623-4FAA-A8E3-E5BA021D18F0}" srcOrd="0" destOrd="0" presId="urn:microsoft.com/office/officeart/2005/8/layout/radial4"/>
    <dgm:cxn modelId="{E72686D4-7EAE-4A55-8465-EF2F7AD33782}" type="presParOf" srcId="{87E5CFA4-C623-4FAA-A8E3-E5BA021D18F0}" destId="{0E4C2AA0-E8C9-4916-9082-961243DD971C}" srcOrd="0" destOrd="0" presId="urn:microsoft.com/office/officeart/2005/8/layout/radial4"/>
    <dgm:cxn modelId="{3FE867CF-D169-44F9-A1C9-F88D94132949}" type="presParOf" srcId="{87E5CFA4-C623-4FAA-A8E3-E5BA021D18F0}" destId="{0DFE1DCE-C417-4B30-A8CA-C377AD8FEA64}" srcOrd="1" destOrd="0" presId="urn:microsoft.com/office/officeart/2005/8/layout/radial4"/>
    <dgm:cxn modelId="{548C142F-70DF-4C1A-AB24-2DEA73D9645D}" type="presParOf" srcId="{87E5CFA4-C623-4FAA-A8E3-E5BA021D18F0}" destId="{E411187E-5F0F-4863-B96D-6A16AB14BF65}" srcOrd="2" destOrd="0" presId="urn:microsoft.com/office/officeart/2005/8/layout/radial4"/>
    <dgm:cxn modelId="{39816A7B-BF10-47E7-809E-691562E3DECF}" type="presParOf" srcId="{87E5CFA4-C623-4FAA-A8E3-E5BA021D18F0}" destId="{6CE85F06-E600-4C3A-8528-A211326AFEDD}" srcOrd="3" destOrd="0" presId="urn:microsoft.com/office/officeart/2005/8/layout/radial4"/>
    <dgm:cxn modelId="{A1A4C363-82C6-4E1B-9BBE-9D814844CF88}" type="presParOf" srcId="{87E5CFA4-C623-4FAA-A8E3-E5BA021D18F0}" destId="{1F4C420E-4C9E-46D0-A957-6963130605C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D5479F-2EAC-4EA2-9582-9E13F5E244CF}" type="doc">
      <dgm:prSet loTypeId="urn:microsoft.com/office/officeart/2005/8/layout/process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2A63C85-6499-4D4D-91DC-88AB05E2E6FC}">
      <dgm:prSet phldrT="[Texto]" custT="1"/>
      <dgm:spPr/>
      <dgm:t>
        <a:bodyPr/>
        <a:lstStyle/>
        <a:p>
          <a:pPr marL="0" indent="0" algn="just"/>
          <a:r>
            <a:rPr lang="es-ES" sz="1800" dirty="0" smtClean="0"/>
            <a:t>Identificar los factores que hacen al Departamento de compras un elemento fundamental de la entidad y así generar una ventaja competitiva</a:t>
          </a:r>
          <a:endParaRPr lang="en-US" sz="1800" dirty="0"/>
        </a:p>
      </dgm:t>
    </dgm:pt>
    <dgm:pt modelId="{1B1E1307-3C7F-4723-853D-E8F52CC8FDD1}" type="parTrans" cxnId="{2C401850-2E01-480D-8C0E-DD2CC1E33EBA}">
      <dgm:prSet/>
      <dgm:spPr/>
      <dgm:t>
        <a:bodyPr/>
        <a:lstStyle/>
        <a:p>
          <a:endParaRPr lang="en-US"/>
        </a:p>
      </dgm:t>
    </dgm:pt>
    <dgm:pt modelId="{A7BAFC71-D474-476B-8FA5-910D95A0C8C6}" type="sibTrans" cxnId="{2C401850-2E01-480D-8C0E-DD2CC1E33EBA}">
      <dgm:prSet/>
      <dgm:spPr/>
      <dgm:t>
        <a:bodyPr/>
        <a:lstStyle/>
        <a:p>
          <a:endParaRPr lang="en-US"/>
        </a:p>
      </dgm:t>
    </dgm:pt>
    <dgm:pt modelId="{DC0C16FC-7056-4F63-A522-263E5C4E2037}">
      <dgm:prSet/>
      <dgm:spPr/>
      <dgm:t>
        <a:bodyPr/>
        <a:lstStyle/>
        <a:p>
          <a:pPr algn="just"/>
          <a:r>
            <a:rPr lang="es-ES" dirty="0" smtClean="0"/>
            <a:t>Identificar los factores que afectan al Departamento  de forma inversa, es decir, que les significa un obstáculo para lograr los objetivos</a:t>
          </a:r>
          <a:endParaRPr lang="en-US" dirty="0"/>
        </a:p>
      </dgm:t>
    </dgm:pt>
    <dgm:pt modelId="{74183A81-EBA3-4F61-9C88-DD62AC584023}" type="parTrans" cxnId="{253303B1-D9B7-49C8-8D66-CD43E30AE42E}">
      <dgm:prSet/>
      <dgm:spPr/>
      <dgm:t>
        <a:bodyPr/>
        <a:lstStyle/>
        <a:p>
          <a:endParaRPr lang="en-US"/>
        </a:p>
      </dgm:t>
    </dgm:pt>
    <dgm:pt modelId="{C1E28563-A57A-493D-A7D3-B42A56532961}" type="sibTrans" cxnId="{253303B1-D9B7-49C8-8D66-CD43E30AE42E}">
      <dgm:prSet/>
      <dgm:spPr/>
      <dgm:t>
        <a:bodyPr/>
        <a:lstStyle/>
        <a:p>
          <a:endParaRPr lang="en-US"/>
        </a:p>
      </dgm:t>
    </dgm:pt>
    <dgm:pt modelId="{025035B5-4F4E-4134-BF9E-F9074F98FF9E}" type="pres">
      <dgm:prSet presAssocID="{7ED5479F-2EAC-4EA2-9582-9E13F5E244C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261B5E-551F-42A2-8185-7CC465C9B909}" type="pres">
      <dgm:prSet presAssocID="{72A63C85-6499-4D4D-91DC-88AB05E2E6F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B38D0-ACB3-4E73-9730-6AFE64ACC482}" type="pres">
      <dgm:prSet presAssocID="{A7BAFC71-D474-476B-8FA5-910D95A0C8C6}" presName="sibTrans" presStyleLbl="sibTrans2D1" presStyleIdx="0" presStyleCnt="1"/>
      <dgm:spPr/>
      <dgm:t>
        <a:bodyPr/>
        <a:lstStyle/>
        <a:p>
          <a:endParaRPr lang="es-ES"/>
        </a:p>
      </dgm:t>
    </dgm:pt>
    <dgm:pt modelId="{D70A9868-BEF6-4A17-B980-AF91B3E39B1B}" type="pres">
      <dgm:prSet presAssocID="{A7BAFC71-D474-476B-8FA5-910D95A0C8C6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E98D73BA-3D26-4ADF-8864-450A6735C602}" type="pres">
      <dgm:prSet presAssocID="{DC0C16FC-7056-4F63-A522-263E5C4E203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9F41C-A840-4D17-8E9D-565DCF3B372E}" type="presOf" srcId="{7ED5479F-2EAC-4EA2-9582-9E13F5E244CF}" destId="{025035B5-4F4E-4134-BF9E-F9074F98FF9E}" srcOrd="0" destOrd="0" presId="urn:microsoft.com/office/officeart/2005/8/layout/process2"/>
    <dgm:cxn modelId="{36B42FD3-DDD3-4509-8ECA-AFF031067F95}" type="presOf" srcId="{A7BAFC71-D474-476B-8FA5-910D95A0C8C6}" destId="{B6AB38D0-ACB3-4E73-9730-6AFE64ACC482}" srcOrd="0" destOrd="0" presId="urn:microsoft.com/office/officeart/2005/8/layout/process2"/>
    <dgm:cxn modelId="{2C401850-2E01-480D-8C0E-DD2CC1E33EBA}" srcId="{7ED5479F-2EAC-4EA2-9582-9E13F5E244CF}" destId="{72A63C85-6499-4D4D-91DC-88AB05E2E6FC}" srcOrd="0" destOrd="0" parTransId="{1B1E1307-3C7F-4723-853D-E8F52CC8FDD1}" sibTransId="{A7BAFC71-D474-476B-8FA5-910D95A0C8C6}"/>
    <dgm:cxn modelId="{253303B1-D9B7-49C8-8D66-CD43E30AE42E}" srcId="{7ED5479F-2EAC-4EA2-9582-9E13F5E244CF}" destId="{DC0C16FC-7056-4F63-A522-263E5C4E2037}" srcOrd="1" destOrd="0" parTransId="{74183A81-EBA3-4F61-9C88-DD62AC584023}" sibTransId="{C1E28563-A57A-493D-A7D3-B42A56532961}"/>
    <dgm:cxn modelId="{4FFB6ED6-B2A9-4C21-BC37-80056749C60D}" type="presOf" srcId="{A7BAFC71-D474-476B-8FA5-910D95A0C8C6}" destId="{D70A9868-BEF6-4A17-B980-AF91B3E39B1B}" srcOrd="1" destOrd="0" presId="urn:microsoft.com/office/officeart/2005/8/layout/process2"/>
    <dgm:cxn modelId="{EEE8CA07-2A00-4FD9-8661-7D61164E735B}" type="presOf" srcId="{72A63C85-6499-4D4D-91DC-88AB05E2E6FC}" destId="{E0261B5E-551F-42A2-8185-7CC465C9B909}" srcOrd="0" destOrd="0" presId="urn:microsoft.com/office/officeart/2005/8/layout/process2"/>
    <dgm:cxn modelId="{F7533F7A-D2D7-4050-B3D4-A6F3C1848FBE}" type="presOf" srcId="{DC0C16FC-7056-4F63-A522-263E5C4E2037}" destId="{E98D73BA-3D26-4ADF-8864-450A6735C602}" srcOrd="0" destOrd="0" presId="urn:microsoft.com/office/officeart/2005/8/layout/process2"/>
    <dgm:cxn modelId="{23CFD90D-2CBC-46D1-B721-3AE2F28776A9}" type="presParOf" srcId="{025035B5-4F4E-4134-BF9E-F9074F98FF9E}" destId="{E0261B5E-551F-42A2-8185-7CC465C9B909}" srcOrd="0" destOrd="0" presId="urn:microsoft.com/office/officeart/2005/8/layout/process2"/>
    <dgm:cxn modelId="{FF0951A3-1237-4B30-90C2-A106E8A41A87}" type="presParOf" srcId="{025035B5-4F4E-4134-BF9E-F9074F98FF9E}" destId="{B6AB38D0-ACB3-4E73-9730-6AFE64ACC482}" srcOrd="1" destOrd="0" presId="urn:microsoft.com/office/officeart/2005/8/layout/process2"/>
    <dgm:cxn modelId="{463B3AC8-5CA9-4F04-9813-DCD54A13BEC6}" type="presParOf" srcId="{B6AB38D0-ACB3-4E73-9730-6AFE64ACC482}" destId="{D70A9868-BEF6-4A17-B980-AF91B3E39B1B}" srcOrd="0" destOrd="0" presId="urn:microsoft.com/office/officeart/2005/8/layout/process2"/>
    <dgm:cxn modelId="{A66EA0BC-73CF-4925-922D-AB5096E99F06}" type="presParOf" srcId="{025035B5-4F4E-4134-BF9E-F9074F98FF9E}" destId="{E98D73BA-3D26-4ADF-8864-450A6735C60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300" dirty="0" smtClean="0"/>
            <a:t>Requerimiento Proveedores  </a:t>
          </a:r>
          <a:endParaRPr lang="en-US" sz="23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S" dirty="0" smtClean="0"/>
            <a:t>Precios justos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492796B8-9298-4D92-B4AC-29514441C398}">
      <dgm:prSet phldrT="[Texto]"/>
      <dgm:spPr/>
      <dgm:t>
        <a:bodyPr/>
        <a:lstStyle/>
        <a:p>
          <a:r>
            <a:rPr lang="es-ES" dirty="0" smtClean="0"/>
            <a:t>Pagos a tiempo</a:t>
          </a:r>
          <a:endParaRPr lang="en-US" dirty="0"/>
        </a:p>
      </dgm:t>
    </dgm:pt>
    <dgm:pt modelId="{21A0A7A2-E98F-421D-BDC5-A53A7615C6D7}" type="parTrans" cxnId="{FCEC3A99-F162-4F53-BC27-B7F99B1E25F1}">
      <dgm:prSet/>
      <dgm:spPr/>
      <dgm:t>
        <a:bodyPr/>
        <a:lstStyle/>
        <a:p>
          <a:endParaRPr lang="en-US"/>
        </a:p>
      </dgm:t>
    </dgm:pt>
    <dgm:pt modelId="{1A7B9082-1B93-4C2F-9CB6-86717C42F10E}" type="sibTrans" cxnId="{FCEC3A99-F162-4F53-BC27-B7F99B1E25F1}">
      <dgm:prSet/>
      <dgm:spPr/>
      <dgm:t>
        <a:bodyPr/>
        <a:lstStyle/>
        <a:p>
          <a:endParaRPr lang="en-US"/>
        </a:p>
      </dgm:t>
    </dgm:pt>
    <dgm:pt modelId="{69C451D5-4A67-4A85-9F44-7CFF08685D58}">
      <dgm:prSet phldrT="[Texto]"/>
      <dgm:spPr/>
      <dgm:t>
        <a:bodyPr/>
        <a:lstStyle/>
        <a:p>
          <a:r>
            <a:rPr lang="es-ES" dirty="0" smtClean="0"/>
            <a:t>Colaboración del personal</a:t>
          </a:r>
          <a:endParaRPr lang="en-US" dirty="0"/>
        </a:p>
      </dgm:t>
    </dgm:pt>
    <dgm:pt modelId="{516B79C1-25DB-4305-9B8B-229A14C422C8}" type="parTrans" cxnId="{A4B2EB2C-2D81-42E0-AFD1-815899C5CC6C}">
      <dgm:prSet/>
      <dgm:spPr/>
      <dgm:t>
        <a:bodyPr/>
        <a:lstStyle/>
        <a:p>
          <a:endParaRPr lang="en-US"/>
        </a:p>
      </dgm:t>
    </dgm:pt>
    <dgm:pt modelId="{911F5E9B-81CE-4252-8965-0991D62B4D9A}" type="sibTrans" cxnId="{A4B2EB2C-2D81-42E0-AFD1-815899C5CC6C}">
      <dgm:prSet/>
      <dgm:spPr/>
      <dgm:t>
        <a:bodyPr/>
        <a:lstStyle/>
        <a:p>
          <a:endParaRPr lang="en-US"/>
        </a:p>
      </dgm:t>
    </dgm:pt>
    <dgm:pt modelId="{A861B573-B13B-4FD9-A93A-AEB4F75CE374}">
      <dgm:prSet/>
      <dgm:spPr/>
      <dgm:t>
        <a:bodyPr/>
        <a:lstStyle/>
        <a:p>
          <a:r>
            <a:rPr lang="es-ES" smtClean="0"/>
            <a:t>Solución oportuna de problemas</a:t>
          </a:r>
          <a:endParaRPr lang="en-US"/>
        </a:p>
      </dgm:t>
    </dgm:pt>
    <dgm:pt modelId="{A71D637E-34E4-45FF-8722-E8D6F21793A3}" type="parTrans" cxnId="{807EF416-B55F-46C7-9638-39CE8412395C}">
      <dgm:prSet/>
      <dgm:spPr/>
      <dgm:t>
        <a:bodyPr/>
        <a:lstStyle/>
        <a:p>
          <a:endParaRPr lang="en-US"/>
        </a:p>
      </dgm:t>
    </dgm:pt>
    <dgm:pt modelId="{2DCA83F8-3748-46F4-8169-CD8831843A85}" type="sibTrans" cxnId="{807EF416-B55F-46C7-9638-39CE8412395C}">
      <dgm:prSet/>
      <dgm:spPr/>
      <dgm:t>
        <a:bodyPr/>
        <a:lstStyle/>
        <a:p>
          <a:endParaRPr lang="en-US"/>
        </a:p>
      </dgm:t>
    </dgm:pt>
    <dgm:pt modelId="{71EB2FBC-6CD6-4C1D-AF06-DCCD0B8DF71F}">
      <dgm:prSet/>
      <dgm:spPr/>
      <dgm:t>
        <a:bodyPr/>
        <a:lstStyle/>
        <a:p>
          <a:r>
            <a:rPr lang="es-ES" smtClean="0"/>
            <a:t>Pedidos uniformes y a tiempo</a:t>
          </a:r>
          <a:endParaRPr lang="en-US"/>
        </a:p>
      </dgm:t>
    </dgm:pt>
    <dgm:pt modelId="{DED94FC5-85EB-4CDF-8EB8-87FC4CB2727F}" type="parTrans" cxnId="{D22DC855-CE33-4AC2-95C3-764AADB360AC}">
      <dgm:prSet/>
      <dgm:spPr/>
      <dgm:t>
        <a:bodyPr/>
        <a:lstStyle/>
        <a:p>
          <a:endParaRPr lang="en-US"/>
        </a:p>
      </dgm:t>
    </dgm:pt>
    <dgm:pt modelId="{DC993CA5-350F-4834-A9AB-E3203E7A0D29}" type="sibTrans" cxnId="{D22DC855-CE33-4AC2-95C3-764AADB360AC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42746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5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7C9CA-3177-4A4C-BC2B-11250D37AE20}" type="pres">
      <dgm:prSet presAssocID="{21A0A7A2-E98F-421D-BDC5-A53A7615C6D7}" presName="parTrans" presStyleLbl="bgSibTrans2D1" presStyleIdx="1" presStyleCnt="5"/>
      <dgm:spPr/>
      <dgm:t>
        <a:bodyPr/>
        <a:lstStyle/>
        <a:p>
          <a:endParaRPr lang="es-ES"/>
        </a:p>
      </dgm:t>
    </dgm:pt>
    <dgm:pt modelId="{C18405CC-1555-422F-871E-694B539597AD}" type="pres">
      <dgm:prSet presAssocID="{492796B8-9298-4D92-B4AC-29514441C3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C77CF-9E96-422C-832E-9B661B0CC0BE}" type="pres">
      <dgm:prSet presAssocID="{516B79C1-25DB-4305-9B8B-229A14C422C8}" presName="parTrans" presStyleLbl="bgSibTrans2D1" presStyleIdx="2" presStyleCnt="5"/>
      <dgm:spPr/>
      <dgm:t>
        <a:bodyPr/>
        <a:lstStyle/>
        <a:p>
          <a:endParaRPr lang="es-ES"/>
        </a:p>
      </dgm:t>
    </dgm:pt>
    <dgm:pt modelId="{79EBA380-CC59-4F42-89F8-98093FDA7027}" type="pres">
      <dgm:prSet presAssocID="{69C451D5-4A67-4A85-9F44-7CFF08685D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2F932-B517-4619-A299-A548CFD76467}" type="pres">
      <dgm:prSet presAssocID="{A71D637E-34E4-45FF-8722-E8D6F21793A3}" presName="parTrans" presStyleLbl="bgSibTrans2D1" presStyleIdx="3" presStyleCnt="5"/>
      <dgm:spPr/>
      <dgm:t>
        <a:bodyPr/>
        <a:lstStyle/>
        <a:p>
          <a:endParaRPr lang="es-ES"/>
        </a:p>
      </dgm:t>
    </dgm:pt>
    <dgm:pt modelId="{37406004-8E07-402D-96E9-08E877BE2006}" type="pres">
      <dgm:prSet presAssocID="{A861B573-B13B-4FD9-A93A-AEB4F75CE3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F3FEFE-379F-4E7C-880F-52DDF4DC80FB}" type="pres">
      <dgm:prSet presAssocID="{DED94FC5-85EB-4CDF-8EB8-87FC4CB2727F}" presName="parTrans" presStyleLbl="bgSibTrans2D1" presStyleIdx="4" presStyleCnt="5"/>
      <dgm:spPr/>
      <dgm:t>
        <a:bodyPr/>
        <a:lstStyle/>
        <a:p>
          <a:endParaRPr lang="es-ES"/>
        </a:p>
      </dgm:t>
    </dgm:pt>
    <dgm:pt modelId="{C98DFD74-5F9C-4050-87A4-734FEF8D1CE4}" type="pres">
      <dgm:prSet presAssocID="{71EB2FBC-6CD6-4C1D-AF06-DCCD0B8DF7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D16B22-7432-4338-AC3F-623C4D242AA0}" type="presOf" srcId="{71EB2FBC-6CD6-4C1D-AF06-DCCD0B8DF71F}" destId="{C98DFD74-5F9C-4050-87A4-734FEF8D1CE4}" srcOrd="0" destOrd="0" presId="urn:microsoft.com/office/officeart/2005/8/layout/radial4"/>
    <dgm:cxn modelId="{307EDF1C-056B-4B78-AA83-1CBD6BE1E0BF}" type="presOf" srcId="{A71D637E-34E4-45FF-8722-E8D6F21793A3}" destId="{A542F932-B517-4619-A299-A548CFD76467}" srcOrd="0" destOrd="0" presId="urn:microsoft.com/office/officeart/2005/8/layout/radial4"/>
    <dgm:cxn modelId="{ADC1B6E3-2742-4EF7-8360-7E3FCEB4752F}" type="presOf" srcId="{21A0A7A2-E98F-421D-BDC5-A53A7615C6D7}" destId="{9887C9CA-3177-4A4C-BC2B-11250D37AE20}" srcOrd="0" destOrd="0" presId="urn:microsoft.com/office/officeart/2005/8/layout/radial4"/>
    <dgm:cxn modelId="{A28D2502-F562-4DB8-858D-055D57551874}" type="presOf" srcId="{492796B8-9298-4D92-B4AC-29514441C398}" destId="{C18405CC-1555-422F-871E-694B539597AD}" srcOrd="0" destOrd="0" presId="urn:microsoft.com/office/officeart/2005/8/layout/radial4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C6C635FB-AB65-4C87-BA7B-4AA3377BC057}" type="presOf" srcId="{69C451D5-4A67-4A85-9F44-7CFF08685D58}" destId="{79EBA380-CC59-4F42-89F8-98093FDA7027}" srcOrd="0" destOrd="0" presId="urn:microsoft.com/office/officeart/2005/8/layout/radial4"/>
    <dgm:cxn modelId="{807EF416-B55F-46C7-9638-39CE8412395C}" srcId="{1BEBE34E-760C-4F11-9DAE-65CCF79BFBE8}" destId="{A861B573-B13B-4FD9-A93A-AEB4F75CE374}" srcOrd="3" destOrd="0" parTransId="{A71D637E-34E4-45FF-8722-E8D6F21793A3}" sibTransId="{2DCA83F8-3748-46F4-8169-CD8831843A85}"/>
    <dgm:cxn modelId="{92FDDD10-8084-4F05-805E-CBF18D228509}" type="presOf" srcId="{1BEBE34E-760C-4F11-9DAE-65CCF79BFBE8}" destId="{B5218AEF-FF3F-457F-87B6-F48C066ED6E1}" srcOrd="0" destOrd="0" presId="urn:microsoft.com/office/officeart/2005/8/layout/radial4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E68969CA-2938-4B3D-8A1B-7D26E57F4A82}" type="presOf" srcId="{A861B573-B13B-4FD9-A93A-AEB4F75CE374}" destId="{37406004-8E07-402D-96E9-08E877BE2006}" srcOrd="0" destOrd="0" presId="urn:microsoft.com/office/officeart/2005/8/layout/radial4"/>
    <dgm:cxn modelId="{A4B2EB2C-2D81-42E0-AFD1-815899C5CC6C}" srcId="{1BEBE34E-760C-4F11-9DAE-65CCF79BFBE8}" destId="{69C451D5-4A67-4A85-9F44-7CFF08685D58}" srcOrd="2" destOrd="0" parTransId="{516B79C1-25DB-4305-9B8B-229A14C422C8}" sibTransId="{911F5E9B-81CE-4252-8965-0991D62B4D9A}"/>
    <dgm:cxn modelId="{0AC9C9B4-D32D-4CEE-8B7C-5EB554F50D06}" type="presOf" srcId="{7272FB75-BD66-4C6D-958A-CA453F0F8FBF}" destId="{8D28D7AD-F458-4AC0-AB42-92141A9A7C5E}" srcOrd="0" destOrd="0" presId="urn:microsoft.com/office/officeart/2005/8/layout/radial4"/>
    <dgm:cxn modelId="{D22DC855-CE33-4AC2-95C3-764AADB360AC}" srcId="{1BEBE34E-760C-4F11-9DAE-65CCF79BFBE8}" destId="{71EB2FBC-6CD6-4C1D-AF06-DCCD0B8DF71F}" srcOrd="4" destOrd="0" parTransId="{DED94FC5-85EB-4CDF-8EB8-87FC4CB2727F}" sibTransId="{DC993CA5-350F-4834-A9AB-E3203E7A0D29}"/>
    <dgm:cxn modelId="{FF988E6F-D50F-4F33-8AB5-A7AAF5AB7708}" type="presOf" srcId="{302B2613-D11D-4B24-9B11-60A8C2D7E772}" destId="{4E1FC04E-1A00-4178-AA93-D5ED11A1A31F}" srcOrd="0" destOrd="0" presId="urn:microsoft.com/office/officeart/2005/8/layout/radial4"/>
    <dgm:cxn modelId="{2964D14C-36F3-494A-A434-AA42CE996F6E}" type="presOf" srcId="{516B79C1-25DB-4305-9B8B-229A14C422C8}" destId="{F3BC77CF-9E96-422C-832E-9B661B0CC0BE}" srcOrd="0" destOrd="0" presId="urn:microsoft.com/office/officeart/2005/8/layout/radial4"/>
    <dgm:cxn modelId="{EDAC5BE4-1A85-4D38-9DBA-341B95FE0144}" type="presOf" srcId="{5F91EF30-2318-47F4-8DC7-31A9811474E3}" destId="{403539E5-186D-492D-BB79-88B819F6A669}" srcOrd="0" destOrd="0" presId="urn:microsoft.com/office/officeart/2005/8/layout/radial4"/>
    <dgm:cxn modelId="{3564E3C6-A165-4EA1-B22D-EF5C982DFDBF}" type="presOf" srcId="{DED94FC5-85EB-4CDF-8EB8-87FC4CB2727F}" destId="{09F3FEFE-379F-4E7C-880F-52DDF4DC80FB}" srcOrd="0" destOrd="0" presId="urn:microsoft.com/office/officeart/2005/8/layout/radial4"/>
    <dgm:cxn modelId="{FCEC3A99-F162-4F53-BC27-B7F99B1E25F1}" srcId="{1BEBE34E-760C-4F11-9DAE-65CCF79BFBE8}" destId="{492796B8-9298-4D92-B4AC-29514441C398}" srcOrd="1" destOrd="0" parTransId="{21A0A7A2-E98F-421D-BDC5-A53A7615C6D7}" sibTransId="{1A7B9082-1B93-4C2F-9CB6-86717C42F10E}"/>
    <dgm:cxn modelId="{2379F92C-6F22-4A1D-9FB9-19BC46DD4A58}" type="presParOf" srcId="{403539E5-186D-492D-BB79-88B819F6A669}" destId="{B5218AEF-FF3F-457F-87B6-F48C066ED6E1}" srcOrd="0" destOrd="0" presId="urn:microsoft.com/office/officeart/2005/8/layout/radial4"/>
    <dgm:cxn modelId="{B21F5C12-4B69-4E06-A7C4-108FAE4D21DB}" type="presParOf" srcId="{403539E5-186D-492D-BB79-88B819F6A669}" destId="{8D28D7AD-F458-4AC0-AB42-92141A9A7C5E}" srcOrd="1" destOrd="0" presId="urn:microsoft.com/office/officeart/2005/8/layout/radial4"/>
    <dgm:cxn modelId="{DF622FBC-B5D3-4402-AE4D-71759F2A7CBE}" type="presParOf" srcId="{403539E5-186D-492D-BB79-88B819F6A669}" destId="{4E1FC04E-1A00-4178-AA93-D5ED11A1A31F}" srcOrd="2" destOrd="0" presId="urn:microsoft.com/office/officeart/2005/8/layout/radial4"/>
    <dgm:cxn modelId="{6183E438-0A45-4907-9611-CD5A0E2659C9}" type="presParOf" srcId="{403539E5-186D-492D-BB79-88B819F6A669}" destId="{9887C9CA-3177-4A4C-BC2B-11250D37AE20}" srcOrd="3" destOrd="0" presId="urn:microsoft.com/office/officeart/2005/8/layout/radial4"/>
    <dgm:cxn modelId="{D8DFAAC8-728C-42AE-8112-4BB583C78B3A}" type="presParOf" srcId="{403539E5-186D-492D-BB79-88B819F6A669}" destId="{C18405CC-1555-422F-871E-694B539597AD}" srcOrd="4" destOrd="0" presId="urn:microsoft.com/office/officeart/2005/8/layout/radial4"/>
    <dgm:cxn modelId="{99A21F8A-2784-4BD4-BED0-EBEBDD926D27}" type="presParOf" srcId="{403539E5-186D-492D-BB79-88B819F6A669}" destId="{F3BC77CF-9E96-422C-832E-9B661B0CC0BE}" srcOrd="5" destOrd="0" presId="urn:microsoft.com/office/officeart/2005/8/layout/radial4"/>
    <dgm:cxn modelId="{EE281EC6-DC0D-4BCC-B16A-257ACE2E4EF4}" type="presParOf" srcId="{403539E5-186D-492D-BB79-88B819F6A669}" destId="{79EBA380-CC59-4F42-89F8-98093FDA7027}" srcOrd="6" destOrd="0" presId="urn:microsoft.com/office/officeart/2005/8/layout/radial4"/>
    <dgm:cxn modelId="{AFF2A2F1-1763-4FC3-B9E2-0D5F2BCB8451}" type="presParOf" srcId="{403539E5-186D-492D-BB79-88B819F6A669}" destId="{A542F932-B517-4619-A299-A548CFD76467}" srcOrd="7" destOrd="0" presId="urn:microsoft.com/office/officeart/2005/8/layout/radial4"/>
    <dgm:cxn modelId="{7634F00B-C2A3-4244-9229-05476022C978}" type="presParOf" srcId="{403539E5-186D-492D-BB79-88B819F6A669}" destId="{37406004-8E07-402D-96E9-08E877BE2006}" srcOrd="8" destOrd="0" presId="urn:microsoft.com/office/officeart/2005/8/layout/radial4"/>
    <dgm:cxn modelId="{E22AD9FD-8003-471D-A770-160473B7A200}" type="presParOf" srcId="{403539E5-186D-492D-BB79-88B819F6A669}" destId="{09F3FEFE-379F-4E7C-880F-52DDF4DC80FB}" srcOrd="9" destOrd="0" presId="urn:microsoft.com/office/officeart/2005/8/layout/radial4"/>
    <dgm:cxn modelId="{7476FBAA-CDD6-447C-8A74-EAF4CC4AFF82}" type="presParOf" srcId="{403539E5-186D-492D-BB79-88B819F6A669}" destId="{C98DFD74-5F9C-4050-87A4-734FEF8D1CE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200" dirty="0" smtClean="0"/>
            <a:t>Estrategia Diseñada Para Satisfacer a  los  Proveedores  </a:t>
          </a:r>
          <a:endParaRPr lang="en-US" sz="22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S" dirty="0" smtClean="0"/>
            <a:t>Entrega oportuna vs. Precio justo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9788A96A-115A-4E3B-AAFF-E174F5783010}">
      <dgm:prSet/>
      <dgm:spPr/>
      <dgm:t>
        <a:bodyPr/>
        <a:lstStyle/>
        <a:p>
          <a:endParaRPr lang="es-ES"/>
        </a:p>
      </dgm:t>
    </dgm:pt>
    <dgm:pt modelId="{C8DF4688-B6DD-4AFD-A4CA-C643675EB0EC}" type="parTrans" cxnId="{BA95645F-F327-4FD1-B904-61E4D9C2AE33}">
      <dgm:prSet/>
      <dgm:spPr/>
      <dgm:t>
        <a:bodyPr/>
        <a:lstStyle/>
        <a:p>
          <a:endParaRPr lang="en-US"/>
        </a:p>
      </dgm:t>
    </dgm:pt>
    <dgm:pt modelId="{694FE32A-5316-4010-9988-209CAF9BFBB8}" type="sibTrans" cxnId="{BA95645F-F327-4FD1-B904-61E4D9C2AE33}">
      <dgm:prSet/>
      <dgm:spPr/>
      <dgm:t>
        <a:bodyPr/>
        <a:lstStyle/>
        <a:p>
          <a:endParaRPr lang="en-US"/>
        </a:p>
      </dgm:t>
    </dgm:pt>
    <dgm:pt modelId="{4AC3F5C6-6CC1-47CF-9D23-75C66543D277}">
      <dgm:prSet/>
      <dgm:spPr/>
      <dgm:t>
        <a:bodyPr/>
        <a:lstStyle/>
        <a:p>
          <a:endParaRPr lang="es-ES"/>
        </a:p>
      </dgm:t>
    </dgm:pt>
    <dgm:pt modelId="{915CD0FA-6462-49EA-A000-F5A0AE477A80}" type="parTrans" cxnId="{5DFDCB2D-873E-42BF-8E27-45141AD3A038}">
      <dgm:prSet/>
      <dgm:spPr/>
      <dgm:t>
        <a:bodyPr/>
        <a:lstStyle/>
        <a:p>
          <a:endParaRPr lang="en-US"/>
        </a:p>
      </dgm:t>
    </dgm:pt>
    <dgm:pt modelId="{BF5D7232-753E-4F37-9FCF-05D0081C2525}" type="sibTrans" cxnId="{5DFDCB2D-873E-42BF-8E27-45141AD3A038}">
      <dgm:prSet/>
      <dgm:spPr/>
      <dgm:t>
        <a:bodyPr/>
        <a:lstStyle/>
        <a:p>
          <a:endParaRPr lang="en-US"/>
        </a:p>
      </dgm:t>
    </dgm:pt>
    <dgm:pt modelId="{5676810F-40D1-43E5-AE63-9E9FE0CC32F2}">
      <dgm:prSet/>
      <dgm:spPr/>
      <dgm:t>
        <a:bodyPr/>
        <a:lstStyle/>
        <a:p>
          <a:r>
            <a:rPr lang="es-ES" dirty="0" smtClean="0"/>
            <a:t>Realización conjunta de un cronograma de pagos</a:t>
          </a:r>
          <a:endParaRPr lang="en-US" dirty="0"/>
        </a:p>
      </dgm:t>
    </dgm:pt>
    <dgm:pt modelId="{B0A7F8FB-4E00-47AC-A22E-73CB50CDB80E}" type="parTrans" cxnId="{5C50F419-C194-4868-BB59-FAADB41BD87A}">
      <dgm:prSet/>
      <dgm:spPr/>
      <dgm:t>
        <a:bodyPr/>
        <a:lstStyle/>
        <a:p>
          <a:endParaRPr lang="en-US"/>
        </a:p>
      </dgm:t>
    </dgm:pt>
    <dgm:pt modelId="{DA9C6B3F-EB1F-4002-BA9F-DB6E68B8C071}" type="sibTrans" cxnId="{5C50F419-C194-4868-BB59-FAADB41BD87A}">
      <dgm:prSet/>
      <dgm:spPr/>
      <dgm:t>
        <a:bodyPr/>
        <a:lstStyle/>
        <a:p>
          <a:endParaRPr lang="en-US"/>
        </a:p>
      </dgm:t>
    </dgm:pt>
    <dgm:pt modelId="{7058C91A-E068-44DC-A1C9-9F028D524EE7}">
      <dgm:prSet/>
      <dgm:spPr/>
      <dgm:t>
        <a:bodyPr/>
        <a:lstStyle/>
        <a:p>
          <a:endParaRPr lang="es-ES"/>
        </a:p>
      </dgm:t>
    </dgm:pt>
    <dgm:pt modelId="{B2AE46E6-735A-4735-BB10-9B606033DEE1}" type="parTrans" cxnId="{79EFFA80-6F09-49BC-A4C8-09DF08CE1EBB}">
      <dgm:prSet/>
      <dgm:spPr/>
      <dgm:t>
        <a:bodyPr/>
        <a:lstStyle/>
        <a:p>
          <a:endParaRPr lang="en-US"/>
        </a:p>
      </dgm:t>
    </dgm:pt>
    <dgm:pt modelId="{BDCB9B10-32E1-4E43-93DA-19356F4270F0}" type="sibTrans" cxnId="{79EFFA80-6F09-49BC-A4C8-09DF08CE1EBB}">
      <dgm:prSet/>
      <dgm:spPr/>
      <dgm:t>
        <a:bodyPr/>
        <a:lstStyle/>
        <a:p>
          <a:endParaRPr lang="en-US"/>
        </a:p>
      </dgm:t>
    </dgm:pt>
    <dgm:pt modelId="{C848B8A5-F73D-4A97-9D1B-498A1429A112}">
      <dgm:prSet/>
      <dgm:spPr/>
      <dgm:t>
        <a:bodyPr/>
        <a:lstStyle/>
        <a:p>
          <a:r>
            <a:rPr lang="es-ES" dirty="0" smtClean="0"/>
            <a:t>Incentivar cultura de predisposición y colaboración de los empleados</a:t>
          </a:r>
          <a:endParaRPr lang="en-US" dirty="0"/>
        </a:p>
      </dgm:t>
    </dgm:pt>
    <dgm:pt modelId="{8B0C598E-7670-4EFA-AA3B-46A6E17605D3}" type="parTrans" cxnId="{847A455F-AC02-410B-A775-035AC56D92FB}">
      <dgm:prSet/>
      <dgm:spPr/>
      <dgm:t>
        <a:bodyPr/>
        <a:lstStyle/>
        <a:p>
          <a:endParaRPr lang="en-US"/>
        </a:p>
      </dgm:t>
    </dgm:pt>
    <dgm:pt modelId="{15EC9259-5B5B-4642-95F1-C228988E18D9}" type="sibTrans" cxnId="{847A455F-AC02-410B-A775-035AC56D92FB}">
      <dgm:prSet/>
      <dgm:spPr/>
      <dgm:t>
        <a:bodyPr/>
        <a:lstStyle/>
        <a:p>
          <a:endParaRPr lang="en-US"/>
        </a:p>
      </dgm:t>
    </dgm:pt>
    <dgm:pt modelId="{C1C934E9-9316-49A8-903A-FC45374B1008}">
      <dgm:prSet/>
      <dgm:spPr/>
      <dgm:t>
        <a:bodyPr/>
        <a:lstStyle/>
        <a:p>
          <a:endParaRPr lang="es-ES"/>
        </a:p>
      </dgm:t>
    </dgm:pt>
    <dgm:pt modelId="{5A85625D-3C31-432E-BBF8-BA82C2BC10BF}" type="parTrans" cxnId="{FBAA0F94-E06C-47FF-A961-27CB204358C0}">
      <dgm:prSet/>
      <dgm:spPr/>
      <dgm:t>
        <a:bodyPr/>
        <a:lstStyle/>
        <a:p>
          <a:endParaRPr lang="en-US"/>
        </a:p>
      </dgm:t>
    </dgm:pt>
    <dgm:pt modelId="{15780627-A995-458B-BF15-12CA49E50BD2}" type="sibTrans" cxnId="{FBAA0F94-E06C-47FF-A961-27CB204358C0}">
      <dgm:prSet/>
      <dgm:spPr/>
      <dgm:t>
        <a:bodyPr/>
        <a:lstStyle/>
        <a:p>
          <a:endParaRPr lang="en-US"/>
        </a:p>
      </dgm:t>
    </dgm:pt>
    <dgm:pt modelId="{E3A9FA00-49B7-4DE1-8F87-4549A6B0DAB6}">
      <dgm:prSet/>
      <dgm:spPr/>
      <dgm:t>
        <a:bodyPr/>
        <a:lstStyle/>
        <a:p>
          <a:r>
            <a:rPr lang="es-ES" smtClean="0"/>
            <a:t>Brindar una atención personalizada</a:t>
          </a:r>
          <a:endParaRPr lang="en-US"/>
        </a:p>
      </dgm:t>
    </dgm:pt>
    <dgm:pt modelId="{4EBC588A-C3FD-4DA2-B701-F3DBBF3D93AC}" type="parTrans" cxnId="{C9C3F72B-2A99-4ABB-BD16-E4E7E792EEF9}">
      <dgm:prSet/>
      <dgm:spPr/>
      <dgm:t>
        <a:bodyPr/>
        <a:lstStyle/>
        <a:p>
          <a:endParaRPr lang="en-US"/>
        </a:p>
      </dgm:t>
    </dgm:pt>
    <dgm:pt modelId="{8BF35D63-0840-4AB5-9FF4-05C0E6904D3D}" type="sibTrans" cxnId="{C9C3F72B-2A99-4ABB-BD16-E4E7E792EEF9}">
      <dgm:prSet/>
      <dgm:spPr/>
      <dgm:t>
        <a:bodyPr/>
        <a:lstStyle/>
        <a:p>
          <a:endParaRPr lang="en-US"/>
        </a:p>
      </dgm:t>
    </dgm:pt>
    <dgm:pt modelId="{53E0FE54-2936-42FB-9A67-AEFAEC5143CA}">
      <dgm:prSet/>
      <dgm:spPr/>
      <dgm:t>
        <a:bodyPr/>
        <a:lstStyle/>
        <a:p>
          <a:endParaRPr lang="es-ES"/>
        </a:p>
      </dgm:t>
    </dgm:pt>
    <dgm:pt modelId="{1D07C1DF-E66D-4D98-909F-80DD9F440881}" type="parTrans" cxnId="{987C069D-6D22-45AE-BD65-2045463DD7E5}">
      <dgm:prSet/>
      <dgm:spPr/>
      <dgm:t>
        <a:bodyPr/>
        <a:lstStyle/>
        <a:p>
          <a:endParaRPr lang="en-US"/>
        </a:p>
      </dgm:t>
    </dgm:pt>
    <dgm:pt modelId="{97D7983A-16F4-4A89-B450-8E9FCCDCDCCC}" type="sibTrans" cxnId="{987C069D-6D22-45AE-BD65-2045463DD7E5}">
      <dgm:prSet/>
      <dgm:spPr/>
      <dgm:t>
        <a:bodyPr/>
        <a:lstStyle/>
        <a:p>
          <a:endParaRPr lang="en-US"/>
        </a:p>
      </dgm:t>
    </dgm:pt>
    <dgm:pt modelId="{295105DE-C01D-41B2-BF97-3DE6CC552093}">
      <dgm:prSet/>
      <dgm:spPr/>
      <dgm:t>
        <a:bodyPr/>
        <a:lstStyle/>
        <a:p>
          <a:r>
            <a:rPr lang="es-ES" smtClean="0"/>
            <a:t>Compromiso de respeto al cumplimiento de plazos</a:t>
          </a:r>
          <a:endParaRPr lang="en-US"/>
        </a:p>
      </dgm:t>
    </dgm:pt>
    <dgm:pt modelId="{F9CED32C-9E74-4198-80D2-E799141DC2D5}" type="parTrans" cxnId="{76D489B4-4F76-4C7A-A8C3-910B285D1936}">
      <dgm:prSet/>
      <dgm:spPr/>
      <dgm:t>
        <a:bodyPr/>
        <a:lstStyle/>
        <a:p>
          <a:endParaRPr lang="en-US"/>
        </a:p>
      </dgm:t>
    </dgm:pt>
    <dgm:pt modelId="{C88CB7B0-293A-499D-9E19-454237DAEBC6}" type="sibTrans" cxnId="{76D489B4-4F76-4C7A-A8C3-910B285D1936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42746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5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9B914-94B5-4A5A-A889-E7999DB2C5CC}" type="pres">
      <dgm:prSet presAssocID="{8B0C598E-7670-4EFA-AA3B-46A6E17605D3}" presName="parTrans" presStyleLbl="bgSibTrans2D1" presStyleIdx="1" presStyleCnt="5"/>
      <dgm:spPr/>
      <dgm:t>
        <a:bodyPr/>
        <a:lstStyle/>
        <a:p>
          <a:endParaRPr lang="es-ES"/>
        </a:p>
      </dgm:t>
    </dgm:pt>
    <dgm:pt modelId="{D8012F65-870F-49D3-A3C0-D33FC2EFA9C7}" type="pres">
      <dgm:prSet presAssocID="{C848B8A5-F73D-4A97-9D1B-498A1429A112}" presName="node" presStyleLbl="node1" presStyleIdx="1" presStyleCnt="5" custRadScaleRad="94677" custRadScaleInc="3654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502DBD-55DD-4188-967A-F3EBDF17B2F8}" type="pres">
      <dgm:prSet presAssocID="{4EBC588A-C3FD-4DA2-B701-F3DBBF3D93AC}" presName="parTrans" presStyleLbl="bgSibTrans2D1" presStyleIdx="2" presStyleCnt="5"/>
      <dgm:spPr/>
      <dgm:t>
        <a:bodyPr/>
        <a:lstStyle/>
        <a:p>
          <a:endParaRPr lang="es-ES"/>
        </a:p>
      </dgm:t>
    </dgm:pt>
    <dgm:pt modelId="{69799BF7-4A61-41E2-AFE1-8342FA29D3CD}" type="pres">
      <dgm:prSet presAssocID="{E3A9FA00-49B7-4DE1-8F87-4549A6B0DA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86E10C-0272-4218-82CE-504C70D42E19}" type="pres">
      <dgm:prSet presAssocID="{F9CED32C-9E74-4198-80D2-E799141DC2D5}" presName="parTrans" presStyleLbl="bgSibTrans2D1" presStyleIdx="3" presStyleCnt="5"/>
      <dgm:spPr/>
      <dgm:t>
        <a:bodyPr/>
        <a:lstStyle/>
        <a:p>
          <a:endParaRPr lang="es-ES"/>
        </a:p>
      </dgm:t>
    </dgm:pt>
    <dgm:pt modelId="{609DE39C-629D-43AA-9AD0-8AA2E841F3BD}" type="pres">
      <dgm:prSet presAssocID="{295105DE-C01D-41B2-BF97-3DE6CC55209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D2690C-6055-4918-8C8A-4273C7B108AD}" type="pres">
      <dgm:prSet presAssocID="{B0A7F8FB-4E00-47AC-A22E-73CB50CDB80E}" presName="parTrans" presStyleLbl="bgSibTrans2D1" presStyleIdx="4" presStyleCnt="5"/>
      <dgm:spPr/>
      <dgm:t>
        <a:bodyPr/>
        <a:lstStyle/>
        <a:p>
          <a:endParaRPr lang="es-ES"/>
        </a:p>
      </dgm:t>
    </dgm:pt>
    <dgm:pt modelId="{76F8C6EF-3D20-4E86-8D85-FE570E2B7F27}" type="pres">
      <dgm:prSet presAssocID="{5676810F-40D1-43E5-AE63-9E9FE0CC32F2}" presName="node" presStyleLbl="node1" presStyleIdx="4" presStyleCnt="5" custRadScaleRad="107291" custRadScaleInc="-380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C069D-6D22-45AE-BD65-2045463DD7E5}" srcId="{5F91EF30-2318-47F4-8DC7-31A9811474E3}" destId="{53E0FE54-2936-42FB-9A67-AEFAEC5143CA}" srcOrd="5" destOrd="0" parTransId="{1D07C1DF-E66D-4D98-909F-80DD9F440881}" sibTransId="{97D7983A-16F4-4A89-B450-8E9FCCDCDCCC}"/>
    <dgm:cxn modelId="{DDBFBBDC-652D-4C98-B5CE-1FABD2DD03E5}" type="presOf" srcId="{302B2613-D11D-4B24-9B11-60A8C2D7E772}" destId="{4E1FC04E-1A00-4178-AA93-D5ED11A1A31F}" srcOrd="0" destOrd="0" presId="urn:microsoft.com/office/officeart/2005/8/layout/radial4"/>
    <dgm:cxn modelId="{5C50F419-C194-4868-BB59-FAADB41BD87A}" srcId="{1BEBE34E-760C-4F11-9DAE-65CCF79BFBE8}" destId="{5676810F-40D1-43E5-AE63-9E9FE0CC32F2}" srcOrd="4" destOrd="0" parTransId="{B0A7F8FB-4E00-47AC-A22E-73CB50CDB80E}" sibTransId="{DA9C6B3F-EB1F-4002-BA9F-DB6E68B8C071}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67133028-AB56-4F7F-9CE9-C199FFC89A24}" type="presOf" srcId="{E3A9FA00-49B7-4DE1-8F87-4549A6B0DAB6}" destId="{69799BF7-4A61-41E2-AFE1-8342FA29D3CD}" srcOrd="0" destOrd="0" presId="urn:microsoft.com/office/officeart/2005/8/layout/radial4"/>
    <dgm:cxn modelId="{847A455F-AC02-410B-A775-035AC56D92FB}" srcId="{1BEBE34E-760C-4F11-9DAE-65CCF79BFBE8}" destId="{C848B8A5-F73D-4A97-9D1B-498A1429A112}" srcOrd="1" destOrd="0" parTransId="{8B0C598E-7670-4EFA-AA3B-46A6E17605D3}" sibTransId="{15EC9259-5B5B-4642-95F1-C228988E18D9}"/>
    <dgm:cxn modelId="{79EFFA80-6F09-49BC-A4C8-09DF08CE1EBB}" srcId="{5F91EF30-2318-47F4-8DC7-31A9811474E3}" destId="{7058C91A-E068-44DC-A1C9-9F028D524EE7}" srcOrd="3" destOrd="0" parTransId="{B2AE46E6-735A-4735-BB10-9B606033DEE1}" sibTransId="{BDCB9B10-32E1-4E43-93DA-19356F4270F0}"/>
    <dgm:cxn modelId="{84F9B892-7304-4499-9220-3BBC2BC67F73}" type="presOf" srcId="{1BEBE34E-760C-4F11-9DAE-65CCF79BFBE8}" destId="{B5218AEF-FF3F-457F-87B6-F48C066ED6E1}" srcOrd="0" destOrd="0" presId="urn:microsoft.com/office/officeart/2005/8/layout/radial4"/>
    <dgm:cxn modelId="{57F31BD1-CB36-4DC4-8898-D8E3644E8034}" type="presOf" srcId="{295105DE-C01D-41B2-BF97-3DE6CC552093}" destId="{609DE39C-629D-43AA-9AD0-8AA2E841F3BD}" srcOrd="0" destOrd="0" presId="urn:microsoft.com/office/officeart/2005/8/layout/radial4"/>
    <dgm:cxn modelId="{C9C3F72B-2A99-4ABB-BD16-E4E7E792EEF9}" srcId="{1BEBE34E-760C-4F11-9DAE-65CCF79BFBE8}" destId="{E3A9FA00-49B7-4DE1-8F87-4549A6B0DAB6}" srcOrd="2" destOrd="0" parTransId="{4EBC588A-C3FD-4DA2-B701-F3DBBF3D93AC}" sibTransId="{8BF35D63-0840-4AB5-9FF4-05C0E6904D3D}"/>
    <dgm:cxn modelId="{E10C3680-96D1-4E31-96DF-C64820B96E73}" type="presOf" srcId="{F9CED32C-9E74-4198-80D2-E799141DC2D5}" destId="{8786E10C-0272-4218-82CE-504C70D42E19}" srcOrd="0" destOrd="0" presId="urn:microsoft.com/office/officeart/2005/8/layout/radial4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4B21B114-D2DE-4776-95C9-16F80D1DEDE7}" type="presOf" srcId="{8B0C598E-7670-4EFA-AA3B-46A6E17605D3}" destId="{30C9B914-94B5-4A5A-A889-E7999DB2C5CC}" srcOrd="0" destOrd="0" presId="urn:microsoft.com/office/officeart/2005/8/layout/radial4"/>
    <dgm:cxn modelId="{9B7A3DE9-5415-4033-B19E-ADCCB1C9A3DE}" type="presOf" srcId="{5676810F-40D1-43E5-AE63-9E9FE0CC32F2}" destId="{76F8C6EF-3D20-4E86-8D85-FE570E2B7F27}" srcOrd="0" destOrd="0" presId="urn:microsoft.com/office/officeart/2005/8/layout/radial4"/>
    <dgm:cxn modelId="{4A174A42-D8DC-4C67-80F4-2AEE59E56604}" type="presOf" srcId="{5F91EF30-2318-47F4-8DC7-31A9811474E3}" destId="{403539E5-186D-492D-BB79-88B819F6A669}" srcOrd="0" destOrd="0" presId="urn:microsoft.com/office/officeart/2005/8/layout/radial4"/>
    <dgm:cxn modelId="{0196B490-C84C-4932-B731-A3942899E430}" type="presOf" srcId="{C848B8A5-F73D-4A97-9D1B-498A1429A112}" destId="{D8012F65-870F-49D3-A3C0-D33FC2EFA9C7}" srcOrd="0" destOrd="0" presId="urn:microsoft.com/office/officeart/2005/8/layout/radial4"/>
    <dgm:cxn modelId="{1A080E1A-41D7-4694-8003-E5D99A3758CF}" type="presOf" srcId="{7272FB75-BD66-4C6D-958A-CA453F0F8FBF}" destId="{8D28D7AD-F458-4AC0-AB42-92141A9A7C5E}" srcOrd="0" destOrd="0" presId="urn:microsoft.com/office/officeart/2005/8/layout/radial4"/>
    <dgm:cxn modelId="{BA95645F-F327-4FD1-B904-61E4D9C2AE33}" srcId="{5F91EF30-2318-47F4-8DC7-31A9811474E3}" destId="{9788A96A-115A-4E3B-AAFF-E174F5783010}" srcOrd="1" destOrd="0" parTransId="{C8DF4688-B6DD-4AFD-A4CA-C643675EB0EC}" sibTransId="{694FE32A-5316-4010-9988-209CAF9BFBB8}"/>
    <dgm:cxn modelId="{C8B68255-7146-4BEA-8929-2EF332A4E96C}" type="presOf" srcId="{B0A7F8FB-4E00-47AC-A22E-73CB50CDB80E}" destId="{56D2690C-6055-4918-8C8A-4273C7B108AD}" srcOrd="0" destOrd="0" presId="urn:microsoft.com/office/officeart/2005/8/layout/radial4"/>
    <dgm:cxn modelId="{FBAA0F94-E06C-47FF-A961-27CB204358C0}" srcId="{5F91EF30-2318-47F4-8DC7-31A9811474E3}" destId="{C1C934E9-9316-49A8-903A-FC45374B1008}" srcOrd="4" destOrd="0" parTransId="{5A85625D-3C31-432E-BBF8-BA82C2BC10BF}" sibTransId="{15780627-A995-458B-BF15-12CA49E50BD2}"/>
    <dgm:cxn modelId="{76D489B4-4F76-4C7A-A8C3-910B285D1936}" srcId="{1BEBE34E-760C-4F11-9DAE-65CCF79BFBE8}" destId="{295105DE-C01D-41B2-BF97-3DE6CC552093}" srcOrd="3" destOrd="0" parTransId="{F9CED32C-9E74-4198-80D2-E799141DC2D5}" sibTransId="{C88CB7B0-293A-499D-9E19-454237DAEBC6}"/>
    <dgm:cxn modelId="{E7F40AAF-F7BF-4AFE-A198-59B317011613}" type="presOf" srcId="{4EBC588A-C3FD-4DA2-B701-F3DBBF3D93AC}" destId="{C2502DBD-55DD-4188-967A-F3EBDF17B2F8}" srcOrd="0" destOrd="0" presId="urn:microsoft.com/office/officeart/2005/8/layout/radial4"/>
    <dgm:cxn modelId="{5DFDCB2D-873E-42BF-8E27-45141AD3A038}" srcId="{5F91EF30-2318-47F4-8DC7-31A9811474E3}" destId="{4AC3F5C6-6CC1-47CF-9D23-75C66543D277}" srcOrd="2" destOrd="0" parTransId="{915CD0FA-6462-49EA-A000-F5A0AE477A80}" sibTransId="{BF5D7232-753E-4F37-9FCF-05D0081C2525}"/>
    <dgm:cxn modelId="{5C3563D5-AB00-4DBA-9C68-7700DEDFED37}" type="presParOf" srcId="{403539E5-186D-492D-BB79-88B819F6A669}" destId="{B5218AEF-FF3F-457F-87B6-F48C066ED6E1}" srcOrd="0" destOrd="0" presId="urn:microsoft.com/office/officeart/2005/8/layout/radial4"/>
    <dgm:cxn modelId="{8017A05B-6D6F-4CD8-928A-F80FDC1658EC}" type="presParOf" srcId="{403539E5-186D-492D-BB79-88B819F6A669}" destId="{8D28D7AD-F458-4AC0-AB42-92141A9A7C5E}" srcOrd="1" destOrd="0" presId="urn:microsoft.com/office/officeart/2005/8/layout/radial4"/>
    <dgm:cxn modelId="{9CF02CC5-2D44-4439-8A62-C2958145A8F8}" type="presParOf" srcId="{403539E5-186D-492D-BB79-88B819F6A669}" destId="{4E1FC04E-1A00-4178-AA93-D5ED11A1A31F}" srcOrd="2" destOrd="0" presId="urn:microsoft.com/office/officeart/2005/8/layout/radial4"/>
    <dgm:cxn modelId="{B99100DE-0D1F-4C40-A1EF-E88C8EB9BC96}" type="presParOf" srcId="{403539E5-186D-492D-BB79-88B819F6A669}" destId="{30C9B914-94B5-4A5A-A889-E7999DB2C5CC}" srcOrd="3" destOrd="0" presId="urn:microsoft.com/office/officeart/2005/8/layout/radial4"/>
    <dgm:cxn modelId="{C11CF005-82DA-4686-A53A-A44996B1DAC2}" type="presParOf" srcId="{403539E5-186D-492D-BB79-88B819F6A669}" destId="{D8012F65-870F-49D3-A3C0-D33FC2EFA9C7}" srcOrd="4" destOrd="0" presId="urn:microsoft.com/office/officeart/2005/8/layout/radial4"/>
    <dgm:cxn modelId="{CB12D7EF-CD34-44DC-BC1A-F14248710261}" type="presParOf" srcId="{403539E5-186D-492D-BB79-88B819F6A669}" destId="{C2502DBD-55DD-4188-967A-F3EBDF17B2F8}" srcOrd="5" destOrd="0" presId="urn:microsoft.com/office/officeart/2005/8/layout/radial4"/>
    <dgm:cxn modelId="{862CE9B0-CF60-4688-9D7F-37EF731B9967}" type="presParOf" srcId="{403539E5-186D-492D-BB79-88B819F6A669}" destId="{69799BF7-4A61-41E2-AFE1-8342FA29D3CD}" srcOrd="6" destOrd="0" presId="urn:microsoft.com/office/officeart/2005/8/layout/radial4"/>
    <dgm:cxn modelId="{D4FC5A69-CF12-4C01-9640-DFD126575D4B}" type="presParOf" srcId="{403539E5-186D-492D-BB79-88B819F6A669}" destId="{8786E10C-0272-4218-82CE-504C70D42E19}" srcOrd="7" destOrd="0" presId="urn:microsoft.com/office/officeart/2005/8/layout/radial4"/>
    <dgm:cxn modelId="{16C88B8A-94B7-4772-8141-257BC4D4D554}" type="presParOf" srcId="{403539E5-186D-492D-BB79-88B819F6A669}" destId="{609DE39C-629D-43AA-9AD0-8AA2E841F3BD}" srcOrd="8" destOrd="0" presId="urn:microsoft.com/office/officeart/2005/8/layout/radial4"/>
    <dgm:cxn modelId="{83EF6ADB-3F31-4B14-93DB-BAAEE3FCCB3A}" type="presParOf" srcId="{403539E5-186D-492D-BB79-88B819F6A669}" destId="{56D2690C-6055-4918-8C8A-4273C7B108AD}" srcOrd="9" destOrd="0" presId="urn:microsoft.com/office/officeart/2005/8/layout/radial4"/>
    <dgm:cxn modelId="{935F37D9-BB93-44CC-BB4C-4B96FA0B3C1E}" type="presParOf" srcId="{403539E5-186D-492D-BB79-88B819F6A669}" destId="{76F8C6EF-3D20-4E86-8D85-FE570E2B7F2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300" dirty="0" smtClean="0"/>
            <a:t>Requerimiento Empleados  </a:t>
          </a:r>
          <a:endParaRPr lang="en-US" sz="23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S" dirty="0" smtClean="0"/>
            <a:t>Estabilidad laboral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492796B8-9298-4D92-B4AC-29514441C398}">
      <dgm:prSet phldrT="[Texto]"/>
      <dgm:spPr/>
      <dgm:t>
        <a:bodyPr/>
        <a:lstStyle/>
        <a:p>
          <a:r>
            <a:rPr lang="es-ES" dirty="0" smtClean="0"/>
            <a:t>Crecimiento profesional</a:t>
          </a:r>
          <a:endParaRPr lang="en-US" dirty="0"/>
        </a:p>
      </dgm:t>
    </dgm:pt>
    <dgm:pt modelId="{21A0A7A2-E98F-421D-BDC5-A53A7615C6D7}" type="parTrans" cxnId="{FCEC3A99-F162-4F53-BC27-B7F99B1E25F1}">
      <dgm:prSet/>
      <dgm:spPr/>
      <dgm:t>
        <a:bodyPr/>
        <a:lstStyle/>
        <a:p>
          <a:endParaRPr lang="en-US"/>
        </a:p>
      </dgm:t>
    </dgm:pt>
    <dgm:pt modelId="{1A7B9082-1B93-4C2F-9CB6-86717C42F10E}" type="sibTrans" cxnId="{FCEC3A99-F162-4F53-BC27-B7F99B1E25F1}">
      <dgm:prSet/>
      <dgm:spPr/>
      <dgm:t>
        <a:bodyPr/>
        <a:lstStyle/>
        <a:p>
          <a:endParaRPr lang="en-US"/>
        </a:p>
      </dgm:t>
    </dgm:pt>
    <dgm:pt modelId="{69C451D5-4A67-4A85-9F44-7CFF08685D58}">
      <dgm:prSet phldrT="[Texto]"/>
      <dgm:spPr/>
      <dgm:t>
        <a:bodyPr/>
        <a:lstStyle/>
        <a:p>
          <a:r>
            <a:rPr lang="es-ES" dirty="0" smtClean="0"/>
            <a:t>Capacitación y educación continúa</a:t>
          </a:r>
          <a:endParaRPr lang="en-US" dirty="0"/>
        </a:p>
      </dgm:t>
    </dgm:pt>
    <dgm:pt modelId="{516B79C1-25DB-4305-9B8B-229A14C422C8}" type="parTrans" cxnId="{A4B2EB2C-2D81-42E0-AFD1-815899C5CC6C}">
      <dgm:prSet/>
      <dgm:spPr/>
      <dgm:t>
        <a:bodyPr/>
        <a:lstStyle/>
        <a:p>
          <a:endParaRPr lang="en-US"/>
        </a:p>
      </dgm:t>
    </dgm:pt>
    <dgm:pt modelId="{911F5E9B-81CE-4252-8965-0991D62B4D9A}" type="sibTrans" cxnId="{A4B2EB2C-2D81-42E0-AFD1-815899C5CC6C}">
      <dgm:prSet/>
      <dgm:spPr/>
      <dgm:t>
        <a:bodyPr/>
        <a:lstStyle/>
        <a:p>
          <a:endParaRPr lang="en-US"/>
        </a:p>
      </dgm:t>
    </dgm:pt>
    <dgm:pt modelId="{A861B573-B13B-4FD9-A93A-AEB4F75CE374}">
      <dgm:prSet/>
      <dgm:spPr/>
      <dgm:t>
        <a:bodyPr/>
        <a:lstStyle/>
        <a:p>
          <a:r>
            <a:rPr lang="es-ES" dirty="0" smtClean="0"/>
            <a:t>Ambiente laboral agradable</a:t>
          </a:r>
          <a:endParaRPr lang="en-US" dirty="0"/>
        </a:p>
      </dgm:t>
    </dgm:pt>
    <dgm:pt modelId="{A71D637E-34E4-45FF-8722-E8D6F21793A3}" type="parTrans" cxnId="{807EF416-B55F-46C7-9638-39CE8412395C}">
      <dgm:prSet/>
      <dgm:spPr/>
      <dgm:t>
        <a:bodyPr/>
        <a:lstStyle/>
        <a:p>
          <a:endParaRPr lang="en-US"/>
        </a:p>
      </dgm:t>
    </dgm:pt>
    <dgm:pt modelId="{2DCA83F8-3748-46F4-8169-CD8831843A85}" type="sibTrans" cxnId="{807EF416-B55F-46C7-9638-39CE8412395C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42746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7C9CA-3177-4A4C-BC2B-11250D37AE20}" type="pres">
      <dgm:prSet presAssocID="{21A0A7A2-E98F-421D-BDC5-A53A7615C6D7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C18405CC-1555-422F-871E-694B539597AD}" type="pres">
      <dgm:prSet presAssocID="{492796B8-9298-4D92-B4AC-29514441C39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C77CF-9E96-422C-832E-9B661B0CC0BE}" type="pres">
      <dgm:prSet presAssocID="{516B79C1-25DB-4305-9B8B-229A14C422C8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79EBA380-CC59-4F42-89F8-98093FDA7027}" type="pres">
      <dgm:prSet presAssocID="{69C451D5-4A67-4A85-9F44-7CFF08685D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2F932-B517-4619-A299-A548CFD76467}" type="pres">
      <dgm:prSet presAssocID="{A71D637E-34E4-45FF-8722-E8D6F21793A3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37406004-8E07-402D-96E9-08E877BE2006}" type="pres">
      <dgm:prSet presAssocID="{A861B573-B13B-4FD9-A93A-AEB4F75CE3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C1C591-EEF1-405E-85AC-1B0DD1AA7C89}" type="presOf" srcId="{A71D637E-34E4-45FF-8722-E8D6F21793A3}" destId="{A542F932-B517-4619-A299-A548CFD76467}" srcOrd="0" destOrd="0" presId="urn:microsoft.com/office/officeart/2005/8/layout/radial4"/>
    <dgm:cxn modelId="{0D422223-E87E-4482-94FA-8DA1F688F389}" type="presOf" srcId="{69C451D5-4A67-4A85-9F44-7CFF08685D58}" destId="{79EBA380-CC59-4F42-89F8-98093FDA7027}" srcOrd="0" destOrd="0" presId="urn:microsoft.com/office/officeart/2005/8/layout/radial4"/>
    <dgm:cxn modelId="{BCD16EC3-A74C-4180-8420-AB5F2DE1CF63}" type="presOf" srcId="{1BEBE34E-760C-4F11-9DAE-65CCF79BFBE8}" destId="{B5218AEF-FF3F-457F-87B6-F48C066ED6E1}" srcOrd="0" destOrd="0" presId="urn:microsoft.com/office/officeart/2005/8/layout/radial4"/>
    <dgm:cxn modelId="{807EF416-B55F-46C7-9638-39CE8412395C}" srcId="{1BEBE34E-760C-4F11-9DAE-65CCF79BFBE8}" destId="{A861B573-B13B-4FD9-A93A-AEB4F75CE374}" srcOrd="3" destOrd="0" parTransId="{A71D637E-34E4-45FF-8722-E8D6F21793A3}" sibTransId="{2DCA83F8-3748-46F4-8169-CD8831843A85}"/>
    <dgm:cxn modelId="{4BC8E3F0-7A1E-4631-85E0-A551C6C43AAE}" type="presOf" srcId="{5F91EF30-2318-47F4-8DC7-31A9811474E3}" destId="{403539E5-186D-492D-BB79-88B819F6A669}" srcOrd="0" destOrd="0" presId="urn:microsoft.com/office/officeart/2005/8/layout/radial4"/>
    <dgm:cxn modelId="{8463F8A9-ED4B-4A55-8091-88D7B64DFD0B}" type="presOf" srcId="{302B2613-D11D-4B24-9B11-60A8C2D7E772}" destId="{4E1FC04E-1A00-4178-AA93-D5ED11A1A31F}" srcOrd="0" destOrd="0" presId="urn:microsoft.com/office/officeart/2005/8/layout/radial4"/>
    <dgm:cxn modelId="{FCEC3A99-F162-4F53-BC27-B7F99B1E25F1}" srcId="{1BEBE34E-760C-4F11-9DAE-65CCF79BFBE8}" destId="{492796B8-9298-4D92-B4AC-29514441C398}" srcOrd="1" destOrd="0" parTransId="{21A0A7A2-E98F-421D-BDC5-A53A7615C6D7}" sibTransId="{1A7B9082-1B93-4C2F-9CB6-86717C42F10E}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FABF61C8-C562-456B-BB06-6719091E3401}" type="presOf" srcId="{7272FB75-BD66-4C6D-958A-CA453F0F8FBF}" destId="{8D28D7AD-F458-4AC0-AB42-92141A9A7C5E}" srcOrd="0" destOrd="0" presId="urn:microsoft.com/office/officeart/2005/8/layout/radial4"/>
    <dgm:cxn modelId="{72FA19B1-0B84-4C26-88C2-4DFEF77F813D}" type="presOf" srcId="{492796B8-9298-4D92-B4AC-29514441C398}" destId="{C18405CC-1555-422F-871E-694B539597AD}" srcOrd="0" destOrd="0" presId="urn:microsoft.com/office/officeart/2005/8/layout/radial4"/>
    <dgm:cxn modelId="{6C737343-078B-48F1-8E09-3008FD16D226}" type="presOf" srcId="{A861B573-B13B-4FD9-A93A-AEB4F75CE374}" destId="{37406004-8E07-402D-96E9-08E877BE2006}" srcOrd="0" destOrd="0" presId="urn:microsoft.com/office/officeart/2005/8/layout/radial4"/>
    <dgm:cxn modelId="{A4B2EB2C-2D81-42E0-AFD1-815899C5CC6C}" srcId="{1BEBE34E-760C-4F11-9DAE-65CCF79BFBE8}" destId="{69C451D5-4A67-4A85-9F44-7CFF08685D58}" srcOrd="2" destOrd="0" parTransId="{516B79C1-25DB-4305-9B8B-229A14C422C8}" sibTransId="{911F5E9B-81CE-4252-8965-0991D62B4D9A}"/>
    <dgm:cxn modelId="{6A7D7998-AB0D-40D4-8BD1-B6C09BCA6CD7}" type="presOf" srcId="{516B79C1-25DB-4305-9B8B-229A14C422C8}" destId="{F3BC77CF-9E96-422C-832E-9B661B0CC0BE}" srcOrd="0" destOrd="0" presId="urn:microsoft.com/office/officeart/2005/8/layout/radial4"/>
    <dgm:cxn modelId="{393BB0FA-59CA-4232-95CE-2A5DBB060B30}" type="presOf" srcId="{21A0A7A2-E98F-421D-BDC5-A53A7615C6D7}" destId="{9887C9CA-3177-4A4C-BC2B-11250D37AE20}" srcOrd="0" destOrd="0" presId="urn:microsoft.com/office/officeart/2005/8/layout/radial4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568AED4C-01C7-4EFC-8DD8-ABBA5A28B01D}" type="presParOf" srcId="{403539E5-186D-492D-BB79-88B819F6A669}" destId="{B5218AEF-FF3F-457F-87B6-F48C066ED6E1}" srcOrd="0" destOrd="0" presId="urn:microsoft.com/office/officeart/2005/8/layout/radial4"/>
    <dgm:cxn modelId="{4B7E911E-6D9B-49CE-96D6-CB531C6ADBA0}" type="presParOf" srcId="{403539E5-186D-492D-BB79-88B819F6A669}" destId="{8D28D7AD-F458-4AC0-AB42-92141A9A7C5E}" srcOrd="1" destOrd="0" presId="urn:microsoft.com/office/officeart/2005/8/layout/radial4"/>
    <dgm:cxn modelId="{CF5C409F-5BE6-4EB9-B2BA-4010FDE9C0FE}" type="presParOf" srcId="{403539E5-186D-492D-BB79-88B819F6A669}" destId="{4E1FC04E-1A00-4178-AA93-D5ED11A1A31F}" srcOrd="2" destOrd="0" presId="urn:microsoft.com/office/officeart/2005/8/layout/radial4"/>
    <dgm:cxn modelId="{3D3F66B1-B41E-4FCC-B830-4A3DA57EFC13}" type="presParOf" srcId="{403539E5-186D-492D-BB79-88B819F6A669}" destId="{9887C9CA-3177-4A4C-BC2B-11250D37AE20}" srcOrd="3" destOrd="0" presId="urn:microsoft.com/office/officeart/2005/8/layout/radial4"/>
    <dgm:cxn modelId="{2E6A5BA0-82D6-4EF4-852E-8E95A2659361}" type="presParOf" srcId="{403539E5-186D-492D-BB79-88B819F6A669}" destId="{C18405CC-1555-422F-871E-694B539597AD}" srcOrd="4" destOrd="0" presId="urn:microsoft.com/office/officeart/2005/8/layout/radial4"/>
    <dgm:cxn modelId="{D5E03D73-4949-419E-BBEA-4EAAE9599296}" type="presParOf" srcId="{403539E5-186D-492D-BB79-88B819F6A669}" destId="{F3BC77CF-9E96-422C-832E-9B661B0CC0BE}" srcOrd="5" destOrd="0" presId="urn:microsoft.com/office/officeart/2005/8/layout/radial4"/>
    <dgm:cxn modelId="{4C46EC7F-7359-4E68-8D21-AA9D011ADFE9}" type="presParOf" srcId="{403539E5-186D-492D-BB79-88B819F6A669}" destId="{79EBA380-CC59-4F42-89F8-98093FDA7027}" srcOrd="6" destOrd="0" presId="urn:microsoft.com/office/officeart/2005/8/layout/radial4"/>
    <dgm:cxn modelId="{E4CC353A-756D-4B4D-828C-A9EF07AFF473}" type="presParOf" srcId="{403539E5-186D-492D-BB79-88B819F6A669}" destId="{A542F932-B517-4619-A299-A548CFD76467}" srcOrd="7" destOrd="0" presId="urn:microsoft.com/office/officeart/2005/8/layout/radial4"/>
    <dgm:cxn modelId="{30A935F4-512E-4C90-B3B6-645E27ADAE22}" type="presParOf" srcId="{403539E5-186D-492D-BB79-88B819F6A669}" destId="{37406004-8E07-402D-96E9-08E877BE200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200" dirty="0" smtClean="0"/>
            <a:t>Estrategia Diseñada Para Satisfacer a  los  Empleados  </a:t>
          </a:r>
          <a:endParaRPr lang="en-US" sz="22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C" dirty="0" smtClean="0"/>
            <a:t>Capacitación Continua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9788A96A-115A-4E3B-AAFF-E174F5783010}">
      <dgm:prSet/>
      <dgm:spPr/>
      <dgm:t>
        <a:bodyPr/>
        <a:lstStyle/>
        <a:p>
          <a:endParaRPr lang="es-ES"/>
        </a:p>
      </dgm:t>
    </dgm:pt>
    <dgm:pt modelId="{C8DF4688-B6DD-4AFD-A4CA-C643675EB0EC}" type="parTrans" cxnId="{BA95645F-F327-4FD1-B904-61E4D9C2AE33}">
      <dgm:prSet/>
      <dgm:spPr/>
      <dgm:t>
        <a:bodyPr/>
        <a:lstStyle/>
        <a:p>
          <a:endParaRPr lang="en-US"/>
        </a:p>
      </dgm:t>
    </dgm:pt>
    <dgm:pt modelId="{694FE32A-5316-4010-9988-209CAF9BFBB8}" type="sibTrans" cxnId="{BA95645F-F327-4FD1-B904-61E4D9C2AE33}">
      <dgm:prSet/>
      <dgm:spPr/>
      <dgm:t>
        <a:bodyPr/>
        <a:lstStyle/>
        <a:p>
          <a:endParaRPr lang="en-US"/>
        </a:p>
      </dgm:t>
    </dgm:pt>
    <dgm:pt modelId="{4AC3F5C6-6CC1-47CF-9D23-75C66543D277}">
      <dgm:prSet/>
      <dgm:spPr/>
      <dgm:t>
        <a:bodyPr/>
        <a:lstStyle/>
        <a:p>
          <a:endParaRPr lang="es-ES"/>
        </a:p>
      </dgm:t>
    </dgm:pt>
    <dgm:pt modelId="{915CD0FA-6462-49EA-A000-F5A0AE477A80}" type="parTrans" cxnId="{5DFDCB2D-873E-42BF-8E27-45141AD3A038}">
      <dgm:prSet/>
      <dgm:spPr/>
      <dgm:t>
        <a:bodyPr/>
        <a:lstStyle/>
        <a:p>
          <a:endParaRPr lang="en-US"/>
        </a:p>
      </dgm:t>
    </dgm:pt>
    <dgm:pt modelId="{BF5D7232-753E-4F37-9FCF-05D0081C2525}" type="sibTrans" cxnId="{5DFDCB2D-873E-42BF-8E27-45141AD3A038}">
      <dgm:prSet/>
      <dgm:spPr/>
      <dgm:t>
        <a:bodyPr/>
        <a:lstStyle/>
        <a:p>
          <a:endParaRPr lang="en-US"/>
        </a:p>
      </dgm:t>
    </dgm:pt>
    <dgm:pt modelId="{7058C91A-E068-44DC-A1C9-9F028D524EE7}">
      <dgm:prSet/>
      <dgm:spPr/>
      <dgm:t>
        <a:bodyPr/>
        <a:lstStyle/>
        <a:p>
          <a:endParaRPr lang="es-ES"/>
        </a:p>
      </dgm:t>
    </dgm:pt>
    <dgm:pt modelId="{B2AE46E6-735A-4735-BB10-9B606033DEE1}" type="parTrans" cxnId="{79EFFA80-6F09-49BC-A4C8-09DF08CE1EBB}">
      <dgm:prSet/>
      <dgm:spPr/>
      <dgm:t>
        <a:bodyPr/>
        <a:lstStyle/>
        <a:p>
          <a:endParaRPr lang="en-US"/>
        </a:p>
      </dgm:t>
    </dgm:pt>
    <dgm:pt modelId="{BDCB9B10-32E1-4E43-93DA-19356F4270F0}" type="sibTrans" cxnId="{79EFFA80-6F09-49BC-A4C8-09DF08CE1EBB}">
      <dgm:prSet/>
      <dgm:spPr/>
      <dgm:t>
        <a:bodyPr/>
        <a:lstStyle/>
        <a:p>
          <a:endParaRPr lang="en-US"/>
        </a:p>
      </dgm:t>
    </dgm:pt>
    <dgm:pt modelId="{C848B8A5-F73D-4A97-9D1B-498A1429A112}">
      <dgm:prSet/>
      <dgm:spPr/>
      <dgm:t>
        <a:bodyPr/>
        <a:lstStyle/>
        <a:p>
          <a:r>
            <a:rPr lang="es-ES" dirty="0" smtClean="0"/>
            <a:t>Incentivar cultura de predisposición y colaboración de los empleados</a:t>
          </a:r>
          <a:endParaRPr lang="en-US" dirty="0"/>
        </a:p>
      </dgm:t>
    </dgm:pt>
    <dgm:pt modelId="{8B0C598E-7670-4EFA-AA3B-46A6E17605D3}" type="parTrans" cxnId="{847A455F-AC02-410B-A775-035AC56D92FB}">
      <dgm:prSet/>
      <dgm:spPr/>
      <dgm:t>
        <a:bodyPr/>
        <a:lstStyle/>
        <a:p>
          <a:endParaRPr lang="en-US"/>
        </a:p>
      </dgm:t>
    </dgm:pt>
    <dgm:pt modelId="{15EC9259-5B5B-4642-95F1-C228988E18D9}" type="sibTrans" cxnId="{847A455F-AC02-410B-A775-035AC56D92FB}">
      <dgm:prSet/>
      <dgm:spPr/>
      <dgm:t>
        <a:bodyPr/>
        <a:lstStyle/>
        <a:p>
          <a:endParaRPr lang="en-US"/>
        </a:p>
      </dgm:t>
    </dgm:pt>
    <dgm:pt modelId="{C1C934E9-9316-49A8-903A-FC45374B1008}">
      <dgm:prSet/>
      <dgm:spPr/>
      <dgm:t>
        <a:bodyPr/>
        <a:lstStyle/>
        <a:p>
          <a:endParaRPr lang="es-ES"/>
        </a:p>
      </dgm:t>
    </dgm:pt>
    <dgm:pt modelId="{5A85625D-3C31-432E-BBF8-BA82C2BC10BF}" type="parTrans" cxnId="{FBAA0F94-E06C-47FF-A961-27CB204358C0}">
      <dgm:prSet/>
      <dgm:spPr/>
      <dgm:t>
        <a:bodyPr/>
        <a:lstStyle/>
        <a:p>
          <a:endParaRPr lang="en-US"/>
        </a:p>
      </dgm:t>
    </dgm:pt>
    <dgm:pt modelId="{15780627-A995-458B-BF15-12CA49E50BD2}" type="sibTrans" cxnId="{FBAA0F94-E06C-47FF-A961-27CB204358C0}">
      <dgm:prSet/>
      <dgm:spPr/>
      <dgm:t>
        <a:bodyPr/>
        <a:lstStyle/>
        <a:p>
          <a:endParaRPr lang="en-US"/>
        </a:p>
      </dgm:t>
    </dgm:pt>
    <dgm:pt modelId="{53E0FE54-2936-42FB-9A67-AEFAEC5143CA}">
      <dgm:prSet/>
      <dgm:spPr/>
      <dgm:t>
        <a:bodyPr/>
        <a:lstStyle/>
        <a:p>
          <a:endParaRPr lang="es-ES"/>
        </a:p>
      </dgm:t>
    </dgm:pt>
    <dgm:pt modelId="{1D07C1DF-E66D-4D98-909F-80DD9F440881}" type="parTrans" cxnId="{987C069D-6D22-45AE-BD65-2045463DD7E5}">
      <dgm:prSet/>
      <dgm:spPr/>
      <dgm:t>
        <a:bodyPr/>
        <a:lstStyle/>
        <a:p>
          <a:endParaRPr lang="en-US"/>
        </a:p>
      </dgm:t>
    </dgm:pt>
    <dgm:pt modelId="{97D7983A-16F4-4A89-B450-8E9FCCDCDCCC}" type="sibTrans" cxnId="{987C069D-6D22-45AE-BD65-2045463DD7E5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03455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2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9B914-94B5-4A5A-A889-E7999DB2C5CC}" type="pres">
      <dgm:prSet presAssocID="{8B0C598E-7670-4EFA-AA3B-46A6E17605D3}" presName="parTrans" presStyleLbl="bgSibTrans2D1" presStyleIdx="1" presStyleCnt="2" custScaleX="114311"/>
      <dgm:spPr/>
      <dgm:t>
        <a:bodyPr/>
        <a:lstStyle/>
        <a:p>
          <a:endParaRPr lang="es-ES"/>
        </a:p>
      </dgm:t>
    </dgm:pt>
    <dgm:pt modelId="{D8012F65-870F-49D3-A3C0-D33FC2EFA9C7}" type="pres">
      <dgm:prSet presAssocID="{C848B8A5-F73D-4A97-9D1B-498A1429A112}" presName="node" presStyleLbl="node1" presStyleIdx="1" presStyleCnt="2" custRadScaleRad="97824" custRadScaleInc="-31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1CE202-F5A7-4B46-935C-DB3B1E001C6E}" type="presOf" srcId="{5F91EF30-2318-47F4-8DC7-31A9811474E3}" destId="{403539E5-186D-492D-BB79-88B819F6A669}" srcOrd="0" destOrd="0" presId="urn:microsoft.com/office/officeart/2005/8/layout/radial4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5CE3E73B-E49C-4AD6-9D2A-3231FE1489CF}" type="presOf" srcId="{8B0C598E-7670-4EFA-AA3B-46A6E17605D3}" destId="{30C9B914-94B5-4A5A-A889-E7999DB2C5CC}" srcOrd="0" destOrd="0" presId="urn:microsoft.com/office/officeart/2005/8/layout/radial4"/>
    <dgm:cxn modelId="{987C069D-6D22-45AE-BD65-2045463DD7E5}" srcId="{5F91EF30-2318-47F4-8DC7-31A9811474E3}" destId="{53E0FE54-2936-42FB-9A67-AEFAEC5143CA}" srcOrd="5" destOrd="0" parTransId="{1D07C1DF-E66D-4D98-909F-80DD9F440881}" sibTransId="{97D7983A-16F4-4A89-B450-8E9FCCDCDCCC}"/>
    <dgm:cxn modelId="{FBAA0F94-E06C-47FF-A961-27CB204358C0}" srcId="{5F91EF30-2318-47F4-8DC7-31A9811474E3}" destId="{C1C934E9-9316-49A8-903A-FC45374B1008}" srcOrd="4" destOrd="0" parTransId="{5A85625D-3C31-432E-BBF8-BA82C2BC10BF}" sibTransId="{15780627-A995-458B-BF15-12CA49E50BD2}"/>
    <dgm:cxn modelId="{5DFDCB2D-873E-42BF-8E27-45141AD3A038}" srcId="{5F91EF30-2318-47F4-8DC7-31A9811474E3}" destId="{4AC3F5C6-6CC1-47CF-9D23-75C66543D277}" srcOrd="2" destOrd="0" parTransId="{915CD0FA-6462-49EA-A000-F5A0AE477A80}" sibTransId="{BF5D7232-753E-4F37-9FCF-05D0081C2525}"/>
    <dgm:cxn modelId="{E2F7D542-AB71-4F99-B563-4E7377C64E19}" type="presOf" srcId="{7272FB75-BD66-4C6D-958A-CA453F0F8FBF}" destId="{8D28D7AD-F458-4AC0-AB42-92141A9A7C5E}" srcOrd="0" destOrd="0" presId="urn:microsoft.com/office/officeart/2005/8/layout/radial4"/>
    <dgm:cxn modelId="{61359149-6B15-43FF-8F0D-C198086398E7}" type="presOf" srcId="{302B2613-D11D-4B24-9B11-60A8C2D7E772}" destId="{4E1FC04E-1A00-4178-AA93-D5ED11A1A31F}" srcOrd="0" destOrd="0" presId="urn:microsoft.com/office/officeart/2005/8/layout/radial4"/>
    <dgm:cxn modelId="{79EFFA80-6F09-49BC-A4C8-09DF08CE1EBB}" srcId="{5F91EF30-2318-47F4-8DC7-31A9811474E3}" destId="{7058C91A-E068-44DC-A1C9-9F028D524EE7}" srcOrd="3" destOrd="0" parTransId="{B2AE46E6-735A-4735-BB10-9B606033DEE1}" sibTransId="{BDCB9B10-32E1-4E43-93DA-19356F4270F0}"/>
    <dgm:cxn modelId="{847A455F-AC02-410B-A775-035AC56D92FB}" srcId="{1BEBE34E-760C-4F11-9DAE-65CCF79BFBE8}" destId="{C848B8A5-F73D-4A97-9D1B-498A1429A112}" srcOrd="1" destOrd="0" parTransId="{8B0C598E-7670-4EFA-AA3B-46A6E17605D3}" sibTransId="{15EC9259-5B5B-4642-95F1-C228988E18D9}"/>
    <dgm:cxn modelId="{BA95645F-F327-4FD1-B904-61E4D9C2AE33}" srcId="{5F91EF30-2318-47F4-8DC7-31A9811474E3}" destId="{9788A96A-115A-4E3B-AAFF-E174F5783010}" srcOrd="1" destOrd="0" parTransId="{C8DF4688-B6DD-4AFD-A4CA-C643675EB0EC}" sibTransId="{694FE32A-5316-4010-9988-209CAF9BFBB8}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834AF19B-D2FD-4071-B995-A1AEF51DD6A1}" type="presOf" srcId="{1BEBE34E-760C-4F11-9DAE-65CCF79BFBE8}" destId="{B5218AEF-FF3F-457F-87B6-F48C066ED6E1}" srcOrd="0" destOrd="0" presId="urn:microsoft.com/office/officeart/2005/8/layout/radial4"/>
    <dgm:cxn modelId="{A8A03BAB-4850-4BF0-BC1F-32368ED1C530}" type="presOf" srcId="{C848B8A5-F73D-4A97-9D1B-498A1429A112}" destId="{D8012F65-870F-49D3-A3C0-D33FC2EFA9C7}" srcOrd="0" destOrd="0" presId="urn:microsoft.com/office/officeart/2005/8/layout/radial4"/>
    <dgm:cxn modelId="{FEFEE539-2C5D-452E-B88A-D1156610254A}" type="presParOf" srcId="{403539E5-186D-492D-BB79-88B819F6A669}" destId="{B5218AEF-FF3F-457F-87B6-F48C066ED6E1}" srcOrd="0" destOrd="0" presId="urn:microsoft.com/office/officeart/2005/8/layout/radial4"/>
    <dgm:cxn modelId="{B6582415-1A74-4885-976B-220EA8E7B86F}" type="presParOf" srcId="{403539E5-186D-492D-BB79-88B819F6A669}" destId="{8D28D7AD-F458-4AC0-AB42-92141A9A7C5E}" srcOrd="1" destOrd="0" presId="urn:microsoft.com/office/officeart/2005/8/layout/radial4"/>
    <dgm:cxn modelId="{142DF074-B988-408F-94D8-CB3FFBC9E70F}" type="presParOf" srcId="{403539E5-186D-492D-BB79-88B819F6A669}" destId="{4E1FC04E-1A00-4178-AA93-D5ED11A1A31F}" srcOrd="2" destOrd="0" presId="urn:microsoft.com/office/officeart/2005/8/layout/radial4"/>
    <dgm:cxn modelId="{C73CF3BF-F15A-466B-AA5B-0F5D4F46DD60}" type="presParOf" srcId="{403539E5-186D-492D-BB79-88B819F6A669}" destId="{30C9B914-94B5-4A5A-A889-E7999DB2C5CC}" srcOrd="3" destOrd="0" presId="urn:microsoft.com/office/officeart/2005/8/layout/radial4"/>
    <dgm:cxn modelId="{F95EBAF9-BAE2-4B26-9ACE-C207FFE86319}" type="presParOf" srcId="{403539E5-186D-492D-BB79-88B819F6A669}" destId="{D8012F65-870F-49D3-A3C0-D33FC2EFA9C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B950E47-F46E-47B3-9E7D-EAAC93242A03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894CBA3-4D30-4FB8-8803-0B3F1DC37460}">
      <dgm:prSet phldrT="[Texto]"/>
      <dgm:spPr/>
      <dgm:t>
        <a:bodyPr/>
        <a:lstStyle/>
        <a:p>
          <a:r>
            <a:rPr lang="es-EC" dirty="0" smtClean="0"/>
            <a:t>El enfoque estratégico </a:t>
          </a:r>
          <a:r>
            <a:rPr lang="es-EC" dirty="0" smtClean="0"/>
            <a:t>ha </a:t>
          </a:r>
          <a:r>
            <a:rPr lang="es-EC" dirty="0" smtClean="0"/>
            <a:t>sido </a:t>
          </a:r>
          <a:r>
            <a:rPr lang="es-EC" dirty="0" smtClean="0"/>
            <a:t>formulado </a:t>
          </a:r>
          <a:r>
            <a:rPr lang="es-EC" dirty="0" smtClean="0"/>
            <a:t>con el fin de ofrecer los máximos beneficios y alcanzar </a:t>
          </a:r>
          <a:r>
            <a:rPr lang="es-EC" dirty="0" smtClean="0"/>
            <a:t>el </a:t>
          </a:r>
          <a:r>
            <a:rPr lang="es-EC" dirty="0" smtClean="0"/>
            <a:t>cumplimiento de los objetivos presentados  por la empresa.</a:t>
          </a:r>
          <a:endParaRPr lang="es-ES" dirty="0"/>
        </a:p>
      </dgm:t>
    </dgm:pt>
    <dgm:pt modelId="{0B4AF400-813F-4311-A52C-D49F5D6958B7}" type="parTrans" cxnId="{C9E380F4-379D-4D12-BBC7-B8DBD7DE50F2}">
      <dgm:prSet/>
      <dgm:spPr/>
      <dgm:t>
        <a:bodyPr/>
        <a:lstStyle/>
        <a:p>
          <a:endParaRPr lang="es-ES"/>
        </a:p>
      </dgm:t>
    </dgm:pt>
    <dgm:pt modelId="{2BBF98C7-EF50-477E-B6DB-19E4FAC97872}" type="sibTrans" cxnId="{C9E380F4-379D-4D12-BBC7-B8DBD7DE50F2}">
      <dgm:prSet/>
      <dgm:spPr/>
      <dgm:t>
        <a:bodyPr/>
        <a:lstStyle/>
        <a:p>
          <a:endParaRPr lang="es-ES"/>
        </a:p>
      </dgm:t>
    </dgm:pt>
    <dgm:pt modelId="{E93E5418-CCF1-4992-8D73-29DB8A743DAE}">
      <dgm:prSet phldrT="[Texto]"/>
      <dgm:spPr/>
      <dgm:t>
        <a:bodyPr/>
        <a:lstStyle/>
        <a:p>
          <a:r>
            <a:rPr lang="es-EC" dirty="0" smtClean="0"/>
            <a:t>Se detectaron las necesidades de los Stakeholders </a:t>
          </a:r>
          <a:r>
            <a:rPr lang="es-EC" dirty="0" smtClean="0"/>
            <a:t> </a:t>
          </a:r>
          <a:r>
            <a:rPr lang="es-EC" dirty="0" smtClean="0"/>
            <a:t>con el fin de satisfacer las mismas, la estrategia se formuló buscando generar valor para ellos.</a:t>
          </a:r>
          <a:endParaRPr lang="es-ES" dirty="0"/>
        </a:p>
      </dgm:t>
    </dgm:pt>
    <dgm:pt modelId="{B85EB93D-479B-4079-AB7E-98563AC8DCF8}" type="parTrans" cxnId="{6C77693B-D792-4943-922F-8BD21CB6A56D}">
      <dgm:prSet/>
      <dgm:spPr/>
      <dgm:t>
        <a:bodyPr/>
        <a:lstStyle/>
        <a:p>
          <a:endParaRPr lang="es-ES"/>
        </a:p>
      </dgm:t>
    </dgm:pt>
    <dgm:pt modelId="{3818371B-7601-4DEC-AA7A-81604A1A7228}" type="sibTrans" cxnId="{6C77693B-D792-4943-922F-8BD21CB6A56D}">
      <dgm:prSet/>
      <dgm:spPr/>
      <dgm:t>
        <a:bodyPr/>
        <a:lstStyle/>
        <a:p>
          <a:endParaRPr lang="es-ES"/>
        </a:p>
      </dgm:t>
    </dgm:pt>
    <dgm:pt modelId="{D25CD622-8021-4964-B93C-DA50F64842A9}">
      <dgm:prSet phldrT="[Texto]"/>
      <dgm:spPr/>
      <dgm:t>
        <a:bodyPr/>
        <a:lstStyle/>
        <a:p>
          <a:r>
            <a:rPr lang="es-EC" dirty="0" smtClean="0"/>
            <a:t>Se establecieron los indicadores respectivos que servirá como herramienta de medición para establecer el control preciso del cumplimiento de la estrategia.</a:t>
          </a:r>
          <a:endParaRPr lang="es-ES" dirty="0"/>
        </a:p>
      </dgm:t>
    </dgm:pt>
    <dgm:pt modelId="{9B0A861C-5622-490E-BCAC-0EA3905B5ED9}" type="parTrans" cxnId="{64E59EC4-6488-4622-A1FE-B847BA65EE0D}">
      <dgm:prSet/>
      <dgm:spPr/>
      <dgm:t>
        <a:bodyPr/>
        <a:lstStyle/>
        <a:p>
          <a:endParaRPr lang="es-ES"/>
        </a:p>
      </dgm:t>
    </dgm:pt>
    <dgm:pt modelId="{8817298D-9327-477A-80F7-3BB545525333}" type="sibTrans" cxnId="{64E59EC4-6488-4622-A1FE-B847BA65EE0D}">
      <dgm:prSet/>
      <dgm:spPr/>
      <dgm:t>
        <a:bodyPr/>
        <a:lstStyle/>
        <a:p>
          <a:endParaRPr lang="es-ES"/>
        </a:p>
      </dgm:t>
    </dgm:pt>
    <dgm:pt modelId="{F0CAE3A0-5C73-4597-9084-88A8D3F997F0}">
      <dgm:prSet phldrT="[Texto]"/>
      <dgm:spPr/>
      <dgm:t>
        <a:bodyPr/>
        <a:lstStyle/>
        <a:p>
          <a:r>
            <a:rPr lang="es-EC" dirty="0" smtClean="0"/>
            <a:t>La empresa cuenta con los procesos del departamento de compras bien </a:t>
          </a:r>
          <a:r>
            <a:rPr lang="es-EC" dirty="0" smtClean="0"/>
            <a:t>estructurados, pero </a:t>
          </a:r>
          <a:r>
            <a:rPr lang="es-EC" dirty="0" smtClean="0"/>
            <a:t>no se cumplen en su totalidad con eficiencia lo cual se está trabajando </a:t>
          </a:r>
          <a:r>
            <a:rPr lang="es-EC" dirty="0" smtClean="0"/>
            <a:t>en </a:t>
          </a:r>
          <a:r>
            <a:rPr lang="es-EC" dirty="0" smtClean="0"/>
            <a:t>mejorar su aplicación.</a:t>
          </a:r>
          <a:endParaRPr lang="es-ES" dirty="0"/>
        </a:p>
      </dgm:t>
    </dgm:pt>
    <dgm:pt modelId="{03176BEB-BA91-40F1-8DB5-4120276AC4A4}" type="parTrans" cxnId="{57DA4D23-3C9D-47FA-9892-87586F463ADC}">
      <dgm:prSet/>
      <dgm:spPr/>
      <dgm:t>
        <a:bodyPr/>
        <a:lstStyle/>
        <a:p>
          <a:endParaRPr lang="es-ES"/>
        </a:p>
      </dgm:t>
    </dgm:pt>
    <dgm:pt modelId="{86221BD6-3285-482F-AAFC-15E03E3F3576}" type="sibTrans" cxnId="{57DA4D23-3C9D-47FA-9892-87586F463ADC}">
      <dgm:prSet/>
      <dgm:spPr/>
      <dgm:t>
        <a:bodyPr/>
        <a:lstStyle/>
        <a:p>
          <a:endParaRPr lang="es-ES"/>
        </a:p>
      </dgm:t>
    </dgm:pt>
    <dgm:pt modelId="{2A1668F8-8991-4B3A-87B9-335489544C54}">
      <dgm:prSet phldrT="[Texto]"/>
      <dgm:spPr/>
      <dgm:t>
        <a:bodyPr/>
        <a:lstStyle/>
        <a:p>
          <a:r>
            <a:rPr lang="es-EC" dirty="0" smtClean="0"/>
            <a:t>No se cuenta con un software uniforme en toda la compañía como herramienta idónea para facilitar el trabajo de control del cumplimiento de los objetivos.</a:t>
          </a:r>
          <a:endParaRPr lang="es-ES" dirty="0"/>
        </a:p>
      </dgm:t>
    </dgm:pt>
    <dgm:pt modelId="{EE8980D7-2099-4D44-A61D-B7A05542FDA8}" type="parTrans" cxnId="{F0B4F6EA-5051-43E6-B1A0-549FD7189D0B}">
      <dgm:prSet/>
      <dgm:spPr/>
      <dgm:t>
        <a:bodyPr/>
        <a:lstStyle/>
        <a:p>
          <a:endParaRPr lang="es-ES"/>
        </a:p>
      </dgm:t>
    </dgm:pt>
    <dgm:pt modelId="{23A5CED8-27BF-4641-ABA6-8933126121C6}" type="sibTrans" cxnId="{F0B4F6EA-5051-43E6-B1A0-549FD7189D0B}">
      <dgm:prSet/>
      <dgm:spPr/>
      <dgm:t>
        <a:bodyPr/>
        <a:lstStyle/>
        <a:p>
          <a:endParaRPr lang="es-ES"/>
        </a:p>
      </dgm:t>
    </dgm:pt>
    <dgm:pt modelId="{ED1137D6-B189-4FFC-AAA5-858997A492E6}">
      <dgm:prSet phldrT="[Texto]"/>
      <dgm:spPr/>
      <dgm:t>
        <a:bodyPr/>
        <a:lstStyle/>
        <a:p>
          <a:r>
            <a:rPr lang="es-EC" dirty="0" smtClean="0"/>
            <a:t>Se observaron a través de los índices de gestión ciertas irregularidades en el proceso de compras que están siendo mejoradas con la aplicación de ciertas estrategias planteadas.</a:t>
          </a:r>
          <a:endParaRPr lang="es-ES" dirty="0"/>
        </a:p>
      </dgm:t>
    </dgm:pt>
    <dgm:pt modelId="{25B8C5C5-2E83-471F-B779-A9EF05E30ADE}" type="parTrans" cxnId="{7D83E112-DB2A-4ADF-9FD3-AAD07D5DEB73}">
      <dgm:prSet/>
      <dgm:spPr/>
      <dgm:t>
        <a:bodyPr/>
        <a:lstStyle/>
        <a:p>
          <a:endParaRPr lang="es-ES"/>
        </a:p>
      </dgm:t>
    </dgm:pt>
    <dgm:pt modelId="{26CE983C-1E46-4920-B941-3C7C59378984}" type="sibTrans" cxnId="{7D83E112-DB2A-4ADF-9FD3-AAD07D5DEB73}">
      <dgm:prSet/>
      <dgm:spPr/>
      <dgm:t>
        <a:bodyPr/>
        <a:lstStyle/>
        <a:p>
          <a:endParaRPr lang="es-ES"/>
        </a:p>
      </dgm:t>
    </dgm:pt>
    <dgm:pt modelId="{EB1A0942-F162-4DB7-975D-164680068819}">
      <dgm:prSet phldrT="[Texto]"/>
      <dgm:spPr/>
      <dgm:t>
        <a:bodyPr/>
        <a:lstStyle/>
        <a:p>
          <a:r>
            <a:rPr lang="es-EC" dirty="0" smtClean="0"/>
            <a:t>Durante el período de transición la entidad trató de apegarse a las normas del estado, cumpliendo con la culminación del proceso de compras de la mejor manera posible.</a:t>
          </a:r>
          <a:endParaRPr lang="es-ES" dirty="0"/>
        </a:p>
      </dgm:t>
    </dgm:pt>
    <dgm:pt modelId="{444FC29D-A13B-4AF2-A880-E030065FA693}" type="parTrans" cxnId="{8B2E52B2-0050-46DE-AFB9-8E24C1DE31C8}">
      <dgm:prSet/>
      <dgm:spPr/>
      <dgm:t>
        <a:bodyPr/>
        <a:lstStyle/>
        <a:p>
          <a:endParaRPr lang="es-ES"/>
        </a:p>
      </dgm:t>
    </dgm:pt>
    <dgm:pt modelId="{8E68253B-3B98-42BE-9806-B252BAAA77A8}" type="sibTrans" cxnId="{8B2E52B2-0050-46DE-AFB9-8E24C1DE31C8}">
      <dgm:prSet/>
      <dgm:spPr/>
      <dgm:t>
        <a:bodyPr/>
        <a:lstStyle/>
        <a:p>
          <a:endParaRPr lang="es-ES"/>
        </a:p>
      </dgm:t>
    </dgm:pt>
    <dgm:pt modelId="{3C631A52-0CAD-4D54-995D-1AE96C5ACDDD}" type="pres">
      <dgm:prSet presAssocID="{FB950E47-F46E-47B3-9E7D-EAAC93242A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6C4083-6D92-4349-88DB-843C775F7365}" type="pres">
      <dgm:prSet presAssocID="{C894CBA3-4D30-4FB8-8803-0B3F1DC3746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978617-AF31-461C-BA90-16AA122B4CBF}" type="pres">
      <dgm:prSet presAssocID="{2BBF98C7-EF50-477E-B6DB-19E4FAC97872}" presName="sibTrans" presStyleCnt="0"/>
      <dgm:spPr/>
      <dgm:t>
        <a:bodyPr/>
        <a:lstStyle/>
        <a:p>
          <a:endParaRPr lang="en-US"/>
        </a:p>
      </dgm:t>
    </dgm:pt>
    <dgm:pt modelId="{BC1ADD77-3676-4991-B0FF-CB0F29B4D17C}" type="pres">
      <dgm:prSet presAssocID="{E93E5418-CCF1-4992-8D73-29DB8A743DA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D37BCB-F4C2-4556-A823-7AFDFAF54A35}" type="pres">
      <dgm:prSet presAssocID="{3818371B-7601-4DEC-AA7A-81604A1A7228}" presName="sibTrans" presStyleCnt="0"/>
      <dgm:spPr/>
      <dgm:t>
        <a:bodyPr/>
        <a:lstStyle/>
        <a:p>
          <a:endParaRPr lang="en-US"/>
        </a:p>
      </dgm:t>
    </dgm:pt>
    <dgm:pt modelId="{0F667A72-FC50-45C7-AC7F-BE86A3AE82FD}" type="pres">
      <dgm:prSet presAssocID="{D25CD622-8021-4964-B93C-DA50F64842A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43D00A-9742-401E-A4B2-43578422B853}" type="pres">
      <dgm:prSet presAssocID="{8817298D-9327-477A-80F7-3BB545525333}" presName="sibTrans" presStyleCnt="0"/>
      <dgm:spPr/>
      <dgm:t>
        <a:bodyPr/>
        <a:lstStyle/>
        <a:p>
          <a:endParaRPr lang="en-US"/>
        </a:p>
      </dgm:t>
    </dgm:pt>
    <dgm:pt modelId="{D0A52651-E22E-43EF-B00B-39112AA2606E}" type="pres">
      <dgm:prSet presAssocID="{F0CAE3A0-5C73-4597-9084-88A8D3F997F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E9BA2B-D860-423C-8B02-4D546414BE8C}" type="pres">
      <dgm:prSet presAssocID="{86221BD6-3285-482F-AAFC-15E03E3F3576}" presName="sibTrans" presStyleCnt="0"/>
      <dgm:spPr/>
      <dgm:t>
        <a:bodyPr/>
        <a:lstStyle/>
        <a:p>
          <a:endParaRPr lang="en-US"/>
        </a:p>
      </dgm:t>
    </dgm:pt>
    <dgm:pt modelId="{33186B99-E296-4B2B-9A8F-4EE0EF138C9C}" type="pres">
      <dgm:prSet presAssocID="{2A1668F8-8991-4B3A-87B9-335489544C5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66CEB1-7289-433E-B036-3E454D447372}" type="pres">
      <dgm:prSet presAssocID="{23A5CED8-27BF-4641-ABA6-8933126121C6}" presName="sibTrans" presStyleCnt="0"/>
      <dgm:spPr/>
      <dgm:t>
        <a:bodyPr/>
        <a:lstStyle/>
        <a:p>
          <a:endParaRPr lang="en-US"/>
        </a:p>
      </dgm:t>
    </dgm:pt>
    <dgm:pt modelId="{062F6670-12AA-4373-85B6-BF0450D5FDEB}" type="pres">
      <dgm:prSet presAssocID="{EB1A0942-F162-4DB7-975D-16468006881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D6F861-8DA9-4248-8F44-F434F3549315}" type="pres">
      <dgm:prSet presAssocID="{8E68253B-3B98-42BE-9806-B252BAAA77A8}" presName="sibTrans" presStyleCnt="0"/>
      <dgm:spPr/>
      <dgm:t>
        <a:bodyPr/>
        <a:lstStyle/>
        <a:p>
          <a:endParaRPr lang="en-US"/>
        </a:p>
      </dgm:t>
    </dgm:pt>
    <dgm:pt modelId="{DE4BC67E-8670-481A-9844-94B0A6F15AD6}" type="pres">
      <dgm:prSet presAssocID="{ED1137D6-B189-4FFC-AAA5-858997A492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77693B-D792-4943-922F-8BD21CB6A56D}" srcId="{FB950E47-F46E-47B3-9E7D-EAAC93242A03}" destId="{E93E5418-CCF1-4992-8D73-29DB8A743DAE}" srcOrd="1" destOrd="0" parTransId="{B85EB93D-479B-4079-AB7E-98563AC8DCF8}" sibTransId="{3818371B-7601-4DEC-AA7A-81604A1A7228}"/>
    <dgm:cxn modelId="{9C8F00ED-6B48-45FE-9625-EB6B6217FB91}" type="presOf" srcId="{C894CBA3-4D30-4FB8-8803-0B3F1DC37460}" destId="{756C4083-6D92-4349-88DB-843C775F7365}" srcOrd="0" destOrd="0" presId="urn:microsoft.com/office/officeart/2005/8/layout/default"/>
    <dgm:cxn modelId="{D327C431-7A12-49BF-B395-E48E37DDF96E}" type="presOf" srcId="{ED1137D6-B189-4FFC-AAA5-858997A492E6}" destId="{DE4BC67E-8670-481A-9844-94B0A6F15AD6}" srcOrd="0" destOrd="0" presId="urn:microsoft.com/office/officeart/2005/8/layout/default"/>
    <dgm:cxn modelId="{E5A6ABF7-0C8F-4F44-B4E8-1F03C5320F6A}" type="presOf" srcId="{E93E5418-CCF1-4992-8D73-29DB8A743DAE}" destId="{BC1ADD77-3676-4991-B0FF-CB0F29B4D17C}" srcOrd="0" destOrd="0" presId="urn:microsoft.com/office/officeart/2005/8/layout/default"/>
    <dgm:cxn modelId="{1942F545-BB3C-4EFA-8D4E-3211AD61410E}" type="presOf" srcId="{D25CD622-8021-4964-B93C-DA50F64842A9}" destId="{0F667A72-FC50-45C7-AC7F-BE86A3AE82FD}" srcOrd="0" destOrd="0" presId="urn:microsoft.com/office/officeart/2005/8/layout/default"/>
    <dgm:cxn modelId="{F0B4F6EA-5051-43E6-B1A0-549FD7189D0B}" srcId="{FB950E47-F46E-47B3-9E7D-EAAC93242A03}" destId="{2A1668F8-8991-4B3A-87B9-335489544C54}" srcOrd="4" destOrd="0" parTransId="{EE8980D7-2099-4D44-A61D-B7A05542FDA8}" sibTransId="{23A5CED8-27BF-4641-ABA6-8933126121C6}"/>
    <dgm:cxn modelId="{54864CB1-652E-49B5-A80D-394B6E86BE80}" type="presOf" srcId="{F0CAE3A0-5C73-4597-9084-88A8D3F997F0}" destId="{D0A52651-E22E-43EF-B00B-39112AA2606E}" srcOrd="0" destOrd="0" presId="urn:microsoft.com/office/officeart/2005/8/layout/default"/>
    <dgm:cxn modelId="{8B2E52B2-0050-46DE-AFB9-8E24C1DE31C8}" srcId="{FB950E47-F46E-47B3-9E7D-EAAC93242A03}" destId="{EB1A0942-F162-4DB7-975D-164680068819}" srcOrd="5" destOrd="0" parTransId="{444FC29D-A13B-4AF2-A880-E030065FA693}" sibTransId="{8E68253B-3B98-42BE-9806-B252BAAA77A8}"/>
    <dgm:cxn modelId="{C9E380F4-379D-4D12-BBC7-B8DBD7DE50F2}" srcId="{FB950E47-F46E-47B3-9E7D-EAAC93242A03}" destId="{C894CBA3-4D30-4FB8-8803-0B3F1DC37460}" srcOrd="0" destOrd="0" parTransId="{0B4AF400-813F-4311-A52C-D49F5D6958B7}" sibTransId="{2BBF98C7-EF50-477E-B6DB-19E4FAC97872}"/>
    <dgm:cxn modelId="{4F030C17-EABC-4675-BC6E-5146201F466C}" type="presOf" srcId="{FB950E47-F46E-47B3-9E7D-EAAC93242A03}" destId="{3C631A52-0CAD-4D54-995D-1AE96C5ACDDD}" srcOrd="0" destOrd="0" presId="urn:microsoft.com/office/officeart/2005/8/layout/default"/>
    <dgm:cxn modelId="{3C1DBE40-7749-4BF0-9124-3E5DF62983F1}" type="presOf" srcId="{EB1A0942-F162-4DB7-975D-164680068819}" destId="{062F6670-12AA-4373-85B6-BF0450D5FDEB}" srcOrd="0" destOrd="0" presId="urn:microsoft.com/office/officeart/2005/8/layout/default"/>
    <dgm:cxn modelId="{57DA4D23-3C9D-47FA-9892-87586F463ADC}" srcId="{FB950E47-F46E-47B3-9E7D-EAAC93242A03}" destId="{F0CAE3A0-5C73-4597-9084-88A8D3F997F0}" srcOrd="3" destOrd="0" parTransId="{03176BEB-BA91-40F1-8DB5-4120276AC4A4}" sibTransId="{86221BD6-3285-482F-AAFC-15E03E3F3576}"/>
    <dgm:cxn modelId="{64E59EC4-6488-4622-A1FE-B847BA65EE0D}" srcId="{FB950E47-F46E-47B3-9E7D-EAAC93242A03}" destId="{D25CD622-8021-4964-B93C-DA50F64842A9}" srcOrd="2" destOrd="0" parTransId="{9B0A861C-5622-490E-BCAC-0EA3905B5ED9}" sibTransId="{8817298D-9327-477A-80F7-3BB545525333}"/>
    <dgm:cxn modelId="{7D83E112-DB2A-4ADF-9FD3-AAD07D5DEB73}" srcId="{FB950E47-F46E-47B3-9E7D-EAAC93242A03}" destId="{ED1137D6-B189-4FFC-AAA5-858997A492E6}" srcOrd="6" destOrd="0" parTransId="{25B8C5C5-2E83-471F-B779-A9EF05E30ADE}" sibTransId="{26CE983C-1E46-4920-B941-3C7C59378984}"/>
    <dgm:cxn modelId="{19707B9C-DE65-44C8-B724-29A09189A2C0}" type="presOf" srcId="{2A1668F8-8991-4B3A-87B9-335489544C54}" destId="{33186B99-E296-4B2B-9A8F-4EE0EF138C9C}" srcOrd="0" destOrd="0" presId="urn:microsoft.com/office/officeart/2005/8/layout/default"/>
    <dgm:cxn modelId="{5C019B2C-E58D-46E4-BF94-3E9042CBB6A2}" type="presParOf" srcId="{3C631A52-0CAD-4D54-995D-1AE96C5ACDDD}" destId="{756C4083-6D92-4349-88DB-843C775F7365}" srcOrd="0" destOrd="0" presId="urn:microsoft.com/office/officeart/2005/8/layout/default"/>
    <dgm:cxn modelId="{3B0F813D-A10F-400C-83E5-6B2A2A21DF3A}" type="presParOf" srcId="{3C631A52-0CAD-4D54-995D-1AE96C5ACDDD}" destId="{34978617-AF31-461C-BA90-16AA122B4CBF}" srcOrd="1" destOrd="0" presId="urn:microsoft.com/office/officeart/2005/8/layout/default"/>
    <dgm:cxn modelId="{3CC259FD-B0A0-4BCF-9189-2DEAE3B2D307}" type="presParOf" srcId="{3C631A52-0CAD-4D54-995D-1AE96C5ACDDD}" destId="{BC1ADD77-3676-4991-B0FF-CB0F29B4D17C}" srcOrd="2" destOrd="0" presId="urn:microsoft.com/office/officeart/2005/8/layout/default"/>
    <dgm:cxn modelId="{C38894D2-B096-4040-8D9A-AFD1108EA528}" type="presParOf" srcId="{3C631A52-0CAD-4D54-995D-1AE96C5ACDDD}" destId="{F8D37BCB-F4C2-4556-A823-7AFDFAF54A35}" srcOrd="3" destOrd="0" presId="urn:microsoft.com/office/officeart/2005/8/layout/default"/>
    <dgm:cxn modelId="{DB380EA4-7C92-4008-916E-78C7506280AA}" type="presParOf" srcId="{3C631A52-0CAD-4D54-995D-1AE96C5ACDDD}" destId="{0F667A72-FC50-45C7-AC7F-BE86A3AE82FD}" srcOrd="4" destOrd="0" presId="urn:microsoft.com/office/officeart/2005/8/layout/default"/>
    <dgm:cxn modelId="{96F96B8F-0A2B-41B7-A4F4-7239F95D2619}" type="presParOf" srcId="{3C631A52-0CAD-4D54-995D-1AE96C5ACDDD}" destId="{EF43D00A-9742-401E-A4B2-43578422B853}" srcOrd="5" destOrd="0" presId="urn:microsoft.com/office/officeart/2005/8/layout/default"/>
    <dgm:cxn modelId="{24AC6B19-AFE6-4924-A28E-6C7DAD5D6F31}" type="presParOf" srcId="{3C631A52-0CAD-4D54-995D-1AE96C5ACDDD}" destId="{D0A52651-E22E-43EF-B00B-39112AA2606E}" srcOrd="6" destOrd="0" presId="urn:microsoft.com/office/officeart/2005/8/layout/default"/>
    <dgm:cxn modelId="{66753E91-9236-4224-9E39-DEB75F37E251}" type="presParOf" srcId="{3C631A52-0CAD-4D54-995D-1AE96C5ACDDD}" destId="{36E9BA2B-D860-423C-8B02-4D546414BE8C}" srcOrd="7" destOrd="0" presId="urn:microsoft.com/office/officeart/2005/8/layout/default"/>
    <dgm:cxn modelId="{9E859D5F-42CE-497A-9865-814C65307594}" type="presParOf" srcId="{3C631A52-0CAD-4D54-995D-1AE96C5ACDDD}" destId="{33186B99-E296-4B2B-9A8F-4EE0EF138C9C}" srcOrd="8" destOrd="0" presId="urn:microsoft.com/office/officeart/2005/8/layout/default"/>
    <dgm:cxn modelId="{10195DC2-5148-4751-9394-1A05BFE8B8A5}" type="presParOf" srcId="{3C631A52-0CAD-4D54-995D-1AE96C5ACDDD}" destId="{B266CEB1-7289-433E-B036-3E454D447372}" srcOrd="9" destOrd="0" presId="urn:microsoft.com/office/officeart/2005/8/layout/default"/>
    <dgm:cxn modelId="{820DD01B-8455-4B29-AE68-7D6CE1FE6E3E}" type="presParOf" srcId="{3C631A52-0CAD-4D54-995D-1AE96C5ACDDD}" destId="{062F6670-12AA-4373-85B6-BF0450D5FDEB}" srcOrd="10" destOrd="0" presId="urn:microsoft.com/office/officeart/2005/8/layout/default"/>
    <dgm:cxn modelId="{EEA539D1-9238-4EC7-8B1C-354BF7AAA446}" type="presParOf" srcId="{3C631A52-0CAD-4D54-995D-1AE96C5ACDDD}" destId="{FAD6F861-8DA9-4248-8F44-F434F3549315}" srcOrd="11" destOrd="0" presId="urn:microsoft.com/office/officeart/2005/8/layout/default"/>
    <dgm:cxn modelId="{465E5405-70F7-40AD-AD8F-87E68918A5D9}" type="presParOf" srcId="{3C631A52-0CAD-4D54-995D-1AE96C5ACDDD}" destId="{DE4BC67E-8670-481A-9844-94B0A6F15AD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3EE71D-92D3-48D3-9E49-42C8DBEE50A0}" type="doc">
      <dgm:prSet loTypeId="urn:microsoft.com/office/officeart/2005/8/layout/b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A08CDC7-9F91-465D-9242-6E5841246A24}">
      <dgm:prSet phldrT="[Texto]" custT="1"/>
      <dgm:spPr/>
      <dgm:t>
        <a:bodyPr/>
        <a:lstStyle/>
        <a:p>
          <a:pPr algn="just"/>
          <a:r>
            <a:rPr lang="es-EC" sz="1400" dirty="0" smtClean="0"/>
            <a:t>Implantar las estrategias formuladas para superar sus debilidades y enfrentar las amenazas detectadas en el análisis FODA</a:t>
          </a:r>
          <a:endParaRPr lang="es-ES" sz="1400" dirty="0"/>
        </a:p>
      </dgm:t>
    </dgm:pt>
    <dgm:pt modelId="{FD4DAEBE-62A3-442B-BAC0-059BFE8F777A}" type="parTrans" cxnId="{819DAE59-9EE1-4B0F-BE31-10E8187585C1}">
      <dgm:prSet/>
      <dgm:spPr/>
      <dgm:t>
        <a:bodyPr/>
        <a:lstStyle/>
        <a:p>
          <a:endParaRPr lang="es-ES"/>
        </a:p>
      </dgm:t>
    </dgm:pt>
    <dgm:pt modelId="{114B9385-C518-41E2-8656-95ADFCE0002E}" type="sibTrans" cxnId="{819DAE59-9EE1-4B0F-BE31-10E8187585C1}">
      <dgm:prSet/>
      <dgm:spPr/>
      <dgm:t>
        <a:bodyPr/>
        <a:lstStyle/>
        <a:p>
          <a:endParaRPr lang="es-ES"/>
        </a:p>
      </dgm:t>
    </dgm:pt>
    <dgm:pt modelId="{5E7202FA-3FD6-4A6E-99C3-C9D2CAF1AAF9}">
      <dgm:prSet phldrT="[Texto]"/>
      <dgm:spPr/>
      <dgm:t>
        <a:bodyPr/>
        <a:lstStyle/>
        <a:p>
          <a:pPr algn="just"/>
          <a:r>
            <a:rPr lang="es-EC" dirty="0" smtClean="0"/>
            <a:t>Desarrollar canales de comunicación entre los distintos departamentos involucrados en el proceso de compras para garantizar que todos integren el desarrollo de la estrategia y procurar motivar a los trabajadores.</a:t>
          </a:r>
          <a:endParaRPr lang="es-ES" dirty="0"/>
        </a:p>
      </dgm:t>
    </dgm:pt>
    <dgm:pt modelId="{4E783BE2-85D1-4EBB-A732-F89A7842E9CC}" type="parTrans" cxnId="{07652310-246D-4F7E-BF53-36EEE19FF515}">
      <dgm:prSet/>
      <dgm:spPr/>
      <dgm:t>
        <a:bodyPr/>
        <a:lstStyle/>
        <a:p>
          <a:endParaRPr lang="es-ES"/>
        </a:p>
      </dgm:t>
    </dgm:pt>
    <dgm:pt modelId="{F27B7240-AF71-4DC7-8285-A68E65DC8485}" type="sibTrans" cxnId="{07652310-246D-4F7E-BF53-36EEE19FF515}">
      <dgm:prSet/>
      <dgm:spPr/>
      <dgm:t>
        <a:bodyPr/>
        <a:lstStyle/>
        <a:p>
          <a:endParaRPr lang="es-ES"/>
        </a:p>
      </dgm:t>
    </dgm:pt>
    <dgm:pt modelId="{F6F01AA8-E58D-47FD-BE7B-DD10306AA75C}">
      <dgm:prSet phldrT="[Texto]" custT="1"/>
      <dgm:spPr/>
      <dgm:t>
        <a:bodyPr/>
        <a:lstStyle/>
        <a:p>
          <a:pPr algn="just"/>
          <a:r>
            <a:rPr lang="es-EC" sz="1400" dirty="0" smtClean="0"/>
            <a:t>Realizar un control constante de los procesos, del cumplimiento de metas, de objetivos, buscar soluciones constantes, buscar oportunidades de mejoras. </a:t>
          </a:r>
          <a:endParaRPr lang="es-ES" sz="1400" dirty="0"/>
        </a:p>
      </dgm:t>
    </dgm:pt>
    <dgm:pt modelId="{258A1185-EFEE-4AC9-93A1-3D8B7AC2D2D8}" type="parTrans" cxnId="{6F8F5A4C-2848-41C2-B234-5DA79490637E}">
      <dgm:prSet/>
      <dgm:spPr/>
      <dgm:t>
        <a:bodyPr/>
        <a:lstStyle/>
        <a:p>
          <a:endParaRPr lang="es-ES"/>
        </a:p>
      </dgm:t>
    </dgm:pt>
    <dgm:pt modelId="{94799082-A048-423E-9474-9EEBBCEF59AA}" type="sibTrans" cxnId="{6F8F5A4C-2848-41C2-B234-5DA79490637E}">
      <dgm:prSet/>
      <dgm:spPr/>
      <dgm:t>
        <a:bodyPr/>
        <a:lstStyle/>
        <a:p>
          <a:endParaRPr lang="es-ES"/>
        </a:p>
      </dgm:t>
    </dgm:pt>
    <dgm:pt modelId="{505D2C00-CF44-4923-B2CE-905CC52E5229}">
      <dgm:prSet phldrT="[Texto]" custT="1"/>
      <dgm:spPr/>
      <dgm:t>
        <a:bodyPr/>
        <a:lstStyle/>
        <a:p>
          <a:pPr algn="just"/>
          <a:r>
            <a:rPr lang="es-EC" sz="1400" dirty="0" smtClean="0"/>
            <a:t>Realizar un sistema de gestión dinámico que se pueda acoplar a los cambios de regulaciones de Estado.</a:t>
          </a:r>
          <a:endParaRPr lang="es-ES" sz="1400" dirty="0"/>
        </a:p>
      </dgm:t>
    </dgm:pt>
    <dgm:pt modelId="{6725A8BD-1469-4BD5-910B-3B7E07B03113}" type="parTrans" cxnId="{C5EF0A30-0C0F-44E1-A9BC-C8B68999A225}">
      <dgm:prSet/>
      <dgm:spPr/>
      <dgm:t>
        <a:bodyPr/>
        <a:lstStyle/>
        <a:p>
          <a:endParaRPr lang="es-ES"/>
        </a:p>
      </dgm:t>
    </dgm:pt>
    <dgm:pt modelId="{4C9FDC40-7A68-41B1-B06C-A224FFF7A5B5}" type="sibTrans" cxnId="{C5EF0A30-0C0F-44E1-A9BC-C8B68999A225}">
      <dgm:prSet/>
      <dgm:spPr/>
      <dgm:t>
        <a:bodyPr/>
        <a:lstStyle/>
        <a:p>
          <a:endParaRPr lang="es-ES"/>
        </a:p>
      </dgm:t>
    </dgm:pt>
    <dgm:pt modelId="{4C9F4134-CBA1-4C53-8B93-8ABE9605C9A2}">
      <dgm:prSet phldrT="[Texto]" custT="1"/>
      <dgm:spPr/>
      <dgm:t>
        <a:bodyPr/>
        <a:lstStyle/>
        <a:p>
          <a:pPr algn="just"/>
          <a:r>
            <a:rPr lang="es-EC" sz="1400" dirty="0" smtClean="0"/>
            <a:t>Continuar con la aplicación de índices de gestión según la periodicidad que mejor convenga para obtener resultados actuales. </a:t>
          </a:r>
          <a:endParaRPr lang="es-ES" sz="1400" dirty="0"/>
        </a:p>
      </dgm:t>
    </dgm:pt>
    <dgm:pt modelId="{DDD862DB-D6C3-453B-96CA-064F1ECF83F6}" type="parTrans" cxnId="{9752151A-244B-449E-8B84-D576819279CF}">
      <dgm:prSet/>
      <dgm:spPr/>
      <dgm:t>
        <a:bodyPr/>
        <a:lstStyle/>
        <a:p>
          <a:endParaRPr lang="es-ES"/>
        </a:p>
      </dgm:t>
    </dgm:pt>
    <dgm:pt modelId="{24D7B401-5F1B-41C4-8F46-8713939DD079}" type="sibTrans" cxnId="{9752151A-244B-449E-8B84-D576819279CF}">
      <dgm:prSet/>
      <dgm:spPr/>
      <dgm:t>
        <a:bodyPr/>
        <a:lstStyle/>
        <a:p>
          <a:endParaRPr lang="es-ES"/>
        </a:p>
      </dgm:t>
    </dgm:pt>
    <dgm:pt modelId="{DC367EAF-C2C4-410E-87A1-ED31FA184D0D}">
      <dgm:prSet phldrT="[Texto]" custT="1"/>
      <dgm:spPr/>
      <dgm:t>
        <a:bodyPr/>
        <a:lstStyle/>
        <a:p>
          <a:pPr algn="just"/>
          <a:r>
            <a:rPr lang="es-EC" sz="1200" dirty="0" smtClean="0"/>
            <a:t>Si se requiere de cambios o recomendaciones para mejorar el proceso de adquisición, el jefe responsable del área deberá recomendar que se adicione lo recomendado al actual manual de procedimientos con las respectivas aprobaciones.</a:t>
          </a:r>
          <a:endParaRPr lang="es-ES" sz="1200" dirty="0"/>
        </a:p>
      </dgm:t>
    </dgm:pt>
    <dgm:pt modelId="{7FAAF2E9-D8BC-48BE-96E3-CF6DC7D1DA98}" type="parTrans" cxnId="{4ECAE95C-13D5-454F-B63C-607A70CF143D}">
      <dgm:prSet/>
      <dgm:spPr/>
      <dgm:t>
        <a:bodyPr/>
        <a:lstStyle/>
        <a:p>
          <a:endParaRPr lang="es-ES"/>
        </a:p>
      </dgm:t>
    </dgm:pt>
    <dgm:pt modelId="{439F16CC-6B61-4D37-A0D5-A3DACB0398D0}" type="sibTrans" cxnId="{4ECAE95C-13D5-454F-B63C-607A70CF143D}">
      <dgm:prSet/>
      <dgm:spPr/>
      <dgm:t>
        <a:bodyPr/>
        <a:lstStyle/>
        <a:p>
          <a:endParaRPr lang="es-ES"/>
        </a:p>
      </dgm:t>
    </dgm:pt>
    <dgm:pt modelId="{0B167A91-3F7E-49EF-8E05-2102A08302A1}">
      <dgm:prSet phldrT="[Texto]" custT="1"/>
      <dgm:spPr/>
      <dgm:t>
        <a:bodyPr/>
        <a:lstStyle/>
        <a:p>
          <a:pPr algn="just"/>
          <a:r>
            <a:rPr lang="es-EC" sz="1400" dirty="0" smtClean="0"/>
            <a:t>Aplicar al 100% el manual de procedimientos de compras que esté vigente en la entidad. </a:t>
          </a:r>
          <a:endParaRPr lang="es-ES" sz="1400" dirty="0"/>
        </a:p>
      </dgm:t>
    </dgm:pt>
    <dgm:pt modelId="{C26E3833-7D07-4BBA-A8E5-B4650862EE03}" type="parTrans" cxnId="{6811B5AC-29D8-44A4-AFA5-BFA09D50C2E6}">
      <dgm:prSet/>
      <dgm:spPr/>
      <dgm:t>
        <a:bodyPr/>
        <a:lstStyle/>
        <a:p>
          <a:endParaRPr lang="es-ES"/>
        </a:p>
      </dgm:t>
    </dgm:pt>
    <dgm:pt modelId="{BEDECABE-84C7-407F-AF0F-153776D9640B}" type="sibTrans" cxnId="{6811B5AC-29D8-44A4-AFA5-BFA09D50C2E6}">
      <dgm:prSet/>
      <dgm:spPr/>
      <dgm:t>
        <a:bodyPr/>
        <a:lstStyle/>
        <a:p>
          <a:endParaRPr lang="es-ES"/>
        </a:p>
      </dgm:t>
    </dgm:pt>
    <dgm:pt modelId="{0A8FF62F-2727-41FF-8D7C-F980D3CCC0EC}" type="pres">
      <dgm:prSet presAssocID="{1F3EE71D-92D3-48D3-9E49-42C8DBEE50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890D01-DC0D-431C-80DD-E13954C91E42}" type="pres">
      <dgm:prSet presAssocID="{1A08CDC7-9F91-465D-9242-6E5841246A2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35272B-FF6A-4C11-879A-1DB1489DCE58}" type="pres">
      <dgm:prSet presAssocID="{114B9385-C518-41E2-8656-95ADFCE0002E}" presName="sibTrans" presStyleLbl="sibTrans1D1" presStyleIdx="0" presStyleCnt="6"/>
      <dgm:spPr/>
      <dgm:t>
        <a:bodyPr/>
        <a:lstStyle/>
        <a:p>
          <a:endParaRPr lang="en-US"/>
        </a:p>
      </dgm:t>
    </dgm:pt>
    <dgm:pt modelId="{2FDC179B-F790-454F-9542-B43D6ADCD32E}" type="pres">
      <dgm:prSet presAssocID="{114B9385-C518-41E2-8656-95ADFCE0002E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70A2AABD-8B9E-43F6-AB4A-5EC88B97DB2F}" type="pres">
      <dgm:prSet presAssocID="{5E7202FA-3FD6-4A6E-99C3-C9D2CAF1AAF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33171B-9112-42D3-BFF5-D0CE48C190AD}" type="pres">
      <dgm:prSet presAssocID="{F27B7240-AF71-4DC7-8285-A68E65DC848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721D623-70B0-4CFA-8459-566182D1D19B}" type="pres">
      <dgm:prSet presAssocID="{F27B7240-AF71-4DC7-8285-A68E65DC8485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37BD0306-8A3B-4F7C-95B0-015460344CC0}" type="pres">
      <dgm:prSet presAssocID="{F6F01AA8-E58D-47FD-BE7B-DD10306AA75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3D1A18-0F9D-44B2-A802-5A8642B1861F}" type="pres">
      <dgm:prSet presAssocID="{94799082-A048-423E-9474-9EEBBCEF59A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7AED8B2-4EDC-4041-8479-2948581C70A2}" type="pres">
      <dgm:prSet presAssocID="{94799082-A048-423E-9474-9EEBBCEF59AA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83EBDFB0-38F5-41A1-9205-2209FEDB124A}" type="pres">
      <dgm:prSet presAssocID="{505D2C00-CF44-4923-B2CE-905CC52E52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2A9D20-02F2-467E-BED5-4B135D827A82}" type="pres">
      <dgm:prSet presAssocID="{4C9FDC40-7A68-41B1-B06C-A224FFF7A5B5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2D3410C-9E27-4612-8954-A2BBB14B63CD}" type="pres">
      <dgm:prSet presAssocID="{4C9FDC40-7A68-41B1-B06C-A224FFF7A5B5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AEAAB901-E749-41E3-82C9-AA747E83A4DF}" type="pres">
      <dgm:prSet presAssocID="{4C9F4134-CBA1-4C53-8B93-8ABE9605C9A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7005E2-9ABB-437C-A003-D2C3A36E0729}" type="pres">
      <dgm:prSet presAssocID="{24D7B401-5F1B-41C4-8F46-8713939DD07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1BF3446-3877-4435-AAFE-8B0BEE54C844}" type="pres">
      <dgm:prSet presAssocID="{24D7B401-5F1B-41C4-8F46-8713939DD079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07DBA18B-C547-484A-AB14-8E82D4FB4A1E}" type="pres">
      <dgm:prSet presAssocID="{0B167A91-3F7E-49EF-8E05-2102A08302A1}" presName="node" presStyleLbl="node1" presStyleIdx="5" presStyleCnt="7" custLinFactNeighborX="1784" custLinFactNeighborY="-3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2F54EE-256C-4C92-87AC-D8F7CCB1DC98}" type="pres">
      <dgm:prSet presAssocID="{BEDECABE-84C7-407F-AF0F-153776D9640B}" presName="sibTrans" presStyleLbl="sibTrans1D1" presStyleIdx="5" presStyleCnt="6"/>
      <dgm:spPr/>
      <dgm:t>
        <a:bodyPr/>
        <a:lstStyle/>
        <a:p>
          <a:endParaRPr lang="en-US"/>
        </a:p>
      </dgm:t>
    </dgm:pt>
    <dgm:pt modelId="{9AD7D8A9-EC61-419D-8FD9-15E91B7917D5}" type="pres">
      <dgm:prSet presAssocID="{BEDECABE-84C7-407F-AF0F-153776D9640B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88CF81B0-5FB5-4796-9386-7110C3B62087}" type="pres">
      <dgm:prSet presAssocID="{DC367EAF-C2C4-410E-87A1-ED31FA184D0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4944A5B-3118-4DB7-AAE9-B8E852050DC2}" type="presOf" srcId="{114B9385-C518-41E2-8656-95ADFCE0002E}" destId="{2FDC179B-F790-454F-9542-B43D6ADCD32E}" srcOrd="1" destOrd="0" presId="urn:microsoft.com/office/officeart/2005/8/layout/bProcess3"/>
    <dgm:cxn modelId="{86333072-FF56-4510-A74B-3916554D4DC3}" type="presOf" srcId="{BEDECABE-84C7-407F-AF0F-153776D9640B}" destId="{9AD7D8A9-EC61-419D-8FD9-15E91B7917D5}" srcOrd="1" destOrd="0" presId="urn:microsoft.com/office/officeart/2005/8/layout/bProcess3"/>
    <dgm:cxn modelId="{819DAE59-9EE1-4B0F-BE31-10E8187585C1}" srcId="{1F3EE71D-92D3-48D3-9E49-42C8DBEE50A0}" destId="{1A08CDC7-9F91-465D-9242-6E5841246A24}" srcOrd="0" destOrd="0" parTransId="{FD4DAEBE-62A3-442B-BAC0-059BFE8F777A}" sibTransId="{114B9385-C518-41E2-8656-95ADFCE0002E}"/>
    <dgm:cxn modelId="{BAEE5B1A-1EED-4DC4-8B81-11523376BE7C}" type="presOf" srcId="{4C9FDC40-7A68-41B1-B06C-A224FFF7A5B5}" destId="{B72A9D20-02F2-467E-BED5-4B135D827A82}" srcOrd="0" destOrd="0" presId="urn:microsoft.com/office/officeart/2005/8/layout/bProcess3"/>
    <dgm:cxn modelId="{72D6DB1E-9C6D-4831-857F-251E79C0212E}" type="presOf" srcId="{4C9FDC40-7A68-41B1-B06C-A224FFF7A5B5}" destId="{D2D3410C-9E27-4612-8954-A2BBB14B63CD}" srcOrd="1" destOrd="0" presId="urn:microsoft.com/office/officeart/2005/8/layout/bProcess3"/>
    <dgm:cxn modelId="{D2952AD5-1059-471D-9B7D-EDF5756C5381}" type="presOf" srcId="{F6F01AA8-E58D-47FD-BE7B-DD10306AA75C}" destId="{37BD0306-8A3B-4F7C-95B0-015460344CC0}" srcOrd="0" destOrd="0" presId="urn:microsoft.com/office/officeart/2005/8/layout/bProcess3"/>
    <dgm:cxn modelId="{6F8F5A4C-2848-41C2-B234-5DA79490637E}" srcId="{1F3EE71D-92D3-48D3-9E49-42C8DBEE50A0}" destId="{F6F01AA8-E58D-47FD-BE7B-DD10306AA75C}" srcOrd="2" destOrd="0" parTransId="{258A1185-EFEE-4AC9-93A1-3D8B7AC2D2D8}" sibTransId="{94799082-A048-423E-9474-9EEBBCEF59AA}"/>
    <dgm:cxn modelId="{1B8C4E82-0C2A-43D3-A8FE-65C1B5FF3165}" type="presOf" srcId="{24D7B401-5F1B-41C4-8F46-8713939DD079}" destId="{9F7005E2-9ABB-437C-A003-D2C3A36E0729}" srcOrd="0" destOrd="0" presId="urn:microsoft.com/office/officeart/2005/8/layout/bProcess3"/>
    <dgm:cxn modelId="{2B3C3615-AB44-423E-922C-DA453434C77E}" type="presOf" srcId="{114B9385-C518-41E2-8656-95ADFCE0002E}" destId="{AB35272B-FF6A-4C11-879A-1DB1489DCE58}" srcOrd="0" destOrd="0" presId="urn:microsoft.com/office/officeart/2005/8/layout/bProcess3"/>
    <dgm:cxn modelId="{C5EF0A30-0C0F-44E1-A9BC-C8B68999A225}" srcId="{1F3EE71D-92D3-48D3-9E49-42C8DBEE50A0}" destId="{505D2C00-CF44-4923-B2CE-905CC52E5229}" srcOrd="3" destOrd="0" parTransId="{6725A8BD-1469-4BD5-910B-3B7E07B03113}" sibTransId="{4C9FDC40-7A68-41B1-B06C-A224FFF7A5B5}"/>
    <dgm:cxn modelId="{98DF63FB-B735-477A-B3AD-A454EBFCF225}" type="presOf" srcId="{5E7202FA-3FD6-4A6E-99C3-C9D2CAF1AAF9}" destId="{70A2AABD-8B9E-43F6-AB4A-5EC88B97DB2F}" srcOrd="0" destOrd="0" presId="urn:microsoft.com/office/officeart/2005/8/layout/bProcess3"/>
    <dgm:cxn modelId="{5481A8A0-1737-4FC8-B174-C96E5E036BBB}" type="presOf" srcId="{F27B7240-AF71-4DC7-8285-A68E65DC8485}" destId="{A721D623-70B0-4CFA-8459-566182D1D19B}" srcOrd="1" destOrd="0" presId="urn:microsoft.com/office/officeart/2005/8/layout/bProcess3"/>
    <dgm:cxn modelId="{6811B5AC-29D8-44A4-AFA5-BFA09D50C2E6}" srcId="{1F3EE71D-92D3-48D3-9E49-42C8DBEE50A0}" destId="{0B167A91-3F7E-49EF-8E05-2102A08302A1}" srcOrd="5" destOrd="0" parTransId="{C26E3833-7D07-4BBA-A8E5-B4650862EE03}" sibTransId="{BEDECABE-84C7-407F-AF0F-153776D9640B}"/>
    <dgm:cxn modelId="{6C054BA3-99FF-4622-B729-6B255CC4F675}" type="presOf" srcId="{94799082-A048-423E-9474-9EEBBCEF59AA}" destId="{053D1A18-0F9D-44B2-A802-5A8642B1861F}" srcOrd="0" destOrd="0" presId="urn:microsoft.com/office/officeart/2005/8/layout/bProcess3"/>
    <dgm:cxn modelId="{804CFED6-07FF-4465-9FE1-E2E5F032A775}" type="presOf" srcId="{94799082-A048-423E-9474-9EEBBCEF59AA}" destId="{C7AED8B2-4EDC-4041-8479-2948581C70A2}" srcOrd="1" destOrd="0" presId="urn:microsoft.com/office/officeart/2005/8/layout/bProcess3"/>
    <dgm:cxn modelId="{D2C7DE3D-EA12-49C2-9FC0-E93C83EA4E3A}" type="presOf" srcId="{1F3EE71D-92D3-48D3-9E49-42C8DBEE50A0}" destId="{0A8FF62F-2727-41FF-8D7C-F980D3CCC0EC}" srcOrd="0" destOrd="0" presId="urn:microsoft.com/office/officeart/2005/8/layout/bProcess3"/>
    <dgm:cxn modelId="{CC2FC87D-0858-45F1-B86D-492A70F65ABB}" type="presOf" srcId="{F27B7240-AF71-4DC7-8285-A68E65DC8485}" destId="{B733171B-9112-42D3-BFF5-D0CE48C190AD}" srcOrd="0" destOrd="0" presId="urn:microsoft.com/office/officeart/2005/8/layout/bProcess3"/>
    <dgm:cxn modelId="{4ECAE95C-13D5-454F-B63C-607A70CF143D}" srcId="{1F3EE71D-92D3-48D3-9E49-42C8DBEE50A0}" destId="{DC367EAF-C2C4-410E-87A1-ED31FA184D0D}" srcOrd="6" destOrd="0" parTransId="{7FAAF2E9-D8BC-48BE-96E3-CF6DC7D1DA98}" sibTransId="{439F16CC-6B61-4D37-A0D5-A3DACB0398D0}"/>
    <dgm:cxn modelId="{79BFD3F3-9CF5-40A9-A321-4971B0BD78B6}" type="presOf" srcId="{BEDECABE-84C7-407F-AF0F-153776D9640B}" destId="{FB2F54EE-256C-4C92-87AC-D8F7CCB1DC98}" srcOrd="0" destOrd="0" presId="urn:microsoft.com/office/officeart/2005/8/layout/bProcess3"/>
    <dgm:cxn modelId="{9752151A-244B-449E-8B84-D576819279CF}" srcId="{1F3EE71D-92D3-48D3-9E49-42C8DBEE50A0}" destId="{4C9F4134-CBA1-4C53-8B93-8ABE9605C9A2}" srcOrd="4" destOrd="0" parTransId="{DDD862DB-D6C3-453B-96CA-064F1ECF83F6}" sibTransId="{24D7B401-5F1B-41C4-8F46-8713939DD079}"/>
    <dgm:cxn modelId="{A0EA88DA-D0F1-4ED4-A356-DA7B1767B1DC}" type="presOf" srcId="{4C9F4134-CBA1-4C53-8B93-8ABE9605C9A2}" destId="{AEAAB901-E749-41E3-82C9-AA747E83A4DF}" srcOrd="0" destOrd="0" presId="urn:microsoft.com/office/officeart/2005/8/layout/bProcess3"/>
    <dgm:cxn modelId="{68011CD5-9809-432D-8A9D-04D53BAF3143}" type="presOf" srcId="{24D7B401-5F1B-41C4-8F46-8713939DD079}" destId="{21BF3446-3877-4435-AAFE-8B0BEE54C844}" srcOrd="1" destOrd="0" presId="urn:microsoft.com/office/officeart/2005/8/layout/bProcess3"/>
    <dgm:cxn modelId="{243462DB-616A-4739-99D5-48D681832368}" type="presOf" srcId="{1A08CDC7-9F91-465D-9242-6E5841246A24}" destId="{10890D01-DC0D-431C-80DD-E13954C91E42}" srcOrd="0" destOrd="0" presId="urn:microsoft.com/office/officeart/2005/8/layout/bProcess3"/>
    <dgm:cxn modelId="{A8882826-57DD-4F0D-919D-CF21105018E0}" type="presOf" srcId="{0B167A91-3F7E-49EF-8E05-2102A08302A1}" destId="{07DBA18B-C547-484A-AB14-8E82D4FB4A1E}" srcOrd="0" destOrd="0" presId="urn:microsoft.com/office/officeart/2005/8/layout/bProcess3"/>
    <dgm:cxn modelId="{FD929145-87AB-4AE4-ADC5-B75C7EB40B4B}" type="presOf" srcId="{DC367EAF-C2C4-410E-87A1-ED31FA184D0D}" destId="{88CF81B0-5FB5-4796-9386-7110C3B62087}" srcOrd="0" destOrd="0" presId="urn:microsoft.com/office/officeart/2005/8/layout/bProcess3"/>
    <dgm:cxn modelId="{07652310-246D-4F7E-BF53-36EEE19FF515}" srcId="{1F3EE71D-92D3-48D3-9E49-42C8DBEE50A0}" destId="{5E7202FA-3FD6-4A6E-99C3-C9D2CAF1AAF9}" srcOrd="1" destOrd="0" parTransId="{4E783BE2-85D1-4EBB-A732-F89A7842E9CC}" sibTransId="{F27B7240-AF71-4DC7-8285-A68E65DC8485}"/>
    <dgm:cxn modelId="{2D666E56-C61A-4AF8-B28C-481108098B9D}" type="presOf" srcId="{505D2C00-CF44-4923-B2CE-905CC52E5229}" destId="{83EBDFB0-38F5-41A1-9205-2209FEDB124A}" srcOrd="0" destOrd="0" presId="urn:microsoft.com/office/officeart/2005/8/layout/bProcess3"/>
    <dgm:cxn modelId="{CC64DFCB-732E-41A0-8921-5439C0FB4F5F}" type="presParOf" srcId="{0A8FF62F-2727-41FF-8D7C-F980D3CCC0EC}" destId="{10890D01-DC0D-431C-80DD-E13954C91E42}" srcOrd="0" destOrd="0" presId="urn:microsoft.com/office/officeart/2005/8/layout/bProcess3"/>
    <dgm:cxn modelId="{F0B5DE04-6701-4CF8-9C6D-16C52FA3190D}" type="presParOf" srcId="{0A8FF62F-2727-41FF-8D7C-F980D3CCC0EC}" destId="{AB35272B-FF6A-4C11-879A-1DB1489DCE58}" srcOrd="1" destOrd="0" presId="urn:microsoft.com/office/officeart/2005/8/layout/bProcess3"/>
    <dgm:cxn modelId="{2C92D6F2-0631-44DE-98E2-E9C28BCDE100}" type="presParOf" srcId="{AB35272B-FF6A-4C11-879A-1DB1489DCE58}" destId="{2FDC179B-F790-454F-9542-B43D6ADCD32E}" srcOrd="0" destOrd="0" presId="urn:microsoft.com/office/officeart/2005/8/layout/bProcess3"/>
    <dgm:cxn modelId="{B5129692-2C91-4C5E-9411-D8E62AB5C3A5}" type="presParOf" srcId="{0A8FF62F-2727-41FF-8D7C-F980D3CCC0EC}" destId="{70A2AABD-8B9E-43F6-AB4A-5EC88B97DB2F}" srcOrd="2" destOrd="0" presId="urn:microsoft.com/office/officeart/2005/8/layout/bProcess3"/>
    <dgm:cxn modelId="{B28EF835-F5B9-42D2-AE36-9DB1D5D18CF8}" type="presParOf" srcId="{0A8FF62F-2727-41FF-8D7C-F980D3CCC0EC}" destId="{B733171B-9112-42D3-BFF5-D0CE48C190AD}" srcOrd="3" destOrd="0" presId="urn:microsoft.com/office/officeart/2005/8/layout/bProcess3"/>
    <dgm:cxn modelId="{FA8C386F-DE5E-495B-9018-641D3060B92D}" type="presParOf" srcId="{B733171B-9112-42D3-BFF5-D0CE48C190AD}" destId="{A721D623-70B0-4CFA-8459-566182D1D19B}" srcOrd="0" destOrd="0" presId="urn:microsoft.com/office/officeart/2005/8/layout/bProcess3"/>
    <dgm:cxn modelId="{D2990B8C-6F4C-4220-B2B9-98F15B3D276A}" type="presParOf" srcId="{0A8FF62F-2727-41FF-8D7C-F980D3CCC0EC}" destId="{37BD0306-8A3B-4F7C-95B0-015460344CC0}" srcOrd="4" destOrd="0" presId="urn:microsoft.com/office/officeart/2005/8/layout/bProcess3"/>
    <dgm:cxn modelId="{CDD874FB-3CAA-434D-A0FB-9E0CEE110704}" type="presParOf" srcId="{0A8FF62F-2727-41FF-8D7C-F980D3CCC0EC}" destId="{053D1A18-0F9D-44B2-A802-5A8642B1861F}" srcOrd="5" destOrd="0" presId="urn:microsoft.com/office/officeart/2005/8/layout/bProcess3"/>
    <dgm:cxn modelId="{FCCDA252-AC19-4EE4-8EED-841571C1A9E2}" type="presParOf" srcId="{053D1A18-0F9D-44B2-A802-5A8642B1861F}" destId="{C7AED8B2-4EDC-4041-8479-2948581C70A2}" srcOrd="0" destOrd="0" presId="urn:microsoft.com/office/officeart/2005/8/layout/bProcess3"/>
    <dgm:cxn modelId="{A7DE108F-B119-4039-81FF-D9B259BB2E80}" type="presParOf" srcId="{0A8FF62F-2727-41FF-8D7C-F980D3CCC0EC}" destId="{83EBDFB0-38F5-41A1-9205-2209FEDB124A}" srcOrd="6" destOrd="0" presId="urn:microsoft.com/office/officeart/2005/8/layout/bProcess3"/>
    <dgm:cxn modelId="{86C72331-29A1-45F0-A5D3-C50AAC2C4368}" type="presParOf" srcId="{0A8FF62F-2727-41FF-8D7C-F980D3CCC0EC}" destId="{B72A9D20-02F2-467E-BED5-4B135D827A82}" srcOrd="7" destOrd="0" presId="urn:microsoft.com/office/officeart/2005/8/layout/bProcess3"/>
    <dgm:cxn modelId="{A1EBD398-F9AC-44BE-83BD-0463043FCD13}" type="presParOf" srcId="{B72A9D20-02F2-467E-BED5-4B135D827A82}" destId="{D2D3410C-9E27-4612-8954-A2BBB14B63CD}" srcOrd="0" destOrd="0" presId="urn:microsoft.com/office/officeart/2005/8/layout/bProcess3"/>
    <dgm:cxn modelId="{34DC8C03-F679-4746-9CB2-3E8FF768FCAA}" type="presParOf" srcId="{0A8FF62F-2727-41FF-8D7C-F980D3CCC0EC}" destId="{AEAAB901-E749-41E3-82C9-AA747E83A4DF}" srcOrd="8" destOrd="0" presId="urn:microsoft.com/office/officeart/2005/8/layout/bProcess3"/>
    <dgm:cxn modelId="{7AE68748-19E3-4E6B-80AF-C01378B871C2}" type="presParOf" srcId="{0A8FF62F-2727-41FF-8D7C-F980D3CCC0EC}" destId="{9F7005E2-9ABB-437C-A003-D2C3A36E0729}" srcOrd="9" destOrd="0" presId="urn:microsoft.com/office/officeart/2005/8/layout/bProcess3"/>
    <dgm:cxn modelId="{C90EBF80-9E99-4B2A-B4D8-B7AF83575C2B}" type="presParOf" srcId="{9F7005E2-9ABB-437C-A003-D2C3A36E0729}" destId="{21BF3446-3877-4435-AAFE-8B0BEE54C844}" srcOrd="0" destOrd="0" presId="urn:microsoft.com/office/officeart/2005/8/layout/bProcess3"/>
    <dgm:cxn modelId="{016628F1-06A3-4D48-AC05-5A5D9EF8A540}" type="presParOf" srcId="{0A8FF62F-2727-41FF-8D7C-F980D3CCC0EC}" destId="{07DBA18B-C547-484A-AB14-8E82D4FB4A1E}" srcOrd="10" destOrd="0" presId="urn:microsoft.com/office/officeart/2005/8/layout/bProcess3"/>
    <dgm:cxn modelId="{87DF565B-A855-4BA6-9881-3AC837967CC1}" type="presParOf" srcId="{0A8FF62F-2727-41FF-8D7C-F980D3CCC0EC}" destId="{FB2F54EE-256C-4C92-87AC-D8F7CCB1DC98}" srcOrd="11" destOrd="0" presId="urn:microsoft.com/office/officeart/2005/8/layout/bProcess3"/>
    <dgm:cxn modelId="{49137A67-CCDF-4F22-B073-D50867D4300E}" type="presParOf" srcId="{FB2F54EE-256C-4C92-87AC-D8F7CCB1DC98}" destId="{9AD7D8A9-EC61-419D-8FD9-15E91B7917D5}" srcOrd="0" destOrd="0" presId="urn:microsoft.com/office/officeart/2005/8/layout/bProcess3"/>
    <dgm:cxn modelId="{EC676B7C-E3EB-4DA3-A070-881E8C8011BE}" type="presParOf" srcId="{0A8FF62F-2727-41FF-8D7C-F980D3CCC0EC}" destId="{88CF81B0-5FB5-4796-9386-7110C3B62087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21E67-BA84-4AE4-A041-B475E7560518}" type="doc">
      <dgm:prSet loTypeId="urn:microsoft.com/office/officeart/2005/8/layout/bProcess4" loCatId="process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2E016B0-5CB2-443E-A545-8480ADE622C9}">
      <dgm:prSet phldrT="[Texto]"/>
      <dgm:spPr/>
      <dgm:t>
        <a:bodyPr/>
        <a:lstStyle/>
        <a:p>
          <a:r>
            <a:rPr lang="es-EC" dirty="0" smtClean="0"/>
            <a:t>Categ</a:t>
          </a:r>
          <a:endParaRPr lang="en-US" dirty="0"/>
        </a:p>
      </dgm:t>
    </dgm:pt>
    <dgm:pt modelId="{7800132B-8508-4B98-92C6-E2233FCF843B}" type="parTrans" cxnId="{B77F98A5-B54D-4398-9EDB-B0D628F4BBA0}">
      <dgm:prSet/>
      <dgm:spPr/>
      <dgm:t>
        <a:bodyPr/>
        <a:lstStyle/>
        <a:p>
          <a:endParaRPr lang="en-US"/>
        </a:p>
      </dgm:t>
    </dgm:pt>
    <dgm:pt modelId="{240F9AF0-59C2-4733-B911-FEC9D9DEEABB}" type="sibTrans" cxnId="{B77F98A5-B54D-4398-9EDB-B0D628F4BBA0}">
      <dgm:prSet/>
      <dgm:spPr/>
      <dgm:t>
        <a:bodyPr/>
        <a:lstStyle/>
        <a:p>
          <a:endParaRPr lang="en-US"/>
        </a:p>
      </dgm:t>
    </dgm:pt>
    <dgm:pt modelId="{892F01F2-0E9E-4AC9-AC8F-DA9568D32F41}">
      <dgm:prSet phldrT="[Texto]"/>
      <dgm:spPr/>
      <dgm:t>
        <a:bodyPr/>
        <a:lstStyle/>
        <a:p>
          <a:r>
            <a:rPr lang="es-ES" dirty="0" smtClean="0"/>
            <a:t>Decreto Ejecutivo 1786 del 18 de Junio del 2009</a:t>
          </a:r>
          <a:endParaRPr lang="en-US" dirty="0"/>
        </a:p>
      </dgm:t>
    </dgm:pt>
    <dgm:pt modelId="{31899EDF-3E4A-480B-B217-C58745F773F4}" type="parTrans" cxnId="{05069C51-F033-457B-AD5F-176E7DE5C132}">
      <dgm:prSet/>
      <dgm:spPr/>
      <dgm:t>
        <a:bodyPr/>
        <a:lstStyle/>
        <a:p>
          <a:endParaRPr lang="en-US"/>
        </a:p>
      </dgm:t>
    </dgm:pt>
    <dgm:pt modelId="{C8CE02CB-9EC1-4F48-95AD-9627FEF59676}" type="sibTrans" cxnId="{05069C51-F033-457B-AD5F-176E7DE5C132}">
      <dgm:prSet/>
      <dgm:spPr/>
      <dgm:t>
        <a:bodyPr/>
        <a:lstStyle/>
        <a:p>
          <a:endParaRPr lang="en-US"/>
        </a:p>
      </dgm:t>
    </dgm:pt>
    <dgm:pt modelId="{C27D1AC9-1E55-4E9E-AF65-4E2DFCF4CB5C}">
      <dgm:prSet phldrT="[Texto]"/>
      <dgm:spPr/>
      <dgm:t>
        <a:bodyPr/>
        <a:lstStyle/>
        <a:p>
          <a:r>
            <a:rPr lang="es-EC" dirty="0" smtClean="0"/>
            <a:t>Eléctrica de Guayaquil</a:t>
          </a:r>
          <a:endParaRPr lang="en-US" dirty="0"/>
        </a:p>
      </dgm:t>
    </dgm:pt>
    <dgm:pt modelId="{8BF6E6D6-2939-4626-9E54-A20DF153AB07}" type="parTrans" cxnId="{1390B2EE-4C3A-45F1-813E-7E7FF1788931}">
      <dgm:prSet/>
      <dgm:spPr/>
      <dgm:t>
        <a:bodyPr/>
        <a:lstStyle/>
        <a:p>
          <a:endParaRPr lang="en-US"/>
        </a:p>
      </dgm:t>
    </dgm:pt>
    <dgm:pt modelId="{B1CFFEB0-D7C5-410F-8088-072BB4D8C99D}" type="sibTrans" cxnId="{1390B2EE-4C3A-45F1-813E-7E7FF1788931}">
      <dgm:prSet/>
      <dgm:spPr/>
      <dgm:t>
        <a:bodyPr/>
        <a:lstStyle/>
        <a:p>
          <a:endParaRPr lang="en-US"/>
        </a:p>
      </dgm:t>
    </dgm:pt>
    <dgm:pt modelId="{469CB3D0-8097-4729-BFFA-36A7B39D93FA}">
      <dgm:prSet phldrT="[Texto]"/>
      <dgm:spPr/>
      <dgm:t>
        <a:bodyPr/>
        <a:lstStyle/>
        <a:p>
          <a:r>
            <a:rPr lang="es-EC" dirty="0" smtClean="0"/>
            <a:t>Regulada por LOSNCP</a:t>
          </a:r>
          <a:endParaRPr lang="en-US" dirty="0"/>
        </a:p>
      </dgm:t>
    </dgm:pt>
    <dgm:pt modelId="{F3844B8E-869F-4A35-AA55-DEDED8293324}" type="parTrans" cxnId="{A4B009E2-DECD-4C79-AADC-AEB5725515A5}">
      <dgm:prSet/>
      <dgm:spPr/>
      <dgm:t>
        <a:bodyPr/>
        <a:lstStyle/>
        <a:p>
          <a:endParaRPr lang="en-US"/>
        </a:p>
      </dgm:t>
    </dgm:pt>
    <dgm:pt modelId="{F822D38A-DB12-451C-AC36-EADB03C60F29}" type="sibTrans" cxnId="{A4B009E2-DECD-4C79-AADC-AEB5725515A5}">
      <dgm:prSet/>
      <dgm:spPr/>
      <dgm:t>
        <a:bodyPr/>
        <a:lstStyle/>
        <a:p>
          <a:endParaRPr lang="en-US"/>
        </a:p>
      </dgm:t>
    </dgm:pt>
    <dgm:pt modelId="{57211BE1-885F-4059-960D-4369A745164B}">
      <dgm:prSet phldrT="[Texto]"/>
      <dgm:spPr/>
      <dgm:t>
        <a:bodyPr/>
        <a:lstStyle/>
        <a:p>
          <a:r>
            <a:rPr lang="es-EC" dirty="0" smtClean="0"/>
            <a:t>Regulada por RLOSNCP</a:t>
          </a:r>
          <a:endParaRPr lang="en-US" dirty="0"/>
        </a:p>
      </dgm:t>
    </dgm:pt>
    <dgm:pt modelId="{E71BA740-6F84-49AD-9E31-D6C1F37AD120}" type="parTrans" cxnId="{DB358B48-C02F-42E3-BAED-4EE707E91214}">
      <dgm:prSet/>
      <dgm:spPr/>
      <dgm:t>
        <a:bodyPr/>
        <a:lstStyle/>
        <a:p>
          <a:endParaRPr lang="en-US"/>
        </a:p>
      </dgm:t>
    </dgm:pt>
    <dgm:pt modelId="{052EF066-DEEE-46D3-A8E4-923A62582E3B}" type="sibTrans" cxnId="{DB358B48-C02F-42E3-BAED-4EE707E91214}">
      <dgm:prSet/>
      <dgm:spPr/>
      <dgm:t>
        <a:bodyPr/>
        <a:lstStyle/>
        <a:p>
          <a:endParaRPr lang="en-US"/>
        </a:p>
      </dgm:t>
    </dgm:pt>
    <dgm:pt modelId="{40F40366-DDB2-4095-943D-92A4539441F7}">
      <dgm:prSet phldrT="[Texto]"/>
      <dgm:spPr/>
      <dgm:t>
        <a:bodyPr/>
        <a:lstStyle/>
        <a:p>
          <a:r>
            <a:rPr lang="es-EC" dirty="0" smtClean="0"/>
            <a:t>Plan Anual de Contratación</a:t>
          </a:r>
          <a:endParaRPr lang="en-US" dirty="0"/>
        </a:p>
      </dgm:t>
    </dgm:pt>
    <dgm:pt modelId="{32E891D1-2B64-48AE-B999-D5C222CD65A6}" type="parTrans" cxnId="{A1D30522-6FC9-4947-8345-40C6A91419B6}">
      <dgm:prSet/>
      <dgm:spPr/>
      <dgm:t>
        <a:bodyPr/>
        <a:lstStyle/>
        <a:p>
          <a:endParaRPr lang="en-US"/>
        </a:p>
      </dgm:t>
    </dgm:pt>
    <dgm:pt modelId="{3F069743-C36A-407B-918F-DE73C42769FE}" type="sibTrans" cxnId="{A1D30522-6FC9-4947-8345-40C6A91419B6}">
      <dgm:prSet/>
      <dgm:spPr/>
      <dgm:t>
        <a:bodyPr/>
        <a:lstStyle/>
        <a:p>
          <a:endParaRPr lang="en-US"/>
        </a:p>
      </dgm:t>
    </dgm:pt>
    <dgm:pt modelId="{038F34DB-9943-4B9B-8B0C-EE1F7BBED5A8}">
      <dgm:prSet phldrT="[Texto]"/>
      <dgm:spPr/>
      <dgm:t>
        <a:bodyPr/>
        <a:lstStyle/>
        <a:p>
          <a:r>
            <a:rPr lang="es-EC" dirty="0" smtClean="0"/>
            <a:t>Instituto Nacional de Contratación Pública  </a:t>
          </a:r>
          <a:endParaRPr lang="en-US" dirty="0"/>
        </a:p>
      </dgm:t>
    </dgm:pt>
    <dgm:pt modelId="{C7BAE5B3-9EE4-4EBF-958A-8988E9B8352D}" type="parTrans" cxnId="{D8C96BB7-5A0F-4ADC-A83E-694006256D6F}">
      <dgm:prSet/>
      <dgm:spPr/>
      <dgm:t>
        <a:bodyPr/>
        <a:lstStyle/>
        <a:p>
          <a:endParaRPr lang="en-US"/>
        </a:p>
      </dgm:t>
    </dgm:pt>
    <dgm:pt modelId="{A03C68D6-FED8-4F86-9B42-06E86C160AA7}" type="sibTrans" cxnId="{D8C96BB7-5A0F-4ADC-A83E-694006256D6F}">
      <dgm:prSet/>
      <dgm:spPr/>
      <dgm:t>
        <a:bodyPr/>
        <a:lstStyle/>
        <a:p>
          <a:endParaRPr lang="en-US"/>
        </a:p>
      </dgm:t>
    </dgm:pt>
    <dgm:pt modelId="{1FA9C52D-AFC0-443A-A1AB-54E4FB100802}">
      <dgm:prSet phldrT="[Texto]"/>
      <dgm:spPr/>
      <dgm:t>
        <a:bodyPr/>
        <a:lstStyle/>
        <a:p>
          <a:r>
            <a:rPr lang="es-EC" dirty="0" smtClean="0"/>
            <a:t>Presupuesto General del Estado</a:t>
          </a:r>
          <a:endParaRPr lang="en-US" dirty="0"/>
        </a:p>
      </dgm:t>
    </dgm:pt>
    <dgm:pt modelId="{376FE8D4-7664-4D49-A10F-2ED7787D0D2A}" type="parTrans" cxnId="{0C74374B-A2C6-4DE9-B061-116ED21B37F8}">
      <dgm:prSet/>
      <dgm:spPr/>
      <dgm:t>
        <a:bodyPr/>
        <a:lstStyle/>
        <a:p>
          <a:endParaRPr lang="en-US"/>
        </a:p>
      </dgm:t>
    </dgm:pt>
    <dgm:pt modelId="{1180BE79-B847-4673-8AFA-D53EADC6E905}" type="sibTrans" cxnId="{0C74374B-A2C6-4DE9-B061-116ED21B37F8}">
      <dgm:prSet/>
      <dgm:spPr/>
      <dgm:t>
        <a:bodyPr/>
        <a:lstStyle/>
        <a:p>
          <a:endParaRPr lang="en-US"/>
        </a:p>
      </dgm:t>
    </dgm:pt>
    <dgm:pt modelId="{85C4AC67-175E-43AD-99E0-9027B320D7F4}">
      <dgm:prSet phldrT="[Texto]"/>
      <dgm:spPr/>
      <dgm:t>
        <a:bodyPr/>
        <a:lstStyle/>
        <a:p>
          <a:r>
            <a:rPr lang="es-EC" dirty="0" smtClean="0"/>
            <a:t>Cumplimiento del proceso de compras como Entidad Publica</a:t>
          </a:r>
          <a:endParaRPr lang="en-US" dirty="0"/>
        </a:p>
      </dgm:t>
    </dgm:pt>
    <dgm:pt modelId="{E3F3D7D3-2CB0-4450-818A-7267B337CCAA}" type="parTrans" cxnId="{BB3FF7E4-D0B6-4D2F-80A5-8F27620CCFBA}">
      <dgm:prSet/>
      <dgm:spPr/>
      <dgm:t>
        <a:bodyPr/>
        <a:lstStyle/>
        <a:p>
          <a:endParaRPr lang="en-US"/>
        </a:p>
      </dgm:t>
    </dgm:pt>
    <dgm:pt modelId="{6BE72E22-1560-4C3C-ABE5-513AA2A861E7}" type="sibTrans" cxnId="{BB3FF7E4-D0B6-4D2F-80A5-8F27620CCFBA}">
      <dgm:prSet/>
      <dgm:spPr/>
      <dgm:t>
        <a:bodyPr/>
        <a:lstStyle/>
        <a:p>
          <a:endParaRPr lang="en-US"/>
        </a:p>
      </dgm:t>
    </dgm:pt>
    <dgm:pt modelId="{5390FAC4-4E33-4F0B-8A60-55D0B7955F55}" type="pres">
      <dgm:prSet presAssocID="{3AB21E67-BA84-4AE4-A041-B475E756051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AD9188-01B0-45D5-931D-6F2C2B57755B}" type="pres">
      <dgm:prSet presAssocID="{C2E016B0-5CB2-443E-A545-8480ADE622C9}" presName="compNode" presStyleCnt="0"/>
      <dgm:spPr/>
    </dgm:pt>
    <dgm:pt modelId="{0D11A96E-F4DB-4153-8031-2E4A44D74223}" type="pres">
      <dgm:prSet presAssocID="{C2E016B0-5CB2-443E-A545-8480ADE622C9}" presName="dummyConnPt" presStyleCnt="0"/>
      <dgm:spPr/>
    </dgm:pt>
    <dgm:pt modelId="{A598132F-8CD1-4FB0-8DFA-1F995319ECB8}" type="pres">
      <dgm:prSet presAssocID="{C2E016B0-5CB2-443E-A545-8480ADE622C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C86C6-8A2E-4326-8332-83A9D46B8974}" type="pres">
      <dgm:prSet presAssocID="{240F9AF0-59C2-4733-B911-FEC9D9DEEABB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9B473CC1-CEFD-4ECB-81B3-AA003E816A1B}" type="pres">
      <dgm:prSet presAssocID="{892F01F2-0E9E-4AC9-AC8F-DA9568D32F41}" presName="compNode" presStyleCnt="0"/>
      <dgm:spPr/>
    </dgm:pt>
    <dgm:pt modelId="{0A513166-301F-4C7F-A519-85F1A05C098C}" type="pres">
      <dgm:prSet presAssocID="{892F01F2-0E9E-4AC9-AC8F-DA9568D32F41}" presName="dummyConnPt" presStyleCnt="0"/>
      <dgm:spPr/>
    </dgm:pt>
    <dgm:pt modelId="{A26AFADF-BD42-4630-8DBE-3DE8BF579821}" type="pres">
      <dgm:prSet presAssocID="{892F01F2-0E9E-4AC9-AC8F-DA9568D32F4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25FE1-022B-47BA-B461-C35B80170CB9}" type="pres">
      <dgm:prSet presAssocID="{C8CE02CB-9EC1-4F48-95AD-9627FEF59676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0CA7CF99-C74E-408E-B4EE-D0D8256985EF}" type="pres">
      <dgm:prSet presAssocID="{C27D1AC9-1E55-4E9E-AF65-4E2DFCF4CB5C}" presName="compNode" presStyleCnt="0"/>
      <dgm:spPr/>
    </dgm:pt>
    <dgm:pt modelId="{D998A230-AB9E-4FC6-B798-D1F42D30DF20}" type="pres">
      <dgm:prSet presAssocID="{C27D1AC9-1E55-4E9E-AF65-4E2DFCF4CB5C}" presName="dummyConnPt" presStyleCnt="0"/>
      <dgm:spPr/>
    </dgm:pt>
    <dgm:pt modelId="{505B931D-C3CF-46F4-9E97-AB5BEB081E87}" type="pres">
      <dgm:prSet presAssocID="{C27D1AC9-1E55-4E9E-AF65-4E2DFCF4CB5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55C5E-333A-44DB-B2C0-B7F7BA21F722}" type="pres">
      <dgm:prSet presAssocID="{B1CFFEB0-D7C5-410F-8088-072BB4D8C99D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21EC15B9-D0E5-4B76-B5AF-7BC934E09491}" type="pres">
      <dgm:prSet presAssocID="{469CB3D0-8097-4729-BFFA-36A7B39D93FA}" presName="compNode" presStyleCnt="0"/>
      <dgm:spPr/>
    </dgm:pt>
    <dgm:pt modelId="{EAB9C689-CF70-4D04-B43C-544D88E6570E}" type="pres">
      <dgm:prSet presAssocID="{469CB3D0-8097-4729-BFFA-36A7B39D93FA}" presName="dummyConnPt" presStyleCnt="0"/>
      <dgm:spPr/>
    </dgm:pt>
    <dgm:pt modelId="{02248066-B809-4880-B0AE-ED38F964392A}" type="pres">
      <dgm:prSet presAssocID="{469CB3D0-8097-4729-BFFA-36A7B39D93F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6E8AC-84AF-4948-A149-821FC8450348}" type="pres">
      <dgm:prSet presAssocID="{F822D38A-DB12-451C-AC36-EADB03C60F29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F499D801-2FEA-4F7D-939B-2244182F8B29}" type="pres">
      <dgm:prSet presAssocID="{57211BE1-885F-4059-960D-4369A745164B}" presName="compNode" presStyleCnt="0"/>
      <dgm:spPr/>
    </dgm:pt>
    <dgm:pt modelId="{73E3C7E1-6353-48CE-99D6-72C42FB5D4C3}" type="pres">
      <dgm:prSet presAssocID="{57211BE1-885F-4059-960D-4369A745164B}" presName="dummyConnPt" presStyleCnt="0"/>
      <dgm:spPr/>
    </dgm:pt>
    <dgm:pt modelId="{C55333BF-059B-4062-94A3-D1A6ED20247B}" type="pres">
      <dgm:prSet presAssocID="{57211BE1-885F-4059-960D-4369A745164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07BBC-F19B-4EE5-A070-9F4DFFD3FD0D}" type="pres">
      <dgm:prSet presAssocID="{052EF066-DEEE-46D3-A8E4-923A62582E3B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12A4F3D5-6F0E-41D6-9B94-29ADB2543429}" type="pres">
      <dgm:prSet presAssocID="{40F40366-DDB2-4095-943D-92A4539441F7}" presName="compNode" presStyleCnt="0"/>
      <dgm:spPr/>
    </dgm:pt>
    <dgm:pt modelId="{B0BFA3A5-C1E7-4529-B1D9-A9B912AC28BB}" type="pres">
      <dgm:prSet presAssocID="{40F40366-DDB2-4095-943D-92A4539441F7}" presName="dummyConnPt" presStyleCnt="0"/>
      <dgm:spPr/>
    </dgm:pt>
    <dgm:pt modelId="{391CE8F7-D5DC-4852-AC28-AD6CE6C5E8F2}" type="pres">
      <dgm:prSet presAssocID="{40F40366-DDB2-4095-943D-92A4539441F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7CE86-D9EB-4204-A2A0-B466FFFD4A7A}" type="pres">
      <dgm:prSet presAssocID="{3F069743-C36A-407B-918F-DE73C42769FE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8386474B-D6FB-404C-A223-B81735726A12}" type="pres">
      <dgm:prSet presAssocID="{038F34DB-9943-4B9B-8B0C-EE1F7BBED5A8}" presName="compNode" presStyleCnt="0"/>
      <dgm:spPr/>
    </dgm:pt>
    <dgm:pt modelId="{AB550D41-C961-4D71-879E-A0B444E30EC8}" type="pres">
      <dgm:prSet presAssocID="{038F34DB-9943-4B9B-8B0C-EE1F7BBED5A8}" presName="dummyConnPt" presStyleCnt="0"/>
      <dgm:spPr/>
    </dgm:pt>
    <dgm:pt modelId="{268A937E-7299-4C95-BD2A-77AD52348F4F}" type="pres">
      <dgm:prSet presAssocID="{038F34DB-9943-4B9B-8B0C-EE1F7BBED5A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D132C-B3A8-42E3-8C59-EC4E98A9AACF}" type="pres">
      <dgm:prSet presAssocID="{A03C68D6-FED8-4F86-9B42-06E86C160AA7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E6CE3C2D-D017-4FBE-9E1A-F9C1DE6ABC91}" type="pres">
      <dgm:prSet presAssocID="{1FA9C52D-AFC0-443A-A1AB-54E4FB100802}" presName="compNode" presStyleCnt="0"/>
      <dgm:spPr/>
    </dgm:pt>
    <dgm:pt modelId="{6EF4F4A3-B411-4D81-AECF-D2B2B03AA0A6}" type="pres">
      <dgm:prSet presAssocID="{1FA9C52D-AFC0-443A-A1AB-54E4FB100802}" presName="dummyConnPt" presStyleCnt="0"/>
      <dgm:spPr/>
    </dgm:pt>
    <dgm:pt modelId="{91F59D19-0739-4895-A71C-6DEB6CE8EE7B}" type="pres">
      <dgm:prSet presAssocID="{1FA9C52D-AFC0-443A-A1AB-54E4FB10080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1E0C-CE84-4EAB-9171-4AFF0A908D11}" type="pres">
      <dgm:prSet presAssocID="{1180BE79-B847-4673-8AFA-D53EADC6E905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78375642-CB3A-4782-8ADF-19F73CBCDB81}" type="pres">
      <dgm:prSet presAssocID="{85C4AC67-175E-43AD-99E0-9027B320D7F4}" presName="compNode" presStyleCnt="0"/>
      <dgm:spPr/>
    </dgm:pt>
    <dgm:pt modelId="{326FB45B-0C3E-4717-931A-0140AC655ADA}" type="pres">
      <dgm:prSet presAssocID="{85C4AC67-175E-43AD-99E0-9027B320D7F4}" presName="dummyConnPt" presStyleCnt="0"/>
      <dgm:spPr/>
    </dgm:pt>
    <dgm:pt modelId="{91D7912F-CAE6-4AA5-9FE8-94B244DAEA28}" type="pres">
      <dgm:prSet presAssocID="{85C4AC67-175E-43AD-99E0-9027B320D7F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2C55D4-2A14-4197-8CD2-F9ADE4F0CBA2}" type="presOf" srcId="{1FA9C52D-AFC0-443A-A1AB-54E4FB100802}" destId="{91F59D19-0739-4895-A71C-6DEB6CE8EE7B}" srcOrd="0" destOrd="0" presId="urn:microsoft.com/office/officeart/2005/8/layout/bProcess4"/>
    <dgm:cxn modelId="{57A45E64-B551-4E66-A307-8173D531602A}" type="presOf" srcId="{038F34DB-9943-4B9B-8B0C-EE1F7BBED5A8}" destId="{268A937E-7299-4C95-BD2A-77AD52348F4F}" srcOrd="0" destOrd="0" presId="urn:microsoft.com/office/officeart/2005/8/layout/bProcess4"/>
    <dgm:cxn modelId="{BC14D651-7375-4AFB-A363-FF0777B9E588}" type="presOf" srcId="{240F9AF0-59C2-4733-B911-FEC9D9DEEABB}" destId="{3EBC86C6-8A2E-4326-8332-83A9D46B8974}" srcOrd="0" destOrd="0" presId="urn:microsoft.com/office/officeart/2005/8/layout/bProcess4"/>
    <dgm:cxn modelId="{A40CDD59-DF17-4323-AE52-EDBD5541F806}" type="presOf" srcId="{3AB21E67-BA84-4AE4-A041-B475E7560518}" destId="{5390FAC4-4E33-4F0B-8A60-55D0B7955F55}" srcOrd="0" destOrd="0" presId="urn:microsoft.com/office/officeart/2005/8/layout/bProcess4"/>
    <dgm:cxn modelId="{BECAE510-2029-41C4-8373-FDFCA6D5E65E}" type="presOf" srcId="{052EF066-DEEE-46D3-A8E4-923A62582E3B}" destId="{A0507BBC-F19B-4EE5-A070-9F4DFFD3FD0D}" srcOrd="0" destOrd="0" presId="urn:microsoft.com/office/officeart/2005/8/layout/bProcess4"/>
    <dgm:cxn modelId="{4C6B598F-75AD-43D7-ABEB-457AE99FD3D1}" type="presOf" srcId="{C2E016B0-5CB2-443E-A545-8480ADE622C9}" destId="{A598132F-8CD1-4FB0-8DFA-1F995319ECB8}" srcOrd="0" destOrd="0" presId="urn:microsoft.com/office/officeart/2005/8/layout/bProcess4"/>
    <dgm:cxn modelId="{D8C96BB7-5A0F-4ADC-A83E-694006256D6F}" srcId="{3AB21E67-BA84-4AE4-A041-B475E7560518}" destId="{038F34DB-9943-4B9B-8B0C-EE1F7BBED5A8}" srcOrd="6" destOrd="0" parTransId="{C7BAE5B3-9EE4-4EBF-958A-8988E9B8352D}" sibTransId="{A03C68D6-FED8-4F86-9B42-06E86C160AA7}"/>
    <dgm:cxn modelId="{5A74E743-0D7D-4F53-ACC0-AC7652083EBA}" type="presOf" srcId="{469CB3D0-8097-4729-BFFA-36A7B39D93FA}" destId="{02248066-B809-4880-B0AE-ED38F964392A}" srcOrd="0" destOrd="0" presId="urn:microsoft.com/office/officeart/2005/8/layout/bProcess4"/>
    <dgm:cxn modelId="{A1D30522-6FC9-4947-8345-40C6A91419B6}" srcId="{3AB21E67-BA84-4AE4-A041-B475E7560518}" destId="{40F40366-DDB2-4095-943D-92A4539441F7}" srcOrd="5" destOrd="0" parTransId="{32E891D1-2B64-48AE-B999-D5C222CD65A6}" sibTransId="{3F069743-C36A-407B-918F-DE73C42769FE}"/>
    <dgm:cxn modelId="{ACA0B6E2-0832-41B6-91BE-EF60D3D6E1BF}" type="presOf" srcId="{3F069743-C36A-407B-918F-DE73C42769FE}" destId="{00C7CE86-D9EB-4204-A2A0-B466FFFD4A7A}" srcOrd="0" destOrd="0" presId="urn:microsoft.com/office/officeart/2005/8/layout/bProcess4"/>
    <dgm:cxn modelId="{ABEBA8DB-4F2E-47F8-BFE3-A5955B5E3076}" type="presOf" srcId="{892F01F2-0E9E-4AC9-AC8F-DA9568D32F41}" destId="{A26AFADF-BD42-4630-8DBE-3DE8BF579821}" srcOrd="0" destOrd="0" presId="urn:microsoft.com/office/officeart/2005/8/layout/bProcess4"/>
    <dgm:cxn modelId="{1AED60D3-10C2-4DBC-8075-A5C77B2F9265}" type="presOf" srcId="{40F40366-DDB2-4095-943D-92A4539441F7}" destId="{391CE8F7-D5DC-4852-AC28-AD6CE6C5E8F2}" srcOrd="0" destOrd="0" presId="urn:microsoft.com/office/officeart/2005/8/layout/bProcess4"/>
    <dgm:cxn modelId="{C99CD19A-F989-4E23-8DE1-FAF9EE902248}" type="presOf" srcId="{B1CFFEB0-D7C5-410F-8088-072BB4D8C99D}" destId="{87755C5E-333A-44DB-B2C0-B7F7BA21F722}" srcOrd="0" destOrd="0" presId="urn:microsoft.com/office/officeart/2005/8/layout/bProcess4"/>
    <dgm:cxn modelId="{0CF4B1EB-110D-43F7-B38C-9303A4092B32}" type="presOf" srcId="{85C4AC67-175E-43AD-99E0-9027B320D7F4}" destId="{91D7912F-CAE6-4AA5-9FE8-94B244DAEA28}" srcOrd="0" destOrd="0" presId="urn:microsoft.com/office/officeart/2005/8/layout/bProcess4"/>
    <dgm:cxn modelId="{A4B009E2-DECD-4C79-AADC-AEB5725515A5}" srcId="{3AB21E67-BA84-4AE4-A041-B475E7560518}" destId="{469CB3D0-8097-4729-BFFA-36A7B39D93FA}" srcOrd="3" destOrd="0" parTransId="{F3844B8E-869F-4A35-AA55-DEDED8293324}" sibTransId="{F822D38A-DB12-451C-AC36-EADB03C60F29}"/>
    <dgm:cxn modelId="{2827EAB0-1D87-4C5C-B68C-CA0F6DB706EC}" type="presOf" srcId="{C8CE02CB-9EC1-4F48-95AD-9627FEF59676}" destId="{59125FE1-022B-47BA-B461-C35B80170CB9}" srcOrd="0" destOrd="0" presId="urn:microsoft.com/office/officeart/2005/8/layout/bProcess4"/>
    <dgm:cxn modelId="{0C74374B-A2C6-4DE9-B061-116ED21B37F8}" srcId="{3AB21E67-BA84-4AE4-A041-B475E7560518}" destId="{1FA9C52D-AFC0-443A-A1AB-54E4FB100802}" srcOrd="7" destOrd="0" parTransId="{376FE8D4-7664-4D49-A10F-2ED7787D0D2A}" sibTransId="{1180BE79-B847-4673-8AFA-D53EADC6E905}"/>
    <dgm:cxn modelId="{D8E36B0A-7EEB-43C5-A3E4-1570C558694E}" type="presOf" srcId="{C27D1AC9-1E55-4E9E-AF65-4E2DFCF4CB5C}" destId="{505B931D-C3CF-46F4-9E97-AB5BEB081E87}" srcOrd="0" destOrd="0" presId="urn:microsoft.com/office/officeart/2005/8/layout/bProcess4"/>
    <dgm:cxn modelId="{DB358B48-C02F-42E3-BAED-4EE707E91214}" srcId="{3AB21E67-BA84-4AE4-A041-B475E7560518}" destId="{57211BE1-885F-4059-960D-4369A745164B}" srcOrd="4" destOrd="0" parTransId="{E71BA740-6F84-49AD-9E31-D6C1F37AD120}" sibTransId="{052EF066-DEEE-46D3-A8E4-923A62582E3B}"/>
    <dgm:cxn modelId="{37E657F6-C744-424C-A069-9A5EE7647EAF}" type="presOf" srcId="{1180BE79-B847-4673-8AFA-D53EADC6E905}" destId="{75571E0C-CE84-4EAB-9171-4AFF0A908D11}" srcOrd="0" destOrd="0" presId="urn:microsoft.com/office/officeart/2005/8/layout/bProcess4"/>
    <dgm:cxn modelId="{D639F41F-C7C8-4660-AED4-0B4CC93C0A0E}" type="presOf" srcId="{F822D38A-DB12-451C-AC36-EADB03C60F29}" destId="{5C76E8AC-84AF-4948-A149-821FC8450348}" srcOrd="0" destOrd="0" presId="urn:microsoft.com/office/officeart/2005/8/layout/bProcess4"/>
    <dgm:cxn modelId="{BB3FF7E4-D0B6-4D2F-80A5-8F27620CCFBA}" srcId="{3AB21E67-BA84-4AE4-A041-B475E7560518}" destId="{85C4AC67-175E-43AD-99E0-9027B320D7F4}" srcOrd="8" destOrd="0" parTransId="{E3F3D7D3-2CB0-4450-818A-7267B337CCAA}" sibTransId="{6BE72E22-1560-4C3C-ABE5-513AA2A861E7}"/>
    <dgm:cxn modelId="{63291449-482A-4FD4-BA30-517D983A5E92}" type="presOf" srcId="{57211BE1-885F-4059-960D-4369A745164B}" destId="{C55333BF-059B-4062-94A3-D1A6ED20247B}" srcOrd="0" destOrd="0" presId="urn:microsoft.com/office/officeart/2005/8/layout/bProcess4"/>
    <dgm:cxn modelId="{399CCE1D-E4CA-4D05-89E2-9AC41D53DDE8}" type="presOf" srcId="{A03C68D6-FED8-4F86-9B42-06E86C160AA7}" destId="{130D132C-B3A8-42E3-8C59-EC4E98A9AACF}" srcOrd="0" destOrd="0" presId="urn:microsoft.com/office/officeart/2005/8/layout/bProcess4"/>
    <dgm:cxn modelId="{B77F98A5-B54D-4398-9EDB-B0D628F4BBA0}" srcId="{3AB21E67-BA84-4AE4-A041-B475E7560518}" destId="{C2E016B0-5CB2-443E-A545-8480ADE622C9}" srcOrd="0" destOrd="0" parTransId="{7800132B-8508-4B98-92C6-E2233FCF843B}" sibTransId="{240F9AF0-59C2-4733-B911-FEC9D9DEEABB}"/>
    <dgm:cxn modelId="{05069C51-F033-457B-AD5F-176E7DE5C132}" srcId="{3AB21E67-BA84-4AE4-A041-B475E7560518}" destId="{892F01F2-0E9E-4AC9-AC8F-DA9568D32F41}" srcOrd="1" destOrd="0" parTransId="{31899EDF-3E4A-480B-B217-C58745F773F4}" sibTransId="{C8CE02CB-9EC1-4F48-95AD-9627FEF59676}"/>
    <dgm:cxn modelId="{1390B2EE-4C3A-45F1-813E-7E7FF1788931}" srcId="{3AB21E67-BA84-4AE4-A041-B475E7560518}" destId="{C27D1AC9-1E55-4E9E-AF65-4E2DFCF4CB5C}" srcOrd="2" destOrd="0" parTransId="{8BF6E6D6-2939-4626-9E54-A20DF153AB07}" sibTransId="{B1CFFEB0-D7C5-410F-8088-072BB4D8C99D}"/>
    <dgm:cxn modelId="{CFB38CC6-FCBE-41C7-9D00-447284EC400D}" type="presParOf" srcId="{5390FAC4-4E33-4F0B-8A60-55D0B7955F55}" destId="{2EAD9188-01B0-45D5-931D-6F2C2B57755B}" srcOrd="0" destOrd="0" presId="urn:microsoft.com/office/officeart/2005/8/layout/bProcess4"/>
    <dgm:cxn modelId="{473CB1DC-7EF1-4F2B-9002-AC068A9FFB3F}" type="presParOf" srcId="{2EAD9188-01B0-45D5-931D-6F2C2B57755B}" destId="{0D11A96E-F4DB-4153-8031-2E4A44D74223}" srcOrd="0" destOrd="0" presId="urn:microsoft.com/office/officeart/2005/8/layout/bProcess4"/>
    <dgm:cxn modelId="{421CFE31-398D-4C61-A79F-D3EE442DBFD2}" type="presParOf" srcId="{2EAD9188-01B0-45D5-931D-6F2C2B57755B}" destId="{A598132F-8CD1-4FB0-8DFA-1F995319ECB8}" srcOrd="1" destOrd="0" presId="urn:microsoft.com/office/officeart/2005/8/layout/bProcess4"/>
    <dgm:cxn modelId="{7419ADD3-1970-4CB9-A86B-A746675147AE}" type="presParOf" srcId="{5390FAC4-4E33-4F0B-8A60-55D0B7955F55}" destId="{3EBC86C6-8A2E-4326-8332-83A9D46B8974}" srcOrd="1" destOrd="0" presId="urn:microsoft.com/office/officeart/2005/8/layout/bProcess4"/>
    <dgm:cxn modelId="{215B47AE-0CB7-453B-A592-EB9A8922919C}" type="presParOf" srcId="{5390FAC4-4E33-4F0B-8A60-55D0B7955F55}" destId="{9B473CC1-CEFD-4ECB-81B3-AA003E816A1B}" srcOrd="2" destOrd="0" presId="urn:microsoft.com/office/officeart/2005/8/layout/bProcess4"/>
    <dgm:cxn modelId="{443F013E-85A7-4629-9AFA-EECC9EFEB97F}" type="presParOf" srcId="{9B473CC1-CEFD-4ECB-81B3-AA003E816A1B}" destId="{0A513166-301F-4C7F-A519-85F1A05C098C}" srcOrd="0" destOrd="0" presId="urn:microsoft.com/office/officeart/2005/8/layout/bProcess4"/>
    <dgm:cxn modelId="{2B2FE530-1D72-4360-9325-7E51AB5D59CB}" type="presParOf" srcId="{9B473CC1-CEFD-4ECB-81B3-AA003E816A1B}" destId="{A26AFADF-BD42-4630-8DBE-3DE8BF579821}" srcOrd="1" destOrd="0" presId="urn:microsoft.com/office/officeart/2005/8/layout/bProcess4"/>
    <dgm:cxn modelId="{6242DC30-5C7C-4200-A34F-C3B6417CEC1A}" type="presParOf" srcId="{5390FAC4-4E33-4F0B-8A60-55D0B7955F55}" destId="{59125FE1-022B-47BA-B461-C35B80170CB9}" srcOrd="3" destOrd="0" presId="urn:microsoft.com/office/officeart/2005/8/layout/bProcess4"/>
    <dgm:cxn modelId="{529FC2F1-7D6E-43A6-AEE3-D15AC1B4EB43}" type="presParOf" srcId="{5390FAC4-4E33-4F0B-8A60-55D0B7955F55}" destId="{0CA7CF99-C74E-408E-B4EE-D0D8256985EF}" srcOrd="4" destOrd="0" presId="urn:microsoft.com/office/officeart/2005/8/layout/bProcess4"/>
    <dgm:cxn modelId="{4BE61DBA-8C2D-40EA-ACBE-9FF81FC01682}" type="presParOf" srcId="{0CA7CF99-C74E-408E-B4EE-D0D8256985EF}" destId="{D998A230-AB9E-4FC6-B798-D1F42D30DF20}" srcOrd="0" destOrd="0" presId="urn:microsoft.com/office/officeart/2005/8/layout/bProcess4"/>
    <dgm:cxn modelId="{61BE13F2-1913-4396-BBE0-8CDF8B4134F8}" type="presParOf" srcId="{0CA7CF99-C74E-408E-B4EE-D0D8256985EF}" destId="{505B931D-C3CF-46F4-9E97-AB5BEB081E87}" srcOrd="1" destOrd="0" presId="urn:microsoft.com/office/officeart/2005/8/layout/bProcess4"/>
    <dgm:cxn modelId="{360E2136-5543-4D32-809F-5B600F8FF3A8}" type="presParOf" srcId="{5390FAC4-4E33-4F0B-8A60-55D0B7955F55}" destId="{87755C5E-333A-44DB-B2C0-B7F7BA21F722}" srcOrd="5" destOrd="0" presId="urn:microsoft.com/office/officeart/2005/8/layout/bProcess4"/>
    <dgm:cxn modelId="{48141EF2-660F-488B-8907-62CECD246A23}" type="presParOf" srcId="{5390FAC4-4E33-4F0B-8A60-55D0B7955F55}" destId="{21EC15B9-D0E5-4B76-B5AF-7BC934E09491}" srcOrd="6" destOrd="0" presId="urn:microsoft.com/office/officeart/2005/8/layout/bProcess4"/>
    <dgm:cxn modelId="{2517FD27-0C29-41CE-B62E-DAD065A7D577}" type="presParOf" srcId="{21EC15B9-D0E5-4B76-B5AF-7BC934E09491}" destId="{EAB9C689-CF70-4D04-B43C-544D88E6570E}" srcOrd="0" destOrd="0" presId="urn:microsoft.com/office/officeart/2005/8/layout/bProcess4"/>
    <dgm:cxn modelId="{6639FADD-EF6B-4722-AD6B-32EDB1AE1FC6}" type="presParOf" srcId="{21EC15B9-D0E5-4B76-B5AF-7BC934E09491}" destId="{02248066-B809-4880-B0AE-ED38F964392A}" srcOrd="1" destOrd="0" presId="urn:microsoft.com/office/officeart/2005/8/layout/bProcess4"/>
    <dgm:cxn modelId="{06202CD2-192E-485F-BD29-76595C2A2CCF}" type="presParOf" srcId="{5390FAC4-4E33-4F0B-8A60-55D0B7955F55}" destId="{5C76E8AC-84AF-4948-A149-821FC8450348}" srcOrd="7" destOrd="0" presId="urn:microsoft.com/office/officeart/2005/8/layout/bProcess4"/>
    <dgm:cxn modelId="{F4DB7BFE-98AA-4A24-822E-7B0A75B2BEAA}" type="presParOf" srcId="{5390FAC4-4E33-4F0B-8A60-55D0B7955F55}" destId="{F499D801-2FEA-4F7D-939B-2244182F8B29}" srcOrd="8" destOrd="0" presId="urn:microsoft.com/office/officeart/2005/8/layout/bProcess4"/>
    <dgm:cxn modelId="{FF63B0A7-6C66-47FF-BB05-619C65B490BF}" type="presParOf" srcId="{F499D801-2FEA-4F7D-939B-2244182F8B29}" destId="{73E3C7E1-6353-48CE-99D6-72C42FB5D4C3}" srcOrd="0" destOrd="0" presId="urn:microsoft.com/office/officeart/2005/8/layout/bProcess4"/>
    <dgm:cxn modelId="{1E3BD9B9-AC3C-479E-B63A-F041F8D8D6F8}" type="presParOf" srcId="{F499D801-2FEA-4F7D-939B-2244182F8B29}" destId="{C55333BF-059B-4062-94A3-D1A6ED20247B}" srcOrd="1" destOrd="0" presId="urn:microsoft.com/office/officeart/2005/8/layout/bProcess4"/>
    <dgm:cxn modelId="{104F3726-351D-4D44-A300-0823D3C30E99}" type="presParOf" srcId="{5390FAC4-4E33-4F0B-8A60-55D0B7955F55}" destId="{A0507BBC-F19B-4EE5-A070-9F4DFFD3FD0D}" srcOrd="9" destOrd="0" presId="urn:microsoft.com/office/officeart/2005/8/layout/bProcess4"/>
    <dgm:cxn modelId="{0C025911-32C7-4C4B-ACF5-E1079E858644}" type="presParOf" srcId="{5390FAC4-4E33-4F0B-8A60-55D0B7955F55}" destId="{12A4F3D5-6F0E-41D6-9B94-29ADB2543429}" srcOrd="10" destOrd="0" presId="urn:microsoft.com/office/officeart/2005/8/layout/bProcess4"/>
    <dgm:cxn modelId="{3D567439-A14A-49EA-A4D5-9B5389363691}" type="presParOf" srcId="{12A4F3D5-6F0E-41D6-9B94-29ADB2543429}" destId="{B0BFA3A5-C1E7-4529-B1D9-A9B912AC28BB}" srcOrd="0" destOrd="0" presId="urn:microsoft.com/office/officeart/2005/8/layout/bProcess4"/>
    <dgm:cxn modelId="{AB7C6505-7048-4121-8CA8-FE52F085CD65}" type="presParOf" srcId="{12A4F3D5-6F0E-41D6-9B94-29ADB2543429}" destId="{391CE8F7-D5DC-4852-AC28-AD6CE6C5E8F2}" srcOrd="1" destOrd="0" presId="urn:microsoft.com/office/officeart/2005/8/layout/bProcess4"/>
    <dgm:cxn modelId="{AC8FDAE7-B148-4D5E-ACFB-13807BCD6020}" type="presParOf" srcId="{5390FAC4-4E33-4F0B-8A60-55D0B7955F55}" destId="{00C7CE86-D9EB-4204-A2A0-B466FFFD4A7A}" srcOrd="11" destOrd="0" presId="urn:microsoft.com/office/officeart/2005/8/layout/bProcess4"/>
    <dgm:cxn modelId="{F18FE760-5380-4D69-944B-EEFF36662CFE}" type="presParOf" srcId="{5390FAC4-4E33-4F0B-8A60-55D0B7955F55}" destId="{8386474B-D6FB-404C-A223-B81735726A12}" srcOrd="12" destOrd="0" presId="urn:microsoft.com/office/officeart/2005/8/layout/bProcess4"/>
    <dgm:cxn modelId="{299CBB25-9773-47D3-B5EC-52ECBE297E56}" type="presParOf" srcId="{8386474B-D6FB-404C-A223-B81735726A12}" destId="{AB550D41-C961-4D71-879E-A0B444E30EC8}" srcOrd="0" destOrd="0" presId="urn:microsoft.com/office/officeart/2005/8/layout/bProcess4"/>
    <dgm:cxn modelId="{3709094B-B38C-41B4-B3FF-09A3688C3FA6}" type="presParOf" srcId="{8386474B-D6FB-404C-A223-B81735726A12}" destId="{268A937E-7299-4C95-BD2A-77AD52348F4F}" srcOrd="1" destOrd="0" presId="urn:microsoft.com/office/officeart/2005/8/layout/bProcess4"/>
    <dgm:cxn modelId="{9CF29FEB-AFC8-4DE2-A566-5D355DE93D73}" type="presParOf" srcId="{5390FAC4-4E33-4F0B-8A60-55D0B7955F55}" destId="{130D132C-B3A8-42E3-8C59-EC4E98A9AACF}" srcOrd="13" destOrd="0" presId="urn:microsoft.com/office/officeart/2005/8/layout/bProcess4"/>
    <dgm:cxn modelId="{93312643-41B8-49C0-A051-48D30D3E5603}" type="presParOf" srcId="{5390FAC4-4E33-4F0B-8A60-55D0B7955F55}" destId="{E6CE3C2D-D017-4FBE-9E1A-F9C1DE6ABC91}" srcOrd="14" destOrd="0" presId="urn:microsoft.com/office/officeart/2005/8/layout/bProcess4"/>
    <dgm:cxn modelId="{4AFF3C59-444A-4B73-8D6F-BDE4EF988E9E}" type="presParOf" srcId="{E6CE3C2D-D017-4FBE-9E1A-F9C1DE6ABC91}" destId="{6EF4F4A3-B411-4D81-AECF-D2B2B03AA0A6}" srcOrd="0" destOrd="0" presId="urn:microsoft.com/office/officeart/2005/8/layout/bProcess4"/>
    <dgm:cxn modelId="{48B7119E-CC28-425F-97FD-2B32D83782F8}" type="presParOf" srcId="{E6CE3C2D-D017-4FBE-9E1A-F9C1DE6ABC91}" destId="{91F59D19-0739-4895-A71C-6DEB6CE8EE7B}" srcOrd="1" destOrd="0" presId="urn:microsoft.com/office/officeart/2005/8/layout/bProcess4"/>
    <dgm:cxn modelId="{7E08195E-4785-48B0-B050-866A0D07F1CF}" type="presParOf" srcId="{5390FAC4-4E33-4F0B-8A60-55D0B7955F55}" destId="{75571E0C-CE84-4EAB-9171-4AFF0A908D11}" srcOrd="15" destOrd="0" presId="urn:microsoft.com/office/officeart/2005/8/layout/bProcess4"/>
    <dgm:cxn modelId="{506964A1-D436-4BB0-B3D5-34477B7B8370}" type="presParOf" srcId="{5390FAC4-4E33-4F0B-8A60-55D0B7955F55}" destId="{78375642-CB3A-4782-8ADF-19F73CBCDB81}" srcOrd="16" destOrd="0" presId="urn:microsoft.com/office/officeart/2005/8/layout/bProcess4"/>
    <dgm:cxn modelId="{733F3CBA-B913-4861-8E0B-5A375DA1B756}" type="presParOf" srcId="{78375642-CB3A-4782-8ADF-19F73CBCDB81}" destId="{326FB45B-0C3E-4717-931A-0140AC655ADA}" srcOrd="0" destOrd="0" presId="urn:microsoft.com/office/officeart/2005/8/layout/bProcess4"/>
    <dgm:cxn modelId="{8445D58D-5B6B-494A-8EDC-FBEAAA534A85}" type="presParOf" srcId="{78375642-CB3A-4782-8ADF-19F73CBCDB81}" destId="{91D7912F-CAE6-4AA5-9FE8-94B244DAEA2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11B213-42E2-4768-BFD9-012061D23AE5}" type="doc">
      <dgm:prSet loTypeId="urn:microsoft.com/office/officeart/2005/8/layout/h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AA4EF8-A8DB-4B2C-9D90-753959F4F1EA}">
      <dgm:prSet phldrT="[Texto]" custT="1"/>
      <dgm:spPr/>
      <dgm:t>
        <a:bodyPr/>
        <a:lstStyle/>
        <a:p>
          <a:r>
            <a:rPr lang="es-EC" sz="2400" dirty="0" smtClean="0"/>
            <a:t>Cuantía</a:t>
          </a:r>
          <a:endParaRPr lang="en-US" sz="2400" dirty="0"/>
        </a:p>
      </dgm:t>
    </dgm:pt>
    <dgm:pt modelId="{619FD106-41EF-47D8-B14E-1640AB991E3A}" type="parTrans" cxnId="{48B77932-8B02-44E9-841B-55878DFBBD6E}">
      <dgm:prSet/>
      <dgm:spPr/>
      <dgm:t>
        <a:bodyPr/>
        <a:lstStyle/>
        <a:p>
          <a:endParaRPr lang="en-US"/>
        </a:p>
      </dgm:t>
    </dgm:pt>
    <dgm:pt modelId="{255C29E9-9B25-48E2-9EAB-4DA131E8BF1D}" type="sibTrans" cxnId="{48B77932-8B02-44E9-841B-55878DFBBD6E}">
      <dgm:prSet/>
      <dgm:spPr/>
      <dgm:t>
        <a:bodyPr/>
        <a:lstStyle/>
        <a:p>
          <a:endParaRPr lang="en-US"/>
        </a:p>
      </dgm:t>
    </dgm:pt>
    <dgm:pt modelId="{BB6D4553-4F02-4980-B08A-ACA47B88B9D4}">
      <dgm:prSet phldrT="[Texto]" custT="1"/>
      <dgm:spPr/>
      <dgm:t>
        <a:bodyPr/>
        <a:lstStyle/>
        <a:p>
          <a:pPr algn="ctr"/>
          <a:r>
            <a:rPr lang="es-ES" sz="1600" dirty="0" smtClean="0"/>
            <a:t>Igual o menor a multiplicar el coeficiente 0,0000002 del Presupuesto Inicial del Estado</a:t>
          </a:r>
          <a:endParaRPr lang="en-US" sz="1600" dirty="0"/>
        </a:p>
      </dgm:t>
    </dgm:pt>
    <dgm:pt modelId="{28AC3D4C-9577-48C1-B2A3-C26E2772FE35}" type="parTrans" cxnId="{9D2CA651-9643-4A24-B983-96CCF0A7BAC1}">
      <dgm:prSet/>
      <dgm:spPr/>
      <dgm:t>
        <a:bodyPr/>
        <a:lstStyle/>
        <a:p>
          <a:endParaRPr lang="en-US"/>
        </a:p>
      </dgm:t>
    </dgm:pt>
    <dgm:pt modelId="{07A0E969-35A5-4D98-8AAE-FD8EE5DED6C0}" type="sibTrans" cxnId="{9D2CA651-9643-4A24-B983-96CCF0A7BAC1}">
      <dgm:prSet/>
      <dgm:spPr/>
      <dgm:t>
        <a:bodyPr/>
        <a:lstStyle/>
        <a:p>
          <a:endParaRPr lang="en-US"/>
        </a:p>
      </dgm:t>
    </dgm:pt>
    <dgm:pt modelId="{713EC352-7275-4DC0-85DB-26DD56F93B2B}">
      <dgm:prSet phldrT="[Texto]" custT="1"/>
      <dgm:spPr/>
      <dgm:t>
        <a:bodyPr/>
        <a:lstStyle/>
        <a:p>
          <a:r>
            <a:rPr lang="es-EC" sz="1400" dirty="0" smtClean="0"/>
            <a:t>Pre -Adquisición</a:t>
          </a:r>
          <a:endParaRPr lang="en-US" sz="1400" dirty="0"/>
        </a:p>
      </dgm:t>
    </dgm:pt>
    <dgm:pt modelId="{8552F442-426E-4DB6-B7C6-EC0CEC3B82A3}" type="parTrans" cxnId="{3B5D5B3E-F20C-47E6-B13C-4A680FD70803}">
      <dgm:prSet/>
      <dgm:spPr/>
      <dgm:t>
        <a:bodyPr/>
        <a:lstStyle/>
        <a:p>
          <a:endParaRPr lang="en-US"/>
        </a:p>
      </dgm:t>
    </dgm:pt>
    <dgm:pt modelId="{B3F44895-B1FB-46B0-867F-A24B32B04733}" type="sibTrans" cxnId="{3B5D5B3E-F20C-47E6-B13C-4A680FD70803}">
      <dgm:prSet/>
      <dgm:spPr/>
      <dgm:t>
        <a:bodyPr/>
        <a:lstStyle/>
        <a:p>
          <a:endParaRPr lang="en-US"/>
        </a:p>
      </dgm:t>
    </dgm:pt>
    <dgm:pt modelId="{F695BF97-00AD-403D-A172-09F7AAAE59B3}">
      <dgm:prSet phldrT="[Texto]"/>
      <dgm:spPr/>
      <dgm:t>
        <a:bodyPr/>
        <a:lstStyle/>
        <a:p>
          <a:pPr algn="ctr"/>
          <a:r>
            <a:rPr lang="es-ES" dirty="0" smtClean="0"/>
            <a:t>Se realizará de forma directa con un proveedor seleccionado por la entidad contratante</a:t>
          </a:r>
          <a:endParaRPr lang="en-US" dirty="0"/>
        </a:p>
      </dgm:t>
    </dgm:pt>
    <dgm:pt modelId="{A8A528BD-BCB8-4264-A956-5947268A55E2}" type="parTrans" cxnId="{F186851D-B032-430B-8B10-F5F42910C800}">
      <dgm:prSet/>
      <dgm:spPr/>
      <dgm:t>
        <a:bodyPr/>
        <a:lstStyle/>
        <a:p>
          <a:endParaRPr lang="en-US"/>
        </a:p>
      </dgm:t>
    </dgm:pt>
    <dgm:pt modelId="{4E370524-9168-4FE2-98BE-2F8F1A4E19D3}" type="sibTrans" cxnId="{F186851D-B032-430B-8B10-F5F42910C800}">
      <dgm:prSet/>
      <dgm:spPr/>
      <dgm:t>
        <a:bodyPr/>
        <a:lstStyle/>
        <a:p>
          <a:endParaRPr lang="en-US"/>
        </a:p>
      </dgm:t>
    </dgm:pt>
    <dgm:pt modelId="{A6B16B67-34B9-4DA9-BB1C-64956D5E5C2A}">
      <dgm:prSet phldrT="[Texto]" custT="1"/>
      <dgm:spPr/>
      <dgm:t>
        <a:bodyPr/>
        <a:lstStyle/>
        <a:p>
          <a:r>
            <a:rPr lang="es-EC" sz="2000" dirty="0" smtClean="0"/>
            <a:t>Adquisición</a:t>
          </a:r>
          <a:endParaRPr lang="en-US" sz="2000" dirty="0"/>
        </a:p>
      </dgm:t>
    </dgm:pt>
    <dgm:pt modelId="{9094FC89-C827-4B27-B34E-6A76D3101791}" type="parTrans" cxnId="{F14EFEBA-417F-43F8-89A6-EF9823310A67}">
      <dgm:prSet/>
      <dgm:spPr/>
      <dgm:t>
        <a:bodyPr/>
        <a:lstStyle/>
        <a:p>
          <a:endParaRPr lang="en-US"/>
        </a:p>
      </dgm:t>
    </dgm:pt>
    <dgm:pt modelId="{58F1903C-E5D3-44EA-AD91-54534F1C4841}" type="sibTrans" cxnId="{F14EFEBA-417F-43F8-89A6-EF9823310A67}">
      <dgm:prSet/>
      <dgm:spPr/>
      <dgm:t>
        <a:bodyPr/>
        <a:lstStyle/>
        <a:p>
          <a:endParaRPr lang="en-US"/>
        </a:p>
      </dgm:t>
    </dgm:pt>
    <dgm:pt modelId="{C2975509-93E7-4399-A342-972556E208E8}">
      <dgm:prSet phldrT="[Texto]"/>
      <dgm:spPr/>
      <dgm:t>
        <a:bodyPr/>
        <a:lstStyle/>
        <a:p>
          <a:pPr algn="ctr"/>
          <a:r>
            <a:rPr lang="es-ES" dirty="0" smtClean="0"/>
            <a:t>Con la entrega de la correspondiente factura</a:t>
          </a:r>
          <a:endParaRPr lang="en-US" dirty="0"/>
        </a:p>
      </dgm:t>
    </dgm:pt>
    <dgm:pt modelId="{92BA362B-240C-45CF-BCBE-46724B540200}" type="parTrans" cxnId="{6EEC17A3-B3DB-47F3-B56D-61BC00CA8062}">
      <dgm:prSet/>
      <dgm:spPr/>
      <dgm:t>
        <a:bodyPr/>
        <a:lstStyle/>
        <a:p>
          <a:endParaRPr lang="en-US"/>
        </a:p>
      </dgm:t>
    </dgm:pt>
    <dgm:pt modelId="{50DA6DF1-2657-4206-9893-454451318420}" type="sibTrans" cxnId="{6EEC17A3-B3DB-47F3-B56D-61BC00CA8062}">
      <dgm:prSet/>
      <dgm:spPr/>
      <dgm:t>
        <a:bodyPr/>
        <a:lstStyle/>
        <a:p>
          <a:endParaRPr lang="en-US"/>
        </a:p>
      </dgm:t>
    </dgm:pt>
    <dgm:pt modelId="{8C02654A-86AA-4E6D-BCA8-1E341EFDB1C3}">
      <dgm:prSet phldrT="[Texto]"/>
      <dgm:spPr/>
      <dgm:t>
        <a:bodyPr/>
        <a:lstStyle/>
        <a:p>
          <a:pPr algn="ctr"/>
          <a:endParaRPr lang="en-US" dirty="0"/>
        </a:p>
      </dgm:t>
    </dgm:pt>
    <dgm:pt modelId="{B68ECF02-A424-457B-9AA2-654BCDDE2A24}" type="parTrans" cxnId="{63B0C889-FFBD-4DE4-BBBA-2D6A49619770}">
      <dgm:prSet/>
      <dgm:spPr/>
      <dgm:t>
        <a:bodyPr/>
        <a:lstStyle/>
        <a:p>
          <a:endParaRPr lang="en-US"/>
        </a:p>
      </dgm:t>
    </dgm:pt>
    <dgm:pt modelId="{B9190D2E-AF18-41FF-B376-F6547FDA7319}" type="sibTrans" cxnId="{63B0C889-FFBD-4DE4-BBBA-2D6A49619770}">
      <dgm:prSet/>
      <dgm:spPr/>
      <dgm:t>
        <a:bodyPr/>
        <a:lstStyle/>
        <a:p>
          <a:endParaRPr lang="en-US"/>
        </a:p>
      </dgm:t>
    </dgm:pt>
    <dgm:pt modelId="{E2AE037B-48CA-4F9E-A8C9-9D45EA1C989A}" type="pres">
      <dgm:prSet presAssocID="{3611B213-42E2-4768-BFD9-012061D23A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42EB6-26E1-4052-A740-32BAAB8AED2E}" type="pres">
      <dgm:prSet presAssocID="{3611B213-42E2-4768-BFD9-012061D23AE5}" presName="tSp" presStyleCnt="0"/>
      <dgm:spPr/>
    </dgm:pt>
    <dgm:pt modelId="{9592FB3B-933B-4302-B3A5-FE0263C8F60C}" type="pres">
      <dgm:prSet presAssocID="{3611B213-42E2-4768-BFD9-012061D23AE5}" presName="bSp" presStyleCnt="0"/>
      <dgm:spPr/>
    </dgm:pt>
    <dgm:pt modelId="{2DC90121-F8C8-4DF0-A3A0-A47465DE3109}" type="pres">
      <dgm:prSet presAssocID="{3611B213-42E2-4768-BFD9-012061D23AE5}" presName="process" presStyleCnt="0"/>
      <dgm:spPr/>
    </dgm:pt>
    <dgm:pt modelId="{40AC3092-C1D8-4EA6-8CE0-C262A8877EFA}" type="pres">
      <dgm:prSet presAssocID="{A2AA4EF8-A8DB-4B2C-9D90-753959F4F1EA}" presName="composite1" presStyleCnt="0"/>
      <dgm:spPr/>
    </dgm:pt>
    <dgm:pt modelId="{139AFDCC-1CC6-4D21-A4B4-0971236AC126}" type="pres">
      <dgm:prSet presAssocID="{A2AA4EF8-A8DB-4B2C-9D90-753959F4F1EA}" presName="dummyNode1" presStyleLbl="node1" presStyleIdx="0" presStyleCnt="3"/>
      <dgm:spPr/>
    </dgm:pt>
    <dgm:pt modelId="{CF1A5558-1FDD-4C78-AFD9-23F1A2FDD78F}" type="pres">
      <dgm:prSet presAssocID="{A2AA4EF8-A8DB-4B2C-9D90-753959F4F1E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DF2FC-B8E3-469D-BEC9-B17216296E89}" type="pres">
      <dgm:prSet presAssocID="{A2AA4EF8-A8DB-4B2C-9D90-753959F4F1E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63B0A-7AA3-4BE1-B093-2D59A3336423}" type="pres">
      <dgm:prSet presAssocID="{A2AA4EF8-A8DB-4B2C-9D90-753959F4F1EA}" presName="parentNode1" presStyleLbl="node1" presStyleIdx="0" presStyleCnt="3" custScaleX="75592" custScaleY="575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6FE11-70CA-4AC6-A5C2-282C4536903F}" type="pres">
      <dgm:prSet presAssocID="{A2AA4EF8-A8DB-4B2C-9D90-753959F4F1EA}" presName="connSite1" presStyleCnt="0"/>
      <dgm:spPr/>
    </dgm:pt>
    <dgm:pt modelId="{4ED90F78-299B-4DD7-B756-3A6C5B8D63F1}" type="pres">
      <dgm:prSet presAssocID="{255C29E9-9B25-48E2-9EAB-4DA131E8BF1D}" presName="Name9" presStyleLbl="sibTrans2D1" presStyleIdx="0" presStyleCnt="2"/>
      <dgm:spPr/>
      <dgm:t>
        <a:bodyPr/>
        <a:lstStyle/>
        <a:p>
          <a:endParaRPr lang="en-US"/>
        </a:p>
      </dgm:t>
    </dgm:pt>
    <dgm:pt modelId="{A82BDCF8-A592-4101-A6CE-176C94930780}" type="pres">
      <dgm:prSet presAssocID="{713EC352-7275-4DC0-85DB-26DD56F93B2B}" presName="composite2" presStyleCnt="0"/>
      <dgm:spPr/>
    </dgm:pt>
    <dgm:pt modelId="{0A0B1FCF-0CAC-44DE-865D-F108B1FD842D}" type="pres">
      <dgm:prSet presAssocID="{713EC352-7275-4DC0-85DB-26DD56F93B2B}" presName="dummyNode2" presStyleLbl="node1" presStyleIdx="0" presStyleCnt="3"/>
      <dgm:spPr/>
    </dgm:pt>
    <dgm:pt modelId="{F5BB4CF2-DF64-4B81-88A5-83595C92CE9A}" type="pres">
      <dgm:prSet presAssocID="{713EC352-7275-4DC0-85DB-26DD56F93B2B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491CF-1664-49D2-BC8A-97E14AC9E83A}" type="pres">
      <dgm:prSet presAssocID="{713EC352-7275-4DC0-85DB-26DD56F93B2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955EC-3BC9-4EF5-99C8-64171CA83671}" type="pres">
      <dgm:prSet presAssocID="{713EC352-7275-4DC0-85DB-26DD56F93B2B}" presName="parentNode2" presStyleLbl="node1" presStyleIdx="1" presStyleCnt="3" custScaleX="79918" custScaleY="643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F4128-206E-4E06-9748-E9B34FB4B21C}" type="pres">
      <dgm:prSet presAssocID="{713EC352-7275-4DC0-85DB-26DD56F93B2B}" presName="connSite2" presStyleCnt="0"/>
      <dgm:spPr/>
    </dgm:pt>
    <dgm:pt modelId="{6A95761D-BE7E-4A40-81A7-E91D5A747518}" type="pres">
      <dgm:prSet presAssocID="{B3F44895-B1FB-46B0-867F-A24B32B04733}" presName="Name18" presStyleLbl="sibTrans2D1" presStyleIdx="1" presStyleCnt="2"/>
      <dgm:spPr/>
      <dgm:t>
        <a:bodyPr/>
        <a:lstStyle/>
        <a:p>
          <a:endParaRPr lang="en-US"/>
        </a:p>
      </dgm:t>
    </dgm:pt>
    <dgm:pt modelId="{DA3D3A53-7240-4972-8B66-4554FA34C5C0}" type="pres">
      <dgm:prSet presAssocID="{A6B16B67-34B9-4DA9-BB1C-64956D5E5C2A}" presName="composite1" presStyleCnt="0"/>
      <dgm:spPr/>
    </dgm:pt>
    <dgm:pt modelId="{92107C3D-CCFB-45FC-AC37-A96A382C8D72}" type="pres">
      <dgm:prSet presAssocID="{A6B16B67-34B9-4DA9-BB1C-64956D5E5C2A}" presName="dummyNode1" presStyleLbl="node1" presStyleIdx="1" presStyleCnt="3"/>
      <dgm:spPr/>
    </dgm:pt>
    <dgm:pt modelId="{8B1C20D6-E828-4DAA-9FCD-329129822862}" type="pres">
      <dgm:prSet presAssocID="{A6B16B67-34B9-4DA9-BB1C-64956D5E5C2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B85C0-8894-4E63-AF03-605B2716771C}" type="pres">
      <dgm:prSet presAssocID="{A6B16B67-34B9-4DA9-BB1C-64956D5E5C2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1FC14-12F0-4741-BA07-BEC943CC5D12}" type="pres">
      <dgm:prSet presAssocID="{A6B16B67-34B9-4DA9-BB1C-64956D5E5C2A}" presName="parentNode1" presStyleLbl="node1" presStyleIdx="2" presStyleCnt="3" custScaleX="77554" custScaleY="79705" custLinFactNeighborX="-690" custLinFactNeighborY="77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99741-ED63-4949-95DD-D7CA10F0D90A}" type="pres">
      <dgm:prSet presAssocID="{A6B16B67-34B9-4DA9-BB1C-64956D5E5C2A}" presName="connSite1" presStyleCnt="0"/>
      <dgm:spPr/>
    </dgm:pt>
  </dgm:ptLst>
  <dgm:cxnLst>
    <dgm:cxn modelId="{F186851D-B032-430B-8B10-F5F42910C800}" srcId="{713EC352-7275-4DC0-85DB-26DD56F93B2B}" destId="{F695BF97-00AD-403D-A172-09F7AAAE59B3}" srcOrd="0" destOrd="0" parTransId="{A8A528BD-BCB8-4264-A956-5947268A55E2}" sibTransId="{4E370524-9168-4FE2-98BE-2F8F1A4E19D3}"/>
    <dgm:cxn modelId="{74E30647-86DD-4365-A59F-8FA28F040739}" type="presOf" srcId="{B3F44895-B1FB-46B0-867F-A24B32B04733}" destId="{6A95761D-BE7E-4A40-81A7-E91D5A747518}" srcOrd="0" destOrd="0" presId="urn:microsoft.com/office/officeart/2005/8/layout/hProcess4"/>
    <dgm:cxn modelId="{F14EFEBA-417F-43F8-89A6-EF9823310A67}" srcId="{3611B213-42E2-4768-BFD9-012061D23AE5}" destId="{A6B16B67-34B9-4DA9-BB1C-64956D5E5C2A}" srcOrd="2" destOrd="0" parTransId="{9094FC89-C827-4B27-B34E-6A76D3101791}" sibTransId="{58F1903C-E5D3-44EA-AD91-54534F1C4841}"/>
    <dgm:cxn modelId="{63B0C889-FFBD-4DE4-BBBA-2D6A49619770}" srcId="{A6B16B67-34B9-4DA9-BB1C-64956D5E5C2A}" destId="{8C02654A-86AA-4E6D-BCA8-1E341EFDB1C3}" srcOrd="0" destOrd="0" parTransId="{B68ECF02-A424-457B-9AA2-654BCDDE2A24}" sibTransId="{B9190D2E-AF18-41FF-B376-F6547FDA7319}"/>
    <dgm:cxn modelId="{9D2CA651-9643-4A24-B983-96CCF0A7BAC1}" srcId="{A2AA4EF8-A8DB-4B2C-9D90-753959F4F1EA}" destId="{BB6D4553-4F02-4980-B08A-ACA47B88B9D4}" srcOrd="0" destOrd="0" parTransId="{28AC3D4C-9577-48C1-B2A3-C26E2772FE35}" sibTransId="{07A0E969-35A5-4D98-8AAE-FD8EE5DED6C0}"/>
    <dgm:cxn modelId="{3F7EE35A-4632-49BB-8887-01A204115B47}" type="presOf" srcId="{F695BF97-00AD-403D-A172-09F7AAAE59B3}" destId="{F5BB4CF2-DF64-4B81-88A5-83595C92CE9A}" srcOrd="0" destOrd="0" presId="urn:microsoft.com/office/officeart/2005/8/layout/hProcess4"/>
    <dgm:cxn modelId="{151A671C-AA1F-4360-B3D9-A25B6EB523A6}" type="presOf" srcId="{255C29E9-9B25-48E2-9EAB-4DA131E8BF1D}" destId="{4ED90F78-299B-4DD7-B756-3A6C5B8D63F1}" srcOrd="0" destOrd="0" presId="urn:microsoft.com/office/officeart/2005/8/layout/hProcess4"/>
    <dgm:cxn modelId="{A3CA0B0D-E7D8-49C0-81E5-26379AF966F7}" type="presOf" srcId="{C2975509-93E7-4399-A342-972556E208E8}" destId="{8B1C20D6-E828-4DAA-9FCD-329129822862}" srcOrd="0" destOrd="1" presId="urn:microsoft.com/office/officeart/2005/8/layout/hProcess4"/>
    <dgm:cxn modelId="{6AFC1103-EE45-4E4C-9A2C-4C883446E8B5}" type="presOf" srcId="{A2AA4EF8-A8DB-4B2C-9D90-753959F4F1EA}" destId="{59163B0A-7AA3-4BE1-B093-2D59A3336423}" srcOrd="0" destOrd="0" presId="urn:microsoft.com/office/officeart/2005/8/layout/hProcess4"/>
    <dgm:cxn modelId="{533E227E-D1E8-499C-BD55-BD3F5A9EE1BD}" type="presOf" srcId="{F695BF97-00AD-403D-A172-09F7AAAE59B3}" destId="{2C9491CF-1664-49D2-BC8A-97E14AC9E83A}" srcOrd="1" destOrd="0" presId="urn:microsoft.com/office/officeart/2005/8/layout/hProcess4"/>
    <dgm:cxn modelId="{48B77932-8B02-44E9-841B-55878DFBBD6E}" srcId="{3611B213-42E2-4768-BFD9-012061D23AE5}" destId="{A2AA4EF8-A8DB-4B2C-9D90-753959F4F1EA}" srcOrd="0" destOrd="0" parTransId="{619FD106-41EF-47D8-B14E-1640AB991E3A}" sibTransId="{255C29E9-9B25-48E2-9EAB-4DA131E8BF1D}"/>
    <dgm:cxn modelId="{1DDD4254-7878-496A-960B-CCEC3213F04C}" type="presOf" srcId="{3611B213-42E2-4768-BFD9-012061D23AE5}" destId="{E2AE037B-48CA-4F9E-A8C9-9D45EA1C989A}" srcOrd="0" destOrd="0" presId="urn:microsoft.com/office/officeart/2005/8/layout/hProcess4"/>
    <dgm:cxn modelId="{DA7B4478-DFBD-4235-92C4-CD4B69782F43}" type="presOf" srcId="{BB6D4553-4F02-4980-B08A-ACA47B88B9D4}" destId="{1BCDF2FC-B8E3-469D-BEC9-B17216296E89}" srcOrd="1" destOrd="0" presId="urn:microsoft.com/office/officeart/2005/8/layout/hProcess4"/>
    <dgm:cxn modelId="{6014347F-777F-4C15-88A1-23AFFBEF7262}" type="presOf" srcId="{C2975509-93E7-4399-A342-972556E208E8}" destId="{F99B85C0-8894-4E63-AF03-605B2716771C}" srcOrd="1" destOrd="1" presId="urn:microsoft.com/office/officeart/2005/8/layout/hProcess4"/>
    <dgm:cxn modelId="{3B5D5B3E-F20C-47E6-B13C-4A680FD70803}" srcId="{3611B213-42E2-4768-BFD9-012061D23AE5}" destId="{713EC352-7275-4DC0-85DB-26DD56F93B2B}" srcOrd="1" destOrd="0" parTransId="{8552F442-426E-4DB6-B7C6-EC0CEC3B82A3}" sibTransId="{B3F44895-B1FB-46B0-867F-A24B32B04733}"/>
    <dgm:cxn modelId="{68F232FA-B6F8-4DD7-A616-F0D616EC4627}" type="presOf" srcId="{8C02654A-86AA-4E6D-BCA8-1E341EFDB1C3}" destId="{8B1C20D6-E828-4DAA-9FCD-329129822862}" srcOrd="0" destOrd="0" presId="urn:microsoft.com/office/officeart/2005/8/layout/hProcess4"/>
    <dgm:cxn modelId="{14E07C0A-AE54-4386-9C51-29FA989B49C7}" type="presOf" srcId="{BB6D4553-4F02-4980-B08A-ACA47B88B9D4}" destId="{CF1A5558-1FDD-4C78-AFD9-23F1A2FDD78F}" srcOrd="0" destOrd="0" presId="urn:microsoft.com/office/officeart/2005/8/layout/hProcess4"/>
    <dgm:cxn modelId="{9045E111-CD48-48CB-8BD7-4A956A449AC2}" type="presOf" srcId="{A6B16B67-34B9-4DA9-BB1C-64956D5E5C2A}" destId="{C801FC14-12F0-4741-BA07-BEC943CC5D12}" srcOrd="0" destOrd="0" presId="urn:microsoft.com/office/officeart/2005/8/layout/hProcess4"/>
    <dgm:cxn modelId="{6EEC17A3-B3DB-47F3-B56D-61BC00CA8062}" srcId="{A6B16B67-34B9-4DA9-BB1C-64956D5E5C2A}" destId="{C2975509-93E7-4399-A342-972556E208E8}" srcOrd="1" destOrd="0" parTransId="{92BA362B-240C-45CF-BCBE-46724B540200}" sibTransId="{50DA6DF1-2657-4206-9893-454451318420}"/>
    <dgm:cxn modelId="{77698677-67DB-4357-80F6-48B6A8C0A491}" type="presOf" srcId="{713EC352-7275-4DC0-85DB-26DD56F93B2B}" destId="{DE9955EC-3BC9-4EF5-99C8-64171CA83671}" srcOrd="0" destOrd="0" presId="urn:microsoft.com/office/officeart/2005/8/layout/hProcess4"/>
    <dgm:cxn modelId="{0CF7C907-280F-4DE5-A23D-C0AA4A2BC1BB}" type="presOf" srcId="{8C02654A-86AA-4E6D-BCA8-1E341EFDB1C3}" destId="{F99B85C0-8894-4E63-AF03-605B2716771C}" srcOrd="1" destOrd="0" presId="urn:microsoft.com/office/officeart/2005/8/layout/hProcess4"/>
    <dgm:cxn modelId="{753012E4-1F1E-4C4B-A774-60803BC6A15A}" type="presParOf" srcId="{E2AE037B-48CA-4F9E-A8C9-9D45EA1C989A}" destId="{E9142EB6-26E1-4052-A740-32BAAB8AED2E}" srcOrd="0" destOrd="0" presId="urn:microsoft.com/office/officeart/2005/8/layout/hProcess4"/>
    <dgm:cxn modelId="{507A1E16-9458-4E22-ABE6-2207BA69A091}" type="presParOf" srcId="{E2AE037B-48CA-4F9E-A8C9-9D45EA1C989A}" destId="{9592FB3B-933B-4302-B3A5-FE0263C8F60C}" srcOrd="1" destOrd="0" presId="urn:microsoft.com/office/officeart/2005/8/layout/hProcess4"/>
    <dgm:cxn modelId="{CA7948A2-69FB-4988-8C87-13588AB75012}" type="presParOf" srcId="{E2AE037B-48CA-4F9E-A8C9-9D45EA1C989A}" destId="{2DC90121-F8C8-4DF0-A3A0-A47465DE3109}" srcOrd="2" destOrd="0" presId="urn:microsoft.com/office/officeart/2005/8/layout/hProcess4"/>
    <dgm:cxn modelId="{16FAA600-2386-4193-8BF3-EA3D36DD5F15}" type="presParOf" srcId="{2DC90121-F8C8-4DF0-A3A0-A47465DE3109}" destId="{40AC3092-C1D8-4EA6-8CE0-C262A8877EFA}" srcOrd="0" destOrd="0" presId="urn:microsoft.com/office/officeart/2005/8/layout/hProcess4"/>
    <dgm:cxn modelId="{5333ABE9-5F6D-44DE-BE3F-DBBBEC4E5A6F}" type="presParOf" srcId="{40AC3092-C1D8-4EA6-8CE0-C262A8877EFA}" destId="{139AFDCC-1CC6-4D21-A4B4-0971236AC126}" srcOrd="0" destOrd="0" presId="urn:microsoft.com/office/officeart/2005/8/layout/hProcess4"/>
    <dgm:cxn modelId="{77BA2FCE-7DF6-4AAC-95A8-BBA64E79C26C}" type="presParOf" srcId="{40AC3092-C1D8-4EA6-8CE0-C262A8877EFA}" destId="{CF1A5558-1FDD-4C78-AFD9-23F1A2FDD78F}" srcOrd="1" destOrd="0" presId="urn:microsoft.com/office/officeart/2005/8/layout/hProcess4"/>
    <dgm:cxn modelId="{5EEC30F7-9FE9-4C1B-95AB-194BCF1BFA3C}" type="presParOf" srcId="{40AC3092-C1D8-4EA6-8CE0-C262A8877EFA}" destId="{1BCDF2FC-B8E3-469D-BEC9-B17216296E89}" srcOrd="2" destOrd="0" presId="urn:microsoft.com/office/officeart/2005/8/layout/hProcess4"/>
    <dgm:cxn modelId="{B2D2F492-77BA-4537-A454-CACB5E5971FF}" type="presParOf" srcId="{40AC3092-C1D8-4EA6-8CE0-C262A8877EFA}" destId="{59163B0A-7AA3-4BE1-B093-2D59A3336423}" srcOrd="3" destOrd="0" presId="urn:microsoft.com/office/officeart/2005/8/layout/hProcess4"/>
    <dgm:cxn modelId="{7A851E67-C4BD-499C-8CA8-95898AFE86F2}" type="presParOf" srcId="{40AC3092-C1D8-4EA6-8CE0-C262A8877EFA}" destId="{02A6FE11-70CA-4AC6-A5C2-282C4536903F}" srcOrd="4" destOrd="0" presId="urn:microsoft.com/office/officeart/2005/8/layout/hProcess4"/>
    <dgm:cxn modelId="{E33D72DA-E671-4854-8F62-1EEE739F8B56}" type="presParOf" srcId="{2DC90121-F8C8-4DF0-A3A0-A47465DE3109}" destId="{4ED90F78-299B-4DD7-B756-3A6C5B8D63F1}" srcOrd="1" destOrd="0" presId="urn:microsoft.com/office/officeart/2005/8/layout/hProcess4"/>
    <dgm:cxn modelId="{25A06DA0-126B-4647-AC3F-87906A472DD5}" type="presParOf" srcId="{2DC90121-F8C8-4DF0-A3A0-A47465DE3109}" destId="{A82BDCF8-A592-4101-A6CE-176C94930780}" srcOrd="2" destOrd="0" presId="urn:microsoft.com/office/officeart/2005/8/layout/hProcess4"/>
    <dgm:cxn modelId="{36540BB3-11D3-4E47-87BC-24EDC8B0A288}" type="presParOf" srcId="{A82BDCF8-A592-4101-A6CE-176C94930780}" destId="{0A0B1FCF-0CAC-44DE-865D-F108B1FD842D}" srcOrd="0" destOrd="0" presId="urn:microsoft.com/office/officeart/2005/8/layout/hProcess4"/>
    <dgm:cxn modelId="{B4A1DAA7-8804-4DFE-B61E-D8288C2751BB}" type="presParOf" srcId="{A82BDCF8-A592-4101-A6CE-176C94930780}" destId="{F5BB4CF2-DF64-4B81-88A5-83595C92CE9A}" srcOrd="1" destOrd="0" presId="urn:microsoft.com/office/officeart/2005/8/layout/hProcess4"/>
    <dgm:cxn modelId="{94D2C56A-AF25-483F-A53E-CC86F464E16C}" type="presParOf" srcId="{A82BDCF8-A592-4101-A6CE-176C94930780}" destId="{2C9491CF-1664-49D2-BC8A-97E14AC9E83A}" srcOrd="2" destOrd="0" presId="urn:microsoft.com/office/officeart/2005/8/layout/hProcess4"/>
    <dgm:cxn modelId="{6174B9F5-8A72-451E-9020-BA63308446D0}" type="presParOf" srcId="{A82BDCF8-A592-4101-A6CE-176C94930780}" destId="{DE9955EC-3BC9-4EF5-99C8-64171CA83671}" srcOrd="3" destOrd="0" presId="urn:microsoft.com/office/officeart/2005/8/layout/hProcess4"/>
    <dgm:cxn modelId="{42B6F59E-646E-4CB2-9C8B-6BC9A877C55F}" type="presParOf" srcId="{A82BDCF8-A592-4101-A6CE-176C94930780}" destId="{387F4128-206E-4E06-9748-E9B34FB4B21C}" srcOrd="4" destOrd="0" presId="urn:microsoft.com/office/officeart/2005/8/layout/hProcess4"/>
    <dgm:cxn modelId="{C465BA7D-55D6-442C-A6E3-FB1010A3836C}" type="presParOf" srcId="{2DC90121-F8C8-4DF0-A3A0-A47465DE3109}" destId="{6A95761D-BE7E-4A40-81A7-E91D5A747518}" srcOrd="3" destOrd="0" presId="urn:microsoft.com/office/officeart/2005/8/layout/hProcess4"/>
    <dgm:cxn modelId="{55D063C1-1E99-4957-B522-1F1C51CD2C03}" type="presParOf" srcId="{2DC90121-F8C8-4DF0-A3A0-A47465DE3109}" destId="{DA3D3A53-7240-4972-8B66-4554FA34C5C0}" srcOrd="4" destOrd="0" presId="urn:microsoft.com/office/officeart/2005/8/layout/hProcess4"/>
    <dgm:cxn modelId="{313A57CF-44E0-47B6-8DE7-FCBF461A49CD}" type="presParOf" srcId="{DA3D3A53-7240-4972-8B66-4554FA34C5C0}" destId="{92107C3D-CCFB-45FC-AC37-A96A382C8D72}" srcOrd="0" destOrd="0" presId="urn:microsoft.com/office/officeart/2005/8/layout/hProcess4"/>
    <dgm:cxn modelId="{C6F94190-2046-4B21-9400-9C67DB808191}" type="presParOf" srcId="{DA3D3A53-7240-4972-8B66-4554FA34C5C0}" destId="{8B1C20D6-E828-4DAA-9FCD-329129822862}" srcOrd="1" destOrd="0" presId="urn:microsoft.com/office/officeart/2005/8/layout/hProcess4"/>
    <dgm:cxn modelId="{B92756BD-5B6E-42AC-BCEF-443B8B1016C8}" type="presParOf" srcId="{DA3D3A53-7240-4972-8B66-4554FA34C5C0}" destId="{F99B85C0-8894-4E63-AF03-605B2716771C}" srcOrd="2" destOrd="0" presId="urn:microsoft.com/office/officeart/2005/8/layout/hProcess4"/>
    <dgm:cxn modelId="{F1079B5A-D9DA-411C-8F0C-1D0D47B68AA5}" type="presParOf" srcId="{DA3D3A53-7240-4972-8B66-4554FA34C5C0}" destId="{C801FC14-12F0-4741-BA07-BEC943CC5D12}" srcOrd="3" destOrd="0" presId="urn:microsoft.com/office/officeart/2005/8/layout/hProcess4"/>
    <dgm:cxn modelId="{BF69C1A0-E491-49D8-984D-57B733D4DDCC}" type="presParOf" srcId="{DA3D3A53-7240-4972-8B66-4554FA34C5C0}" destId="{CC899741-ED63-4949-95DD-D7CA10F0D90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EC2E46-E0CD-4994-A15E-D13BEAC0FA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7A8DF9-1DAE-49E7-9A92-3F3238AC14F5}">
      <dgm:prSet phldrT="[Texto]"/>
      <dgm:spPr/>
      <dgm:t>
        <a:bodyPr/>
        <a:lstStyle/>
        <a:p>
          <a:r>
            <a:rPr lang="es-EC" dirty="0" smtClean="0"/>
            <a:t>Evaluación del Control Interno  para el proceso</a:t>
          </a:r>
          <a:endParaRPr lang="en-US" dirty="0"/>
        </a:p>
      </dgm:t>
    </dgm:pt>
    <dgm:pt modelId="{B77A7323-D1A1-4CA4-853B-7210B4D3F849}" type="parTrans" cxnId="{5B47DC4A-3D78-44EF-994B-762FC2BB248F}">
      <dgm:prSet/>
      <dgm:spPr/>
      <dgm:t>
        <a:bodyPr/>
        <a:lstStyle/>
        <a:p>
          <a:endParaRPr lang="en-US"/>
        </a:p>
      </dgm:t>
    </dgm:pt>
    <dgm:pt modelId="{30F646E8-47F8-42DC-83FB-2D4B6E544362}" type="sibTrans" cxnId="{5B47DC4A-3D78-44EF-994B-762FC2BB248F}">
      <dgm:prSet/>
      <dgm:spPr/>
      <dgm:t>
        <a:bodyPr/>
        <a:lstStyle/>
        <a:p>
          <a:endParaRPr lang="en-US"/>
        </a:p>
      </dgm:t>
    </dgm:pt>
    <dgm:pt modelId="{86612A90-DEA1-4615-AED7-24B2A111A33C}">
      <dgm:prSet phldrT="[Texto]" custT="1"/>
      <dgm:spPr/>
      <dgm:t>
        <a:bodyPr/>
        <a:lstStyle/>
        <a:p>
          <a:pPr algn="just"/>
          <a:r>
            <a:rPr lang="es-EC" sz="2400" dirty="0" smtClean="0"/>
            <a:t>Control ejecutado para el proceso de transición como entidad del Estado</a:t>
          </a:r>
          <a:endParaRPr lang="en-US" sz="2400" dirty="0"/>
        </a:p>
      </dgm:t>
    </dgm:pt>
    <dgm:pt modelId="{C3A4B31B-96B9-4C14-9E8F-B59687622DBC}" type="parTrans" cxnId="{A7023716-248E-4DCB-8067-6956DBA5769D}">
      <dgm:prSet/>
      <dgm:spPr/>
      <dgm:t>
        <a:bodyPr/>
        <a:lstStyle/>
        <a:p>
          <a:endParaRPr lang="en-US"/>
        </a:p>
      </dgm:t>
    </dgm:pt>
    <dgm:pt modelId="{781A0185-4CF7-49A1-82F2-B34F6B540E9E}" type="sibTrans" cxnId="{A7023716-248E-4DCB-8067-6956DBA5769D}">
      <dgm:prSet/>
      <dgm:spPr/>
      <dgm:t>
        <a:bodyPr/>
        <a:lstStyle/>
        <a:p>
          <a:endParaRPr lang="en-US"/>
        </a:p>
      </dgm:t>
    </dgm:pt>
    <dgm:pt modelId="{105FDE7B-62A8-40D2-82F6-F7D26D48B6B8}">
      <dgm:prSet phldrT="[Texto]"/>
      <dgm:spPr/>
      <dgm:t>
        <a:bodyPr/>
        <a:lstStyle/>
        <a:p>
          <a:r>
            <a:rPr lang="es-EC" dirty="0" smtClean="0"/>
            <a:t>Implementar un prototipo de Control</a:t>
          </a:r>
          <a:endParaRPr lang="en-US" dirty="0"/>
        </a:p>
      </dgm:t>
    </dgm:pt>
    <dgm:pt modelId="{65314FFA-C467-435E-8A5F-9D05395D452C}" type="parTrans" cxnId="{EA5379BF-D1CA-4F71-A6E9-5D5D3A61C062}">
      <dgm:prSet/>
      <dgm:spPr/>
      <dgm:t>
        <a:bodyPr/>
        <a:lstStyle/>
        <a:p>
          <a:endParaRPr lang="en-US"/>
        </a:p>
      </dgm:t>
    </dgm:pt>
    <dgm:pt modelId="{0D141BD1-F300-4261-8BCD-724441471D7B}" type="sibTrans" cxnId="{EA5379BF-D1CA-4F71-A6E9-5D5D3A61C062}">
      <dgm:prSet/>
      <dgm:spPr/>
      <dgm:t>
        <a:bodyPr/>
        <a:lstStyle/>
        <a:p>
          <a:endParaRPr lang="en-US"/>
        </a:p>
      </dgm:t>
    </dgm:pt>
    <dgm:pt modelId="{8D783132-A5E7-44F2-93FC-C4FE8DE754F6}">
      <dgm:prSet phldrT="[Texto]" custT="1"/>
      <dgm:spPr/>
      <dgm:t>
        <a:bodyPr/>
        <a:lstStyle/>
        <a:p>
          <a:pPr algn="just"/>
          <a:r>
            <a:rPr lang="es-EC" sz="2400" dirty="0" smtClean="0"/>
            <a:t>Mejora en el Proceso de Compras por Ínfimas Cuantías.</a:t>
          </a:r>
          <a:endParaRPr lang="en-US" sz="2400" dirty="0"/>
        </a:p>
      </dgm:t>
    </dgm:pt>
    <dgm:pt modelId="{84DA09F4-EFC2-4DB4-8189-9C8E0602789A}" type="parTrans" cxnId="{34523DD7-81DF-4DF4-B1AA-9FF4AD0614FB}">
      <dgm:prSet/>
      <dgm:spPr/>
      <dgm:t>
        <a:bodyPr/>
        <a:lstStyle/>
        <a:p>
          <a:endParaRPr lang="en-US"/>
        </a:p>
      </dgm:t>
    </dgm:pt>
    <dgm:pt modelId="{E5EE2631-294E-4F2B-B445-937B449BE2CE}" type="sibTrans" cxnId="{34523DD7-81DF-4DF4-B1AA-9FF4AD0614FB}">
      <dgm:prSet/>
      <dgm:spPr/>
      <dgm:t>
        <a:bodyPr/>
        <a:lstStyle/>
        <a:p>
          <a:endParaRPr lang="en-US"/>
        </a:p>
      </dgm:t>
    </dgm:pt>
    <dgm:pt modelId="{54334196-D7BE-466D-AB3E-82098300B48F}">
      <dgm:prSet phldrT="[Texto]"/>
      <dgm:spPr/>
      <dgm:t>
        <a:bodyPr/>
        <a:lstStyle/>
        <a:p>
          <a:r>
            <a:rPr lang="es-EC" dirty="0" smtClean="0"/>
            <a:t>Aplicación de Indicadores de Gestión</a:t>
          </a:r>
          <a:endParaRPr lang="en-US" dirty="0"/>
        </a:p>
      </dgm:t>
    </dgm:pt>
    <dgm:pt modelId="{EA67389A-F781-4A09-9818-75141F44E568}" type="parTrans" cxnId="{92EE6AE8-9C59-4486-BA4C-C916FEEDFF44}">
      <dgm:prSet/>
      <dgm:spPr/>
      <dgm:t>
        <a:bodyPr/>
        <a:lstStyle/>
        <a:p>
          <a:endParaRPr lang="en-US"/>
        </a:p>
      </dgm:t>
    </dgm:pt>
    <dgm:pt modelId="{902E93EE-3CA7-4EC8-98E2-09B0EDA9617F}" type="sibTrans" cxnId="{92EE6AE8-9C59-4486-BA4C-C916FEEDFF44}">
      <dgm:prSet/>
      <dgm:spPr/>
      <dgm:t>
        <a:bodyPr/>
        <a:lstStyle/>
        <a:p>
          <a:endParaRPr lang="en-US"/>
        </a:p>
      </dgm:t>
    </dgm:pt>
    <dgm:pt modelId="{A6D594AD-C914-4966-BEBB-C7C76BB531E2}">
      <dgm:prSet phldrT="[Texto]" custT="1"/>
      <dgm:spPr/>
      <dgm:t>
        <a:bodyPr/>
        <a:lstStyle/>
        <a:p>
          <a:pPr algn="just"/>
          <a:r>
            <a:rPr lang="es-EC" sz="2400" dirty="0" smtClean="0"/>
            <a:t>Medir la eficiencia y eficacia del Proceso</a:t>
          </a:r>
          <a:endParaRPr lang="en-US" sz="2400" dirty="0"/>
        </a:p>
      </dgm:t>
    </dgm:pt>
    <dgm:pt modelId="{95E58B37-1236-4237-9746-7817AB64D3E8}" type="parTrans" cxnId="{B8647CF4-53B2-4FCC-8D36-2F622F57A1FE}">
      <dgm:prSet/>
      <dgm:spPr/>
      <dgm:t>
        <a:bodyPr/>
        <a:lstStyle/>
        <a:p>
          <a:endParaRPr lang="en-US"/>
        </a:p>
      </dgm:t>
    </dgm:pt>
    <dgm:pt modelId="{434B49CF-CC5B-4DA6-92B0-9C57B7330053}" type="sibTrans" cxnId="{B8647CF4-53B2-4FCC-8D36-2F622F57A1FE}">
      <dgm:prSet/>
      <dgm:spPr/>
      <dgm:t>
        <a:bodyPr/>
        <a:lstStyle/>
        <a:p>
          <a:endParaRPr lang="en-US"/>
        </a:p>
      </dgm:t>
    </dgm:pt>
    <dgm:pt modelId="{1A21F632-AADC-453F-B062-95492C80F281}">
      <dgm:prSet custT="1"/>
      <dgm:spPr/>
      <dgm:t>
        <a:bodyPr/>
        <a:lstStyle/>
        <a:p>
          <a:pPr algn="just"/>
          <a:r>
            <a:rPr lang="es-EC" sz="2200" dirty="0" smtClean="0"/>
            <a:t>Verificar la ejecución del proceso de Compras de Ínfimas Cuantías.</a:t>
          </a:r>
          <a:endParaRPr lang="en-US" sz="2200" dirty="0"/>
        </a:p>
      </dgm:t>
    </dgm:pt>
    <dgm:pt modelId="{FC6F15C5-1BC9-48F5-9E15-F88E24473499}" type="parTrans" cxnId="{1CEE42DE-C74A-49D3-B318-591F46CC6FDF}">
      <dgm:prSet/>
      <dgm:spPr/>
      <dgm:t>
        <a:bodyPr/>
        <a:lstStyle/>
        <a:p>
          <a:endParaRPr lang="en-US"/>
        </a:p>
      </dgm:t>
    </dgm:pt>
    <dgm:pt modelId="{20F3D361-C31A-4D29-BFE5-11CC5CCB693E}" type="sibTrans" cxnId="{1CEE42DE-C74A-49D3-B318-591F46CC6FDF}">
      <dgm:prSet/>
      <dgm:spPr/>
      <dgm:t>
        <a:bodyPr/>
        <a:lstStyle/>
        <a:p>
          <a:endParaRPr lang="en-US"/>
        </a:p>
      </dgm:t>
    </dgm:pt>
    <dgm:pt modelId="{4F93D6A5-D9E1-4835-8AA4-2EEDF7D04EC8}">
      <dgm:prSet custT="1"/>
      <dgm:spPr/>
      <dgm:t>
        <a:bodyPr/>
        <a:lstStyle/>
        <a:p>
          <a:pPr algn="just"/>
          <a:r>
            <a:rPr lang="es-EC" sz="2000" dirty="0" smtClean="0"/>
            <a:t>Información de compras por Ínfima Cuantía se encuentre en el portal de Compras  Publicas entre el periodo del 18 de Junio y 31 de Diciembre de 2009</a:t>
          </a:r>
          <a:endParaRPr lang="en-US" sz="2000" dirty="0"/>
        </a:p>
      </dgm:t>
    </dgm:pt>
    <dgm:pt modelId="{BE43BB98-0630-46CD-A562-CBAEA6C0CEBC}" type="parTrans" cxnId="{6CBE964E-96D6-480B-BBB3-C2933647F9DB}">
      <dgm:prSet/>
      <dgm:spPr/>
      <dgm:t>
        <a:bodyPr/>
        <a:lstStyle/>
        <a:p>
          <a:endParaRPr lang="en-US"/>
        </a:p>
      </dgm:t>
    </dgm:pt>
    <dgm:pt modelId="{8F543A6F-5710-44BF-86E5-1E60AC13C529}" type="sibTrans" cxnId="{6CBE964E-96D6-480B-BBB3-C2933647F9DB}">
      <dgm:prSet/>
      <dgm:spPr/>
      <dgm:t>
        <a:bodyPr/>
        <a:lstStyle/>
        <a:p>
          <a:endParaRPr lang="en-US"/>
        </a:p>
      </dgm:t>
    </dgm:pt>
    <dgm:pt modelId="{A1413F05-1709-4C2C-B2E0-4B849333CC2A}">
      <dgm:prSet/>
      <dgm:spPr/>
      <dgm:t>
        <a:bodyPr/>
        <a:lstStyle/>
        <a:p>
          <a:r>
            <a:rPr lang="es-EC" dirty="0" smtClean="0"/>
            <a:t>Comprobación de la Información Relevante</a:t>
          </a:r>
          <a:endParaRPr lang="en-US" dirty="0"/>
        </a:p>
      </dgm:t>
    </dgm:pt>
    <dgm:pt modelId="{D7C82A6E-D7DC-46B6-BFAA-BBC6149ACBF8}" type="parTrans" cxnId="{EADF518D-1719-47F1-87BC-4230BD6C52B8}">
      <dgm:prSet/>
      <dgm:spPr/>
      <dgm:t>
        <a:bodyPr/>
        <a:lstStyle/>
        <a:p>
          <a:endParaRPr lang="en-US"/>
        </a:p>
      </dgm:t>
    </dgm:pt>
    <dgm:pt modelId="{FF88162F-81CF-4086-9BCA-74B71D4CB811}" type="sibTrans" cxnId="{EADF518D-1719-47F1-87BC-4230BD6C52B8}">
      <dgm:prSet/>
      <dgm:spPr/>
      <dgm:t>
        <a:bodyPr/>
        <a:lstStyle/>
        <a:p>
          <a:endParaRPr lang="en-US"/>
        </a:p>
      </dgm:t>
    </dgm:pt>
    <dgm:pt modelId="{79AA2847-9C5A-4A65-8DD5-FE4FB006FD8E}">
      <dgm:prSet/>
      <dgm:spPr/>
      <dgm:t>
        <a:bodyPr/>
        <a:lstStyle/>
        <a:p>
          <a:endParaRPr lang="en-US"/>
        </a:p>
      </dgm:t>
    </dgm:pt>
    <dgm:pt modelId="{187E7309-BE4B-44A2-BC1D-F0DDB265CB71}" type="sibTrans" cxnId="{91B0B91A-344D-43FD-9E42-41CFD3D9550A}">
      <dgm:prSet/>
      <dgm:spPr/>
      <dgm:t>
        <a:bodyPr/>
        <a:lstStyle/>
        <a:p>
          <a:endParaRPr lang="en-US"/>
        </a:p>
      </dgm:t>
    </dgm:pt>
    <dgm:pt modelId="{31BE0F1A-CE2C-4EE1-B6A5-3A1D0E9A999A}" type="parTrans" cxnId="{91B0B91A-344D-43FD-9E42-41CFD3D9550A}">
      <dgm:prSet/>
      <dgm:spPr/>
      <dgm:t>
        <a:bodyPr/>
        <a:lstStyle/>
        <a:p>
          <a:endParaRPr lang="en-US"/>
        </a:p>
      </dgm:t>
    </dgm:pt>
    <dgm:pt modelId="{4C84DA79-B8CE-431B-8A43-158937D4880E}" type="pres">
      <dgm:prSet presAssocID="{E3EC2E46-E0CD-4994-A15E-D13BEAC0FA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D8D3F7-7140-4EBD-B44A-175E13775177}" type="pres">
      <dgm:prSet presAssocID="{79AA2847-9C5A-4A65-8DD5-FE4FB006FD8E}" presName="linNode" presStyleCnt="0"/>
      <dgm:spPr/>
    </dgm:pt>
    <dgm:pt modelId="{775FAE38-8E6F-4E6F-B3E5-A2F09BB503C6}" type="pres">
      <dgm:prSet presAssocID="{79AA2847-9C5A-4A65-8DD5-FE4FB006FD8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5FC84-65B2-4495-ABD7-1D58FC78A286}" type="pres">
      <dgm:prSet presAssocID="{79AA2847-9C5A-4A65-8DD5-FE4FB006FD8E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46410-62A5-4D47-BED7-ABD8EF440832}" type="pres">
      <dgm:prSet presAssocID="{187E7309-BE4B-44A2-BC1D-F0DDB265CB71}" presName="sp" presStyleCnt="0"/>
      <dgm:spPr/>
    </dgm:pt>
    <dgm:pt modelId="{64F1F0E6-3E8C-46FC-A74E-7BF55B676FCA}" type="pres">
      <dgm:prSet presAssocID="{A1413F05-1709-4C2C-B2E0-4B849333CC2A}" presName="linNode" presStyleCnt="0"/>
      <dgm:spPr/>
    </dgm:pt>
    <dgm:pt modelId="{C1CDD682-2181-49C4-A284-7003A07FBED3}" type="pres">
      <dgm:prSet presAssocID="{A1413F05-1709-4C2C-B2E0-4B849333CC2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37243-D4F9-4F97-AA63-6E542F8F2325}" type="pres">
      <dgm:prSet presAssocID="{A1413F05-1709-4C2C-B2E0-4B849333CC2A}" presName="descendantText" presStyleLbl="alignAccFollowNode1" presStyleIdx="1" presStyleCnt="5" custScaleY="121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B492F-DA0B-48BF-B518-98EAD412E10D}" type="pres">
      <dgm:prSet presAssocID="{FF88162F-81CF-4086-9BCA-74B71D4CB811}" presName="sp" presStyleCnt="0"/>
      <dgm:spPr/>
    </dgm:pt>
    <dgm:pt modelId="{7D503E58-1051-4E59-A16E-194B361A96E1}" type="pres">
      <dgm:prSet presAssocID="{B97A8DF9-1DAE-49E7-9A92-3F3238AC14F5}" presName="linNode" presStyleCnt="0"/>
      <dgm:spPr/>
    </dgm:pt>
    <dgm:pt modelId="{0098848E-294A-4864-AF8D-9A48BE96B39E}" type="pres">
      <dgm:prSet presAssocID="{B97A8DF9-1DAE-49E7-9A92-3F3238AC14F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33820-AD48-4197-A14D-F788D81E0CED}" type="pres">
      <dgm:prSet presAssocID="{B97A8DF9-1DAE-49E7-9A92-3F3238AC14F5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21DDA-A469-4B9D-804C-D9BF5A0D1A1D}" type="pres">
      <dgm:prSet presAssocID="{30F646E8-47F8-42DC-83FB-2D4B6E544362}" presName="sp" presStyleCnt="0"/>
      <dgm:spPr/>
    </dgm:pt>
    <dgm:pt modelId="{C6FA7714-15BD-4EFE-8FE3-AEDEA27482A3}" type="pres">
      <dgm:prSet presAssocID="{105FDE7B-62A8-40D2-82F6-F7D26D48B6B8}" presName="linNode" presStyleCnt="0"/>
      <dgm:spPr/>
    </dgm:pt>
    <dgm:pt modelId="{A5CE2F4B-C79B-48A9-AEE2-FEC3464BB2D1}" type="pres">
      <dgm:prSet presAssocID="{105FDE7B-62A8-40D2-82F6-F7D26D48B6B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FFDEB-B27A-4443-9052-95D4189FB7DC}" type="pres">
      <dgm:prSet presAssocID="{105FDE7B-62A8-40D2-82F6-F7D26D48B6B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B023F-8418-465D-A76E-12310608F132}" type="pres">
      <dgm:prSet presAssocID="{0D141BD1-F300-4261-8BCD-724441471D7B}" presName="sp" presStyleCnt="0"/>
      <dgm:spPr/>
    </dgm:pt>
    <dgm:pt modelId="{EF7B7A2F-B884-4243-A2E0-066BA64BE648}" type="pres">
      <dgm:prSet presAssocID="{54334196-D7BE-466D-AB3E-82098300B48F}" presName="linNode" presStyleCnt="0"/>
      <dgm:spPr/>
    </dgm:pt>
    <dgm:pt modelId="{D7D98840-A315-44B2-B7B6-ABDD8C723776}" type="pres">
      <dgm:prSet presAssocID="{54334196-D7BE-466D-AB3E-82098300B48F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CFE56-CB91-4AC7-A416-D3F5578ABABE}" type="pres">
      <dgm:prSet presAssocID="{54334196-D7BE-466D-AB3E-82098300B48F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0E5ED7-3300-466E-8149-29B42F5FE453}" type="presOf" srcId="{E3EC2E46-E0CD-4994-A15E-D13BEAC0FA63}" destId="{4C84DA79-B8CE-431B-8A43-158937D4880E}" srcOrd="0" destOrd="0" presId="urn:microsoft.com/office/officeart/2005/8/layout/vList5"/>
    <dgm:cxn modelId="{A7023716-248E-4DCB-8067-6956DBA5769D}" srcId="{B97A8DF9-1DAE-49E7-9A92-3F3238AC14F5}" destId="{86612A90-DEA1-4615-AED7-24B2A111A33C}" srcOrd="0" destOrd="0" parTransId="{C3A4B31B-96B9-4C14-9E8F-B59687622DBC}" sibTransId="{781A0185-4CF7-49A1-82F2-B34F6B540E9E}"/>
    <dgm:cxn modelId="{CE6F33B7-C24F-4600-B8DF-B4BBC8A4A8C1}" type="presOf" srcId="{105FDE7B-62A8-40D2-82F6-F7D26D48B6B8}" destId="{A5CE2F4B-C79B-48A9-AEE2-FEC3464BB2D1}" srcOrd="0" destOrd="0" presId="urn:microsoft.com/office/officeart/2005/8/layout/vList5"/>
    <dgm:cxn modelId="{6CBE964E-96D6-480B-BBB3-C2933647F9DB}" srcId="{A1413F05-1709-4C2C-B2E0-4B849333CC2A}" destId="{4F93D6A5-D9E1-4835-8AA4-2EEDF7D04EC8}" srcOrd="0" destOrd="0" parTransId="{BE43BB98-0630-46CD-A562-CBAEA6C0CEBC}" sibTransId="{8F543A6F-5710-44BF-86E5-1E60AC13C529}"/>
    <dgm:cxn modelId="{5B47DC4A-3D78-44EF-994B-762FC2BB248F}" srcId="{E3EC2E46-E0CD-4994-A15E-D13BEAC0FA63}" destId="{B97A8DF9-1DAE-49E7-9A92-3F3238AC14F5}" srcOrd="2" destOrd="0" parTransId="{B77A7323-D1A1-4CA4-853B-7210B4D3F849}" sibTransId="{30F646E8-47F8-42DC-83FB-2D4B6E544362}"/>
    <dgm:cxn modelId="{7209C0F4-D4B3-45E0-B9EB-84BF027E5C82}" type="presOf" srcId="{79AA2847-9C5A-4A65-8DD5-FE4FB006FD8E}" destId="{775FAE38-8E6F-4E6F-B3E5-A2F09BB503C6}" srcOrd="0" destOrd="0" presId="urn:microsoft.com/office/officeart/2005/8/layout/vList5"/>
    <dgm:cxn modelId="{CA308716-98BE-4DAF-97B1-459380ED43F8}" type="presOf" srcId="{4F93D6A5-D9E1-4835-8AA4-2EEDF7D04EC8}" destId="{36637243-D4F9-4F97-AA63-6E542F8F2325}" srcOrd="0" destOrd="0" presId="urn:microsoft.com/office/officeart/2005/8/layout/vList5"/>
    <dgm:cxn modelId="{34523DD7-81DF-4DF4-B1AA-9FF4AD0614FB}" srcId="{105FDE7B-62A8-40D2-82F6-F7D26D48B6B8}" destId="{8D783132-A5E7-44F2-93FC-C4FE8DE754F6}" srcOrd="0" destOrd="0" parTransId="{84DA09F4-EFC2-4DB4-8189-9C8E0602789A}" sibTransId="{E5EE2631-294E-4F2B-B445-937B449BE2CE}"/>
    <dgm:cxn modelId="{EADF518D-1719-47F1-87BC-4230BD6C52B8}" srcId="{E3EC2E46-E0CD-4994-A15E-D13BEAC0FA63}" destId="{A1413F05-1709-4C2C-B2E0-4B849333CC2A}" srcOrd="1" destOrd="0" parTransId="{D7C82A6E-D7DC-46B6-BFAA-BBC6149ACBF8}" sibTransId="{FF88162F-81CF-4086-9BCA-74B71D4CB811}"/>
    <dgm:cxn modelId="{35D07312-FBE6-4799-B3AE-1E8FDA0DBB31}" type="presOf" srcId="{1A21F632-AADC-453F-B062-95492C80F281}" destId="{0CD5FC84-65B2-4495-ABD7-1D58FC78A286}" srcOrd="0" destOrd="0" presId="urn:microsoft.com/office/officeart/2005/8/layout/vList5"/>
    <dgm:cxn modelId="{335C5E87-0ADA-4414-BD79-678D50379DB5}" type="presOf" srcId="{86612A90-DEA1-4615-AED7-24B2A111A33C}" destId="{9E833820-AD48-4197-A14D-F788D81E0CED}" srcOrd="0" destOrd="0" presId="urn:microsoft.com/office/officeart/2005/8/layout/vList5"/>
    <dgm:cxn modelId="{F4D3BAB3-4123-41C9-A195-6E80D1EF78FC}" type="presOf" srcId="{A1413F05-1709-4C2C-B2E0-4B849333CC2A}" destId="{C1CDD682-2181-49C4-A284-7003A07FBED3}" srcOrd="0" destOrd="0" presId="urn:microsoft.com/office/officeart/2005/8/layout/vList5"/>
    <dgm:cxn modelId="{15F003B0-A09C-4C04-95A6-F6A5733BDD51}" type="presOf" srcId="{A6D594AD-C914-4966-BEBB-C7C76BB531E2}" destId="{4E7CFE56-CB91-4AC7-A416-D3F5578ABABE}" srcOrd="0" destOrd="0" presId="urn:microsoft.com/office/officeart/2005/8/layout/vList5"/>
    <dgm:cxn modelId="{B52EDEE6-9CEB-447A-95BC-56A213D1122B}" type="presOf" srcId="{54334196-D7BE-466D-AB3E-82098300B48F}" destId="{D7D98840-A315-44B2-B7B6-ABDD8C723776}" srcOrd="0" destOrd="0" presId="urn:microsoft.com/office/officeart/2005/8/layout/vList5"/>
    <dgm:cxn modelId="{91B0B91A-344D-43FD-9E42-41CFD3D9550A}" srcId="{E3EC2E46-E0CD-4994-A15E-D13BEAC0FA63}" destId="{79AA2847-9C5A-4A65-8DD5-FE4FB006FD8E}" srcOrd="0" destOrd="0" parTransId="{31BE0F1A-CE2C-4EE1-B6A5-3A1D0E9A999A}" sibTransId="{187E7309-BE4B-44A2-BC1D-F0DDB265CB71}"/>
    <dgm:cxn modelId="{82A42AC3-99CC-4ED6-A9D2-F1634B00B2EB}" type="presOf" srcId="{B97A8DF9-1DAE-49E7-9A92-3F3238AC14F5}" destId="{0098848E-294A-4864-AF8D-9A48BE96B39E}" srcOrd="0" destOrd="0" presId="urn:microsoft.com/office/officeart/2005/8/layout/vList5"/>
    <dgm:cxn modelId="{B8647CF4-53B2-4FCC-8D36-2F622F57A1FE}" srcId="{54334196-D7BE-466D-AB3E-82098300B48F}" destId="{A6D594AD-C914-4966-BEBB-C7C76BB531E2}" srcOrd="0" destOrd="0" parTransId="{95E58B37-1236-4237-9746-7817AB64D3E8}" sibTransId="{434B49CF-CC5B-4DA6-92B0-9C57B7330053}"/>
    <dgm:cxn modelId="{1CEE42DE-C74A-49D3-B318-591F46CC6FDF}" srcId="{79AA2847-9C5A-4A65-8DD5-FE4FB006FD8E}" destId="{1A21F632-AADC-453F-B062-95492C80F281}" srcOrd="0" destOrd="0" parTransId="{FC6F15C5-1BC9-48F5-9E15-F88E24473499}" sibTransId="{20F3D361-C31A-4D29-BFE5-11CC5CCB693E}"/>
    <dgm:cxn modelId="{EA5379BF-D1CA-4F71-A6E9-5D5D3A61C062}" srcId="{E3EC2E46-E0CD-4994-A15E-D13BEAC0FA63}" destId="{105FDE7B-62A8-40D2-82F6-F7D26D48B6B8}" srcOrd="3" destOrd="0" parTransId="{65314FFA-C467-435E-8A5F-9D05395D452C}" sibTransId="{0D141BD1-F300-4261-8BCD-724441471D7B}"/>
    <dgm:cxn modelId="{C8C9AE5C-1365-4430-BE8C-B3E67AE18DFA}" type="presOf" srcId="{8D783132-A5E7-44F2-93FC-C4FE8DE754F6}" destId="{3B7FFDEB-B27A-4443-9052-95D4189FB7DC}" srcOrd="0" destOrd="0" presId="urn:microsoft.com/office/officeart/2005/8/layout/vList5"/>
    <dgm:cxn modelId="{92EE6AE8-9C59-4486-BA4C-C916FEEDFF44}" srcId="{E3EC2E46-E0CD-4994-A15E-D13BEAC0FA63}" destId="{54334196-D7BE-466D-AB3E-82098300B48F}" srcOrd="4" destOrd="0" parTransId="{EA67389A-F781-4A09-9818-75141F44E568}" sibTransId="{902E93EE-3CA7-4EC8-98E2-09B0EDA9617F}"/>
    <dgm:cxn modelId="{A2FCE1EC-49DA-44AA-B7E0-61D6E4B6433F}" type="presParOf" srcId="{4C84DA79-B8CE-431B-8A43-158937D4880E}" destId="{4DD8D3F7-7140-4EBD-B44A-175E13775177}" srcOrd="0" destOrd="0" presId="urn:microsoft.com/office/officeart/2005/8/layout/vList5"/>
    <dgm:cxn modelId="{9B8A076D-19DC-4D26-A1AE-BDC5B4CCFAFB}" type="presParOf" srcId="{4DD8D3F7-7140-4EBD-B44A-175E13775177}" destId="{775FAE38-8E6F-4E6F-B3E5-A2F09BB503C6}" srcOrd="0" destOrd="0" presId="urn:microsoft.com/office/officeart/2005/8/layout/vList5"/>
    <dgm:cxn modelId="{0211694A-57BB-4926-A8E2-4044467956DF}" type="presParOf" srcId="{4DD8D3F7-7140-4EBD-B44A-175E13775177}" destId="{0CD5FC84-65B2-4495-ABD7-1D58FC78A286}" srcOrd="1" destOrd="0" presId="urn:microsoft.com/office/officeart/2005/8/layout/vList5"/>
    <dgm:cxn modelId="{D8619D35-36A2-45D7-9209-E26ACC01E86F}" type="presParOf" srcId="{4C84DA79-B8CE-431B-8A43-158937D4880E}" destId="{A8E46410-62A5-4D47-BED7-ABD8EF440832}" srcOrd="1" destOrd="0" presId="urn:microsoft.com/office/officeart/2005/8/layout/vList5"/>
    <dgm:cxn modelId="{1673D283-97EB-4058-9AF4-10926F791E80}" type="presParOf" srcId="{4C84DA79-B8CE-431B-8A43-158937D4880E}" destId="{64F1F0E6-3E8C-46FC-A74E-7BF55B676FCA}" srcOrd="2" destOrd="0" presId="urn:microsoft.com/office/officeart/2005/8/layout/vList5"/>
    <dgm:cxn modelId="{25C8BDF7-9ECD-4078-8C67-F2A7DA9DE6AA}" type="presParOf" srcId="{64F1F0E6-3E8C-46FC-A74E-7BF55B676FCA}" destId="{C1CDD682-2181-49C4-A284-7003A07FBED3}" srcOrd="0" destOrd="0" presId="urn:microsoft.com/office/officeart/2005/8/layout/vList5"/>
    <dgm:cxn modelId="{D5FE50AE-D032-46D6-9767-96DBFED4DA14}" type="presParOf" srcId="{64F1F0E6-3E8C-46FC-A74E-7BF55B676FCA}" destId="{36637243-D4F9-4F97-AA63-6E542F8F2325}" srcOrd="1" destOrd="0" presId="urn:microsoft.com/office/officeart/2005/8/layout/vList5"/>
    <dgm:cxn modelId="{F9E7ABD2-D417-4CE3-BD6E-A4173455326E}" type="presParOf" srcId="{4C84DA79-B8CE-431B-8A43-158937D4880E}" destId="{DF5B492F-DA0B-48BF-B518-98EAD412E10D}" srcOrd="3" destOrd="0" presId="urn:microsoft.com/office/officeart/2005/8/layout/vList5"/>
    <dgm:cxn modelId="{6D44710B-2053-4EC7-B577-7F3FEB5271B4}" type="presParOf" srcId="{4C84DA79-B8CE-431B-8A43-158937D4880E}" destId="{7D503E58-1051-4E59-A16E-194B361A96E1}" srcOrd="4" destOrd="0" presId="urn:microsoft.com/office/officeart/2005/8/layout/vList5"/>
    <dgm:cxn modelId="{AE6C0807-2557-4B4F-B400-1FA487CDEF2F}" type="presParOf" srcId="{7D503E58-1051-4E59-A16E-194B361A96E1}" destId="{0098848E-294A-4864-AF8D-9A48BE96B39E}" srcOrd="0" destOrd="0" presId="urn:microsoft.com/office/officeart/2005/8/layout/vList5"/>
    <dgm:cxn modelId="{75CE3E40-6767-4932-94A5-8333E5BD11AE}" type="presParOf" srcId="{7D503E58-1051-4E59-A16E-194B361A96E1}" destId="{9E833820-AD48-4197-A14D-F788D81E0CED}" srcOrd="1" destOrd="0" presId="urn:microsoft.com/office/officeart/2005/8/layout/vList5"/>
    <dgm:cxn modelId="{DF6BF7F7-C20E-43F3-9E16-5EBEC21E42B9}" type="presParOf" srcId="{4C84DA79-B8CE-431B-8A43-158937D4880E}" destId="{DD421DDA-A469-4B9D-804C-D9BF5A0D1A1D}" srcOrd="5" destOrd="0" presId="urn:microsoft.com/office/officeart/2005/8/layout/vList5"/>
    <dgm:cxn modelId="{A300F8F5-4C44-4244-8974-B585916D0205}" type="presParOf" srcId="{4C84DA79-B8CE-431B-8A43-158937D4880E}" destId="{C6FA7714-15BD-4EFE-8FE3-AEDEA27482A3}" srcOrd="6" destOrd="0" presId="urn:microsoft.com/office/officeart/2005/8/layout/vList5"/>
    <dgm:cxn modelId="{9D9644EE-DD60-4CF7-9FAA-2F47A53C53FE}" type="presParOf" srcId="{C6FA7714-15BD-4EFE-8FE3-AEDEA27482A3}" destId="{A5CE2F4B-C79B-48A9-AEE2-FEC3464BB2D1}" srcOrd="0" destOrd="0" presId="urn:microsoft.com/office/officeart/2005/8/layout/vList5"/>
    <dgm:cxn modelId="{9E0BA811-F9C9-4B12-9FC0-7C92A553B284}" type="presParOf" srcId="{C6FA7714-15BD-4EFE-8FE3-AEDEA27482A3}" destId="{3B7FFDEB-B27A-4443-9052-95D4189FB7DC}" srcOrd="1" destOrd="0" presId="urn:microsoft.com/office/officeart/2005/8/layout/vList5"/>
    <dgm:cxn modelId="{E51BBA21-6BE6-4193-A7A5-1F787DED5650}" type="presParOf" srcId="{4C84DA79-B8CE-431B-8A43-158937D4880E}" destId="{981B023F-8418-465D-A76E-12310608F132}" srcOrd="7" destOrd="0" presId="urn:microsoft.com/office/officeart/2005/8/layout/vList5"/>
    <dgm:cxn modelId="{5D692B5B-0CDB-4290-940F-8FE33396E3AC}" type="presParOf" srcId="{4C84DA79-B8CE-431B-8A43-158937D4880E}" destId="{EF7B7A2F-B884-4243-A2E0-066BA64BE648}" srcOrd="8" destOrd="0" presId="urn:microsoft.com/office/officeart/2005/8/layout/vList5"/>
    <dgm:cxn modelId="{30A89381-8089-4931-BB5E-85AFBC371CC1}" type="presParOf" srcId="{EF7B7A2F-B884-4243-A2E0-066BA64BE648}" destId="{D7D98840-A315-44B2-B7B6-ABDD8C723776}" srcOrd="0" destOrd="0" presId="urn:microsoft.com/office/officeart/2005/8/layout/vList5"/>
    <dgm:cxn modelId="{487FF4D8-CEFC-472B-8B0A-10EEB5FC0660}" type="presParOf" srcId="{EF7B7A2F-B884-4243-A2E0-066BA64BE648}" destId="{4E7CFE56-CB91-4AC7-A416-D3F5578AB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8D4FBB-7595-44E0-979D-479E52019B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AF9BCB-FFA4-411B-9160-5D6D1A683A61}">
      <dgm:prSet phldrT="[Texto]" custT="1"/>
      <dgm:spPr/>
      <dgm:t>
        <a:bodyPr/>
        <a:lstStyle/>
        <a:p>
          <a:pPr algn="just"/>
          <a:r>
            <a:rPr lang="es-ES" sz="1600" dirty="0" smtClean="0"/>
            <a:t>La UNIDAD DE GENERACIÓN, DISTRIBUCIÓN Y COMERCIALIZACIÓN DE ENERGÍA ELÉCTRICA DE GUAYAQUIL -ELÉCTRICA DE GUAYAQUIL-, con sede en la ciudad de Guayaquil, Provincia del Guayas, tiene como rol principal asumir la prestación de los servicios de generación, distribución y comercialización de la energía eléctrica en el área de servicio pudiendo participar para su gestión en empresas mixtas y en compañías de economía mixta, de conformidad con la Constitución y la ley.</a:t>
          </a:r>
          <a:endParaRPr lang="en-US" sz="1600" dirty="0" smtClean="0"/>
        </a:p>
        <a:p>
          <a:pPr algn="l"/>
          <a:endParaRPr lang="en-US" sz="1600" dirty="0"/>
        </a:p>
      </dgm:t>
    </dgm:pt>
    <dgm:pt modelId="{6FDF079D-1D79-435A-BDFD-9D29CA079C7B}" type="parTrans" cxnId="{D2E7663C-372B-4B87-825B-0000571F10A1}">
      <dgm:prSet/>
      <dgm:spPr/>
      <dgm:t>
        <a:bodyPr/>
        <a:lstStyle/>
        <a:p>
          <a:endParaRPr lang="en-US" sz="1600"/>
        </a:p>
      </dgm:t>
    </dgm:pt>
    <dgm:pt modelId="{239A93D5-C1DC-4E14-9275-52A2C9058BB1}" type="sibTrans" cxnId="{D2E7663C-372B-4B87-825B-0000571F10A1}">
      <dgm:prSet/>
      <dgm:spPr/>
      <dgm:t>
        <a:bodyPr/>
        <a:lstStyle/>
        <a:p>
          <a:endParaRPr lang="en-US" sz="1600"/>
        </a:p>
      </dgm:t>
    </dgm:pt>
    <dgm:pt modelId="{64DFB433-6307-4504-82C2-974375A34E2F}">
      <dgm:prSet phldrT="[Texto]" custT="1"/>
      <dgm:spPr/>
      <dgm:t>
        <a:bodyPr/>
        <a:lstStyle/>
        <a:p>
          <a:pPr algn="ctr"/>
          <a:r>
            <a:rPr lang="es-EC" sz="1800" b="1" dirty="0" smtClean="0">
              <a:solidFill>
                <a:srgbClr val="001848"/>
              </a:solidFill>
            </a:rPr>
            <a:t>MISIÓN</a:t>
          </a:r>
        </a:p>
        <a:p>
          <a:pPr algn="l"/>
          <a:endParaRPr lang="es-EC" sz="1600" dirty="0" smtClean="0">
            <a:solidFill>
              <a:srgbClr val="001848"/>
            </a:solidFill>
          </a:endParaRPr>
        </a:p>
        <a:p>
          <a:pPr algn="just"/>
          <a:r>
            <a:rPr lang="es-ES_tradnl" sz="1600" dirty="0" smtClean="0">
              <a:solidFill>
                <a:srgbClr val="001848"/>
              </a:solidFill>
            </a:rPr>
            <a:t>Brindar el servicio público de generación, distribución y comercialización de energía eléctrica, con estándares de alta calidad y confiabilidad cultura organizacional orientada a la satisfacción del cliente que garantice el desarrollo económico y social de la ciudad de Guayaquil</a:t>
          </a:r>
          <a:r>
            <a:rPr lang="es-EC" sz="1600" dirty="0" smtClean="0">
              <a:solidFill>
                <a:srgbClr val="001848"/>
              </a:solidFill>
            </a:rPr>
            <a:t> </a:t>
          </a:r>
          <a:endParaRPr lang="en-US" sz="1600" dirty="0">
            <a:solidFill>
              <a:srgbClr val="001848"/>
            </a:solidFill>
          </a:endParaRPr>
        </a:p>
      </dgm:t>
    </dgm:pt>
    <dgm:pt modelId="{02F8C36B-460F-450C-856A-854A901D11E6}" type="parTrans" cxnId="{5866D0C3-020F-4FDA-9EDB-05AC785FE707}">
      <dgm:prSet/>
      <dgm:spPr/>
      <dgm:t>
        <a:bodyPr/>
        <a:lstStyle/>
        <a:p>
          <a:endParaRPr lang="en-US" sz="1600"/>
        </a:p>
      </dgm:t>
    </dgm:pt>
    <dgm:pt modelId="{7ADE6443-C6DA-4DB3-97E6-5C8400A404CE}" type="sibTrans" cxnId="{5866D0C3-020F-4FDA-9EDB-05AC785FE707}">
      <dgm:prSet/>
      <dgm:spPr/>
      <dgm:t>
        <a:bodyPr/>
        <a:lstStyle/>
        <a:p>
          <a:endParaRPr lang="en-US" sz="1600"/>
        </a:p>
      </dgm:t>
    </dgm:pt>
    <dgm:pt modelId="{CE4C85AD-6C4D-4D17-A648-5BB44E8A0948}" type="pres">
      <dgm:prSet presAssocID="{F98D4FBB-7595-44E0-979D-479E52019B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1E356E8-0785-4A0C-BA30-2575F96C2433}" type="pres">
      <dgm:prSet presAssocID="{EEAF9BCB-FFA4-411B-9160-5D6D1A683A61}" presName="parentText" presStyleLbl="node1" presStyleIdx="0" presStyleCnt="2" custLinFactNeighborY="20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4645C-5253-4665-A18C-5F6D892B56D8}" type="pres">
      <dgm:prSet presAssocID="{239A93D5-C1DC-4E14-9275-52A2C9058BB1}" presName="spacer" presStyleCnt="0"/>
      <dgm:spPr/>
    </dgm:pt>
    <dgm:pt modelId="{B611CE18-015F-4A7D-97E8-3CB37C9357C2}" type="pres">
      <dgm:prSet presAssocID="{64DFB433-6307-4504-82C2-974375A34E2F}" presName="parentText" presStyleLbl="node1" presStyleIdx="1" presStyleCnt="2" custLinFactNeighborX="-1739" custLinFactNeighborY="41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4D8F45-659A-4B39-8A39-BFC199E1C598}" type="presOf" srcId="{F98D4FBB-7595-44E0-979D-479E52019B8F}" destId="{CE4C85AD-6C4D-4D17-A648-5BB44E8A0948}" srcOrd="0" destOrd="0" presId="urn:microsoft.com/office/officeart/2005/8/layout/vList2"/>
    <dgm:cxn modelId="{53148162-5510-4BE5-91C5-0EC515110CEF}" type="presOf" srcId="{64DFB433-6307-4504-82C2-974375A34E2F}" destId="{B611CE18-015F-4A7D-97E8-3CB37C9357C2}" srcOrd="0" destOrd="0" presId="urn:microsoft.com/office/officeart/2005/8/layout/vList2"/>
    <dgm:cxn modelId="{5866D0C3-020F-4FDA-9EDB-05AC785FE707}" srcId="{F98D4FBB-7595-44E0-979D-479E52019B8F}" destId="{64DFB433-6307-4504-82C2-974375A34E2F}" srcOrd="1" destOrd="0" parTransId="{02F8C36B-460F-450C-856A-854A901D11E6}" sibTransId="{7ADE6443-C6DA-4DB3-97E6-5C8400A404CE}"/>
    <dgm:cxn modelId="{1AE6A4F1-8CC7-4A9F-9466-552501AAAB66}" type="presOf" srcId="{EEAF9BCB-FFA4-411B-9160-5D6D1A683A61}" destId="{F1E356E8-0785-4A0C-BA30-2575F96C2433}" srcOrd="0" destOrd="0" presId="urn:microsoft.com/office/officeart/2005/8/layout/vList2"/>
    <dgm:cxn modelId="{D2E7663C-372B-4B87-825B-0000571F10A1}" srcId="{F98D4FBB-7595-44E0-979D-479E52019B8F}" destId="{EEAF9BCB-FFA4-411B-9160-5D6D1A683A61}" srcOrd="0" destOrd="0" parTransId="{6FDF079D-1D79-435A-BDFD-9D29CA079C7B}" sibTransId="{239A93D5-C1DC-4E14-9275-52A2C9058BB1}"/>
    <dgm:cxn modelId="{56362DB9-C430-43B4-A953-F9D70B3C9DED}" type="presParOf" srcId="{CE4C85AD-6C4D-4D17-A648-5BB44E8A0948}" destId="{F1E356E8-0785-4A0C-BA30-2575F96C2433}" srcOrd="0" destOrd="0" presId="urn:microsoft.com/office/officeart/2005/8/layout/vList2"/>
    <dgm:cxn modelId="{6ECCA1B0-639D-4A75-9A0D-EB0536FD2EDB}" type="presParOf" srcId="{CE4C85AD-6C4D-4D17-A648-5BB44E8A0948}" destId="{0954645C-5253-4665-A18C-5F6D892B56D8}" srcOrd="1" destOrd="0" presId="urn:microsoft.com/office/officeart/2005/8/layout/vList2"/>
    <dgm:cxn modelId="{6E017DDF-04A4-4E9A-B9C5-BCFD67161C78}" type="presParOf" srcId="{CE4C85AD-6C4D-4D17-A648-5BB44E8A0948}" destId="{B611CE18-015F-4A7D-97E8-3CB37C9357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E0FAAF-9240-4DDF-B466-3DE35EA3BA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23BD7-1828-4824-8621-99F093EF3059}">
      <dgm:prSet phldrT="[Texto]"/>
      <dgm:spPr/>
      <dgm:t>
        <a:bodyPr/>
        <a:lstStyle/>
        <a:p>
          <a:pPr algn="just"/>
          <a:r>
            <a:rPr lang="es-EC" dirty="0" smtClean="0"/>
            <a:t>En el </a:t>
          </a:r>
          <a:r>
            <a:rPr lang="es-ES" dirty="0" smtClean="0"/>
            <a:t> período del 18 de Junio al  31 de Diciembre de 2009 se realizó un total de 517 compras de Ínfima Cuantía por USD$ 629.624,68. Se determinó una muestra, cuya técnica de selección, fue la estratificación de aquellas mayores a USD$ 1.300,00, las cuales, corresponden a un valor de 194 órdenes de compra, las mismas que ascienden a un total de USD$ 444.358,64.</a:t>
          </a:r>
          <a:endParaRPr lang="en-US" dirty="0"/>
        </a:p>
      </dgm:t>
    </dgm:pt>
    <dgm:pt modelId="{BB1AB22B-EB29-465A-8574-8779B9A75933}" type="parTrans" cxnId="{863F6A7C-8A19-4116-99DB-679A16CAE734}">
      <dgm:prSet/>
      <dgm:spPr/>
      <dgm:t>
        <a:bodyPr/>
        <a:lstStyle/>
        <a:p>
          <a:pPr algn="just"/>
          <a:endParaRPr lang="en-US"/>
        </a:p>
      </dgm:t>
    </dgm:pt>
    <dgm:pt modelId="{210B7C1F-C22C-4B46-A199-7A2AD19043A4}" type="sibTrans" cxnId="{863F6A7C-8A19-4116-99DB-679A16CAE734}">
      <dgm:prSet/>
      <dgm:spPr/>
      <dgm:t>
        <a:bodyPr/>
        <a:lstStyle/>
        <a:p>
          <a:pPr algn="just"/>
          <a:endParaRPr lang="en-US"/>
        </a:p>
      </dgm:t>
    </dgm:pt>
    <dgm:pt modelId="{57AB272F-A522-4219-B588-AAE8D350CE87}" type="pres">
      <dgm:prSet presAssocID="{64E0FAAF-9240-4DDF-B466-3DE35EA3BA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B93C973-CA82-422B-A491-BF819B43B8D7}" type="pres">
      <dgm:prSet presAssocID="{7E523BD7-1828-4824-8621-99F093EF305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D316C0-B4B3-498A-AB45-0F484C4FBD38}" type="presOf" srcId="{64E0FAAF-9240-4DDF-B466-3DE35EA3BA0C}" destId="{57AB272F-A522-4219-B588-AAE8D350CE87}" srcOrd="0" destOrd="0" presId="urn:microsoft.com/office/officeart/2005/8/layout/vList2"/>
    <dgm:cxn modelId="{863F6A7C-8A19-4116-99DB-679A16CAE734}" srcId="{64E0FAAF-9240-4DDF-B466-3DE35EA3BA0C}" destId="{7E523BD7-1828-4824-8621-99F093EF3059}" srcOrd="0" destOrd="0" parTransId="{BB1AB22B-EB29-465A-8574-8779B9A75933}" sibTransId="{210B7C1F-C22C-4B46-A199-7A2AD19043A4}"/>
    <dgm:cxn modelId="{0D12DA71-2DD7-4BD7-8EF2-A4B1F66B325B}" type="presOf" srcId="{7E523BD7-1828-4824-8621-99F093EF3059}" destId="{4B93C973-CA82-422B-A491-BF819B43B8D7}" srcOrd="0" destOrd="0" presId="urn:microsoft.com/office/officeart/2005/8/layout/vList2"/>
    <dgm:cxn modelId="{A96A9368-8BB6-41B9-B63E-39B17853159B}" type="presParOf" srcId="{57AB272F-A522-4219-B588-AAE8D350CE87}" destId="{4B93C973-CA82-422B-A491-BF819B43B8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50345D-781A-45B1-B325-BE8DFD50D23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317A9-38CC-4CB1-AFF3-1197B0736CFC}">
      <dgm:prSet phldrT="[Texto]" custT="1"/>
      <dgm:spPr/>
      <dgm:t>
        <a:bodyPr/>
        <a:lstStyle/>
        <a:p>
          <a:r>
            <a:rPr lang="es-EC" sz="1600" dirty="0" smtClean="0"/>
            <a:t>Revisión Ordenes</a:t>
          </a:r>
          <a:endParaRPr lang="en-US" sz="1600" dirty="0"/>
        </a:p>
      </dgm:t>
    </dgm:pt>
    <dgm:pt modelId="{97EB4C3E-1878-43EB-A8A7-40AE5933F02E}" type="parTrans" cxnId="{B31C90D8-02C1-4676-A787-715E62D5194C}">
      <dgm:prSet/>
      <dgm:spPr/>
      <dgm:t>
        <a:bodyPr/>
        <a:lstStyle/>
        <a:p>
          <a:endParaRPr lang="en-US" sz="1600"/>
        </a:p>
      </dgm:t>
    </dgm:pt>
    <dgm:pt modelId="{2EB3A285-7EBF-4594-9126-4121DDE59BBC}" type="sibTrans" cxnId="{B31C90D8-02C1-4676-A787-715E62D5194C}">
      <dgm:prSet/>
      <dgm:spPr/>
      <dgm:t>
        <a:bodyPr/>
        <a:lstStyle/>
        <a:p>
          <a:endParaRPr lang="en-US" sz="1600"/>
        </a:p>
      </dgm:t>
    </dgm:pt>
    <dgm:pt modelId="{29BD2BE1-1806-403D-B0D3-1531643AC750}">
      <dgm:prSet phldrT="[Texto]" custT="1"/>
      <dgm:spPr/>
      <dgm:t>
        <a:bodyPr/>
        <a:lstStyle/>
        <a:p>
          <a:pPr algn="just"/>
          <a:r>
            <a:rPr lang="es-ES" sz="2400" dirty="0" smtClean="0"/>
            <a:t>77 órdenes de compra por  USD$ 168.299,99,  adquiridas sin el debido Documento denominado “Certificación de Disponibilidad Presupuestaria”</a:t>
          </a:r>
          <a:endParaRPr lang="en-US" sz="2400" dirty="0"/>
        </a:p>
      </dgm:t>
    </dgm:pt>
    <dgm:pt modelId="{061ED9F7-4153-441C-BAD9-2408242CE713}" type="parTrans" cxnId="{28D47C38-6F64-4FC7-87F0-83991F0F1E30}">
      <dgm:prSet/>
      <dgm:spPr/>
      <dgm:t>
        <a:bodyPr/>
        <a:lstStyle/>
        <a:p>
          <a:endParaRPr lang="en-US" sz="1600"/>
        </a:p>
      </dgm:t>
    </dgm:pt>
    <dgm:pt modelId="{F7BE19E0-6486-4844-88E8-4BB89CC624EA}" type="sibTrans" cxnId="{28D47C38-6F64-4FC7-87F0-83991F0F1E30}">
      <dgm:prSet/>
      <dgm:spPr/>
      <dgm:t>
        <a:bodyPr/>
        <a:lstStyle/>
        <a:p>
          <a:endParaRPr lang="en-US" sz="1600"/>
        </a:p>
      </dgm:t>
    </dgm:pt>
    <dgm:pt modelId="{C9BB0B4C-237F-4E57-A148-B58F03E465E7}">
      <dgm:prSet phldrT="[Texto]" custT="1"/>
      <dgm:spPr/>
      <dgm:t>
        <a:bodyPr/>
        <a:lstStyle/>
        <a:p>
          <a:r>
            <a:rPr lang="es-EC" sz="1600" dirty="0" smtClean="0"/>
            <a:t>Publicación Ordenes Porta </a:t>
          </a:r>
          <a:endParaRPr lang="en-US" sz="1600" dirty="0"/>
        </a:p>
      </dgm:t>
    </dgm:pt>
    <dgm:pt modelId="{AD1E9BF1-7D6B-409E-B4D6-6F30DC3E5DC8}" type="parTrans" cxnId="{0F49970B-5676-4FD5-A1C1-B33671FF25D0}">
      <dgm:prSet/>
      <dgm:spPr/>
      <dgm:t>
        <a:bodyPr/>
        <a:lstStyle/>
        <a:p>
          <a:endParaRPr lang="en-US" sz="1600"/>
        </a:p>
      </dgm:t>
    </dgm:pt>
    <dgm:pt modelId="{2593366C-1D93-4814-B014-CB055615065D}" type="sibTrans" cxnId="{0F49970B-5676-4FD5-A1C1-B33671FF25D0}">
      <dgm:prSet/>
      <dgm:spPr/>
      <dgm:t>
        <a:bodyPr/>
        <a:lstStyle/>
        <a:p>
          <a:endParaRPr lang="en-US" sz="1600"/>
        </a:p>
      </dgm:t>
    </dgm:pt>
    <dgm:pt modelId="{F43B64B8-E285-4754-8774-3DB430B5CEA7}">
      <dgm:prSet phldrT="[Texto]" custT="1"/>
      <dgm:spPr/>
      <dgm:t>
        <a:bodyPr/>
        <a:lstStyle/>
        <a:p>
          <a:pPr algn="just"/>
          <a:r>
            <a:rPr lang="es-ES" sz="2400" dirty="0" smtClean="0"/>
            <a:t>La publicación de las compras al portal  de Compras Públicas fueron  en un 30%.</a:t>
          </a:r>
          <a:endParaRPr lang="en-US" sz="2400" dirty="0"/>
        </a:p>
      </dgm:t>
    </dgm:pt>
    <dgm:pt modelId="{FFBDFD2A-A449-41D4-B83E-4EFE1CC8C647}" type="parTrans" cxnId="{459FE817-8B0B-4225-9D5B-041DCCB346D4}">
      <dgm:prSet/>
      <dgm:spPr/>
      <dgm:t>
        <a:bodyPr/>
        <a:lstStyle/>
        <a:p>
          <a:endParaRPr lang="en-US" sz="1600"/>
        </a:p>
      </dgm:t>
    </dgm:pt>
    <dgm:pt modelId="{80E74118-F44E-4B05-9960-C43CA480FFBC}" type="sibTrans" cxnId="{459FE817-8B0B-4225-9D5B-041DCCB346D4}">
      <dgm:prSet/>
      <dgm:spPr/>
      <dgm:t>
        <a:bodyPr/>
        <a:lstStyle/>
        <a:p>
          <a:endParaRPr lang="en-US" sz="1600"/>
        </a:p>
      </dgm:t>
    </dgm:pt>
    <dgm:pt modelId="{4FF9CCE6-B4C4-42B6-8B8D-2DDE00CAB33D}">
      <dgm:prSet phldrT="[Texto]" custT="1"/>
      <dgm:spPr/>
      <dgm:t>
        <a:bodyPr/>
        <a:lstStyle/>
        <a:p>
          <a:r>
            <a:rPr lang="es-EC" sz="1600" dirty="0" smtClean="0"/>
            <a:t>Archivo Documentación</a:t>
          </a:r>
          <a:endParaRPr lang="en-US" sz="1600" dirty="0"/>
        </a:p>
      </dgm:t>
    </dgm:pt>
    <dgm:pt modelId="{F9892619-C56E-4B28-8AA5-2F4E453A3C9E}" type="parTrans" cxnId="{51A5E9A7-397A-4772-81BB-C7AC9005920F}">
      <dgm:prSet/>
      <dgm:spPr/>
      <dgm:t>
        <a:bodyPr/>
        <a:lstStyle/>
        <a:p>
          <a:endParaRPr lang="en-US" sz="1600"/>
        </a:p>
      </dgm:t>
    </dgm:pt>
    <dgm:pt modelId="{E23FCAF0-23DF-47C4-B54B-DB65C8745E8E}" type="sibTrans" cxnId="{51A5E9A7-397A-4772-81BB-C7AC9005920F}">
      <dgm:prSet/>
      <dgm:spPr/>
      <dgm:t>
        <a:bodyPr/>
        <a:lstStyle/>
        <a:p>
          <a:endParaRPr lang="en-US" sz="1600"/>
        </a:p>
      </dgm:t>
    </dgm:pt>
    <dgm:pt modelId="{36B47715-34D8-4906-BCDF-1EDE5E5EB3F1}">
      <dgm:prSet phldrT="[Texto]" custT="1"/>
      <dgm:spPr/>
      <dgm:t>
        <a:bodyPr/>
        <a:lstStyle/>
        <a:p>
          <a:r>
            <a:rPr lang="es-ES" sz="2400" dirty="0" smtClean="0"/>
            <a:t>No contienen toda la información soporte, lo que genera una falta de control de los documentos sujetos a revisión en el archivo.</a:t>
          </a:r>
          <a:endParaRPr lang="en-US" sz="2400" dirty="0"/>
        </a:p>
      </dgm:t>
    </dgm:pt>
    <dgm:pt modelId="{203E8852-CF6D-41E0-A081-8458A272B5C8}" type="parTrans" cxnId="{EB3FF5D3-F219-43B0-A5DB-D54951CA7A7A}">
      <dgm:prSet/>
      <dgm:spPr/>
      <dgm:t>
        <a:bodyPr/>
        <a:lstStyle/>
        <a:p>
          <a:endParaRPr lang="en-US" sz="1600"/>
        </a:p>
      </dgm:t>
    </dgm:pt>
    <dgm:pt modelId="{B51A78B3-122B-4482-9628-313FDABEEBC3}" type="sibTrans" cxnId="{EB3FF5D3-F219-43B0-A5DB-D54951CA7A7A}">
      <dgm:prSet/>
      <dgm:spPr/>
      <dgm:t>
        <a:bodyPr/>
        <a:lstStyle/>
        <a:p>
          <a:endParaRPr lang="en-US" sz="1600"/>
        </a:p>
      </dgm:t>
    </dgm:pt>
    <dgm:pt modelId="{D5C97A7A-4D00-4C07-AEFD-246E1C9A28C7}" type="pres">
      <dgm:prSet presAssocID="{FB50345D-781A-45B1-B325-BE8DFD50D2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CE7AB86-A622-43AE-A92C-BC7E25C4AA68}" type="pres">
      <dgm:prSet presAssocID="{8C4317A9-38CC-4CB1-AFF3-1197B0736CFC}" presName="composite" presStyleCnt="0"/>
      <dgm:spPr/>
    </dgm:pt>
    <dgm:pt modelId="{E491681A-3CBF-4E40-8DC9-6E5A0C47A586}" type="pres">
      <dgm:prSet presAssocID="{8C4317A9-38CC-4CB1-AFF3-1197B0736C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C15CAC-ED54-4E4B-BF05-C32EBE15FB4F}" type="pres">
      <dgm:prSet presAssocID="{8C4317A9-38CC-4CB1-AFF3-1197B0736C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4016C-EFBF-4579-9B63-79AB4336A212}" type="pres">
      <dgm:prSet presAssocID="{2EB3A285-7EBF-4594-9126-4121DDE59BBC}" presName="sp" presStyleCnt="0"/>
      <dgm:spPr/>
    </dgm:pt>
    <dgm:pt modelId="{445C05ED-C17D-44F1-B961-42133CC8EB64}" type="pres">
      <dgm:prSet presAssocID="{C9BB0B4C-237F-4E57-A148-B58F03E465E7}" presName="composite" presStyleCnt="0"/>
      <dgm:spPr/>
    </dgm:pt>
    <dgm:pt modelId="{0F3D1D71-50CB-410E-86E4-713EE6A0DD26}" type="pres">
      <dgm:prSet presAssocID="{C9BB0B4C-237F-4E57-A148-B58F03E465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8632E-EA0F-4572-AA29-1A32D3649C44}" type="pres">
      <dgm:prSet presAssocID="{C9BB0B4C-237F-4E57-A148-B58F03E465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A81B5-9741-418C-85E3-8A0B538C2CC8}" type="pres">
      <dgm:prSet presAssocID="{2593366C-1D93-4814-B014-CB055615065D}" presName="sp" presStyleCnt="0"/>
      <dgm:spPr/>
    </dgm:pt>
    <dgm:pt modelId="{CDC5719B-A7A3-4C18-82F1-B5A25C0651C2}" type="pres">
      <dgm:prSet presAssocID="{4FF9CCE6-B4C4-42B6-8B8D-2DDE00CAB33D}" presName="composite" presStyleCnt="0"/>
      <dgm:spPr/>
    </dgm:pt>
    <dgm:pt modelId="{79C13549-2B14-46C6-BCCB-F0B6B70342CB}" type="pres">
      <dgm:prSet presAssocID="{4FF9CCE6-B4C4-42B6-8B8D-2DDE00CAB3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2EBD5E-A50C-4723-8738-39F609DDCCF6}" type="pres">
      <dgm:prSet presAssocID="{4FF9CCE6-B4C4-42B6-8B8D-2DDE00CAB3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D65385-0905-45FF-B664-0D686E81521B}" type="presOf" srcId="{4FF9CCE6-B4C4-42B6-8B8D-2DDE00CAB33D}" destId="{79C13549-2B14-46C6-BCCB-F0B6B70342CB}" srcOrd="0" destOrd="0" presId="urn:microsoft.com/office/officeart/2005/8/layout/chevron2"/>
    <dgm:cxn modelId="{C1B997DC-7A49-4D6F-8164-B4C945D4D14E}" type="presOf" srcId="{F43B64B8-E285-4754-8774-3DB430B5CEA7}" destId="{9BA8632E-EA0F-4572-AA29-1A32D3649C44}" srcOrd="0" destOrd="0" presId="urn:microsoft.com/office/officeart/2005/8/layout/chevron2"/>
    <dgm:cxn modelId="{B31C90D8-02C1-4676-A787-715E62D5194C}" srcId="{FB50345D-781A-45B1-B325-BE8DFD50D239}" destId="{8C4317A9-38CC-4CB1-AFF3-1197B0736CFC}" srcOrd="0" destOrd="0" parTransId="{97EB4C3E-1878-43EB-A8A7-40AE5933F02E}" sibTransId="{2EB3A285-7EBF-4594-9126-4121DDE59BBC}"/>
    <dgm:cxn modelId="{51A5E9A7-397A-4772-81BB-C7AC9005920F}" srcId="{FB50345D-781A-45B1-B325-BE8DFD50D239}" destId="{4FF9CCE6-B4C4-42B6-8B8D-2DDE00CAB33D}" srcOrd="2" destOrd="0" parTransId="{F9892619-C56E-4B28-8AA5-2F4E453A3C9E}" sibTransId="{E23FCAF0-23DF-47C4-B54B-DB65C8745E8E}"/>
    <dgm:cxn modelId="{3764C236-4246-4874-BC27-D507B4A17B7D}" type="presOf" srcId="{8C4317A9-38CC-4CB1-AFF3-1197B0736CFC}" destId="{E491681A-3CBF-4E40-8DC9-6E5A0C47A586}" srcOrd="0" destOrd="0" presId="urn:microsoft.com/office/officeart/2005/8/layout/chevron2"/>
    <dgm:cxn modelId="{0F49970B-5676-4FD5-A1C1-B33671FF25D0}" srcId="{FB50345D-781A-45B1-B325-BE8DFD50D239}" destId="{C9BB0B4C-237F-4E57-A148-B58F03E465E7}" srcOrd="1" destOrd="0" parTransId="{AD1E9BF1-7D6B-409E-B4D6-6F30DC3E5DC8}" sibTransId="{2593366C-1D93-4814-B014-CB055615065D}"/>
    <dgm:cxn modelId="{681576B0-6C9D-42FE-A594-0BDF62A6A29C}" type="presOf" srcId="{36B47715-34D8-4906-BCDF-1EDE5E5EB3F1}" destId="{172EBD5E-A50C-4723-8738-39F609DDCCF6}" srcOrd="0" destOrd="0" presId="urn:microsoft.com/office/officeart/2005/8/layout/chevron2"/>
    <dgm:cxn modelId="{459FE817-8B0B-4225-9D5B-041DCCB346D4}" srcId="{C9BB0B4C-237F-4E57-A148-B58F03E465E7}" destId="{F43B64B8-E285-4754-8774-3DB430B5CEA7}" srcOrd="0" destOrd="0" parTransId="{FFBDFD2A-A449-41D4-B83E-4EFE1CC8C647}" sibTransId="{80E74118-F44E-4B05-9960-C43CA480FFBC}"/>
    <dgm:cxn modelId="{D07AE1D4-5C87-4FAE-A28B-9E541B65A7C1}" type="presOf" srcId="{C9BB0B4C-237F-4E57-A148-B58F03E465E7}" destId="{0F3D1D71-50CB-410E-86E4-713EE6A0DD26}" srcOrd="0" destOrd="0" presId="urn:microsoft.com/office/officeart/2005/8/layout/chevron2"/>
    <dgm:cxn modelId="{28D47C38-6F64-4FC7-87F0-83991F0F1E30}" srcId="{8C4317A9-38CC-4CB1-AFF3-1197B0736CFC}" destId="{29BD2BE1-1806-403D-B0D3-1531643AC750}" srcOrd="0" destOrd="0" parTransId="{061ED9F7-4153-441C-BAD9-2408242CE713}" sibTransId="{F7BE19E0-6486-4844-88E8-4BB89CC624EA}"/>
    <dgm:cxn modelId="{EB3FF5D3-F219-43B0-A5DB-D54951CA7A7A}" srcId="{4FF9CCE6-B4C4-42B6-8B8D-2DDE00CAB33D}" destId="{36B47715-34D8-4906-BCDF-1EDE5E5EB3F1}" srcOrd="0" destOrd="0" parTransId="{203E8852-CF6D-41E0-A081-8458A272B5C8}" sibTransId="{B51A78B3-122B-4482-9628-313FDABEEBC3}"/>
    <dgm:cxn modelId="{CD4C7390-BEFE-4091-8E5C-40755F5A157D}" type="presOf" srcId="{FB50345D-781A-45B1-B325-BE8DFD50D239}" destId="{D5C97A7A-4D00-4C07-AEFD-246E1C9A28C7}" srcOrd="0" destOrd="0" presId="urn:microsoft.com/office/officeart/2005/8/layout/chevron2"/>
    <dgm:cxn modelId="{EB686658-A453-42B2-93C8-CB687BFF11F6}" type="presOf" srcId="{29BD2BE1-1806-403D-B0D3-1531643AC750}" destId="{30C15CAC-ED54-4E4B-BF05-C32EBE15FB4F}" srcOrd="0" destOrd="0" presId="urn:microsoft.com/office/officeart/2005/8/layout/chevron2"/>
    <dgm:cxn modelId="{FF17EDAC-D27D-499E-9F4A-818AFE18FAD1}" type="presParOf" srcId="{D5C97A7A-4D00-4C07-AEFD-246E1C9A28C7}" destId="{CCE7AB86-A622-43AE-A92C-BC7E25C4AA68}" srcOrd="0" destOrd="0" presId="urn:microsoft.com/office/officeart/2005/8/layout/chevron2"/>
    <dgm:cxn modelId="{B55351AE-BD9C-427E-873D-8BF3FF36A8F9}" type="presParOf" srcId="{CCE7AB86-A622-43AE-A92C-BC7E25C4AA68}" destId="{E491681A-3CBF-4E40-8DC9-6E5A0C47A586}" srcOrd="0" destOrd="0" presId="urn:microsoft.com/office/officeart/2005/8/layout/chevron2"/>
    <dgm:cxn modelId="{C776C914-6530-4556-B87E-354D85D9863D}" type="presParOf" srcId="{CCE7AB86-A622-43AE-A92C-BC7E25C4AA68}" destId="{30C15CAC-ED54-4E4B-BF05-C32EBE15FB4F}" srcOrd="1" destOrd="0" presId="urn:microsoft.com/office/officeart/2005/8/layout/chevron2"/>
    <dgm:cxn modelId="{F142D4EC-DA13-44BE-9EFA-BAE7D07FB1B8}" type="presParOf" srcId="{D5C97A7A-4D00-4C07-AEFD-246E1C9A28C7}" destId="{9844016C-EFBF-4579-9B63-79AB4336A212}" srcOrd="1" destOrd="0" presId="urn:microsoft.com/office/officeart/2005/8/layout/chevron2"/>
    <dgm:cxn modelId="{465E037D-FC81-4FB0-AEFD-FFD5EEE4F185}" type="presParOf" srcId="{D5C97A7A-4D00-4C07-AEFD-246E1C9A28C7}" destId="{445C05ED-C17D-44F1-B961-42133CC8EB64}" srcOrd="2" destOrd="0" presId="urn:microsoft.com/office/officeart/2005/8/layout/chevron2"/>
    <dgm:cxn modelId="{08202641-AF41-4894-9F0E-81763279F8E5}" type="presParOf" srcId="{445C05ED-C17D-44F1-B961-42133CC8EB64}" destId="{0F3D1D71-50CB-410E-86E4-713EE6A0DD26}" srcOrd="0" destOrd="0" presId="urn:microsoft.com/office/officeart/2005/8/layout/chevron2"/>
    <dgm:cxn modelId="{7B856D7C-3E56-4C20-A812-3F0E7BF882F2}" type="presParOf" srcId="{445C05ED-C17D-44F1-B961-42133CC8EB64}" destId="{9BA8632E-EA0F-4572-AA29-1A32D3649C44}" srcOrd="1" destOrd="0" presId="urn:microsoft.com/office/officeart/2005/8/layout/chevron2"/>
    <dgm:cxn modelId="{3E39AB38-2C16-4D70-8C70-66B12C955464}" type="presParOf" srcId="{D5C97A7A-4D00-4C07-AEFD-246E1C9A28C7}" destId="{9E1A81B5-9741-418C-85E3-8A0B538C2CC8}" srcOrd="3" destOrd="0" presId="urn:microsoft.com/office/officeart/2005/8/layout/chevron2"/>
    <dgm:cxn modelId="{5CB15AF9-0539-4E1B-8B07-C9EDA1C3CC26}" type="presParOf" srcId="{D5C97A7A-4D00-4C07-AEFD-246E1C9A28C7}" destId="{CDC5719B-A7A3-4C18-82F1-B5A25C0651C2}" srcOrd="4" destOrd="0" presId="urn:microsoft.com/office/officeart/2005/8/layout/chevron2"/>
    <dgm:cxn modelId="{7B2FAF8F-58E4-4B45-9F15-084E3F99A11A}" type="presParOf" srcId="{CDC5719B-A7A3-4C18-82F1-B5A25C0651C2}" destId="{79C13549-2B14-46C6-BCCB-F0B6B70342CB}" srcOrd="0" destOrd="0" presId="urn:microsoft.com/office/officeart/2005/8/layout/chevron2"/>
    <dgm:cxn modelId="{ADC778D0-1180-46CC-8656-00AC9110DA3B}" type="presParOf" srcId="{CDC5719B-A7A3-4C18-82F1-B5A25C0651C2}" destId="{172EBD5E-A50C-4723-8738-39F609DDCC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50345D-781A-45B1-B325-BE8DFD50D23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317A9-38CC-4CB1-AFF3-1197B0736CFC}">
      <dgm:prSet phldrT="[Texto]" custT="1"/>
      <dgm:spPr/>
      <dgm:t>
        <a:bodyPr/>
        <a:lstStyle/>
        <a:p>
          <a:r>
            <a:rPr lang="es-ES" sz="1600" dirty="0" smtClean="0"/>
            <a:t>Tiempo de ingreso de las compras </a:t>
          </a:r>
          <a:endParaRPr lang="en-US" sz="1600" dirty="0"/>
        </a:p>
      </dgm:t>
    </dgm:pt>
    <dgm:pt modelId="{97EB4C3E-1878-43EB-A8A7-40AE5933F02E}" type="parTrans" cxnId="{B31C90D8-02C1-4676-A787-715E62D5194C}">
      <dgm:prSet/>
      <dgm:spPr/>
      <dgm:t>
        <a:bodyPr/>
        <a:lstStyle/>
        <a:p>
          <a:endParaRPr lang="en-US" sz="1600"/>
        </a:p>
      </dgm:t>
    </dgm:pt>
    <dgm:pt modelId="{2EB3A285-7EBF-4594-9126-4121DDE59BBC}" type="sibTrans" cxnId="{B31C90D8-02C1-4676-A787-715E62D5194C}">
      <dgm:prSet/>
      <dgm:spPr/>
      <dgm:t>
        <a:bodyPr/>
        <a:lstStyle/>
        <a:p>
          <a:endParaRPr lang="en-US" sz="1600"/>
        </a:p>
      </dgm:t>
    </dgm:pt>
    <dgm:pt modelId="{29BD2BE1-1806-403D-B0D3-1531643AC750}">
      <dgm:prSet phldrT="[Texto]" custT="1"/>
      <dgm:spPr/>
      <dgm:t>
        <a:bodyPr/>
        <a:lstStyle/>
        <a:p>
          <a:pPr algn="just"/>
          <a:r>
            <a:rPr lang="es-ES" sz="1800" dirty="0" smtClean="0"/>
            <a:t>No existe un control adecuado de tiempo de ingreso de las compras receptadas por el departamento de Bodega al sistema de inventario.</a:t>
          </a:r>
          <a:endParaRPr lang="en-US" sz="1800" dirty="0"/>
        </a:p>
      </dgm:t>
    </dgm:pt>
    <dgm:pt modelId="{061ED9F7-4153-441C-BAD9-2408242CE713}" type="parTrans" cxnId="{28D47C38-6F64-4FC7-87F0-83991F0F1E30}">
      <dgm:prSet/>
      <dgm:spPr/>
      <dgm:t>
        <a:bodyPr/>
        <a:lstStyle/>
        <a:p>
          <a:endParaRPr lang="en-US" sz="1600"/>
        </a:p>
      </dgm:t>
    </dgm:pt>
    <dgm:pt modelId="{F7BE19E0-6486-4844-88E8-4BB89CC624EA}" type="sibTrans" cxnId="{28D47C38-6F64-4FC7-87F0-83991F0F1E30}">
      <dgm:prSet/>
      <dgm:spPr/>
      <dgm:t>
        <a:bodyPr/>
        <a:lstStyle/>
        <a:p>
          <a:endParaRPr lang="en-US" sz="1600"/>
        </a:p>
      </dgm:t>
    </dgm:pt>
    <dgm:pt modelId="{C9BB0B4C-237F-4E57-A148-B58F03E465E7}">
      <dgm:prSet phldrT="[Texto]" custT="1"/>
      <dgm:spPr/>
      <dgm:t>
        <a:bodyPr/>
        <a:lstStyle/>
        <a:p>
          <a:r>
            <a:rPr lang="es-EC" sz="1600" dirty="0" smtClean="0"/>
            <a:t>Personal </a:t>
          </a:r>
          <a:endParaRPr lang="en-US" sz="1600" dirty="0"/>
        </a:p>
      </dgm:t>
    </dgm:pt>
    <dgm:pt modelId="{AD1E9BF1-7D6B-409E-B4D6-6F30DC3E5DC8}" type="parTrans" cxnId="{0F49970B-5676-4FD5-A1C1-B33671FF25D0}">
      <dgm:prSet/>
      <dgm:spPr/>
      <dgm:t>
        <a:bodyPr/>
        <a:lstStyle/>
        <a:p>
          <a:endParaRPr lang="en-US" sz="1600"/>
        </a:p>
      </dgm:t>
    </dgm:pt>
    <dgm:pt modelId="{2593366C-1D93-4814-B014-CB055615065D}" type="sibTrans" cxnId="{0F49970B-5676-4FD5-A1C1-B33671FF25D0}">
      <dgm:prSet/>
      <dgm:spPr/>
      <dgm:t>
        <a:bodyPr/>
        <a:lstStyle/>
        <a:p>
          <a:endParaRPr lang="en-US" sz="1600"/>
        </a:p>
      </dgm:t>
    </dgm:pt>
    <dgm:pt modelId="{F43B64B8-E285-4754-8774-3DB430B5CEA7}">
      <dgm:prSet phldrT="[Texto]" custT="1"/>
      <dgm:spPr/>
      <dgm:t>
        <a:bodyPr/>
        <a:lstStyle/>
        <a:p>
          <a:pPr algn="just"/>
          <a:r>
            <a:rPr lang="es-ES" sz="1800" dirty="0" smtClean="0"/>
            <a:t>No existe personal capacitado para realizar el proceso de compras de ínfimas cuantías. </a:t>
          </a:r>
          <a:endParaRPr lang="en-US" sz="1800" dirty="0"/>
        </a:p>
      </dgm:t>
    </dgm:pt>
    <dgm:pt modelId="{FFBDFD2A-A449-41D4-B83E-4EFE1CC8C647}" type="parTrans" cxnId="{459FE817-8B0B-4225-9D5B-041DCCB346D4}">
      <dgm:prSet/>
      <dgm:spPr/>
      <dgm:t>
        <a:bodyPr/>
        <a:lstStyle/>
        <a:p>
          <a:endParaRPr lang="en-US" sz="1600"/>
        </a:p>
      </dgm:t>
    </dgm:pt>
    <dgm:pt modelId="{80E74118-F44E-4B05-9960-C43CA480FFBC}" type="sibTrans" cxnId="{459FE817-8B0B-4225-9D5B-041DCCB346D4}">
      <dgm:prSet/>
      <dgm:spPr/>
      <dgm:t>
        <a:bodyPr/>
        <a:lstStyle/>
        <a:p>
          <a:endParaRPr lang="en-US" sz="1600"/>
        </a:p>
      </dgm:t>
    </dgm:pt>
    <dgm:pt modelId="{4FF9CCE6-B4C4-42B6-8B8D-2DDE00CAB33D}">
      <dgm:prSet phldrT="[Texto]" custT="1"/>
      <dgm:spPr/>
      <dgm:t>
        <a:bodyPr/>
        <a:lstStyle/>
        <a:p>
          <a:r>
            <a:rPr lang="es-EC" sz="1600" dirty="0" smtClean="0"/>
            <a:t> Adquisición de la compra</a:t>
          </a:r>
          <a:endParaRPr lang="en-US" sz="1600" dirty="0"/>
        </a:p>
      </dgm:t>
    </dgm:pt>
    <dgm:pt modelId="{F9892619-C56E-4B28-8AA5-2F4E453A3C9E}" type="parTrans" cxnId="{51A5E9A7-397A-4772-81BB-C7AC9005920F}">
      <dgm:prSet/>
      <dgm:spPr/>
      <dgm:t>
        <a:bodyPr/>
        <a:lstStyle/>
        <a:p>
          <a:endParaRPr lang="en-US" sz="1600"/>
        </a:p>
      </dgm:t>
    </dgm:pt>
    <dgm:pt modelId="{E23FCAF0-23DF-47C4-B54B-DB65C8745E8E}" type="sibTrans" cxnId="{51A5E9A7-397A-4772-81BB-C7AC9005920F}">
      <dgm:prSet/>
      <dgm:spPr/>
      <dgm:t>
        <a:bodyPr/>
        <a:lstStyle/>
        <a:p>
          <a:endParaRPr lang="en-US" sz="1600"/>
        </a:p>
      </dgm:t>
    </dgm:pt>
    <dgm:pt modelId="{36B47715-34D8-4906-BCDF-1EDE5E5EB3F1}">
      <dgm:prSet phldrT="[Texto]" custT="1"/>
      <dgm:spPr/>
      <dgm:t>
        <a:bodyPr/>
        <a:lstStyle/>
        <a:p>
          <a:r>
            <a:rPr lang="es-ES" sz="1800" dirty="0" smtClean="0"/>
            <a:t>Existe compras que no se logran finalizar por incumplimientos de proveedores o inconvenientes dentro del proceso de la adquisición</a:t>
          </a:r>
          <a:endParaRPr lang="en-US" sz="1800" dirty="0"/>
        </a:p>
      </dgm:t>
    </dgm:pt>
    <dgm:pt modelId="{203E8852-CF6D-41E0-A081-8458A272B5C8}" type="parTrans" cxnId="{EB3FF5D3-F219-43B0-A5DB-D54951CA7A7A}">
      <dgm:prSet/>
      <dgm:spPr/>
      <dgm:t>
        <a:bodyPr/>
        <a:lstStyle/>
        <a:p>
          <a:endParaRPr lang="en-US" sz="1600"/>
        </a:p>
      </dgm:t>
    </dgm:pt>
    <dgm:pt modelId="{B51A78B3-122B-4482-9628-313FDABEEBC3}" type="sibTrans" cxnId="{EB3FF5D3-F219-43B0-A5DB-D54951CA7A7A}">
      <dgm:prSet/>
      <dgm:spPr/>
      <dgm:t>
        <a:bodyPr/>
        <a:lstStyle/>
        <a:p>
          <a:endParaRPr lang="en-US" sz="1600"/>
        </a:p>
      </dgm:t>
    </dgm:pt>
    <dgm:pt modelId="{D5C97A7A-4D00-4C07-AEFD-246E1C9A28C7}" type="pres">
      <dgm:prSet presAssocID="{FB50345D-781A-45B1-B325-BE8DFD50D2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CE7AB86-A622-43AE-A92C-BC7E25C4AA68}" type="pres">
      <dgm:prSet presAssocID="{8C4317A9-38CC-4CB1-AFF3-1197B0736CFC}" presName="composite" presStyleCnt="0"/>
      <dgm:spPr/>
    </dgm:pt>
    <dgm:pt modelId="{E491681A-3CBF-4E40-8DC9-6E5A0C47A586}" type="pres">
      <dgm:prSet presAssocID="{8C4317A9-38CC-4CB1-AFF3-1197B0736C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15CAC-ED54-4E4B-BF05-C32EBE15FB4F}" type="pres">
      <dgm:prSet presAssocID="{8C4317A9-38CC-4CB1-AFF3-1197B0736C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4016C-EFBF-4579-9B63-79AB4336A212}" type="pres">
      <dgm:prSet presAssocID="{2EB3A285-7EBF-4594-9126-4121DDE59BBC}" presName="sp" presStyleCnt="0"/>
      <dgm:spPr/>
    </dgm:pt>
    <dgm:pt modelId="{445C05ED-C17D-44F1-B961-42133CC8EB64}" type="pres">
      <dgm:prSet presAssocID="{C9BB0B4C-237F-4E57-A148-B58F03E465E7}" presName="composite" presStyleCnt="0"/>
      <dgm:spPr/>
    </dgm:pt>
    <dgm:pt modelId="{0F3D1D71-50CB-410E-86E4-713EE6A0DD26}" type="pres">
      <dgm:prSet presAssocID="{C9BB0B4C-237F-4E57-A148-B58F03E465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8632E-EA0F-4572-AA29-1A32D3649C44}" type="pres">
      <dgm:prSet presAssocID="{C9BB0B4C-237F-4E57-A148-B58F03E465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A81B5-9741-418C-85E3-8A0B538C2CC8}" type="pres">
      <dgm:prSet presAssocID="{2593366C-1D93-4814-B014-CB055615065D}" presName="sp" presStyleCnt="0"/>
      <dgm:spPr/>
    </dgm:pt>
    <dgm:pt modelId="{CDC5719B-A7A3-4C18-82F1-B5A25C0651C2}" type="pres">
      <dgm:prSet presAssocID="{4FF9CCE6-B4C4-42B6-8B8D-2DDE00CAB33D}" presName="composite" presStyleCnt="0"/>
      <dgm:spPr/>
    </dgm:pt>
    <dgm:pt modelId="{79C13549-2B14-46C6-BCCB-F0B6B70342CB}" type="pres">
      <dgm:prSet presAssocID="{4FF9CCE6-B4C4-42B6-8B8D-2DDE00CAB3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EBD5E-A50C-4723-8738-39F609DDCCF6}" type="pres">
      <dgm:prSet presAssocID="{4FF9CCE6-B4C4-42B6-8B8D-2DDE00CAB3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84A2B-B6C0-4D0F-9CC4-F15967445E43}" type="presOf" srcId="{29BD2BE1-1806-403D-B0D3-1531643AC750}" destId="{30C15CAC-ED54-4E4B-BF05-C32EBE15FB4F}" srcOrd="0" destOrd="0" presId="urn:microsoft.com/office/officeart/2005/8/layout/chevron2"/>
    <dgm:cxn modelId="{B2D29B87-F7B5-4863-B2BD-38CAE6E53224}" type="presOf" srcId="{36B47715-34D8-4906-BCDF-1EDE5E5EB3F1}" destId="{172EBD5E-A50C-4723-8738-39F609DDCCF6}" srcOrd="0" destOrd="0" presId="urn:microsoft.com/office/officeart/2005/8/layout/chevron2"/>
    <dgm:cxn modelId="{B31C90D8-02C1-4676-A787-715E62D5194C}" srcId="{FB50345D-781A-45B1-B325-BE8DFD50D239}" destId="{8C4317A9-38CC-4CB1-AFF3-1197B0736CFC}" srcOrd="0" destOrd="0" parTransId="{97EB4C3E-1878-43EB-A8A7-40AE5933F02E}" sibTransId="{2EB3A285-7EBF-4594-9126-4121DDE59BBC}"/>
    <dgm:cxn modelId="{51A5E9A7-397A-4772-81BB-C7AC9005920F}" srcId="{FB50345D-781A-45B1-B325-BE8DFD50D239}" destId="{4FF9CCE6-B4C4-42B6-8B8D-2DDE00CAB33D}" srcOrd="2" destOrd="0" parTransId="{F9892619-C56E-4B28-8AA5-2F4E453A3C9E}" sibTransId="{E23FCAF0-23DF-47C4-B54B-DB65C8745E8E}"/>
    <dgm:cxn modelId="{0F49970B-5676-4FD5-A1C1-B33671FF25D0}" srcId="{FB50345D-781A-45B1-B325-BE8DFD50D239}" destId="{C9BB0B4C-237F-4E57-A148-B58F03E465E7}" srcOrd="1" destOrd="0" parTransId="{AD1E9BF1-7D6B-409E-B4D6-6F30DC3E5DC8}" sibTransId="{2593366C-1D93-4814-B014-CB055615065D}"/>
    <dgm:cxn modelId="{6EC8D1F8-D27A-4F27-87F4-061FB7AE6C43}" type="presOf" srcId="{F43B64B8-E285-4754-8774-3DB430B5CEA7}" destId="{9BA8632E-EA0F-4572-AA29-1A32D3649C44}" srcOrd="0" destOrd="0" presId="urn:microsoft.com/office/officeart/2005/8/layout/chevron2"/>
    <dgm:cxn modelId="{459FE817-8B0B-4225-9D5B-041DCCB346D4}" srcId="{C9BB0B4C-237F-4E57-A148-B58F03E465E7}" destId="{F43B64B8-E285-4754-8774-3DB430B5CEA7}" srcOrd="0" destOrd="0" parTransId="{FFBDFD2A-A449-41D4-B83E-4EFE1CC8C647}" sibTransId="{80E74118-F44E-4B05-9960-C43CA480FFBC}"/>
    <dgm:cxn modelId="{4A4B3A10-831D-4237-898B-1F5C67C384AE}" type="presOf" srcId="{C9BB0B4C-237F-4E57-A148-B58F03E465E7}" destId="{0F3D1D71-50CB-410E-86E4-713EE6A0DD26}" srcOrd="0" destOrd="0" presId="urn:microsoft.com/office/officeart/2005/8/layout/chevron2"/>
    <dgm:cxn modelId="{28D47C38-6F64-4FC7-87F0-83991F0F1E30}" srcId="{8C4317A9-38CC-4CB1-AFF3-1197B0736CFC}" destId="{29BD2BE1-1806-403D-B0D3-1531643AC750}" srcOrd="0" destOrd="0" parTransId="{061ED9F7-4153-441C-BAD9-2408242CE713}" sibTransId="{F7BE19E0-6486-4844-88E8-4BB89CC624EA}"/>
    <dgm:cxn modelId="{EB3FF5D3-F219-43B0-A5DB-D54951CA7A7A}" srcId="{4FF9CCE6-B4C4-42B6-8B8D-2DDE00CAB33D}" destId="{36B47715-34D8-4906-BCDF-1EDE5E5EB3F1}" srcOrd="0" destOrd="0" parTransId="{203E8852-CF6D-41E0-A081-8458A272B5C8}" sibTransId="{B51A78B3-122B-4482-9628-313FDABEEBC3}"/>
    <dgm:cxn modelId="{AFBECDBC-606D-474E-B48E-63512778A4E8}" type="presOf" srcId="{8C4317A9-38CC-4CB1-AFF3-1197B0736CFC}" destId="{E491681A-3CBF-4E40-8DC9-6E5A0C47A586}" srcOrd="0" destOrd="0" presId="urn:microsoft.com/office/officeart/2005/8/layout/chevron2"/>
    <dgm:cxn modelId="{16923AED-E90B-45E4-BFC6-3C28A3ADAD0C}" type="presOf" srcId="{FB50345D-781A-45B1-B325-BE8DFD50D239}" destId="{D5C97A7A-4D00-4C07-AEFD-246E1C9A28C7}" srcOrd="0" destOrd="0" presId="urn:microsoft.com/office/officeart/2005/8/layout/chevron2"/>
    <dgm:cxn modelId="{EB6F4ACD-1372-456D-B8AB-BCE6E07F357A}" type="presOf" srcId="{4FF9CCE6-B4C4-42B6-8B8D-2DDE00CAB33D}" destId="{79C13549-2B14-46C6-BCCB-F0B6B70342CB}" srcOrd="0" destOrd="0" presId="urn:microsoft.com/office/officeart/2005/8/layout/chevron2"/>
    <dgm:cxn modelId="{32CAB092-1868-472F-BF88-32765ACA0DC2}" type="presParOf" srcId="{D5C97A7A-4D00-4C07-AEFD-246E1C9A28C7}" destId="{CCE7AB86-A622-43AE-A92C-BC7E25C4AA68}" srcOrd="0" destOrd="0" presId="urn:microsoft.com/office/officeart/2005/8/layout/chevron2"/>
    <dgm:cxn modelId="{62B659F9-9C11-4939-93D2-E8117924CC41}" type="presParOf" srcId="{CCE7AB86-A622-43AE-A92C-BC7E25C4AA68}" destId="{E491681A-3CBF-4E40-8DC9-6E5A0C47A586}" srcOrd="0" destOrd="0" presId="urn:microsoft.com/office/officeart/2005/8/layout/chevron2"/>
    <dgm:cxn modelId="{3B43E6CD-E21A-4728-A101-8860A637EF29}" type="presParOf" srcId="{CCE7AB86-A622-43AE-A92C-BC7E25C4AA68}" destId="{30C15CAC-ED54-4E4B-BF05-C32EBE15FB4F}" srcOrd="1" destOrd="0" presId="urn:microsoft.com/office/officeart/2005/8/layout/chevron2"/>
    <dgm:cxn modelId="{8B210BDB-FEB1-43E0-95D4-29A13D425EFB}" type="presParOf" srcId="{D5C97A7A-4D00-4C07-AEFD-246E1C9A28C7}" destId="{9844016C-EFBF-4579-9B63-79AB4336A212}" srcOrd="1" destOrd="0" presId="urn:microsoft.com/office/officeart/2005/8/layout/chevron2"/>
    <dgm:cxn modelId="{FB76DFDA-6A63-4034-8105-8350A18F37EF}" type="presParOf" srcId="{D5C97A7A-4D00-4C07-AEFD-246E1C9A28C7}" destId="{445C05ED-C17D-44F1-B961-42133CC8EB64}" srcOrd="2" destOrd="0" presId="urn:microsoft.com/office/officeart/2005/8/layout/chevron2"/>
    <dgm:cxn modelId="{0243D76A-185F-47D6-85F8-A5332EFEBD1E}" type="presParOf" srcId="{445C05ED-C17D-44F1-B961-42133CC8EB64}" destId="{0F3D1D71-50CB-410E-86E4-713EE6A0DD26}" srcOrd="0" destOrd="0" presId="urn:microsoft.com/office/officeart/2005/8/layout/chevron2"/>
    <dgm:cxn modelId="{B6C4F18B-29BC-4A89-B9A2-441E1551CF6C}" type="presParOf" srcId="{445C05ED-C17D-44F1-B961-42133CC8EB64}" destId="{9BA8632E-EA0F-4572-AA29-1A32D3649C44}" srcOrd="1" destOrd="0" presId="urn:microsoft.com/office/officeart/2005/8/layout/chevron2"/>
    <dgm:cxn modelId="{C6310DA5-14C4-49F9-8181-D1688BFC771C}" type="presParOf" srcId="{D5C97A7A-4D00-4C07-AEFD-246E1C9A28C7}" destId="{9E1A81B5-9741-418C-85E3-8A0B538C2CC8}" srcOrd="3" destOrd="0" presId="urn:microsoft.com/office/officeart/2005/8/layout/chevron2"/>
    <dgm:cxn modelId="{98781BC4-AA4C-4FD3-B476-6304BBE270C1}" type="presParOf" srcId="{D5C97A7A-4D00-4C07-AEFD-246E1C9A28C7}" destId="{CDC5719B-A7A3-4C18-82F1-B5A25C0651C2}" srcOrd="4" destOrd="0" presId="urn:microsoft.com/office/officeart/2005/8/layout/chevron2"/>
    <dgm:cxn modelId="{2B31585D-AF43-4E73-A94D-309099ADFC88}" type="presParOf" srcId="{CDC5719B-A7A3-4C18-82F1-B5A25C0651C2}" destId="{79C13549-2B14-46C6-BCCB-F0B6B70342CB}" srcOrd="0" destOrd="0" presId="urn:microsoft.com/office/officeart/2005/8/layout/chevron2"/>
    <dgm:cxn modelId="{D9F45F6C-F25E-49D9-B434-3053F65B4A68}" type="presParOf" srcId="{CDC5719B-A7A3-4C18-82F1-B5A25C0651C2}" destId="{172EBD5E-A50C-4723-8738-39F609DDCC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902B0C-4A5B-4FD6-AF0A-F9034E2951B1}" type="doc">
      <dgm:prSet loTypeId="urn:microsoft.com/office/officeart/2005/8/layout/pyramid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C1AB17E-7709-4BFA-AC7A-35757744797B}">
      <dgm:prSet phldrT="[Texto]" custT="1"/>
      <dgm:spPr/>
      <dgm:t>
        <a:bodyPr/>
        <a:lstStyle/>
        <a:p>
          <a:endParaRPr lang="en-US" sz="1600" dirty="0" smtClean="0"/>
        </a:p>
        <a:p>
          <a:r>
            <a:rPr lang="es-EC" sz="1600" b="1" dirty="0" smtClean="0"/>
            <a:t>Infraestructura &amp; Administración</a:t>
          </a:r>
          <a:endParaRPr lang="en-US" sz="1600" dirty="0"/>
        </a:p>
      </dgm:t>
    </dgm:pt>
    <dgm:pt modelId="{D6CCFD6D-DAB9-4AF8-90B1-C97ED7CAA58F}" type="parTrans" cxnId="{062FB4C9-3160-4AC5-8055-2860D1A780EA}">
      <dgm:prSet/>
      <dgm:spPr/>
      <dgm:t>
        <a:bodyPr/>
        <a:lstStyle/>
        <a:p>
          <a:endParaRPr lang="en-US"/>
        </a:p>
      </dgm:t>
    </dgm:pt>
    <dgm:pt modelId="{97C1FB05-B7C5-473A-B456-EB4E0EC40004}" type="sibTrans" cxnId="{062FB4C9-3160-4AC5-8055-2860D1A780EA}">
      <dgm:prSet/>
      <dgm:spPr/>
      <dgm:t>
        <a:bodyPr/>
        <a:lstStyle/>
        <a:p>
          <a:endParaRPr lang="en-US"/>
        </a:p>
      </dgm:t>
    </dgm:pt>
    <dgm:pt modelId="{AC4D4F0C-EFA1-40EF-9A21-46F8A5DB3C5F}">
      <dgm:prSet phldrT="[Texto]" custT="1"/>
      <dgm:spPr/>
      <dgm:t>
        <a:bodyPr/>
        <a:lstStyle/>
        <a:p>
          <a:r>
            <a:rPr lang="es-EC" sz="1600" b="1" dirty="0" smtClean="0"/>
            <a:t>Recursos Humanos</a:t>
          </a:r>
          <a:endParaRPr lang="en-US" sz="1600" dirty="0"/>
        </a:p>
      </dgm:t>
    </dgm:pt>
    <dgm:pt modelId="{73204C49-6059-44A5-812C-6480D3A5D76B}" type="parTrans" cxnId="{3484B1E2-5CDA-4117-8CD9-863452993A70}">
      <dgm:prSet/>
      <dgm:spPr/>
      <dgm:t>
        <a:bodyPr/>
        <a:lstStyle/>
        <a:p>
          <a:endParaRPr lang="en-US"/>
        </a:p>
      </dgm:t>
    </dgm:pt>
    <dgm:pt modelId="{E404BCF3-BF37-4E11-A55D-1B1837567C36}" type="sibTrans" cxnId="{3484B1E2-5CDA-4117-8CD9-863452993A70}">
      <dgm:prSet/>
      <dgm:spPr/>
      <dgm:t>
        <a:bodyPr/>
        <a:lstStyle/>
        <a:p>
          <a:endParaRPr lang="en-US"/>
        </a:p>
      </dgm:t>
    </dgm:pt>
    <dgm:pt modelId="{DB1CDFBE-D813-49D0-A405-FB9F6526CCF1}">
      <dgm:prSet phldrT="[Texto]" custT="1"/>
      <dgm:spPr/>
      <dgm:t>
        <a:bodyPr/>
        <a:lstStyle/>
        <a:p>
          <a:endParaRPr lang="en-US" sz="1600" dirty="0" smtClean="0"/>
        </a:p>
        <a:p>
          <a:r>
            <a:rPr lang="es-EC" sz="1600" b="1" dirty="0" smtClean="0"/>
            <a:t>Tecnología &amp; Sistemas de Información</a:t>
          </a:r>
          <a:endParaRPr lang="en-US" sz="1600" dirty="0"/>
        </a:p>
      </dgm:t>
    </dgm:pt>
    <dgm:pt modelId="{7534C0D0-9026-40E4-8996-B0DE118FFAE5}" type="parTrans" cxnId="{C64026B6-98D8-4868-8168-C4B0FDF5D9D5}">
      <dgm:prSet/>
      <dgm:spPr/>
      <dgm:t>
        <a:bodyPr/>
        <a:lstStyle/>
        <a:p>
          <a:endParaRPr lang="en-US"/>
        </a:p>
      </dgm:t>
    </dgm:pt>
    <dgm:pt modelId="{41E3EBEF-5A37-41F0-A5AF-1DA850406698}" type="sibTrans" cxnId="{C64026B6-98D8-4868-8168-C4B0FDF5D9D5}">
      <dgm:prSet/>
      <dgm:spPr/>
      <dgm:t>
        <a:bodyPr/>
        <a:lstStyle/>
        <a:p>
          <a:endParaRPr lang="en-US"/>
        </a:p>
      </dgm:t>
    </dgm:pt>
    <dgm:pt modelId="{6465AE3F-FCCA-437C-8979-E45F9C56E67B}">
      <dgm:prSet custT="1"/>
      <dgm:spPr/>
      <dgm:t>
        <a:bodyPr/>
        <a:lstStyle/>
        <a:p>
          <a:r>
            <a:rPr lang="es-EC" sz="1600" b="1" dirty="0" smtClean="0"/>
            <a:t>Abastecimiento</a:t>
          </a:r>
          <a:endParaRPr lang="en-US" sz="1800" dirty="0"/>
        </a:p>
      </dgm:t>
    </dgm:pt>
    <dgm:pt modelId="{E1819E9A-CC47-4419-AF7B-2DC924280297}" type="parTrans" cxnId="{20F51912-3A07-4AB4-B737-9DEC989431F2}">
      <dgm:prSet/>
      <dgm:spPr/>
      <dgm:t>
        <a:bodyPr/>
        <a:lstStyle/>
        <a:p>
          <a:endParaRPr lang="en-US"/>
        </a:p>
      </dgm:t>
    </dgm:pt>
    <dgm:pt modelId="{CE568134-2361-4FC6-8437-5D749AD43835}" type="sibTrans" cxnId="{20F51912-3A07-4AB4-B737-9DEC989431F2}">
      <dgm:prSet/>
      <dgm:spPr/>
      <dgm:t>
        <a:bodyPr/>
        <a:lstStyle/>
        <a:p>
          <a:endParaRPr lang="en-US"/>
        </a:p>
      </dgm:t>
    </dgm:pt>
    <dgm:pt modelId="{788ADC10-8FA5-4A20-88E4-613FC26247FF}">
      <dgm:prSet custT="1"/>
      <dgm:spPr/>
      <dgm:t>
        <a:bodyPr/>
        <a:lstStyle/>
        <a:p>
          <a:r>
            <a:rPr lang="es-EC" sz="1600" b="1" smtClean="0"/>
            <a:t>Logística de entrada</a:t>
          </a:r>
          <a:endParaRPr lang="en-US" sz="1600"/>
        </a:p>
      </dgm:t>
    </dgm:pt>
    <dgm:pt modelId="{65ECBAFB-B036-4AB7-9559-2A2C83353D30}" type="parTrans" cxnId="{92C6A041-63BF-434D-89B7-6D4404509E78}">
      <dgm:prSet/>
      <dgm:spPr/>
      <dgm:t>
        <a:bodyPr/>
        <a:lstStyle/>
        <a:p>
          <a:endParaRPr lang="en-US"/>
        </a:p>
      </dgm:t>
    </dgm:pt>
    <dgm:pt modelId="{B736BDF2-6397-4399-9EE6-0B9210B40F54}" type="sibTrans" cxnId="{92C6A041-63BF-434D-89B7-6D4404509E78}">
      <dgm:prSet/>
      <dgm:spPr/>
      <dgm:t>
        <a:bodyPr/>
        <a:lstStyle/>
        <a:p>
          <a:endParaRPr lang="en-US"/>
        </a:p>
      </dgm:t>
    </dgm:pt>
    <dgm:pt modelId="{4CB910E7-BC70-47DD-9D82-9AF89BA020EC}" type="pres">
      <dgm:prSet presAssocID="{F3902B0C-4A5B-4FD6-AF0A-F9034E2951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8080529-BABB-4269-8657-612B18FFFB89}" type="pres">
      <dgm:prSet presAssocID="{F3902B0C-4A5B-4FD6-AF0A-F9034E2951B1}" presName="pyramid" presStyleLbl="node1" presStyleIdx="0" presStyleCnt="1" custLinFactNeighborY="1017"/>
      <dgm:spPr/>
      <dgm:t>
        <a:bodyPr/>
        <a:lstStyle/>
        <a:p>
          <a:endParaRPr lang="en-US"/>
        </a:p>
      </dgm:t>
    </dgm:pt>
    <dgm:pt modelId="{B662149B-38E5-4FD8-9BD1-B8E89C08E25D}" type="pres">
      <dgm:prSet presAssocID="{F3902B0C-4A5B-4FD6-AF0A-F9034E2951B1}" presName="theList" presStyleCnt="0"/>
      <dgm:spPr/>
    </dgm:pt>
    <dgm:pt modelId="{EFD2EE92-A5F5-4345-A60E-FC5322D6AB66}" type="pres">
      <dgm:prSet presAssocID="{0C1AB17E-7709-4BFA-AC7A-35757744797B}" presName="aNode" presStyleLbl="fgAcc1" presStyleIdx="0" presStyleCnt="5" custLinFactNeighborY="-37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D3637-5F51-4061-81C5-61AEAF247392}" type="pres">
      <dgm:prSet presAssocID="{0C1AB17E-7709-4BFA-AC7A-35757744797B}" presName="aSpace" presStyleCnt="0"/>
      <dgm:spPr/>
    </dgm:pt>
    <dgm:pt modelId="{6AC2BC46-FE34-43FA-B0F4-FB1B898B62E9}" type="pres">
      <dgm:prSet presAssocID="{AC4D4F0C-EFA1-40EF-9A21-46F8A5DB3C5F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9A771-E40E-4BAE-9CC7-CB965678DC26}" type="pres">
      <dgm:prSet presAssocID="{AC4D4F0C-EFA1-40EF-9A21-46F8A5DB3C5F}" presName="aSpace" presStyleCnt="0"/>
      <dgm:spPr/>
    </dgm:pt>
    <dgm:pt modelId="{E05137CE-2EFE-4E22-81BF-55DCE7D46FC2}" type="pres">
      <dgm:prSet presAssocID="{DB1CDFBE-D813-49D0-A405-FB9F6526CCF1}" presName="aNode" presStyleLbl="fgAcc1" presStyleIdx="2" presStyleCnt="5" custLinFactNeighborX="1178" custLinFactNeighborY="22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4C945-05B7-4E5F-AC3E-54F52C0FB551}" type="pres">
      <dgm:prSet presAssocID="{DB1CDFBE-D813-49D0-A405-FB9F6526CCF1}" presName="aSpace" presStyleCnt="0"/>
      <dgm:spPr/>
    </dgm:pt>
    <dgm:pt modelId="{6C302E18-E95E-42AF-AD4A-E1479828DA37}" type="pres">
      <dgm:prSet presAssocID="{6465AE3F-FCCA-437C-8979-E45F9C56E67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315495-88DE-4F94-A61D-0B2287C073E1}" type="pres">
      <dgm:prSet presAssocID="{6465AE3F-FCCA-437C-8979-E45F9C56E67B}" presName="aSpace" presStyleCnt="0"/>
      <dgm:spPr/>
    </dgm:pt>
    <dgm:pt modelId="{938863A0-6A65-426B-B7EF-DFDB60080B85}" type="pres">
      <dgm:prSet presAssocID="{788ADC10-8FA5-4A20-88E4-613FC26247FF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8C6E2E-3C4F-4AC7-AF16-C28DBF6E6EE3}" type="pres">
      <dgm:prSet presAssocID="{788ADC10-8FA5-4A20-88E4-613FC26247FF}" presName="aSpace" presStyleCnt="0"/>
      <dgm:spPr/>
    </dgm:pt>
  </dgm:ptLst>
  <dgm:cxnLst>
    <dgm:cxn modelId="{44AA7609-3412-466A-B3C6-05D7B3251462}" type="presOf" srcId="{F3902B0C-4A5B-4FD6-AF0A-F9034E2951B1}" destId="{4CB910E7-BC70-47DD-9D82-9AF89BA020EC}" srcOrd="0" destOrd="0" presId="urn:microsoft.com/office/officeart/2005/8/layout/pyramid2"/>
    <dgm:cxn modelId="{6A77FE5E-7A74-4861-AC07-7D6A7D438063}" type="presOf" srcId="{AC4D4F0C-EFA1-40EF-9A21-46F8A5DB3C5F}" destId="{6AC2BC46-FE34-43FA-B0F4-FB1B898B62E9}" srcOrd="0" destOrd="0" presId="urn:microsoft.com/office/officeart/2005/8/layout/pyramid2"/>
    <dgm:cxn modelId="{C64026B6-98D8-4868-8168-C4B0FDF5D9D5}" srcId="{F3902B0C-4A5B-4FD6-AF0A-F9034E2951B1}" destId="{DB1CDFBE-D813-49D0-A405-FB9F6526CCF1}" srcOrd="2" destOrd="0" parTransId="{7534C0D0-9026-40E4-8996-B0DE118FFAE5}" sibTransId="{41E3EBEF-5A37-41F0-A5AF-1DA850406698}"/>
    <dgm:cxn modelId="{EA73C9C4-3048-41F1-AF52-FBE382F15380}" type="presOf" srcId="{DB1CDFBE-D813-49D0-A405-FB9F6526CCF1}" destId="{E05137CE-2EFE-4E22-81BF-55DCE7D46FC2}" srcOrd="0" destOrd="0" presId="urn:microsoft.com/office/officeart/2005/8/layout/pyramid2"/>
    <dgm:cxn modelId="{365D85EE-991C-4935-A5DB-1645533ADFCB}" type="presOf" srcId="{788ADC10-8FA5-4A20-88E4-613FC26247FF}" destId="{938863A0-6A65-426B-B7EF-DFDB60080B85}" srcOrd="0" destOrd="0" presId="urn:microsoft.com/office/officeart/2005/8/layout/pyramid2"/>
    <dgm:cxn modelId="{20F51912-3A07-4AB4-B737-9DEC989431F2}" srcId="{F3902B0C-4A5B-4FD6-AF0A-F9034E2951B1}" destId="{6465AE3F-FCCA-437C-8979-E45F9C56E67B}" srcOrd="3" destOrd="0" parTransId="{E1819E9A-CC47-4419-AF7B-2DC924280297}" sibTransId="{CE568134-2361-4FC6-8437-5D749AD43835}"/>
    <dgm:cxn modelId="{92C6A041-63BF-434D-89B7-6D4404509E78}" srcId="{F3902B0C-4A5B-4FD6-AF0A-F9034E2951B1}" destId="{788ADC10-8FA5-4A20-88E4-613FC26247FF}" srcOrd="4" destOrd="0" parTransId="{65ECBAFB-B036-4AB7-9559-2A2C83353D30}" sibTransId="{B736BDF2-6397-4399-9EE6-0B9210B40F54}"/>
    <dgm:cxn modelId="{3484B1E2-5CDA-4117-8CD9-863452993A70}" srcId="{F3902B0C-4A5B-4FD6-AF0A-F9034E2951B1}" destId="{AC4D4F0C-EFA1-40EF-9A21-46F8A5DB3C5F}" srcOrd="1" destOrd="0" parTransId="{73204C49-6059-44A5-812C-6480D3A5D76B}" sibTransId="{E404BCF3-BF37-4E11-A55D-1B1837567C36}"/>
    <dgm:cxn modelId="{062FB4C9-3160-4AC5-8055-2860D1A780EA}" srcId="{F3902B0C-4A5B-4FD6-AF0A-F9034E2951B1}" destId="{0C1AB17E-7709-4BFA-AC7A-35757744797B}" srcOrd="0" destOrd="0" parTransId="{D6CCFD6D-DAB9-4AF8-90B1-C97ED7CAA58F}" sibTransId="{97C1FB05-B7C5-473A-B456-EB4E0EC40004}"/>
    <dgm:cxn modelId="{CF8AF2EB-8722-4525-A385-EAC1F02E2B60}" type="presOf" srcId="{0C1AB17E-7709-4BFA-AC7A-35757744797B}" destId="{EFD2EE92-A5F5-4345-A60E-FC5322D6AB66}" srcOrd="0" destOrd="0" presId="urn:microsoft.com/office/officeart/2005/8/layout/pyramid2"/>
    <dgm:cxn modelId="{FBF678AA-1D80-4E6A-85C3-23B3EB50C096}" type="presOf" srcId="{6465AE3F-FCCA-437C-8979-E45F9C56E67B}" destId="{6C302E18-E95E-42AF-AD4A-E1479828DA37}" srcOrd="0" destOrd="0" presId="urn:microsoft.com/office/officeart/2005/8/layout/pyramid2"/>
    <dgm:cxn modelId="{C5C075C6-9F4C-40DC-A2D6-5275C041D2C7}" type="presParOf" srcId="{4CB910E7-BC70-47DD-9D82-9AF89BA020EC}" destId="{38080529-BABB-4269-8657-612B18FFFB89}" srcOrd="0" destOrd="0" presId="urn:microsoft.com/office/officeart/2005/8/layout/pyramid2"/>
    <dgm:cxn modelId="{24937700-D6FD-4667-B215-569D485DDBB7}" type="presParOf" srcId="{4CB910E7-BC70-47DD-9D82-9AF89BA020EC}" destId="{B662149B-38E5-4FD8-9BD1-B8E89C08E25D}" srcOrd="1" destOrd="0" presId="urn:microsoft.com/office/officeart/2005/8/layout/pyramid2"/>
    <dgm:cxn modelId="{CEF50CAC-E5F9-4782-95B4-89A0307AE8CD}" type="presParOf" srcId="{B662149B-38E5-4FD8-9BD1-B8E89C08E25D}" destId="{EFD2EE92-A5F5-4345-A60E-FC5322D6AB66}" srcOrd="0" destOrd="0" presId="urn:microsoft.com/office/officeart/2005/8/layout/pyramid2"/>
    <dgm:cxn modelId="{2989D6B4-B585-4DC3-9136-D7B27431BF1E}" type="presParOf" srcId="{B662149B-38E5-4FD8-9BD1-B8E89C08E25D}" destId="{4D2D3637-5F51-4061-81C5-61AEAF247392}" srcOrd="1" destOrd="0" presId="urn:microsoft.com/office/officeart/2005/8/layout/pyramid2"/>
    <dgm:cxn modelId="{50B02527-FC06-4B3F-9CF5-AA4567F857F3}" type="presParOf" srcId="{B662149B-38E5-4FD8-9BD1-B8E89C08E25D}" destId="{6AC2BC46-FE34-43FA-B0F4-FB1B898B62E9}" srcOrd="2" destOrd="0" presId="urn:microsoft.com/office/officeart/2005/8/layout/pyramid2"/>
    <dgm:cxn modelId="{ED5CBEB3-A103-4F31-9262-30B6B6568B97}" type="presParOf" srcId="{B662149B-38E5-4FD8-9BD1-B8E89C08E25D}" destId="{6039A771-E40E-4BAE-9CC7-CB965678DC26}" srcOrd="3" destOrd="0" presId="urn:microsoft.com/office/officeart/2005/8/layout/pyramid2"/>
    <dgm:cxn modelId="{EA8B7044-28E9-42C8-B020-54532F96C40B}" type="presParOf" srcId="{B662149B-38E5-4FD8-9BD1-B8E89C08E25D}" destId="{E05137CE-2EFE-4E22-81BF-55DCE7D46FC2}" srcOrd="4" destOrd="0" presId="urn:microsoft.com/office/officeart/2005/8/layout/pyramid2"/>
    <dgm:cxn modelId="{44643E8E-31CC-4299-911F-FEFDF7019A66}" type="presParOf" srcId="{B662149B-38E5-4FD8-9BD1-B8E89C08E25D}" destId="{B074C945-05B7-4E5F-AC3E-54F52C0FB551}" srcOrd="5" destOrd="0" presId="urn:microsoft.com/office/officeart/2005/8/layout/pyramid2"/>
    <dgm:cxn modelId="{16596D97-A393-411D-BCF5-6052B69E64A0}" type="presParOf" srcId="{B662149B-38E5-4FD8-9BD1-B8E89C08E25D}" destId="{6C302E18-E95E-42AF-AD4A-E1479828DA37}" srcOrd="6" destOrd="0" presId="urn:microsoft.com/office/officeart/2005/8/layout/pyramid2"/>
    <dgm:cxn modelId="{2C67BE71-711B-408D-BEA2-869939F52A2F}" type="presParOf" srcId="{B662149B-38E5-4FD8-9BD1-B8E89C08E25D}" destId="{53315495-88DE-4F94-A61D-0B2287C073E1}" srcOrd="7" destOrd="0" presId="urn:microsoft.com/office/officeart/2005/8/layout/pyramid2"/>
    <dgm:cxn modelId="{69305B5A-7699-4570-B0B7-940AA8BF47F3}" type="presParOf" srcId="{B662149B-38E5-4FD8-9BD1-B8E89C08E25D}" destId="{938863A0-6A65-426B-B7EF-DFDB60080B85}" srcOrd="8" destOrd="0" presId="urn:microsoft.com/office/officeart/2005/8/layout/pyramid2"/>
    <dgm:cxn modelId="{B9F92672-851B-411C-A08A-C2D25C291F16}" type="presParOf" srcId="{B662149B-38E5-4FD8-9BD1-B8E89C08E25D}" destId="{098C6E2E-3C4F-4AC7-AF16-C28DBF6E6EE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C2AA0-E8C9-4916-9082-961243DD971C}">
      <dsp:nvSpPr>
        <dsp:cNvPr id="0" name=""/>
        <dsp:cNvSpPr/>
      </dsp:nvSpPr>
      <dsp:spPr>
        <a:xfrm>
          <a:off x="3352819" y="3407387"/>
          <a:ext cx="1905015" cy="1916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ESTRATEGIA APLICADA</a:t>
          </a:r>
          <a:endParaRPr lang="en-US" sz="1600" kern="1200" dirty="0"/>
        </a:p>
      </dsp:txBody>
      <dsp:txXfrm>
        <a:off x="3352819" y="3407387"/>
        <a:ext cx="1905015" cy="1916382"/>
      </dsp:txXfrm>
    </dsp:sp>
    <dsp:sp modelId="{0DFE1DCE-C417-4B30-A8CA-C377AD8FEA64}">
      <dsp:nvSpPr>
        <dsp:cNvPr id="0" name=""/>
        <dsp:cNvSpPr/>
      </dsp:nvSpPr>
      <dsp:spPr>
        <a:xfrm rot="13778652">
          <a:off x="2006724" y="2686966"/>
          <a:ext cx="1660129" cy="65709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1187E-5F0F-4863-B96D-6A16AB14BF65}">
      <dsp:nvSpPr>
        <dsp:cNvPr id="0" name=""/>
        <dsp:cNvSpPr/>
      </dsp:nvSpPr>
      <dsp:spPr>
        <a:xfrm>
          <a:off x="-2" y="660398"/>
          <a:ext cx="4151498" cy="21626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rgbClr val="001848"/>
              </a:solidFill>
            </a:rPr>
            <a:t>Toda organización debe estar diseñada según su planteamiento estratégico para soportar cambios en el entorno del negocio; por lo tanto, la  estrategia es la que define cuál será, en definitiva, la forma en que la organización gestionará sus objetivos. </a:t>
          </a:r>
          <a:endParaRPr lang="en-US" sz="1600" kern="1200" dirty="0">
            <a:solidFill>
              <a:srgbClr val="001848"/>
            </a:solidFill>
          </a:endParaRPr>
        </a:p>
      </dsp:txBody>
      <dsp:txXfrm>
        <a:off x="-2" y="660398"/>
        <a:ext cx="4151498" cy="2162668"/>
      </dsp:txXfrm>
    </dsp:sp>
    <dsp:sp modelId="{6CE85F06-E600-4C3A-8528-A211326AFEDD}">
      <dsp:nvSpPr>
        <dsp:cNvPr id="0" name=""/>
        <dsp:cNvSpPr/>
      </dsp:nvSpPr>
      <dsp:spPr>
        <a:xfrm rot="18848892">
          <a:off x="4863364" y="2702491"/>
          <a:ext cx="1785896" cy="6999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C420E-4C9E-46D0-A957-6963130605CE}">
      <dsp:nvSpPr>
        <dsp:cNvPr id="0" name=""/>
        <dsp:cNvSpPr/>
      </dsp:nvSpPr>
      <dsp:spPr>
        <a:xfrm>
          <a:off x="4800606" y="705777"/>
          <a:ext cx="4074144" cy="2102024"/>
        </a:xfrm>
        <a:prstGeom prst="roundRect">
          <a:avLst>
            <a:gd name="adj" fmla="val 1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0" kern="1200" dirty="0" smtClean="0">
              <a:solidFill>
                <a:srgbClr val="001848"/>
              </a:solidFill>
            </a:rPr>
            <a:t>El objetivo que persigue el presente trabajo es </a:t>
          </a:r>
          <a:r>
            <a:rPr lang="es-EC" sz="1500" i="0" kern="1200" dirty="0" smtClean="0">
              <a:solidFill>
                <a:srgbClr val="001848"/>
              </a:solidFill>
            </a:rPr>
            <a:t>evaluar el actual control  de las compras por ínfima cuantía debido a su proceso de transición como entidad del estado, y desarrollando  un prototipo de control que mejore el proceso de compras y ayude a la organización al logro de sus objetivos estratégicos</a:t>
          </a:r>
          <a:endParaRPr lang="en-US" sz="1500" i="0" kern="1200" dirty="0">
            <a:solidFill>
              <a:srgbClr val="001848"/>
            </a:solidFill>
          </a:endParaRPr>
        </a:p>
      </dsp:txBody>
      <dsp:txXfrm>
        <a:off x="4800606" y="705777"/>
        <a:ext cx="4074144" cy="21020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61B5E-551F-42A2-8185-7CC465C9B909}">
      <dsp:nvSpPr>
        <dsp:cNvPr id="0" name=""/>
        <dsp:cNvSpPr/>
      </dsp:nvSpPr>
      <dsp:spPr>
        <a:xfrm>
          <a:off x="221419" y="496"/>
          <a:ext cx="3595761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Identificar los factores que hacen al Departamento de compras un elemento fundamental de la entidad y así generar una ventaja competitiva</a:t>
          </a:r>
          <a:endParaRPr lang="en-US" sz="1800" kern="1200" dirty="0"/>
        </a:p>
      </dsp:txBody>
      <dsp:txXfrm>
        <a:off x="221419" y="496"/>
        <a:ext cx="3595761" cy="1625203"/>
      </dsp:txXfrm>
    </dsp:sp>
    <dsp:sp modelId="{B6AB38D0-ACB3-4E73-9730-6AFE64ACC482}">
      <dsp:nvSpPr>
        <dsp:cNvPr id="0" name=""/>
        <dsp:cNvSpPr/>
      </dsp:nvSpPr>
      <dsp:spPr>
        <a:xfrm rot="5400000">
          <a:off x="17145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1714574" y="1666329"/>
        <a:ext cx="609451" cy="731341"/>
      </dsp:txXfrm>
    </dsp:sp>
    <dsp:sp modelId="{E98D73BA-3D26-4ADF-8864-450A6735C602}">
      <dsp:nvSpPr>
        <dsp:cNvPr id="0" name=""/>
        <dsp:cNvSpPr/>
      </dsp:nvSpPr>
      <dsp:spPr>
        <a:xfrm>
          <a:off x="221419" y="2438300"/>
          <a:ext cx="3595761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73000"/>
                <a:satMod val="150000"/>
              </a:schemeClr>
            </a:gs>
            <a:gs pos="25000">
              <a:schemeClr val="accent3">
                <a:hueOff val="-9679462"/>
                <a:satOff val="3238"/>
                <a:lumOff val="-14118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-9679462"/>
                <a:satOff val="3238"/>
                <a:lumOff val="-14118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-9679462"/>
                <a:satOff val="3238"/>
                <a:lumOff val="-14118"/>
                <a:alphaOff val="0"/>
                <a:shade val="57000"/>
                <a:satMod val="120000"/>
              </a:schemeClr>
            </a:gs>
            <a:gs pos="80000">
              <a:schemeClr val="accent3">
                <a:hueOff val="-9679462"/>
                <a:satOff val="3238"/>
                <a:lumOff val="-14118"/>
                <a:alphaOff val="0"/>
                <a:shade val="56000"/>
                <a:satMod val="145000"/>
              </a:schemeClr>
            </a:gs>
            <a:gs pos="88000">
              <a:schemeClr val="accent3">
                <a:hueOff val="-9679462"/>
                <a:satOff val="3238"/>
                <a:lumOff val="-14118"/>
                <a:alphaOff val="0"/>
                <a:shade val="63000"/>
                <a:satMod val="160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-9679462"/>
              <a:satOff val="3238"/>
              <a:lumOff val="-1411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Identificar los factores que afectan al Departamento  de forma inversa, es decir, que les significa un obstáculo para lograr los objetivos</a:t>
          </a:r>
          <a:endParaRPr lang="en-US" sz="2000" kern="1200" dirty="0"/>
        </a:p>
      </dsp:txBody>
      <dsp:txXfrm>
        <a:off x="221419" y="2438300"/>
        <a:ext cx="3595761" cy="162520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18AEF-FF3F-457F-87B6-F48C066ED6E1}">
      <dsp:nvSpPr>
        <dsp:cNvPr id="0" name=""/>
        <dsp:cNvSpPr/>
      </dsp:nvSpPr>
      <dsp:spPr>
        <a:xfrm>
          <a:off x="2362196" y="2597007"/>
          <a:ext cx="2743207" cy="19217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Requerimiento Proveedores  </a:t>
          </a:r>
          <a:endParaRPr lang="en-US" sz="2300" kern="1200" dirty="0"/>
        </a:p>
      </dsp:txBody>
      <dsp:txXfrm>
        <a:off x="2362196" y="2597007"/>
        <a:ext cx="2743207" cy="1921740"/>
      </dsp:txXfrm>
    </dsp:sp>
    <dsp:sp modelId="{8D28D7AD-F458-4AC0-AB42-92141A9A7C5E}">
      <dsp:nvSpPr>
        <dsp:cNvPr id="0" name=""/>
        <dsp:cNvSpPr/>
      </dsp:nvSpPr>
      <dsp:spPr>
        <a:xfrm rot="10800000">
          <a:off x="913398" y="3284029"/>
          <a:ext cx="1369114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FC04E-1A00-4178-AA93-D5ED11A1A31F}">
      <dsp:nvSpPr>
        <dsp:cNvPr id="0" name=""/>
        <dsp:cNvSpPr/>
      </dsp:nvSpPr>
      <dsp:spPr>
        <a:xfrm>
          <a:off x="571" y="2827616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Precios justos</a:t>
          </a:r>
          <a:endParaRPr lang="en-US" sz="2200" kern="1200" dirty="0"/>
        </a:p>
      </dsp:txBody>
      <dsp:txXfrm>
        <a:off x="571" y="2827616"/>
        <a:ext cx="1825653" cy="1460522"/>
      </dsp:txXfrm>
    </dsp:sp>
    <dsp:sp modelId="{9887C9CA-3177-4A4C-BC2B-11250D37AE20}">
      <dsp:nvSpPr>
        <dsp:cNvPr id="0" name=""/>
        <dsp:cNvSpPr/>
      </dsp:nvSpPr>
      <dsp:spPr>
        <a:xfrm rot="13500000">
          <a:off x="1503176" y="1860178"/>
          <a:ext cx="1613542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2591209"/>
            <a:satOff val="-2992"/>
            <a:lumOff val="-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405CC-1555-422F-871E-694B539597AD}">
      <dsp:nvSpPr>
        <dsp:cNvPr id="0" name=""/>
        <dsp:cNvSpPr/>
      </dsp:nvSpPr>
      <dsp:spPr>
        <a:xfrm>
          <a:off x="826648" y="833291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2591209"/>
            <a:satOff val="-2992"/>
            <a:lumOff val="-2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Pagos a tiempo</a:t>
          </a:r>
          <a:endParaRPr lang="en-US" sz="2200" kern="1200" dirty="0"/>
        </a:p>
      </dsp:txBody>
      <dsp:txXfrm>
        <a:off x="826648" y="833291"/>
        <a:ext cx="1825653" cy="1460522"/>
      </dsp:txXfrm>
    </dsp:sp>
    <dsp:sp modelId="{F3BC77CF-9E96-422C-832E-9B661B0CC0BE}">
      <dsp:nvSpPr>
        <dsp:cNvPr id="0" name=""/>
        <dsp:cNvSpPr/>
      </dsp:nvSpPr>
      <dsp:spPr>
        <a:xfrm rot="16200000">
          <a:off x="2855171" y="1342256"/>
          <a:ext cx="1757257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5182418"/>
            <a:satOff val="-5985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BA380-CC59-4F42-89F8-98093FDA7027}">
      <dsp:nvSpPr>
        <dsp:cNvPr id="0" name=""/>
        <dsp:cNvSpPr/>
      </dsp:nvSpPr>
      <dsp:spPr>
        <a:xfrm>
          <a:off x="2820973" y="7214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5182418"/>
            <a:satOff val="-5985"/>
            <a:lumOff val="-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Colaboración del personal</a:t>
          </a:r>
          <a:endParaRPr lang="en-US" sz="2200" kern="1200" dirty="0"/>
        </a:p>
      </dsp:txBody>
      <dsp:txXfrm>
        <a:off x="2820973" y="7214"/>
        <a:ext cx="1825653" cy="1460522"/>
      </dsp:txXfrm>
    </dsp:sp>
    <dsp:sp modelId="{A542F932-B517-4619-A299-A548CFD76467}">
      <dsp:nvSpPr>
        <dsp:cNvPr id="0" name=""/>
        <dsp:cNvSpPr/>
      </dsp:nvSpPr>
      <dsp:spPr>
        <a:xfrm rot="18900000">
          <a:off x="4350880" y="1860178"/>
          <a:ext cx="1613542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7773626"/>
            <a:satOff val="-8977"/>
            <a:lumOff val="-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06004-8E07-402D-96E9-08E877BE2006}">
      <dsp:nvSpPr>
        <dsp:cNvPr id="0" name=""/>
        <dsp:cNvSpPr/>
      </dsp:nvSpPr>
      <dsp:spPr>
        <a:xfrm>
          <a:off x="4815298" y="833291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7773626"/>
            <a:satOff val="-8977"/>
            <a:lumOff val="-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Solución oportuna de problemas</a:t>
          </a:r>
          <a:endParaRPr lang="en-US" sz="2200" kern="1200"/>
        </a:p>
      </dsp:txBody>
      <dsp:txXfrm>
        <a:off x="4815298" y="833291"/>
        <a:ext cx="1825653" cy="1460522"/>
      </dsp:txXfrm>
    </dsp:sp>
    <dsp:sp modelId="{09F3FEFE-379F-4E7C-880F-52DDF4DC80FB}">
      <dsp:nvSpPr>
        <dsp:cNvPr id="0" name=""/>
        <dsp:cNvSpPr/>
      </dsp:nvSpPr>
      <dsp:spPr>
        <a:xfrm>
          <a:off x="5185087" y="3284029"/>
          <a:ext cx="1369114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DFD74-5F9C-4050-87A4-734FEF8D1CE4}">
      <dsp:nvSpPr>
        <dsp:cNvPr id="0" name=""/>
        <dsp:cNvSpPr/>
      </dsp:nvSpPr>
      <dsp:spPr>
        <a:xfrm>
          <a:off x="5641375" y="2827616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Pedidos uniformes y a tiempo</a:t>
          </a:r>
          <a:endParaRPr lang="en-US" sz="2200" kern="1200"/>
        </a:p>
      </dsp:txBody>
      <dsp:txXfrm>
        <a:off x="5641375" y="2827616"/>
        <a:ext cx="1825653" cy="146052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18AEF-FF3F-457F-87B6-F48C066ED6E1}">
      <dsp:nvSpPr>
        <dsp:cNvPr id="0" name=""/>
        <dsp:cNvSpPr/>
      </dsp:nvSpPr>
      <dsp:spPr>
        <a:xfrm>
          <a:off x="2362196" y="2597007"/>
          <a:ext cx="2743207" cy="19217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Estrategia Diseñada Para Satisfacer a  los  Proveedores  </a:t>
          </a:r>
          <a:endParaRPr lang="en-US" sz="2200" kern="1200" dirty="0"/>
        </a:p>
      </dsp:txBody>
      <dsp:txXfrm>
        <a:off x="2362196" y="2597007"/>
        <a:ext cx="2743207" cy="1921740"/>
      </dsp:txXfrm>
    </dsp:sp>
    <dsp:sp modelId="{8D28D7AD-F458-4AC0-AB42-92141A9A7C5E}">
      <dsp:nvSpPr>
        <dsp:cNvPr id="0" name=""/>
        <dsp:cNvSpPr/>
      </dsp:nvSpPr>
      <dsp:spPr>
        <a:xfrm rot="10800000">
          <a:off x="913398" y="3284029"/>
          <a:ext cx="1369114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FC04E-1A00-4178-AA93-D5ED11A1A31F}">
      <dsp:nvSpPr>
        <dsp:cNvPr id="0" name=""/>
        <dsp:cNvSpPr/>
      </dsp:nvSpPr>
      <dsp:spPr>
        <a:xfrm>
          <a:off x="571" y="2827616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Entrega oportuna vs. Precio justo</a:t>
          </a:r>
          <a:endParaRPr lang="en-US" sz="1800" kern="1200" dirty="0"/>
        </a:p>
      </dsp:txBody>
      <dsp:txXfrm>
        <a:off x="571" y="2827616"/>
        <a:ext cx="1825653" cy="1460522"/>
      </dsp:txXfrm>
    </dsp:sp>
    <dsp:sp modelId="{30C9B914-94B5-4A5A-A889-E7999DB2C5CC}">
      <dsp:nvSpPr>
        <dsp:cNvPr id="0" name=""/>
        <dsp:cNvSpPr/>
      </dsp:nvSpPr>
      <dsp:spPr>
        <a:xfrm rot="21393094">
          <a:off x="5170682" y="3160394"/>
          <a:ext cx="1229667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2591209"/>
            <a:satOff val="-2992"/>
            <a:lumOff val="-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2F65-870F-49D3-A3C0-D33FC2EFA9C7}">
      <dsp:nvSpPr>
        <dsp:cNvPr id="0" name=""/>
        <dsp:cNvSpPr/>
      </dsp:nvSpPr>
      <dsp:spPr>
        <a:xfrm>
          <a:off x="5486410" y="2666999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2591209"/>
            <a:satOff val="-2992"/>
            <a:lumOff val="-2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Incentivar cultura de predisposición y colaboración de los empleados</a:t>
          </a:r>
          <a:endParaRPr lang="en-US" sz="1800" kern="1200" dirty="0"/>
        </a:p>
      </dsp:txBody>
      <dsp:txXfrm>
        <a:off x="5486410" y="2666999"/>
        <a:ext cx="1825653" cy="1460522"/>
      </dsp:txXfrm>
    </dsp:sp>
    <dsp:sp modelId="{C2502DBD-55DD-4188-967A-F3EBDF17B2F8}">
      <dsp:nvSpPr>
        <dsp:cNvPr id="0" name=""/>
        <dsp:cNvSpPr/>
      </dsp:nvSpPr>
      <dsp:spPr>
        <a:xfrm rot="16200000">
          <a:off x="2855171" y="1342256"/>
          <a:ext cx="1757257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5182418"/>
            <a:satOff val="-5985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99BF7-4A61-41E2-AFE1-8342FA29D3CD}">
      <dsp:nvSpPr>
        <dsp:cNvPr id="0" name=""/>
        <dsp:cNvSpPr/>
      </dsp:nvSpPr>
      <dsp:spPr>
        <a:xfrm>
          <a:off x="2820973" y="7214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5182418"/>
            <a:satOff val="-5985"/>
            <a:lumOff val="-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Brindar una atención personalizada</a:t>
          </a:r>
          <a:endParaRPr lang="en-US" sz="1800" kern="1200"/>
        </a:p>
      </dsp:txBody>
      <dsp:txXfrm>
        <a:off x="2820973" y="7214"/>
        <a:ext cx="1825653" cy="1460522"/>
      </dsp:txXfrm>
    </dsp:sp>
    <dsp:sp modelId="{8786E10C-0272-4218-82CE-504C70D42E19}">
      <dsp:nvSpPr>
        <dsp:cNvPr id="0" name=""/>
        <dsp:cNvSpPr/>
      </dsp:nvSpPr>
      <dsp:spPr>
        <a:xfrm rot="18900000">
          <a:off x="4350880" y="1860178"/>
          <a:ext cx="1613542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7773626"/>
            <a:satOff val="-8977"/>
            <a:lumOff val="-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DE39C-629D-43AA-9AD0-8AA2E841F3BD}">
      <dsp:nvSpPr>
        <dsp:cNvPr id="0" name=""/>
        <dsp:cNvSpPr/>
      </dsp:nvSpPr>
      <dsp:spPr>
        <a:xfrm>
          <a:off x="4815298" y="833291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7773626"/>
            <a:satOff val="-8977"/>
            <a:lumOff val="-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Compromiso de respeto al cumplimiento de plazos</a:t>
          </a:r>
          <a:endParaRPr lang="en-US" sz="1800" kern="1200"/>
        </a:p>
      </dsp:txBody>
      <dsp:txXfrm>
        <a:off x="4815298" y="833291"/>
        <a:ext cx="1825653" cy="1460522"/>
      </dsp:txXfrm>
    </dsp:sp>
    <dsp:sp modelId="{56D2690C-6055-4918-8C8A-4273C7B108AD}">
      <dsp:nvSpPr>
        <dsp:cNvPr id="0" name=""/>
        <dsp:cNvSpPr/>
      </dsp:nvSpPr>
      <dsp:spPr>
        <a:xfrm rot="13382885">
          <a:off x="1280748" y="1831208"/>
          <a:ext cx="1795420" cy="54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8C6EF-3D20-4E86-8D85-FE570E2B7F27}">
      <dsp:nvSpPr>
        <dsp:cNvPr id="0" name=""/>
        <dsp:cNvSpPr/>
      </dsp:nvSpPr>
      <dsp:spPr>
        <a:xfrm>
          <a:off x="609602" y="762007"/>
          <a:ext cx="1825653" cy="1460522"/>
        </a:xfrm>
        <a:prstGeom prst="roundRect">
          <a:avLst>
            <a:gd name="adj" fmla="val 1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Realización conjunta de un cronograma de pagos</a:t>
          </a:r>
          <a:endParaRPr lang="en-US" sz="1800" kern="1200" dirty="0"/>
        </a:p>
      </dsp:txBody>
      <dsp:txXfrm>
        <a:off x="609602" y="762007"/>
        <a:ext cx="1825653" cy="146052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18AEF-FF3F-457F-87B6-F48C066ED6E1}">
      <dsp:nvSpPr>
        <dsp:cNvPr id="0" name=""/>
        <dsp:cNvSpPr/>
      </dsp:nvSpPr>
      <dsp:spPr>
        <a:xfrm>
          <a:off x="2294740" y="2435660"/>
          <a:ext cx="2878119" cy="20162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Requerimiento Empleados  </a:t>
          </a:r>
          <a:endParaRPr lang="en-US" sz="2300" kern="1200" dirty="0"/>
        </a:p>
      </dsp:txBody>
      <dsp:txXfrm>
        <a:off x="2294740" y="2435660"/>
        <a:ext cx="2878119" cy="2016252"/>
      </dsp:txXfrm>
    </dsp:sp>
    <dsp:sp modelId="{8D28D7AD-F458-4AC0-AB42-92141A9A7C5E}">
      <dsp:nvSpPr>
        <dsp:cNvPr id="0" name=""/>
        <dsp:cNvSpPr/>
      </dsp:nvSpPr>
      <dsp:spPr>
        <a:xfrm rot="11700000">
          <a:off x="935126" y="2594097"/>
          <a:ext cx="1399734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FC04E-1A00-4178-AA93-D5ED11A1A31F}">
      <dsp:nvSpPr>
        <dsp:cNvPr id="0" name=""/>
        <dsp:cNvSpPr/>
      </dsp:nvSpPr>
      <dsp:spPr>
        <a:xfrm>
          <a:off x="1254" y="1934098"/>
          <a:ext cx="1915439" cy="153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Estabilidad laboral</a:t>
          </a:r>
          <a:endParaRPr lang="en-US" sz="2300" kern="1200" dirty="0"/>
        </a:p>
      </dsp:txBody>
      <dsp:txXfrm>
        <a:off x="1254" y="1934098"/>
        <a:ext cx="1915439" cy="1532351"/>
      </dsp:txXfrm>
    </dsp:sp>
    <dsp:sp modelId="{9887C9CA-3177-4A4C-BC2B-11250D37AE20}">
      <dsp:nvSpPr>
        <dsp:cNvPr id="0" name=""/>
        <dsp:cNvSpPr/>
      </dsp:nvSpPr>
      <dsp:spPr>
        <a:xfrm rot="14700000">
          <a:off x="2024487" y="1330300"/>
          <a:ext cx="1715509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3454945"/>
            <a:satOff val="-3990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405CC-1555-422F-871E-694B539597AD}">
      <dsp:nvSpPr>
        <dsp:cNvPr id="0" name=""/>
        <dsp:cNvSpPr/>
      </dsp:nvSpPr>
      <dsp:spPr>
        <a:xfrm>
          <a:off x="1562020" y="74050"/>
          <a:ext cx="1915439" cy="1532351"/>
        </a:xfrm>
        <a:prstGeom prst="roundRect">
          <a:avLst>
            <a:gd name="adj" fmla="val 10000"/>
          </a:avLst>
        </a:prstGeom>
        <a:solidFill>
          <a:schemeClr val="accent5">
            <a:hueOff val="3454945"/>
            <a:satOff val="-3990"/>
            <a:lumOff val="-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Crecimiento profesional</a:t>
          </a:r>
          <a:endParaRPr lang="en-US" sz="2300" kern="1200" dirty="0"/>
        </a:p>
      </dsp:txBody>
      <dsp:txXfrm>
        <a:off x="1562020" y="74050"/>
        <a:ext cx="1915439" cy="1532351"/>
      </dsp:txXfrm>
    </dsp:sp>
    <dsp:sp modelId="{F3BC77CF-9E96-422C-832E-9B661B0CC0BE}">
      <dsp:nvSpPr>
        <dsp:cNvPr id="0" name=""/>
        <dsp:cNvSpPr/>
      </dsp:nvSpPr>
      <dsp:spPr>
        <a:xfrm rot="17700000">
          <a:off x="3727602" y="1330300"/>
          <a:ext cx="1715509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6909890"/>
            <a:satOff val="-7980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BA380-CC59-4F42-89F8-98093FDA7027}">
      <dsp:nvSpPr>
        <dsp:cNvPr id="0" name=""/>
        <dsp:cNvSpPr/>
      </dsp:nvSpPr>
      <dsp:spPr>
        <a:xfrm>
          <a:off x="3990140" y="74050"/>
          <a:ext cx="1915439" cy="1532351"/>
        </a:xfrm>
        <a:prstGeom prst="roundRect">
          <a:avLst>
            <a:gd name="adj" fmla="val 10000"/>
          </a:avLst>
        </a:prstGeom>
        <a:solidFill>
          <a:schemeClr val="accent5">
            <a:hueOff val="6909890"/>
            <a:satOff val="-7980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Capacitación y educación continúa</a:t>
          </a:r>
          <a:endParaRPr lang="en-US" sz="2300" kern="1200" dirty="0"/>
        </a:p>
      </dsp:txBody>
      <dsp:txXfrm>
        <a:off x="3990140" y="74050"/>
        <a:ext cx="1915439" cy="1532351"/>
      </dsp:txXfrm>
    </dsp:sp>
    <dsp:sp modelId="{A542F932-B517-4619-A299-A548CFD76467}">
      <dsp:nvSpPr>
        <dsp:cNvPr id="0" name=""/>
        <dsp:cNvSpPr/>
      </dsp:nvSpPr>
      <dsp:spPr>
        <a:xfrm rot="20700000">
          <a:off x="5132738" y="2594097"/>
          <a:ext cx="1399734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06004-8E07-402D-96E9-08E877BE2006}">
      <dsp:nvSpPr>
        <dsp:cNvPr id="0" name=""/>
        <dsp:cNvSpPr/>
      </dsp:nvSpPr>
      <dsp:spPr>
        <a:xfrm>
          <a:off x="5550906" y="1934098"/>
          <a:ext cx="1915439" cy="1532351"/>
        </a:xfrm>
        <a:prstGeom prst="roundRect">
          <a:avLst>
            <a:gd name="adj" fmla="val 1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Ambiente laboral agradable</a:t>
          </a:r>
          <a:endParaRPr lang="en-US" sz="2300" kern="1200" dirty="0"/>
        </a:p>
      </dsp:txBody>
      <dsp:txXfrm>
        <a:off x="5550906" y="1934098"/>
        <a:ext cx="1915439" cy="1532351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18AEF-FF3F-457F-87B6-F48C066ED6E1}">
      <dsp:nvSpPr>
        <dsp:cNvPr id="0" name=""/>
        <dsp:cNvSpPr/>
      </dsp:nvSpPr>
      <dsp:spPr>
        <a:xfrm>
          <a:off x="2514602" y="1856730"/>
          <a:ext cx="2438394" cy="2356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Estrategia Diseñada Para Satisfacer a  los  Empleados  </a:t>
          </a:r>
          <a:endParaRPr lang="en-US" sz="2200" kern="1200" dirty="0"/>
        </a:p>
      </dsp:txBody>
      <dsp:txXfrm>
        <a:off x="2514602" y="1856730"/>
        <a:ext cx="2438394" cy="2356961"/>
      </dsp:txXfrm>
    </dsp:sp>
    <dsp:sp modelId="{8D28D7AD-F458-4AC0-AB42-92141A9A7C5E}">
      <dsp:nvSpPr>
        <dsp:cNvPr id="0" name=""/>
        <dsp:cNvSpPr/>
      </dsp:nvSpPr>
      <dsp:spPr>
        <a:xfrm rot="12900000">
          <a:off x="954922" y="1408781"/>
          <a:ext cx="1871525" cy="67173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FC04E-1A00-4178-AA93-D5ED11A1A31F}">
      <dsp:nvSpPr>
        <dsp:cNvPr id="0" name=""/>
        <dsp:cNvSpPr/>
      </dsp:nvSpPr>
      <dsp:spPr>
        <a:xfrm>
          <a:off x="4596" y="312271"/>
          <a:ext cx="2239113" cy="17912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Capacitación Continua</a:t>
          </a:r>
          <a:endParaRPr lang="en-US" sz="2200" kern="1200" dirty="0"/>
        </a:p>
      </dsp:txBody>
      <dsp:txXfrm>
        <a:off x="4596" y="312271"/>
        <a:ext cx="2239113" cy="1791290"/>
      </dsp:txXfrm>
    </dsp:sp>
    <dsp:sp modelId="{30C9B914-94B5-4A5A-A889-E7999DB2C5CC}">
      <dsp:nvSpPr>
        <dsp:cNvPr id="0" name=""/>
        <dsp:cNvSpPr/>
      </dsp:nvSpPr>
      <dsp:spPr>
        <a:xfrm rot="19330818">
          <a:off x="4448298" y="1342660"/>
          <a:ext cx="2066571" cy="67173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2F65-870F-49D3-A3C0-D33FC2EFA9C7}">
      <dsp:nvSpPr>
        <dsp:cNvPr id="0" name=""/>
        <dsp:cNvSpPr/>
      </dsp:nvSpPr>
      <dsp:spPr>
        <a:xfrm>
          <a:off x="5076078" y="228614"/>
          <a:ext cx="2239113" cy="1791290"/>
        </a:xfrm>
        <a:prstGeom prst="roundRect">
          <a:avLst>
            <a:gd name="adj" fmla="val 1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Incentivar cultura de predisposición y colaboración de los empleados</a:t>
          </a:r>
          <a:endParaRPr lang="en-US" sz="2200" kern="1200" dirty="0"/>
        </a:p>
      </dsp:txBody>
      <dsp:txXfrm>
        <a:off x="5076078" y="228614"/>
        <a:ext cx="2239113" cy="179129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6C4083-6D92-4349-88DB-843C775F7365}">
      <dsp:nvSpPr>
        <dsp:cNvPr id="0" name=""/>
        <dsp:cNvSpPr/>
      </dsp:nvSpPr>
      <dsp:spPr>
        <a:xfrm>
          <a:off x="0" y="500062"/>
          <a:ext cx="2547937" cy="15287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El enfoque estratégico </a:t>
          </a:r>
          <a:r>
            <a:rPr lang="es-EC" sz="1400" kern="1200" dirty="0" smtClean="0"/>
            <a:t>ha </a:t>
          </a:r>
          <a:r>
            <a:rPr lang="es-EC" sz="1400" kern="1200" dirty="0" smtClean="0"/>
            <a:t>sido </a:t>
          </a:r>
          <a:r>
            <a:rPr lang="es-EC" sz="1400" kern="1200" dirty="0" smtClean="0"/>
            <a:t>formulado </a:t>
          </a:r>
          <a:r>
            <a:rPr lang="es-EC" sz="1400" kern="1200" dirty="0" smtClean="0"/>
            <a:t>con el fin de ofrecer los máximos beneficios y alcanzar </a:t>
          </a:r>
          <a:r>
            <a:rPr lang="es-EC" sz="1400" kern="1200" dirty="0" smtClean="0"/>
            <a:t>el </a:t>
          </a:r>
          <a:r>
            <a:rPr lang="es-EC" sz="1400" kern="1200" dirty="0" smtClean="0"/>
            <a:t>cumplimiento de los objetivos presentados  por la empresa.</a:t>
          </a:r>
          <a:endParaRPr lang="es-ES" sz="1400" kern="1200" dirty="0"/>
        </a:p>
      </dsp:txBody>
      <dsp:txXfrm>
        <a:off x="0" y="500062"/>
        <a:ext cx="2547937" cy="1528762"/>
      </dsp:txXfrm>
    </dsp:sp>
    <dsp:sp modelId="{BC1ADD77-3676-4991-B0FF-CB0F29B4D17C}">
      <dsp:nvSpPr>
        <dsp:cNvPr id="0" name=""/>
        <dsp:cNvSpPr/>
      </dsp:nvSpPr>
      <dsp:spPr>
        <a:xfrm>
          <a:off x="2802731" y="500062"/>
          <a:ext cx="2547937" cy="1528762"/>
        </a:xfrm>
        <a:prstGeom prst="rect">
          <a:avLst/>
        </a:prstGeom>
        <a:solidFill>
          <a:schemeClr val="accent5">
            <a:hueOff val="1727473"/>
            <a:satOff val="-1995"/>
            <a:lumOff val="-196"/>
            <a:alphaOff val="0"/>
          </a:schemeClr>
        </a:solidFill>
        <a:ln>
          <a:noFill/>
        </a:ln>
        <a:effectLst>
          <a:glow rad="70000">
            <a:schemeClr val="accent5">
              <a:hueOff val="1727473"/>
              <a:satOff val="-1995"/>
              <a:lumOff val="-19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Se detectaron las necesidades de los Stakeholders </a:t>
          </a:r>
          <a:r>
            <a:rPr lang="es-EC" sz="1400" kern="1200" dirty="0" smtClean="0"/>
            <a:t> </a:t>
          </a:r>
          <a:r>
            <a:rPr lang="es-EC" sz="1400" kern="1200" dirty="0" smtClean="0"/>
            <a:t>con el fin de satisfacer las mismas, la estrategia se formuló buscando generar valor para ellos.</a:t>
          </a:r>
          <a:endParaRPr lang="es-ES" sz="1400" kern="1200" dirty="0"/>
        </a:p>
      </dsp:txBody>
      <dsp:txXfrm>
        <a:off x="2802731" y="500062"/>
        <a:ext cx="2547937" cy="1528762"/>
      </dsp:txXfrm>
    </dsp:sp>
    <dsp:sp modelId="{0F667A72-FC50-45C7-AC7F-BE86A3AE82FD}">
      <dsp:nvSpPr>
        <dsp:cNvPr id="0" name=""/>
        <dsp:cNvSpPr/>
      </dsp:nvSpPr>
      <dsp:spPr>
        <a:xfrm>
          <a:off x="5605462" y="500062"/>
          <a:ext cx="2547937" cy="1528762"/>
        </a:xfrm>
        <a:prstGeom prst="rect">
          <a:avLst/>
        </a:prstGeom>
        <a:solidFill>
          <a:schemeClr val="accent5">
            <a:hueOff val="3454945"/>
            <a:satOff val="-3990"/>
            <a:lumOff val="-392"/>
            <a:alphaOff val="0"/>
          </a:schemeClr>
        </a:solidFill>
        <a:ln>
          <a:noFill/>
        </a:ln>
        <a:effectLst>
          <a:glow rad="70000">
            <a:schemeClr val="accent5">
              <a:hueOff val="3454945"/>
              <a:satOff val="-3990"/>
              <a:lumOff val="-39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Se establecieron los indicadores respectivos que servirá como herramienta de medición para establecer el control preciso del cumplimiento de la estrategia.</a:t>
          </a:r>
          <a:endParaRPr lang="es-ES" sz="1400" kern="1200" dirty="0"/>
        </a:p>
      </dsp:txBody>
      <dsp:txXfrm>
        <a:off x="5605462" y="500062"/>
        <a:ext cx="2547937" cy="1528762"/>
      </dsp:txXfrm>
    </dsp:sp>
    <dsp:sp modelId="{D0A52651-E22E-43EF-B00B-39112AA2606E}">
      <dsp:nvSpPr>
        <dsp:cNvPr id="0" name=""/>
        <dsp:cNvSpPr/>
      </dsp:nvSpPr>
      <dsp:spPr>
        <a:xfrm>
          <a:off x="0" y="2283618"/>
          <a:ext cx="2547937" cy="1528762"/>
        </a:xfrm>
        <a:prstGeom prst="rect">
          <a:avLst/>
        </a:prstGeom>
        <a:solidFill>
          <a:schemeClr val="accent5">
            <a:hueOff val="5182418"/>
            <a:satOff val="-5985"/>
            <a:lumOff val="-588"/>
            <a:alphaOff val="0"/>
          </a:schemeClr>
        </a:solidFill>
        <a:ln>
          <a:noFill/>
        </a:ln>
        <a:effectLst>
          <a:glow rad="70000">
            <a:schemeClr val="accent5">
              <a:hueOff val="5182418"/>
              <a:satOff val="-5985"/>
              <a:lumOff val="-58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La empresa cuenta con los procesos del departamento de compras bien </a:t>
          </a:r>
          <a:r>
            <a:rPr lang="es-EC" sz="1400" kern="1200" dirty="0" smtClean="0"/>
            <a:t>estructurados, pero </a:t>
          </a:r>
          <a:r>
            <a:rPr lang="es-EC" sz="1400" kern="1200" dirty="0" smtClean="0"/>
            <a:t>no se cumplen en su totalidad con eficiencia lo cual se está trabajando </a:t>
          </a:r>
          <a:r>
            <a:rPr lang="es-EC" sz="1400" kern="1200" dirty="0" smtClean="0"/>
            <a:t>en </a:t>
          </a:r>
          <a:r>
            <a:rPr lang="es-EC" sz="1400" kern="1200" dirty="0" smtClean="0"/>
            <a:t>mejorar su aplicación.</a:t>
          </a:r>
          <a:endParaRPr lang="es-ES" sz="1400" kern="1200" dirty="0"/>
        </a:p>
      </dsp:txBody>
      <dsp:txXfrm>
        <a:off x="0" y="2283618"/>
        <a:ext cx="2547937" cy="1528762"/>
      </dsp:txXfrm>
    </dsp:sp>
    <dsp:sp modelId="{33186B99-E296-4B2B-9A8F-4EE0EF138C9C}">
      <dsp:nvSpPr>
        <dsp:cNvPr id="0" name=""/>
        <dsp:cNvSpPr/>
      </dsp:nvSpPr>
      <dsp:spPr>
        <a:xfrm>
          <a:off x="2802731" y="2283618"/>
          <a:ext cx="2547937" cy="1528762"/>
        </a:xfrm>
        <a:prstGeom prst="rect">
          <a:avLst/>
        </a:prstGeom>
        <a:solidFill>
          <a:schemeClr val="accent5">
            <a:hueOff val="6909890"/>
            <a:satOff val="-7980"/>
            <a:lumOff val="-784"/>
            <a:alphaOff val="0"/>
          </a:schemeClr>
        </a:solidFill>
        <a:ln>
          <a:noFill/>
        </a:ln>
        <a:effectLst>
          <a:glow rad="70000">
            <a:schemeClr val="accent5">
              <a:hueOff val="6909890"/>
              <a:satOff val="-7980"/>
              <a:lumOff val="-78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No se cuenta con un software uniforme en toda la compañía como herramienta idónea para facilitar el trabajo de control del cumplimiento de los objetivos.</a:t>
          </a:r>
          <a:endParaRPr lang="es-ES" sz="1400" kern="1200" dirty="0"/>
        </a:p>
      </dsp:txBody>
      <dsp:txXfrm>
        <a:off x="2802731" y="2283618"/>
        <a:ext cx="2547937" cy="1528762"/>
      </dsp:txXfrm>
    </dsp:sp>
    <dsp:sp modelId="{062F6670-12AA-4373-85B6-BF0450D5FDEB}">
      <dsp:nvSpPr>
        <dsp:cNvPr id="0" name=""/>
        <dsp:cNvSpPr/>
      </dsp:nvSpPr>
      <dsp:spPr>
        <a:xfrm>
          <a:off x="5605462" y="2283618"/>
          <a:ext cx="2547937" cy="1528762"/>
        </a:xfrm>
        <a:prstGeom prst="rect">
          <a:avLst/>
        </a:prstGeom>
        <a:solidFill>
          <a:schemeClr val="accent5">
            <a:hueOff val="8637362"/>
            <a:satOff val="-9975"/>
            <a:lumOff val="-980"/>
            <a:alphaOff val="0"/>
          </a:schemeClr>
        </a:solidFill>
        <a:ln>
          <a:noFill/>
        </a:ln>
        <a:effectLst>
          <a:glow rad="70000">
            <a:schemeClr val="accent5">
              <a:hueOff val="8637362"/>
              <a:satOff val="-9975"/>
              <a:lumOff val="-98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Durante el período de transición la entidad trató de apegarse a las normas del estado, cumpliendo con la culminación del proceso de compras de la mejor manera posible.</a:t>
          </a:r>
          <a:endParaRPr lang="es-ES" sz="1400" kern="1200" dirty="0"/>
        </a:p>
      </dsp:txBody>
      <dsp:txXfrm>
        <a:off x="5605462" y="2283618"/>
        <a:ext cx="2547937" cy="1528762"/>
      </dsp:txXfrm>
    </dsp:sp>
    <dsp:sp modelId="{DE4BC67E-8670-481A-9844-94B0A6F15AD6}">
      <dsp:nvSpPr>
        <dsp:cNvPr id="0" name=""/>
        <dsp:cNvSpPr/>
      </dsp:nvSpPr>
      <dsp:spPr>
        <a:xfrm>
          <a:off x="2802731" y="4067175"/>
          <a:ext cx="2547937" cy="1528762"/>
        </a:xfrm>
        <a:prstGeom prst="rect">
          <a:avLst/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>
          <a:glow rad="70000">
            <a:schemeClr val="accent5">
              <a:hueOff val="10364835"/>
              <a:satOff val="-11970"/>
              <a:lumOff val="-117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Se observaron a través de los índices de gestión ciertas irregularidades en el proceso de compras que están siendo mejoradas con la aplicación de ciertas estrategias planteadas.</a:t>
          </a:r>
          <a:endParaRPr lang="es-ES" sz="1400" kern="1200" dirty="0"/>
        </a:p>
      </dsp:txBody>
      <dsp:txXfrm>
        <a:off x="2802731" y="4067175"/>
        <a:ext cx="2547937" cy="152876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35272B-FF6A-4C11-879A-1DB1489DCE58}">
      <dsp:nvSpPr>
        <dsp:cNvPr id="0" name=""/>
        <dsp:cNvSpPr/>
      </dsp:nvSpPr>
      <dsp:spPr>
        <a:xfrm>
          <a:off x="2403115" y="824345"/>
          <a:ext cx="520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34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49414" y="867309"/>
        <a:ext cx="27536" cy="5512"/>
      </dsp:txXfrm>
    </dsp:sp>
    <dsp:sp modelId="{10890D01-DC0D-431C-80DD-E13954C91E42}">
      <dsp:nvSpPr>
        <dsp:cNvPr id="0" name=""/>
        <dsp:cNvSpPr/>
      </dsp:nvSpPr>
      <dsp:spPr>
        <a:xfrm>
          <a:off x="10416" y="151716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Implantar las estrategias formuladas para superar sus debilidades y enfrentar las amenazas detectadas en el análisis FODA</a:t>
          </a:r>
          <a:endParaRPr lang="es-ES" sz="1400" kern="1200" dirty="0"/>
        </a:p>
      </dsp:txBody>
      <dsp:txXfrm>
        <a:off x="10416" y="151716"/>
        <a:ext cx="2394499" cy="1436699"/>
      </dsp:txXfrm>
    </dsp:sp>
    <dsp:sp modelId="{B733171B-9112-42D3-BFF5-D0CE48C190AD}">
      <dsp:nvSpPr>
        <dsp:cNvPr id="0" name=""/>
        <dsp:cNvSpPr/>
      </dsp:nvSpPr>
      <dsp:spPr>
        <a:xfrm>
          <a:off x="5348349" y="824345"/>
          <a:ext cx="520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34" y="45720"/>
              </a:lnTo>
            </a:path>
          </a:pathLst>
        </a:custGeom>
        <a:noFill/>
        <a:ln w="9525" cap="flat" cmpd="sng" algn="ctr">
          <a:solidFill>
            <a:schemeClr val="accent5">
              <a:hueOff val="2072967"/>
              <a:satOff val="-2394"/>
              <a:lumOff val="-23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594648" y="867309"/>
        <a:ext cx="27536" cy="5512"/>
      </dsp:txXfrm>
    </dsp:sp>
    <dsp:sp modelId="{70A2AABD-8B9E-43F6-AB4A-5EC88B97DB2F}">
      <dsp:nvSpPr>
        <dsp:cNvPr id="0" name=""/>
        <dsp:cNvSpPr/>
      </dsp:nvSpPr>
      <dsp:spPr>
        <a:xfrm>
          <a:off x="2955650" y="151716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1727473"/>
                <a:satOff val="-1995"/>
                <a:lumOff val="-196"/>
                <a:alphaOff val="0"/>
                <a:tint val="73000"/>
                <a:satMod val="150000"/>
              </a:schemeClr>
            </a:gs>
            <a:gs pos="25000">
              <a:schemeClr val="accent5">
                <a:hueOff val="1727473"/>
                <a:satOff val="-1995"/>
                <a:lumOff val="-196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1727473"/>
                <a:satOff val="-1995"/>
                <a:lumOff val="-196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1727473"/>
                <a:satOff val="-1995"/>
                <a:lumOff val="-196"/>
                <a:alphaOff val="0"/>
                <a:shade val="57000"/>
                <a:satMod val="120000"/>
              </a:schemeClr>
            </a:gs>
            <a:gs pos="80000">
              <a:schemeClr val="accent5">
                <a:hueOff val="1727473"/>
                <a:satOff val="-1995"/>
                <a:lumOff val="-196"/>
                <a:alphaOff val="0"/>
                <a:shade val="56000"/>
                <a:satMod val="145000"/>
              </a:schemeClr>
            </a:gs>
            <a:gs pos="88000">
              <a:schemeClr val="accent5">
                <a:hueOff val="1727473"/>
                <a:satOff val="-1995"/>
                <a:lumOff val="-196"/>
                <a:alphaOff val="0"/>
                <a:shade val="63000"/>
                <a:satMod val="160000"/>
              </a:schemeClr>
            </a:gs>
            <a:gs pos="100000">
              <a:schemeClr val="accent5">
                <a:hueOff val="1727473"/>
                <a:satOff val="-1995"/>
                <a:lumOff val="-19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1727473"/>
              <a:satOff val="-1995"/>
              <a:lumOff val="-19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Desarrollar canales de comunicación entre los distintos departamentos involucrados en el proceso de compras para garantizar que todos integren el desarrollo de la estrategia y procurar motivar a los trabajadores.</a:t>
          </a:r>
          <a:endParaRPr lang="es-ES" sz="1200" kern="1200" dirty="0"/>
        </a:p>
      </dsp:txBody>
      <dsp:txXfrm>
        <a:off x="2955650" y="151716"/>
        <a:ext cx="2394499" cy="1436699"/>
      </dsp:txXfrm>
    </dsp:sp>
    <dsp:sp modelId="{053D1A18-0F9D-44B2-A802-5A8642B1861F}">
      <dsp:nvSpPr>
        <dsp:cNvPr id="0" name=""/>
        <dsp:cNvSpPr/>
      </dsp:nvSpPr>
      <dsp:spPr>
        <a:xfrm>
          <a:off x="1207666" y="1586615"/>
          <a:ext cx="5890467" cy="520134"/>
        </a:xfrm>
        <a:custGeom>
          <a:avLst/>
          <a:gdLst/>
          <a:ahLst/>
          <a:cxnLst/>
          <a:rect l="0" t="0" r="0" b="0"/>
          <a:pathLst>
            <a:path>
              <a:moveTo>
                <a:pt x="5890467" y="0"/>
              </a:moveTo>
              <a:lnTo>
                <a:pt x="5890467" y="277167"/>
              </a:lnTo>
              <a:lnTo>
                <a:pt x="0" y="277167"/>
              </a:lnTo>
              <a:lnTo>
                <a:pt x="0" y="520134"/>
              </a:lnTo>
            </a:path>
          </a:pathLst>
        </a:custGeom>
        <a:noFill/>
        <a:ln w="9525" cap="flat" cmpd="sng" algn="ctr">
          <a:solidFill>
            <a:schemeClr val="accent5">
              <a:hueOff val="4145934"/>
              <a:satOff val="-4788"/>
              <a:lumOff val="-47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04996" y="1843926"/>
        <a:ext cx="295807" cy="5512"/>
      </dsp:txXfrm>
    </dsp:sp>
    <dsp:sp modelId="{37BD0306-8A3B-4F7C-95B0-015460344CC0}">
      <dsp:nvSpPr>
        <dsp:cNvPr id="0" name=""/>
        <dsp:cNvSpPr/>
      </dsp:nvSpPr>
      <dsp:spPr>
        <a:xfrm>
          <a:off x="5900884" y="151716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3454945"/>
                <a:satOff val="-3990"/>
                <a:lumOff val="-392"/>
                <a:alphaOff val="0"/>
                <a:tint val="73000"/>
                <a:satMod val="150000"/>
              </a:schemeClr>
            </a:gs>
            <a:gs pos="25000">
              <a:schemeClr val="accent5">
                <a:hueOff val="3454945"/>
                <a:satOff val="-3990"/>
                <a:lumOff val="-392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3454945"/>
                <a:satOff val="-3990"/>
                <a:lumOff val="-392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3454945"/>
                <a:satOff val="-3990"/>
                <a:lumOff val="-392"/>
                <a:alphaOff val="0"/>
                <a:shade val="57000"/>
                <a:satMod val="120000"/>
              </a:schemeClr>
            </a:gs>
            <a:gs pos="80000">
              <a:schemeClr val="accent5">
                <a:hueOff val="3454945"/>
                <a:satOff val="-3990"/>
                <a:lumOff val="-392"/>
                <a:alphaOff val="0"/>
                <a:shade val="56000"/>
                <a:satMod val="145000"/>
              </a:schemeClr>
            </a:gs>
            <a:gs pos="88000">
              <a:schemeClr val="accent5">
                <a:hueOff val="3454945"/>
                <a:satOff val="-3990"/>
                <a:lumOff val="-392"/>
                <a:alphaOff val="0"/>
                <a:shade val="63000"/>
                <a:satMod val="160000"/>
              </a:schemeClr>
            </a:gs>
            <a:gs pos="100000">
              <a:schemeClr val="accent5">
                <a:hueOff val="3454945"/>
                <a:satOff val="-3990"/>
                <a:lumOff val="-392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3454945"/>
              <a:satOff val="-3990"/>
              <a:lumOff val="-39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Realizar un control constante de los procesos, del cumplimiento de metas, de objetivos, buscar soluciones constantes, buscar oportunidades de mejoras. </a:t>
          </a:r>
          <a:endParaRPr lang="es-ES" sz="1400" kern="1200" dirty="0"/>
        </a:p>
      </dsp:txBody>
      <dsp:txXfrm>
        <a:off x="5900884" y="151716"/>
        <a:ext cx="2394499" cy="1436699"/>
      </dsp:txXfrm>
    </dsp:sp>
    <dsp:sp modelId="{B72A9D20-02F2-467E-BED5-4B135D827A82}">
      <dsp:nvSpPr>
        <dsp:cNvPr id="0" name=""/>
        <dsp:cNvSpPr/>
      </dsp:nvSpPr>
      <dsp:spPr>
        <a:xfrm>
          <a:off x="2403115" y="2811780"/>
          <a:ext cx="520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34" y="45720"/>
              </a:lnTo>
            </a:path>
          </a:pathLst>
        </a:custGeom>
        <a:noFill/>
        <a:ln w="9525" cap="flat" cmpd="sng" algn="ctr">
          <a:solidFill>
            <a:schemeClr val="accent5">
              <a:hueOff val="6218901"/>
              <a:satOff val="-7182"/>
              <a:lumOff val="-70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49414" y="2854743"/>
        <a:ext cx="27536" cy="5512"/>
      </dsp:txXfrm>
    </dsp:sp>
    <dsp:sp modelId="{83EBDFB0-38F5-41A1-9205-2209FEDB124A}">
      <dsp:nvSpPr>
        <dsp:cNvPr id="0" name=""/>
        <dsp:cNvSpPr/>
      </dsp:nvSpPr>
      <dsp:spPr>
        <a:xfrm>
          <a:off x="10416" y="2139150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5182418"/>
                <a:satOff val="-5985"/>
                <a:lumOff val="-588"/>
                <a:alphaOff val="0"/>
                <a:tint val="73000"/>
                <a:satMod val="150000"/>
              </a:schemeClr>
            </a:gs>
            <a:gs pos="25000">
              <a:schemeClr val="accent5">
                <a:hueOff val="5182418"/>
                <a:satOff val="-5985"/>
                <a:lumOff val="-588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5182418"/>
                <a:satOff val="-5985"/>
                <a:lumOff val="-588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5182418"/>
                <a:satOff val="-5985"/>
                <a:lumOff val="-588"/>
                <a:alphaOff val="0"/>
                <a:shade val="57000"/>
                <a:satMod val="120000"/>
              </a:schemeClr>
            </a:gs>
            <a:gs pos="80000">
              <a:schemeClr val="accent5">
                <a:hueOff val="5182418"/>
                <a:satOff val="-5985"/>
                <a:lumOff val="-588"/>
                <a:alphaOff val="0"/>
                <a:shade val="56000"/>
                <a:satMod val="145000"/>
              </a:schemeClr>
            </a:gs>
            <a:gs pos="88000">
              <a:schemeClr val="accent5">
                <a:hueOff val="5182418"/>
                <a:satOff val="-5985"/>
                <a:lumOff val="-588"/>
                <a:alphaOff val="0"/>
                <a:shade val="63000"/>
                <a:satMod val="160000"/>
              </a:schemeClr>
            </a:gs>
            <a:gs pos="100000">
              <a:schemeClr val="accent5">
                <a:hueOff val="5182418"/>
                <a:satOff val="-5985"/>
                <a:lumOff val="-588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5182418"/>
              <a:satOff val="-5985"/>
              <a:lumOff val="-58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Realizar un sistema de gestión dinámico que se pueda acoplar a los cambios de regulaciones de Estado.</a:t>
          </a:r>
          <a:endParaRPr lang="es-ES" sz="1400" kern="1200" dirty="0"/>
        </a:p>
      </dsp:txBody>
      <dsp:txXfrm>
        <a:off x="10416" y="2139150"/>
        <a:ext cx="2394499" cy="1436699"/>
      </dsp:txXfrm>
    </dsp:sp>
    <dsp:sp modelId="{9F7005E2-9ABB-437C-A003-D2C3A36E0729}">
      <dsp:nvSpPr>
        <dsp:cNvPr id="0" name=""/>
        <dsp:cNvSpPr/>
      </dsp:nvSpPr>
      <dsp:spPr>
        <a:xfrm>
          <a:off x="5348349" y="2806234"/>
          <a:ext cx="530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265"/>
              </a:moveTo>
              <a:lnTo>
                <a:pt x="282375" y="51265"/>
              </a:lnTo>
              <a:lnTo>
                <a:pt x="282375" y="45720"/>
              </a:lnTo>
              <a:lnTo>
                <a:pt x="530551" y="45720"/>
              </a:lnTo>
            </a:path>
          </a:pathLst>
        </a:custGeom>
        <a:noFill/>
        <a:ln w="9525" cap="flat" cmpd="sng" algn="ctr">
          <a:solidFill>
            <a:schemeClr val="accent5">
              <a:hueOff val="8291868"/>
              <a:satOff val="-9576"/>
              <a:lumOff val="-941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599595" y="2849197"/>
        <a:ext cx="28058" cy="5512"/>
      </dsp:txXfrm>
    </dsp:sp>
    <dsp:sp modelId="{AEAAB901-E749-41E3-82C9-AA747E83A4DF}">
      <dsp:nvSpPr>
        <dsp:cNvPr id="0" name=""/>
        <dsp:cNvSpPr/>
      </dsp:nvSpPr>
      <dsp:spPr>
        <a:xfrm>
          <a:off x="2955650" y="2139150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6909890"/>
                <a:satOff val="-7980"/>
                <a:lumOff val="-784"/>
                <a:alphaOff val="0"/>
                <a:tint val="73000"/>
                <a:satMod val="150000"/>
              </a:schemeClr>
            </a:gs>
            <a:gs pos="25000">
              <a:schemeClr val="accent5">
                <a:hueOff val="6909890"/>
                <a:satOff val="-7980"/>
                <a:lumOff val="-78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6909890"/>
                <a:satOff val="-7980"/>
                <a:lumOff val="-78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6909890"/>
                <a:satOff val="-7980"/>
                <a:lumOff val="-784"/>
                <a:alphaOff val="0"/>
                <a:shade val="57000"/>
                <a:satMod val="120000"/>
              </a:schemeClr>
            </a:gs>
            <a:gs pos="80000">
              <a:schemeClr val="accent5">
                <a:hueOff val="6909890"/>
                <a:satOff val="-7980"/>
                <a:lumOff val="-784"/>
                <a:alphaOff val="0"/>
                <a:shade val="56000"/>
                <a:satMod val="145000"/>
              </a:schemeClr>
            </a:gs>
            <a:gs pos="88000">
              <a:schemeClr val="accent5">
                <a:hueOff val="6909890"/>
                <a:satOff val="-7980"/>
                <a:lumOff val="-784"/>
                <a:alphaOff val="0"/>
                <a:shade val="63000"/>
                <a:satMod val="160000"/>
              </a:schemeClr>
            </a:gs>
            <a:gs pos="100000">
              <a:schemeClr val="accent5">
                <a:hueOff val="6909890"/>
                <a:satOff val="-7980"/>
                <a:lumOff val="-78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6909890"/>
              <a:satOff val="-7980"/>
              <a:lumOff val="-78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Continuar con la aplicación de índices de gestión según la periodicidad que mejor convenga para obtener resultados actuales. </a:t>
          </a:r>
          <a:endParaRPr lang="es-ES" sz="1400" kern="1200" dirty="0"/>
        </a:p>
      </dsp:txBody>
      <dsp:txXfrm>
        <a:off x="2955650" y="2139150"/>
        <a:ext cx="2394499" cy="1436699"/>
      </dsp:txXfrm>
    </dsp:sp>
    <dsp:sp modelId="{FB2F54EE-256C-4C92-87AC-D8F7CCB1DC98}">
      <dsp:nvSpPr>
        <dsp:cNvPr id="0" name=""/>
        <dsp:cNvSpPr/>
      </dsp:nvSpPr>
      <dsp:spPr>
        <a:xfrm>
          <a:off x="1207666" y="3568504"/>
          <a:ext cx="5900884" cy="525680"/>
        </a:xfrm>
        <a:custGeom>
          <a:avLst/>
          <a:gdLst/>
          <a:ahLst/>
          <a:cxnLst/>
          <a:rect l="0" t="0" r="0" b="0"/>
          <a:pathLst>
            <a:path>
              <a:moveTo>
                <a:pt x="5900884" y="0"/>
              </a:moveTo>
              <a:lnTo>
                <a:pt x="5900884" y="279940"/>
              </a:lnTo>
              <a:lnTo>
                <a:pt x="0" y="279940"/>
              </a:lnTo>
              <a:lnTo>
                <a:pt x="0" y="525680"/>
              </a:lnTo>
            </a:path>
          </a:pathLst>
        </a:custGeom>
        <a:noFill/>
        <a:ln w="9525" cap="flat" cmpd="sng" algn="ctr">
          <a:solidFill>
            <a:schemeClr val="accent5">
              <a:hueOff val="10364835"/>
              <a:satOff val="-11970"/>
              <a:lumOff val="-117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09932" y="3828587"/>
        <a:ext cx="296352" cy="5512"/>
      </dsp:txXfrm>
    </dsp:sp>
    <dsp:sp modelId="{07DBA18B-C547-484A-AB14-8E82D4FB4A1E}">
      <dsp:nvSpPr>
        <dsp:cNvPr id="0" name=""/>
        <dsp:cNvSpPr/>
      </dsp:nvSpPr>
      <dsp:spPr>
        <a:xfrm>
          <a:off x="5911300" y="2133604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8637362"/>
                <a:satOff val="-9975"/>
                <a:lumOff val="-980"/>
                <a:alphaOff val="0"/>
                <a:tint val="73000"/>
                <a:satMod val="150000"/>
              </a:schemeClr>
            </a:gs>
            <a:gs pos="25000">
              <a:schemeClr val="accent5">
                <a:hueOff val="8637362"/>
                <a:satOff val="-9975"/>
                <a:lumOff val="-98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8637362"/>
                <a:satOff val="-9975"/>
                <a:lumOff val="-98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8637362"/>
                <a:satOff val="-9975"/>
                <a:lumOff val="-980"/>
                <a:alphaOff val="0"/>
                <a:shade val="57000"/>
                <a:satMod val="120000"/>
              </a:schemeClr>
            </a:gs>
            <a:gs pos="80000">
              <a:schemeClr val="accent5">
                <a:hueOff val="8637362"/>
                <a:satOff val="-9975"/>
                <a:lumOff val="-980"/>
                <a:alphaOff val="0"/>
                <a:shade val="56000"/>
                <a:satMod val="145000"/>
              </a:schemeClr>
            </a:gs>
            <a:gs pos="88000">
              <a:schemeClr val="accent5">
                <a:hueOff val="8637362"/>
                <a:satOff val="-9975"/>
                <a:lumOff val="-980"/>
                <a:alphaOff val="0"/>
                <a:shade val="63000"/>
                <a:satMod val="160000"/>
              </a:schemeClr>
            </a:gs>
            <a:gs pos="100000">
              <a:schemeClr val="accent5">
                <a:hueOff val="8637362"/>
                <a:satOff val="-9975"/>
                <a:lumOff val="-98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8637362"/>
              <a:satOff val="-9975"/>
              <a:lumOff val="-98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Aplicar al 100% el manual de procedimientos de compras que esté vigente en la entidad. </a:t>
          </a:r>
          <a:endParaRPr lang="es-ES" sz="1400" kern="1200" dirty="0"/>
        </a:p>
      </dsp:txBody>
      <dsp:txXfrm>
        <a:off x="5911300" y="2133604"/>
        <a:ext cx="2394499" cy="1436699"/>
      </dsp:txXfrm>
    </dsp:sp>
    <dsp:sp modelId="{88CF81B0-5FB5-4796-9386-7110C3B62087}">
      <dsp:nvSpPr>
        <dsp:cNvPr id="0" name=""/>
        <dsp:cNvSpPr/>
      </dsp:nvSpPr>
      <dsp:spPr>
        <a:xfrm>
          <a:off x="10416" y="4126584"/>
          <a:ext cx="2394499" cy="1436699"/>
        </a:xfrm>
        <a:prstGeom prst="rect">
          <a:avLst/>
        </a:prstGeom>
        <a:gradFill rotWithShape="0">
          <a:gsLst>
            <a:gs pos="0">
              <a:schemeClr val="accent5">
                <a:hueOff val="10364835"/>
                <a:satOff val="-11970"/>
                <a:lumOff val="-1176"/>
                <a:alphaOff val="0"/>
                <a:tint val="73000"/>
                <a:satMod val="150000"/>
              </a:schemeClr>
            </a:gs>
            <a:gs pos="25000">
              <a:schemeClr val="accent5">
                <a:hueOff val="10364835"/>
                <a:satOff val="-11970"/>
                <a:lumOff val="-11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10364835"/>
                <a:satOff val="-11970"/>
                <a:lumOff val="-11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10364835"/>
                <a:satOff val="-11970"/>
                <a:lumOff val="-1176"/>
                <a:alphaOff val="0"/>
                <a:shade val="57000"/>
                <a:satMod val="120000"/>
              </a:schemeClr>
            </a:gs>
            <a:gs pos="80000">
              <a:schemeClr val="accent5">
                <a:hueOff val="10364835"/>
                <a:satOff val="-11970"/>
                <a:lumOff val="-1176"/>
                <a:alphaOff val="0"/>
                <a:shade val="56000"/>
                <a:satMod val="145000"/>
              </a:schemeClr>
            </a:gs>
            <a:gs pos="88000">
              <a:schemeClr val="accent5">
                <a:hueOff val="10364835"/>
                <a:satOff val="-11970"/>
                <a:lumOff val="-1176"/>
                <a:alphaOff val="0"/>
                <a:shade val="63000"/>
                <a:satMod val="160000"/>
              </a:schemeClr>
            </a:gs>
            <a:gs pos="100000">
              <a:schemeClr val="accent5">
                <a:hueOff val="10364835"/>
                <a:satOff val="-11970"/>
                <a:lumOff val="-117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10364835"/>
              <a:satOff val="-11970"/>
              <a:lumOff val="-117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Si se requiere de cambios o recomendaciones para mejorar el proceso de adquisición, el jefe responsable del área deberá recomendar que se adicione lo recomendado al actual manual de procedimientos con las respectivas aprobaciones.</a:t>
          </a:r>
          <a:endParaRPr lang="es-ES" sz="1200" kern="1200" dirty="0"/>
        </a:p>
      </dsp:txBody>
      <dsp:txXfrm>
        <a:off x="10416" y="4126584"/>
        <a:ext cx="2394499" cy="14366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BC86C6-8A2E-4326-8332-83A9D46B8974}">
      <dsp:nvSpPr>
        <dsp:cNvPr id="0" name=""/>
        <dsp:cNvSpPr/>
      </dsp:nvSpPr>
      <dsp:spPr>
        <a:xfrm rot="5400000">
          <a:off x="-269357" y="1029578"/>
          <a:ext cx="1605447" cy="193805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98132F-8CD1-4FB0-8DFA-1F995319ECB8}">
      <dsp:nvSpPr>
        <dsp:cNvPr id="0" name=""/>
        <dsp:cNvSpPr/>
      </dsp:nvSpPr>
      <dsp:spPr>
        <a:xfrm>
          <a:off x="97888" y="1917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Categ</a:t>
          </a:r>
          <a:endParaRPr lang="en-US" sz="2000" kern="1200" dirty="0"/>
        </a:p>
      </dsp:txBody>
      <dsp:txXfrm>
        <a:off x="97888" y="1917"/>
        <a:ext cx="2153394" cy="1292036"/>
      </dsp:txXfrm>
    </dsp:sp>
    <dsp:sp modelId="{59125FE1-022B-47BA-B461-C35B80170CB9}">
      <dsp:nvSpPr>
        <dsp:cNvPr id="0" name=""/>
        <dsp:cNvSpPr/>
      </dsp:nvSpPr>
      <dsp:spPr>
        <a:xfrm rot="5400000">
          <a:off x="-269357" y="2644624"/>
          <a:ext cx="1605447" cy="193805"/>
        </a:xfrm>
        <a:prstGeom prst="rect">
          <a:avLst/>
        </a:prstGeom>
        <a:solidFill>
          <a:schemeClr val="accent1">
            <a:shade val="90000"/>
            <a:hueOff val="16405"/>
            <a:satOff val="-335"/>
            <a:lumOff val="28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AFADF-BD42-4630-8DBE-3DE8BF579821}">
      <dsp:nvSpPr>
        <dsp:cNvPr id="0" name=""/>
        <dsp:cNvSpPr/>
      </dsp:nvSpPr>
      <dsp:spPr>
        <a:xfrm>
          <a:off x="97888" y="1616963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352"/>
            <a:satOff val="47"/>
            <a:lumOff val="28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Decreto Ejecutivo 1786 del 18 de Junio del 2009</a:t>
          </a:r>
          <a:endParaRPr lang="en-US" sz="2000" kern="1200" dirty="0"/>
        </a:p>
      </dsp:txBody>
      <dsp:txXfrm>
        <a:off x="97888" y="1616963"/>
        <a:ext cx="2153394" cy="1292036"/>
      </dsp:txXfrm>
    </dsp:sp>
    <dsp:sp modelId="{87755C5E-333A-44DB-B2C0-B7F7BA21F722}">
      <dsp:nvSpPr>
        <dsp:cNvPr id="0" name=""/>
        <dsp:cNvSpPr/>
      </dsp:nvSpPr>
      <dsp:spPr>
        <a:xfrm>
          <a:off x="538165" y="3452147"/>
          <a:ext cx="2854416" cy="193805"/>
        </a:xfrm>
        <a:prstGeom prst="rect">
          <a:avLst/>
        </a:prstGeom>
        <a:solidFill>
          <a:schemeClr val="accent1">
            <a:shade val="90000"/>
            <a:hueOff val="32809"/>
            <a:satOff val="-670"/>
            <a:lumOff val="57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B931D-C3CF-46F4-9E97-AB5BEB081E87}">
      <dsp:nvSpPr>
        <dsp:cNvPr id="0" name=""/>
        <dsp:cNvSpPr/>
      </dsp:nvSpPr>
      <dsp:spPr>
        <a:xfrm>
          <a:off x="97888" y="3232008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8704"/>
            <a:satOff val="94"/>
            <a:lumOff val="57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Eléctrica de Guayaquil</a:t>
          </a:r>
          <a:endParaRPr lang="en-US" sz="2000" kern="1200" dirty="0"/>
        </a:p>
      </dsp:txBody>
      <dsp:txXfrm>
        <a:off x="97888" y="3232008"/>
        <a:ext cx="2153394" cy="1292036"/>
      </dsp:txXfrm>
    </dsp:sp>
    <dsp:sp modelId="{5C76E8AC-84AF-4948-A149-821FC8450348}">
      <dsp:nvSpPr>
        <dsp:cNvPr id="0" name=""/>
        <dsp:cNvSpPr/>
      </dsp:nvSpPr>
      <dsp:spPr>
        <a:xfrm rot="16200000">
          <a:off x="2594656" y="2644624"/>
          <a:ext cx="1605447" cy="193805"/>
        </a:xfrm>
        <a:prstGeom prst="rect">
          <a:avLst/>
        </a:prstGeom>
        <a:solidFill>
          <a:schemeClr val="accent1">
            <a:shade val="90000"/>
            <a:hueOff val="49214"/>
            <a:satOff val="-1005"/>
            <a:lumOff val="86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48066-B809-4880-B0AE-ED38F964392A}">
      <dsp:nvSpPr>
        <dsp:cNvPr id="0" name=""/>
        <dsp:cNvSpPr/>
      </dsp:nvSpPr>
      <dsp:spPr>
        <a:xfrm>
          <a:off x="2961902" y="3232008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3056"/>
            <a:satOff val="141"/>
            <a:lumOff val="86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Regulada por LOSNCP</a:t>
          </a:r>
          <a:endParaRPr lang="en-US" sz="2000" kern="1200" dirty="0"/>
        </a:p>
      </dsp:txBody>
      <dsp:txXfrm>
        <a:off x="2961902" y="3232008"/>
        <a:ext cx="2153394" cy="1292036"/>
      </dsp:txXfrm>
    </dsp:sp>
    <dsp:sp modelId="{A0507BBC-F19B-4EE5-A070-9F4DFFD3FD0D}">
      <dsp:nvSpPr>
        <dsp:cNvPr id="0" name=""/>
        <dsp:cNvSpPr/>
      </dsp:nvSpPr>
      <dsp:spPr>
        <a:xfrm rot="16200000">
          <a:off x="2594656" y="1029578"/>
          <a:ext cx="1605447" cy="193805"/>
        </a:xfrm>
        <a:prstGeom prst="rect">
          <a:avLst/>
        </a:prstGeom>
        <a:solidFill>
          <a:schemeClr val="accent1">
            <a:shade val="90000"/>
            <a:hueOff val="65618"/>
            <a:satOff val="-1339"/>
            <a:lumOff val="115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333BF-059B-4062-94A3-D1A6ED20247B}">
      <dsp:nvSpPr>
        <dsp:cNvPr id="0" name=""/>
        <dsp:cNvSpPr/>
      </dsp:nvSpPr>
      <dsp:spPr>
        <a:xfrm>
          <a:off x="2961902" y="1616963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57408"/>
            <a:satOff val="189"/>
            <a:lumOff val="114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Regulada por RLOSNCP</a:t>
          </a:r>
          <a:endParaRPr lang="en-US" sz="2000" kern="1200" dirty="0"/>
        </a:p>
      </dsp:txBody>
      <dsp:txXfrm>
        <a:off x="2961902" y="1616963"/>
        <a:ext cx="2153394" cy="1292036"/>
      </dsp:txXfrm>
    </dsp:sp>
    <dsp:sp modelId="{00C7CE86-D9EB-4204-A2A0-B466FFFD4A7A}">
      <dsp:nvSpPr>
        <dsp:cNvPr id="0" name=""/>
        <dsp:cNvSpPr/>
      </dsp:nvSpPr>
      <dsp:spPr>
        <a:xfrm>
          <a:off x="3402179" y="222055"/>
          <a:ext cx="2854416" cy="193805"/>
        </a:xfrm>
        <a:prstGeom prst="rect">
          <a:avLst/>
        </a:prstGeom>
        <a:solidFill>
          <a:schemeClr val="accent1">
            <a:shade val="90000"/>
            <a:hueOff val="82023"/>
            <a:satOff val="-1674"/>
            <a:lumOff val="144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CE8F7-D5DC-4852-AC28-AD6CE6C5E8F2}">
      <dsp:nvSpPr>
        <dsp:cNvPr id="0" name=""/>
        <dsp:cNvSpPr/>
      </dsp:nvSpPr>
      <dsp:spPr>
        <a:xfrm>
          <a:off x="2961902" y="1917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71760"/>
            <a:satOff val="236"/>
            <a:lumOff val="1437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Plan Anual de Contratación</a:t>
          </a:r>
          <a:endParaRPr lang="en-US" sz="2000" kern="1200" dirty="0"/>
        </a:p>
      </dsp:txBody>
      <dsp:txXfrm>
        <a:off x="2961902" y="1917"/>
        <a:ext cx="2153394" cy="1292036"/>
      </dsp:txXfrm>
    </dsp:sp>
    <dsp:sp modelId="{130D132C-B3A8-42E3-8C59-EC4E98A9AACF}">
      <dsp:nvSpPr>
        <dsp:cNvPr id="0" name=""/>
        <dsp:cNvSpPr/>
      </dsp:nvSpPr>
      <dsp:spPr>
        <a:xfrm rot="5400000">
          <a:off x="5458670" y="1029578"/>
          <a:ext cx="1605447" cy="193805"/>
        </a:xfrm>
        <a:prstGeom prst="rect">
          <a:avLst/>
        </a:prstGeom>
        <a:solidFill>
          <a:schemeClr val="accent1">
            <a:shade val="90000"/>
            <a:hueOff val="98427"/>
            <a:satOff val="-2009"/>
            <a:lumOff val="172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A937E-7299-4C95-BD2A-77AD52348F4F}">
      <dsp:nvSpPr>
        <dsp:cNvPr id="0" name=""/>
        <dsp:cNvSpPr/>
      </dsp:nvSpPr>
      <dsp:spPr>
        <a:xfrm>
          <a:off x="5825917" y="1917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6112"/>
            <a:satOff val="283"/>
            <a:lumOff val="172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Instituto Nacional de Contratación Pública  </a:t>
          </a:r>
          <a:endParaRPr lang="en-US" sz="2000" kern="1200" dirty="0"/>
        </a:p>
      </dsp:txBody>
      <dsp:txXfrm>
        <a:off x="5825917" y="1917"/>
        <a:ext cx="2153394" cy="1292036"/>
      </dsp:txXfrm>
    </dsp:sp>
    <dsp:sp modelId="{75571E0C-CE84-4EAB-9171-4AFF0A908D11}">
      <dsp:nvSpPr>
        <dsp:cNvPr id="0" name=""/>
        <dsp:cNvSpPr/>
      </dsp:nvSpPr>
      <dsp:spPr>
        <a:xfrm rot="5400000">
          <a:off x="5458670" y="2644624"/>
          <a:ext cx="1605447" cy="193805"/>
        </a:xfrm>
        <a:prstGeom prst="rect">
          <a:avLst/>
        </a:prstGeom>
        <a:solidFill>
          <a:schemeClr val="accent1">
            <a:shade val="90000"/>
            <a:hueOff val="114832"/>
            <a:satOff val="-2344"/>
            <a:lumOff val="201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59D19-0739-4895-A71C-6DEB6CE8EE7B}">
      <dsp:nvSpPr>
        <dsp:cNvPr id="0" name=""/>
        <dsp:cNvSpPr/>
      </dsp:nvSpPr>
      <dsp:spPr>
        <a:xfrm>
          <a:off x="5825917" y="1616963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00463"/>
            <a:satOff val="330"/>
            <a:lumOff val="20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Presupuesto General del Estado</a:t>
          </a:r>
          <a:endParaRPr lang="en-US" sz="2000" kern="1200" dirty="0"/>
        </a:p>
      </dsp:txBody>
      <dsp:txXfrm>
        <a:off x="5825917" y="1616963"/>
        <a:ext cx="2153394" cy="1292036"/>
      </dsp:txXfrm>
    </dsp:sp>
    <dsp:sp modelId="{91D7912F-CAE6-4AA5-9FE8-94B244DAEA28}">
      <dsp:nvSpPr>
        <dsp:cNvPr id="0" name=""/>
        <dsp:cNvSpPr/>
      </dsp:nvSpPr>
      <dsp:spPr>
        <a:xfrm>
          <a:off x="5825917" y="3232008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14815"/>
            <a:satOff val="377"/>
            <a:lumOff val="2299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Cumplimiento del proceso de compras como Entidad Publica</a:t>
          </a:r>
          <a:endParaRPr lang="en-US" sz="2000" kern="1200" dirty="0"/>
        </a:p>
      </dsp:txBody>
      <dsp:txXfrm>
        <a:off x="5825917" y="3232008"/>
        <a:ext cx="2153394" cy="12920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1A5558-1FDD-4C78-AFD9-23F1A2FDD78F}">
      <dsp:nvSpPr>
        <dsp:cNvPr id="0" name=""/>
        <dsp:cNvSpPr/>
      </dsp:nvSpPr>
      <dsp:spPr>
        <a:xfrm>
          <a:off x="3638" y="1155918"/>
          <a:ext cx="2124373" cy="175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Igual o menor a multiplicar el coeficiente 0,0000002 del Presupuesto Inicial del Estado</a:t>
          </a:r>
          <a:endParaRPr lang="en-US" sz="1600" kern="1200" dirty="0"/>
        </a:p>
      </dsp:txBody>
      <dsp:txXfrm>
        <a:off x="3638" y="1155918"/>
        <a:ext cx="2124373" cy="1376699"/>
      </dsp:txXfrm>
    </dsp:sp>
    <dsp:sp modelId="{4ED90F78-299B-4DD7-B756-3A6C5B8D63F1}">
      <dsp:nvSpPr>
        <dsp:cNvPr id="0" name=""/>
        <dsp:cNvSpPr/>
      </dsp:nvSpPr>
      <dsp:spPr>
        <a:xfrm>
          <a:off x="1241879" y="1500524"/>
          <a:ext cx="2334514" cy="2334514"/>
        </a:xfrm>
        <a:prstGeom prst="leftCircularArrow">
          <a:avLst>
            <a:gd name="adj1" fmla="val 3076"/>
            <a:gd name="adj2" fmla="val 377830"/>
            <a:gd name="adj3" fmla="val 2442792"/>
            <a:gd name="adj4" fmla="val 9313940"/>
            <a:gd name="adj5" fmla="val 358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163B0A-7AA3-4BE1-B093-2D59A3336423}">
      <dsp:nvSpPr>
        <dsp:cNvPr id="0" name=""/>
        <dsp:cNvSpPr/>
      </dsp:nvSpPr>
      <dsp:spPr>
        <a:xfrm>
          <a:off x="706173" y="2691961"/>
          <a:ext cx="1427427" cy="432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Cuantía</a:t>
          </a:r>
          <a:endParaRPr lang="en-US" sz="2400" kern="1200" dirty="0"/>
        </a:p>
      </dsp:txBody>
      <dsp:txXfrm>
        <a:off x="706173" y="2691961"/>
        <a:ext cx="1427427" cy="432241"/>
      </dsp:txXfrm>
    </dsp:sp>
    <dsp:sp modelId="{F5BB4CF2-DF64-4B81-88A5-83595C92CE9A}">
      <dsp:nvSpPr>
        <dsp:cNvPr id="0" name=""/>
        <dsp:cNvSpPr/>
      </dsp:nvSpPr>
      <dsp:spPr>
        <a:xfrm>
          <a:off x="2705992" y="1155918"/>
          <a:ext cx="2124373" cy="175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4839731"/>
              <a:satOff val="1619"/>
              <a:lumOff val="-7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realizará de forma directa con un proveedor seleccionado por la entidad contratante</a:t>
          </a:r>
          <a:endParaRPr lang="en-US" sz="1600" kern="1200" dirty="0"/>
        </a:p>
      </dsp:txBody>
      <dsp:txXfrm>
        <a:off x="2705992" y="1531381"/>
        <a:ext cx="2124373" cy="1376699"/>
      </dsp:txXfrm>
    </dsp:sp>
    <dsp:sp modelId="{6A95761D-BE7E-4A40-81A7-E91D5A747518}">
      <dsp:nvSpPr>
        <dsp:cNvPr id="0" name=""/>
        <dsp:cNvSpPr/>
      </dsp:nvSpPr>
      <dsp:spPr>
        <a:xfrm>
          <a:off x="3920753" y="148995"/>
          <a:ext cx="2603095" cy="2603095"/>
        </a:xfrm>
        <a:prstGeom prst="circularArrow">
          <a:avLst>
            <a:gd name="adj1" fmla="val 2759"/>
            <a:gd name="adj2" fmla="val 336333"/>
            <a:gd name="adj3" fmla="val 19271652"/>
            <a:gd name="adj4" fmla="val 12359007"/>
            <a:gd name="adj5" fmla="val 3218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1000"/>
              </a:schemeClr>
            </a:gs>
            <a:gs pos="68000">
              <a:schemeClr val="accent3">
                <a:hueOff val="-9679462"/>
                <a:satOff val="3238"/>
                <a:lumOff val="-14118"/>
                <a:alphaOff val="0"/>
                <a:tint val="77000"/>
              </a:schemeClr>
            </a:gs>
            <a:gs pos="81000">
              <a:schemeClr val="accent3">
                <a:hueOff val="-9679462"/>
                <a:satOff val="3238"/>
                <a:lumOff val="-14118"/>
                <a:alphaOff val="0"/>
                <a:tint val="79000"/>
              </a:schemeClr>
            </a:gs>
            <a:gs pos="86000">
              <a:schemeClr val="accent3">
                <a:hueOff val="-9679462"/>
                <a:satOff val="3238"/>
                <a:lumOff val="-14118"/>
                <a:alphaOff val="0"/>
                <a:tint val="73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9679462"/>
              <a:satOff val="3238"/>
              <a:lumOff val="-1411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9955EC-3BC9-4EF5-99C8-64171CA83671}">
      <dsp:nvSpPr>
        <dsp:cNvPr id="0" name=""/>
        <dsp:cNvSpPr/>
      </dsp:nvSpPr>
      <dsp:spPr>
        <a:xfrm>
          <a:off x="3367683" y="914401"/>
          <a:ext cx="1509116" cy="483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4839731"/>
                <a:satOff val="1619"/>
                <a:lumOff val="-7059"/>
                <a:alphaOff val="0"/>
                <a:tint val="1000"/>
              </a:schemeClr>
            </a:gs>
            <a:gs pos="68000">
              <a:schemeClr val="accent3">
                <a:hueOff val="-4839731"/>
                <a:satOff val="1619"/>
                <a:lumOff val="-7059"/>
                <a:alphaOff val="0"/>
                <a:tint val="77000"/>
              </a:schemeClr>
            </a:gs>
            <a:gs pos="81000">
              <a:schemeClr val="accent3">
                <a:hueOff val="-4839731"/>
                <a:satOff val="1619"/>
                <a:lumOff val="-7059"/>
                <a:alphaOff val="0"/>
                <a:tint val="79000"/>
              </a:schemeClr>
            </a:gs>
            <a:gs pos="86000">
              <a:schemeClr val="accent3">
                <a:hueOff val="-4839731"/>
                <a:satOff val="1619"/>
                <a:lumOff val="-7059"/>
                <a:alphaOff val="0"/>
                <a:tint val="73000"/>
              </a:schemeClr>
            </a:gs>
            <a:gs pos="100000">
              <a:schemeClr val="accent3">
                <a:hueOff val="-4839731"/>
                <a:satOff val="1619"/>
                <a:lumOff val="-705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4839731"/>
              <a:satOff val="1619"/>
              <a:lumOff val="-705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Pre -Adquisición</a:t>
          </a:r>
          <a:endParaRPr lang="en-US" sz="1400" kern="1200" dirty="0"/>
        </a:p>
      </dsp:txBody>
      <dsp:txXfrm>
        <a:off x="3367683" y="914401"/>
        <a:ext cx="1509116" cy="483033"/>
      </dsp:txXfrm>
    </dsp:sp>
    <dsp:sp modelId="{8B1C20D6-E828-4DAA-9FCD-329129822862}">
      <dsp:nvSpPr>
        <dsp:cNvPr id="0" name=""/>
        <dsp:cNvSpPr/>
      </dsp:nvSpPr>
      <dsp:spPr>
        <a:xfrm>
          <a:off x="5408347" y="1155918"/>
          <a:ext cx="2124373" cy="175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9679462"/>
              <a:satOff val="3238"/>
              <a:lumOff val="-141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 la entrega de la correspondiente factura</a:t>
          </a:r>
          <a:endParaRPr lang="en-US" sz="1600" kern="1200" dirty="0"/>
        </a:p>
      </dsp:txBody>
      <dsp:txXfrm>
        <a:off x="5408347" y="1155918"/>
        <a:ext cx="2124373" cy="1376699"/>
      </dsp:txXfrm>
    </dsp:sp>
    <dsp:sp modelId="{C801FC14-12F0-4741-BA07-BEC943CC5D12}">
      <dsp:nvSpPr>
        <dsp:cNvPr id="0" name=""/>
        <dsp:cNvSpPr/>
      </dsp:nvSpPr>
      <dsp:spPr>
        <a:xfrm>
          <a:off x="6079328" y="2667000"/>
          <a:ext cx="1464476" cy="5985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1000"/>
              </a:schemeClr>
            </a:gs>
            <a:gs pos="68000">
              <a:schemeClr val="accent3">
                <a:hueOff val="-9679462"/>
                <a:satOff val="3238"/>
                <a:lumOff val="-14118"/>
                <a:alphaOff val="0"/>
                <a:tint val="77000"/>
              </a:schemeClr>
            </a:gs>
            <a:gs pos="81000">
              <a:schemeClr val="accent3">
                <a:hueOff val="-9679462"/>
                <a:satOff val="3238"/>
                <a:lumOff val="-14118"/>
                <a:alphaOff val="0"/>
                <a:tint val="79000"/>
              </a:schemeClr>
            </a:gs>
            <a:gs pos="86000">
              <a:schemeClr val="accent3">
                <a:hueOff val="-9679462"/>
                <a:satOff val="3238"/>
                <a:lumOff val="-14118"/>
                <a:alphaOff val="0"/>
                <a:tint val="73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9679462"/>
              <a:satOff val="3238"/>
              <a:lumOff val="-1411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Adquisición</a:t>
          </a:r>
          <a:endParaRPr lang="en-US" sz="2000" kern="1200" dirty="0"/>
        </a:p>
      </dsp:txBody>
      <dsp:txXfrm>
        <a:off x="6079328" y="2667000"/>
        <a:ext cx="1464476" cy="5985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D5FC84-65B2-4495-ABD7-1D58FC78A286}">
      <dsp:nvSpPr>
        <dsp:cNvPr id="0" name=""/>
        <dsp:cNvSpPr/>
      </dsp:nvSpPr>
      <dsp:spPr>
        <a:xfrm rot="5400000">
          <a:off x="5784547" y="-2381886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Verificar la ejecución del proceso de Compras de Ínfimas Cuantías.</a:t>
          </a:r>
          <a:endParaRPr lang="en-US" sz="2200" kern="1200" dirty="0"/>
        </a:p>
      </dsp:txBody>
      <dsp:txXfrm rot="5400000">
        <a:off x="5784547" y="-2381886"/>
        <a:ext cx="866745" cy="5852160"/>
      </dsp:txXfrm>
    </dsp:sp>
    <dsp:sp modelId="{775FAE38-8E6F-4E6F-B3E5-A2F09BB503C6}">
      <dsp:nvSpPr>
        <dsp:cNvPr id="0" name=""/>
        <dsp:cNvSpPr/>
      </dsp:nvSpPr>
      <dsp:spPr>
        <a:xfrm>
          <a:off x="0" y="2477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0" y="2477"/>
        <a:ext cx="3291840" cy="1083431"/>
      </dsp:txXfrm>
    </dsp:sp>
    <dsp:sp modelId="{36637243-D4F9-4F97-AA63-6E542F8F2325}">
      <dsp:nvSpPr>
        <dsp:cNvPr id="0" name=""/>
        <dsp:cNvSpPr/>
      </dsp:nvSpPr>
      <dsp:spPr>
        <a:xfrm rot="5400000">
          <a:off x="5689916" y="-1244283"/>
          <a:ext cx="105600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Información de compras por Ínfima Cuantía se encuentre en el portal de Compras  Publicas entre el periodo del 18 de Junio y 31 de Diciembre de 2009</a:t>
          </a:r>
          <a:endParaRPr lang="en-US" sz="2000" kern="1200" dirty="0"/>
        </a:p>
      </dsp:txBody>
      <dsp:txXfrm rot="5400000">
        <a:off x="5689916" y="-1244283"/>
        <a:ext cx="1056007" cy="5852160"/>
      </dsp:txXfrm>
    </dsp:sp>
    <dsp:sp modelId="{C1CDD682-2181-49C4-A284-7003A07FBED3}">
      <dsp:nvSpPr>
        <dsp:cNvPr id="0" name=""/>
        <dsp:cNvSpPr/>
      </dsp:nvSpPr>
      <dsp:spPr>
        <a:xfrm>
          <a:off x="0" y="1140081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Comprobación de la Información Relevante</a:t>
          </a:r>
          <a:endParaRPr lang="en-US" sz="2200" kern="1200" dirty="0"/>
        </a:p>
      </dsp:txBody>
      <dsp:txXfrm>
        <a:off x="0" y="1140081"/>
        <a:ext cx="3291840" cy="1083431"/>
      </dsp:txXfrm>
    </dsp:sp>
    <dsp:sp modelId="{9E833820-AD48-4197-A14D-F788D81E0CED}">
      <dsp:nvSpPr>
        <dsp:cNvPr id="0" name=""/>
        <dsp:cNvSpPr/>
      </dsp:nvSpPr>
      <dsp:spPr>
        <a:xfrm rot="5400000">
          <a:off x="5784547" y="-106680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Control ejecutado para el proceso de transición como entidad del Estado</a:t>
          </a:r>
          <a:endParaRPr lang="en-US" sz="2400" kern="1200" dirty="0"/>
        </a:p>
      </dsp:txBody>
      <dsp:txXfrm rot="5400000">
        <a:off x="5784547" y="-106680"/>
        <a:ext cx="866745" cy="5852160"/>
      </dsp:txXfrm>
    </dsp:sp>
    <dsp:sp modelId="{0098848E-294A-4864-AF8D-9A48BE96B39E}">
      <dsp:nvSpPr>
        <dsp:cNvPr id="0" name=""/>
        <dsp:cNvSpPr/>
      </dsp:nvSpPr>
      <dsp:spPr>
        <a:xfrm>
          <a:off x="0" y="2277684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Evaluación del Control Interno  para el proceso</a:t>
          </a:r>
          <a:endParaRPr lang="en-US" sz="2200" kern="1200" dirty="0"/>
        </a:p>
      </dsp:txBody>
      <dsp:txXfrm>
        <a:off x="0" y="2277684"/>
        <a:ext cx="3291840" cy="1083431"/>
      </dsp:txXfrm>
    </dsp:sp>
    <dsp:sp modelId="{3B7FFDEB-B27A-4443-9052-95D4189FB7DC}">
      <dsp:nvSpPr>
        <dsp:cNvPr id="0" name=""/>
        <dsp:cNvSpPr/>
      </dsp:nvSpPr>
      <dsp:spPr>
        <a:xfrm rot="5400000">
          <a:off x="5784547" y="1030923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Mejora en el Proceso de Compras por Ínfimas Cuantías.</a:t>
          </a:r>
          <a:endParaRPr lang="en-US" sz="2400" kern="1200" dirty="0"/>
        </a:p>
      </dsp:txBody>
      <dsp:txXfrm rot="5400000">
        <a:off x="5784547" y="1030923"/>
        <a:ext cx="866745" cy="5852160"/>
      </dsp:txXfrm>
    </dsp:sp>
    <dsp:sp modelId="{A5CE2F4B-C79B-48A9-AEE2-FEC3464BB2D1}">
      <dsp:nvSpPr>
        <dsp:cNvPr id="0" name=""/>
        <dsp:cNvSpPr/>
      </dsp:nvSpPr>
      <dsp:spPr>
        <a:xfrm>
          <a:off x="0" y="3415287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Implementar un prototipo de Control</a:t>
          </a:r>
          <a:endParaRPr lang="en-US" sz="2200" kern="1200" dirty="0"/>
        </a:p>
      </dsp:txBody>
      <dsp:txXfrm>
        <a:off x="0" y="3415287"/>
        <a:ext cx="3291840" cy="1083431"/>
      </dsp:txXfrm>
    </dsp:sp>
    <dsp:sp modelId="{4E7CFE56-CB91-4AC7-A416-D3F5578ABABE}">
      <dsp:nvSpPr>
        <dsp:cNvPr id="0" name=""/>
        <dsp:cNvSpPr/>
      </dsp:nvSpPr>
      <dsp:spPr>
        <a:xfrm rot="5400000">
          <a:off x="5784547" y="2168526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Medir la eficiencia y eficacia del Proceso</a:t>
          </a:r>
          <a:endParaRPr lang="en-US" sz="2400" kern="1200" dirty="0"/>
        </a:p>
      </dsp:txBody>
      <dsp:txXfrm rot="5400000">
        <a:off x="5784547" y="2168526"/>
        <a:ext cx="866745" cy="5852160"/>
      </dsp:txXfrm>
    </dsp:sp>
    <dsp:sp modelId="{D7D98840-A315-44B2-B7B6-ABDD8C723776}">
      <dsp:nvSpPr>
        <dsp:cNvPr id="0" name=""/>
        <dsp:cNvSpPr/>
      </dsp:nvSpPr>
      <dsp:spPr>
        <a:xfrm>
          <a:off x="0" y="4552890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Aplicación de Indicadores de Gestión</a:t>
          </a:r>
          <a:endParaRPr lang="en-US" sz="2200" kern="1200" dirty="0"/>
        </a:p>
      </dsp:txBody>
      <dsp:txXfrm>
        <a:off x="0" y="4552890"/>
        <a:ext cx="3291840" cy="10834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E356E8-0785-4A0C-BA30-2575F96C2433}">
      <dsp:nvSpPr>
        <dsp:cNvPr id="0" name=""/>
        <dsp:cNvSpPr/>
      </dsp:nvSpPr>
      <dsp:spPr>
        <a:xfrm>
          <a:off x="0" y="279400"/>
          <a:ext cx="7467600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 UNIDAD DE GENERACIÓN, DISTRIBUCIÓN Y COMERCIALIZACIÓN DE ENERGÍA ELÉCTRICA DE GUAYAQUIL -ELÉCTRICA DE GUAYAQUIL-, con sede en la ciudad de Guayaquil, Provincia del Guayas, tiene como rol principal asumir la prestación de los servicios de generación, distribución y comercialización de la energía eléctrica en el área de servicio pudiendo participar para su gestión en empresas mixtas y en compañías de economía mixta, de conformidad con la Constitución y la ley.</a:t>
          </a: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0" y="279400"/>
        <a:ext cx="7467600" cy="2091375"/>
      </dsp:txXfrm>
    </dsp:sp>
    <dsp:sp modelId="{B611CE18-015F-4A7D-97E8-3CB37C9357C2}">
      <dsp:nvSpPr>
        <dsp:cNvPr id="0" name=""/>
        <dsp:cNvSpPr/>
      </dsp:nvSpPr>
      <dsp:spPr>
        <a:xfrm>
          <a:off x="0" y="2596621"/>
          <a:ext cx="7467600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rgbClr val="001848"/>
              </a:solidFill>
            </a:rPr>
            <a:t>MISIÓN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 smtClean="0">
            <a:solidFill>
              <a:srgbClr val="001848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rgbClr val="001848"/>
              </a:solidFill>
            </a:rPr>
            <a:t>Brindar el servicio público de generación, distribución y comercialización de energía eléctrica, con estándares de alta calidad y confiabilidad cultura organizacional orientada a la satisfacción del cliente que garantice el desarrollo económico y social de la ciudad de Guayaquil</a:t>
          </a:r>
          <a:r>
            <a:rPr lang="es-EC" sz="1600" kern="1200" dirty="0" smtClean="0">
              <a:solidFill>
                <a:srgbClr val="001848"/>
              </a:solidFill>
            </a:rPr>
            <a:t> </a:t>
          </a:r>
          <a:endParaRPr lang="en-US" sz="1600" kern="1200" dirty="0">
            <a:solidFill>
              <a:srgbClr val="001848"/>
            </a:solidFill>
          </a:endParaRPr>
        </a:p>
      </dsp:txBody>
      <dsp:txXfrm>
        <a:off x="0" y="2596621"/>
        <a:ext cx="7467600" cy="2091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93C973-CA82-422B-A491-BF819B43B8D7}">
      <dsp:nvSpPr>
        <dsp:cNvPr id="0" name=""/>
        <dsp:cNvSpPr/>
      </dsp:nvSpPr>
      <dsp:spPr>
        <a:xfrm>
          <a:off x="0" y="23601"/>
          <a:ext cx="7467600" cy="4478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En el </a:t>
          </a:r>
          <a:r>
            <a:rPr lang="es-ES" sz="2900" kern="1200" dirty="0" smtClean="0"/>
            <a:t> período del 18 de Junio al  31 de Diciembre de 2009 se realizó un total de 517 compras de Ínfima Cuantía por USD$ 629.624,68. Se determinó una muestra, cuya técnica de selección, fue la estratificación de aquellas mayores a USD$ 1.300,00, las cuales, corresponden a un valor de 194 órdenes de compra, las mismas que ascienden a un total de USD$ 444.358,64.</a:t>
          </a:r>
          <a:endParaRPr lang="en-US" sz="2900" kern="1200" dirty="0"/>
        </a:p>
      </dsp:txBody>
      <dsp:txXfrm>
        <a:off x="0" y="23601"/>
        <a:ext cx="7467600" cy="44787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91681A-3CBF-4E40-8DC9-6E5A0C47A586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Revisión Ordenes</a:t>
          </a:r>
          <a:endParaRPr lang="en-US" sz="1600" kern="1200" dirty="0"/>
        </a:p>
      </dsp:txBody>
      <dsp:txXfrm rot="5400000">
        <a:off x="-245395" y="248052"/>
        <a:ext cx="1635968" cy="1145177"/>
      </dsp:txXfrm>
    </dsp:sp>
    <dsp:sp modelId="{30C15CAC-ED54-4E4B-BF05-C32EBE15FB4F}">
      <dsp:nvSpPr>
        <dsp:cNvPr id="0" name=""/>
        <dsp:cNvSpPr/>
      </dsp:nvSpPr>
      <dsp:spPr>
        <a:xfrm rot="5400000">
          <a:off x="4231899" y="-3084063"/>
          <a:ext cx="1063379" cy="7236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77 órdenes de compra por  USD$ 168.299,99,  adquiridas sin el debido Documento denominado “Certificación de Disponibilidad Presupuestaria”</a:t>
          </a:r>
          <a:endParaRPr lang="en-US" sz="2400" kern="1200" dirty="0"/>
        </a:p>
      </dsp:txBody>
      <dsp:txXfrm rot="5400000">
        <a:off x="4231899" y="-3084063"/>
        <a:ext cx="1063379" cy="7236822"/>
      </dsp:txXfrm>
    </dsp:sp>
    <dsp:sp modelId="{0F3D1D71-50CB-410E-86E4-713EE6A0DD26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Publicación Ordenes Porta </a:t>
          </a:r>
          <a:endParaRPr lang="en-US" sz="1600" kern="1200" dirty="0"/>
        </a:p>
      </dsp:txBody>
      <dsp:txXfrm rot="5400000">
        <a:off x="-245395" y="1690392"/>
        <a:ext cx="1635968" cy="1145177"/>
      </dsp:txXfrm>
    </dsp:sp>
    <dsp:sp modelId="{9BA8632E-EA0F-4572-AA29-1A32D3649C44}">
      <dsp:nvSpPr>
        <dsp:cNvPr id="0" name=""/>
        <dsp:cNvSpPr/>
      </dsp:nvSpPr>
      <dsp:spPr>
        <a:xfrm rot="5400000">
          <a:off x="4231619" y="-1641444"/>
          <a:ext cx="1063938" cy="7236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La publicación de las compras al portal  de Compras Públicas fueron  en un 30%.</a:t>
          </a:r>
          <a:endParaRPr lang="en-US" sz="2400" kern="1200" dirty="0"/>
        </a:p>
      </dsp:txBody>
      <dsp:txXfrm rot="5400000">
        <a:off x="4231619" y="-1641444"/>
        <a:ext cx="1063938" cy="7236822"/>
      </dsp:txXfrm>
    </dsp:sp>
    <dsp:sp modelId="{79C13549-2B14-46C6-BCCB-F0B6B70342CB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Archivo Documentación</a:t>
          </a:r>
          <a:endParaRPr lang="en-US" sz="1600" kern="1200" dirty="0"/>
        </a:p>
      </dsp:txBody>
      <dsp:txXfrm rot="5400000">
        <a:off x="-245395" y="3132732"/>
        <a:ext cx="1635968" cy="1145177"/>
      </dsp:txXfrm>
    </dsp:sp>
    <dsp:sp modelId="{172EBD5E-A50C-4723-8738-39F609DDCCF6}">
      <dsp:nvSpPr>
        <dsp:cNvPr id="0" name=""/>
        <dsp:cNvSpPr/>
      </dsp:nvSpPr>
      <dsp:spPr>
        <a:xfrm rot="5400000">
          <a:off x="4231899" y="-199384"/>
          <a:ext cx="1063379" cy="7236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No contienen toda la información soporte, lo que genera una falta de control de los documentos sujetos a revisión en el archivo.</a:t>
          </a:r>
          <a:endParaRPr lang="en-US" sz="2400" kern="1200" dirty="0"/>
        </a:p>
      </dsp:txBody>
      <dsp:txXfrm rot="5400000">
        <a:off x="4231899" y="-199384"/>
        <a:ext cx="1063379" cy="723682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91681A-3CBF-4E40-8DC9-6E5A0C47A586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Tiempo de ingreso de las compras </a:t>
          </a:r>
          <a:endParaRPr lang="en-US" sz="1600" kern="1200" dirty="0"/>
        </a:p>
      </dsp:txBody>
      <dsp:txXfrm rot="5400000">
        <a:off x="-245395" y="248052"/>
        <a:ext cx="1635968" cy="1145177"/>
      </dsp:txXfrm>
    </dsp:sp>
    <dsp:sp modelId="{30C15CAC-ED54-4E4B-BF05-C32EBE15FB4F}">
      <dsp:nvSpPr>
        <dsp:cNvPr id="0" name=""/>
        <dsp:cNvSpPr/>
      </dsp:nvSpPr>
      <dsp:spPr>
        <a:xfrm rot="5400000">
          <a:off x="4231619" y="-3083784"/>
          <a:ext cx="1063938" cy="7236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 existe un control adecuado de tiempo de ingreso de las compras receptadas por el departamento de Bodega al sistema de inventario.</a:t>
          </a:r>
          <a:endParaRPr lang="en-US" sz="1800" kern="1200" dirty="0"/>
        </a:p>
      </dsp:txBody>
      <dsp:txXfrm rot="5400000">
        <a:off x="4231619" y="-3083784"/>
        <a:ext cx="1063938" cy="7236822"/>
      </dsp:txXfrm>
    </dsp:sp>
    <dsp:sp modelId="{0F3D1D71-50CB-410E-86E4-713EE6A0DD26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Personal </a:t>
          </a:r>
          <a:endParaRPr lang="en-US" sz="1600" kern="1200" dirty="0"/>
        </a:p>
      </dsp:txBody>
      <dsp:txXfrm rot="5400000">
        <a:off x="-245395" y="1690392"/>
        <a:ext cx="1635968" cy="1145177"/>
      </dsp:txXfrm>
    </dsp:sp>
    <dsp:sp modelId="{9BA8632E-EA0F-4572-AA29-1A32D3649C44}">
      <dsp:nvSpPr>
        <dsp:cNvPr id="0" name=""/>
        <dsp:cNvSpPr/>
      </dsp:nvSpPr>
      <dsp:spPr>
        <a:xfrm rot="5400000">
          <a:off x="4231899" y="-1641724"/>
          <a:ext cx="1063379" cy="7236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 existe personal capacitado para realizar el proceso de compras de ínfimas cuantías. </a:t>
          </a:r>
          <a:endParaRPr lang="en-US" sz="1800" kern="1200" dirty="0"/>
        </a:p>
      </dsp:txBody>
      <dsp:txXfrm rot="5400000">
        <a:off x="4231899" y="-1641724"/>
        <a:ext cx="1063379" cy="7236822"/>
      </dsp:txXfrm>
    </dsp:sp>
    <dsp:sp modelId="{79C13549-2B14-46C6-BCCB-F0B6B70342CB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 Adquisición de la compra</a:t>
          </a:r>
          <a:endParaRPr lang="en-US" sz="1600" kern="1200" dirty="0"/>
        </a:p>
      </dsp:txBody>
      <dsp:txXfrm rot="5400000">
        <a:off x="-245395" y="3132732"/>
        <a:ext cx="1635968" cy="1145177"/>
      </dsp:txXfrm>
    </dsp:sp>
    <dsp:sp modelId="{172EBD5E-A50C-4723-8738-39F609DDCCF6}">
      <dsp:nvSpPr>
        <dsp:cNvPr id="0" name=""/>
        <dsp:cNvSpPr/>
      </dsp:nvSpPr>
      <dsp:spPr>
        <a:xfrm rot="5400000">
          <a:off x="4231899" y="-199384"/>
          <a:ext cx="1063379" cy="7236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Existe compras que no se logran finalizar por incumplimientos de proveedores o inconvenientes dentro del proceso de la adquisición</a:t>
          </a:r>
          <a:endParaRPr lang="en-US" sz="1800" kern="1200" dirty="0"/>
        </a:p>
      </dsp:txBody>
      <dsp:txXfrm rot="5400000">
        <a:off x="4231899" y="-199384"/>
        <a:ext cx="1063379" cy="723682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080529-BABB-4269-8657-612B18FFFB89}">
      <dsp:nvSpPr>
        <dsp:cNvPr id="0" name=""/>
        <dsp:cNvSpPr/>
      </dsp:nvSpPr>
      <dsp:spPr>
        <a:xfrm>
          <a:off x="0" y="0"/>
          <a:ext cx="3843130" cy="4525963"/>
        </a:xfrm>
        <a:prstGeom prst="triangl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2EE92-A5F5-4345-A60E-FC5322D6AB66}">
      <dsp:nvSpPr>
        <dsp:cNvPr id="0" name=""/>
        <dsp:cNvSpPr/>
      </dsp:nvSpPr>
      <dsp:spPr>
        <a:xfrm>
          <a:off x="1921565" y="423265"/>
          <a:ext cx="2498034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Infraestructura &amp; Administración</a:t>
          </a:r>
          <a:endParaRPr lang="en-US" sz="1600" kern="1200" dirty="0"/>
        </a:p>
      </dsp:txBody>
      <dsp:txXfrm>
        <a:off x="1921565" y="423265"/>
        <a:ext cx="2498034" cy="643535"/>
      </dsp:txXfrm>
    </dsp:sp>
    <dsp:sp modelId="{6AC2BC46-FE34-43FA-B0F4-FB1B898B62E9}">
      <dsp:nvSpPr>
        <dsp:cNvPr id="0" name=""/>
        <dsp:cNvSpPr/>
      </dsp:nvSpPr>
      <dsp:spPr>
        <a:xfrm>
          <a:off x="1921565" y="1177015"/>
          <a:ext cx="2498034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Recursos Humanos</a:t>
          </a:r>
          <a:endParaRPr lang="en-US" sz="1600" kern="1200" dirty="0"/>
        </a:p>
      </dsp:txBody>
      <dsp:txXfrm>
        <a:off x="1921565" y="1177015"/>
        <a:ext cx="2498034" cy="643535"/>
      </dsp:txXfrm>
    </dsp:sp>
    <dsp:sp modelId="{E05137CE-2EFE-4E22-81BF-55DCE7D46FC2}">
      <dsp:nvSpPr>
        <dsp:cNvPr id="0" name=""/>
        <dsp:cNvSpPr/>
      </dsp:nvSpPr>
      <dsp:spPr>
        <a:xfrm>
          <a:off x="1921565" y="1918993"/>
          <a:ext cx="2498034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Tecnología &amp; Sistemas de Información</a:t>
          </a:r>
          <a:endParaRPr lang="en-US" sz="1600" kern="1200" dirty="0"/>
        </a:p>
      </dsp:txBody>
      <dsp:txXfrm>
        <a:off x="1921565" y="1918993"/>
        <a:ext cx="2498034" cy="643535"/>
      </dsp:txXfrm>
    </dsp:sp>
    <dsp:sp modelId="{6C302E18-E95E-42AF-AD4A-E1479828DA37}">
      <dsp:nvSpPr>
        <dsp:cNvPr id="0" name=""/>
        <dsp:cNvSpPr/>
      </dsp:nvSpPr>
      <dsp:spPr>
        <a:xfrm>
          <a:off x="1921565" y="2624970"/>
          <a:ext cx="2498034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Abastecimiento</a:t>
          </a:r>
          <a:endParaRPr lang="en-US" sz="1800" kern="1200" dirty="0"/>
        </a:p>
      </dsp:txBody>
      <dsp:txXfrm>
        <a:off x="1921565" y="2624970"/>
        <a:ext cx="2498034" cy="643535"/>
      </dsp:txXfrm>
    </dsp:sp>
    <dsp:sp modelId="{938863A0-6A65-426B-B7EF-DFDB60080B85}">
      <dsp:nvSpPr>
        <dsp:cNvPr id="0" name=""/>
        <dsp:cNvSpPr/>
      </dsp:nvSpPr>
      <dsp:spPr>
        <a:xfrm>
          <a:off x="1921565" y="3348947"/>
          <a:ext cx="2498034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smtClean="0"/>
            <a:t>Logística de entrada</a:t>
          </a:r>
          <a:endParaRPr lang="en-US" sz="1600" kern="1200"/>
        </a:p>
      </dsp:txBody>
      <dsp:txXfrm>
        <a:off x="1921565" y="3348947"/>
        <a:ext cx="2498034" cy="64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E22A-966D-4FD6-A04B-9B7392B896EB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7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06F1-A41E-45BD-88EF-B8BCA450CA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7D5-DF92-4973-A511-0DC0ACA4EB36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2CF2-6CF8-44C0-9B19-428A3D8ECB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D27D-719E-4A27-97CA-ED5957BECBD0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E3CE-9BCD-433F-BBC4-D00B632C6C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1167-5220-4D57-9847-1A7D1ACEC19E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64AF-67AC-4A6A-9DF8-0CEC44A28B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77D1-029C-4C76-BF60-67DFE4B5F6F3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3EEA0-AA32-476F-89AF-7D08CB7E45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09C0-8AB3-45C9-998A-9D9456BDB867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FFEA6-B006-46E7-9908-F74C2A7222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CE24-E8D5-4251-B982-EA17E57F9990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9BE6-1809-448D-9508-1A47ECE5CC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7182-524C-4CC7-AE93-3EC63B21F1B6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550C-2861-4A09-BECE-657292843D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DD7F-5A68-4E92-A341-422DEC4D4267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BEE1-B86E-43E5-9CA9-0F81EC322D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2726-3F23-4651-9909-09B4656E0457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83B7F-CB91-4D19-A875-03B0EE2807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197E-E89C-4A4E-B4A5-93C818BC6164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5E0B-479A-4DEB-9BD8-EF1462EB7D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170B12-DF48-4DE9-8131-100A1F9C2169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A97CBF-AAFF-4B6C-AFF2-C729B2BE55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8" r:id="rId2"/>
    <p:sldLayoutId id="2147483945" r:id="rId3"/>
    <p:sldLayoutId id="2147483939" r:id="rId4"/>
    <p:sldLayoutId id="2147483946" r:id="rId5"/>
    <p:sldLayoutId id="2147483940" r:id="rId6"/>
    <p:sldLayoutId id="2147483941" r:id="rId7"/>
    <p:sldLayoutId id="2147483947" r:id="rId8"/>
    <p:sldLayoutId id="2147483948" r:id="rId9"/>
    <p:sldLayoutId id="2147483942" r:id="rId10"/>
    <p:sldLayoutId id="21474839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Subtítulo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620000" cy="182880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467A"/>
                </a:solidFill>
                <a:latin typeface="Baskerville Old Face" pitchFamily="18" charset="0"/>
              </a:rPr>
              <a:t>ESCUELA SUPERIOR POLITÉCNICA DEL LITORAL</a:t>
            </a:r>
            <a:endParaRPr lang="en-US" b="1" smtClean="0">
              <a:solidFill>
                <a:srgbClr val="00467A"/>
              </a:solidFill>
              <a:latin typeface="Baskerville Old Face" pitchFamily="18" charset="0"/>
            </a:endParaRPr>
          </a:p>
          <a:p>
            <a:pPr algn="ctr" eaLnBrk="1" hangingPunct="1"/>
            <a:r>
              <a:rPr lang="es-ES" sz="2400" b="1" smtClean="0">
                <a:solidFill>
                  <a:srgbClr val="00467A"/>
                </a:solidFill>
                <a:latin typeface="Baskerville Old Face" pitchFamily="18" charset="0"/>
              </a:rPr>
              <a:t>Instituto de Ciencias Matemáticas</a:t>
            </a:r>
            <a:endParaRPr lang="en-US" sz="2400" b="1" smtClean="0">
              <a:solidFill>
                <a:srgbClr val="00467A"/>
              </a:solidFill>
              <a:latin typeface="Baskerville Old Face" pitchFamily="18" charset="0"/>
            </a:endParaRPr>
          </a:p>
          <a:p>
            <a:pPr algn="ctr" eaLnBrk="1" hangingPunct="1"/>
            <a:r>
              <a:rPr lang="es-ES" b="1" smtClean="0">
                <a:solidFill>
                  <a:srgbClr val="00467A"/>
                </a:solidFill>
                <a:latin typeface="Baskerville Old Face" pitchFamily="18" charset="0"/>
              </a:rPr>
              <a:t> </a:t>
            </a:r>
          </a:p>
          <a:p>
            <a:pPr algn="ctr" eaLnBrk="1" hangingPunct="1"/>
            <a:r>
              <a:rPr lang="es-ES" b="1" smtClean="0">
                <a:solidFill>
                  <a:srgbClr val="002060"/>
                </a:solidFill>
                <a:latin typeface="Lucida Bright" pitchFamily="18" charset="0"/>
              </a:rPr>
              <a:t>Ingeniería en Auditoria y Contaduría Pública Autorizada</a:t>
            </a:r>
            <a:endParaRPr lang="en-US" b="1" smtClean="0">
              <a:solidFill>
                <a:srgbClr val="002060"/>
              </a:solidFill>
              <a:latin typeface="Lucida Bright" pitchFamily="18" charset="0"/>
            </a:endParaRPr>
          </a:p>
        </p:txBody>
      </p:sp>
      <p:pic>
        <p:nvPicPr>
          <p:cNvPr id="8195" name="Picture 4" descr="E:\Respaldo_Karenma\Aeicm\LOGOS_ASO_ICM\ICM_L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1219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E:\Respaldo_Karenma\Aeicm\LOGOS_ASO_ICM\ESPOL_M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477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11 CuadroTexto"/>
          <p:cNvSpPr txBox="1">
            <a:spLocks noChangeArrowheads="1"/>
          </p:cNvSpPr>
          <p:nvPr/>
        </p:nvSpPr>
        <p:spPr bwMode="auto">
          <a:xfrm>
            <a:off x="0" y="2425700"/>
            <a:ext cx="9144000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00000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Diseño de un sistema de control  aplicado al departamento de compras de la empresa “ELÉCTRICA DE GUAYAQUIL”, para la mejora Administrativa y Financiera en el proceso de contratación de Ínfimas Cuantías a través del levantamiento de Indicadores de Gestión</a:t>
            </a:r>
          </a:p>
          <a:p>
            <a:pPr algn="ctr"/>
            <a:endParaRPr lang="es-ES" b="1">
              <a:solidFill>
                <a:srgbClr val="001848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Presentado por: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Johanna Michico Chung Prieto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Denisse Michelle Torres Abad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Guayaquil – Ecuador 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2011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2057400"/>
            <a:ext cx="914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6 Imagen" descr="PROCES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76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4 Rectángulo"/>
          <p:cNvSpPr>
            <a:spLocks noChangeArrowheads="1"/>
          </p:cNvSpPr>
          <p:nvPr/>
        </p:nvSpPr>
        <p:spPr bwMode="auto">
          <a:xfrm>
            <a:off x="2667000" y="304800"/>
            <a:ext cx="355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Estructura del Proceso Interno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C" smtClean="0"/>
              <a:t>Proceso de Compras de Ínfimas Cuantías</a:t>
            </a:r>
            <a:endParaRPr lang="en-US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3400" y="1685925"/>
          <a:ext cx="8001001" cy="4927981"/>
        </p:xfrm>
        <a:graphic>
          <a:graphicData uri="http://schemas.openxmlformats.org/drawingml/2006/table">
            <a:tbl>
              <a:tblPr/>
              <a:tblGrid>
                <a:gridCol w="2666419"/>
                <a:gridCol w="2667291"/>
                <a:gridCol w="2667291"/>
              </a:tblGrid>
              <a:tr h="426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Descripción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Responsable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Documento de Trabajo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853059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Proceso de Compras mínimo 3 cotizaciones.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Revisión de  Orden.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Adquisiciones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dirty="0">
                        <a:latin typeface="Arial"/>
                        <a:ea typeface="Calibri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Calibri"/>
                        </a:rPr>
                        <a:t>Cuadro Comparativo de orden de Adquisición.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224574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Aprobación de Orden.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Envió de Orden de Adquisición fax/mail al proveedor –presupuesto-bodega-usuario-dpto. Legal (en caso de elaboración de contrato).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Jefe de Adquisiciones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Orden de Adquisición aprobada y firmada.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22871"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Elaboración de Contrato valores mayores a $1000. Firma de contrato por parte de proveedor.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Legal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dirty="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Calibri"/>
                        </a:rPr>
                        <a:t>Contrato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ANALISIS PROCESO DE COMPRAS</a:t>
            </a:r>
            <a:endParaRPr lang="en-U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85800" y="17224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/>
              <a:t>Observaciones</a:t>
            </a:r>
            <a:endParaRPr lang="en-U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/>
              <a:t>Observaciones</a:t>
            </a:r>
            <a:endParaRPr lang="en-US" smtClean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Enfoque Estratégico</a:t>
            </a:r>
            <a:endParaRPr lang="en-US" smtClean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160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C" smtClean="0">
                <a:solidFill>
                  <a:srgbClr val="00467A"/>
                </a:solidFill>
              </a:rPr>
              <a:t>Análisis FODA</a:t>
            </a:r>
          </a:p>
          <a:p>
            <a:pPr eaLnBrk="1" hangingPunct="1">
              <a:buFont typeface="Wingdings 2" pitchFamily="18" charset="2"/>
              <a:buNone/>
            </a:pPr>
            <a:endParaRPr lang="es-EC" smtClean="0">
              <a:solidFill>
                <a:srgbClr val="00467A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s-EC" smtClean="0">
                <a:solidFill>
                  <a:srgbClr val="00467A"/>
                </a:solidFill>
              </a:rPr>
              <a:t>Fortalezas</a:t>
            </a:r>
          </a:p>
          <a:p>
            <a:pPr eaLnBrk="1" hangingPunct="1">
              <a:buFont typeface="Wingdings 2" pitchFamily="18" charset="2"/>
              <a:buNone/>
            </a:pPr>
            <a:endParaRPr lang="es-EC" smtClean="0">
              <a:solidFill>
                <a:srgbClr val="00467A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5800" y="3352800"/>
          <a:ext cx="7848600" cy="3200400"/>
        </p:xfrm>
        <a:graphic>
          <a:graphicData uri="http://schemas.openxmlformats.org/drawingml/2006/table">
            <a:tbl>
              <a:tblPr/>
              <a:tblGrid>
                <a:gridCol w="1121099"/>
                <a:gridCol w="6727501"/>
              </a:tblGrid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Fortalezas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Personal Proactivo.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Infraestructura informática escalable.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Toma de decisiones oportunas. 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Vínculos institucionales. 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Negocio en Marcha.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44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Ser un organismo de la Función Ejecutiva del Estado, que actúa de modo desconcentrado con gestión administrativa y financiera propia.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Exclusividad en el servicio.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Acceso al Portal de Compras Públicas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808038"/>
          </a:xfrm>
        </p:spPr>
        <p:txBody>
          <a:bodyPr/>
          <a:lstStyle/>
          <a:p>
            <a:pPr eaLnBrk="1" hangingPunct="1"/>
            <a:r>
              <a:rPr lang="es-EC" sz="3600" smtClean="0">
                <a:solidFill>
                  <a:srgbClr val="00467A"/>
                </a:solidFill>
              </a:rPr>
              <a:t>Análisis FODA</a:t>
            </a:r>
            <a:br>
              <a:rPr lang="es-EC" sz="3600" smtClean="0">
                <a:solidFill>
                  <a:srgbClr val="00467A"/>
                </a:solidFill>
              </a:rPr>
            </a:br>
            <a:r>
              <a:rPr lang="es-EC" sz="3600" smtClean="0">
                <a:solidFill>
                  <a:srgbClr val="00467A"/>
                </a:solidFill>
              </a:rPr>
              <a:t>Oportunidades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7200" y="1955800"/>
          <a:ext cx="8229600" cy="4216400"/>
        </p:xfrm>
        <a:graphic>
          <a:graphicData uri="http://schemas.openxmlformats.org/drawingml/2006/table">
            <a:tbl>
              <a:tblPr/>
              <a:tblGrid>
                <a:gridCol w="838200"/>
                <a:gridCol w="7391400"/>
              </a:tblGrid>
              <a:tr h="45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Oportunidades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Acceso  a tecnología de punta.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538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Asignación de recursos del presupuesto general del estado para la expansión y mejora aplicable a un sistema de Compras.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Nuevo marco legal permite el desarrollo  de adquisiciones de bienes y servicios de forma más eficiente y limpia.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Costos de la compra de energía a precios regulados por el CENACE.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Relación técnica con empresas del sector, debido al impulso de los entes reguladores.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Nuevo marco legal permite el desarrollo  de adquisiciones de bienes y servicios de forma más eficiente y limpia.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Convenios de compra existentes entre Entidades del Estado.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09600" y="1981200"/>
          <a:ext cx="7772400" cy="4343400"/>
        </p:xfrm>
        <a:graphic>
          <a:graphicData uri="http://schemas.openxmlformats.org/drawingml/2006/table">
            <a:tbl>
              <a:tblPr/>
              <a:tblGrid>
                <a:gridCol w="838200"/>
                <a:gridCol w="6934200"/>
              </a:tblGrid>
              <a:tr h="403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Debilidades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778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Falta de conocimiento por parte del personal de compras sobre la normativa del sector público.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85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Falta de conocimiento del Procedimiento  </a:t>
                      </a:r>
                      <a:r>
                        <a:rPr lang="es-ES" sz="1600" dirty="0" smtClean="0">
                          <a:latin typeface="Arial"/>
                          <a:ea typeface="Times New Roman"/>
                          <a:cs typeface="Calibri"/>
                        </a:rPr>
                        <a:t>para contratación </a:t>
                      </a: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de bienes, obras y servicios.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2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Falta de Consolidación de sistemas, BAT y Comercial.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227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Dispersión de la información.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85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Comunicación interna y externa deficiente/incompleta, falta de colaboración entre las áreas.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2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Falta de programa de capacitación continúa.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03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No hay control de gestión. 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24607" name="2 Marcador de contenido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808038"/>
          </a:xfrm>
        </p:spPr>
        <p:txBody>
          <a:bodyPr/>
          <a:lstStyle/>
          <a:p>
            <a:pPr eaLnBrk="1" hangingPunct="1"/>
            <a:r>
              <a:rPr lang="es-EC" sz="3600" smtClean="0">
                <a:solidFill>
                  <a:srgbClr val="00467A"/>
                </a:solidFill>
              </a:rPr>
              <a:t>Análisis FODA</a:t>
            </a:r>
            <a:br>
              <a:rPr lang="es-EC" sz="3600" smtClean="0">
                <a:solidFill>
                  <a:srgbClr val="00467A"/>
                </a:solidFill>
              </a:rPr>
            </a:br>
            <a:r>
              <a:rPr lang="es-EC" sz="3600" smtClean="0">
                <a:solidFill>
                  <a:srgbClr val="00467A"/>
                </a:solidFill>
              </a:rPr>
              <a:t>Debilidades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62001" y="2209800"/>
          <a:ext cx="8000999" cy="4112400"/>
        </p:xfrm>
        <a:graphic>
          <a:graphicData uri="http://schemas.openxmlformats.org/drawingml/2006/table">
            <a:tbl>
              <a:tblPr/>
              <a:tblGrid>
                <a:gridCol w="602096"/>
                <a:gridCol w="7398903"/>
              </a:tblGrid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2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Amenazas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493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No solicitar asignación de partidas presupuestaria a compras que incluyen en el PAC (Plan Anual de Contratación).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Recortes presupuestarios con alta demanda de Órdenes de Compra.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Cambio en las regulaciones laborales.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Proveedores incumplidos.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Retraso en el proceso de adquisición de compra.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Disminución de Ofertas por parte de proveedores.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Desastres naturales que afectan las bodegas de almacén general.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Pérdidas económicas por litigios laborables y otros.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9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No elevar al Portal de Compras Públicas los procesos de Adquisición.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25637" name="2 Marcador de contenido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808038"/>
          </a:xfrm>
        </p:spPr>
        <p:txBody>
          <a:bodyPr/>
          <a:lstStyle/>
          <a:p>
            <a:pPr eaLnBrk="1" hangingPunct="1"/>
            <a:r>
              <a:rPr lang="es-EC" sz="3600" smtClean="0">
                <a:solidFill>
                  <a:srgbClr val="00467A"/>
                </a:solidFill>
              </a:rPr>
              <a:t>Análisis FODA</a:t>
            </a:r>
            <a:br>
              <a:rPr lang="es-EC" sz="3600" smtClean="0">
                <a:solidFill>
                  <a:srgbClr val="00467A"/>
                </a:solidFill>
              </a:rPr>
            </a:br>
            <a:r>
              <a:rPr lang="es-EC" sz="3600" smtClean="0">
                <a:solidFill>
                  <a:srgbClr val="00467A"/>
                </a:solidFill>
              </a:rPr>
              <a:t>Debilidades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Componentes de la Cadena Valor</a:t>
            </a:r>
            <a:endParaRPr lang="en-U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343400" y="17526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228600" y="1879600"/>
          <a:ext cx="403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762000" y="4572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b="1" smtClean="0"/>
              <a:t>Introducción</a:t>
            </a:r>
            <a:endParaRPr lang="en-US" b="1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C" smtClean="0"/>
              <a:t>.</a:t>
            </a:r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152400" y="1397000"/>
          <a:ext cx="8763000" cy="553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2667000" cy="426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36513" algn="just" eaLnBrk="1" hangingPunct="1">
              <a:buFont typeface="Wingdings 2" pitchFamily="18" charset="2"/>
              <a:buNone/>
              <a:defRPr/>
            </a:pPr>
            <a:r>
              <a:rPr lang="es-ES" sz="2400" dirty="0" smtClean="0"/>
              <a:t>Se realizó un análisis en el que se buscó quiénes eran los grupos, individuos u otras organizaciones qué tenían más poder e influencia  en el proceso de compras de ínfimas cuantías</a:t>
            </a:r>
            <a:endParaRPr lang="en-US" sz="2400" dirty="0"/>
          </a:p>
        </p:txBody>
      </p:sp>
      <p:sp>
        <p:nvSpPr>
          <p:cNvPr id="5" name="4 Triángulo isósceles"/>
          <p:cNvSpPr/>
          <p:nvPr/>
        </p:nvSpPr>
        <p:spPr>
          <a:xfrm>
            <a:off x="3505200" y="1371600"/>
            <a:ext cx="3843338" cy="4525963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655" name="9 Grupo"/>
          <p:cNvGrpSpPr>
            <a:grpSpLocks/>
          </p:cNvGrpSpPr>
          <p:nvPr/>
        </p:nvGrpSpPr>
        <p:grpSpPr bwMode="auto">
          <a:xfrm>
            <a:off x="5715000" y="2590800"/>
            <a:ext cx="2498725" cy="642938"/>
            <a:chOff x="1921565" y="453038"/>
            <a:chExt cx="2498034" cy="643535"/>
          </a:xfrm>
        </p:grpSpPr>
        <p:sp>
          <p:nvSpPr>
            <p:cNvPr id="11" name="10 Rectángulo redondeado"/>
            <p:cNvSpPr/>
            <p:nvPr/>
          </p:nvSpPr>
          <p:spPr>
            <a:xfrm>
              <a:off x="1921565" y="453038"/>
              <a:ext cx="2498034" cy="643535"/>
            </a:xfrm>
            <a:prstGeom prst="roundRect">
              <a:avLst/>
            </a:prstGeom>
          </p:spPr>
          <p:style>
            <a:lnRef idx="2">
              <a:schemeClr val="accent4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1953306" y="484817"/>
              <a:ext cx="2434552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dirty="0"/>
            </a:p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b="1" dirty="0"/>
                <a:t>Proveedores</a:t>
              </a:r>
              <a:endParaRPr lang="en-US" dirty="0"/>
            </a:p>
          </p:txBody>
        </p:sp>
      </p:grpSp>
      <p:grpSp>
        <p:nvGrpSpPr>
          <p:cNvPr id="27656" name="12 Grupo"/>
          <p:cNvGrpSpPr>
            <a:grpSpLocks/>
          </p:cNvGrpSpPr>
          <p:nvPr/>
        </p:nvGrpSpPr>
        <p:grpSpPr bwMode="auto">
          <a:xfrm>
            <a:off x="6096000" y="3886200"/>
            <a:ext cx="2498725" cy="642938"/>
            <a:chOff x="1921565" y="453038"/>
            <a:chExt cx="2498034" cy="643535"/>
          </a:xfrm>
        </p:grpSpPr>
        <p:sp>
          <p:nvSpPr>
            <p:cNvPr id="14" name="13 Rectángulo redondeado"/>
            <p:cNvSpPr/>
            <p:nvPr/>
          </p:nvSpPr>
          <p:spPr>
            <a:xfrm>
              <a:off x="1921565" y="453038"/>
              <a:ext cx="2498034" cy="643535"/>
            </a:xfrm>
            <a:prstGeom prst="roundRect">
              <a:avLst/>
            </a:prstGeom>
          </p:spPr>
          <p:style>
            <a:lnRef idx="2">
              <a:schemeClr val="accent4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1953306" y="484817"/>
              <a:ext cx="2434552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C" b="1" dirty="0"/>
                <a:t>Empleados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986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1 Título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066800" y="18288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986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1 Título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066800" y="18288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200" b="1" smtClean="0"/>
              <a:t>Indicadores de Gestión Aplicados</a:t>
            </a:r>
          </a:p>
        </p:txBody>
      </p:sp>
      <p:sp>
        <p:nvSpPr>
          <p:cNvPr id="32771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6" name="5 Rectángulo redondeado"/>
          <p:cNvSpPr/>
          <p:nvPr/>
        </p:nvSpPr>
        <p:spPr>
          <a:xfrm>
            <a:off x="533400" y="1676400"/>
            <a:ext cx="7772400" cy="464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sz="2400" dirty="0">
                <a:solidFill>
                  <a:schemeClr val="bg2">
                    <a:lumMod val="25000"/>
                  </a:schemeClr>
                </a:solidFill>
              </a:rPr>
              <a:t>Para medir el desempeño de una empresa o departamento en especial, es necesario tener indicadores que permitan detectar las oportunidades de mejoramiento. </a:t>
            </a:r>
          </a:p>
          <a:p>
            <a:pPr algn="just">
              <a:defRPr/>
            </a:pPr>
            <a:endParaRPr lang="es-ES" sz="2400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defRPr/>
            </a:pPr>
            <a:r>
              <a:rPr lang="es-ES" sz="2400" dirty="0">
                <a:solidFill>
                  <a:schemeClr val="bg2">
                    <a:lumMod val="25000"/>
                  </a:schemeClr>
                </a:solidFill>
              </a:rPr>
              <a:t>Los indicadores pueden ser: medidas, números, hechos, opiniones o percepciones que señalen condiciones o situaciones específicas. En nuestro trabajo sólo se ha utilizado indicadores cuantitativos.</a:t>
            </a:r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563563"/>
          </a:xfrm>
        </p:spPr>
        <p:txBody>
          <a:bodyPr/>
          <a:lstStyle/>
          <a:p>
            <a:pPr algn="ctr"/>
            <a:r>
              <a:rPr lang="es-ES" sz="4000" b="1" smtClean="0"/>
              <a:t>Cumplimiento de Requisitos</a:t>
            </a:r>
          </a:p>
        </p:txBody>
      </p:sp>
      <p:graphicFrame>
        <p:nvGraphicFramePr>
          <p:cNvPr id="34004" name="Group 212"/>
          <p:cNvGraphicFramePr>
            <a:graphicFrameLocks noGrp="1"/>
          </p:cNvGraphicFramePr>
          <p:nvPr/>
        </p:nvGraphicFramePr>
        <p:xfrm>
          <a:off x="1447800" y="990600"/>
          <a:ext cx="6172200" cy="5427671"/>
        </p:xfrm>
        <a:graphic>
          <a:graphicData uri="http://schemas.openxmlformats.org/drawingml/2006/table">
            <a:tbl>
              <a:tblPr/>
              <a:tblGrid>
                <a:gridCol w="636588"/>
                <a:gridCol w="212725"/>
                <a:gridCol w="160337"/>
                <a:gridCol w="158750"/>
                <a:gridCol w="160338"/>
                <a:gridCol w="158750"/>
                <a:gridCol w="276225"/>
                <a:gridCol w="293687"/>
                <a:gridCol w="141288"/>
                <a:gridCol w="158750"/>
                <a:gridCol w="276225"/>
                <a:gridCol w="160337"/>
                <a:gridCol w="231775"/>
                <a:gridCol w="573088"/>
                <a:gridCol w="276225"/>
                <a:gridCol w="160337"/>
                <a:gridCol w="158750"/>
                <a:gridCol w="160338"/>
                <a:gridCol w="158750"/>
                <a:gridCol w="968375"/>
                <a:gridCol w="274637"/>
                <a:gridCol w="415925"/>
              </a:tblGrid>
              <a:tr h="90488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FICHA DEL INDICADOR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NOMBRE DEL INDICADOR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CUMPLIMIENTO DE REQUISITOS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OBJETIVO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COMPRAS REALIZADAS ESTEN SOPORTADAS CON TODOS LOS DOCUMENTOS CORRESPONDIENTES.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FORMULA DE CÁLCULO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(ORDENES DE COMPRA  QUE TIENEN TODOS LOS REQUISITOS/ NO. DE PEDIDOS  ) * 100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RESPONSABLE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DEPARTAMENTO DE COMPRAS-COMPRADOR ASIGNADO.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FUENTE DE CAPTURA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REPORTE  DE COMPRAS REALIZADAS Y REVISION DE DOCUMENTACION 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FRECUENCIA DE MEDICION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DIARIA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NIVEL BASE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66%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UNIDAD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   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META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TENDENCIA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SEMAFORO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ROJO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AMARILLO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VERDE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AZUL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&lt; 50%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50% - 80%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80% - 100%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 100%</a:t>
                      </a:r>
                      <a:endParaRPr kumimoji="0" lang="es-E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997" name="Oval 7"/>
          <p:cNvSpPr>
            <a:spLocks noChangeArrowheads="1"/>
          </p:cNvSpPr>
          <p:nvPr/>
        </p:nvSpPr>
        <p:spPr bwMode="auto">
          <a:xfrm>
            <a:off x="2209800" y="57150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998" name="Oval 6"/>
          <p:cNvSpPr>
            <a:spLocks noChangeArrowheads="1"/>
          </p:cNvSpPr>
          <p:nvPr/>
        </p:nvSpPr>
        <p:spPr bwMode="auto">
          <a:xfrm>
            <a:off x="3581400" y="57150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999" name="Oval 5"/>
          <p:cNvSpPr>
            <a:spLocks noChangeArrowheads="1"/>
          </p:cNvSpPr>
          <p:nvPr/>
        </p:nvSpPr>
        <p:spPr bwMode="auto">
          <a:xfrm>
            <a:off x="5105400" y="57150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000" name="Oval 4"/>
          <p:cNvSpPr>
            <a:spLocks noChangeArrowheads="1"/>
          </p:cNvSpPr>
          <p:nvPr/>
        </p:nvSpPr>
        <p:spPr bwMode="auto">
          <a:xfrm>
            <a:off x="7086600" y="57150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001" name="AutoShape 8"/>
          <p:cNvSpPr>
            <a:spLocks noChangeArrowheads="1"/>
          </p:cNvSpPr>
          <p:nvPr/>
        </p:nvSpPr>
        <p:spPr bwMode="auto">
          <a:xfrm>
            <a:off x="7315200" y="45720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609600"/>
          </a:xfrm>
        </p:spPr>
        <p:txBody>
          <a:bodyPr/>
          <a:lstStyle/>
          <a:p>
            <a:pPr algn="ctr"/>
            <a:r>
              <a:rPr lang="es-ES" sz="4000" b="1" smtClean="0"/>
              <a:t>Capacitación de Empleados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447800" y="914400"/>
          <a:ext cx="6172198" cy="5486403"/>
        </p:xfrm>
        <a:graphic>
          <a:graphicData uri="http://schemas.openxmlformats.org/drawingml/2006/table">
            <a:tbl>
              <a:tblPr/>
              <a:tblGrid>
                <a:gridCol w="636844"/>
                <a:gridCol w="212727"/>
                <a:gridCol w="159485"/>
                <a:gridCol w="159485"/>
                <a:gridCol w="159485"/>
                <a:gridCol w="159485"/>
                <a:gridCol w="275866"/>
                <a:gridCol w="294023"/>
                <a:gridCol w="141328"/>
                <a:gridCol w="159485"/>
                <a:gridCol w="275866"/>
                <a:gridCol w="159485"/>
                <a:gridCol w="231510"/>
                <a:gridCol w="574545"/>
                <a:gridCol w="275866"/>
                <a:gridCol w="159485"/>
                <a:gridCol w="159485"/>
                <a:gridCol w="159485"/>
                <a:gridCol w="159485"/>
                <a:gridCol w="967573"/>
                <a:gridCol w="275866"/>
                <a:gridCol w="415334"/>
              </a:tblGrid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FICHA 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CAPACITACION</a:t>
                      </a:r>
                      <a:r>
                        <a:rPr lang="es-ES" sz="800" baseline="0" dirty="0" smtClean="0">
                          <a:latin typeface="Arial"/>
                          <a:ea typeface="Calibri"/>
                          <a:cs typeface="Times New Roman"/>
                        </a:rPr>
                        <a:t> DE EMPLEADOS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13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SUPERAR LA COMPETENCIA</a:t>
                      </a: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FORMULA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CÁLCULO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(CAPACITACIONES  REALIZADAS/ CAPACITACIONES PROGRAMADAS) * 100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DEPARTAMENTO DE R.R.H.H.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FUENTE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CAPTURA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PLANIFICACION R.R.H.H.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FRECUENCIA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MEDICION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SEMESTRAL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8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BASE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5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75%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UNIDAD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       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META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3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TENDENCIA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SEMAFORO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9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ROJO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AMARILLO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VERDE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AZUL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1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- 80%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- 100%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b="1" dirty="0" smtClean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 smtClean="0">
                          <a:latin typeface="Arial"/>
                          <a:ea typeface="Calibri"/>
                          <a:cs typeface="Calibri"/>
                        </a:rPr>
                        <a:t>&gt; </a:t>
                      </a:r>
                      <a:r>
                        <a:rPr lang="es-EC" sz="700" b="1" dirty="0">
                          <a:latin typeface="Arial"/>
                          <a:ea typeface="Calibri"/>
                          <a:cs typeface="Calibri"/>
                        </a:rPr>
                        <a:t>100%</a:t>
                      </a:r>
                      <a:endParaRPr lang="es-ES" sz="7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021" name="Oval 7"/>
          <p:cNvSpPr>
            <a:spLocks noChangeArrowheads="1"/>
          </p:cNvSpPr>
          <p:nvPr/>
        </p:nvSpPr>
        <p:spPr bwMode="auto">
          <a:xfrm>
            <a:off x="2209800" y="57150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2" name="Oval 6"/>
          <p:cNvSpPr>
            <a:spLocks noChangeArrowheads="1"/>
          </p:cNvSpPr>
          <p:nvPr/>
        </p:nvSpPr>
        <p:spPr bwMode="auto">
          <a:xfrm>
            <a:off x="3581400" y="57150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3" name="Oval 5"/>
          <p:cNvSpPr>
            <a:spLocks noChangeArrowheads="1"/>
          </p:cNvSpPr>
          <p:nvPr/>
        </p:nvSpPr>
        <p:spPr bwMode="auto">
          <a:xfrm>
            <a:off x="5105400" y="57150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4" name="Oval 4"/>
          <p:cNvSpPr>
            <a:spLocks noChangeArrowheads="1"/>
          </p:cNvSpPr>
          <p:nvPr/>
        </p:nvSpPr>
        <p:spPr bwMode="auto">
          <a:xfrm>
            <a:off x="7086600" y="57150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5" name="AutoShape 8"/>
          <p:cNvSpPr>
            <a:spLocks noChangeArrowheads="1"/>
          </p:cNvSpPr>
          <p:nvPr/>
        </p:nvSpPr>
        <p:spPr bwMode="auto">
          <a:xfrm>
            <a:off x="7315200" y="45720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685800"/>
          </a:xfrm>
        </p:spPr>
        <p:txBody>
          <a:bodyPr/>
          <a:lstStyle/>
          <a:p>
            <a:pPr algn="ctr"/>
            <a:r>
              <a:rPr lang="es-ES" sz="4000" b="1" smtClean="0"/>
              <a:t>Proceso Optimo de Compras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47800" y="914400"/>
          <a:ext cx="6172198" cy="5517936"/>
        </p:xfrm>
        <a:graphic>
          <a:graphicData uri="http://schemas.openxmlformats.org/drawingml/2006/table">
            <a:tbl>
              <a:tblPr/>
              <a:tblGrid>
                <a:gridCol w="636844"/>
                <a:gridCol w="212727"/>
                <a:gridCol w="159485"/>
                <a:gridCol w="159485"/>
                <a:gridCol w="159485"/>
                <a:gridCol w="159485"/>
                <a:gridCol w="275866"/>
                <a:gridCol w="294023"/>
                <a:gridCol w="141328"/>
                <a:gridCol w="159485"/>
                <a:gridCol w="275866"/>
                <a:gridCol w="159485"/>
                <a:gridCol w="231510"/>
                <a:gridCol w="574545"/>
                <a:gridCol w="275866"/>
                <a:gridCol w="159485"/>
                <a:gridCol w="159485"/>
                <a:gridCol w="159485"/>
                <a:gridCol w="159485"/>
                <a:gridCol w="967573"/>
                <a:gridCol w="275866"/>
                <a:gridCol w="415334"/>
              </a:tblGrid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FICHA 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PROCESO ÓPTIMO DE COMPRAS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13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OPTIMIZAR RECURSOS Y TIEMPO EN LA ADQUISICION DE LAS COMPRAS.</a:t>
                      </a: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FORMULA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CÁLCULO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(TOTAL DE ORDENES DE COMPRA SOLICITADAS / (TOTAL DE ORDENES DE COMPRA FINALIZADAS) * 100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DEPARTAMENTO DE COMPRAS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FUENTE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CAPTURA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REPORTE DE COMPRAS SOLICITADAS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FRECUENCIA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MEDICION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MENSUAL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8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BASE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5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89%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UNIDAD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       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META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3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TENDENCIA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SEMAFORO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9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ROJO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AMARILLO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VERDE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AZUL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1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- 80%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- 100%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b="1" dirty="0" smtClean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 smtClean="0">
                          <a:latin typeface="Arial"/>
                          <a:ea typeface="Calibri"/>
                          <a:cs typeface="Calibri"/>
                        </a:rPr>
                        <a:t>&gt; </a:t>
                      </a:r>
                      <a:r>
                        <a:rPr lang="es-EC" sz="700" b="1" dirty="0">
                          <a:latin typeface="Arial"/>
                          <a:ea typeface="Calibri"/>
                          <a:cs typeface="Calibri"/>
                        </a:rPr>
                        <a:t>100%</a:t>
                      </a:r>
                      <a:endParaRPr lang="es-ES" sz="7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045" name="Oval 7"/>
          <p:cNvSpPr>
            <a:spLocks noChangeArrowheads="1"/>
          </p:cNvSpPr>
          <p:nvPr/>
        </p:nvSpPr>
        <p:spPr bwMode="auto">
          <a:xfrm>
            <a:off x="2209800" y="57150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6" name="Oval 6"/>
          <p:cNvSpPr>
            <a:spLocks noChangeArrowheads="1"/>
          </p:cNvSpPr>
          <p:nvPr/>
        </p:nvSpPr>
        <p:spPr bwMode="auto">
          <a:xfrm>
            <a:off x="3581400" y="57150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7" name="Oval 5"/>
          <p:cNvSpPr>
            <a:spLocks noChangeArrowheads="1"/>
          </p:cNvSpPr>
          <p:nvPr/>
        </p:nvSpPr>
        <p:spPr bwMode="auto">
          <a:xfrm>
            <a:off x="5105400" y="57150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8" name="Oval 4"/>
          <p:cNvSpPr>
            <a:spLocks noChangeArrowheads="1"/>
          </p:cNvSpPr>
          <p:nvPr/>
        </p:nvSpPr>
        <p:spPr bwMode="auto">
          <a:xfrm>
            <a:off x="7086600" y="57150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9" name="AutoShape 8"/>
          <p:cNvSpPr>
            <a:spLocks noChangeArrowheads="1"/>
          </p:cNvSpPr>
          <p:nvPr/>
        </p:nvSpPr>
        <p:spPr bwMode="auto">
          <a:xfrm>
            <a:off x="7315200" y="45720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685800"/>
          </a:xfrm>
        </p:spPr>
        <p:txBody>
          <a:bodyPr/>
          <a:lstStyle/>
          <a:p>
            <a:pPr algn="ctr"/>
            <a:r>
              <a:rPr lang="es-ES" sz="4000" b="1" smtClean="0"/>
              <a:t>Demora de Ingreso al Sistema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47800" y="914400"/>
          <a:ext cx="6172198" cy="5674026"/>
        </p:xfrm>
        <a:graphic>
          <a:graphicData uri="http://schemas.openxmlformats.org/drawingml/2006/table">
            <a:tbl>
              <a:tblPr/>
              <a:tblGrid>
                <a:gridCol w="636844"/>
                <a:gridCol w="212727"/>
                <a:gridCol w="159485"/>
                <a:gridCol w="159485"/>
                <a:gridCol w="159485"/>
                <a:gridCol w="159485"/>
                <a:gridCol w="275866"/>
                <a:gridCol w="294023"/>
                <a:gridCol w="141328"/>
                <a:gridCol w="159485"/>
                <a:gridCol w="275866"/>
                <a:gridCol w="159485"/>
                <a:gridCol w="231510"/>
                <a:gridCol w="574545"/>
                <a:gridCol w="275866"/>
                <a:gridCol w="159485"/>
                <a:gridCol w="159485"/>
                <a:gridCol w="159485"/>
                <a:gridCol w="159485"/>
                <a:gridCol w="967573"/>
                <a:gridCol w="275866"/>
                <a:gridCol w="415334"/>
              </a:tblGrid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FICHA 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DEMORA</a:t>
                      </a:r>
                      <a:r>
                        <a:rPr lang="es-ES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DE INGRESO AL SISTEMA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975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13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INGRESO OPORTUNO DE TODAS LAS COMPRAS REALIZAS</a:t>
                      </a:r>
                      <a:endParaRPr lang="es-E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FORMULA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CÁLCULO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DE ORDENES DE COMPRA INGRESADAS MAYORES A 2 DIAS / TOTAL DE ORDENES) * 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DEPARTAMENTO DE COMPRAS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FUENTE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CAPTURA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REPORTE DE COMPRAS INGRESADAS EN EL SISTEMA Y REPORTE COMPLETO DE ORDENES DE COMPRA</a:t>
                      </a: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FRECUENCIA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MEDICION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MENSUAL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8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BASE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5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16%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UNIDAD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       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META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3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5%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TENDENCIA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SEMAFORO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9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ROJO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AMARILLO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VERDE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AZUL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1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- 80%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- 100%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b="1" dirty="0" smtClean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 smtClean="0">
                          <a:latin typeface="Arial"/>
                          <a:ea typeface="Calibri"/>
                          <a:cs typeface="Calibri"/>
                        </a:rPr>
                        <a:t>&gt; </a:t>
                      </a:r>
                      <a:r>
                        <a:rPr lang="es-EC" sz="700" b="1" dirty="0">
                          <a:latin typeface="Arial"/>
                          <a:ea typeface="Calibri"/>
                          <a:cs typeface="Calibri"/>
                        </a:rPr>
                        <a:t>100%</a:t>
                      </a:r>
                      <a:endParaRPr lang="es-ES" sz="7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069" name="Oval 7"/>
          <p:cNvSpPr>
            <a:spLocks noChangeArrowheads="1"/>
          </p:cNvSpPr>
          <p:nvPr/>
        </p:nvSpPr>
        <p:spPr bwMode="auto">
          <a:xfrm>
            <a:off x="2209800" y="59436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0" name="Oval 6"/>
          <p:cNvSpPr>
            <a:spLocks noChangeArrowheads="1"/>
          </p:cNvSpPr>
          <p:nvPr/>
        </p:nvSpPr>
        <p:spPr bwMode="auto">
          <a:xfrm>
            <a:off x="3581400" y="59436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1" name="Oval 5"/>
          <p:cNvSpPr>
            <a:spLocks noChangeArrowheads="1"/>
          </p:cNvSpPr>
          <p:nvPr/>
        </p:nvSpPr>
        <p:spPr bwMode="auto">
          <a:xfrm>
            <a:off x="5105400" y="59436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2" name="Oval 4"/>
          <p:cNvSpPr>
            <a:spLocks noChangeArrowheads="1"/>
          </p:cNvSpPr>
          <p:nvPr/>
        </p:nvSpPr>
        <p:spPr bwMode="auto">
          <a:xfrm>
            <a:off x="7086600" y="59436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3" name="AutoShape 8"/>
          <p:cNvSpPr>
            <a:spLocks noChangeArrowheads="1"/>
          </p:cNvSpPr>
          <p:nvPr/>
        </p:nvSpPr>
        <p:spPr bwMode="auto">
          <a:xfrm>
            <a:off x="7315200" y="48006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b="1" smtClean="0"/>
              <a:t>Planteamiento del Problema</a:t>
            </a:r>
            <a:endParaRPr lang="en-US" b="1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Título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1143000"/>
          </a:xfrm>
        </p:spPr>
        <p:txBody>
          <a:bodyPr/>
          <a:lstStyle/>
          <a:p>
            <a:pPr algn="ctr"/>
            <a:r>
              <a:rPr lang="es-ES" b="1" smtClean="0"/>
              <a:t>Matriz de Indicadores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0" y="1828800"/>
          <a:ext cx="9144000" cy="3581400"/>
        </p:xfrm>
        <a:graphic>
          <a:graphicData uri="http://schemas.openxmlformats.org/presentationml/2006/ole">
            <p:oleObj spid="_x0000_s1026" name="Worksheet" r:id="rId3" imgW="13182735" imgH="42291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>
          <a:xfrm>
            <a:off x="914400" y="381000"/>
            <a:ext cx="7467600" cy="457200"/>
          </a:xfrm>
        </p:spPr>
        <p:txBody>
          <a:bodyPr/>
          <a:lstStyle/>
          <a:p>
            <a:pPr algn="ctr"/>
            <a:r>
              <a:rPr lang="es-ES" sz="4000" b="1" smtClean="0"/>
              <a:t>Conclusiones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248400" cy="639763"/>
          </a:xfrm>
        </p:spPr>
        <p:txBody>
          <a:bodyPr/>
          <a:lstStyle/>
          <a:p>
            <a:pPr algn="ctr"/>
            <a:r>
              <a:rPr lang="es-ES" b="1" smtClean="0"/>
              <a:t>Recomendaciones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05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4 Rectángulo"/>
          <p:cNvSpPr/>
          <p:nvPr/>
        </p:nvSpPr>
        <p:spPr>
          <a:xfrm>
            <a:off x="1423987" y="2813050"/>
            <a:ext cx="6477001" cy="163121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s-ES" sz="10000" b="1" i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GRACIAS</a:t>
            </a:r>
          </a:p>
        </p:txBody>
      </p:sp>
      <p:pic>
        <p:nvPicPr>
          <p:cNvPr id="39939" name="Picture 17" descr="Logowz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609600"/>
            <a:ext cx="2327275" cy="1857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C" sz="4400" b="1" smtClean="0"/>
              <a:t> Determinación de Compra como Ínfima Cuantía</a:t>
            </a:r>
            <a:endParaRPr lang="en-US" sz="4400" b="1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381000" y="19050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pPr algn="ctr" eaLnBrk="1" hangingPunct="1"/>
            <a:r>
              <a:rPr lang="es-EC" sz="3000" b="1" smtClean="0"/>
              <a:t>Objetivos Específicos para la Implementación del Diseño</a:t>
            </a:r>
            <a:endParaRPr lang="en-US" sz="3000" b="1" smtClean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228600" y="1600200"/>
            <a:ext cx="2895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C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Verificación y control </a:t>
            </a:r>
            <a:endParaRPr lang="en-US" sz="2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960438"/>
          </a:xfrm>
        </p:spPr>
        <p:txBody>
          <a:bodyPr/>
          <a:lstStyle/>
          <a:p>
            <a:pPr algn="ctr" eaLnBrk="1" hangingPunct="1"/>
            <a:r>
              <a:rPr lang="es-EC" sz="4400" b="1" smtClean="0"/>
              <a:t>Enfoque</a:t>
            </a:r>
            <a:r>
              <a:rPr lang="es-EC" sz="4000" b="1" smtClean="0"/>
              <a:t> </a:t>
            </a:r>
            <a:r>
              <a:rPr lang="es-EC" sz="4400" b="1" smtClean="0"/>
              <a:t>Estratégico</a:t>
            </a:r>
            <a:endParaRPr lang="en-US" sz="4000" b="1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899160"/>
          <a:ext cx="8686799" cy="5547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28800"/>
                <a:gridCol w="3019646"/>
                <a:gridCol w="3838353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Herramienta</a:t>
                      </a:r>
                      <a:r>
                        <a:rPr lang="es-EC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Concepto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Perspectiva Analítica</a:t>
                      </a:r>
                      <a:endParaRPr lang="en-US" sz="1800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just"/>
                      <a:r>
                        <a:rPr lang="es-EC" sz="1600" b="1" noProof="0" dirty="0" smtClean="0">
                          <a:solidFill>
                            <a:srgbClr val="000000"/>
                          </a:solidFill>
                        </a:rPr>
                        <a:t>FODA</a:t>
                      </a:r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C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Analizar elementos internos o externos de programas y proyectos.</a:t>
                      </a:r>
                      <a:endParaRPr lang="en-US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</a:rPr>
                        <a:t>Enfoque</a:t>
                      </a:r>
                      <a:r>
                        <a:rPr lang="es-EC" sz="1400" baseline="0" dirty="0" smtClean="0">
                          <a:solidFill>
                            <a:srgbClr val="000000"/>
                          </a:solidFill>
                        </a:rPr>
                        <a:t> en </a:t>
                      </a:r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factores positivos y negativos:</a:t>
                      </a:r>
                      <a:r>
                        <a:rPr kumimoji="0" lang="es-EC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Fortaleza, Oportunidades, Debilidades Y Amenazas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Cadena de Valor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 gerencial para identificar fuentes de ventaja Competitiva.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Identificar aquellas actividades de la empresa que pudieran aportarle una ventaja competitiva potencial.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Componentes de la cadena de valor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Actividades competitivas cruciales</a:t>
                      </a:r>
                      <a:r>
                        <a:rPr kumimoji="0" lang="es-EC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empresa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Infraestructura &amp; Administración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 Humanos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Tecnología &amp; Sistemas de Información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Abastecimiento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Logística de entrada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Indicadores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Expresión </a:t>
                      </a:r>
                      <a:r>
                        <a:rPr kumimoji="0" lang="es-E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matemática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lo que se quiere medir, con base en factores o </a:t>
                      </a:r>
                      <a:r>
                        <a:rPr kumimoji="0" lang="es-E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variables</a:t>
                      </a:r>
                      <a:r>
                        <a:rPr kumimoji="0" lang="es-ES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claves y tienen un objetivo y </a:t>
                      </a:r>
                      <a:r>
                        <a:rPr kumimoji="0" lang="es-E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cliente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predefinido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Históricos, estándar, teóricos, por requerimiento de los usuarios, por lineamiento político, planificado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Individuos o colectivos que tienen algún tipo de interés sobre una organización y que ésta puede o no satisfacer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Identificación de los STAKEHOLDERS y </a:t>
                      </a:r>
                      <a:r>
                        <a:rPr kumimoji="0"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tener una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correcta satisfacción de sus necesidades.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Antecedentes de la Empresa</a:t>
            </a:r>
            <a:endParaRPr lang="en-US" smtClean="0"/>
          </a:p>
        </p:txBody>
      </p:sp>
      <p:graphicFrame>
        <p:nvGraphicFramePr>
          <p:cNvPr id="6" name="5 Diagrama"/>
          <p:cNvGraphicFramePr/>
          <p:nvPr/>
        </p:nvGraphicFramePr>
        <p:xfrm>
          <a:off x="1447800" y="1397000"/>
          <a:ext cx="7467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5 Marcador de contenido" descr="1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0" y="1676400"/>
            <a:ext cx="1331913" cy="1752600"/>
          </a:xfrm>
        </p:spPr>
      </p:pic>
      <p:pic>
        <p:nvPicPr>
          <p:cNvPr id="14341" name="7 Imagen" descr="2.jpg"/>
          <p:cNvPicPr>
            <a:picLocks noChangeAspect="1"/>
          </p:cNvPicPr>
          <p:nvPr/>
        </p:nvPicPr>
        <p:blipFill>
          <a:blip r:embed="rId8" cstate="print"/>
          <a:srcRect l="7921" t="4189" r="4950"/>
          <a:stretch>
            <a:fillRect/>
          </a:stretch>
        </p:blipFill>
        <p:spPr bwMode="auto">
          <a:xfrm>
            <a:off x="0" y="4191000"/>
            <a:ext cx="1371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z="4000" b="1" smtClean="0"/>
              <a:t>ESTRUCTURA ORGANIZACIONAL</a:t>
            </a:r>
            <a:endParaRPr lang="en-US" sz="4000" b="1" smtClean="0"/>
          </a:p>
        </p:txBody>
      </p:sp>
      <p:pic>
        <p:nvPicPr>
          <p:cNvPr id="15363" name="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63650"/>
            <a:ext cx="83058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Modelo de Negocio</a:t>
            </a:r>
            <a:endParaRPr lang="en-US" smtClean="0"/>
          </a:p>
        </p:txBody>
      </p:sp>
      <p:grpSp>
        <p:nvGrpSpPr>
          <p:cNvPr id="16387" name="3 Grupo"/>
          <p:cNvGrpSpPr>
            <a:grpSpLocks/>
          </p:cNvGrpSpPr>
          <p:nvPr/>
        </p:nvGrpSpPr>
        <p:grpSpPr bwMode="auto">
          <a:xfrm>
            <a:off x="838200" y="1447800"/>
            <a:ext cx="7467600" cy="1524000"/>
            <a:chOff x="0" y="279400"/>
            <a:chExt cx="7467600" cy="2091375"/>
          </a:xfrm>
        </p:grpSpPr>
        <p:sp>
          <p:nvSpPr>
            <p:cNvPr id="5" name="4 Rectángulo redondeado"/>
            <p:cNvSpPr/>
            <p:nvPr/>
          </p:nvSpPr>
          <p:spPr>
            <a:xfrm>
              <a:off x="0" y="279400"/>
              <a:ext cx="7467600" cy="209137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101600" y="381791"/>
              <a:ext cx="7264400" cy="1886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dirty="0"/>
            </a:p>
          </p:txBody>
        </p:sp>
      </p:grpSp>
      <p:sp>
        <p:nvSpPr>
          <p:cNvPr id="16388" name="6 Rectángulo"/>
          <p:cNvSpPr>
            <a:spLocks noChangeArrowheads="1"/>
          </p:cNvSpPr>
          <p:nvPr/>
        </p:nvSpPr>
        <p:spPr bwMode="auto">
          <a:xfrm>
            <a:off x="990600" y="16764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/>
              <a:t>La Eléctrica de Guayaquil para la prestación de sus servicios, ordena y clasifica sus procesos  en función de su grado de contribución o valor agregado al cumplimiento de la misión institucional</a:t>
            </a:r>
            <a:endParaRPr lang="en-US"/>
          </a:p>
        </p:txBody>
      </p:sp>
      <p:grpSp>
        <p:nvGrpSpPr>
          <p:cNvPr id="16389" name="7 Grupo"/>
          <p:cNvGrpSpPr>
            <a:grpSpLocks/>
          </p:cNvGrpSpPr>
          <p:nvPr/>
        </p:nvGrpSpPr>
        <p:grpSpPr bwMode="auto">
          <a:xfrm>
            <a:off x="762000" y="4191000"/>
            <a:ext cx="7467600" cy="1524000"/>
            <a:chOff x="0" y="279400"/>
            <a:chExt cx="7467600" cy="2091375"/>
          </a:xfrm>
        </p:grpSpPr>
        <p:sp>
          <p:nvSpPr>
            <p:cNvPr id="9" name="8 Rectángulo redondeado"/>
            <p:cNvSpPr/>
            <p:nvPr/>
          </p:nvSpPr>
          <p:spPr>
            <a:xfrm>
              <a:off x="0" y="279400"/>
              <a:ext cx="7467600" cy="209137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101600" y="381791"/>
              <a:ext cx="7264400" cy="1886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dirty="0"/>
            </a:p>
          </p:txBody>
        </p:sp>
      </p:grpSp>
      <p:sp>
        <p:nvSpPr>
          <p:cNvPr id="11" name="1 Título"/>
          <p:cNvSpPr txBox="1">
            <a:spLocks/>
          </p:cNvSpPr>
          <p:nvPr/>
        </p:nvSpPr>
        <p:spPr bwMode="auto">
          <a:xfrm>
            <a:off x="304800" y="3276600"/>
            <a:ext cx="563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defRPr/>
            </a:pPr>
            <a:r>
              <a:rPr lang="es-EC" sz="3200" dirty="0">
                <a:solidFill>
                  <a:srgbClr val="00467A"/>
                </a:solidFill>
                <a:latin typeface="+mj-lt"/>
                <a:ea typeface="+mj-ea"/>
                <a:cs typeface="+mj-cs"/>
              </a:rPr>
              <a:t> Estructura Proceso Interno</a:t>
            </a:r>
            <a:endParaRPr lang="en-US" sz="3200" dirty="0">
              <a:solidFill>
                <a:srgbClr val="00467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91" name="13 Rectángulo"/>
          <p:cNvSpPr>
            <a:spLocks noChangeArrowheads="1"/>
          </p:cNvSpPr>
          <p:nvPr/>
        </p:nvSpPr>
        <p:spPr bwMode="auto">
          <a:xfrm>
            <a:off x="914400" y="4343400"/>
            <a:ext cx="708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>
                <a:cs typeface="Calibri" pitchFamily="34" charset="0"/>
              </a:rPr>
              <a:t>La Eléctrica de Guayaquil, para el cumplimiento de su misión, objetivos y responsabilidad desarrolla procesos internos y está conformada de la forma siguiente:</a:t>
            </a:r>
            <a:endParaRPr lang="es-ES" sz="280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1001</TotalTime>
  <Words>2352</Words>
  <Application>Microsoft Office PowerPoint</Application>
  <PresentationFormat>Presentación en pantalla (4:3)</PresentationFormat>
  <Paragraphs>499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Técnico</vt:lpstr>
      <vt:lpstr>Worksheet</vt:lpstr>
      <vt:lpstr>Diapositiva 1</vt:lpstr>
      <vt:lpstr>Introducción</vt:lpstr>
      <vt:lpstr>Planteamiento del Problema</vt:lpstr>
      <vt:lpstr> Determinación de Compra como Ínfima Cuantía</vt:lpstr>
      <vt:lpstr>Objetivos Específicos para la Implementación del Diseño</vt:lpstr>
      <vt:lpstr>Enfoque Estratégico</vt:lpstr>
      <vt:lpstr>Antecedentes de la Empresa</vt:lpstr>
      <vt:lpstr>ESTRUCTURA ORGANIZACIONAL</vt:lpstr>
      <vt:lpstr>Modelo de Negocio</vt:lpstr>
      <vt:lpstr>Diapositiva 10</vt:lpstr>
      <vt:lpstr>Proceso de Compras de Ínfimas Cuantías</vt:lpstr>
      <vt:lpstr>ANALISIS PROCESO DE COMPRAS</vt:lpstr>
      <vt:lpstr>Observaciones</vt:lpstr>
      <vt:lpstr>Observaciones</vt:lpstr>
      <vt:lpstr>Enfoque Estratégico</vt:lpstr>
      <vt:lpstr>Análisis FODA Oportunidades</vt:lpstr>
      <vt:lpstr>Análisis FODA Debilidades</vt:lpstr>
      <vt:lpstr>Análisis FODA Debilidades</vt:lpstr>
      <vt:lpstr>Componentes de la Cadena Valor</vt:lpstr>
      <vt:lpstr>Análisis de los stakeholders</vt:lpstr>
      <vt:lpstr>Análisis de los stakeholders</vt:lpstr>
      <vt:lpstr>Análisis de los stakeholders</vt:lpstr>
      <vt:lpstr>Análisis de los stakeholders</vt:lpstr>
      <vt:lpstr>Análisis de los stakeholders</vt:lpstr>
      <vt:lpstr>Indicadores de Gestión Aplicados</vt:lpstr>
      <vt:lpstr>Cumplimiento de Requisitos</vt:lpstr>
      <vt:lpstr>Capacitación de Empleados</vt:lpstr>
      <vt:lpstr>Proceso Optimo de Compras</vt:lpstr>
      <vt:lpstr>Demora de Ingreso al Sistema</vt:lpstr>
      <vt:lpstr>Matriz de Indicadores</vt:lpstr>
      <vt:lpstr>Conclusiones </vt:lpstr>
      <vt:lpstr>Recomendaciones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59</cp:revision>
  <dcterms:created xsi:type="dcterms:W3CDTF">2011-02-15T04:26:51Z</dcterms:created>
  <dcterms:modified xsi:type="dcterms:W3CDTF">2011-02-17T02:23:58Z</dcterms:modified>
</cp:coreProperties>
</file>