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tags/tag2.xml" ContentType="application/vnd.openxmlformats-officedocument.presentationml.tags+xml"/>
  <Override PartName="/ppt/tags/tag3.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0"/>
  </p:notesMasterIdLst>
  <p:handoutMasterIdLst>
    <p:handoutMasterId r:id="rId21"/>
  </p:handoutMasterIdLst>
  <p:sldIdLst>
    <p:sldId id="485" r:id="rId2"/>
    <p:sldId id="590" r:id="rId3"/>
    <p:sldId id="581" r:id="rId4"/>
    <p:sldId id="591" r:id="rId5"/>
    <p:sldId id="628" r:id="rId6"/>
    <p:sldId id="592" r:id="rId7"/>
    <p:sldId id="582" r:id="rId8"/>
    <p:sldId id="583" r:id="rId9"/>
    <p:sldId id="585" r:id="rId10"/>
    <p:sldId id="629" r:id="rId11"/>
    <p:sldId id="602" r:id="rId12"/>
    <p:sldId id="603" r:id="rId13"/>
    <p:sldId id="604" r:id="rId14"/>
    <p:sldId id="624" r:id="rId15"/>
    <p:sldId id="627" r:id="rId16"/>
    <p:sldId id="589" r:id="rId17"/>
    <p:sldId id="622" r:id="rId18"/>
    <p:sldId id="605" r:id="rId19"/>
  </p:sldIdLst>
  <p:sldSz cx="9144000" cy="6858000" type="screen4x3"/>
  <p:notesSz cx="6699250" cy="9836150"/>
  <p:custDataLst>
    <p:tags r:id="rId22"/>
  </p:custDataLst>
  <p:defaultTextStyle>
    <a:defPPr>
      <a:defRPr lang="de-DE"/>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showPr loop="1"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6405" autoAdjust="0"/>
    <p:restoredTop sz="94600" autoAdjust="0"/>
  </p:normalViewPr>
  <p:slideViewPr>
    <p:cSldViewPr snapToGrid="0">
      <p:cViewPr varScale="1">
        <p:scale>
          <a:sx n="51" d="100"/>
          <a:sy n="51" d="100"/>
        </p:scale>
        <p:origin x="-474" y="-90"/>
      </p:cViewPr>
      <p:guideLst>
        <p:guide orient="horz" pos="4319"/>
        <p:guide pos="213"/>
        <p:guide pos="5565"/>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9106" name="Rectangle 2"/>
          <p:cNvSpPr>
            <a:spLocks noGrp="1" noChangeArrowheads="1"/>
          </p:cNvSpPr>
          <p:nvPr>
            <p:ph type="hdr" sz="quarter"/>
          </p:nvPr>
        </p:nvSpPr>
        <p:spPr bwMode="auto">
          <a:xfrm>
            <a:off x="0" y="0"/>
            <a:ext cx="2878138" cy="522288"/>
          </a:xfrm>
          <a:prstGeom prst="rect">
            <a:avLst/>
          </a:prstGeom>
          <a:noFill/>
          <a:ln w="9525">
            <a:noFill/>
            <a:miter lim="800000"/>
            <a:headEnd/>
            <a:tailEnd/>
          </a:ln>
          <a:effectLst/>
        </p:spPr>
        <p:txBody>
          <a:bodyPr vert="horz" wrap="square" lIns="89101" tIns="44550" rIns="89101" bIns="44550" numCol="1" anchor="t" anchorCtr="0" compatLnSpc="1">
            <a:prstTxWarp prst="textNoShape">
              <a:avLst/>
            </a:prstTxWarp>
          </a:bodyPr>
          <a:lstStyle>
            <a:lvl1pPr defTabSz="889000" eaLnBrk="1" hangingPunct="1">
              <a:defRPr sz="1200"/>
            </a:lvl1pPr>
          </a:lstStyle>
          <a:p>
            <a:pPr>
              <a:defRPr/>
            </a:pPr>
            <a:endParaRPr lang="en-GB"/>
          </a:p>
        </p:txBody>
      </p:sp>
      <p:sp>
        <p:nvSpPr>
          <p:cNvPr id="559107" name="Rectangle 3"/>
          <p:cNvSpPr>
            <a:spLocks noGrp="1" noChangeArrowheads="1"/>
          </p:cNvSpPr>
          <p:nvPr>
            <p:ph type="dt" sz="quarter" idx="1"/>
          </p:nvPr>
        </p:nvSpPr>
        <p:spPr bwMode="auto">
          <a:xfrm>
            <a:off x="3762375" y="0"/>
            <a:ext cx="2952750" cy="522288"/>
          </a:xfrm>
          <a:prstGeom prst="rect">
            <a:avLst/>
          </a:prstGeom>
          <a:noFill/>
          <a:ln w="9525">
            <a:noFill/>
            <a:miter lim="800000"/>
            <a:headEnd/>
            <a:tailEnd/>
          </a:ln>
          <a:effectLst/>
        </p:spPr>
        <p:txBody>
          <a:bodyPr vert="horz" wrap="square" lIns="89101" tIns="44550" rIns="89101" bIns="44550" numCol="1" anchor="t" anchorCtr="0" compatLnSpc="1">
            <a:prstTxWarp prst="textNoShape">
              <a:avLst/>
            </a:prstTxWarp>
          </a:bodyPr>
          <a:lstStyle>
            <a:lvl1pPr algn="r" defTabSz="889000" eaLnBrk="1" hangingPunct="1">
              <a:defRPr sz="1200"/>
            </a:lvl1pPr>
          </a:lstStyle>
          <a:p>
            <a:pPr>
              <a:defRPr/>
            </a:pPr>
            <a:endParaRPr lang="en-GB"/>
          </a:p>
        </p:txBody>
      </p:sp>
      <p:sp>
        <p:nvSpPr>
          <p:cNvPr id="559108" name="Rectangle 4"/>
          <p:cNvSpPr>
            <a:spLocks noGrp="1" noChangeArrowheads="1"/>
          </p:cNvSpPr>
          <p:nvPr>
            <p:ph type="ftr" sz="quarter" idx="2"/>
          </p:nvPr>
        </p:nvSpPr>
        <p:spPr bwMode="auto">
          <a:xfrm>
            <a:off x="0" y="9323388"/>
            <a:ext cx="2878138" cy="522287"/>
          </a:xfrm>
          <a:prstGeom prst="rect">
            <a:avLst/>
          </a:prstGeom>
          <a:noFill/>
          <a:ln w="9525">
            <a:noFill/>
            <a:miter lim="800000"/>
            <a:headEnd/>
            <a:tailEnd/>
          </a:ln>
          <a:effectLst/>
        </p:spPr>
        <p:txBody>
          <a:bodyPr vert="horz" wrap="square" lIns="89101" tIns="44550" rIns="89101" bIns="44550" numCol="1" anchor="b" anchorCtr="0" compatLnSpc="1">
            <a:prstTxWarp prst="textNoShape">
              <a:avLst/>
            </a:prstTxWarp>
          </a:bodyPr>
          <a:lstStyle>
            <a:lvl1pPr defTabSz="889000" eaLnBrk="1" hangingPunct="1">
              <a:defRPr sz="1200"/>
            </a:lvl1pPr>
          </a:lstStyle>
          <a:p>
            <a:pPr>
              <a:defRPr/>
            </a:pPr>
            <a:endParaRPr lang="en-GB"/>
          </a:p>
        </p:txBody>
      </p:sp>
      <p:sp>
        <p:nvSpPr>
          <p:cNvPr id="559109" name="Rectangle 5"/>
          <p:cNvSpPr>
            <a:spLocks noGrp="1" noChangeArrowheads="1"/>
          </p:cNvSpPr>
          <p:nvPr>
            <p:ph type="sldNum" sz="quarter" idx="3"/>
          </p:nvPr>
        </p:nvSpPr>
        <p:spPr bwMode="auto">
          <a:xfrm>
            <a:off x="3762375" y="9323388"/>
            <a:ext cx="2952750" cy="522287"/>
          </a:xfrm>
          <a:prstGeom prst="rect">
            <a:avLst/>
          </a:prstGeom>
          <a:noFill/>
          <a:ln w="9525">
            <a:noFill/>
            <a:miter lim="800000"/>
            <a:headEnd/>
            <a:tailEnd/>
          </a:ln>
          <a:effectLst/>
        </p:spPr>
        <p:txBody>
          <a:bodyPr vert="horz" wrap="square" lIns="89101" tIns="44550" rIns="89101" bIns="44550" numCol="1" anchor="b" anchorCtr="0" compatLnSpc="1">
            <a:prstTxWarp prst="textNoShape">
              <a:avLst/>
            </a:prstTxWarp>
          </a:bodyPr>
          <a:lstStyle>
            <a:lvl1pPr algn="r" defTabSz="889000" eaLnBrk="1" hangingPunct="1">
              <a:defRPr sz="1200"/>
            </a:lvl1pPr>
          </a:lstStyle>
          <a:p>
            <a:pPr>
              <a:defRPr/>
            </a:pPr>
            <a:fld id="{46B69A93-F3B4-4F5C-9DAA-86245FD33B17}" type="slidenum">
              <a:rPr lang="en-GB"/>
              <a:pPr>
                <a:defRPr/>
              </a:pPr>
              <a:t>‹Nº›</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01950" cy="492125"/>
          </a:xfrm>
          <a:prstGeom prst="rect">
            <a:avLst/>
          </a:prstGeom>
          <a:noFill/>
          <a:ln w="9525">
            <a:noFill/>
            <a:miter lim="800000"/>
            <a:headEnd/>
            <a:tailEnd/>
          </a:ln>
          <a:effectLst/>
        </p:spPr>
        <p:txBody>
          <a:bodyPr vert="horz" wrap="square" lIns="94475" tIns="47239" rIns="94475" bIns="47239" numCol="1" anchor="t" anchorCtr="0" compatLnSpc="1">
            <a:prstTxWarp prst="textNoShape">
              <a:avLst/>
            </a:prstTxWarp>
          </a:bodyPr>
          <a:lstStyle>
            <a:lvl1pPr defTabSz="942975" eaLnBrk="1" hangingPunct="1">
              <a:defRPr sz="1300"/>
            </a:lvl1pPr>
          </a:lstStyle>
          <a:p>
            <a:pPr>
              <a:defRPr/>
            </a:pPr>
            <a:endParaRPr lang="en-GB"/>
          </a:p>
        </p:txBody>
      </p:sp>
      <p:sp>
        <p:nvSpPr>
          <p:cNvPr id="6147" name="Rectangle 3"/>
          <p:cNvSpPr>
            <a:spLocks noGrp="1" noChangeArrowheads="1"/>
          </p:cNvSpPr>
          <p:nvPr>
            <p:ph type="dt" idx="1"/>
          </p:nvPr>
        </p:nvSpPr>
        <p:spPr bwMode="auto">
          <a:xfrm>
            <a:off x="3797300" y="0"/>
            <a:ext cx="2901950" cy="492125"/>
          </a:xfrm>
          <a:prstGeom prst="rect">
            <a:avLst/>
          </a:prstGeom>
          <a:noFill/>
          <a:ln w="9525">
            <a:noFill/>
            <a:miter lim="800000"/>
            <a:headEnd/>
            <a:tailEnd/>
          </a:ln>
          <a:effectLst/>
        </p:spPr>
        <p:txBody>
          <a:bodyPr vert="horz" wrap="square" lIns="94475" tIns="47239" rIns="94475" bIns="47239" numCol="1" anchor="t" anchorCtr="0" compatLnSpc="1">
            <a:prstTxWarp prst="textNoShape">
              <a:avLst/>
            </a:prstTxWarp>
          </a:bodyPr>
          <a:lstStyle>
            <a:lvl1pPr algn="r" defTabSz="942975" eaLnBrk="1" hangingPunct="1">
              <a:defRPr sz="1300"/>
            </a:lvl1pPr>
          </a:lstStyle>
          <a:p>
            <a:pPr>
              <a:defRPr/>
            </a:pPr>
            <a:endParaRPr lang="en-GB"/>
          </a:p>
        </p:txBody>
      </p:sp>
      <p:sp>
        <p:nvSpPr>
          <p:cNvPr id="21508" name="Rectangle 4"/>
          <p:cNvSpPr>
            <a:spLocks noGrp="1" noRot="1" noChangeAspect="1" noChangeArrowheads="1" noTextEdit="1"/>
          </p:cNvSpPr>
          <p:nvPr>
            <p:ph type="sldImg" idx="2"/>
          </p:nvPr>
        </p:nvSpPr>
        <p:spPr bwMode="auto">
          <a:xfrm>
            <a:off x="890588" y="738188"/>
            <a:ext cx="4919662" cy="3689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893763" y="4672013"/>
            <a:ext cx="4911725" cy="4425950"/>
          </a:xfrm>
          <a:prstGeom prst="rect">
            <a:avLst/>
          </a:prstGeom>
          <a:noFill/>
          <a:ln w="9525">
            <a:noFill/>
            <a:miter lim="800000"/>
            <a:headEnd/>
            <a:tailEnd/>
          </a:ln>
          <a:effectLst/>
        </p:spPr>
        <p:txBody>
          <a:bodyPr vert="horz" wrap="square" lIns="94475" tIns="47239" rIns="94475" bIns="47239" numCol="1" anchor="t" anchorCtr="0" compatLnSpc="1">
            <a:prstTxWarp prst="textNoShape">
              <a:avLst/>
            </a:prstTxWarp>
          </a:bodyPr>
          <a:lstStyle/>
          <a:p>
            <a:pPr lvl="0"/>
            <a:r>
              <a:rPr lang="en-GB" noProof="0" smtClean="0"/>
              <a:t>Klicken Sie, um die Formate des Vorlagentextes zu bearbeiten</a:t>
            </a:r>
          </a:p>
          <a:p>
            <a:pPr lvl="1"/>
            <a:r>
              <a:rPr lang="en-GB" noProof="0" smtClean="0"/>
              <a:t>Zweite Ebene</a:t>
            </a:r>
          </a:p>
          <a:p>
            <a:pPr lvl="2"/>
            <a:r>
              <a:rPr lang="en-GB" noProof="0" smtClean="0"/>
              <a:t>Dritte Ebene</a:t>
            </a:r>
          </a:p>
          <a:p>
            <a:pPr lvl="3"/>
            <a:r>
              <a:rPr lang="en-GB" noProof="0" smtClean="0"/>
              <a:t>Vierte Ebene</a:t>
            </a:r>
          </a:p>
          <a:p>
            <a:pPr lvl="4"/>
            <a:r>
              <a:rPr lang="en-GB" noProof="0" smtClean="0"/>
              <a:t>Fünfte Ebene</a:t>
            </a:r>
          </a:p>
        </p:txBody>
      </p:sp>
      <p:sp>
        <p:nvSpPr>
          <p:cNvPr id="6150" name="Rectangle 6"/>
          <p:cNvSpPr>
            <a:spLocks noGrp="1" noChangeArrowheads="1"/>
          </p:cNvSpPr>
          <p:nvPr>
            <p:ph type="ftr" sz="quarter" idx="4"/>
          </p:nvPr>
        </p:nvSpPr>
        <p:spPr bwMode="auto">
          <a:xfrm>
            <a:off x="0" y="9345613"/>
            <a:ext cx="2901950" cy="490537"/>
          </a:xfrm>
          <a:prstGeom prst="rect">
            <a:avLst/>
          </a:prstGeom>
          <a:noFill/>
          <a:ln w="9525">
            <a:noFill/>
            <a:miter lim="800000"/>
            <a:headEnd/>
            <a:tailEnd/>
          </a:ln>
          <a:effectLst/>
        </p:spPr>
        <p:txBody>
          <a:bodyPr vert="horz" wrap="square" lIns="94475" tIns="47239" rIns="94475" bIns="47239" numCol="1" anchor="b" anchorCtr="0" compatLnSpc="1">
            <a:prstTxWarp prst="textNoShape">
              <a:avLst/>
            </a:prstTxWarp>
          </a:bodyPr>
          <a:lstStyle>
            <a:lvl1pPr defTabSz="942975" eaLnBrk="1" hangingPunct="1">
              <a:defRPr sz="1300"/>
            </a:lvl1pPr>
          </a:lstStyle>
          <a:p>
            <a:pPr>
              <a:defRPr/>
            </a:pPr>
            <a:endParaRPr lang="en-GB"/>
          </a:p>
        </p:txBody>
      </p:sp>
      <p:sp>
        <p:nvSpPr>
          <p:cNvPr id="6151" name="Rectangle 7"/>
          <p:cNvSpPr>
            <a:spLocks noGrp="1" noChangeArrowheads="1"/>
          </p:cNvSpPr>
          <p:nvPr>
            <p:ph type="sldNum" sz="quarter" idx="5"/>
          </p:nvPr>
        </p:nvSpPr>
        <p:spPr bwMode="auto">
          <a:xfrm>
            <a:off x="3797300" y="9345613"/>
            <a:ext cx="2901950" cy="490537"/>
          </a:xfrm>
          <a:prstGeom prst="rect">
            <a:avLst/>
          </a:prstGeom>
          <a:noFill/>
          <a:ln w="9525">
            <a:noFill/>
            <a:miter lim="800000"/>
            <a:headEnd/>
            <a:tailEnd/>
          </a:ln>
          <a:effectLst/>
        </p:spPr>
        <p:txBody>
          <a:bodyPr vert="horz" wrap="square" lIns="94475" tIns="47239" rIns="94475" bIns="47239" numCol="1" anchor="b" anchorCtr="0" compatLnSpc="1">
            <a:prstTxWarp prst="textNoShape">
              <a:avLst/>
            </a:prstTxWarp>
          </a:bodyPr>
          <a:lstStyle>
            <a:lvl1pPr algn="r" defTabSz="942975" eaLnBrk="1" hangingPunct="1">
              <a:defRPr sz="1300"/>
            </a:lvl1pPr>
          </a:lstStyle>
          <a:p>
            <a:pPr>
              <a:defRPr/>
            </a:pPr>
            <a:fld id="{48AE5348-915F-4D1E-80C3-80568A80BD7F}" type="slidenum">
              <a:rPr lang="en-GB"/>
              <a:pPr>
                <a:defRPr/>
              </a:pPr>
              <a:t>‹Nº›</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5CDA700B-C988-41F7-8E9C-E3F714036F2A}" type="slidenum">
              <a:rPr lang="en-GB" smtClean="0"/>
              <a:pPr/>
              <a:t>1</a:t>
            </a:fld>
            <a:endParaRPr lang="en-GB" smtClean="0"/>
          </a:p>
        </p:txBody>
      </p:sp>
      <p:sp>
        <p:nvSpPr>
          <p:cNvPr id="22531" name="Rectangle 1026"/>
          <p:cNvSpPr>
            <a:spLocks noGrp="1" noChangeArrowheads="1"/>
          </p:cNvSpPr>
          <p:nvPr>
            <p:ph type="body" idx="1"/>
          </p:nvPr>
        </p:nvSpPr>
        <p:spPr>
          <a:xfrm>
            <a:off x="242888" y="5253038"/>
            <a:ext cx="6283325" cy="4051300"/>
          </a:xfrm>
          <a:noFill/>
          <a:ln/>
        </p:spPr>
        <p:txBody>
          <a:bodyPr lIns="89384" tIns="44694" rIns="89384" bIns="44694"/>
          <a:lstStyle/>
          <a:p>
            <a:pPr eaLnBrk="1" hangingPunct="1"/>
            <a:endParaRPr lang="en-GB" smtClean="0"/>
          </a:p>
        </p:txBody>
      </p:sp>
      <p:sp>
        <p:nvSpPr>
          <p:cNvPr id="22532" name="Rectangle 1027"/>
          <p:cNvSpPr>
            <a:spLocks noGrp="1" noRot="1" noChangeAspect="1" noChangeArrowheads="1" noTextEdit="1"/>
          </p:cNvSpPr>
          <p:nvPr>
            <p:ph type="sldImg"/>
          </p:nvPr>
        </p:nvSpPr>
        <p:spPr>
          <a:xfrm>
            <a:off x="1588" y="0"/>
            <a:ext cx="6696075" cy="5022850"/>
          </a:xfr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B2486EE2-5393-4B87-88F6-1A1F508FC647}" type="slidenum">
              <a:rPr lang="en-GB" smtClean="0"/>
              <a:pPr/>
              <a:t>3</a:t>
            </a:fld>
            <a:endParaRPr lang="en-GB"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14E7F695-50F8-46A6-AFCB-1A2AC486C932}" type="slidenum">
              <a:rPr lang="en-GB" smtClean="0"/>
              <a:pPr/>
              <a:t>7</a:t>
            </a:fld>
            <a:endParaRPr lang="en-GB"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2B827F32-7D53-4B9C-A9F0-69F8C56242BE}" type="slidenum">
              <a:rPr lang="en-GB" smtClean="0"/>
              <a:pPr/>
              <a:t>8</a:t>
            </a:fld>
            <a:endParaRPr lang="en-GB" smtClean="0"/>
          </a:p>
        </p:txBody>
      </p:sp>
      <p:sp>
        <p:nvSpPr>
          <p:cNvPr id="25603" name="Rectangle 2"/>
          <p:cNvSpPr>
            <a:spLocks noGrp="1" noRot="1" noChangeAspect="1" noChangeArrowheads="1" noTextEdit="1"/>
          </p:cNvSpPr>
          <p:nvPr>
            <p:ph type="sldImg"/>
          </p:nvPr>
        </p:nvSpPr>
        <p:spPr>
          <a:xfrm>
            <a:off x="0" y="-14288"/>
            <a:ext cx="6699250" cy="5024438"/>
          </a:xfrm>
          <a:ln/>
        </p:spPr>
      </p:sp>
      <p:sp>
        <p:nvSpPr>
          <p:cNvPr id="25604" name="Rectangle 3"/>
          <p:cNvSpPr>
            <a:spLocks noGrp="1" noChangeArrowheads="1"/>
          </p:cNvSpPr>
          <p:nvPr>
            <p:ph type="body" idx="1"/>
          </p:nvPr>
        </p:nvSpPr>
        <p:spPr>
          <a:xfrm>
            <a:off x="242888" y="5253038"/>
            <a:ext cx="6283325" cy="4051300"/>
          </a:xfrm>
          <a:noFill/>
          <a:ln/>
        </p:spPr>
        <p:txBody>
          <a:bodyPr lIns="89384" tIns="44694" rIns="89384" bIns="44694"/>
          <a:lstStyle/>
          <a:p>
            <a:pPr eaLnBrk="1" hangingPunct="1"/>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85835CBA-94DD-4256-A894-F083F47E3E1E}" type="slidenum">
              <a:rPr lang="en-GB" smtClean="0"/>
              <a:pPr/>
              <a:t>9</a:t>
            </a:fld>
            <a:endParaRPr lang="en-GB" smtClean="0"/>
          </a:p>
        </p:txBody>
      </p:sp>
      <p:sp>
        <p:nvSpPr>
          <p:cNvPr id="26627" name="Rectangle 2"/>
          <p:cNvSpPr>
            <a:spLocks noGrp="1" noRot="1" noChangeAspect="1" noChangeArrowheads="1" noTextEdit="1"/>
          </p:cNvSpPr>
          <p:nvPr>
            <p:ph type="sldImg"/>
          </p:nvPr>
        </p:nvSpPr>
        <p:spPr>
          <a:xfrm>
            <a:off x="0" y="-14288"/>
            <a:ext cx="6699250" cy="5024438"/>
          </a:xfrm>
          <a:ln/>
        </p:spPr>
      </p:sp>
      <p:sp>
        <p:nvSpPr>
          <p:cNvPr id="26628" name="Rectangle 3"/>
          <p:cNvSpPr>
            <a:spLocks noGrp="1" noChangeArrowheads="1"/>
          </p:cNvSpPr>
          <p:nvPr>
            <p:ph type="body" idx="1"/>
          </p:nvPr>
        </p:nvSpPr>
        <p:spPr>
          <a:xfrm>
            <a:off x="242888" y="5253038"/>
            <a:ext cx="6283325" cy="4051300"/>
          </a:xfrm>
          <a:noFill/>
          <a:ln/>
        </p:spPr>
        <p:txBody>
          <a:bodyPr lIns="89384" tIns="44694" rIns="89384" bIns="44694"/>
          <a:lstStyle/>
          <a:p>
            <a:pPr eaLnBrk="1" hangingPunct="1"/>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Picture 6" descr="Unbenannt-2"/>
          <p:cNvPicPr>
            <a:picLocks noChangeAspect="1" noChangeArrowheads="1"/>
          </p:cNvPicPr>
          <p:nvPr userDrawn="1"/>
        </p:nvPicPr>
        <p:blipFill>
          <a:blip r:embed="rId3"/>
          <a:srcRect/>
          <a:stretch>
            <a:fillRect/>
          </a:stretch>
        </p:blipFill>
        <p:spPr bwMode="auto">
          <a:xfrm>
            <a:off x="7097713" y="2887663"/>
            <a:ext cx="1381125" cy="2136775"/>
          </a:xfrm>
          <a:prstGeom prst="rect">
            <a:avLst/>
          </a:prstGeom>
          <a:noFill/>
          <a:ln w="9525">
            <a:noFill/>
            <a:miter lim="800000"/>
            <a:headEnd/>
            <a:tailEnd/>
          </a:ln>
        </p:spPr>
      </p:pic>
      <p:pic>
        <p:nvPicPr>
          <p:cNvPr id="5" name="Picture 13" descr="PP small"/>
          <p:cNvPicPr>
            <a:picLocks noChangeAspect="1" noChangeArrowheads="1"/>
          </p:cNvPicPr>
          <p:nvPr userDrawn="1"/>
        </p:nvPicPr>
        <p:blipFill>
          <a:blip r:embed="rId4"/>
          <a:srcRect b="34532"/>
          <a:stretch>
            <a:fillRect/>
          </a:stretch>
        </p:blipFill>
        <p:spPr bwMode="auto">
          <a:xfrm>
            <a:off x="5516563" y="6005513"/>
            <a:ext cx="3225800" cy="403225"/>
          </a:xfrm>
          <a:prstGeom prst="rect">
            <a:avLst/>
          </a:prstGeom>
          <a:noFill/>
          <a:ln w="9525">
            <a:noFill/>
            <a:miter lim="800000"/>
            <a:headEnd/>
            <a:tailEnd/>
          </a:ln>
        </p:spPr>
      </p:pic>
      <p:sp>
        <p:nvSpPr>
          <p:cNvPr id="1045506" name="Rectangle 2"/>
          <p:cNvSpPr>
            <a:spLocks noGrp="1" noChangeArrowheads="1"/>
          </p:cNvSpPr>
          <p:nvPr>
            <p:ph type="ctrTitle" sz="quarter"/>
          </p:nvPr>
        </p:nvSpPr>
        <p:spPr>
          <a:xfrm>
            <a:off x="2581275" y="1639888"/>
            <a:ext cx="6081713" cy="909637"/>
          </a:xfrm>
        </p:spPr>
        <p:txBody>
          <a:bodyPr lIns="91440" rIns="91440" anchor="b"/>
          <a:lstStyle>
            <a:lvl1pPr>
              <a:defRPr sz="2800">
                <a:solidFill>
                  <a:schemeClr val="bg1"/>
                </a:solidFill>
              </a:defRPr>
            </a:lvl1pPr>
          </a:lstStyle>
          <a:p>
            <a:r>
              <a:rPr lang="en-US"/>
              <a:t>Click to edit Master title style</a:t>
            </a:r>
            <a:endParaRPr lang="de-DE"/>
          </a:p>
        </p:txBody>
      </p:sp>
      <p:sp>
        <p:nvSpPr>
          <p:cNvPr id="1045507" name="Rectangle 3"/>
          <p:cNvSpPr>
            <a:spLocks noGrp="1" noChangeArrowheads="1"/>
          </p:cNvSpPr>
          <p:nvPr>
            <p:ph type="subTitle" sz="quarter" idx="1"/>
          </p:nvPr>
        </p:nvSpPr>
        <p:spPr>
          <a:xfrm>
            <a:off x="2581275" y="2547938"/>
            <a:ext cx="6088063" cy="904875"/>
          </a:xfrm>
        </p:spPr>
        <p:txBody>
          <a:bodyPr lIns="91440" rIns="91440" anchor="ctr"/>
          <a:lstStyle>
            <a:lvl1pPr marL="0" indent="0">
              <a:spcBef>
                <a:spcPct val="0"/>
              </a:spcBef>
              <a:buFont typeface="Wingdings" pitchFamily="2" charset="2"/>
              <a:buNone/>
              <a:defRPr b="1">
                <a:solidFill>
                  <a:schemeClr val="bg1"/>
                </a:solidFill>
              </a:defRPr>
            </a:lvl1pPr>
          </a:lstStyle>
          <a:p>
            <a:r>
              <a:rPr lang="en-US"/>
              <a:t>Click to edit Master text styles</a:t>
            </a:r>
          </a:p>
        </p:txBody>
      </p:sp>
    </p:spTree>
  </p:cSld>
  <p:clrMapOvr>
    <a:masterClrMapping/>
  </p:clrMapOvr>
  <p:transition spd="med">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5"/>
          <p:cNvSpPr>
            <a:spLocks noGrp="1" noChangeArrowheads="1"/>
          </p:cNvSpPr>
          <p:nvPr>
            <p:ph type="ftr" sz="quarter" idx="10"/>
          </p:nvPr>
        </p:nvSpPr>
        <p:spPr>
          <a:ln/>
        </p:spPr>
        <p:txBody>
          <a:bodyPr/>
          <a:lstStyle>
            <a:lvl1pPr>
              <a:defRPr/>
            </a:lvl1pPr>
          </a:lstStyle>
          <a:p>
            <a:pPr>
              <a:defRPr/>
            </a:pPr>
            <a:r>
              <a:rPr lang="de-DE"/>
              <a:t>Here comes your footer  </a:t>
            </a:r>
            <a:r>
              <a:rPr lang="de-DE">
                <a:sym typeface="Wingdings" pitchFamily="2" charset="2"/>
              </a:rPr>
              <a:t></a:t>
            </a:r>
            <a:r>
              <a:rPr lang="de-DE"/>
              <a:t>  Page </a:t>
            </a:r>
            <a:fld id="{E6B30A5E-B942-465F-9DC1-22FD1305E0EA}" type="slidenum">
              <a:rPr lang="de-DE"/>
              <a:pPr>
                <a:defRPr/>
              </a:pPr>
              <a:t>‹Nº›</a:t>
            </a:fld>
            <a:endParaRPr lang="de-DE"/>
          </a:p>
        </p:txBody>
      </p:sp>
    </p:spTree>
  </p:cSld>
  <p:clrMapOvr>
    <a:masterClrMapping/>
  </p:clrMapOvr>
  <p:transitio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11950" y="622300"/>
            <a:ext cx="2132013" cy="528637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314325" y="622300"/>
            <a:ext cx="6245225" cy="528637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5"/>
          <p:cNvSpPr>
            <a:spLocks noGrp="1" noChangeArrowheads="1"/>
          </p:cNvSpPr>
          <p:nvPr>
            <p:ph type="ftr" sz="quarter" idx="10"/>
          </p:nvPr>
        </p:nvSpPr>
        <p:spPr>
          <a:ln/>
        </p:spPr>
        <p:txBody>
          <a:bodyPr/>
          <a:lstStyle>
            <a:lvl1pPr>
              <a:defRPr/>
            </a:lvl1pPr>
          </a:lstStyle>
          <a:p>
            <a:pPr>
              <a:defRPr/>
            </a:pPr>
            <a:r>
              <a:rPr lang="de-DE"/>
              <a:t>Here comes your footer  </a:t>
            </a:r>
            <a:r>
              <a:rPr lang="de-DE">
                <a:sym typeface="Wingdings" pitchFamily="2" charset="2"/>
              </a:rPr>
              <a:t></a:t>
            </a:r>
            <a:r>
              <a:rPr lang="de-DE"/>
              <a:t>  Page </a:t>
            </a:r>
            <a:fld id="{8875D1B0-6527-4460-9DFE-A83387CB9B33}" type="slidenum">
              <a:rPr lang="de-DE"/>
              <a:pPr>
                <a:defRPr/>
              </a:pPr>
              <a:t>‹Nº›</a:t>
            </a:fld>
            <a:endParaRPr lang="de-DE"/>
          </a:p>
        </p:txBody>
      </p:sp>
    </p:spTree>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5"/>
          <p:cNvSpPr>
            <a:spLocks noGrp="1" noChangeArrowheads="1"/>
          </p:cNvSpPr>
          <p:nvPr>
            <p:ph type="ftr" sz="quarter" idx="10"/>
          </p:nvPr>
        </p:nvSpPr>
        <p:spPr>
          <a:ln/>
        </p:spPr>
        <p:txBody>
          <a:bodyPr/>
          <a:lstStyle>
            <a:lvl1pPr>
              <a:defRPr/>
            </a:lvl1pPr>
          </a:lstStyle>
          <a:p>
            <a:pPr>
              <a:defRPr/>
            </a:pPr>
            <a:r>
              <a:rPr lang="de-DE"/>
              <a:t>Here comes your footer  </a:t>
            </a:r>
            <a:r>
              <a:rPr lang="de-DE">
                <a:sym typeface="Wingdings" pitchFamily="2" charset="2"/>
              </a:rPr>
              <a:t></a:t>
            </a:r>
            <a:r>
              <a:rPr lang="de-DE"/>
              <a:t>  Page </a:t>
            </a:r>
            <a:fld id="{B7E11115-6A38-4576-A139-8221B2ADE840}" type="slidenum">
              <a:rPr lang="de-DE"/>
              <a:pPr>
                <a:defRPr/>
              </a:pPr>
              <a:t>‹Nº›</a:t>
            </a:fld>
            <a:endParaRPr lang="de-DE"/>
          </a:p>
        </p:txBody>
      </p:sp>
    </p:spTree>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5"/>
          <p:cNvSpPr>
            <a:spLocks noGrp="1" noChangeArrowheads="1"/>
          </p:cNvSpPr>
          <p:nvPr>
            <p:ph type="ftr" sz="quarter" idx="10"/>
          </p:nvPr>
        </p:nvSpPr>
        <p:spPr>
          <a:ln/>
        </p:spPr>
        <p:txBody>
          <a:bodyPr/>
          <a:lstStyle>
            <a:lvl1pPr>
              <a:defRPr/>
            </a:lvl1pPr>
          </a:lstStyle>
          <a:p>
            <a:pPr>
              <a:defRPr/>
            </a:pPr>
            <a:r>
              <a:rPr lang="de-DE"/>
              <a:t>Here comes your footer  </a:t>
            </a:r>
            <a:r>
              <a:rPr lang="de-DE">
                <a:sym typeface="Wingdings" pitchFamily="2" charset="2"/>
              </a:rPr>
              <a:t></a:t>
            </a:r>
            <a:r>
              <a:rPr lang="de-DE"/>
              <a:t>  Page </a:t>
            </a:r>
            <a:fld id="{2FFEDC72-F2E8-4225-99AC-81F442CCD73C}" type="slidenum">
              <a:rPr lang="de-DE"/>
              <a:pPr>
                <a:defRPr/>
              </a:pPr>
              <a:t>‹Nº›</a:t>
            </a:fld>
            <a:endParaRPr lang="de-DE"/>
          </a:p>
        </p:txBody>
      </p:sp>
    </p:spTree>
  </p:cSld>
  <p:clrMapOvr>
    <a:masterClrMapping/>
  </p:clrMapOvr>
  <p:transition spd="med">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319088" y="1879600"/>
            <a:ext cx="4186237" cy="4029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57725" y="1879600"/>
            <a:ext cx="4186238" cy="4029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5"/>
          <p:cNvSpPr>
            <a:spLocks noGrp="1" noChangeArrowheads="1"/>
          </p:cNvSpPr>
          <p:nvPr>
            <p:ph type="ftr" sz="quarter" idx="10"/>
          </p:nvPr>
        </p:nvSpPr>
        <p:spPr>
          <a:ln/>
        </p:spPr>
        <p:txBody>
          <a:bodyPr/>
          <a:lstStyle>
            <a:lvl1pPr>
              <a:defRPr/>
            </a:lvl1pPr>
          </a:lstStyle>
          <a:p>
            <a:pPr>
              <a:defRPr/>
            </a:pPr>
            <a:r>
              <a:rPr lang="de-DE"/>
              <a:t>Here comes your footer  </a:t>
            </a:r>
            <a:r>
              <a:rPr lang="de-DE">
                <a:sym typeface="Wingdings" pitchFamily="2" charset="2"/>
              </a:rPr>
              <a:t></a:t>
            </a:r>
            <a:r>
              <a:rPr lang="de-DE"/>
              <a:t>  Page </a:t>
            </a:r>
            <a:fld id="{F789570B-6D9E-41A5-B877-940D3D8EC237}" type="slidenum">
              <a:rPr lang="de-DE"/>
              <a:pPr>
                <a:defRPr/>
              </a:pPr>
              <a:t>‹Nº›</a:t>
            </a:fld>
            <a:endParaRPr lang="de-DE"/>
          </a:p>
        </p:txBody>
      </p:sp>
    </p:spTree>
  </p:cSld>
  <p:clrMapOvr>
    <a:masterClrMapping/>
  </p:clrMapOvr>
  <p:transition spd="med">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5"/>
          <p:cNvSpPr>
            <a:spLocks noGrp="1" noChangeArrowheads="1"/>
          </p:cNvSpPr>
          <p:nvPr>
            <p:ph type="ftr" sz="quarter" idx="10"/>
          </p:nvPr>
        </p:nvSpPr>
        <p:spPr>
          <a:ln/>
        </p:spPr>
        <p:txBody>
          <a:bodyPr/>
          <a:lstStyle>
            <a:lvl1pPr>
              <a:defRPr/>
            </a:lvl1pPr>
          </a:lstStyle>
          <a:p>
            <a:pPr>
              <a:defRPr/>
            </a:pPr>
            <a:r>
              <a:rPr lang="de-DE"/>
              <a:t>Here comes your footer  </a:t>
            </a:r>
            <a:r>
              <a:rPr lang="de-DE">
                <a:sym typeface="Wingdings" pitchFamily="2" charset="2"/>
              </a:rPr>
              <a:t></a:t>
            </a:r>
            <a:r>
              <a:rPr lang="de-DE"/>
              <a:t>  Page </a:t>
            </a:r>
            <a:fld id="{FC9B228F-2081-4339-B82E-3FA1941CDE7A}" type="slidenum">
              <a:rPr lang="de-DE"/>
              <a:pPr>
                <a:defRPr/>
              </a:pPr>
              <a:t>‹Nº›</a:t>
            </a:fld>
            <a:endParaRPr lang="de-DE"/>
          </a:p>
        </p:txBody>
      </p:sp>
    </p:spTree>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5"/>
          <p:cNvSpPr>
            <a:spLocks noGrp="1" noChangeArrowheads="1"/>
          </p:cNvSpPr>
          <p:nvPr>
            <p:ph type="ftr" sz="quarter" idx="10"/>
          </p:nvPr>
        </p:nvSpPr>
        <p:spPr>
          <a:ln/>
        </p:spPr>
        <p:txBody>
          <a:bodyPr/>
          <a:lstStyle>
            <a:lvl1pPr>
              <a:defRPr/>
            </a:lvl1pPr>
          </a:lstStyle>
          <a:p>
            <a:pPr>
              <a:defRPr/>
            </a:pPr>
            <a:r>
              <a:rPr lang="de-DE"/>
              <a:t>Here comes your footer  </a:t>
            </a:r>
            <a:r>
              <a:rPr lang="de-DE">
                <a:sym typeface="Wingdings" pitchFamily="2" charset="2"/>
              </a:rPr>
              <a:t></a:t>
            </a:r>
            <a:r>
              <a:rPr lang="de-DE"/>
              <a:t>  Page </a:t>
            </a:r>
            <a:fld id="{4063D7DE-5CCD-4684-A7BC-A8E3D2816DB0}" type="slidenum">
              <a:rPr lang="de-DE"/>
              <a:pPr>
                <a:defRPr/>
              </a:pPr>
              <a:t>‹Nº›</a:t>
            </a:fld>
            <a:endParaRPr lang="de-DE"/>
          </a:p>
        </p:txBody>
      </p:sp>
    </p:spTree>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de-DE"/>
              <a:t>Here comes your footer  </a:t>
            </a:r>
            <a:r>
              <a:rPr lang="de-DE">
                <a:sym typeface="Wingdings" pitchFamily="2" charset="2"/>
              </a:rPr>
              <a:t></a:t>
            </a:r>
            <a:r>
              <a:rPr lang="de-DE"/>
              <a:t>  Page </a:t>
            </a:r>
            <a:fld id="{EF404AE8-06A5-4F07-9D45-784CD7064377}" type="slidenum">
              <a:rPr lang="de-DE"/>
              <a:pPr>
                <a:defRPr/>
              </a:pPr>
              <a:t>‹Nº›</a:t>
            </a:fld>
            <a:endParaRPr lang="de-DE"/>
          </a:p>
        </p:txBody>
      </p:sp>
    </p:spTree>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5"/>
          <p:cNvSpPr>
            <a:spLocks noGrp="1" noChangeArrowheads="1"/>
          </p:cNvSpPr>
          <p:nvPr>
            <p:ph type="ftr" sz="quarter" idx="10"/>
          </p:nvPr>
        </p:nvSpPr>
        <p:spPr>
          <a:ln/>
        </p:spPr>
        <p:txBody>
          <a:bodyPr/>
          <a:lstStyle>
            <a:lvl1pPr>
              <a:defRPr/>
            </a:lvl1pPr>
          </a:lstStyle>
          <a:p>
            <a:pPr>
              <a:defRPr/>
            </a:pPr>
            <a:r>
              <a:rPr lang="de-DE"/>
              <a:t>Here comes your footer  </a:t>
            </a:r>
            <a:r>
              <a:rPr lang="de-DE">
                <a:sym typeface="Wingdings" pitchFamily="2" charset="2"/>
              </a:rPr>
              <a:t></a:t>
            </a:r>
            <a:r>
              <a:rPr lang="de-DE"/>
              <a:t>  Page </a:t>
            </a:r>
            <a:fld id="{FBA93165-C082-45E5-B389-41BE2E8535DB}" type="slidenum">
              <a:rPr lang="de-DE"/>
              <a:pPr>
                <a:defRPr/>
              </a:pPr>
              <a:t>‹Nº›</a:t>
            </a:fld>
            <a:endParaRPr lang="de-DE"/>
          </a:p>
        </p:txBody>
      </p:sp>
    </p:spTree>
  </p:cSld>
  <p:clrMapOvr>
    <a:masterClrMapping/>
  </p:clrMapOvr>
  <p:transition spd="med">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5"/>
          <p:cNvSpPr>
            <a:spLocks noGrp="1" noChangeArrowheads="1"/>
          </p:cNvSpPr>
          <p:nvPr>
            <p:ph type="ftr" sz="quarter" idx="10"/>
          </p:nvPr>
        </p:nvSpPr>
        <p:spPr>
          <a:ln/>
        </p:spPr>
        <p:txBody>
          <a:bodyPr/>
          <a:lstStyle>
            <a:lvl1pPr>
              <a:defRPr/>
            </a:lvl1pPr>
          </a:lstStyle>
          <a:p>
            <a:pPr>
              <a:defRPr/>
            </a:pPr>
            <a:r>
              <a:rPr lang="de-DE"/>
              <a:t>Here comes your footer  </a:t>
            </a:r>
            <a:r>
              <a:rPr lang="de-DE">
                <a:sym typeface="Wingdings" pitchFamily="2" charset="2"/>
              </a:rPr>
              <a:t></a:t>
            </a:r>
            <a:r>
              <a:rPr lang="de-DE"/>
              <a:t>  Page </a:t>
            </a:r>
            <a:fld id="{86154FAE-B480-4743-B8BA-1E72757C9490}" type="slidenum">
              <a:rPr lang="de-DE"/>
              <a:pPr>
                <a:defRPr/>
              </a:pPr>
              <a:t>‹Nº›</a:t>
            </a:fld>
            <a:endParaRPr lang="de-DE"/>
          </a:p>
        </p:txBody>
      </p:sp>
    </p:spTree>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14325" y="622300"/>
            <a:ext cx="8515350" cy="600075"/>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p>
            <a:pPr lvl="0"/>
            <a:r>
              <a:rPr lang="en-US" smtClean="0"/>
              <a:t>Click to edit Master title style</a:t>
            </a:r>
            <a:endParaRPr lang="de-DE" smtClean="0"/>
          </a:p>
        </p:txBody>
      </p:sp>
      <p:sp>
        <p:nvSpPr>
          <p:cNvPr id="1027" name="Rectangle 3"/>
          <p:cNvSpPr>
            <a:spLocks noGrp="1" noChangeArrowheads="1"/>
          </p:cNvSpPr>
          <p:nvPr>
            <p:ph type="body" idx="1"/>
          </p:nvPr>
        </p:nvSpPr>
        <p:spPr bwMode="auto">
          <a:xfrm>
            <a:off x="319088" y="1879600"/>
            <a:ext cx="8524875" cy="4029075"/>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smtClean="0"/>
          </a:p>
        </p:txBody>
      </p:sp>
      <p:sp>
        <p:nvSpPr>
          <p:cNvPr id="1044485" name="Rectangle 5"/>
          <p:cNvSpPr>
            <a:spLocks noGrp="1" noChangeArrowheads="1"/>
          </p:cNvSpPr>
          <p:nvPr>
            <p:ph type="ftr" sz="quarter" idx="3"/>
          </p:nvPr>
        </p:nvSpPr>
        <p:spPr bwMode="auto">
          <a:xfrm>
            <a:off x="276225" y="6408738"/>
            <a:ext cx="276225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solidFill>
                  <a:schemeClr val="tx2"/>
                </a:solidFill>
              </a:defRPr>
            </a:lvl1pPr>
          </a:lstStyle>
          <a:p>
            <a:pPr>
              <a:defRPr/>
            </a:pPr>
            <a:r>
              <a:rPr lang="de-DE"/>
              <a:t>Here comes your footer  </a:t>
            </a:r>
            <a:r>
              <a:rPr lang="de-DE">
                <a:sym typeface="Wingdings" pitchFamily="2" charset="2"/>
              </a:rPr>
              <a:t></a:t>
            </a:r>
            <a:r>
              <a:rPr lang="de-DE"/>
              <a:t>  Page </a:t>
            </a:r>
            <a:fld id="{5239C0F3-A01C-4A53-B181-4074E1506D0B}" type="slidenum">
              <a:rPr lang="de-DE"/>
              <a:pPr>
                <a:defRPr/>
              </a:pPr>
              <a:t>‹Nº›</a:t>
            </a:fld>
            <a:endParaRPr lang="de-DE"/>
          </a:p>
        </p:txBody>
      </p:sp>
      <p:pic>
        <p:nvPicPr>
          <p:cNvPr id="1029" name="Picture 17" descr="PP small"/>
          <p:cNvPicPr>
            <a:picLocks noChangeAspect="1" noChangeArrowheads="1"/>
          </p:cNvPicPr>
          <p:nvPr userDrawn="1"/>
        </p:nvPicPr>
        <p:blipFill>
          <a:blip r:embed="rId14"/>
          <a:srcRect b="34532"/>
          <a:stretch>
            <a:fillRect/>
          </a:stretch>
        </p:blipFill>
        <p:spPr bwMode="auto">
          <a:xfrm>
            <a:off x="6361113" y="6350000"/>
            <a:ext cx="2463800" cy="3079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0"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transition spd="med">
    <p:wipe dir="r"/>
  </p:transition>
  <p:hf sldNum="0" hdr="0" dt="0"/>
  <p:txStyles>
    <p:titleStyle>
      <a:lvl1pPr algn="l" rtl="0" eaLnBrk="0" fontAlgn="base" hangingPunct="0">
        <a:lnSpc>
          <a:spcPct val="95000"/>
        </a:lnSpc>
        <a:spcBef>
          <a:spcPct val="0"/>
        </a:spcBef>
        <a:spcAft>
          <a:spcPct val="0"/>
        </a:spcAft>
        <a:defRPr sz="2400" b="1">
          <a:solidFill>
            <a:schemeClr val="accent2"/>
          </a:solidFill>
          <a:latin typeface="+mj-lt"/>
          <a:ea typeface="+mj-ea"/>
          <a:cs typeface="+mj-cs"/>
        </a:defRPr>
      </a:lvl1pPr>
      <a:lvl2pPr algn="l" rtl="0" eaLnBrk="0" fontAlgn="base" hangingPunct="0">
        <a:lnSpc>
          <a:spcPct val="95000"/>
        </a:lnSpc>
        <a:spcBef>
          <a:spcPct val="0"/>
        </a:spcBef>
        <a:spcAft>
          <a:spcPct val="0"/>
        </a:spcAft>
        <a:defRPr sz="2400" b="1">
          <a:solidFill>
            <a:schemeClr val="accent2"/>
          </a:solidFill>
          <a:latin typeface="Arial" charset="0"/>
        </a:defRPr>
      </a:lvl2pPr>
      <a:lvl3pPr algn="l" rtl="0" eaLnBrk="0" fontAlgn="base" hangingPunct="0">
        <a:lnSpc>
          <a:spcPct val="95000"/>
        </a:lnSpc>
        <a:spcBef>
          <a:spcPct val="0"/>
        </a:spcBef>
        <a:spcAft>
          <a:spcPct val="0"/>
        </a:spcAft>
        <a:defRPr sz="2400" b="1">
          <a:solidFill>
            <a:schemeClr val="accent2"/>
          </a:solidFill>
          <a:latin typeface="Arial" charset="0"/>
        </a:defRPr>
      </a:lvl3pPr>
      <a:lvl4pPr algn="l" rtl="0" eaLnBrk="0" fontAlgn="base" hangingPunct="0">
        <a:lnSpc>
          <a:spcPct val="95000"/>
        </a:lnSpc>
        <a:spcBef>
          <a:spcPct val="0"/>
        </a:spcBef>
        <a:spcAft>
          <a:spcPct val="0"/>
        </a:spcAft>
        <a:defRPr sz="2400" b="1">
          <a:solidFill>
            <a:schemeClr val="accent2"/>
          </a:solidFill>
          <a:latin typeface="Arial" charset="0"/>
        </a:defRPr>
      </a:lvl4pPr>
      <a:lvl5pPr algn="l" rtl="0" eaLnBrk="0" fontAlgn="base" hangingPunct="0">
        <a:lnSpc>
          <a:spcPct val="95000"/>
        </a:lnSpc>
        <a:spcBef>
          <a:spcPct val="0"/>
        </a:spcBef>
        <a:spcAft>
          <a:spcPct val="0"/>
        </a:spcAft>
        <a:defRPr sz="2400" b="1">
          <a:solidFill>
            <a:schemeClr val="accent2"/>
          </a:solidFill>
          <a:latin typeface="Arial" charset="0"/>
        </a:defRPr>
      </a:lvl5pPr>
      <a:lvl6pPr marL="457200" algn="l" rtl="0" fontAlgn="base">
        <a:lnSpc>
          <a:spcPct val="95000"/>
        </a:lnSpc>
        <a:spcBef>
          <a:spcPct val="0"/>
        </a:spcBef>
        <a:spcAft>
          <a:spcPct val="0"/>
        </a:spcAft>
        <a:defRPr sz="2400" b="1">
          <a:solidFill>
            <a:schemeClr val="accent2"/>
          </a:solidFill>
          <a:latin typeface="Arial" charset="0"/>
        </a:defRPr>
      </a:lvl6pPr>
      <a:lvl7pPr marL="914400" algn="l" rtl="0" fontAlgn="base">
        <a:lnSpc>
          <a:spcPct val="95000"/>
        </a:lnSpc>
        <a:spcBef>
          <a:spcPct val="0"/>
        </a:spcBef>
        <a:spcAft>
          <a:spcPct val="0"/>
        </a:spcAft>
        <a:defRPr sz="2400" b="1">
          <a:solidFill>
            <a:schemeClr val="accent2"/>
          </a:solidFill>
          <a:latin typeface="Arial" charset="0"/>
        </a:defRPr>
      </a:lvl7pPr>
      <a:lvl8pPr marL="1371600" algn="l" rtl="0" fontAlgn="base">
        <a:lnSpc>
          <a:spcPct val="95000"/>
        </a:lnSpc>
        <a:spcBef>
          <a:spcPct val="0"/>
        </a:spcBef>
        <a:spcAft>
          <a:spcPct val="0"/>
        </a:spcAft>
        <a:defRPr sz="2400" b="1">
          <a:solidFill>
            <a:schemeClr val="accent2"/>
          </a:solidFill>
          <a:latin typeface="Arial" charset="0"/>
        </a:defRPr>
      </a:lvl8pPr>
      <a:lvl9pPr marL="1828800" algn="l" rtl="0" fontAlgn="base">
        <a:lnSpc>
          <a:spcPct val="95000"/>
        </a:lnSpc>
        <a:spcBef>
          <a:spcPct val="0"/>
        </a:spcBef>
        <a:spcAft>
          <a:spcPct val="0"/>
        </a:spcAft>
        <a:defRPr sz="2400" b="1">
          <a:solidFill>
            <a:schemeClr val="accent2"/>
          </a:solidFill>
          <a:latin typeface="Arial" charset="0"/>
        </a:defRPr>
      </a:lvl9pPr>
    </p:titleStyle>
    <p:bodyStyle>
      <a:lvl1pPr marL="190500" indent="-190500" algn="l" rtl="0" eaLnBrk="0" fontAlgn="base" hangingPunct="0">
        <a:spcBef>
          <a:spcPct val="40000"/>
        </a:spcBef>
        <a:spcAft>
          <a:spcPct val="0"/>
        </a:spcAft>
        <a:buClr>
          <a:schemeClr val="accent1"/>
        </a:buClr>
        <a:buFont typeface="Wingdings" pitchFamily="2" charset="2"/>
        <a:buChar char="§"/>
        <a:defRPr sz="2000">
          <a:solidFill>
            <a:schemeClr val="tx1"/>
          </a:solidFill>
          <a:latin typeface="+mn-lt"/>
          <a:ea typeface="+mn-ea"/>
          <a:cs typeface="+mn-cs"/>
        </a:defRPr>
      </a:lvl1pPr>
      <a:lvl2pPr marL="381000" indent="-188913" algn="l" rtl="0" eaLnBrk="0" fontAlgn="base" hangingPunct="0">
        <a:spcBef>
          <a:spcPct val="40000"/>
        </a:spcBef>
        <a:spcAft>
          <a:spcPct val="0"/>
        </a:spcAft>
        <a:buClr>
          <a:schemeClr val="accent1"/>
        </a:buClr>
        <a:buChar char="-"/>
        <a:defRPr sz="2800">
          <a:solidFill>
            <a:schemeClr val="tx1"/>
          </a:solidFill>
          <a:latin typeface="+mn-lt"/>
        </a:defRPr>
      </a:lvl2pPr>
      <a:lvl3pPr marL="561975" indent="-179388" algn="l" rtl="0" eaLnBrk="0" fontAlgn="base" hangingPunct="0">
        <a:spcBef>
          <a:spcPct val="40000"/>
        </a:spcBef>
        <a:spcAft>
          <a:spcPct val="0"/>
        </a:spcAft>
        <a:buClr>
          <a:schemeClr val="accent1"/>
        </a:buClr>
        <a:buChar char="-"/>
        <a:defRPr sz="2400">
          <a:solidFill>
            <a:schemeClr val="tx1"/>
          </a:solidFill>
          <a:latin typeface="+mn-lt"/>
        </a:defRPr>
      </a:lvl3pPr>
      <a:lvl4pPr marL="752475" indent="-188913" algn="l" rtl="0" eaLnBrk="0" fontAlgn="base" hangingPunct="0">
        <a:spcBef>
          <a:spcPct val="40000"/>
        </a:spcBef>
        <a:spcAft>
          <a:spcPct val="0"/>
        </a:spcAft>
        <a:buClr>
          <a:schemeClr val="accent1"/>
        </a:buClr>
        <a:buChar char="-"/>
        <a:defRPr sz="2000">
          <a:solidFill>
            <a:schemeClr val="tx1"/>
          </a:solidFill>
          <a:latin typeface="+mn-lt"/>
        </a:defRPr>
      </a:lvl4pPr>
      <a:lvl5pPr marL="962025" indent="-207963" algn="l" rtl="0" eaLnBrk="0" fontAlgn="base" hangingPunct="0">
        <a:spcBef>
          <a:spcPct val="40000"/>
        </a:spcBef>
        <a:spcAft>
          <a:spcPct val="0"/>
        </a:spcAft>
        <a:buClr>
          <a:schemeClr val="accent1"/>
        </a:buClr>
        <a:buFont typeface="Wingdings" pitchFamily="2" charset="2"/>
        <a:buChar char="§"/>
        <a:defRPr sz="2000">
          <a:solidFill>
            <a:schemeClr val="tx1"/>
          </a:solidFill>
          <a:latin typeface="+mn-lt"/>
        </a:defRPr>
      </a:lvl5pPr>
      <a:lvl6pPr marL="1419225" indent="-207963" algn="l" rtl="0" fontAlgn="base">
        <a:spcBef>
          <a:spcPct val="40000"/>
        </a:spcBef>
        <a:spcAft>
          <a:spcPct val="0"/>
        </a:spcAft>
        <a:buClr>
          <a:schemeClr val="accent1"/>
        </a:buClr>
        <a:buFont typeface="Wingdings" pitchFamily="2" charset="2"/>
        <a:buChar char="§"/>
        <a:defRPr>
          <a:solidFill>
            <a:schemeClr val="tx1"/>
          </a:solidFill>
          <a:latin typeface="+mn-lt"/>
        </a:defRPr>
      </a:lvl6pPr>
      <a:lvl7pPr marL="1876425" indent="-207963" algn="l" rtl="0" fontAlgn="base">
        <a:spcBef>
          <a:spcPct val="40000"/>
        </a:spcBef>
        <a:spcAft>
          <a:spcPct val="0"/>
        </a:spcAft>
        <a:buClr>
          <a:schemeClr val="accent1"/>
        </a:buClr>
        <a:buFont typeface="Wingdings" pitchFamily="2" charset="2"/>
        <a:buChar char="§"/>
        <a:defRPr>
          <a:solidFill>
            <a:schemeClr val="tx1"/>
          </a:solidFill>
          <a:latin typeface="+mn-lt"/>
        </a:defRPr>
      </a:lvl7pPr>
      <a:lvl8pPr marL="2333625" indent="-207963" algn="l" rtl="0" fontAlgn="base">
        <a:spcBef>
          <a:spcPct val="40000"/>
        </a:spcBef>
        <a:spcAft>
          <a:spcPct val="0"/>
        </a:spcAft>
        <a:buClr>
          <a:schemeClr val="accent1"/>
        </a:buClr>
        <a:buFont typeface="Wingdings" pitchFamily="2" charset="2"/>
        <a:buChar char="§"/>
        <a:defRPr>
          <a:solidFill>
            <a:schemeClr val="tx1"/>
          </a:solidFill>
          <a:latin typeface="+mn-lt"/>
        </a:defRPr>
      </a:lvl8pPr>
      <a:lvl9pPr marL="2790825" indent="-207963" algn="l" rtl="0" fontAlgn="base">
        <a:spcBef>
          <a:spcPct val="40000"/>
        </a:spcBef>
        <a:spcAft>
          <a:spcPct val="0"/>
        </a:spcAft>
        <a:buClr>
          <a:schemeClr val="accent1"/>
        </a:buClr>
        <a:buFont typeface="Wingdings" pitchFamily="2" charset="2"/>
        <a:buChar char="§"/>
        <a:defRPr>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Despacho_Pedidos_(Final).html"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tags" Target="../tags/tag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tags" Target="../tags/tag3.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14"/>
          <p:cNvSpPr>
            <a:spLocks noGrp="1" noChangeArrowheads="1"/>
          </p:cNvSpPr>
          <p:nvPr>
            <p:ph type="ctrTitle"/>
          </p:nvPr>
        </p:nvSpPr>
        <p:spPr>
          <a:xfrm>
            <a:off x="300038" y="2171700"/>
            <a:ext cx="8843962" cy="909638"/>
          </a:xfrm>
        </p:spPr>
        <p:txBody>
          <a:bodyPr/>
          <a:lstStyle/>
          <a:p>
            <a:pPr algn="just" eaLnBrk="1" hangingPunct="1"/>
            <a:r>
              <a:rPr lang="es-ES" sz="2400" smtClean="0"/>
              <a:t>DISEÑO E IMPLEMENTACIÓN DE UN SISTEMA TELEFÓNICO INTERACTIVO QUE PERMITA AUTOMATIZAR LA TOMA DE PEDIDOS EN UN RESTAURANTE DE COMIDA RÁPIDA UTILIZANDO RECONOCIMIENTO DE VOZ</a:t>
            </a:r>
            <a:endParaRPr lang="de-DE" sz="2400" smtClean="0"/>
          </a:p>
        </p:txBody>
      </p:sp>
      <p:sp>
        <p:nvSpPr>
          <p:cNvPr id="3075" name="Rectangle 15"/>
          <p:cNvSpPr>
            <a:spLocks noGrp="1" noChangeArrowheads="1"/>
          </p:cNvSpPr>
          <p:nvPr>
            <p:ph type="subTitle" idx="1"/>
          </p:nvPr>
        </p:nvSpPr>
        <p:spPr>
          <a:xfrm>
            <a:off x="2049463" y="4745038"/>
            <a:ext cx="6088062" cy="904875"/>
          </a:xfrm>
        </p:spPr>
        <p:txBody>
          <a:bodyPr/>
          <a:lstStyle/>
          <a:p>
            <a:pPr eaLnBrk="1" hangingPunct="1"/>
            <a:r>
              <a:rPr lang="en-US" sz="2400" smtClean="0"/>
              <a:t>Eloísa Orozco Bueno</a:t>
            </a:r>
          </a:p>
          <a:p>
            <a:pPr eaLnBrk="1" hangingPunct="1"/>
            <a:r>
              <a:rPr lang="en-US" sz="2400" smtClean="0"/>
              <a:t>Alvaro Padilla Vilema</a:t>
            </a:r>
            <a:endParaRPr lang="es-ES" sz="2400" smtClean="0"/>
          </a:p>
        </p:txBody>
      </p:sp>
      <p:sp useBgFill="1">
        <p:nvSpPr>
          <p:cNvPr id="3076" name="3 Rectángulo"/>
          <p:cNvSpPr>
            <a:spLocks noChangeArrowheads="1"/>
          </p:cNvSpPr>
          <p:nvPr/>
        </p:nvSpPr>
        <p:spPr bwMode="auto">
          <a:xfrm>
            <a:off x="5403850" y="5976938"/>
            <a:ext cx="3508375" cy="574675"/>
          </a:xfrm>
          <a:prstGeom prst="rect">
            <a:avLst/>
          </a:prstGeom>
          <a:ln w="12700" algn="ctr">
            <a:noFill/>
            <a:round/>
            <a:headEnd/>
            <a:tailEnd/>
          </a:ln>
        </p:spPr>
        <p:txBody>
          <a:bodyPr wrap="none" anchor="ctr"/>
          <a:lstStyle/>
          <a:p>
            <a:endParaRPr lang="es-ES"/>
          </a:p>
        </p:txBody>
      </p:sp>
      <p:sp useBgFill="1">
        <p:nvSpPr>
          <p:cNvPr id="3077" name="4 Rectángulo"/>
          <p:cNvSpPr>
            <a:spLocks noChangeArrowheads="1"/>
          </p:cNvSpPr>
          <p:nvPr/>
        </p:nvSpPr>
        <p:spPr bwMode="auto">
          <a:xfrm>
            <a:off x="6470650" y="2990850"/>
            <a:ext cx="2170113" cy="2471738"/>
          </a:xfrm>
          <a:prstGeom prst="rect">
            <a:avLst/>
          </a:prstGeom>
          <a:ln w="12700" algn="ctr">
            <a:noFill/>
            <a:round/>
            <a:headEnd/>
            <a:tailEnd/>
          </a:ln>
        </p:spPr>
        <p:txBody>
          <a:bodyPr wrap="none" anchor="ctr"/>
          <a:lstStyle/>
          <a:p>
            <a:endParaRPr lang="es-ES"/>
          </a:p>
        </p:txBody>
      </p:sp>
    </p:spTree>
  </p:cSld>
  <p:clrMapOvr>
    <a:masterClrMapping/>
  </p:clrMapOvr>
  <p:transition spd="med">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sz="2800" dirty="0" smtClean="0"/>
              <a:t>Esquemas de los scripts AGI</a:t>
            </a:r>
            <a:br>
              <a:rPr lang="es-ES" sz="2800" dirty="0" smtClean="0"/>
            </a:br>
            <a:endParaRPr lang="es-ES" sz="2800" dirty="0"/>
          </a:p>
        </p:txBody>
      </p:sp>
      <p:sp>
        <p:nvSpPr>
          <p:cNvPr id="4" name="3 Marcador de pie de página"/>
          <p:cNvSpPr>
            <a:spLocks noGrp="1"/>
          </p:cNvSpPr>
          <p:nvPr>
            <p:ph type="ftr" sz="quarter" idx="10"/>
          </p:nvPr>
        </p:nvSpPr>
        <p:spPr>
          <a:xfrm>
            <a:off x="276225" y="6427788"/>
            <a:ext cx="3422650" cy="228600"/>
          </a:xfrm>
          <a:noFill/>
        </p:spPr>
        <p:txBody>
          <a:bodyPr/>
          <a:lstStyle/>
          <a:p>
            <a:r>
              <a:rPr lang="de-DE" dirty="0" smtClean="0"/>
              <a:t>IVR con reconocimiento de  voz </a:t>
            </a:r>
            <a:r>
              <a:rPr lang="de-DE" dirty="0" smtClean="0">
                <a:sym typeface="Wingdings" pitchFamily="2" charset="2"/>
              </a:rPr>
              <a:t></a:t>
            </a:r>
            <a:r>
              <a:rPr lang="de-DE" dirty="0" smtClean="0"/>
              <a:t>  Página </a:t>
            </a:r>
            <a:fld id="{29F2073C-6FCF-44FD-9DFF-713107A5A89E}" type="slidenum">
              <a:rPr lang="de-DE" smtClean="0"/>
              <a:pPr/>
              <a:t>10</a:t>
            </a:fld>
            <a:endParaRPr lang="de-DE" dirty="0" smtClean="0"/>
          </a:p>
        </p:txBody>
      </p:sp>
      <p:sp>
        <p:nvSpPr>
          <p:cNvPr id="5" name="8 Rectángulo"/>
          <p:cNvSpPr>
            <a:spLocks noChangeArrowheads="1"/>
          </p:cNvSpPr>
          <p:nvPr/>
        </p:nvSpPr>
        <p:spPr bwMode="auto">
          <a:xfrm>
            <a:off x="6181725" y="6223000"/>
            <a:ext cx="2757488" cy="450850"/>
          </a:xfrm>
          <a:prstGeom prst="rect">
            <a:avLst/>
          </a:prstGeom>
          <a:solidFill>
            <a:schemeClr val="bg1"/>
          </a:solidFill>
          <a:ln w="12700" algn="ctr">
            <a:noFill/>
            <a:round/>
            <a:headEnd/>
            <a:tailEnd/>
          </a:ln>
        </p:spPr>
        <p:txBody>
          <a:bodyPr wrap="none" anchor="ctr"/>
          <a:lstStyle/>
          <a:p>
            <a:endParaRPr lang="es-ES"/>
          </a:p>
        </p:txBody>
      </p:sp>
      <p:sp>
        <p:nvSpPr>
          <p:cNvPr id="6" name="Rectangle 5"/>
          <p:cNvSpPr txBox="1">
            <a:spLocks noChangeArrowheads="1"/>
          </p:cNvSpPr>
          <p:nvPr/>
        </p:nvSpPr>
        <p:spPr>
          <a:xfrm>
            <a:off x="503238" y="1703388"/>
            <a:ext cx="8126412" cy="4400550"/>
          </a:xfrm>
          <a:prstGeom prst="rect">
            <a:avLst/>
          </a:prstGeom>
          <a:noFill/>
        </p:spPr>
        <p:txBody>
          <a:bodyPr/>
          <a:lstStyle/>
          <a:p>
            <a:pPr marL="190500" marR="0" lvl="0" indent="-190500" algn="l" defTabSz="914400" rtl="0" eaLnBrk="1" fontAlgn="base" latinLnBrk="0" hangingPunct="1">
              <a:lnSpc>
                <a:spcPct val="90000"/>
              </a:lnSpc>
              <a:spcBef>
                <a:spcPts val="1000"/>
              </a:spcBef>
              <a:spcAft>
                <a:spcPct val="0"/>
              </a:spcAft>
              <a:buClr>
                <a:schemeClr val="accent1"/>
              </a:buClr>
              <a:buSzTx/>
              <a:buFont typeface="Wingdings" pitchFamily="2" charset="2"/>
              <a:buChar char="§"/>
              <a:tabLst/>
              <a:defRPr/>
            </a:pPr>
            <a:r>
              <a:rPr lang="es-ES" sz="2200" kern="0" dirty="0" smtClean="0">
                <a:latin typeface="+mn-lt"/>
              </a:rPr>
              <a:t>Todos los esquemas de los scripts  los encontrará en la siguiente link.</a:t>
            </a:r>
          </a:p>
          <a:p>
            <a:pPr marL="190500" lvl="0" indent="-190500" eaLnBrk="1" hangingPunct="1">
              <a:lnSpc>
                <a:spcPct val="90000"/>
              </a:lnSpc>
              <a:spcBef>
                <a:spcPts val="1000"/>
              </a:spcBef>
              <a:buClr>
                <a:schemeClr val="accent1"/>
              </a:buClr>
              <a:buFont typeface="Wingdings" pitchFamily="2" charset="2"/>
              <a:buChar char="§"/>
            </a:pPr>
            <a:endParaRPr kumimoji="0" lang="es-ES" sz="2200" b="0" i="0" u="none" strike="noStrike" kern="0" cap="none" spc="0" normalizeH="0" baseline="0" noProof="0" dirty="0" smtClean="0">
              <a:ln>
                <a:noFill/>
              </a:ln>
              <a:solidFill>
                <a:schemeClr val="tx1"/>
              </a:solidFill>
              <a:effectLst/>
              <a:uLnTx/>
              <a:uFillTx/>
              <a:latin typeface="+mn-lt"/>
              <a:ea typeface="+mn-ea"/>
              <a:cs typeface="+mn-cs"/>
            </a:endParaRPr>
          </a:p>
          <a:p>
            <a:pPr marL="190500" lvl="0" indent="-190500" algn="ctr" eaLnBrk="1" hangingPunct="1">
              <a:lnSpc>
                <a:spcPct val="90000"/>
              </a:lnSpc>
              <a:spcBef>
                <a:spcPts val="1000"/>
              </a:spcBef>
              <a:buClr>
                <a:schemeClr val="accent1"/>
              </a:buClr>
            </a:pPr>
            <a:r>
              <a:rPr lang="es-ES" sz="2200" kern="0" dirty="0" smtClean="0">
                <a:latin typeface="+mn-lt"/>
                <a:hlinkClick r:id="rId2" action="ppaction://program"/>
              </a:rPr>
              <a:t>Esquemas de los scripts AGI</a:t>
            </a:r>
            <a:endParaRPr kumimoji="0" lang="es-ES" sz="2200" b="0" i="0" u="none" strike="noStrike" kern="0" cap="none" spc="0" normalizeH="0" baseline="0" noProof="0" dirty="0" smtClean="0">
              <a:ln>
                <a:noFill/>
              </a:ln>
              <a:solidFill>
                <a:schemeClr val="tx1"/>
              </a:solidFill>
              <a:effectLst/>
              <a:uLnTx/>
              <a:uFillTx/>
              <a:latin typeface="+mn-lt"/>
              <a:ea typeface="+mn-ea"/>
              <a:cs typeface="+mn-cs"/>
            </a:endParaRPr>
          </a:p>
          <a:p>
            <a:pPr marL="190500" marR="0" lvl="0" indent="-190500" algn="l" defTabSz="914400" rtl="0" eaLnBrk="1" fontAlgn="base" latinLnBrk="0" hangingPunct="1">
              <a:lnSpc>
                <a:spcPct val="90000"/>
              </a:lnSpc>
              <a:spcBef>
                <a:spcPct val="20000"/>
              </a:spcBef>
              <a:spcAft>
                <a:spcPct val="0"/>
              </a:spcAft>
              <a:buClr>
                <a:schemeClr val="accent1"/>
              </a:buClr>
              <a:buSzTx/>
              <a:buFont typeface="Wingdings" pitchFamily="2" charset="2"/>
              <a:buChar char="§"/>
              <a:tabLst/>
              <a:defRPr/>
            </a:pPr>
            <a:endParaRPr kumimoji="0" lang="de-DE" sz="20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spd="med">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Título"/>
          <p:cNvSpPr>
            <a:spLocks noGrp="1"/>
          </p:cNvSpPr>
          <p:nvPr>
            <p:ph type="title"/>
          </p:nvPr>
        </p:nvSpPr>
        <p:spPr>
          <a:xfrm>
            <a:off x="314325" y="622300"/>
            <a:ext cx="8515350" cy="550863"/>
          </a:xfrm>
        </p:spPr>
        <p:txBody>
          <a:bodyPr/>
          <a:lstStyle/>
          <a:p>
            <a:pPr algn="ctr" eaLnBrk="1" hangingPunct="1"/>
            <a:r>
              <a:rPr lang="es-ES" sz="2800" smtClean="0"/>
              <a:t>Pantallas de la aplicación interna</a:t>
            </a:r>
          </a:p>
        </p:txBody>
      </p:sp>
      <p:sp>
        <p:nvSpPr>
          <p:cNvPr id="12291" name="8 Rectángulo"/>
          <p:cNvSpPr>
            <a:spLocks noChangeArrowheads="1"/>
          </p:cNvSpPr>
          <p:nvPr/>
        </p:nvSpPr>
        <p:spPr bwMode="auto">
          <a:xfrm>
            <a:off x="6181725" y="6223000"/>
            <a:ext cx="2757488" cy="450850"/>
          </a:xfrm>
          <a:prstGeom prst="rect">
            <a:avLst/>
          </a:prstGeom>
          <a:solidFill>
            <a:schemeClr val="bg1"/>
          </a:solidFill>
          <a:ln w="12700" algn="ctr">
            <a:noFill/>
            <a:round/>
            <a:headEnd/>
            <a:tailEnd/>
          </a:ln>
        </p:spPr>
        <p:txBody>
          <a:bodyPr wrap="none" anchor="ctr"/>
          <a:lstStyle/>
          <a:p>
            <a:endParaRPr lang="es-ES"/>
          </a:p>
        </p:txBody>
      </p:sp>
      <p:sp>
        <p:nvSpPr>
          <p:cNvPr id="12292" name="Rectangle 6"/>
          <p:cNvSpPr>
            <a:spLocks noChangeArrowheads="1"/>
          </p:cNvSpPr>
          <p:nvPr/>
        </p:nvSpPr>
        <p:spPr bwMode="auto">
          <a:xfrm>
            <a:off x="2000250" y="1247775"/>
            <a:ext cx="5257800" cy="568325"/>
          </a:xfrm>
          <a:prstGeom prst="rect">
            <a:avLst/>
          </a:prstGeom>
          <a:noFill/>
          <a:ln w="9525">
            <a:noFill/>
            <a:miter lim="800000"/>
            <a:headEnd/>
            <a:tailEnd/>
          </a:ln>
        </p:spPr>
        <p:txBody>
          <a:bodyPr lIns="0" tIns="0" rIns="0" bIns="0" anchor="ctr"/>
          <a:lstStyle/>
          <a:p>
            <a:pPr algn="ctr" defTabSz="801688"/>
            <a:r>
              <a:rPr lang="de-DE" sz="2000" b="1"/>
              <a:t>Página de inicio de sesión</a:t>
            </a:r>
          </a:p>
        </p:txBody>
      </p:sp>
      <p:pic>
        <p:nvPicPr>
          <p:cNvPr id="12293" name="9 Marcador de contenido" descr="C:\Users\lili\Desktop\Grad\app\app_login.png"/>
          <p:cNvPicPr>
            <a:picLocks noGrp="1"/>
          </p:cNvPicPr>
          <p:nvPr>
            <p:ph idx="1"/>
          </p:nvPr>
        </p:nvPicPr>
        <p:blipFill>
          <a:blip r:embed="rId2"/>
          <a:srcRect/>
          <a:stretch>
            <a:fillRect/>
          </a:stretch>
        </p:blipFill>
        <p:spPr>
          <a:xfrm>
            <a:off x="1231900" y="1879600"/>
            <a:ext cx="6699250" cy="4029075"/>
          </a:xfrm>
        </p:spPr>
      </p:pic>
      <p:sp>
        <p:nvSpPr>
          <p:cNvPr id="7" name="3 Marcador de pie de página"/>
          <p:cNvSpPr>
            <a:spLocks noGrp="1"/>
          </p:cNvSpPr>
          <p:nvPr>
            <p:ph type="ftr" sz="quarter" idx="10"/>
          </p:nvPr>
        </p:nvSpPr>
        <p:spPr>
          <a:xfrm>
            <a:off x="276225" y="6427788"/>
            <a:ext cx="3422650" cy="228600"/>
          </a:xfrm>
          <a:noFill/>
        </p:spPr>
        <p:txBody>
          <a:bodyPr/>
          <a:lstStyle/>
          <a:p>
            <a:r>
              <a:rPr lang="de-DE" dirty="0" smtClean="0"/>
              <a:t>IVR con reconocimiento de  voz </a:t>
            </a:r>
            <a:r>
              <a:rPr lang="de-DE" dirty="0" smtClean="0">
                <a:sym typeface="Wingdings" pitchFamily="2" charset="2"/>
              </a:rPr>
              <a:t></a:t>
            </a:r>
            <a:r>
              <a:rPr lang="de-DE" dirty="0" smtClean="0"/>
              <a:t>  Página </a:t>
            </a:r>
            <a:fld id="{29F2073C-6FCF-44FD-9DFF-713107A5A89E}" type="slidenum">
              <a:rPr lang="de-DE" smtClean="0"/>
              <a:pPr/>
              <a:t>11</a:t>
            </a:fld>
            <a:endParaRPr lang="de-DE" dirty="0" smtClean="0"/>
          </a:p>
        </p:txBody>
      </p:sp>
    </p:spTree>
  </p:cSld>
  <p:clrMapOvr>
    <a:masterClrMapping/>
  </p:clrMapOvr>
  <p:transition spd="med">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8 Rectángulo"/>
          <p:cNvSpPr>
            <a:spLocks noChangeArrowheads="1"/>
          </p:cNvSpPr>
          <p:nvPr/>
        </p:nvSpPr>
        <p:spPr bwMode="auto">
          <a:xfrm>
            <a:off x="6181725" y="6223000"/>
            <a:ext cx="2757488" cy="450850"/>
          </a:xfrm>
          <a:prstGeom prst="rect">
            <a:avLst/>
          </a:prstGeom>
          <a:solidFill>
            <a:schemeClr val="bg1"/>
          </a:solidFill>
          <a:ln w="12700" algn="ctr">
            <a:noFill/>
            <a:round/>
            <a:headEnd/>
            <a:tailEnd/>
          </a:ln>
        </p:spPr>
        <p:txBody>
          <a:bodyPr wrap="none" anchor="ctr"/>
          <a:lstStyle/>
          <a:p>
            <a:endParaRPr lang="es-ES"/>
          </a:p>
        </p:txBody>
      </p:sp>
      <p:pic>
        <p:nvPicPr>
          <p:cNvPr id="13315" name="9 Marcador de contenido"/>
          <p:cNvPicPr>
            <a:picLocks noGrp="1"/>
          </p:cNvPicPr>
          <p:nvPr>
            <p:ph idx="1"/>
          </p:nvPr>
        </p:nvPicPr>
        <p:blipFill>
          <a:blip r:embed="rId2"/>
          <a:srcRect l="6284" t="7846" r="13660" b="25186"/>
          <a:stretch>
            <a:fillRect/>
          </a:stretch>
        </p:blipFill>
        <p:spPr>
          <a:xfrm>
            <a:off x="1531938" y="1981200"/>
            <a:ext cx="6099175" cy="3825875"/>
          </a:xfrm>
        </p:spPr>
      </p:pic>
      <p:sp>
        <p:nvSpPr>
          <p:cNvPr id="13316" name="Rectangle 6"/>
          <p:cNvSpPr>
            <a:spLocks noChangeArrowheads="1"/>
          </p:cNvSpPr>
          <p:nvPr/>
        </p:nvSpPr>
        <p:spPr bwMode="auto">
          <a:xfrm>
            <a:off x="2000250" y="1335088"/>
            <a:ext cx="5257800" cy="550862"/>
          </a:xfrm>
          <a:prstGeom prst="rect">
            <a:avLst/>
          </a:prstGeom>
          <a:noFill/>
          <a:ln w="9525">
            <a:noFill/>
            <a:miter lim="800000"/>
            <a:headEnd/>
            <a:tailEnd/>
          </a:ln>
        </p:spPr>
        <p:txBody>
          <a:bodyPr lIns="0" tIns="0" rIns="0" bIns="0" anchor="ctr"/>
          <a:lstStyle/>
          <a:p>
            <a:pPr algn="ctr" defTabSz="801688"/>
            <a:r>
              <a:rPr lang="es-ES" sz="2000" b="1"/>
              <a:t>Página de inicio</a:t>
            </a:r>
            <a:endParaRPr lang="de-DE" sz="2000" b="1"/>
          </a:p>
        </p:txBody>
      </p:sp>
      <p:sp>
        <p:nvSpPr>
          <p:cNvPr id="13318" name="1 Título"/>
          <p:cNvSpPr>
            <a:spLocks noGrp="1"/>
          </p:cNvSpPr>
          <p:nvPr>
            <p:ph type="title"/>
          </p:nvPr>
        </p:nvSpPr>
        <p:spPr>
          <a:xfrm>
            <a:off x="314325" y="622300"/>
            <a:ext cx="8515350" cy="550863"/>
          </a:xfrm>
        </p:spPr>
        <p:txBody>
          <a:bodyPr/>
          <a:lstStyle/>
          <a:p>
            <a:pPr algn="ctr" eaLnBrk="1" hangingPunct="1"/>
            <a:r>
              <a:rPr lang="es-ES" sz="2800" smtClean="0"/>
              <a:t>Pantallas de la aplicación interna</a:t>
            </a:r>
          </a:p>
        </p:txBody>
      </p:sp>
      <p:sp>
        <p:nvSpPr>
          <p:cNvPr id="7" name="3 Marcador de pie de página"/>
          <p:cNvSpPr>
            <a:spLocks noGrp="1"/>
          </p:cNvSpPr>
          <p:nvPr>
            <p:ph type="ftr" sz="quarter" idx="10"/>
          </p:nvPr>
        </p:nvSpPr>
        <p:spPr>
          <a:xfrm>
            <a:off x="276225" y="6427788"/>
            <a:ext cx="3422650" cy="228600"/>
          </a:xfrm>
          <a:noFill/>
        </p:spPr>
        <p:txBody>
          <a:bodyPr/>
          <a:lstStyle/>
          <a:p>
            <a:r>
              <a:rPr lang="de-DE" dirty="0" smtClean="0"/>
              <a:t>IVR con reconocimiento de  voz </a:t>
            </a:r>
            <a:r>
              <a:rPr lang="de-DE" dirty="0" smtClean="0">
                <a:sym typeface="Wingdings" pitchFamily="2" charset="2"/>
              </a:rPr>
              <a:t></a:t>
            </a:r>
            <a:r>
              <a:rPr lang="de-DE" dirty="0" smtClean="0"/>
              <a:t>  Página </a:t>
            </a:r>
            <a:fld id="{29F2073C-6FCF-44FD-9DFF-713107A5A89E}" type="slidenum">
              <a:rPr lang="de-DE" smtClean="0"/>
              <a:pPr/>
              <a:t>12</a:t>
            </a:fld>
            <a:endParaRPr lang="de-DE" dirty="0" smtClean="0"/>
          </a:p>
        </p:txBody>
      </p:sp>
    </p:spTree>
  </p:cSld>
  <p:clrMapOvr>
    <a:masterClrMapping/>
  </p:clrMapOvr>
  <p:transition spd="med">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8 Rectángulo"/>
          <p:cNvSpPr>
            <a:spLocks noChangeArrowheads="1"/>
          </p:cNvSpPr>
          <p:nvPr/>
        </p:nvSpPr>
        <p:spPr bwMode="auto">
          <a:xfrm>
            <a:off x="6181725" y="6223000"/>
            <a:ext cx="2757488" cy="450850"/>
          </a:xfrm>
          <a:prstGeom prst="rect">
            <a:avLst/>
          </a:prstGeom>
          <a:solidFill>
            <a:schemeClr val="bg1"/>
          </a:solidFill>
          <a:ln w="12700" algn="ctr">
            <a:noFill/>
            <a:round/>
            <a:headEnd/>
            <a:tailEnd/>
          </a:ln>
        </p:spPr>
        <p:txBody>
          <a:bodyPr wrap="none" anchor="ctr"/>
          <a:lstStyle/>
          <a:p>
            <a:endParaRPr lang="es-ES"/>
          </a:p>
        </p:txBody>
      </p:sp>
      <p:pic>
        <p:nvPicPr>
          <p:cNvPr id="14339" name="8 Marcador de contenido" descr="C:\Users\lili\Desktop\Grad\app\app_reviso_pedidos.png"/>
          <p:cNvPicPr>
            <a:picLocks noGrp="1"/>
          </p:cNvPicPr>
          <p:nvPr>
            <p:ph idx="1"/>
          </p:nvPr>
        </p:nvPicPr>
        <p:blipFill>
          <a:blip r:embed="rId2"/>
          <a:srcRect/>
          <a:stretch>
            <a:fillRect/>
          </a:stretch>
        </p:blipFill>
        <p:spPr>
          <a:xfrm>
            <a:off x="757238" y="2068513"/>
            <a:ext cx="7891462" cy="3651250"/>
          </a:xfrm>
        </p:spPr>
      </p:pic>
      <p:sp>
        <p:nvSpPr>
          <p:cNvPr id="14340" name="Rectangle 6"/>
          <p:cNvSpPr>
            <a:spLocks noChangeArrowheads="1"/>
          </p:cNvSpPr>
          <p:nvPr/>
        </p:nvSpPr>
        <p:spPr bwMode="auto">
          <a:xfrm>
            <a:off x="2000250" y="1098550"/>
            <a:ext cx="5257800" cy="787400"/>
          </a:xfrm>
          <a:prstGeom prst="rect">
            <a:avLst/>
          </a:prstGeom>
          <a:noFill/>
          <a:ln w="9525">
            <a:noFill/>
            <a:miter lim="800000"/>
            <a:headEnd/>
            <a:tailEnd/>
          </a:ln>
        </p:spPr>
        <p:txBody>
          <a:bodyPr lIns="0" tIns="0" rIns="0" bIns="0" anchor="ctr"/>
          <a:lstStyle/>
          <a:p>
            <a:pPr algn="just" defTabSz="801688"/>
            <a:r>
              <a:rPr lang="de-DE" sz="2000" b="1"/>
              <a:t>Actualizar estado de pedidos pendientes</a:t>
            </a:r>
          </a:p>
        </p:txBody>
      </p:sp>
      <p:sp>
        <p:nvSpPr>
          <p:cNvPr id="14342" name="1 Título"/>
          <p:cNvSpPr>
            <a:spLocks noGrp="1"/>
          </p:cNvSpPr>
          <p:nvPr>
            <p:ph type="title"/>
          </p:nvPr>
        </p:nvSpPr>
        <p:spPr>
          <a:xfrm>
            <a:off x="314325" y="622300"/>
            <a:ext cx="8515350" cy="550863"/>
          </a:xfrm>
        </p:spPr>
        <p:txBody>
          <a:bodyPr/>
          <a:lstStyle/>
          <a:p>
            <a:pPr algn="ctr" eaLnBrk="1" hangingPunct="1"/>
            <a:r>
              <a:rPr lang="es-ES" sz="2800" smtClean="0"/>
              <a:t>Pantallas de la aplicación interna</a:t>
            </a:r>
          </a:p>
        </p:txBody>
      </p:sp>
      <p:sp>
        <p:nvSpPr>
          <p:cNvPr id="7" name="3 Marcador de pie de página"/>
          <p:cNvSpPr>
            <a:spLocks noGrp="1"/>
          </p:cNvSpPr>
          <p:nvPr>
            <p:ph type="ftr" sz="quarter" idx="10"/>
          </p:nvPr>
        </p:nvSpPr>
        <p:spPr>
          <a:xfrm>
            <a:off x="276225" y="6427788"/>
            <a:ext cx="3422650" cy="228600"/>
          </a:xfrm>
          <a:noFill/>
        </p:spPr>
        <p:txBody>
          <a:bodyPr/>
          <a:lstStyle/>
          <a:p>
            <a:r>
              <a:rPr lang="de-DE" dirty="0" smtClean="0"/>
              <a:t>IVR con reconocimiento de  voz </a:t>
            </a:r>
            <a:r>
              <a:rPr lang="de-DE" dirty="0" smtClean="0">
                <a:sym typeface="Wingdings" pitchFamily="2" charset="2"/>
              </a:rPr>
              <a:t></a:t>
            </a:r>
            <a:r>
              <a:rPr lang="de-DE" dirty="0" smtClean="0"/>
              <a:t>  Página </a:t>
            </a:r>
            <a:fld id="{29F2073C-6FCF-44FD-9DFF-713107A5A89E}" type="slidenum">
              <a:rPr lang="de-DE" smtClean="0"/>
              <a:pPr/>
              <a:t>13</a:t>
            </a:fld>
            <a:endParaRPr lang="de-DE" dirty="0" smtClean="0"/>
          </a:p>
        </p:txBody>
      </p:sp>
    </p:spTree>
  </p:cSld>
  <p:clrMapOvr>
    <a:masterClrMapping/>
  </p:clrMapOvr>
  <p:transition spd="med">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8 Rectángulo"/>
          <p:cNvSpPr>
            <a:spLocks noChangeArrowheads="1"/>
          </p:cNvSpPr>
          <p:nvPr/>
        </p:nvSpPr>
        <p:spPr bwMode="auto">
          <a:xfrm>
            <a:off x="6181725" y="6223000"/>
            <a:ext cx="2757488" cy="450850"/>
          </a:xfrm>
          <a:prstGeom prst="rect">
            <a:avLst/>
          </a:prstGeom>
          <a:solidFill>
            <a:schemeClr val="bg1"/>
          </a:solidFill>
          <a:ln w="12700" algn="ctr">
            <a:noFill/>
            <a:round/>
            <a:headEnd/>
            <a:tailEnd/>
          </a:ln>
        </p:spPr>
        <p:txBody>
          <a:bodyPr wrap="none" anchor="ctr"/>
          <a:lstStyle/>
          <a:p>
            <a:endParaRPr lang="es-ES"/>
          </a:p>
        </p:txBody>
      </p:sp>
      <p:sp>
        <p:nvSpPr>
          <p:cNvPr id="15363" name="Rectangle 6"/>
          <p:cNvSpPr>
            <a:spLocks noChangeArrowheads="1"/>
          </p:cNvSpPr>
          <p:nvPr/>
        </p:nvSpPr>
        <p:spPr bwMode="auto">
          <a:xfrm>
            <a:off x="2000250" y="1098550"/>
            <a:ext cx="5257800" cy="787400"/>
          </a:xfrm>
          <a:prstGeom prst="rect">
            <a:avLst/>
          </a:prstGeom>
          <a:noFill/>
          <a:ln w="9525">
            <a:noFill/>
            <a:miter lim="800000"/>
            <a:headEnd/>
            <a:tailEnd/>
          </a:ln>
        </p:spPr>
        <p:txBody>
          <a:bodyPr lIns="0" tIns="0" rIns="0" bIns="0" anchor="ctr"/>
          <a:lstStyle/>
          <a:p>
            <a:pPr algn="ctr" defTabSz="801688"/>
            <a:r>
              <a:rPr lang="de-DE" sz="2000" b="1"/>
              <a:t>Listado de detalles de un pedido</a:t>
            </a:r>
          </a:p>
        </p:txBody>
      </p:sp>
      <p:pic>
        <p:nvPicPr>
          <p:cNvPr id="15364" name="10 Marcador de contenido" descr="C:\Users\lili\Desktop\Grad\app\app_reviso_detalles.png"/>
          <p:cNvPicPr>
            <a:picLocks noGrp="1"/>
          </p:cNvPicPr>
          <p:nvPr>
            <p:ph idx="1"/>
          </p:nvPr>
        </p:nvPicPr>
        <p:blipFill>
          <a:blip r:embed="rId2"/>
          <a:srcRect/>
          <a:stretch>
            <a:fillRect/>
          </a:stretch>
        </p:blipFill>
        <p:spPr>
          <a:xfrm>
            <a:off x="966788" y="2127250"/>
            <a:ext cx="7229475" cy="3533775"/>
          </a:xfrm>
        </p:spPr>
      </p:pic>
      <p:sp>
        <p:nvSpPr>
          <p:cNvPr id="15366" name="1 Título"/>
          <p:cNvSpPr>
            <a:spLocks noGrp="1"/>
          </p:cNvSpPr>
          <p:nvPr>
            <p:ph type="title"/>
          </p:nvPr>
        </p:nvSpPr>
        <p:spPr>
          <a:xfrm>
            <a:off x="314325" y="622300"/>
            <a:ext cx="8515350" cy="550863"/>
          </a:xfrm>
        </p:spPr>
        <p:txBody>
          <a:bodyPr/>
          <a:lstStyle/>
          <a:p>
            <a:pPr algn="ctr" eaLnBrk="1" hangingPunct="1"/>
            <a:r>
              <a:rPr lang="es-ES" sz="2800" smtClean="0"/>
              <a:t>Pantallas de la aplicación interna</a:t>
            </a:r>
          </a:p>
        </p:txBody>
      </p:sp>
      <p:sp>
        <p:nvSpPr>
          <p:cNvPr id="7" name="3 Marcador de pie de página"/>
          <p:cNvSpPr>
            <a:spLocks noGrp="1"/>
          </p:cNvSpPr>
          <p:nvPr>
            <p:ph type="ftr" sz="quarter" idx="10"/>
          </p:nvPr>
        </p:nvSpPr>
        <p:spPr>
          <a:xfrm>
            <a:off x="276225" y="6427788"/>
            <a:ext cx="3422650" cy="228600"/>
          </a:xfrm>
          <a:noFill/>
        </p:spPr>
        <p:txBody>
          <a:bodyPr/>
          <a:lstStyle/>
          <a:p>
            <a:r>
              <a:rPr lang="de-DE" dirty="0" smtClean="0"/>
              <a:t>IVR con reconocimiento de  voz </a:t>
            </a:r>
            <a:r>
              <a:rPr lang="de-DE" dirty="0" smtClean="0">
                <a:sym typeface="Wingdings" pitchFamily="2" charset="2"/>
              </a:rPr>
              <a:t></a:t>
            </a:r>
            <a:r>
              <a:rPr lang="de-DE" dirty="0" smtClean="0"/>
              <a:t>  Página </a:t>
            </a:r>
            <a:fld id="{29F2073C-6FCF-44FD-9DFF-713107A5A89E}" type="slidenum">
              <a:rPr lang="de-DE" smtClean="0"/>
              <a:pPr/>
              <a:t>14</a:t>
            </a:fld>
            <a:endParaRPr lang="de-DE" dirty="0" smtClean="0"/>
          </a:p>
        </p:txBody>
      </p:sp>
    </p:spTree>
  </p:cSld>
  <p:clrMapOvr>
    <a:masterClrMapping/>
  </p:clrMapOvr>
  <p:transition spd="med">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8 Rectángulo"/>
          <p:cNvSpPr>
            <a:spLocks noChangeArrowheads="1"/>
          </p:cNvSpPr>
          <p:nvPr/>
        </p:nvSpPr>
        <p:spPr bwMode="auto">
          <a:xfrm>
            <a:off x="6181725" y="6223000"/>
            <a:ext cx="2757488" cy="450850"/>
          </a:xfrm>
          <a:prstGeom prst="rect">
            <a:avLst/>
          </a:prstGeom>
          <a:solidFill>
            <a:schemeClr val="bg1"/>
          </a:solidFill>
          <a:ln w="12700" algn="ctr">
            <a:noFill/>
            <a:round/>
            <a:headEnd/>
            <a:tailEnd/>
          </a:ln>
        </p:spPr>
        <p:txBody>
          <a:bodyPr wrap="none" anchor="ctr"/>
          <a:lstStyle/>
          <a:p>
            <a:endParaRPr lang="es-ES"/>
          </a:p>
        </p:txBody>
      </p:sp>
      <p:sp>
        <p:nvSpPr>
          <p:cNvPr id="16387" name="Rectangle 6"/>
          <p:cNvSpPr>
            <a:spLocks noChangeArrowheads="1"/>
          </p:cNvSpPr>
          <p:nvPr/>
        </p:nvSpPr>
        <p:spPr bwMode="auto">
          <a:xfrm>
            <a:off x="2000250" y="1098550"/>
            <a:ext cx="5257800" cy="787400"/>
          </a:xfrm>
          <a:prstGeom prst="rect">
            <a:avLst/>
          </a:prstGeom>
          <a:noFill/>
          <a:ln w="9525">
            <a:noFill/>
            <a:miter lim="800000"/>
            <a:headEnd/>
            <a:tailEnd/>
          </a:ln>
        </p:spPr>
        <p:txBody>
          <a:bodyPr lIns="0" tIns="0" rIns="0" bIns="0" anchor="ctr"/>
          <a:lstStyle/>
          <a:p>
            <a:pPr algn="ctr" defTabSz="801688"/>
            <a:r>
              <a:rPr lang="de-DE" sz="2000" b="1"/>
              <a:t>Listado de Clientes</a:t>
            </a:r>
          </a:p>
        </p:txBody>
      </p:sp>
      <p:pic>
        <p:nvPicPr>
          <p:cNvPr id="16388" name="10 Marcador de contenido" descr="C:\Users\lili\Desktop\Grad\app\app_clientes.png"/>
          <p:cNvPicPr>
            <a:picLocks noGrp="1"/>
          </p:cNvPicPr>
          <p:nvPr>
            <p:ph idx="1"/>
          </p:nvPr>
        </p:nvPicPr>
        <p:blipFill>
          <a:blip r:embed="rId2"/>
          <a:srcRect/>
          <a:stretch>
            <a:fillRect/>
          </a:stretch>
        </p:blipFill>
        <p:spPr>
          <a:xfrm>
            <a:off x="898525" y="1936750"/>
            <a:ext cx="7366000" cy="4029075"/>
          </a:xfrm>
        </p:spPr>
      </p:pic>
      <p:sp>
        <p:nvSpPr>
          <p:cNvPr id="16390" name="1 Título"/>
          <p:cNvSpPr>
            <a:spLocks noGrp="1"/>
          </p:cNvSpPr>
          <p:nvPr>
            <p:ph type="title"/>
          </p:nvPr>
        </p:nvSpPr>
        <p:spPr>
          <a:xfrm>
            <a:off x="314325" y="622300"/>
            <a:ext cx="8515350" cy="550863"/>
          </a:xfrm>
        </p:spPr>
        <p:txBody>
          <a:bodyPr/>
          <a:lstStyle/>
          <a:p>
            <a:pPr algn="ctr" eaLnBrk="1" hangingPunct="1"/>
            <a:r>
              <a:rPr lang="es-ES" sz="2800" smtClean="0"/>
              <a:t>Pantallas de la aplicación interna</a:t>
            </a:r>
          </a:p>
        </p:txBody>
      </p:sp>
      <p:sp>
        <p:nvSpPr>
          <p:cNvPr id="7" name="3 Marcador de pie de página"/>
          <p:cNvSpPr>
            <a:spLocks noGrp="1"/>
          </p:cNvSpPr>
          <p:nvPr>
            <p:ph type="ftr" sz="quarter" idx="10"/>
          </p:nvPr>
        </p:nvSpPr>
        <p:spPr>
          <a:xfrm>
            <a:off x="276225" y="6427788"/>
            <a:ext cx="3422650" cy="228600"/>
          </a:xfrm>
          <a:noFill/>
        </p:spPr>
        <p:txBody>
          <a:bodyPr/>
          <a:lstStyle/>
          <a:p>
            <a:r>
              <a:rPr lang="de-DE" dirty="0" smtClean="0"/>
              <a:t>IVR con reconocimiento de  voz </a:t>
            </a:r>
            <a:r>
              <a:rPr lang="de-DE" dirty="0" smtClean="0">
                <a:sym typeface="Wingdings" pitchFamily="2" charset="2"/>
              </a:rPr>
              <a:t></a:t>
            </a:r>
            <a:r>
              <a:rPr lang="de-DE" dirty="0" smtClean="0"/>
              <a:t>  Página </a:t>
            </a:r>
            <a:fld id="{29F2073C-6FCF-44FD-9DFF-713107A5A89E}" type="slidenum">
              <a:rPr lang="de-DE" smtClean="0"/>
              <a:pPr/>
              <a:t>15</a:t>
            </a:fld>
            <a:endParaRPr lang="de-DE" dirty="0" smtClean="0"/>
          </a:p>
        </p:txBody>
      </p:sp>
    </p:spTree>
  </p:cSld>
  <p:clrMapOvr>
    <a:masterClrMapping/>
  </p:clrMapOvr>
  <p:transition spd="med">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Título"/>
          <p:cNvSpPr>
            <a:spLocks noGrp="1"/>
          </p:cNvSpPr>
          <p:nvPr>
            <p:ph type="title"/>
          </p:nvPr>
        </p:nvSpPr>
        <p:spPr/>
        <p:txBody>
          <a:bodyPr/>
          <a:lstStyle/>
          <a:p>
            <a:pPr algn="ctr" eaLnBrk="1" hangingPunct="1"/>
            <a:r>
              <a:rPr lang="es-ES" sz="2800" smtClean="0"/>
              <a:t>Conclusiones</a:t>
            </a:r>
          </a:p>
        </p:txBody>
      </p:sp>
      <p:sp>
        <p:nvSpPr>
          <p:cNvPr id="17411" name="2 Marcador de contenido"/>
          <p:cNvSpPr>
            <a:spLocks noGrp="1"/>
          </p:cNvSpPr>
          <p:nvPr>
            <p:ph idx="1"/>
          </p:nvPr>
        </p:nvSpPr>
        <p:spPr>
          <a:xfrm>
            <a:off x="319088" y="1606550"/>
            <a:ext cx="8524875" cy="4029075"/>
          </a:xfrm>
        </p:spPr>
        <p:txBody>
          <a:bodyPr/>
          <a:lstStyle/>
          <a:p>
            <a:pPr algn="just" eaLnBrk="1" hangingPunct="1"/>
            <a:r>
              <a:rPr lang="es-ES" dirty="0" smtClean="0"/>
              <a:t>Con este IVR el restaurante estaría innovando con el uso de la tecnología de reconocimiento de voz que no es popular en nuestro medio. </a:t>
            </a:r>
            <a:endParaRPr lang="es-EC" dirty="0" smtClean="0"/>
          </a:p>
          <a:p>
            <a:pPr algn="just" eaLnBrk="1" hangingPunct="1"/>
            <a:r>
              <a:rPr lang="es-ES" dirty="0" smtClean="0"/>
              <a:t>En este sistema se logró reconocer vocabulario del usuario en un canal de llamada a </a:t>
            </a:r>
            <a:r>
              <a:rPr lang="es-ES" dirty="0" err="1" smtClean="0"/>
              <a:t>Asterisk</a:t>
            </a:r>
            <a:r>
              <a:rPr lang="es-ES" dirty="0" smtClean="0"/>
              <a:t> y utilizar estos como comandos para dirigir el flujo de la llamada recorriendo las opciones y ejecutando acciones de consulta y registro a la base de datos.</a:t>
            </a:r>
          </a:p>
          <a:p>
            <a:pPr algn="just" eaLnBrk="1" hangingPunct="1"/>
            <a:r>
              <a:rPr lang="es-ES" dirty="0" smtClean="0"/>
              <a:t>Se utilizó el procedimiento contrario para comunicarse con el cliente, la conversión de texto a voz. Esto se logró utilizando el sistema Festival para ‘leer’ los mensajes que la aplicación genera para el usuario. El empleo de Festival nos ha permitido armar los mensajes que escuchará el usuario a partir de variables del canal o información obtenida de la base de datos.</a:t>
            </a:r>
            <a:endParaRPr lang="es-EC" dirty="0" smtClean="0"/>
          </a:p>
          <a:p>
            <a:pPr algn="just" eaLnBrk="1" hangingPunct="1"/>
            <a:endParaRPr lang="es-ES" dirty="0" smtClean="0"/>
          </a:p>
        </p:txBody>
      </p:sp>
      <p:sp>
        <p:nvSpPr>
          <p:cNvPr id="17412" name="4 Rectángulo"/>
          <p:cNvSpPr>
            <a:spLocks noChangeArrowheads="1"/>
          </p:cNvSpPr>
          <p:nvPr/>
        </p:nvSpPr>
        <p:spPr bwMode="auto">
          <a:xfrm>
            <a:off x="6181725" y="6223000"/>
            <a:ext cx="2757488" cy="450850"/>
          </a:xfrm>
          <a:prstGeom prst="rect">
            <a:avLst/>
          </a:prstGeom>
          <a:solidFill>
            <a:schemeClr val="bg1"/>
          </a:solidFill>
          <a:ln w="12700" algn="ctr">
            <a:noFill/>
            <a:round/>
            <a:headEnd/>
            <a:tailEnd/>
          </a:ln>
        </p:spPr>
        <p:txBody>
          <a:bodyPr wrap="none" anchor="ctr"/>
          <a:lstStyle/>
          <a:p>
            <a:endParaRPr lang="es-ES"/>
          </a:p>
        </p:txBody>
      </p:sp>
      <p:sp>
        <p:nvSpPr>
          <p:cNvPr id="6" name="3 Marcador de pie de página"/>
          <p:cNvSpPr>
            <a:spLocks noGrp="1"/>
          </p:cNvSpPr>
          <p:nvPr>
            <p:ph type="ftr" sz="quarter" idx="10"/>
          </p:nvPr>
        </p:nvSpPr>
        <p:spPr>
          <a:xfrm>
            <a:off x="276225" y="6427788"/>
            <a:ext cx="3422650" cy="228600"/>
          </a:xfrm>
          <a:noFill/>
        </p:spPr>
        <p:txBody>
          <a:bodyPr/>
          <a:lstStyle/>
          <a:p>
            <a:r>
              <a:rPr lang="de-DE" dirty="0" smtClean="0"/>
              <a:t>IVR con reconocimiento de  voz </a:t>
            </a:r>
            <a:r>
              <a:rPr lang="de-DE" dirty="0" smtClean="0">
                <a:sym typeface="Wingdings" pitchFamily="2" charset="2"/>
              </a:rPr>
              <a:t></a:t>
            </a:r>
            <a:r>
              <a:rPr lang="de-DE" dirty="0" smtClean="0"/>
              <a:t>  Página </a:t>
            </a:r>
            <a:fld id="{29F2073C-6FCF-44FD-9DFF-713107A5A89E}" type="slidenum">
              <a:rPr lang="de-DE" smtClean="0"/>
              <a:pPr/>
              <a:t>16</a:t>
            </a:fld>
            <a:endParaRPr lang="de-DE" dirty="0" smtClean="0"/>
          </a:p>
        </p:txBody>
      </p:sp>
    </p:spTree>
  </p:cSld>
  <p:clrMapOvr>
    <a:masterClrMapping/>
  </p:clrMapOvr>
  <p:transition spd="med">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Título"/>
          <p:cNvSpPr>
            <a:spLocks noGrp="1"/>
          </p:cNvSpPr>
          <p:nvPr>
            <p:ph type="title"/>
          </p:nvPr>
        </p:nvSpPr>
        <p:spPr/>
        <p:txBody>
          <a:bodyPr/>
          <a:lstStyle/>
          <a:p>
            <a:pPr algn="ctr" eaLnBrk="1" hangingPunct="1"/>
            <a:r>
              <a:rPr lang="es-ES" sz="2800" smtClean="0"/>
              <a:t>Conclusiones</a:t>
            </a:r>
          </a:p>
        </p:txBody>
      </p:sp>
      <p:sp>
        <p:nvSpPr>
          <p:cNvPr id="18435" name="2 Marcador de contenido"/>
          <p:cNvSpPr>
            <a:spLocks noGrp="1"/>
          </p:cNvSpPr>
          <p:nvPr>
            <p:ph idx="1"/>
          </p:nvPr>
        </p:nvSpPr>
        <p:spPr>
          <a:xfrm>
            <a:off x="300038" y="1282700"/>
            <a:ext cx="8524875" cy="4029075"/>
          </a:xfrm>
        </p:spPr>
        <p:txBody>
          <a:bodyPr/>
          <a:lstStyle/>
          <a:p>
            <a:pPr marL="187325" indent="-187325" algn="just" eaLnBrk="1" hangingPunct="1">
              <a:spcBef>
                <a:spcPts val="1000"/>
              </a:spcBef>
              <a:buClr>
                <a:srgbClr val="1C4C74"/>
              </a:buClr>
              <a:buFont typeface="Wingdings" pitchFamily="2" charset="2"/>
              <a:buChar char=""/>
              <a:tabLst>
                <a:tab pos="187325" algn="l"/>
                <a:tab pos="635000" algn="l"/>
                <a:tab pos="1084263" algn="l"/>
                <a:tab pos="1533525" algn="l"/>
                <a:tab pos="1982788" algn="l"/>
                <a:tab pos="2432050" algn="l"/>
                <a:tab pos="2881313" algn="l"/>
                <a:tab pos="3330575" algn="l"/>
                <a:tab pos="3779838" algn="l"/>
                <a:tab pos="4229100" algn="l"/>
                <a:tab pos="4678363" algn="l"/>
                <a:tab pos="5127625" algn="l"/>
                <a:tab pos="5576888" algn="l"/>
                <a:tab pos="6026150" algn="l"/>
                <a:tab pos="6475413" algn="l"/>
                <a:tab pos="6924675" algn="l"/>
                <a:tab pos="7373938" algn="l"/>
                <a:tab pos="7823200" algn="l"/>
                <a:tab pos="8272463" algn="l"/>
                <a:tab pos="8721725" algn="l"/>
                <a:tab pos="9170988" algn="l"/>
              </a:tabLst>
            </a:pPr>
            <a:r>
              <a:rPr lang="es-ES" dirty="0" smtClean="0">
                <a:solidFill>
                  <a:srgbClr val="000000"/>
                </a:solidFill>
                <a:ea typeface="Droid Sans Fallback" charset="0"/>
                <a:cs typeface="Droid Sans Fallback" charset="0"/>
              </a:rPr>
              <a:t>Se optimizó recursos al utilizar el Festival para dar retroalimentación al usuario utilizando una voz artificial en lugar de mensajes pregrabados de voz.</a:t>
            </a:r>
          </a:p>
          <a:p>
            <a:pPr marL="187325" indent="-187325" algn="just" eaLnBrk="1" hangingPunct="1">
              <a:spcBef>
                <a:spcPts val="1000"/>
              </a:spcBef>
              <a:buClr>
                <a:srgbClr val="1C4C74"/>
              </a:buClr>
              <a:buFont typeface="Wingdings" pitchFamily="2" charset="2"/>
              <a:buChar char=""/>
              <a:tabLst>
                <a:tab pos="187325" algn="l"/>
                <a:tab pos="635000" algn="l"/>
                <a:tab pos="1084263" algn="l"/>
                <a:tab pos="1533525" algn="l"/>
                <a:tab pos="1982788" algn="l"/>
                <a:tab pos="2432050" algn="l"/>
                <a:tab pos="2881313" algn="l"/>
                <a:tab pos="3330575" algn="l"/>
                <a:tab pos="3779838" algn="l"/>
                <a:tab pos="4229100" algn="l"/>
                <a:tab pos="4678363" algn="l"/>
                <a:tab pos="5127625" algn="l"/>
                <a:tab pos="5576888" algn="l"/>
                <a:tab pos="6026150" algn="l"/>
                <a:tab pos="6475413" algn="l"/>
                <a:tab pos="6924675" algn="l"/>
                <a:tab pos="7373938" algn="l"/>
                <a:tab pos="7823200" algn="l"/>
                <a:tab pos="8272463" algn="l"/>
                <a:tab pos="8721725" algn="l"/>
                <a:tab pos="9170988" algn="l"/>
              </a:tabLst>
            </a:pPr>
            <a:r>
              <a:rPr lang="es-ES" dirty="0" smtClean="0">
                <a:solidFill>
                  <a:srgbClr val="000000"/>
                </a:solidFill>
                <a:ea typeface="Droid Sans Fallback" charset="0"/>
                <a:cs typeface="Droid Sans Fallback" charset="0"/>
              </a:rPr>
              <a:t>No se encontró datos objetivos similares sobre la capacidad de atención de  requerimientos concurrente para el servicio de conversión de texto a voz de Festival ni del servicio de reconocimiento de voz del Sphinx2.</a:t>
            </a:r>
          </a:p>
          <a:p>
            <a:pPr marL="187325" indent="-187325" algn="just" eaLnBrk="1" hangingPunct="1">
              <a:spcBef>
                <a:spcPts val="1000"/>
              </a:spcBef>
              <a:buClr>
                <a:srgbClr val="1C4C74"/>
              </a:buClr>
              <a:buFont typeface="Wingdings" pitchFamily="2" charset="2"/>
              <a:buChar char=""/>
              <a:tabLst>
                <a:tab pos="187325" algn="l"/>
                <a:tab pos="635000" algn="l"/>
                <a:tab pos="1084263" algn="l"/>
                <a:tab pos="1533525" algn="l"/>
                <a:tab pos="1982788" algn="l"/>
                <a:tab pos="2432050" algn="l"/>
                <a:tab pos="2881313" algn="l"/>
                <a:tab pos="3330575" algn="l"/>
                <a:tab pos="3779838" algn="l"/>
                <a:tab pos="4229100" algn="l"/>
                <a:tab pos="4678363" algn="l"/>
                <a:tab pos="5127625" algn="l"/>
                <a:tab pos="5576888" algn="l"/>
                <a:tab pos="6026150" algn="l"/>
                <a:tab pos="6475413" algn="l"/>
                <a:tab pos="6924675" algn="l"/>
                <a:tab pos="7373938" algn="l"/>
                <a:tab pos="7823200" algn="l"/>
                <a:tab pos="8272463" algn="l"/>
                <a:tab pos="8721725" algn="l"/>
                <a:tab pos="9170988" algn="l"/>
              </a:tabLst>
            </a:pPr>
            <a:r>
              <a:rPr lang="es-ES" dirty="0" smtClean="0">
                <a:solidFill>
                  <a:srgbClr val="000000"/>
                </a:solidFill>
                <a:ea typeface="Droid Sans Fallback" charset="0"/>
                <a:cs typeface="Droid Sans Fallback" charset="0"/>
              </a:rPr>
              <a:t>No se pudo alcanzar un entendimiento del lenguaje natural porque para esto debíamos contar con un modelo acústico en español y utilizarlo para reconocer un diccionario extenso de posibles palabras y frases del usuario. Esto no se pudo lograr porque no existe un modelo acústico en español para el Sphinx2.</a:t>
            </a:r>
          </a:p>
          <a:p>
            <a:pPr marL="187325" indent="-187325" algn="just" eaLnBrk="1" hangingPunct="1">
              <a:spcBef>
                <a:spcPts val="1000"/>
              </a:spcBef>
              <a:buClr>
                <a:srgbClr val="1C4C74"/>
              </a:buClr>
              <a:buFont typeface="Wingdings" pitchFamily="2" charset="2"/>
              <a:buChar char=""/>
              <a:tabLst>
                <a:tab pos="187325" algn="l"/>
                <a:tab pos="635000" algn="l"/>
                <a:tab pos="1084263" algn="l"/>
                <a:tab pos="1533525" algn="l"/>
                <a:tab pos="1982788" algn="l"/>
                <a:tab pos="2432050" algn="l"/>
                <a:tab pos="2881313" algn="l"/>
                <a:tab pos="3330575" algn="l"/>
                <a:tab pos="3779838" algn="l"/>
                <a:tab pos="4229100" algn="l"/>
                <a:tab pos="4678363" algn="l"/>
                <a:tab pos="5127625" algn="l"/>
                <a:tab pos="5576888" algn="l"/>
                <a:tab pos="6026150" algn="l"/>
                <a:tab pos="6475413" algn="l"/>
                <a:tab pos="6924675" algn="l"/>
                <a:tab pos="7373938" algn="l"/>
                <a:tab pos="7823200" algn="l"/>
                <a:tab pos="8272463" algn="l"/>
                <a:tab pos="8721725" algn="l"/>
                <a:tab pos="9170988" algn="l"/>
              </a:tabLst>
            </a:pPr>
            <a:r>
              <a:rPr lang="es-ES" dirty="0" smtClean="0">
                <a:solidFill>
                  <a:srgbClr val="000000"/>
                </a:solidFill>
                <a:ea typeface="Droid Sans Fallback" charset="0"/>
                <a:cs typeface="Droid Sans Fallback" charset="0"/>
              </a:rPr>
              <a:t>Se puede considerar cumplidos los objetivos de este proyecto ya que el sistema sí es funcional y representativo del modelo de negocios de restaurantes de comida rápida</a:t>
            </a:r>
            <a:r>
              <a:rPr lang="es-ES" dirty="0" smtClean="0"/>
              <a:t>. </a:t>
            </a:r>
          </a:p>
        </p:txBody>
      </p:sp>
      <p:sp>
        <p:nvSpPr>
          <p:cNvPr id="18436" name="4 Rectángulo"/>
          <p:cNvSpPr>
            <a:spLocks noChangeArrowheads="1"/>
          </p:cNvSpPr>
          <p:nvPr/>
        </p:nvSpPr>
        <p:spPr bwMode="auto">
          <a:xfrm>
            <a:off x="6181725" y="6223000"/>
            <a:ext cx="2757488" cy="450850"/>
          </a:xfrm>
          <a:prstGeom prst="rect">
            <a:avLst/>
          </a:prstGeom>
          <a:solidFill>
            <a:schemeClr val="bg1"/>
          </a:solidFill>
          <a:ln w="12700" algn="ctr">
            <a:noFill/>
            <a:round/>
            <a:headEnd/>
            <a:tailEnd/>
          </a:ln>
        </p:spPr>
        <p:txBody>
          <a:bodyPr wrap="none" anchor="ctr"/>
          <a:lstStyle/>
          <a:p>
            <a:endParaRPr lang="es-ES"/>
          </a:p>
        </p:txBody>
      </p:sp>
      <p:sp>
        <p:nvSpPr>
          <p:cNvPr id="6" name="3 Marcador de pie de página"/>
          <p:cNvSpPr>
            <a:spLocks noGrp="1"/>
          </p:cNvSpPr>
          <p:nvPr>
            <p:ph type="ftr" sz="quarter" idx="10"/>
          </p:nvPr>
        </p:nvSpPr>
        <p:spPr>
          <a:xfrm>
            <a:off x="276225" y="6427788"/>
            <a:ext cx="3422650" cy="228600"/>
          </a:xfrm>
          <a:noFill/>
        </p:spPr>
        <p:txBody>
          <a:bodyPr/>
          <a:lstStyle/>
          <a:p>
            <a:r>
              <a:rPr lang="de-DE" dirty="0" smtClean="0"/>
              <a:t>IVR con reconocimiento de  voz </a:t>
            </a:r>
            <a:r>
              <a:rPr lang="de-DE" dirty="0" smtClean="0">
                <a:sym typeface="Wingdings" pitchFamily="2" charset="2"/>
              </a:rPr>
              <a:t></a:t>
            </a:r>
            <a:r>
              <a:rPr lang="de-DE" dirty="0" smtClean="0"/>
              <a:t>  Página </a:t>
            </a:r>
            <a:fld id="{29F2073C-6FCF-44FD-9DFF-713107A5A89E}" type="slidenum">
              <a:rPr lang="de-DE" smtClean="0"/>
              <a:pPr/>
              <a:t>17</a:t>
            </a:fld>
            <a:endParaRPr lang="de-DE" dirty="0" smtClean="0"/>
          </a:p>
        </p:txBody>
      </p:sp>
    </p:spTree>
  </p:cSld>
  <p:clrMapOvr>
    <a:masterClrMapping/>
  </p:clrMapOvr>
  <p:transition spd="med">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Título"/>
          <p:cNvSpPr>
            <a:spLocks noGrp="1"/>
          </p:cNvSpPr>
          <p:nvPr>
            <p:ph type="title"/>
          </p:nvPr>
        </p:nvSpPr>
        <p:spPr/>
        <p:txBody>
          <a:bodyPr/>
          <a:lstStyle/>
          <a:p>
            <a:pPr algn="ctr" eaLnBrk="1" hangingPunct="1"/>
            <a:r>
              <a:rPr lang="es-ES" sz="2800" smtClean="0"/>
              <a:t>Recomendaciones</a:t>
            </a:r>
          </a:p>
        </p:txBody>
      </p:sp>
      <p:sp>
        <p:nvSpPr>
          <p:cNvPr id="20483" name="2 Marcador de contenido"/>
          <p:cNvSpPr>
            <a:spLocks noGrp="1"/>
          </p:cNvSpPr>
          <p:nvPr>
            <p:ph idx="1"/>
          </p:nvPr>
        </p:nvSpPr>
        <p:spPr>
          <a:xfrm>
            <a:off x="407988" y="1428750"/>
            <a:ext cx="8353425" cy="4403725"/>
          </a:xfrm>
        </p:spPr>
        <p:txBody>
          <a:bodyPr/>
          <a:lstStyle/>
          <a:p>
            <a:r>
              <a:rPr lang="es-EC" sz="2200" smtClean="0"/>
              <a:t>Para que sea factible ofrecer este sistema en un restaurante de comida rápida se debe explorar las limitaciones del Sphinx2 y el Festival experimentando en un ambiente de pruebas para hacer estimados para un ambiente comercial. </a:t>
            </a:r>
          </a:p>
          <a:p>
            <a:pPr>
              <a:buFont typeface="Wingdings" pitchFamily="2" charset="2"/>
              <a:buNone/>
            </a:pPr>
            <a:endParaRPr lang="es-EC" sz="2200" smtClean="0"/>
          </a:p>
          <a:p>
            <a:r>
              <a:rPr lang="es-EC" sz="2200" smtClean="0"/>
              <a:t>Se mejoraría la experiencia del usuario al buscar otras voces artificiales en español porque la actual puede sonar monótona al leer mensajes medianos y largos.</a:t>
            </a:r>
          </a:p>
        </p:txBody>
      </p:sp>
      <p:sp>
        <p:nvSpPr>
          <p:cNvPr id="20484" name="4 Rectángulo"/>
          <p:cNvSpPr>
            <a:spLocks noChangeArrowheads="1"/>
          </p:cNvSpPr>
          <p:nvPr/>
        </p:nvSpPr>
        <p:spPr bwMode="auto">
          <a:xfrm>
            <a:off x="6181725" y="6223000"/>
            <a:ext cx="2757488" cy="450850"/>
          </a:xfrm>
          <a:prstGeom prst="rect">
            <a:avLst/>
          </a:prstGeom>
          <a:solidFill>
            <a:schemeClr val="bg1"/>
          </a:solidFill>
          <a:ln w="12700" algn="ctr">
            <a:noFill/>
            <a:round/>
            <a:headEnd/>
            <a:tailEnd/>
          </a:ln>
        </p:spPr>
        <p:txBody>
          <a:bodyPr wrap="none" anchor="ctr"/>
          <a:lstStyle/>
          <a:p>
            <a:endParaRPr lang="es-ES"/>
          </a:p>
        </p:txBody>
      </p:sp>
      <p:sp>
        <p:nvSpPr>
          <p:cNvPr id="6" name="3 Marcador de pie de página"/>
          <p:cNvSpPr>
            <a:spLocks noGrp="1"/>
          </p:cNvSpPr>
          <p:nvPr>
            <p:ph type="ftr" sz="quarter" idx="10"/>
          </p:nvPr>
        </p:nvSpPr>
        <p:spPr>
          <a:xfrm>
            <a:off x="276225" y="6427788"/>
            <a:ext cx="3422650" cy="228600"/>
          </a:xfrm>
          <a:noFill/>
        </p:spPr>
        <p:txBody>
          <a:bodyPr/>
          <a:lstStyle/>
          <a:p>
            <a:r>
              <a:rPr lang="de-DE" dirty="0" smtClean="0"/>
              <a:t>IVR con reconocimiento de  voz </a:t>
            </a:r>
            <a:r>
              <a:rPr lang="de-DE" dirty="0" smtClean="0">
                <a:sym typeface="Wingdings" pitchFamily="2" charset="2"/>
              </a:rPr>
              <a:t></a:t>
            </a:r>
            <a:r>
              <a:rPr lang="de-DE" dirty="0" smtClean="0"/>
              <a:t>  Página </a:t>
            </a:r>
            <a:fld id="{29F2073C-6FCF-44FD-9DFF-713107A5A89E}" type="slidenum">
              <a:rPr lang="de-DE" smtClean="0"/>
              <a:pPr/>
              <a:t>18</a:t>
            </a:fld>
            <a:endParaRPr lang="de-DE" dirty="0" smtClean="0"/>
          </a:p>
        </p:txBody>
      </p:sp>
    </p:spTree>
  </p:cSld>
  <p:clrMapOvr>
    <a:masterClrMapping/>
  </p:clrMapOvr>
  <p:transition spd="med">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Título"/>
          <p:cNvSpPr>
            <a:spLocks noGrp="1"/>
          </p:cNvSpPr>
          <p:nvPr>
            <p:ph type="title"/>
          </p:nvPr>
        </p:nvSpPr>
        <p:spPr/>
        <p:txBody>
          <a:bodyPr/>
          <a:lstStyle/>
          <a:p>
            <a:pPr algn="ctr" eaLnBrk="1" hangingPunct="1"/>
            <a:r>
              <a:rPr lang="es-ES" sz="2800" smtClean="0"/>
              <a:t>Puntos Principales</a:t>
            </a:r>
          </a:p>
        </p:txBody>
      </p:sp>
      <p:sp>
        <p:nvSpPr>
          <p:cNvPr id="4099" name="2 Marcador de contenido"/>
          <p:cNvSpPr>
            <a:spLocks noGrp="1"/>
          </p:cNvSpPr>
          <p:nvPr>
            <p:ph idx="1"/>
          </p:nvPr>
        </p:nvSpPr>
        <p:spPr>
          <a:xfrm>
            <a:off x="612775" y="1439863"/>
            <a:ext cx="7967663" cy="4721225"/>
          </a:xfrm>
        </p:spPr>
        <p:txBody>
          <a:bodyPr/>
          <a:lstStyle/>
          <a:p>
            <a:pPr algn="just" eaLnBrk="1" hangingPunct="1"/>
            <a:r>
              <a:rPr lang="es-ES" sz="2200" dirty="0" smtClean="0"/>
              <a:t>Antecedentes</a:t>
            </a:r>
          </a:p>
          <a:p>
            <a:pPr algn="just" eaLnBrk="1" hangingPunct="1"/>
            <a:r>
              <a:rPr lang="es-ES" sz="2200" dirty="0" smtClean="0"/>
              <a:t>Objetivos general y específicos</a:t>
            </a:r>
          </a:p>
          <a:p>
            <a:pPr algn="just" eaLnBrk="1" hangingPunct="1"/>
            <a:r>
              <a:rPr lang="es-ES" sz="2200" dirty="0" smtClean="0"/>
              <a:t>Perfil del proyecto</a:t>
            </a:r>
          </a:p>
          <a:p>
            <a:pPr algn="just" eaLnBrk="1" hangingPunct="1"/>
            <a:r>
              <a:rPr lang="de-DE" sz="2200" dirty="0" smtClean="0"/>
              <a:t>Herramientas de software libre utilizadas</a:t>
            </a:r>
          </a:p>
          <a:p>
            <a:pPr algn="just" eaLnBrk="1" hangingPunct="1"/>
            <a:r>
              <a:rPr lang="es-EC" sz="2200" dirty="0" smtClean="0"/>
              <a:t>Esquema general de la solución</a:t>
            </a:r>
            <a:endParaRPr lang="de-DE" sz="2200" dirty="0" smtClean="0"/>
          </a:p>
          <a:p>
            <a:pPr algn="just" eaLnBrk="1" hangingPunct="1"/>
            <a:r>
              <a:rPr lang="de-DE" sz="2200" dirty="0" smtClean="0"/>
              <a:t>Modelo físico de la base de datos</a:t>
            </a:r>
          </a:p>
          <a:p>
            <a:pPr algn="just" eaLnBrk="1" hangingPunct="1"/>
            <a:r>
              <a:rPr lang="es-ES" sz="2200" dirty="0" smtClean="0"/>
              <a:t>Esquemas de los scripts AGI</a:t>
            </a:r>
          </a:p>
          <a:p>
            <a:pPr algn="just" eaLnBrk="1" hangingPunct="1"/>
            <a:r>
              <a:rPr lang="es-ES" sz="2200" dirty="0" smtClean="0"/>
              <a:t>Pantallas de la aplicación interna</a:t>
            </a:r>
          </a:p>
          <a:p>
            <a:pPr algn="just" eaLnBrk="1" hangingPunct="1"/>
            <a:r>
              <a:rPr lang="es-ES" sz="2200" dirty="0" smtClean="0"/>
              <a:t>Conclusiones</a:t>
            </a:r>
          </a:p>
          <a:p>
            <a:pPr algn="just" eaLnBrk="1" hangingPunct="1"/>
            <a:r>
              <a:rPr lang="es-ES" sz="2200" dirty="0" smtClean="0"/>
              <a:t>Recomendaciones</a:t>
            </a:r>
          </a:p>
          <a:p>
            <a:pPr eaLnBrk="1" hangingPunct="1"/>
            <a:endParaRPr lang="es-ES" dirty="0" smtClean="0"/>
          </a:p>
        </p:txBody>
      </p:sp>
      <p:sp>
        <p:nvSpPr>
          <p:cNvPr id="4100" name="3 Marcador de pie de página"/>
          <p:cNvSpPr>
            <a:spLocks noGrp="1"/>
          </p:cNvSpPr>
          <p:nvPr>
            <p:ph type="ftr" sz="quarter" idx="10"/>
          </p:nvPr>
        </p:nvSpPr>
        <p:spPr>
          <a:xfrm>
            <a:off x="276225" y="6427788"/>
            <a:ext cx="3422650" cy="228600"/>
          </a:xfrm>
          <a:noFill/>
        </p:spPr>
        <p:txBody>
          <a:bodyPr/>
          <a:lstStyle/>
          <a:p>
            <a:r>
              <a:rPr lang="de-DE" smtClean="0"/>
              <a:t>IVR con reconocimiento de  voz </a:t>
            </a:r>
            <a:r>
              <a:rPr lang="de-DE" smtClean="0">
                <a:sym typeface="Wingdings" pitchFamily="2" charset="2"/>
              </a:rPr>
              <a:t></a:t>
            </a:r>
            <a:r>
              <a:rPr lang="de-DE" smtClean="0"/>
              <a:t>  Página </a:t>
            </a:r>
            <a:fld id="{8F222B71-3295-4C79-AE07-A3C434EDFCFE}" type="slidenum">
              <a:rPr lang="de-DE" smtClean="0"/>
              <a:pPr/>
              <a:t>2</a:t>
            </a:fld>
            <a:endParaRPr lang="de-DE" smtClean="0"/>
          </a:p>
        </p:txBody>
      </p:sp>
      <p:sp>
        <p:nvSpPr>
          <p:cNvPr id="4101" name="4 Rectángulo"/>
          <p:cNvSpPr>
            <a:spLocks noChangeArrowheads="1"/>
          </p:cNvSpPr>
          <p:nvPr/>
        </p:nvSpPr>
        <p:spPr bwMode="auto">
          <a:xfrm>
            <a:off x="6181725" y="6223000"/>
            <a:ext cx="2757488" cy="450850"/>
          </a:xfrm>
          <a:prstGeom prst="rect">
            <a:avLst/>
          </a:prstGeom>
          <a:solidFill>
            <a:schemeClr val="bg1"/>
          </a:solidFill>
          <a:ln w="12700" algn="ctr">
            <a:noFill/>
            <a:round/>
            <a:headEnd/>
            <a:tailEnd/>
          </a:ln>
        </p:spPr>
        <p:txBody>
          <a:bodyPr wrap="none" anchor="ctr"/>
          <a:lstStyle/>
          <a:p>
            <a:endParaRPr lang="es-ES"/>
          </a:p>
        </p:txBody>
      </p:sp>
    </p:spTree>
  </p:cSld>
  <p:clrMapOvr>
    <a:masterClrMapping/>
  </p:clrMapOvr>
  <p:transition spd="med">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p:cNvSpPr>
            <a:spLocks noGrp="1" noChangeArrowheads="1"/>
          </p:cNvSpPr>
          <p:nvPr>
            <p:ph type="title"/>
          </p:nvPr>
        </p:nvSpPr>
        <p:spPr/>
        <p:txBody>
          <a:bodyPr/>
          <a:lstStyle/>
          <a:p>
            <a:pPr algn="ctr" eaLnBrk="1" hangingPunct="1"/>
            <a:r>
              <a:rPr lang="de-DE" sz="2800" smtClean="0"/>
              <a:t>Antecedentes</a:t>
            </a:r>
          </a:p>
        </p:txBody>
      </p:sp>
      <p:sp>
        <p:nvSpPr>
          <p:cNvPr id="5123" name="Rectangle 7"/>
          <p:cNvSpPr>
            <a:spLocks noGrp="1" noChangeArrowheads="1"/>
          </p:cNvSpPr>
          <p:nvPr>
            <p:ph type="body" sz="half" idx="1"/>
          </p:nvPr>
        </p:nvSpPr>
        <p:spPr>
          <a:xfrm>
            <a:off x="377825" y="1382713"/>
            <a:ext cx="8343900" cy="4767262"/>
          </a:xfrm>
        </p:spPr>
        <p:txBody>
          <a:bodyPr/>
          <a:lstStyle/>
          <a:p>
            <a:pPr algn="just" eaLnBrk="1" hangingPunct="1">
              <a:spcBef>
                <a:spcPts val="1600"/>
              </a:spcBef>
              <a:defRPr/>
            </a:pPr>
            <a:r>
              <a:rPr lang="es-ES" sz="2050" dirty="0" smtClean="0"/>
              <a:t>En nuestro medio la toma de pedidos en restaurantes de comida rápida, en especial de pizzerías, se realiza  a través de un portal web o por vía telefónica.</a:t>
            </a:r>
          </a:p>
          <a:p>
            <a:pPr algn="just" eaLnBrk="1" hangingPunct="1">
              <a:spcBef>
                <a:spcPts val="1600"/>
              </a:spcBef>
              <a:defRPr/>
            </a:pPr>
            <a:r>
              <a:rPr lang="es-ES" sz="2050" dirty="0" smtClean="0"/>
              <a:t>Tradicionalmente, el empleado del restaurante verifica si el cliente existe o lo registra. Luego se debe definir el pedido para ser despachado y entregado. </a:t>
            </a:r>
          </a:p>
          <a:p>
            <a:pPr algn="just" eaLnBrk="1" hangingPunct="1">
              <a:spcBef>
                <a:spcPts val="1600"/>
              </a:spcBef>
              <a:defRPr/>
            </a:pPr>
            <a:r>
              <a:rPr lang="es-ES" sz="2050" dirty="0" smtClean="0"/>
              <a:t>El servicio de pedido telefónico debe satisfacer todos los requerimientos que pueda solicitar un cliente sin que sienta la necesidad de presentarse físicamente en el restaurante para lograr su objetivo. </a:t>
            </a:r>
          </a:p>
          <a:p>
            <a:pPr algn="just" eaLnBrk="1" hangingPunct="1">
              <a:spcBef>
                <a:spcPts val="1600"/>
              </a:spcBef>
              <a:defRPr/>
            </a:pPr>
            <a:r>
              <a:rPr lang="es-ES" sz="2050" dirty="0" smtClean="0"/>
              <a:t>Al ser un restaurante de comida rápida se dará el escenario donde pocos empleados deberán encargarse del manejo de varios pedidos en poco tiempo. </a:t>
            </a:r>
          </a:p>
        </p:txBody>
      </p:sp>
      <p:sp>
        <p:nvSpPr>
          <p:cNvPr id="5124" name="6 Rectángulo"/>
          <p:cNvSpPr>
            <a:spLocks noChangeArrowheads="1"/>
          </p:cNvSpPr>
          <p:nvPr/>
        </p:nvSpPr>
        <p:spPr bwMode="auto">
          <a:xfrm>
            <a:off x="6167438" y="6229350"/>
            <a:ext cx="2757487" cy="450850"/>
          </a:xfrm>
          <a:prstGeom prst="rect">
            <a:avLst/>
          </a:prstGeom>
          <a:solidFill>
            <a:schemeClr val="bg1"/>
          </a:solidFill>
          <a:ln w="12700" algn="ctr">
            <a:noFill/>
            <a:round/>
            <a:headEnd/>
            <a:tailEnd/>
          </a:ln>
        </p:spPr>
        <p:txBody>
          <a:bodyPr wrap="none" anchor="ctr"/>
          <a:lstStyle/>
          <a:p>
            <a:endParaRPr lang="es-ES"/>
          </a:p>
        </p:txBody>
      </p:sp>
      <p:sp>
        <p:nvSpPr>
          <p:cNvPr id="5125" name="3 Marcador de pie de página"/>
          <p:cNvSpPr>
            <a:spLocks noGrp="1"/>
          </p:cNvSpPr>
          <p:nvPr>
            <p:ph type="ftr" sz="quarter" idx="10"/>
          </p:nvPr>
        </p:nvSpPr>
        <p:spPr>
          <a:xfrm>
            <a:off x="276225" y="6427788"/>
            <a:ext cx="3422650" cy="228600"/>
          </a:xfrm>
          <a:noFill/>
        </p:spPr>
        <p:txBody>
          <a:bodyPr/>
          <a:lstStyle/>
          <a:p>
            <a:r>
              <a:rPr lang="de-DE" smtClean="0"/>
              <a:t>IVR con reconocimiento de  voz </a:t>
            </a:r>
            <a:r>
              <a:rPr lang="de-DE" smtClean="0">
                <a:sym typeface="Wingdings" pitchFamily="2" charset="2"/>
              </a:rPr>
              <a:t></a:t>
            </a:r>
            <a:r>
              <a:rPr lang="de-DE" smtClean="0"/>
              <a:t>  Página </a:t>
            </a:r>
            <a:fld id="{6E733087-7FD9-4279-A7C2-FBB3E014E3B0}" type="slidenum">
              <a:rPr lang="de-DE" smtClean="0"/>
              <a:pPr/>
              <a:t>3</a:t>
            </a:fld>
            <a:endParaRPr lang="de-DE" smtClean="0"/>
          </a:p>
        </p:txBody>
      </p:sp>
    </p:spTree>
  </p:cSld>
  <p:clrMapOvr>
    <a:masterClrMapping/>
  </p:clrMapOvr>
  <p:transition spd="med">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Título"/>
          <p:cNvSpPr>
            <a:spLocks noGrp="1"/>
          </p:cNvSpPr>
          <p:nvPr>
            <p:ph type="title"/>
          </p:nvPr>
        </p:nvSpPr>
        <p:spPr/>
        <p:txBody>
          <a:bodyPr/>
          <a:lstStyle/>
          <a:p>
            <a:pPr algn="ctr"/>
            <a:r>
              <a:rPr lang="en-US" sz="2800" smtClean="0"/>
              <a:t>Objetivo general</a:t>
            </a:r>
            <a:endParaRPr lang="es-ES" sz="2800" smtClean="0"/>
          </a:p>
        </p:txBody>
      </p:sp>
      <p:sp>
        <p:nvSpPr>
          <p:cNvPr id="6147" name="7 Rectángulo"/>
          <p:cNvSpPr>
            <a:spLocks noChangeArrowheads="1"/>
          </p:cNvSpPr>
          <p:nvPr/>
        </p:nvSpPr>
        <p:spPr bwMode="auto">
          <a:xfrm>
            <a:off x="6181725" y="6223000"/>
            <a:ext cx="2757488" cy="450850"/>
          </a:xfrm>
          <a:prstGeom prst="rect">
            <a:avLst/>
          </a:prstGeom>
          <a:solidFill>
            <a:schemeClr val="bg1"/>
          </a:solidFill>
          <a:ln w="12700" algn="ctr">
            <a:noFill/>
            <a:round/>
            <a:headEnd/>
            <a:tailEnd/>
          </a:ln>
        </p:spPr>
        <p:txBody>
          <a:bodyPr wrap="none" anchor="ctr"/>
          <a:lstStyle/>
          <a:p>
            <a:endParaRPr lang="es-ES"/>
          </a:p>
        </p:txBody>
      </p:sp>
      <p:sp>
        <p:nvSpPr>
          <p:cNvPr id="6148" name="3 Marcador de pie de página"/>
          <p:cNvSpPr>
            <a:spLocks noGrp="1"/>
          </p:cNvSpPr>
          <p:nvPr>
            <p:ph type="ftr" sz="quarter" idx="10"/>
          </p:nvPr>
        </p:nvSpPr>
        <p:spPr>
          <a:xfrm>
            <a:off x="276225" y="6427788"/>
            <a:ext cx="3422650" cy="228600"/>
          </a:xfrm>
          <a:noFill/>
        </p:spPr>
        <p:txBody>
          <a:bodyPr/>
          <a:lstStyle/>
          <a:p>
            <a:r>
              <a:rPr lang="de-DE" smtClean="0"/>
              <a:t>IVR con reconocimiento de  voz </a:t>
            </a:r>
            <a:r>
              <a:rPr lang="de-DE" smtClean="0">
                <a:sym typeface="Wingdings" pitchFamily="2" charset="2"/>
              </a:rPr>
              <a:t></a:t>
            </a:r>
            <a:r>
              <a:rPr lang="de-DE" smtClean="0"/>
              <a:t>  Página </a:t>
            </a:r>
            <a:fld id="{0EA537EB-BD9D-449B-92D4-58D247C524B1}" type="slidenum">
              <a:rPr lang="de-DE" smtClean="0"/>
              <a:pPr/>
              <a:t>4</a:t>
            </a:fld>
            <a:endParaRPr lang="de-DE" smtClean="0"/>
          </a:p>
        </p:txBody>
      </p:sp>
      <p:sp>
        <p:nvSpPr>
          <p:cNvPr id="8" name="1 Título"/>
          <p:cNvSpPr txBox="1">
            <a:spLocks/>
          </p:cNvSpPr>
          <p:nvPr/>
        </p:nvSpPr>
        <p:spPr bwMode="auto">
          <a:xfrm>
            <a:off x="409575" y="3071813"/>
            <a:ext cx="8515350" cy="600075"/>
          </a:xfrm>
          <a:prstGeom prst="rect">
            <a:avLst/>
          </a:prstGeom>
          <a:noFill/>
          <a:ln w="9525">
            <a:noFill/>
            <a:miter lim="800000"/>
            <a:headEnd/>
            <a:tailEnd/>
          </a:ln>
        </p:spPr>
        <p:txBody>
          <a:bodyPr lIns="0" rIns="0"/>
          <a:lstStyle/>
          <a:p>
            <a:pPr algn="ctr">
              <a:lnSpc>
                <a:spcPct val="95000"/>
              </a:lnSpc>
              <a:defRPr/>
            </a:pPr>
            <a:r>
              <a:rPr lang="en-US" sz="2800" b="1" kern="0" dirty="0" err="1">
                <a:solidFill>
                  <a:schemeClr val="accent2"/>
                </a:solidFill>
                <a:latin typeface="+mj-lt"/>
                <a:ea typeface="+mj-ea"/>
                <a:cs typeface="+mj-cs"/>
              </a:rPr>
              <a:t>Objetivos</a:t>
            </a:r>
            <a:r>
              <a:rPr lang="en-US" sz="2800" b="1" kern="0" dirty="0">
                <a:solidFill>
                  <a:schemeClr val="accent2"/>
                </a:solidFill>
                <a:latin typeface="+mj-lt"/>
                <a:ea typeface="+mj-ea"/>
                <a:cs typeface="+mj-cs"/>
              </a:rPr>
              <a:t> </a:t>
            </a:r>
            <a:r>
              <a:rPr lang="en-US" sz="2800" b="1" kern="0" dirty="0" err="1">
                <a:solidFill>
                  <a:schemeClr val="accent2"/>
                </a:solidFill>
                <a:latin typeface="+mj-lt"/>
                <a:ea typeface="+mj-ea"/>
                <a:cs typeface="+mj-cs"/>
              </a:rPr>
              <a:t>específicos</a:t>
            </a:r>
            <a:endParaRPr lang="es-ES" sz="2800" b="1" kern="0" dirty="0">
              <a:solidFill>
                <a:schemeClr val="accent2"/>
              </a:solidFill>
              <a:latin typeface="+mj-lt"/>
              <a:ea typeface="+mj-ea"/>
              <a:cs typeface="+mj-cs"/>
            </a:endParaRPr>
          </a:p>
        </p:txBody>
      </p:sp>
      <p:sp>
        <p:nvSpPr>
          <p:cNvPr id="9" name="2 Marcador de contenido"/>
          <p:cNvSpPr txBox="1">
            <a:spLocks/>
          </p:cNvSpPr>
          <p:nvPr/>
        </p:nvSpPr>
        <p:spPr bwMode="auto">
          <a:xfrm>
            <a:off x="320675" y="3840163"/>
            <a:ext cx="8434388" cy="2309812"/>
          </a:xfrm>
          <a:prstGeom prst="rect">
            <a:avLst/>
          </a:prstGeom>
          <a:noFill/>
          <a:ln w="9525">
            <a:noFill/>
            <a:miter lim="800000"/>
            <a:headEnd/>
            <a:tailEnd/>
          </a:ln>
        </p:spPr>
        <p:txBody>
          <a:bodyPr lIns="0" rIns="0"/>
          <a:lstStyle/>
          <a:p>
            <a:pPr marL="190500" indent="-190500" algn="just">
              <a:spcBef>
                <a:spcPts val="400"/>
              </a:spcBef>
              <a:buClr>
                <a:schemeClr val="accent1"/>
              </a:buClr>
              <a:buFont typeface="Wingdings" pitchFamily="2" charset="2"/>
              <a:buChar char="§"/>
              <a:defRPr/>
            </a:pPr>
            <a:r>
              <a:rPr lang="es-ES" sz="2200" kern="0" dirty="0">
                <a:latin typeface="+mn-lt"/>
              </a:rPr>
              <a:t>Diseñar un modelo de toma de pedidos con la lógica de negocio de un restaurante de comida rápida.</a:t>
            </a:r>
          </a:p>
          <a:p>
            <a:pPr marL="190500" indent="-190500" algn="just">
              <a:spcBef>
                <a:spcPts val="400"/>
              </a:spcBef>
              <a:buClr>
                <a:schemeClr val="accent1"/>
              </a:buClr>
              <a:buFont typeface="Wingdings" pitchFamily="2" charset="2"/>
              <a:buChar char="§"/>
              <a:defRPr/>
            </a:pPr>
            <a:endParaRPr lang="es-ES" sz="2200" kern="0" dirty="0">
              <a:latin typeface="+mn-lt"/>
            </a:endParaRPr>
          </a:p>
          <a:p>
            <a:pPr marL="190500" indent="-190500" algn="just">
              <a:spcBef>
                <a:spcPts val="400"/>
              </a:spcBef>
              <a:buClr>
                <a:schemeClr val="accent1"/>
              </a:buClr>
              <a:buFont typeface="Wingdings" pitchFamily="2" charset="2"/>
              <a:buChar char="§"/>
              <a:defRPr/>
            </a:pPr>
            <a:r>
              <a:rPr lang="es-ES" sz="2200" kern="0" dirty="0">
                <a:latin typeface="+mn-lt"/>
              </a:rPr>
              <a:t>Implementar un asistente automático de llamadas con respuesta de voz (IVR) que presente menús y submenús por medio del ingreso y extracción limitados de datos de la base del restaurante.</a:t>
            </a:r>
          </a:p>
        </p:txBody>
      </p:sp>
      <p:sp>
        <p:nvSpPr>
          <p:cNvPr id="11" name="2 Marcador de contenido"/>
          <p:cNvSpPr txBox="1">
            <a:spLocks/>
          </p:cNvSpPr>
          <p:nvPr/>
        </p:nvSpPr>
        <p:spPr bwMode="auto">
          <a:xfrm>
            <a:off x="280988" y="1314450"/>
            <a:ext cx="8474075" cy="1393825"/>
          </a:xfrm>
          <a:prstGeom prst="rect">
            <a:avLst/>
          </a:prstGeom>
          <a:noFill/>
          <a:ln w="9525">
            <a:noFill/>
            <a:miter lim="800000"/>
            <a:headEnd/>
            <a:tailEnd/>
          </a:ln>
        </p:spPr>
        <p:txBody>
          <a:bodyPr lIns="0" rIns="0"/>
          <a:lstStyle/>
          <a:p>
            <a:pPr marL="190500" indent="-190500" algn="just">
              <a:lnSpc>
                <a:spcPts val="3500"/>
              </a:lnSpc>
              <a:spcBef>
                <a:spcPts val="400"/>
              </a:spcBef>
              <a:buClr>
                <a:schemeClr val="accent1"/>
              </a:buClr>
              <a:buFont typeface="Wingdings" pitchFamily="2" charset="2"/>
              <a:buChar char="§"/>
              <a:defRPr/>
            </a:pPr>
            <a:r>
              <a:rPr lang="es-ES" sz="2400" kern="0" dirty="0">
                <a:latin typeface="+mn-lt"/>
              </a:rPr>
              <a:t>Diseñar e implementar una aplicación que automatice el proceso de toma de pedidos en un restaurante permitiendo a los clientes interactuar con el sistema con comandos de voz.</a:t>
            </a:r>
          </a:p>
        </p:txBody>
      </p:sp>
    </p:spTree>
  </p:cSld>
  <p:clrMapOvr>
    <a:masterClrMapping/>
  </p:clrMapOvr>
  <p:transition spd="med">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Título"/>
          <p:cNvSpPr>
            <a:spLocks noGrp="1"/>
          </p:cNvSpPr>
          <p:nvPr>
            <p:ph type="title"/>
          </p:nvPr>
        </p:nvSpPr>
        <p:spPr/>
        <p:txBody>
          <a:bodyPr/>
          <a:lstStyle/>
          <a:p>
            <a:pPr algn="ctr"/>
            <a:r>
              <a:rPr lang="en-US" sz="2800" smtClean="0"/>
              <a:t>Objetivos específicos</a:t>
            </a:r>
            <a:endParaRPr lang="es-ES" sz="2800" smtClean="0"/>
          </a:p>
        </p:txBody>
      </p:sp>
      <p:sp>
        <p:nvSpPr>
          <p:cNvPr id="7171" name="2 Marcador de contenido"/>
          <p:cNvSpPr>
            <a:spLocks noGrp="1"/>
          </p:cNvSpPr>
          <p:nvPr>
            <p:ph idx="1"/>
          </p:nvPr>
        </p:nvSpPr>
        <p:spPr>
          <a:xfrm>
            <a:off x="582613" y="1439863"/>
            <a:ext cx="8012112" cy="4686300"/>
          </a:xfrm>
        </p:spPr>
        <p:txBody>
          <a:bodyPr/>
          <a:lstStyle/>
          <a:p>
            <a:pPr algn="just">
              <a:spcBef>
                <a:spcPts val="400"/>
              </a:spcBef>
            </a:pPr>
            <a:r>
              <a:rPr lang="es-ES" sz="2200" smtClean="0"/>
              <a:t>Integrar reconocimiento de voz a nuestro sistema para permitir al usuario seleccionar los menús y opciones con comandos de voz.</a:t>
            </a:r>
          </a:p>
          <a:p>
            <a:pPr algn="just">
              <a:spcBef>
                <a:spcPts val="400"/>
              </a:spcBef>
            </a:pPr>
            <a:endParaRPr lang="es-ES" sz="2200" smtClean="0"/>
          </a:p>
          <a:p>
            <a:pPr algn="just">
              <a:spcBef>
                <a:spcPts val="400"/>
              </a:spcBef>
            </a:pPr>
            <a:r>
              <a:rPr lang="es-ES" sz="2200" smtClean="0"/>
              <a:t>Implementar una aplicación interna para uso de los empleados del restaurante que muestre un reporte de estado de los pedidos pendientes.</a:t>
            </a:r>
          </a:p>
          <a:p>
            <a:pPr algn="just">
              <a:spcBef>
                <a:spcPts val="400"/>
              </a:spcBef>
            </a:pPr>
            <a:endParaRPr lang="es-ES" sz="2200" smtClean="0"/>
          </a:p>
          <a:p>
            <a:pPr algn="just">
              <a:spcBef>
                <a:spcPts val="400"/>
              </a:spcBef>
            </a:pPr>
            <a:r>
              <a:rPr lang="es-ES" sz="2200" smtClean="0"/>
              <a:t>Mantener siempre una navegación fluida e intuitiva para el usuario.</a:t>
            </a:r>
          </a:p>
        </p:txBody>
      </p:sp>
      <p:sp>
        <p:nvSpPr>
          <p:cNvPr id="7172" name="7 Rectángulo"/>
          <p:cNvSpPr>
            <a:spLocks noChangeArrowheads="1"/>
          </p:cNvSpPr>
          <p:nvPr/>
        </p:nvSpPr>
        <p:spPr bwMode="auto">
          <a:xfrm>
            <a:off x="6181725" y="6223000"/>
            <a:ext cx="2757488" cy="450850"/>
          </a:xfrm>
          <a:prstGeom prst="rect">
            <a:avLst/>
          </a:prstGeom>
          <a:solidFill>
            <a:schemeClr val="bg1"/>
          </a:solidFill>
          <a:ln w="12700" algn="ctr">
            <a:noFill/>
            <a:round/>
            <a:headEnd/>
            <a:tailEnd/>
          </a:ln>
        </p:spPr>
        <p:txBody>
          <a:bodyPr wrap="none" anchor="ctr"/>
          <a:lstStyle/>
          <a:p>
            <a:endParaRPr lang="es-ES"/>
          </a:p>
        </p:txBody>
      </p:sp>
      <p:sp>
        <p:nvSpPr>
          <p:cNvPr id="7173" name="3 Marcador de pie de página"/>
          <p:cNvSpPr>
            <a:spLocks noGrp="1"/>
          </p:cNvSpPr>
          <p:nvPr>
            <p:ph type="ftr" sz="quarter" idx="10"/>
          </p:nvPr>
        </p:nvSpPr>
        <p:spPr>
          <a:xfrm>
            <a:off x="276225" y="6427788"/>
            <a:ext cx="3422650" cy="228600"/>
          </a:xfrm>
          <a:noFill/>
        </p:spPr>
        <p:txBody>
          <a:bodyPr/>
          <a:lstStyle/>
          <a:p>
            <a:r>
              <a:rPr lang="de-DE" smtClean="0"/>
              <a:t>IVR con reconocimiento de  voz </a:t>
            </a:r>
            <a:r>
              <a:rPr lang="de-DE" smtClean="0">
                <a:sym typeface="Wingdings" pitchFamily="2" charset="2"/>
              </a:rPr>
              <a:t></a:t>
            </a:r>
            <a:r>
              <a:rPr lang="de-DE" smtClean="0"/>
              <a:t>  Página </a:t>
            </a:r>
            <a:fld id="{E5FB8150-77C0-40A3-873B-7565F6A55D3D}" type="slidenum">
              <a:rPr lang="de-DE" smtClean="0"/>
              <a:pPr/>
              <a:t>5</a:t>
            </a:fld>
            <a:endParaRPr lang="de-DE" smtClean="0"/>
          </a:p>
        </p:txBody>
      </p:sp>
    </p:spTree>
  </p:cSld>
  <p:clrMapOvr>
    <a:masterClrMapping/>
  </p:clrMapOvr>
  <p:transition spd="med">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Título"/>
          <p:cNvSpPr>
            <a:spLocks noGrp="1"/>
          </p:cNvSpPr>
          <p:nvPr>
            <p:ph type="title"/>
          </p:nvPr>
        </p:nvSpPr>
        <p:spPr/>
        <p:txBody>
          <a:bodyPr/>
          <a:lstStyle/>
          <a:p>
            <a:pPr algn="ctr"/>
            <a:r>
              <a:rPr lang="es-ES" sz="2800" smtClean="0"/>
              <a:t>Perfil </a:t>
            </a:r>
            <a:r>
              <a:rPr lang="de-DE" sz="2800" smtClean="0"/>
              <a:t>del proyecto</a:t>
            </a:r>
            <a:endParaRPr lang="es-ES" sz="2800" smtClean="0"/>
          </a:p>
        </p:txBody>
      </p:sp>
      <p:sp>
        <p:nvSpPr>
          <p:cNvPr id="8195" name="2 Marcador de contenido"/>
          <p:cNvSpPr>
            <a:spLocks noGrp="1"/>
          </p:cNvSpPr>
          <p:nvPr>
            <p:ph idx="1"/>
          </p:nvPr>
        </p:nvSpPr>
        <p:spPr>
          <a:xfrm>
            <a:off x="533400" y="1546225"/>
            <a:ext cx="7924800" cy="4073525"/>
          </a:xfrm>
        </p:spPr>
        <p:txBody>
          <a:bodyPr/>
          <a:lstStyle/>
          <a:p>
            <a:pPr algn="just">
              <a:spcBef>
                <a:spcPts val="1800"/>
              </a:spcBef>
            </a:pPr>
            <a:r>
              <a:rPr lang="es-ES" smtClean="0"/>
              <a:t>Se plantea automatizar un proceso de toma de pedidos optimizando recursos a empleados y clientes de un restaurante. </a:t>
            </a:r>
          </a:p>
          <a:p>
            <a:pPr algn="just">
              <a:spcBef>
                <a:spcPts val="1800"/>
              </a:spcBef>
            </a:pPr>
            <a:r>
              <a:rPr lang="es-ES" smtClean="0"/>
              <a:t>La solución se implementará unificando el reconocimiento de voz para recibir comandos del usuario que sirvan para el procesamiento de la llamada y el intercambio de datos limitado con la base de datos. </a:t>
            </a:r>
          </a:p>
          <a:p>
            <a:pPr algn="just">
              <a:spcBef>
                <a:spcPts val="1800"/>
              </a:spcBef>
            </a:pPr>
            <a:r>
              <a:rPr lang="es-ES" smtClean="0"/>
              <a:t>Sólo en casos excepcionales, como en errores de elección y confirmación por parte del usuario o algún fallo en el acceso al servidor se atenderían personalmente las llamadas.</a:t>
            </a:r>
          </a:p>
          <a:p>
            <a:pPr algn="just"/>
            <a:endParaRPr lang="es-ES" smtClean="0"/>
          </a:p>
        </p:txBody>
      </p:sp>
      <p:sp>
        <p:nvSpPr>
          <p:cNvPr id="8196" name="7 Rectángulo"/>
          <p:cNvSpPr>
            <a:spLocks noChangeArrowheads="1"/>
          </p:cNvSpPr>
          <p:nvPr/>
        </p:nvSpPr>
        <p:spPr bwMode="auto">
          <a:xfrm>
            <a:off x="6181725" y="6223000"/>
            <a:ext cx="2757488" cy="450850"/>
          </a:xfrm>
          <a:prstGeom prst="rect">
            <a:avLst/>
          </a:prstGeom>
          <a:solidFill>
            <a:schemeClr val="bg1"/>
          </a:solidFill>
          <a:ln w="12700" algn="ctr">
            <a:noFill/>
            <a:round/>
            <a:headEnd/>
            <a:tailEnd/>
          </a:ln>
        </p:spPr>
        <p:txBody>
          <a:bodyPr wrap="none" anchor="ctr"/>
          <a:lstStyle/>
          <a:p>
            <a:endParaRPr lang="es-ES"/>
          </a:p>
        </p:txBody>
      </p:sp>
      <p:sp>
        <p:nvSpPr>
          <p:cNvPr id="8197" name="3 Marcador de pie de página"/>
          <p:cNvSpPr>
            <a:spLocks noGrp="1"/>
          </p:cNvSpPr>
          <p:nvPr>
            <p:ph type="ftr" sz="quarter" idx="10"/>
          </p:nvPr>
        </p:nvSpPr>
        <p:spPr>
          <a:xfrm>
            <a:off x="276225" y="6427788"/>
            <a:ext cx="3422650" cy="228600"/>
          </a:xfrm>
          <a:noFill/>
        </p:spPr>
        <p:txBody>
          <a:bodyPr/>
          <a:lstStyle/>
          <a:p>
            <a:r>
              <a:rPr lang="de-DE" smtClean="0"/>
              <a:t>IVR con reconocimiento de  voz </a:t>
            </a:r>
            <a:r>
              <a:rPr lang="de-DE" smtClean="0">
                <a:sym typeface="Wingdings" pitchFamily="2" charset="2"/>
              </a:rPr>
              <a:t></a:t>
            </a:r>
            <a:r>
              <a:rPr lang="de-DE" smtClean="0"/>
              <a:t>  Página </a:t>
            </a:r>
            <a:fld id="{13BA2D57-1044-4B8A-8905-4C1AD95B31E0}" type="slidenum">
              <a:rPr lang="de-DE" smtClean="0"/>
              <a:pPr/>
              <a:t>6</a:t>
            </a:fld>
            <a:endParaRPr lang="de-DE" smtClean="0"/>
          </a:p>
        </p:txBody>
      </p:sp>
    </p:spTree>
  </p:cSld>
  <p:clrMapOvr>
    <a:masterClrMapping/>
  </p:clrMapOvr>
  <p:transition spd="med">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de-DE" sz="2800" smtClean="0"/>
              <a:t>Herramientas de software libre utilizadas</a:t>
            </a:r>
          </a:p>
        </p:txBody>
      </p:sp>
      <p:sp>
        <p:nvSpPr>
          <p:cNvPr id="9219" name="Rectangle 5"/>
          <p:cNvSpPr>
            <a:spLocks noGrp="1" noChangeArrowheads="1"/>
          </p:cNvSpPr>
          <p:nvPr>
            <p:ph type="body" idx="1"/>
          </p:nvPr>
        </p:nvSpPr>
        <p:spPr>
          <a:xfrm>
            <a:off x="503238" y="1703388"/>
            <a:ext cx="8126412" cy="4400550"/>
          </a:xfrm>
          <a:noFill/>
        </p:spPr>
        <p:txBody>
          <a:bodyPr/>
          <a:lstStyle/>
          <a:p>
            <a:pPr eaLnBrk="1" hangingPunct="1">
              <a:lnSpc>
                <a:spcPct val="90000"/>
              </a:lnSpc>
              <a:spcBef>
                <a:spcPts val="1000"/>
              </a:spcBef>
            </a:pPr>
            <a:r>
              <a:rPr lang="es-ES" sz="2200" dirty="0" smtClean="0"/>
              <a:t>Se implementará esta solución en un servidor con el sistema operativo libre </a:t>
            </a:r>
            <a:r>
              <a:rPr lang="es-ES" sz="2200" dirty="0" err="1" smtClean="0"/>
              <a:t>Centos</a:t>
            </a:r>
            <a:r>
              <a:rPr lang="es-ES" sz="2200" dirty="0" smtClean="0"/>
              <a:t> 5.2</a:t>
            </a:r>
          </a:p>
          <a:p>
            <a:pPr eaLnBrk="1" hangingPunct="1">
              <a:lnSpc>
                <a:spcPct val="90000"/>
              </a:lnSpc>
              <a:spcBef>
                <a:spcPts val="1000"/>
              </a:spcBef>
            </a:pPr>
            <a:r>
              <a:rPr lang="es-ES" sz="2200" dirty="0" smtClean="0"/>
              <a:t>PBX / Central telefónica: </a:t>
            </a:r>
            <a:r>
              <a:rPr lang="es-ES" sz="2200" dirty="0" err="1" smtClean="0"/>
              <a:t>Asterisk</a:t>
            </a:r>
            <a:r>
              <a:rPr lang="es-ES" sz="2200" dirty="0" smtClean="0"/>
              <a:t> 1.8.3.2</a:t>
            </a:r>
          </a:p>
          <a:p>
            <a:pPr eaLnBrk="1" hangingPunct="1">
              <a:lnSpc>
                <a:spcPct val="90000"/>
              </a:lnSpc>
              <a:spcBef>
                <a:spcPts val="1000"/>
              </a:spcBef>
            </a:pPr>
            <a:r>
              <a:rPr lang="es-ES" sz="2200" dirty="0" smtClean="0"/>
              <a:t>Gestor de base de datos: </a:t>
            </a:r>
            <a:r>
              <a:rPr lang="es-ES" sz="2200" dirty="0" err="1" smtClean="0"/>
              <a:t>MySQL</a:t>
            </a:r>
            <a:r>
              <a:rPr lang="es-ES" sz="2200" dirty="0" smtClean="0"/>
              <a:t> 5.0</a:t>
            </a:r>
          </a:p>
          <a:p>
            <a:pPr eaLnBrk="1" hangingPunct="1">
              <a:lnSpc>
                <a:spcPct val="90000"/>
              </a:lnSpc>
              <a:spcBef>
                <a:spcPts val="1000"/>
              </a:spcBef>
            </a:pPr>
            <a:r>
              <a:rPr lang="es-ES" sz="2200" dirty="0" smtClean="0"/>
              <a:t>Motor de reconocimiento de voz: Sphinx2. </a:t>
            </a:r>
          </a:p>
          <a:p>
            <a:pPr eaLnBrk="1" hangingPunct="1">
              <a:lnSpc>
                <a:spcPct val="90000"/>
              </a:lnSpc>
              <a:spcBef>
                <a:spcPts val="1000"/>
              </a:spcBef>
            </a:pPr>
            <a:r>
              <a:rPr lang="es-ES" sz="2200" dirty="0" smtClean="0"/>
              <a:t>Convertidor de texto a voz: Festival</a:t>
            </a:r>
          </a:p>
          <a:p>
            <a:pPr eaLnBrk="1" hangingPunct="1">
              <a:lnSpc>
                <a:spcPct val="90000"/>
              </a:lnSpc>
              <a:spcBef>
                <a:spcPts val="1000"/>
              </a:spcBef>
            </a:pPr>
            <a:r>
              <a:rPr lang="es-ES" sz="2200" dirty="0" smtClean="0"/>
              <a:t>Se utilizará la versión 5.8 de Perl para los scripts AGI</a:t>
            </a:r>
          </a:p>
          <a:p>
            <a:pPr eaLnBrk="1" hangingPunct="1">
              <a:lnSpc>
                <a:spcPct val="90000"/>
              </a:lnSpc>
              <a:spcBef>
                <a:spcPts val="1000"/>
              </a:spcBef>
            </a:pPr>
            <a:r>
              <a:rPr lang="es-ES" sz="2200" dirty="0" smtClean="0"/>
              <a:t>La aplicación interna será escrita en PHP versión 5.1</a:t>
            </a:r>
          </a:p>
          <a:p>
            <a:pPr eaLnBrk="1" hangingPunct="1">
              <a:lnSpc>
                <a:spcPct val="90000"/>
              </a:lnSpc>
              <a:spcBef>
                <a:spcPts val="1000"/>
              </a:spcBef>
            </a:pPr>
            <a:r>
              <a:rPr lang="es-ES" sz="2200" dirty="0" smtClean="0"/>
              <a:t>Motor de plantillas para PHP: </a:t>
            </a:r>
            <a:r>
              <a:rPr lang="es-ES" sz="2200" dirty="0" err="1" smtClean="0"/>
              <a:t>Smarty</a:t>
            </a:r>
            <a:endParaRPr lang="es-ES" sz="2200" dirty="0" smtClean="0"/>
          </a:p>
          <a:p>
            <a:pPr eaLnBrk="1" hangingPunct="1">
              <a:lnSpc>
                <a:spcPct val="90000"/>
              </a:lnSpc>
              <a:spcBef>
                <a:spcPct val="20000"/>
              </a:spcBef>
            </a:pPr>
            <a:endParaRPr lang="de-DE" dirty="0" smtClean="0"/>
          </a:p>
        </p:txBody>
      </p:sp>
      <p:sp>
        <p:nvSpPr>
          <p:cNvPr id="9220" name="Rectangle 9"/>
          <p:cNvSpPr>
            <a:spLocks noChangeArrowheads="1"/>
          </p:cNvSpPr>
          <p:nvPr/>
        </p:nvSpPr>
        <p:spPr bwMode="auto">
          <a:xfrm>
            <a:off x="342900" y="4475163"/>
            <a:ext cx="8480425" cy="1333500"/>
          </a:xfrm>
          <a:prstGeom prst="rect">
            <a:avLst/>
          </a:prstGeom>
          <a:noFill/>
          <a:ln w="9525">
            <a:noFill/>
            <a:miter lim="800000"/>
            <a:headEnd/>
            <a:tailEnd/>
          </a:ln>
        </p:spPr>
        <p:txBody>
          <a:bodyPr lIns="0" rIns="0"/>
          <a:lstStyle/>
          <a:p>
            <a:pPr marL="190500" indent="-190500" eaLnBrk="1" hangingPunct="1">
              <a:spcBef>
                <a:spcPct val="20000"/>
              </a:spcBef>
              <a:buClr>
                <a:schemeClr val="accent1"/>
              </a:buClr>
              <a:buFont typeface="Wingdings" pitchFamily="2" charset="2"/>
              <a:buChar char="§"/>
            </a:pPr>
            <a:endParaRPr lang="es-ES" sz="1600"/>
          </a:p>
        </p:txBody>
      </p:sp>
      <p:sp>
        <p:nvSpPr>
          <p:cNvPr id="9221" name="8 Rectángulo"/>
          <p:cNvSpPr>
            <a:spLocks noChangeArrowheads="1"/>
          </p:cNvSpPr>
          <p:nvPr/>
        </p:nvSpPr>
        <p:spPr bwMode="auto">
          <a:xfrm>
            <a:off x="6181725" y="6223000"/>
            <a:ext cx="2757488" cy="450850"/>
          </a:xfrm>
          <a:prstGeom prst="rect">
            <a:avLst/>
          </a:prstGeom>
          <a:solidFill>
            <a:schemeClr val="bg1"/>
          </a:solidFill>
          <a:ln w="12700" algn="ctr">
            <a:noFill/>
            <a:round/>
            <a:headEnd/>
            <a:tailEnd/>
          </a:ln>
        </p:spPr>
        <p:txBody>
          <a:bodyPr wrap="none" anchor="ctr"/>
          <a:lstStyle/>
          <a:p>
            <a:endParaRPr lang="es-ES"/>
          </a:p>
        </p:txBody>
      </p:sp>
      <p:sp>
        <p:nvSpPr>
          <p:cNvPr id="9222" name="3 Marcador de pie de página"/>
          <p:cNvSpPr>
            <a:spLocks noGrp="1"/>
          </p:cNvSpPr>
          <p:nvPr>
            <p:ph type="ftr" sz="quarter" idx="10"/>
          </p:nvPr>
        </p:nvSpPr>
        <p:spPr>
          <a:xfrm>
            <a:off x="276225" y="6427788"/>
            <a:ext cx="3422650" cy="228600"/>
          </a:xfrm>
          <a:noFill/>
        </p:spPr>
        <p:txBody>
          <a:bodyPr/>
          <a:lstStyle/>
          <a:p>
            <a:r>
              <a:rPr lang="de-DE" smtClean="0"/>
              <a:t>IVR con reconocimiento de  voz </a:t>
            </a:r>
            <a:r>
              <a:rPr lang="de-DE" smtClean="0">
                <a:sym typeface="Wingdings" pitchFamily="2" charset="2"/>
              </a:rPr>
              <a:t></a:t>
            </a:r>
            <a:r>
              <a:rPr lang="de-DE" smtClean="0"/>
              <a:t>  Página </a:t>
            </a:r>
            <a:fld id="{8F3CBBFF-4F61-4332-9F2A-BB7D9E2082CC}" type="slidenum">
              <a:rPr lang="de-DE" smtClean="0"/>
              <a:pPr/>
              <a:t>7</a:t>
            </a:fld>
            <a:endParaRPr lang="de-DE" smtClean="0"/>
          </a:p>
        </p:txBody>
      </p:sp>
    </p:spTree>
  </p:cSld>
  <p:clrMapOvr>
    <a:masterClrMapping/>
  </p:clrMapOvr>
  <p:transition spd="med">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ctr" eaLnBrk="1" hangingPunct="1"/>
            <a:r>
              <a:rPr lang="es-EC" sz="2800" smtClean="0"/>
              <a:t>Esquema general de la solución</a:t>
            </a:r>
            <a:endParaRPr lang="de-DE" sz="2800" smtClean="0"/>
          </a:p>
        </p:txBody>
      </p:sp>
      <p:sp>
        <p:nvSpPr>
          <p:cNvPr id="10243" name="13 Rectángulo"/>
          <p:cNvSpPr>
            <a:spLocks noChangeArrowheads="1"/>
          </p:cNvSpPr>
          <p:nvPr/>
        </p:nvSpPr>
        <p:spPr bwMode="auto">
          <a:xfrm>
            <a:off x="6181725" y="6223000"/>
            <a:ext cx="2757488" cy="450850"/>
          </a:xfrm>
          <a:prstGeom prst="rect">
            <a:avLst/>
          </a:prstGeom>
          <a:solidFill>
            <a:schemeClr val="bg1"/>
          </a:solidFill>
          <a:ln w="12700" algn="ctr">
            <a:noFill/>
            <a:round/>
            <a:headEnd/>
            <a:tailEnd/>
          </a:ln>
        </p:spPr>
        <p:txBody>
          <a:bodyPr wrap="none" anchor="ctr"/>
          <a:lstStyle/>
          <a:p>
            <a:endParaRPr lang="es-ES"/>
          </a:p>
        </p:txBody>
      </p:sp>
      <p:sp>
        <p:nvSpPr>
          <p:cNvPr id="10244" name="3 Marcador de pie de página"/>
          <p:cNvSpPr>
            <a:spLocks noGrp="1"/>
          </p:cNvSpPr>
          <p:nvPr>
            <p:ph type="ftr" sz="quarter" idx="10"/>
          </p:nvPr>
        </p:nvSpPr>
        <p:spPr>
          <a:xfrm>
            <a:off x="276225" y="6427788"/>
            <a:ext cx="3422650" cy="228600"/>
          </a:xfrm>
          <a:noFill/>
        </p:spPr>
        <p:txBody>
          <a:bodyPr/>
          <a:lstStyle/>
          <a:p>
            <a:r>
              <a:rPr lang="de-DE" smtClean="0"/>
              <a:t>IVR con reconocimiento de  voz </a:t>
            </a:r>
            <a:r>
              <a:rPr lang="de-DE" smtClean="0">
                <a:sym typeface="Wingdings" pitchFamily="2" charset="2"/>
              </a:rPr>
              <a:t></a:t>
            </a:r>
            <a:r>
              <a:rPr lang="de-DE" smtClean="0"/>
              <a:t>  Página </a:t>
            </a:r>
            <a:fld id="{3492C8CF-C5B2-4D74-96BF-A88BB1B8017C}" type="slidenum">
              <a:rPr lang="de-DE" smtClean="0"/>
              <a:pPr/>
              <a:t>8</a:t>
            </a:fld>
            <a:endParaRPr lang="de-DE" smtClean="0"/>
          </a:p>
        </p:txBody>
      </p:sp>
      <p:grpSp>
        <p:nvGrpSpPr>
          <p:cNvPr id="10245" name="25 Grupo"/>
          <p:cNvGrpSpPr>
            <a:grpSpLocks/>
          </p:cNvGrpSpPr>
          <p:nvPr/>
        </p:nvGrpSpPr>
        <p:grpSpPr bwMode="auto">
          <a:xfrm>
            <a:off x="0" y="1454150"/>
            <a:ext cx="9144000" cy="4721225"/>
            <a:chOff x="0" y="1454231"/>
            <a:chExt cx="9144000" cy="4720780"/>
          </a:xfrm>
        </p:grpSpPr>
        <p:pic>
          <p:nvPicPr>
            <p:cNvPr id="10246" name="8 Imagen" descr="C:\Documents and Settings\Alvaro\Escritorio\TESIS\Descargas echas\esquema_principal_ivr_pedidos_gr.png"/>
            <p:cNvPicPr>
              <a:picLocks noChangeAspect="1" noChangeArrowheads="1"/>
            </p:cNvPicPr>
            <p:nvPr/>
          </p:nvPicPr>
          <p:blipFill>
            <a:blip r:embed="rId4"/>
            <a:srcRect/>
            <a:stretch>
              <a:fillRect/>
            </a:stretch>
          </p:blipFill>
          <p:spPr bwMode="auto">
            <a:xfrm>
              <a:off x="0" y="1454231"/>
              <a:ext cx="9144000" cy="4720780"/>
            </a:xfrm>
            <a:prstGeom prst="rect">
              <a:avLst/>
            </a:prstGeom>
            <a:noFill/>
            <a:ln w="9525">
              <a:noFill/>
              <a:miter lim="800000"/>
              <a:headEnd/>
              <a:tailEnd/>
            </a:ln>
          </p:spPr>
        </p:pic>
        <p:cxnSp>
          <p:nvCxnSpPr>
            <p:cNvPr id="10247" name="10 Conector recto"/>
            <p:cNvCxnSpPr>
              <a:cxnSpLocks noChangeShapeType="1"/>
            </p:cNvCxnSpPr>
            <p:nvPr/>
          </p:nvCxnSpPr>
          <p:spPr bwMode="auto">
            <a:xfrm flipV="1">
              <a:off x="6300789" y="2126170"/>
              <a:ext cx="1314450" cy="574167"/>
            </a:xfrm>
            <a:prstGeom prst="line">
              <a:avLst/>
            </a:prstGeom>
            <a:noFill/>
            <a:ln w="12700" algn="ctr">
              <a:solidFill>
                <a:schemeClr val="tx1"/>
              </a:solidFill>
              <a:round/>
              <a:headEnd/>
              <a:tailEnd/>
            </a:ln>
          </p:spPr>
        </p:cxnSp>
        <p:cxnSp>
          <p:nvCxnSpPr>
            <p:cNvPr id="10248" name="12 Conector recto"/>
            <p:cNvCxnSpPr>
              <a:cxnSpLocks noChangeShapeType="1"/>
            </p:cNvCxnSpPr>
            <p:nvPr/>
          </p:nvCxnSpPr>
          <p:spPr bwMode="auto">
            <a:xfrm flipV="1">
              <a:off x="6181725" y="2592929"/>
              <a:ext cx="1314423" cy="569371"/>
            </a:xfrm>
            <a:prstGeom prst="line">
              <a:avLst/>
            </a:prstGeom>
            <a:noFill/>
            <a:ln w="12700" algn="ctr">
              <a:solidFill>
                <a:schemeClr val="tx1"/>
              </a:solidFill>
              <a:round/>
              <a:headEnd/>
              <a:tailEnd/>
            </a:ln>
          </p:spPr>
        </p:cxnSp>
        <p:cxnSp>
          <p:nvCxnSpPr>
            <p:cNvPr id="10249" name="18 Conector recto"/>
            <p:cNvCxnSpPr>
              <a:cxnSpLocks noChangeShapeType="1"/>
            </p:cNvCxnSpPr>
            <p:nvPr/>
          </p:nvCxnSpPr>
          <p:spPr bwMode="auto">
            <a:xfrm flipV="1">
              <a:off x="6186488" y="3571875"/>
              <a:ext cx="1295400" cy="1"/>
            </a:xfrm>
            <a:prstGeom prst="line">
              <a:avLst/>
            </a:prstGeom>
            <a:noFill/>
            <a:ln w="12700" algn="ctr">
              <a:solidFill>
                <a:schemeClr val="tx1"/>
              </a:solidFill>
              <a:round/>
              <a:headEnd/>
              <a:tailEnd/>
            </a:ln>
          </p:spPr>
        </p:cxnSp>
        <p:cxnSp>
          <p:nvCxnSpPr>
            <p:cNvPr id="10250" name="21 Conector recto"/>
            <p:cNvCxnSpPr>
              <a:cxnSpLocks noChangeShapeType="1"/>
            </p:cNvCxnSpPr>
            <p:nvPr/>
          </p:nvCxnSpPr>
          <p:spPr bwMode="auto">
            <a:xfrm flipV="1">
              <a:off x="6324599" y="3971951"/>
              <a:ext cx="1295400" cy="1"/>
            </a:xfrm>
            <a:prstGeom prst="line">
              <a:avLst/>
            </a:prstGeom>
            <a:noFill/>
            <a:ln w="12700" algn="ctr">
              <a:solidFill>
                <a:schemeClr val="tx1"/>
              </a:solidFill>
              <a:round/>
              <a:headEnd/>
              <a:tailEnd/>
            </a:ln>
          </p:spPr>
        </p:cxnSp>
        <p:cxnSp>
          <p:nvCxnSpPr>
            <p:cNvPr id="10251" name="22 Conector recto"/>
            <p:cNvCxnSpPr>
              <a:cxnSpLocks noChangeShapeType="1"/>
            </p:cNvCxnSpPr>
            <p:nvPr/>
          </p:nvCxnSpPr>
          <p:spPr bwMode="auto">
            <a:xfrm>
              <a:off x="6191248" y="4376765"/>
              <a:ext cx="1352551" cy="585759"/>
            </a:xfrm>
            <a:prstGeom prst="line">
              <a:avLst/>
            </a:prstGeom>
            <a:noFill/>
            <a:ln w="12700" algn="ctr">
              <a:solidFill>
                <a:schemeClr val="tx1"/>
              </a:solidFill>
              <a:round/>
              <a:headEnd/>
              <a:tailEnd/>
            </a:ln>
          </p:spPr>
        </p:cxnSp>
        <p:cxnSp>
          <p:nvCxnSpPr>
            <p:cNvPr id="10252" name="24 Conector recto"/>
            <p:cNvCxnSpPr>
              <a:cxnSpLocks noChangeShapeType="1"/>
            </p:cNvCxnSpPr>
            <p:nvPr/>
          </p:nvCxnSpPr>
          <p:spPr bwMode="auto">
            <a:xfrm>
              <a:off x="6272206" y="4829200"/>
              <a:ext cx="1352551" cy="585759"/>
            </a:xfrm>
            <a:prstGeom prst="line">
              <a:avLst/>
            </a:prstGeom>
            <a:noFill/>
            <a:ln w="12700" algn="ctr">
              <a:solidFill>
                <a:schemeClr val="tx1"/>
              </a:solidFill>
              <a:round/>
              <a:headEnd/>
              <a:tailEnd/>
            </a:ln>
          </p:spPr>
        </p:cxnSp>
      </p:grpSp>
    </p:spTree>
    <p:custDataLst>
      <p:tags r:id="rId1"/>
    </p:custDataLst>
  </p:cSld>
  <p:clrMapOvr>
    <a:masterClrMapping/>
  </p:clrMapOvr>
  <p:transition spd="med">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8 Rectángulo"/>
          <p:cNvSpPr>
            <a:spLocks noChangeArrowheads="1"/>
          </p:cNvSpPr>
          <p:nvPr/>
        </p:nvSpPr>
        <p:spPr bwMode="auto">
          <a:xfrm>
            <a:off x="6181725" y="6223000"/>
            <a:ext cx="2757488" cy="450850"/>
          </a:xfrm>
          <a:prstGeom prst="rect">
            <a:avLst/>
          </a:prstGeom>
          <a:solidFill>
            <a:schemeClr val="bg1"/>
          </a:solidFill>
          <a:ln w="12700" algn="ctr">
            <a:noFill/>
            <a:round/>
            <a:headEnd/>
            <a:tailEnd/>
          </a:ln>
        </p:spPr>
        <p:txBody>
          <a:bodyPr wrap="none" anchor="ctr"/>
          <a:lstStyle/>
          <a:p>
            <a:endParaRPr lang="es-ES"/>
          </a:p>
        </p:txBody>
      </p:sp>
      <p:sp>
        <p:nvSpPr>
          <p:cNvPr id="11267" name="Rectangle 12"/>
          <p:cNvSpPr>
            <a:spLocks noChangeArrowheads="1"/>
          </p:cNvSpPr>
          <p:nvPr/>
        </p:nvSpPr>
        <p:spPr bwMode="auto">
          <a:xfrm>
            <a:off x="0" y="0"/>
            <a:ext cx="9144000" cy="0"/>
          </a:xfrm>
          <a:prstGeom prst="rect">
            <a:avLst/>
          </a:prstGeom>
          <a:noFill/>
          <a:ln w="12700">
            <a:noFill/>
            <a:miter lim="800000"/>
            <a:headEnd/>
            <a:tailEnd/>
          </a:ln>
        </p:spPr>
        <p:txBody>
          <a:bodyPr wrap="none" anchor="ctr">
            <a:spAutoFit/>
          </a:bodyPr>
          <a:lstStyle/>
          <a:p>
            <a:endParaRPr lang="es-ES"/>
          </a:p>
        </p:txBody>
      </p:sp>
      <p:sp>
        <p:nvSpPr>
          <p:cNvPr id="11268" name="Rectangle 13"/>
          <p:cNvSpPr>
            <a:spLocks noChangeArrowheads="1"/>
          </p:cNvSpPr>
          <p:nvPr/>
        </p:nvSpPr>
        <p:spPr bwMode="auto">
          <a:xfrm>
            <a:off x="0" y="0"/>
            <a:ext cx="9144000" cy="0"/>
          </a:xfrm>
          <a:prstGeom prst="rect">
            <a:avLst/>
          </a:prstGeom>
          <a:noFill/>
          <a:ln w="12700">
            <a:noFill/>
            <a:miter lim="800000"/>
            <a:headEnd/>
            <a:tailEnd/>
          </a:ln>
        </p:spPr>
        <p:txBody>
          <a:bodyPr wrap="none" anchor="ctr">
            <a:spAutoFit/>
          </a:bodyPr>
          <a:lstStyle/>
          <a:p>
            <a:endParaRPr lang="es-ES"/>
          </a:p>
        </p:txBody>
      </p:sp>
      <p:sp>
        <p:nvSpPr>
          <p:cNvPr id="11269" name="3 Marcador de pie de página"/>
          <p:cNvSpPr>
            <a:spLocks noGrp="1"/>
          </p:cNvSpPr>
          <p:nvPr>
            <p:ph type="ftr" sz="quarter" idx="10"/>
          </p:nvPr>
        </p:nvSpPr>
        <p:spPr>
          <a:xfrm>
            <a:off x="276225" y="6427788"/>
            <a:ext cx="3422650" cy="228600"/>
          </a:xfrm>
          <a:noFill/>
        </p:spPr>
        <p:txBody>
          <a:bodyPr/>
          <a:lstStyle/>
          <a:p>
            <a:r>
              <a:rPr lang="de-DE" dirty="0" smtClean="0"/>
              <a:t>IVR con reconocimiento de  voz </a:t>
            </a:r>
            <a:r>
              <a:rPr lang="de-DE" dirty="0" smtClean="0">
                <a:sym typeface="Wingdings" pitchFamily="2" charset="2"/>
              </a:rPr>
              <a:t></a:t>
            </a:r>
            <a:r>
              <a:rPr lang="de-DE" dirty="0" smtClean="0"/>
              <a:t>  Página </a:t>
            </a:r>
            <a:fld id="{29F2073C-6FCF-44FD-9DFF-713107A5A89E}" type="slidenum">
              <a:rPr lang="de-DE" smtClean="0"/>
              <a:pPr/>
              <a:t>9</a:t>
            </a:fld>
            <a:endParaRPr lang="de-DE" dirty="0" smtClean="0"/>
          </a:p>
        </p:txBody>
      </p:sp>
      <p:sp>
        <p:nvSpPr>
          <p:cNvPr id="11270" name="Rectangle 2"/>
          <p:cNvSpPr>
            <a:spLocks noGrp="1" noChangeArrowheads="1"/>
          </p:cNvSpPr>
          <p:nvPr>
            <p:ph type="title"/>
          </p:nvPr>
        </p:nvSpPr>
        <p:spPr/>
        <p:txBody>
          <a:bodyPr/>
          <a:lstStyle/>
          <a:p>
            <a:pPr algn="ctr" eaLnBrk="1" hangingPunct="1"/>
            <a:r>
              <a:rPr lang="de-DE" sz="2800" dirty="0" smtClean="0"/>
              <a:t>Modelo físico de la base de datos</a:t>
            </a:r>
          </a:p>
        </p:txBody>
      </p:sp>
      <p:pic>
        <p:nvPicPr>
          <p:cNvPr id="11271" name="Picture 11" descr="C:\Users\lili\Desktop\despacho_pedido_(Modelo_Fisico).jpg"/>
          <p:cNvPicPr>
            <a:picLocks noChangeAspect="1" noChangeArrowheads="1"/>
          </p:cNvPicPr>
          <p:nvPr/>
        </p:nvPicPr>
        <p:blipFill>
          <a:blip r:embed="rId4"/>
          <a:srcRect/>
          <a:stretch>
            <a:fillRect/>
          </a:stretch>
        </p:blipFill>
        <p:spPr bwMode="auto">
          <a:xfrm>
            <a:off x="76200" y="1057275"/>
            <a:ext cx="8967788" cy="5191125"/>
          </a:xfrm>
          <a:prstGeom prst="rect">
            <a:avLst/>
          </a:prstGeom>
          <a:noFill/>
          <a:ln w="9525">
            <a:noFill/>
            <a:miter lim="800000"/>
            <a:headEnd/>
            <a:tailEnd/>
          </a:ln>
        </p:spPr>
      </p:pic>
    </p:spTree>
    <p:custDataLst>
      <p:tags r:id="rId1"/>
    </p:custDataLst>
  </p:cSld>
  <p:clrMapOvr>
    <a:masterClrMapping/>
  </p:clrMapOvr>
  <p:transition spd="med">
    <p:wipe dir="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AKE-OFF DISPLAYTYPE" val="0"/>
  <p:tag name="THINKCELLUNDODONOTDELETE" val="2"/>
</p:tagLst>
</file>

<file path=ppt/tags/tag2.xml><?xml version="1.0" encoding="utf-8"?>
<p:tagLst xmlns:a="http://schemas.openxmlformats.org/drawingml/2006/main" xmlns:r="http://schemas.openxmlformats.org/officeDocument/2006/relationships" xmlns:p="http://schemas.openxmlformats.org/presentationml/2006/main">
  <p:tag name="JPM_SLIDE_ROLE" val="jpmPage"/>
</p:tagLst>
</file>

<file path=ppt/tags/tag3.xml><?xml version="1.0" encoding="utf-8"?>
<p:tagLst xmlns:a="http://schemas.openxmlformats.org/drawingml/2006/main" xmlns:r="http://schemas.openxmlformats.org/officeDocument/2006/relationships" xmlns:p="http://schemas.openxmlformats.org/presentationml/2006/main">
  <p:tag name="JPM_SLIDE_ROLE" val="jpmPage"/>
</p:tagLst>
</file>

<file path=ppt/theme/theme1.xml><?xml version="1.0" encoding="utf-8"?>
<a:theme xmlns:a="http://schemas.openxmlformats.org/drawingml/2006/main" name="Standarddesign">
  <a:themeElements>
    <a:clrScheme name="Standarddesign 1">
      <a:dk1>
        <a:srgbClr val="000000"/>
      </a:dk1>
      <a:lt1>
        <a:srgbClr val="FFFFFF"/>
      </a:lt1>
      <a:dk2>
        <a:srgbClr val="0D3D65"/>
      </a:dk2>
      <a:lt2>
        <a:srgbClr val="BE0009"/>
      </a:lt2>
      <a:accent1>
        <a:srgbClr val="1C4C74"/>
      </a:accent1>
      <a:accent2>
        <a:srgbClr val="2C6D92"/>
      </a:accent2>
      <a:accent3>
        <a:srgbClr val="FFFFFF"/>
      </a:accent3>
      <a:accent4>
        <a:srgbClr val="000000"/>
      </a:accent4>
      <a:accent5>
        <a:srgbClr val="ABB2BC"/>
      </a:accent5>
      <a:accent6>
        <a:srgbClr val="276284"/>
      </a:accent6>
      <a:hlink>
        <a:srgbClr val="4797B9"/>
      </a:hlink>
      <a:folHlink>
        <a:srgbClr val="65C3E3"/>
      </a:folHlink>
    </a:clrScheme>
    <a:fontScheme name="Standard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1800" b="0" i="0" u="none" strike="noStrike" cap="none" normalizeH="0" baseline="0" smtClean="0">
            <a:ln>
              <a:noFill/>
            </a:ln>
            <a:solidFill>
              <a:schemeClr val="tx1"/>
            </a:solidFill>
            <a:effectLst/>
            <a:latin typeface="Arial" charset="0"/>
          </a:defRPr>
        </a:defPPr>
      </a:lstStyle>
    </a:lnDef>
  </a:objectDefaults>
  <a:extraClrSchemeLst>
    <a:extraClrScheme>
      <a:clrScheme name="Standarddesign 1">
        <a:dk1>
          <a:srgbClr val="000000"/>
        </a:dk1>
        <a:lt1>
          <a:srgbClr val="FFFFFF"/>
        </a:lt1>
        <a:dk2>
          <a:srgbClr val="0D3D65"/>
        </a:dk2>
        <a:lt2>
          <a:srgbClr val="BE0009"/>
        </a:lt2>
        <a:accent1>
          <a:srgbClr val="1C4C74"/>
        </a:accent1>
        <a:accent2>
          <a:srgbClr val="2C6D92"/>
        </a:accent2>
        <a:accent3>
          <a:srgbClr val="FFFFFF"/>
        </a:accent3>
        <a:accent4>
          <a:srgbClr val="000000"/>
        </a:accent4>
        <a:accent5>
          <a:srgbClr val="ABB2BC"/>
        </a:accent5>
        <a:accent6>
          <a:srgbClr val="276284"/>
        </a:accent6>
        <a:hlink>
          <a:srgbClr val="4797B9"/>
        </a:hlink>
        <a:folHlink>
          <a:srgbClr val="65C3E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3729</TotalTime>
  <Words>1053</Words>
  <Application>Microsoft Office PowerPoint</Application>
  <PresentationFormat>Presentación en pantalla (4:3)</PresentationFormat>
  <Paragraphs>95</Paragraphs>
  <Slides>18</Slides>
  <Notes>5</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Standarddesign</vt:lpstr>
      <vt:lpstr>DISEÑO E IMPLEMENTACIÓN DE UN SISTEMA TELEFÓNICO INTERACTIVO QUE PERMITA AUTOMATIZAR LA TOMA DE PEDIDOS EN UN RESTAURANTE DE COMIDA RÁPIDA UTILIZANDO RECONOCIMIENTO DE VOZ</vt:lpstr>
      <vt:lpstr>Puntos Principales</vt:lpstr>
      <vt:lpstr>Antecedentes</vt:lpstr>
      <vt:lpstr>Objetivo general</vt:lpstr>
      <vt:lpstr>Objetivos específicos</vt:lpstr>
      <vt:lpstr>Perfil del proyecto</vt:lpstr>
      <vt:lpstr>Herramientas de software libre utilizadas</vt:lpstr>
      <vt:lpstr>Esquema general de la solución</vt:lpstr>
      <vt:lpstr>Modelo físico de la base de datos</vt:lpstr>
      <vt:lpstr>Esquemas de los scripts AGI </vt:lpstr>
      <vt:lpstr>Pantallas de la aplicación interna</vt:lpstr>
      <vt:lpstr>Pantallas de la aplicación interna</vt:lpstr>
      <vt:lpstr>Pantallas de la aplicación interna</vt:lpstr>
      <vt:lpstr>Pantallas de la aplicación interna</vt:lpstr>
      <vt:lpstr>Pantallas de la aplicación interna</vt:lpstr>
      <vt:lpstr>Conclusiones</vt:lpstr>
      <vt:lpstr>Conclusiones</vt:lpstr>
      <vt:lpstr>Recomendaciones</vt:lpstr>
    </vt:vector>
  </TitlesOfParts>
  <Company>PresentationPoint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Blue screen</dc:title>
  <dc:creator>PresentationPoint</dc:creator>
  <cp:lastModifiedBy>Familia Padilla Vilema</cp:lastModifiedBy>
  <cp:revision>898</cp:revision>
  <cp:lastPrinted>2005-03-15T07:48:11Z</cp:lastPrinted>
  <dcterms:created xsi:type="dcterms:W3CDTF">2004-11-16T16:03:16Z</dcterms:created>
  <dcterms:modified xsi:type="dcterms:W3CDTF">2011-10-01T19:24:52Z</dcterms:modified>
</cp:coreProperties>
</file>