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1" r:id="rId3"/>
    <p:sldId id="263" r:id="rId4"/>
    <p:sldId id="264" r:id="rId5"/>
    <p:sldId id="281" r:id="rId6"/>
    <p:sldId id="282" r:id="rId7"/>
    <p:sldId id="265" r:id="rId8"/>
    <p:sldId id="268" r:id="rId9"/>
    <p:sldId id="269" r:id="rId10"/>
    <p:sldId id="270" r:id="rId11"/>
    <p:sldId id="271" r:id="rId12"/>
    <p:sldId id="279" r:id="rId13"/>
    <p:sldId id="283" r:id="rId14"/>
    <p:sldId id="277" r:id="rId15"/>
    <p:sldId id="278" r:id="rId16"/>
    <p:sldId id="287" r:id="rId17"/>
    <p:sldId id="288" r:id="rId18"/>
    <p:sldId id="289" r:id="rId19"/>
    <p:sldId id="290" r:id="rId20"/>
    <p:sldId id="291" r:id="rId21"/>
    <p:sldId id="284" r:id="rId22"/>
    <p:sldId id="292" r:id="rId23"/>
    <p:sldId id="293" r:id="rId24"/>
    <p:sldId id="296" r:id="rId25"/>
    <p:sldId id="295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2754" autoAdjust="0"/>
  </p:normalViewPr>
  <p:slideViewPr>
    <p:cSldViewPr>
      <p:cViewPr varScale="1">
        <p:scale>
          <a:sx n="81" d="100"/>
          <a:sy n="81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5BF8A-D7D8-49F2-BD92-6EE733516D96}" type="datetimeFigureOut">
              <a:rPr lang="es-ES" smtClean="0"/>
              <a:pPr/>
              <a:t>01/09/2011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763F6-DCA2-4486-8A65-AE60DEC531F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63F6-DCA2-4486-8A65-AE60DEC531FA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Al</a:t>
            </a:r>
            <a:r>
              <a:rPr lang="es-ES_tradnl" baseline="0" dirty="0" smtClean="0"/>
              <a:t> momento de la explicacion del ultimo punto indicar q se ha tomado como caso de estudio el clima, pero que se </a:t>
            </a:r>
            <a:r>
              <a:rPr lang="es-ES_tradnl" baseline="0" dirty="0" smtClean="0"/>
              <a:t>podría </a:t>
            </a:r>
            <a:r>
              <a:rPr lang="es-ES_tradnl" baseline="0" dirty="0" smtClean="0"/>
              <a:t>agregar otros mas como </a:t>
            </a:r>
            <a:r>
              <a:rPr lang="es-ES_tradnl" baseline="0" dirty="0" smtClean="0"/>
              <a:t>información turística, </a:t>
            </a:r>
            <a:r>
              <a:rPr lang="es-ES_tradnl" baseline="0" dirty="0" smtClean="0"/>
              <a:t>tipos de cambio, ultimas noticias, </a:t>
            </a:r>
            <a:r>
              <a:rPr lang="es-ES_tradnl" baseline="0" dirty="0" smtClean="0"/>
              <a:t>etc.…</a:t>
            </a:r>
            <a:endParaRPr lang="es-EC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63F6-DCA2-4486-8A65-AE60DEC531FA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B3D9BA3-7246-4810-9B66-E1C3EDE5D608}" type="datetimeFigureOut">
              <a:rPr lang="en-CA" smtClean="0"/>
              <a:pPr/>
              <a:t>01/09/2011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57E2453-1AAD-4C1A-919C-E4661024EC0E}" type="slidenum">
              <a:rPr lang="en-CA" smtClean="0"/>
              <a:pPr/>
              <a:t>‹Nº›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“Diseño e Implementación de un Sistema de Gestión Telefónica Automática para Negocios Hoteleros”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Presentado por:</a:t>
            </a:r>
          </a:p>
          <a:p>
            <a:r>
              <a:rPr lang="es-ES" dirty="0" smtClean="0"/>
              <a:t>Lenin Isaías Escobar Mendoza</a:t>
            </a:r>
          </a:p>
          <a:p>
            <a:r>
              <a:rPr lang="es-ES" dirty="0" smtClean="0"/>
              <a:t>Freddy Javier Garnica Arroba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FXS/FXO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FXO es un dispositivo de computador que permite conectar éste a la RTB, y mediante un software especial, realizar y recibir llamadas de teléfono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Los dispositivos para conectar un teléfono a un ordenador son las llamadas FXS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Esquema de conexión FXS/FXO con PBX</a:t>
            </a:r>
            <a:endParaRPr lang="en-CA" dirty="0"/>
          </a:p>
        </p:txBody>
      </p:sp>
      <p:pic>
        <p:nvPicPr>
          <p:cNvPr id="6" name="6 Imagen" descr="fxs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996952"/>
            <a:ext cx="626469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CONFIGURACIÓN DE LOS ARCHIVOS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SIP.CONF</a:t>
            </a:r>
          </a:p>
          <a:p>
            <a:pPr>
              <a:buNone/>
            </a:pPr>
            <a:r>
              <a:rPr lang="es-EC" dirty="0" smtClean="0"/>
              <a:t>	Este archivo contiene todas las configuraciones acerca de los usuarios que van a utilizar el protocolo SIP y además van a estar registrados dentro de nuestra PBX, y se encuentra en la ruta “etc/asterisk/sip.conf”. </a:t>
            </a:r>
          </a:p>
          <a:p>
            <a:pPr>
              <a:buNone/>
            </a:pPr>
            <a:endParaRPr lang="es-EC" dirty="0" smtClean="0"/>
          </a:p>
          <a:p>
            <a:r>
              <a:rPr lang="en-CA" dirty="0" smtClean="0"/>
              <a:t>EXTENSIONS.CONF</a:t>
            </a:r>
          </a:p>
          <a:p>
            <a:pPr>
              <a:buNone/>
            </a:pPr>
            <a:r>
              <a:rPr lang="es-EC" dirty="0" smtClean="0"/>
              <a:t>	En este archivo se plasma toda la lógica de funcionamiento del sistema mejor conocida como dialplan o plan de discado, y se encuentra en la ruta “</a:t>
            </a:r>
            <a:r>
              <a:rPr lang="es-EC" dirty="0" smtClean="0"/>
              <a:t>etc/</a:t>
            </a:r>
            <a:r>
              <a:rPr lang="es-EC" dirty="0" smtClean="0"/>
              <a:t>asterisk</a:t>
            </a:r>
            <a:r>
              <a:rPr lang="es-EC" dirty="0" smtClean="0"/>
              <a:t>/</a:t>
            </a:r>
            <a:r>
              <a:rPr lang="es-EC" dirty="0" smtClean="0"/>
              <a:t>extensions.conf</a:t>
            </a:r>
            <a:r>
              <a:rPr lang="es-EC" dirty="0" smtClean="0"/>
              <a:t>”. </a:t>
            </a: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COMPONENTES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Hardware</a:t>
            </a:r>
          </a:p>
          <a:p>
            <a:pPr marL="365125" indent="-6350"/>
            <a:r>
              <a:rPr lang="es-ES" dirty="0" smtClean="0"/>
              <a:t> Servidor</a:t>
            </a:r>
          </a:p>
          <a:p>
            <a:pPr marL="365125" indent="-6350"/>
            <a:r>
              <a:rPr lang="es-ES" dirty="0" smtClean="0"/>
              <a:t> Teléfono IP</a:t>
            </a:r>
          </a:p>
          <a:p>
            <a:pPr marL="365125" indent="-6350">
              <a:buNone/>
            </a:pPr>
            <a:endParaRPr lang="es-ES" dirty="0" smtClean="0"/>
          </a:p>
          <a:p>
            <a:r>
              <a:rPr lang="es-ES" b="1" dirty="0" smtClean="0"/>
              <a:t>Software</a:t>
            </a:r>
          </a:p>
          <a:p>
            <a:pPr marL="365125" indent="-6350"/>
            <a:r>
              <a:rPr lang="es-ES" dirty="0" smtClean="0"/>
              <a:t> Asterisk</a:t>
            </a:r>
          </a:p>
          <a:p>
            <a:pPr marL="365125" indent="-6350"/>
            <a:r>
              <a:rPr lang="es-ES" dirty="0" smtClean="0"/>
              <a:t> Apache</a:t>
            </a:r>
          </a:p>
          <a:p>
            <a:pPr marL="365125" indent="-6350"/>
            <a:r>
              <a:rPr lang="es-ES" dirty="0" smtClean="0"/>
              <a:t> PHP</a:t>
            </a:r>
          </a:p>
          <a:p>
            <a:pPr marL="365125" indent="-6350"/>
            <a:r>
              <a:rPr lang="es-ES" dirty="0" smtClean="0"/>
              <a:t> MySQL</a:t>
            </a:r>
          </a:p>
          <a:p>
            <a:pPr marL="365125" indent="-6350"/>
            <a:r>
              <a:rPr lang="es-ES" dirty="0" smtClean="0"/>
              <a:t> Softphone</a:t>
            </a:r>
          </a:p>
          <a:p>
            <a:pPr lvl="1">
              <a:buNone/>
            </a:pPr>
            <a:endParaRPr lang="es-ES" dirty="0" smtClean="0"/>
          </a:p>
          <a:p>
            <a:pPr marL="450850" lvl="1" indent="-39688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HARDWARE</a:t>
            </a:r>
            <a:endParaRPr lang="en-CA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Servidor</a:t>
            </a:r>
          </a:p>
          <a:p>
            <a:pPr>
              <a:buNone/>
            </a:pPr>
            <a:r>
              <a:rPr lang="es-ES" dirty="0" smtClean="0"/>
              <a:t>	Se usará como PBX a un servidor Asterisk sobre la plataforma Linux (Centos).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Características:</a:t>
            </a:r>
          </a:p>
          <a:p>
            <a:pPr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57517" t="56509" r="9411" b="27764"/>
          <a:stretch>
            <a:fillRect/>
          </a:stretch>
        </p:blipFill>
        <p:spPr bwMode="auto">
          <a:xfrm>
            <a:off x="1187624" y="4653136"/>
            <a:ext cx="678400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SOFTWARE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 smtClean="0"/>
              <a:t>Servidor PBX (Asterisk), WEB, Bases de datos</a:t>
            </a:r>
          </a:p>
          <a:p>
            <a:pPr>
              <a:buNone/>
            </a:pPr>
            <a:r>
              <a:rPr lang="en-CA" dirty="0" smtClean="0"/>
              <a:t>	</a:t>
            </a:r>
            <a:r>
              <a:rPr lang="es-ES" dirty="0" smtClean="0"/>
              <a:t>Características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1775" t="32338" r="22774" b="49678"/>
          <a:stretch>
            <a:fillRect/>
          </a:stretch>
        </p:blipFill>
        <p:spPr bwMode="auto">
          <a:xfrm>
            <a:off x="323528" y="3356992"/>
            <a:ext cx="8352928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277888"/>
          </a:xfrm>
        </p:spPr>
        <p:txBody>
          <a:bodyPr>
            <a:noAutofit/>
          </a:bodyPr>
          <a:lstStyle/>
          <a:p>
            <a:r>
              <a:rPr lang="es-ES" b="1" dirty="0" smtClean="0"/>
              <a:t>Diagrama de flujo de los procesos principales.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3068960"/>
            <a:ext cx="3383280" cy="87782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Consulta de cliente existente en la base</a:t>
            </a:r>
            <a:endParaRPr lang="es-E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2534" t="20237" r="11761" b="11054"/>
          <a:stretch>
            <a:fillRect/>
          </a:stretch>
        </p:blipFill>
        <p:spPr bwMode="auto">
          <a:xfrm>
            <a:off x="539552" y="620688"/>
            <a:ext cx="4176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3212976"/>
            <a:ext cx="3383280" cy="877824"/>
          </a:xfrm>
        </p:spPr>
        <p:txBody>
          <a:bodyPr/>
          <a:lstStyle/>
          <a:p>
            <a:r>
              <a:rPr lang="es-ES" sz="2400" dirty="0" smtClean="0"/>
              <a:t>Reservación de habitaciones</a:t>
            </a:r>
            <a:endParaRPr lang="es-E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7346" t="18857" r="34768" b="7911"/>
          <a:stretch>
            <a:fillRect/>
          </a:stretch>
        </p:blipFill>
        <p:spPr bwMode="auto">
          <a:xfrm>
            <a:off x="422065" y="692696"/>
            <a:ext cx="429153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3212976"/>
            <a:ext cx="3383280" cy="877824"/>
          </a:xfrm>
        </p:spPr>
        <p:txBody>
          <a:bodyPr>
            <a:noAutofit/>
          </a:bodyPr>
          <a:lstStyle/>
          <a:p>
            <a:r>
              <a:rPr lang="es-ES" sz="2400" dirty="0" smtClean="0"/>
              <a:t>Consulta</a:t>
            </a:r>
            <a:r>
              <a:rPr lang="en-CA" sz="2400" dirty="0" smtClean="0"/>
              <a:t> de la </a:t>
            </a:r>
            <a:r>
              <a:rPr lang="es-ES" sz="2400" dirty="0" smtClean="0"/>
              <a:t>temperatura</a:t>
            </a:r>
            <a:r>
              <a:rPr lang="en-CA" sz="2400" dirty="0" smtClean="0"/>
              <a:t> actual en Guayaquil</a:t>
            </a:r>
            <a:endParaRPr lang="en-CA" sz="2400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2811" t="22164" r="36471" b="44326"/>
          <a:stretch>
            <a:fillRect/>
          </a:stretch>
        </p:blipFill>
        <p:spPr bwMode="auto">
          <a:xfrm>
            <a:off x="827584" y="1844824"/>
            <a:ext cx="3606002" cy="364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ANTECEDENTES: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Importancia de las comunicaciones.</a:t>
            </a:r>
          </a:p>
          <a:p>
            <a:r>
              <a:rPr lang="es-EC" dirty="0" smtClean="0"/>
              <a:t>Emerge software PBX, su nombre es Asterisk .</a:t>
            </a:r>
          </a:p>
          <a:p>
            <a:r>
              <a:rPr lang="es-EC" dirty="0" smtClean="0"/>
              <a:t>Procesos de reservas.</a:t>
            </a:r>
          </a:p>
          <a:p>
            <a:r>
              <a:rPr lang="es-EC" dirty="0" smtClean="0"/>
              <a:t>Servicios que brinda el hotel a sus huéspedes.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53439" r="48292" b="22201"/>
          <a:stretch>
            <a:fillRect/>
          </a:stretch>
        </p:blipFill>
        <p:spPr bwMode="auto">
          <a:xfrm>
            <a:off x="5796136" y="836712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3140968"/>
            <a:ext cx="3383280" cy="87782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Programación</a:t>
            </a:r>
            <a:r>
              <a:rPr lang="en-CA" sz="2400" dirty="0" smtClean="0"/>
              <a:t> de </a:t>
            </a:r>
            <a:r>
              <a:rPr lang="es-ES" sz="2400" dirty="0" smtClean="0"/>
              <a:t>despertadores</a:t>
            </a:r>
            <a:endParaRPr lang="es-ES" sz="24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7225" t="27889" r="37371" b="13401"/>
          <a:stretch>
            <a:fillRect/>
          </a:stretch>
        </p:blipFill>
        <p:spPr bwMode="auto">
          <a:xfrm>
            <a:off x="606021" y="908719"/>
            <a:ext cx="3893971" cy="5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PRUEBAS</a:t>
            </a:r>
            <a:endParaRPr lang="es-ES" b="1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Logramos crear un sistema de reserva automatizado para todos los usuarios que ya se encuentran en los registros del hotel.</a:t>
            </a:r>
          </a:p>
          <a:p>
            <a:endParaRPr lang="es-ES" dirty="0" smtClean="0"/>
          </a:p>
          <a:p>
            <a:pPr lvl="0"/>
            <a:r>
              <a:rPr lang="es-EC" dirty="0" smtClean="0"/>
              <a:t>Implementamos un sistema de despertador capaz de realizar llamadas a todas las extensiones del hotel de acuerdo a la hora ingresada por los diferentes usuarios.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Logramos optimizar el proceso de creación de reservas al reducir tiempos, facilitar su uso </a:t>
            </a:r>
            <a:r>
              <a:rPr lang="es-EC" dirty="0" smtClean="0"/>
              <a:t>y </a:t>
            </a:r>
            <a:r>
              <a:rPr lang="es-EC" dirty="0" smtClean="0"/>
              <a:t>evitándose lidiar con recepcionistas que tal vez no </a:t>
            </a:r>
            <a:r>
              <a:rPr lang="es-EC" dirty="0" smtClean="0"/>
              <a:t>se encuentren en un buen día.</a:t>
            </a:r>
            <a:endParaRPr lang="es-EC" dirty="0" smtClean="0"/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El uso de aplicaciones basadas en software libre va en aumento debido a su gratuidad y excelentes características un claro ejemplo de esto es Asterisk.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RECOMENDACIONES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Determinar las características del hardware basados en el número de usuarios y tipo de servicios que el sistema va a brindar.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Verificar que la pagina de la cual obtenemos la temperatura no cambie su </a:t>
            </a:r>
            <a:r>
              <a:rPr lang="es-ES" dirty="0" smtClean="0"/>
              <a:t>estructura</a:t>
            </a:r>
            <a:r>
              <a:rPr lang="es-ES" dirty="0" smtClean="0"/>
              <a:t>.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Para un mejor rendimiento se podrían realizar todas las grabaciones de audio en un estudio y con personas capacitadas para realizar este trabajo.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Agregar otras funcionalidades como por ejemplo lectura de un periódico en línea, cines o cualquier otro tipo de información disponible en la WEB, dependiendo del servicio que se quiera brindar.</a:t>
            </a:r>
          </a:p>
          <a:p>
            <a:endParaRPr lang="es-ES" dirty="0" smtClean="0"/>
          </a:p>
          <a:p>
            <a:r>
              <a:rPr lang="es-ES" dirty="0" smtClean="0"/>
              <a:t>Realizar reconocimiento de voz para así mejorar la interacción entre el sistema y el usuario.</a:t>
            </a:r>
          </a:p>
          <a:p>
            <a:endParaRPr lang="es-ES" dirty="0" smtClean="0"/>
          </a:p>
          <a:p>
            <a:r>
              <a:rPr lang="es-ES" dirty="0" smtClean="0"/>
              <a:t>Se puede mejorar el sistema de tal forma en que se puedan realizar múltiples reservas en una sola llamada.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PREGUNTAS</a:t>
            </a:r>
            <a:endParaRPr lang="es-E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470" t="40597" r="30226" b="22769"/>
          <a:stretch>
            <a:fillRect/>
          </a:stretch>
        </p:blipFill>
        <p:spPr bwMode="auto">
          <a:xfrm>
            <a:off x="2267744" y="2132856"/>
            <a:ext cx="5328592" cy="366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“Diseño e Implementación de un Sistema de Gestión Telefónica Automática para Negocios Hoteleros”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Presentado por:</a:t>
            </a:r>
          </a:p>
          <a:p>
            <a:r>
              <a:rPr lang="es-ES" dirty="0" smtClean="0"/>
              <a:t>Lenin Isaías Escobar Mendoza</a:t>
            </a:r>
          </a:p>
          <a:p>
            <a:r>
              <a:rPr lang="es-ES" dirty="0" smtClean="0"/>
              <a:t>Freddy Javier Garnica Arroba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OBJETIVO GENERAL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 lvl="0"/>
            <a:r>
              <a:rPr lang="es-EC" dirty="0" smtClean="0"/>
              <a:t>Implementar un sistema que permita gestionar a través de llamadas telefónicas las actividades relacionadas al sector hotelero.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OBJETIVOS ESPECÍFICOS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C" dirty="0" smtClean="0"/>
              <a:t>Crear un sistema de reservas telefónicas automatizado para usuarios registrados previamente en la base de datos del hotel.</a:t>
            </a:r>
          </a:p>
          <a:p>
            <a:pPr lvl="0">
              <a:buNone/>
            </a:pPr>
            <a:endParaRPr lang="en-CA" dirty="0" smtClean="0"/>
          </a:p>
          <a:p>
            <a:pPr lvl="0"/>
            <a:r>
              <a:rPr lang="es-EC" dirty="0" smtClean="0"/>
              <a:t>Establecer un sistema que pueda realizar la programación de despertadores en cada una de las habitaciones del hotel.</a:t>
            </a:r>
          </a:p>
          <a:p>
            <a:pPr lvl="0">
              <a:buNone/>
            </a:pPr>
            <a:endParaRPr lang="en-CA" dirty="0" smtClean="0"/>
          </a:p>
          <a:p>
            <a:pPr lvl="0"/>
            <a:r>
              <a:rPr lang="es-EC" dirty="0" smtClean="0"/>
              <a:t>Brindar servicios diferentes como por ejemplo consulta del clima en tiempo real.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DESCRIPCIÓN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El proyecto a realizar consiste en la implementación de una centralita telefónica basada en Asterisk capaz de hacer consultas de  clientes, gestionar reservas hoteleras, realizar programación de despertadores y consultas en tiempo real del estado del clima haciendo uso de herramientas como Apache, PHP y  MySQL.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Con la implementación de este proyecto buscamos mejorar los recursos telefónicos con los que cuenta un hotel.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ESQUEMA</a:t>
            </a:r>
            <a:endParaRPr lang="es-ES" b="1" dirty="0"/>
          </a:p>
        </p:txBody>
      </p:sp>
      <p:pic>
        <p:nvPicPr>
          <p:cNvPr id="4" name="Content Placeholder 3" descr="esquema_ho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2162" y="2687638"/>
            <a:ext cx="5019675" cy="3448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METODOLOGÍA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Para cumplir con nuestros objetivos realizaremos una instalación de Asterisk sobre un servidor con sistema operativo Centos.</a:t>
            </a:r>
          </a:p>
          <a:p>
            <a:endParaRPr lang="es-ES" dirty="0" smtClean="0"/>
          </a:p>
          <a:p>
            <a:r>
              <a:rPr lang="es-ES" dirty="0" smtClean="0"/>
              <a:t>Instalaremos herramientas adicionales como Apache, PHP y MySQL las cuales incrementan las funcionalidades de nuestro servidor.</a:t>
            </a:r>
          </a:p>
          <a:p>
            <a:endParaRPr lang="es-ES" dirty="0" smtClean="0"/>
          </a:p>
          <a:p>
            <a:r>
              <a:rPr lang="es-ES" dirty="0" smtClean="0"/>
              <a:t>Utilizaremos AGI para la ejecución de los scripts escritos en lenguaje PHP.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ASTERISK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Asterisk es un programa de software libre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Incluye muchas características como buzón de voz, conferencias, IVR, distribución automática de llamadas, entre otras.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Para conectar teléfonos estándar analógicos son necesarias tarjetas electrónicas telefónicas FXS o FXO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Esquema conceptual de una red basada en Asterisk.</a:t>
            </a:r>
            <a:endParaRPr lang="en-CA" dirty="0"/>
          </a:p>
        </p:txBody>
      </p:sp>
      <p:pic>
        <p:nvPicPr>
          <p:cNvPr id="4" name="Imagen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5732722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436</TotalTime>
  <Words>716</Words>
  <Application>Microsoft Office PowerPoint</Application>
  <PresentationFormat>Presentación en pantalla (4:3)</PresentationFormat>
  <Paragraphs>109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Urban</vt:lpstr>
      <vt:lpstr>“Diseño e Implementación de un Sistema de Gestión Telefónica Automática para Negocios Hoteleros” </vt:lpstr>
      <vt:lpstr>ANTECEDENTES:</vt:lpstr>
      <vt:lpstr>OBJETIVO GENERAL</vt:lpstr>
      <vt:lpstr>OBJETIVOS ESPECÍFICOS</vt:lpstr>
      <vt:lpstr>DESCRIPCIÓN</vt:lpstr>
      <vt:lpstr>ESQUEMA</vt:lpstr>
      <vt:lpstr>METODOLOGÍA</vt:lpstr>
      <vt:lpstr>ASTERISK</vt:lpstr>
      <vt:lpstr>Esquema conceptual de una red basada en Asterisk.</vt:lpstr>
      <vt:lpstr>FXS/FXO</vt:lpstr>
      <vt:lpstr>Esquema de conexión FXS/FXO con PBX</vt:lpstr>
      <vt:lpstr>CONFIGURACIÓN DE LOS ARCHIVOS</vt:lpstr>
      <vt:lpstr>COMPONENTES</vt:lpstr>
      <vt:lpstr>HARDWARE</vt:lpstr>
      <vt:lpstr>SOFTWARE</vt:lpstr>
      <vt:lpstr>Diagrama de flujo de los procesos principales.</vt:lpstr>
      <vt:lpstr>Consulta de cliente existente en la base</vt:lpstr>
      <vt:lpstr>Reservación de habitaciones</vt:lpstr>
      <vt:lpstr>Consulta de la temperatura actual en Guayaquil</vt:lpstr>
      <vt:lpstr>Programación de despertadores</vt:lpstr>
      <vt:lpstr>PRUEBAS</vt:lpstr>
      <vt:lpstr>CONCLUSIONES</vt:lpstr>
      <vt:lpstr>RECOMENDACIONES</vt:lpstr>
      <vt:lpstr>RECOMENDACIONES</vt:lpstr>
      <vt:lpstr>PREGUNTAS</vt:lpstr>
      <vt:lpstr>“Diseño e Implementación de un Sistema de Gestión Telefónica Automática para Negocios Hoteleros”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e Implementación de un Sistema de Gestión Telefónica Automática para Negocios Hoteleros”</dc:title>
  <dc:creator>Grace</dc:creator>
  <cp:lastModifiedBy>user</cp:lastModifiedBy>
  <cp:revision>103</cp:revision>
  <dcterms:created xsi:type="dcterms:W3CDTF">2011-08-30T15:56:32Z</dcterms:created>
  <dcterms:modified xsi:type="dcterms:W3CDTF">2011-09-02T04:10:04Z</dcterms:modified>
</cp:coreProperties>
</file>