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6"/>
  </p:notesMasterIdLst>
  <p:handoutMasterIdLst>
    <p:handoutMasterId r:id="rId57"/>
  </p:handoutMasterIdLst>
  <p:sldIdLst>
    <p:sldId id="256" r:id="rId3"/>
    <p:sldId id="257" r:id="rId4"/>
    <p:sldId id="259" r:id="rId5"/>
    <p:sldId id="261" r:id="rId6"/>
    <p:sldId id="339" r:id="rId7"/>
    <p:sldId id="341" r:id="rId8"/>
    <p:sldId id="340" r:id="rId9"/>
    <p:sldId id="342" r:id="rId10"/>
    <p:sldId id="343" r:id="rId11"/>
    <p:sldId id="265" r:id="rId12"/>
    <p:sldId id="270" r:id="rId13"/>
    <p:sldId id="267" r:id="rId14"/>
    <p:sldId id="269" r:id="rId15"/>
    <p:sldId id="271" r:id="rId16"/>
    <p:sldId id="274" r:id="rId17"/>
    <p:sldId id="275" r:id="rId18"/>
    <p:sldId id="276" r:id="rId19"/>
    <p:sldId id="278" r:id="rId20"/>
    <p:sldId id="280" r:id="rId21"/>
    <p:sldId id="282" r:id="rId22"/>
    <p:sldId id="287" r:id="rId23"/>
    <p:sldId id="293" r:id="rId24"/>
    <p:sldId id="296" r:id="rId25"/>
    <p:sldId id="316" r:id="rId26"/>
    <p:sldId id="319" r:id="rId27"/>
    <p:sldId id="320" r:id="rId28"/>
    <p:sldId id="322" r:id="rId29"/>
    <p:sldId id="337" r:id="rId30"/>
    <p:sldId id="323" r:id="rId31"/>
    <p:sldId id="324" r:id="rId32"/>
    <p:sldId id="325" r:id="rId33"/>
    <p:sldId id="326" r:id="rId34"/>
    <p:sldId id="327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66" autoAdjust="0"/>
  </p:normalViewPr>
  <p:slideViewPr>
    <p:cSldViewPr>
      <p:cViewPr>
        <p:scale>
          <a:sx n="53" d="100"/>
          <a:sy n="53" d="100"/>
        </p:scale>
        <p:origin x="-186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mio.xlsx" TargetMode="External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1CB19-B314-4018-A407-7FCEDD912847}" type="doc">
      <dgm:prSet loTypeId="urn:microsoft.com/office/officeart/2005/8/layout/hList2#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439BCF2D-E68E-4D4B-8D98-9A1823D378C1}">
      <dgm:prSet phldrT="[Texto]"/>
      <dgm:spPr/>
      <dgm:t>
        <a:bodyPr/>
        <a:lstStyle/>
        <a:p>
          <a:r>
            <a:rPr lang="es-EC" dirty="0" smtClean="0"/>
            <a:t>INTRODUCCIÓN</a:t>
          </a:r>
          <a:endParaRPr lang="es-EC" dirty="0"/>
        </a:p>
      </dgm:t>
    </dgm:pt>
    <dgm:pt modelId="{EC98B5F7-317F-45BF-B91E-0E0916E499A7}" type="parTrans" cxnId="{7F4761DE-73A4-4B56-82D8-E6B46CFA99F5}">
      <dgm:prSet/>
      <dgm:spPr/>
      <dgm:t>
        <a:bodyPr/>
        <a:lstStyle/>
        <a:p>
          <a:endParaRPr lang="es-EC"/>
        </a:p>
      </dgm:t>
    </dgm:pt>
    <dgm:pt modelId="{942F55D0-F629-4FF2-B795-7DC5F6D34A6A}" type="sibTrans" cxnId="{7F4761DE-73A4-4B56-82D8-E6B46CFA99F5}">
      <dgm:prSet/>
      <dgm:spPr/>
      <dgm:t>
        <a:bodyPr/>
        <a:lstStyle/>
        <a:p>
          <a:endParaRPr lang="es-EC"/>
        </a:p>
      </dgm:t>
    </dgm:pt>
    <dgm:pt modelId="{4F047FB1-9FDF-4A04-B6AC-F8EC73BE8F50}">
      <dgm:prSet phldrT="[Texto]"/>
      <dgm:spPr/>
      <dgm:t>
        <a:bodyPr/>
        <a:lstStyle/>
        <a:p>
          <a:r>
            <a:rPr lang="es-EC" dirty="0" smtClean="0"/>
            <a:t>Nuestro proyecto es la creación de un restaurante temático basado en las cuatro estaciones del año, llamado </a:t>
          </a:r>
          <a:r>
            <a:rPr lang="es-ES" dirty="0" smtClean="0"/>
            <a:t>“</a:t>
          </a:r>
          <a:r>
            <a:rPr lang="es-ES" dirty="0" err="1" smtClean="0"/>
            <a:t>Four</a:t>
          </a:r>
          <a:r>
            <a:rPr lang="es-EC" dirty="0" smtClean="0"/>
            <a:t> </a:t>
          </a:r>
          <a:r>
            <a:rPr lang="es-EC" dirty="0" err="1" smtClean="0"/>
            <a:t>Seasons</a:t>
          </a:r>
          <a:r>
            <a:rPr lang="es-EC" dirty="0" smtClean="0"/>
            <a:t>”, el cual se basa en satisfacer las necesidades de las personas residentes en la ciudad de Machala.</a:t>
          </a:r>
          <a:endParaRPr lang="es-EC" dirty="0"/>
        </a:p>
      </dgm:t>
    </dgm:pt>
    <dgm:pt modelId="{F9EF2A7F-5BFD-45F1-8610-88DDBA5174EE}" type="parTrans" cxnId="{7AF92667-284B-4E38-BCC7-6F338084BE8B}">
      <dgm:prSet/>
      <dgm:spPr/>
      <dgm:t>
        <a:bodyPr/>
        <a:lstStyle/>
        <a:p>
          <a:endParaRPr lang="es-EC"/>
        </a:p>
      </dgm:t>
    </dgm:pt>
    <dgm:pt modelId="{15537742-5964-45BE-B248-15B4A29EC51A}" type="sibTrans" cxnId="{7AF92667-284B-4E38-BCC7-6F338084BE8B}">
      <dgm:prSet/>
      <dgm:spPr/>
      <dgm:t>
        <a:bodyPr/>
        <a:lstStyle/>
        <a:p>
          <a:endParaRPr lang="es-EC"/>
        </a:p>
      </dgm:t>
    </dgm:pt>
    <dgm:pt modelId="{4224906E-5C42-48C0-AB14-0CD56E5EF61F}">
      <dgm:prSet phldrT="[Texto]"/>
      <dgm:spPr/>
      <dgm:t>
        <a:bodyPr/>
        <a:lstStyle/>
        <a:p>
          <a:endParaRPr lang="es-EC" dirty="0"/>
        </a:p>
      </dgm:t>
    </dgm:pt>
    <dgm:pt modelId="{29E8F3E5-7A4B-4F7B-A3DC-ED7D2B67200C}" type="parTrans" cxnId="{AE2733B9-65A1-4740-91C2-EDBC7FD47E23}">
      <dgm:prSet/>
      <dgm:spPr/>
      <dgm:t>
        <a:bodyPr/>
        <a:lstStyle/>
        <a:p>
          <a:endParaRPr lang="es-EC"/>
        </a:p>
      </dgm:t>
    </dgm:pt>
    <dgm:pt modelId="{FC457919-645F-4410-9479-52ACA3C2E466}" type="sibTrans" cxnId="{AE2733B9-65A1-4740-91C2-EDBC7FD47E23}">
      <dgm:prSet/>
      <dgm:spPr/>
      <dgm:t>
        <a:bodyPr/>
        <a:lstStyle/>
        <a:p>
          <a:endParaRPr lang="es-EC"/>
        </a:p>
      </dgm:t>
    </dgm:pt>
    <dgm:pt modelId="{C30108C8-DD10-4964-81A5-2F3670E2A794}" type="pres">
      <dgm:prSet presAssocID="{0CF1CB19-B314-4018-A407-7FCEDD91284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84BCDA-1865-4D70-AB8E-1E8D02A78746}" type="pres">
      <dgm:prSet presAssocID="{439BCF2D-E68E-4D4B-8D98-9A1823D378C1}" presName="compositeNode" presStyleCnt="0">
        <dgm:presLayoutVars>
          <dgm:bulletEnabled val="1"/>
        </dgm:presLayoutVars>
      </dgm:prSet>
      <dgm:spPr/>
    </dgm:pt>
    <dgm:pt modelId="{8EB525A4-59EF-4EF9-A714-F25DDE8BE658}" type="pres">
      <dgm:prSet presAssocID="{439BCF2D-E68E-4D4B-8D98-9A1823D378C1}" presName="image" presStyleLbl="fgImgPlace1" presStyleIdx="0" presStyleCnt="1" custScaleX="138723" custScaleY="116122" custLinFactNeighborX="8524" custLinFactNeighborY="-3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A441C0-8637-484A-85E2-8DA4F0A96EF2}" type="pres">
      <dgm:prSet presAssocID="{439BCF2D-E68E-4D4B-8D98-9A1823D378C1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0742FA-327F-4583-A297-4985D1CC993D}" type="pres">
      <dgm:prSet presAssocID="{439BCF2D-E68E-4D4B-8D98-9A1823D378C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F92667-284B-4E38-BCC7-6F338084BE8B}" srcId="{439BCF2D-E68E-4D4B-8D98-9A1823D378C1}" destId="{4F047FB1-9FDF-4A04-B6AC-F8EC73BE8F50}" srcOrd="0" destOrd="0" parTransId="{F9EF2A7F-5BFD-45F1-8610-88DDBA5174EE}" sibTransId="{15537742-5964-45BE-B248-15B4A29EC51A}"/>
    <dgm:cxn modelId="{7F4761DE-73A4-4B56-82D8-E6B46CFA99F5}" srcId="{0CF1CB19-B314-4018-A407-7FCEDD912847}" destId="{439BCF2D-E68E-4D4B-8D98-9A1823D378C1}" srcOrd="0" destOrd="0" parTransId="{EC98B5F7-317F-45BF-B91E-0E0916E499A7}" sibTransId="{942F55D0-F629-4FF2-B795-7DC5F6D34A6A}"/>
    <dgm:cxn modelId="{AE2733B9-65A1-4740-91C2-EDBC7FD47E23}" srcId="{439BCF2D-E68E-4D4B-8D98-9A1823D378C1}" destId="{4224906E-5C42-48C0-AB14-0CD56E5EF61F}" srcOrd="1" destOrd="0" parTransId="{29E8F3E5-7A4B-4F7B-A3DC-ED7D2B67200C}" sibTransId="{FC457919-645F-4410-9479-52ACA3C2E466}"/>
    <dgm:cxn modelId="{49AB145D-29C8-4C91-8C79-D1E915EE7506}" type="presOf" srcId="{4224906E-5C42-48C0-AB14-0CD56E5EF61F}" destId="{2AA441C0-8637-484A-85E2-8DA4F0A96EF2}" srcOrd="0" destOrd="1" presId="urn:microsoft.com/office/officeart/2005/8/layout/hList2#1"/>
    <dgm:cxn modelId="{7F5D027F-852A-4F6F-9E5A-33C483229DBE}" type="presOf" srcId="{439BCF2D-E68E-4D4B-8D98-9A1823D378C1}" destId="{6C0742FA-327F-4583-A297-4985D1CC993D}" srcOrd="0" destOrd="0" presId="urn:microsoft.com/office/officeart/2005/8/layout/hList2#1"/>
    <dgm:cxn modelId="{25C4CA07-1C82-45E3-B637-E5EF56AC6301}" type="presOf" srcId="{4F047FB1-9FDF-4A04-B6AC-F8EC73BE8F50}" destId="{2AA441C0-8637-484A-85E2-8DA4F0A96EF2}" srcOrd="0" destOrd="0" presId="urn:microsoft.com/office/officeart/2005/8/layout/hList2#1"/>
    <dgm:cxn modelId="{44DCC226-C7B8-4E44-93C8-745AE6F0E7D7}" type="presOf" srcId="{0CF1CB19-B314-4018-A407-7FCEDD912847}" destId="{C30108C8-DD10-4964-81A5-2F3670E2A794}" srcOrd="0" destOrd="0" presId="urn:microsoft.com/office/officeart/2005/8/layout/hList2#1"/>
    <dgm:cxn modelId="{F97449D5-1352-491E-903B-16BD4AD0D6F9}" type="presParOf" srcId="{C30108C8-DD10-4964-81A5-2F3670E2A794}" destId="{3384BCDA-1865-4D70-AB8E-1E8D02A78746}" srcOrd="0" destOrd="0" presId="urn:microsoft.com/office/officeart/2005/8/layout/hList2#1"/>
    <dgm:cxn modelId="{51292792-3265-43DB-89F2-D3159E466461}" type="presParOf" srcId="{3384BCDA-1865-4D70-AB8E-1E8D02A78746}" destId="{8EB525A4-59EF-4EF9-A714-F25DDE8BE658}" srcOrd="0" destOrd="0" presId="urn:microsoft.com/office/officeart/2005/8/layout/hList2#1"/>
    <dgm:cxn modelId="{28D94CF2-3408-4A08-867B-109C64D75BF1}" type="presParOf" srcId="{3384BCDA-1865-4D70-AB8E-1E8D02A78746}" destId="{2AA441C0-8637-484A-85E2-8DA4F0A96EF2}" srcOrd="1" destOrd="0" presId="urn:microsoft.com/office/officeart/2005/8/layout/hList2#1"/>
    <dgm:cxn modelId="{235E9368-DEA1-44E9-8601-9FE4D809FE50}" type="presParOf" srcId="{3384BCDA-1865-4D70-AB8E-1E8D02A78746}" destId="{6C0742FA-327F-4583-A297-4985D1CC993D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74A490-2AB5-43A7-AB57-832533C5470C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24ED8DB-D433-4546-9683-B48F572998C7}">
      <dgm:prSet phldrT="[Texto]"/>
      <dgm:spPr/>
      <dgm:t>
        <a:bodyPr/>
        <a:lstStyle/>
        <a:p>
          <a:r>
            <a:rPr lang="es-ES" dirty="0" smtClean="0">
              <a:solidFill>
                <a:schemeClr val="accent5">
                  <a:lumMod val="50000"/>
                </a:schemeClr>
              </a:solidFill>
            </a:rPr>
            <a:t>Viabilidad del proyecto</a:t>
          </a:r>
          <a:endParaRPr lang="es-ES" dirty="0">
            <a:solidFill>
              <a:schemeClr val="accent5">
                <a:lumMod val="50000"/>
              </a:schemeClr>
            </a:solidFill>
          </a:endParaRPr>
        </a:p>
      </dgm:t>
    </dgm:pt>
    <dgm:pt modelId="{92AD7FEE-C8FE-4DBD-96C8-7185AD778E95}" type="parTrans" cxnId="{0FF32201-8B67-4B3F-98E0-890D24DFD081}">
      <dgm:prSet/>
      <dgm:spPr/>
      <dgm:t>
        <a:bodyPr/>
        <a:lstStyle/>
        <a:p>
          <a:endParaRPr lang="es-ES"/>
        </a:p>
      </dgm:t>
    </dgm:pt>
    <dgm:pt modelId="{68F1516B-B459-4F8E-85B4-17BC60C3F77D}" type="sibTrans" cxnId="{0FF32201-8B67-4B3F-98E0-890D24DFD081}">
      <dgm:prSet/>
      <dgm:spPr/>
      <dgm:t>
        <a:bodyPr/>
        <a:lstStyle/>
        <a:p>
          <a:endParaRPr lang="es-ES"/>
        </a:p>
      </dgm:t>
    </dgm:pt>
    <dgm:pt modelId="{79EC4CF3-E3D5-43D3-9F13-EAAA4C4935AC}">
      <dgm:prSet phldrT="[Texto]"/>
      <dgm:spPr/>
      <dgm:t>
        <a:bodyPr/>
        <a:lstStyle/>
        <a:p>
          <a:r>
            <a:rPr lang="es-ES" dirty="0" smtClean="0"/>
            <a:t>Capital de trabajo requerido</a:t>
          </a:r>
          <a:endParaRPr lang="es-ES" dirty="0"/>
        </a:p>
      </dgm:t>
    </dgm:pt>
    <dgm:pt modelId="{A81BEDA6-BAC0-43DF-B3CA-E78F77AE9333}" type="parTrans" cxnId="{8460529A-0E76-4F85-BD03-B54F5D260016}">
      <dgm:prSet/>
      <dgm:spPr/>
      <dgm:t>
        <a:bodyPr/>
        <a:lstStyle/>
        <a:p>
          <a:endParaRPr lang="es-ES"/>
        </a:p>
      </dgm:t>
    </dgm:pt>
    <dgm:pt modelId="{D23A748E-02FF-4228-BB9E-4376221864FE}" type="sibTrans" cxnId="{8460529A-0E76-4F85-BD03-B54F5D260016}">
      <dgm:prSet/>
      <dgm:spPr/>
      <dgm:t>
        <a:bodyPr/>
        <a:lstStyle/>
        <a:p>
          <a:endParaRPr lang="es-ES"/>
        </a:p>
      </dgm:t>
    </dgm:pt>
    <dgm:pt modelId="{179162E2-6499-445F-B97B-A96069CED732}">
      <dgm:prSet phldrT="[Texto]"/>
      <dgm:spPr/>
      <dgm:t>
        <a:bodyPr/>
        <a:lstStyle/>
        <a:p>
          <a:r>
            <a:rPr lang="es-ES" dirty="0" smtClean="0"/>
            <a:t>Monto de ingresos proyectados</a:t>
          </a:r>
          <a:endParaRPr lang="es-ES" dirty="0"/>
        </a:p>
      </dgm:t>
    </dgm:pt>
    <dgm:pt modelId="{676B2D66-008A-43EE-8EED-B2741A58059C}" type="parTrans" cxnId="{0AA3F4BF-1F5E-4AFA-A025-EDEF66D7FB53}">
      <dgm:prSet/>
      <dgm:spPr/>
      <dgm:t>
        <a:bodyPr/>
        <a:lstStyle/>
        <a:p>
          <a:endParaRPr lang="es-ES"/>
        </a:p>
      </dgm:t>
    </dgm:pt>
    <dgm:pt modelId="{4777F6E0-8AED-499B-BA67-7C65139DF2B0}" type="sibTrans" cxnId="{0AA3F4BF-1F5E-4AFA-A025-EDEF66D7FB53}">
      <dgm:prSet/>
      <dgm:spPr/>
      <dgm:t>
        <a:bodyPr/>
        <a:lstStyle/>
        <a:p>
          <a:endParaRPr lang="es-ES"/>
        </a:p>
      </dgm:t>
    </dgm:pt>
    <dgm:pt modelId="{66315EA0-0D28-4AEF-8DED-F1DFB15C459B}">
      <dgm:prSet phldrT="[Texto]"/>
      <dgm:spPr/>
      <dgm:t>
        <a:bodyPr/>
        <a:lstStyle/>
        <a:p>
          <a:r>
            <a:rPr lang="es-ES" dirty="0" smtClean="0"/>
            <a:t>Tasa Interna de Retorno (TIR) </a:t>
          </a:r>
          <a:endParaRPr lang="es-ES" dirty="0"/>
        </a:p>
      </dgm:t>
    </dgm:pt>
    <dgm:pt modelId="{7628ED79-29F3-4FF5-9BDB-689EABD13C3D}" type="parTrans" cxnId="{F34CEE6C-2BB8-4586-81F5-8582AAA925F9}">
      <dgm:prSet/>
      <dgm:spPr/>
      <dgm:t>
        <a:bodyPr/>
        <a:lstStyle/>
        <a:p>
          <a:endParaRPr lang="es-ES"/>
        </a:p>
      </dgm:t>
    </dgm:pt>
    <dgm:pt modelId="{744A9363-1FAE-4D49-BDA9-27CF16F5EABF}" type="sibTrans" cxnId="{F34CEE6C-2BB8-4586-81F5-8582AAA925F9}">
      <dgm:prSet/>
      <dgm:spPr/>
      <dgm:t>
        <a:bodyPr/>
        <a:lstStyle/>
        <a:p>
          <a:endParaRPr lang="es-ES"/>
        </a:p>
      </dgm:t>
    </dgm:pt>
    <dgm:pt modelId="{10874265-194F-41DD-896B-E9FEAEEF8955}">
      <dgm:prSet phldrT="[Texto]"/>
      <dgm:spPr/>
      <dgm:t>
        <a:bodyPr/>
        <a:lstStyle/>
        <a:p>
          <a:r>
            <a:rPr lang="es-ES" dirty="0" smtClean="0"/>
            <a:t>Inversión en activos fijos</a:t>
          </a:r>
          <a:endParaRPr lang="es-ES" dirty="0"/>
        </a:p>
      </dgm:t>
    </dgm:pt>
    <dgm:pt modelId="{268CFE37-3961-49E3-9E72-0F4DEB65498E}" type="parTrans" cxnId="{A962A4F7-D778-4EF1-9BA7-00B81D30EBC9}">
      <dgm:prSet/>
      <dgm:spPr/>
      <dgm:t>
        <a:bodyPr/>
        <a:lstStyle/>
        <a:p>
          <a:endParaRPr lang="es-ES"/>
        </a:p>
      </dgm:t>
    </dgm:pt>
    <dgm:pt modelId="{63106C2B-421F-444E-ACD6-58E3A7718781}" type="sibTrans" cxnId="{A962A4F7-D778-4EF1-9BA7-00B81D30EBC9}">
      <dgm:prSet/>
      <dgm:spPr/>
      <dgm:t>
        <a:bodyPr/>
        <a:lstStyle/>
        <a:p>
          <a:endParaRPr lang="es-ES"/>
        </a:p>
      </dgm:t>
    </dgm:pt>
    <dgm:pt modelId="{9917947A-DDD6-41F6-BC38-25411AD60F40}" type="pres">
      <dgm:prSet presAssocID="{2C74A490-2AB5-43A7-AB57-832533C54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83B7744-483E-4CC8-A056-076C4F0A71A5}" type="pres">
      <dgm:prSet presAssocID="{624ED8DB-D433-4546-9683-B48F572998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B457C-0CE7-4D98-9405-58E0D26D1AA5}" type="pres">
      <dgm:prSet presAssocID="{624ED8DB-D433-4546-9683-B48F572998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6B2AF3-9415-431C-A351-EDABB6D3D000}" type="presOf" srcId="{624ED8DB-D433-4546-9683-B48F572998C7}" destId="{883B7744-483E-4CC8-A056-076C4F0A71A5}" srcOrd="0" destOrd="0" presId="urn:microsoft.com/office/officeart/2005/8/layout/vList2"/>
    <dgm:cxn modelId="{0FF32201-8B67-4B3F-98E0-890D24DFD081}" srcId="{2C74A490-2AB5-43A7-AB57-832533C5470C}" destId="{624ED8DB-D433-4546-9683-B48F572998C7}" srcOrd="0" destOrd="0" parTransId="{92AD7FEE-C8FE-4DBD-96C8-7185AD778E95}" sibTransId="{68F1516B-B459-4F8E-85B4-17BC60C3F77D}"/>
    <dgm:cxn modelId="{B496C95C-A6DE-4D02-8594-39B9C4F28E1C}" type="presOf" srcId="{179162E2-6499-445F-B97B-A96069CED732}" destId="{3E6B457C-0CE7-4D98-9405-58E0D26D1AA5}" srcOrd="0" destOrd="2" presId="urn:microsoft.com/office/officeart/2005/8/layout/vList2"/>
    <dgm:cxn modelId="{58670236-9FC7-4C0F-9415-0FC902890DE4}" type="presOf" srcId="{2C74A490-2AB5-43A7-AB57-832533C5470C}" destId="{9917947A-DDD6-41F6-BC38-25411AD60F40}" srcOrd="0" destOrd="0" presId="urn:microsoft.com/office/officeart/2005/8/layout/vList2"/>
    <dgm:cxn modelId="{35D4B21D-7658-4984-B7BC-B74A3ADFAC53}" type="presOf" srcId="{66315EA0-0D28-4AEF-8DED-F1DFB15C459B}" destId="{3E6B457C-0CE7-4D98-9405-58E0D26D1AA5}" srcOrd="0" destOrd="3" presId="urn:microsoft.com/office/officeart/2005/8/layout/vList2"/>
    <dgm:cxn modelId="{0AA3F4BF-1F5E-4AFA-A025-EDEF66D7FB53}" srcId="{624ED8DB-D433-4546-9683-B48F572998C7}" destId="{179162E2-6499-445F-B97B-A96069CED732}" srcOrd="2" destOrd="0" parTransId="{676B2D66-008A-43EE-8EED-B2741A58059C}" sibTransId="{4777F6E0-8AED-499B-BA67-7C65139DF2B0}"/>
    <dgm:cxn modelId="{1F15C0FF-70FD-498E-B03D-2D5A5F5EC30A}" type="presOf" srcId="{10874265-194F-41DD-896B-E9FEAEEF8955}" destId="{3E6B457C-0CE7-4D98-9405-58E0D26D1AA5}" srcOrd="0" destOrd="1" presId="urn:microsoft.com/office/officeart/2005/8/layout/vList2"/>
    <dgm:cxn modelId="{F34CEE6C-2BB8-4586-81F5-8582AAA925F9}" srcId="{624ED8DB-D433-4546-9683-B48F572998C7}" destId="{66315EA0-0D28-4AEF-8DED-F1DFB15C459B}" srcOrd="3" destOrd="0" parTransId="{7628ED79-29F3-4FF5-9BDB-689EABD13C3D}" sibTransId="{744A9363-1FAE-4D49-BDA9-27CF16F5EABF}"/>
    <dgm:cxn modelId="{A962A4F7-D778-4EF1-9BA7-00B81D30EBC9}" srcId="{624ED8DB-D433-4546-9683-B48F572998C7}" destId="{10874265-194F-41DD-896B-E9FEAEEF8955}" srcOrd="1" destOrd="0" parTransId="{268CFE37-3961-49E3-9E72-0F4DEB65498E}" sibTransId="{63106C2B-421F-444E-ACD6-58E3A7718781}"/>
    <dgm:cxn modelId="{8460529A-0E76-4F85-BD03-B54F5D260016}" srcId="{624ED8DB-D433-4546-9683-B48F572998C7}" destId="{79EC4CF3-E3D5-43D3-9F13-EAAA4C4935AC}" srcOrd="0" destOrd="0" parTransId="{A81BEDA6-BAC0-43DF-B3CA-E78F77AE9333}" sibTransId="{D23A748E-02FF-4228-BB9E-4376221864FE}"/>
    <dgm:cxn modelId="{E86DB872-FEE5-4BC2-94E1-4C6906D55D17}" type="presOf" srcId="{79EC4CF3-E3D5-43D3-9F13-EAAA4C4935AC}" destId="{3E6B457C-0CE7-4D98-9405-58E0D26D1AA5}" srcOrd="0" destOrd="0" presId="urn:microsoft.com/office/officeart/2005/8/layout/vList2"/>
    <dgm:cxn modelId="{E6BD944B-82B2-45E0-B924-24D12DF6627C}" type="presParOf" srcId="{9917947A-DDD6-41F6-BC38-25411AD60F40}" destId="{883B7744-483E-4CC8-A056-076C4F0A71A5}" srcOrd="0" destOrd="0" presId="urn:microsoft.com/office/officeart/2005/8/layout/vList2"/>
    <dgm:cxn modelId="{77A234EE-0110-4E0B-924B-328454D0143C}" type="presParOf" srcId="{9917947A-DDD6-41F6-BC38-25411AD60F40}" destId="{3E6B457C-0CE7-4D98-9405-58E0D26D1A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9E4398-E3BA-43C2-AE95-D78B29DE6DB9}" type="doc">
      <dgm:prSet loTypeId="urn:microsoft.com/office/officeart/2005/8/layout/hLis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D1460D6-975E-45CB-BEEF-02FDCD7D51A9}">
      <dgm:prSet phldrT="[Texto]"/>
      <dgm:spPr/>
      <dgm:t>
        <a:bodyPr/>
        <a:lstStyle/>
        <a:p>
          <a:r>
            <a:rPr lang="es-ES" dirty="0" smtClean="0"/>
            <a:t>Inversiones</a:t>
          </a:r>
          <a:endParaRPr lang="es-ES" dirty="0"/>
        </a:p>
      </dgm:t>
    </dgm:pt>
    <dgm:pt modelId="{F1D929F1-3BEC-4C24-AEE5-20F1B5EA4CC0}" type="parTrans" cxnId="{3CD63A68-74ED-4C37-A01A-569EEA4A3521}">
      <dgm:prSet/>
      <dgm:spPr/>
      <dgm:t>
        <a:bodyPr/>
        <a:lstStyle/>
        <a:p>
          <a:endParaRPr lang="es-ES"/>
        </a:p>
      </dgm:t>
    </dgm:pt>
    <dgm:pt modelId="{0BB482A1-01C2-4600-8197-41F292857D6E}" type="sibTrans" cxnId="{3CD63A68-74ED-4C37-A01A-569EEA4A3521}">
      <dgm:prSet/>
      <dgm:spPr/>
      <dgm:t>
        <a:bodyPr/>
        <a:lstStyle/>
        <a:p>
          <a:endParaRPr lang="es-ES"/>
        </a:p>
      </dgm:t>
    </dgm:pt>
    <dgm:pt modelId="{BE8983E8-7272-4136-91A6-FFE94B3CE6A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/>
            <a:t>ACTIVOS FIJOS</a:t>
          </a:r>
        </a:p>
      </dgm:t>
    </dgm:pt>
    <dgm:pt modelId="{06D42085-15C6-45BF-AE86-212B379FB890}" type="parTrans" cxnId="{964B2618-02F1-4B56-8D56-AB725A99A1A4}">
      <dgm:prSet/>
      <dgm:spPr/>
      <dgm:t>
        <a:bodyPr/>
        <a:lstStyle/>
        <a:p>
          <a:endParaRPr lang="es-ES"/>
        </a:p>
      </dgm:t>
    </dgm:pt>
    <dgm:pt modelId="{E18C3B42-0EF2-4391-91E9-BE54E0D14522}" type="sibTrans" cxnId="{964B2618-02F1-4B56-8D56-AB725A99A1A4}">
      <dgm:prSet/>
      <dgm:spPr/>
      <dgm:t>
        <a:bodyPr/>
        <a:lstStyle/>
        <a:p>
          <a:endParaRPr lang="es-ES"/>
        </a:p>
      </dgm:t>
    </dgm:pt>
    <dgm:pt modelId="{96A21D14-8626-4820-992D-E241CE2004FA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S" sz="2600" dirty="0" smtClean="0"/>
            <a:t>CAPITAL DE TRABAJO</a:t>
          </a:r>
          <a:endParaRPr lang="es-ES" sz="2600" dirty="0"/>
        </a:p>
      </dgm:t>
    </dgm:pt>
    <dgm:pt modelId="{C3016E53-C22A-4A33-9B90-BE41DC1CC780}" type="parTrans" cxnId="{5DF3682C-1EF9-45FC-982F-0C47C2F66C97}">
      <dgm:prSet/>
      <dgm:spPr/>
      <dgm:t>
        <a:bodyPr/>
        <a:lstStyle/>
        <a:p>
          <a:endParaRPr lang="es-ES"/>
        </a:p>
      </dgm:t>
    </dgm:pt>
    <dgm:pt modelId="{20C0FE03-5FB0-4DF0-8308-59BBCCEED722}" type="sibTrans" cxnId="{5DF3682C-1EF9-45FC-982F-0C47C2F66C97}">
      <dgm:prSet/>
      <dgm:spPr/>
      <dgm:t>
        <a:bodyPr/>
        <a:lstStyle/>
        <a:p>
          <a:endParaRPr lang="es-ES"/>
        </a:p>
      </dgm:t>
    </dgm:pt>
    <dgm:pt modelId="{27CEB8F2-EBD0-4451-9344-92949AD12754}">
      <dgm:prSet/>
      <dgm:spPr/>
      <dgm:t>
        <a:bodyPr/>
        <a:lstStyle/>
        <a:p>
          <a:r>
            <a:rPr lang="es-ES" dirty="0" smtClean="0"/>
            <a:t>Utensilios e implementos</a:t>
          </a:r>
          <a:endParaRPr lang="es-ES" dirty="0"/>
        </a:p>
      </dgm:t>
    </dgm:pt>
    <dgm:pt modelId="{3537C81E-92B2-439D-ACCC-14FA6F619D4C}" type="parTrans" cxnId="{384E785D-3889-43FB-BAFB-8E81224EEB06}">
      <dgm:prSet/>
      <dgm:spPr/>
      <dgm:t>
        <a:bodyPr/>
        <a:lstStyle/>
        <a:p>
          <a:endParaRPr lang="es-ES"/>
        </a:p>
      </dgm:t>
    </dgm:pt>
    <dgm:pt modelId="{054D0809-9403-4276-9BD3-6A698EC9C137}" type="sibTrans" cxnId="{384E785D-3889-43FB-BAFB-8E81224EEB06}">
      <dgm:prSet/>
      <dgm:spPr/>
      <dgm:t>
        <a:bodyPr/>
        <a:lstStyle/>
        <a:p>
          <a:endParaRPr lang="es-ES"/>
        </a:p>
      </dgm:t>
    </dgm:pt>
    <dgm:pt modelId="{07C440FC-386A-480B-B3E7-10912ABB4FDA}">
      <dgm:prSet/>
      <dgm:spPr/>
      <dgm:t>
        <a:bodyPr/>
        <a:lstStyle/>
        <a:p>
          <a:r>
            <a:rPr lang="es-ES" dirty="0" smtClean="0"/>
            <a:t>Equipos de oficina</a:t>
          </a:r>
          <a:endParaRPr lang="es-ES" dirty="0"/>
        </a:p>
      </dgm:t>
    </dgm:pt>
    <dgm:pt modelId="{3A034CBE-23FF-44EB-B176-2E269A253A2C}" type="parTrans" cxnId="{3245B7F6-8681-41F3-BA89-9474FB3C2C97}">
      <dgm:prSet/>
      <dgm:spPr/>
      <dgm:t>
        <a:bodyPr/>
        <a:lstStyle/>
        <a:p>
          <a:endParaRPr lang="es-ES"/>
        </a:p>
      </dgm:t>
    </dgm:pt>
    <dgm:pt modelId="{B8ADD8B6-9A1C-4608-9F62-7E5284735C27}" type="sibTrans" cxnId="{3245B7F6-8681-41F3-BA89-9474FB3C2C97}">
      <dgm:prSet/>
      <dgm:spPr/>
      <dgm:t>
        <a:bodyPr/>
        <a:lstStyle/>
        <a:p>
          <a:endParaRPr lang="es-ES"/>
        </a:p>
      </dgm:t>
    </dgm:pt>
    <dgm:pt modelId="{42937D13-7505-4B55-A393-34C307E51119}">
      <dgm:prSet/>
      <dgm:spPr/>
      <dgm:t>
        <a:bodyPr/>
        <a:lstStyle/>
        <a:p>
          <a:r>
            <a:rPr lang="es-ES" dirty="0" smtClean="0"/>
            <a:t>Maquinarias y equipos</a:t>
          </a:r>
          <a:endParaRPr lang="es-ES" dirty="0"/>
        </a:p>
      </dgm:t>
    </dgm:pt>
    <dgm:pt modelId="{72EB7480-D231-4EA9-9D47-2EBA689146DC}" type="parTrans" cxnId="{D6C19D2C-B1D2-4653-B731-2C503749F697}">
      <dgm:prSet/>
      <dgm:spPr/>
      <dgm:t>
        <a:bodyPr/>
        <a:lstStyle/>
        <a:p>
          <a:endParaRPr lang="es-ES"/>
        </a:p>
      </dgm:t>
    </dgm:pt>
    <dgm:pt modelId="{41C77D4B-6187-4573-944C-EC4581E8E7E9}" type="sibTrans" cxnId="{D6C19D2C-B1D2-4653-B731-2C503749F697}">
      <dgm:prSet/>
      <dgm:spPr/>
      <dgm:t>
        <a:bodyPr/>
        <a:lstStyle/>
        <a:p>
          <a:endParaRPr lang="es-ES"/>
        </a:p>
      </dgm:t>
    </dgm:pt>
    <dgm:pt modelId="{9C2BA751-35A5-41AC-B09F-9FC00047A4CE}">
      <dgm:prSet/>
      <dgm:spPr/>
      <dgm:t>
        <a:bodyPr/>
        <a:lstStyle/>
        <a:p>
          <a:r>
            <a:rPr lang="es-ES" dirty="0" smtClean="0"/>
            <a:t>Vehículos</a:t>
          </a:r>
          <a:endParaRPr lang="es-ES" dirty="0"/>
        </a:p>
      </dgm:t>
    </dgm:pt>
    <dgm:pt modelId="{ACBA8504-3D2E-4E0A-9A18-C4D0DC2E9F3E}" type="parTrans" cxnId="{FD76B781-74B4-468F-9417-5CC8CE6E33B1}">
      <dgm:prSet/>
      <dgm:spPr/>
      <dgm:t>
        <a:bodyPr/>
        <a:lstStyle/>
        <a:p>
          <a:endParaRPr lang="es-ES"/>
        </a:p>
      </dgm:t>
    </dgm:pt>
    <dgm:pt modelId="{C7B8F105-04AE-461A-8180-8F79C943C8E8}" type="sibTrans" cxnId="{FD76B781-74B4-468F-9417-5CC8CE6E33B1}">
      <dgm:prSet/>
      <dgm:spPr/>
      <dgm:t>
        <a:bodyPr/>
        <a:lstStyle/>
        <a:p>
          <a:endParaRPr lang="es-ES"/>
        </a:p>
      </dgm:t>
    </dgm:pt>
    <dgm:pt modelId="{C7D1510A-E9ED-4C1D-A0E8-124EF354287B}">
      <dgm:prSet/>
      <dgm:spPr/>
      <dgm:t>
        <a:bodyPr/>
        <a:lstStyle/>
        <a:p>
          <a:r>
            <a:rPr lang="es-ES" dirty="0" smtClean="0"/>
            <a:t>Mobiliarios</a:t>
          </a:r>
          <a:endParaRPr lang="es-ES" dirty="0"/>
        </a:p>
      </dgm:t>
    </dgm:pt>
    <dgm:pt modelId="{FA190179-2433-48E3-B2A3-76A2921B2EA0}" type="parTrans" cxnId="{89756D02-C638-4DB8-9F7B-68E48E975DA7}">
      <dgm:prSet/>
      <dgm:spPr/>
      <dgm:t>
        <a:bodyPr/>
        <a:lstStyle/>
        <a:p>
          <a:endParaRPr lang="es-ES"/>
        </a:p>
      </dgm:t>
    </dgm:pt>
    <dgm:pt modelId="{DD586A5E-50C8-4E10-A1F5-69DE52C96EA3}" type="sibTrans" cxnId="{89756D02-C638-4DB8-9F7B-68E48E975DA7}">
      <dgm:prSet/>
      <dgm:spPr/>
      <dgm:t>
        <a:bodyPr/>
        <a:lstStyle/>
        <a:p>
          <a:endParaRPr lang="es-ES"/>
        </a:p>
      </dgm:t>
    </dgm:pt>
    <dgm:pt modelId="{40FD7968-4302-4C62-B1B6-960437599059}">
      <dgm:prSet/>
      <dgm:spPr/>
      <dgm:t>
        <a:bodyPr/>
        <a:lstStyle/>
        <a:p>
          <a:r>
            <a:rPr lang="es-ES" sz="2000" dirty="0" smtClean="0"/>
            <a:t>Método  Económico</a:t>
          </a:r>
          <a:endParaRPr lang="es-ES" sz="2000" dirty="0"/>
        </a:p>
      </dgm:t>
    </dgm:pt>
    <dgm:pt modelId="{EB9F80EA-843E-4E62-BBBB-6FAC7E0FCE1E}" type="parTrans" cxnId="{AAE76E88-2E2F-4490-9BBF-D6D265375F2C}">
      <dgm:prSet/>
      <dgm:spPr/>
      <dgm:t>
        <a:bodyPr/>
        <a:lstStyle/>
        <a:p>
          <a:endParaRPr lang="es-ES"/>
        </a:p>
      </dgm:t>
    </dgm:pt>
    <dgm:pt modelId="{5012E036-D494-4659-BEA6-81BB4602D23C}" type="sibTrans" cxnId="{AAE76E88-2E2F-4490-9BBF-D6D265375F2C}">
      <dgm:prSet/>
      <dgm:spPr/>
      <dgm:t>
        <a:bodyPr/>
        <a:lstStyle/>
        <a:p>
          <a:endParaRPr lang="es-ES"/>
        </a:p>
      </dgm:t>
    </dgm:pt>
    <dgm:pt modelId="{6846932D-B246-4D0C-BBD6-47FC5123BC79}">
      <dgm:prSet/>
      <dgm:spPr/>
      <dgm:t>
        <a:bodyPr/>
        <a:lstStyle/>
        <a:p>
          <a:r>
            <a:rPr lang="es-ES" sz="2000" dirty="0" smtClean="0"/>
            <a:t>Máximo negativo </a:t>
          </a:r>
          <a:endParaRPr lang="es-ES" sz="2000" dirty="0"/>
        </a:p>
      </dgm:t>
    </dgm:pt>
    <dgm:pt modelId="{29862005-CA90-4DC1-9E02-D6CB223FA7D9}" type="parTrans" cxnId="{B6DA0564-F722-48F8-94ED-5863667716BF}">
      <dgm:prSet/>
      <dgm:spPr/>
      <dgm:t>
        <a:bodyPr/>
        <a:lstStyle/>
        <a:p>
          <a:endParaRPr lang="es-ES"/>
        </a:p>
      </dgm:t>
    </dgm:pt>
    <dgm:pt modelId="{FB2B2BBF-30E2-45D5-9F26-975D1EE844BB}" type="sibTrans" cxnId="{B6DA0564-F722-48F8-94ED-5863667716BF}">
      <dgm:prSet/>
      <dgm:spPr/>
      <dgm:t>
        <a:bodyPr/>
        <a:lstStyle/>
        <a:p>
          <a:endParaRPr lang="es-ES"/>
        </a:p>
      </dgm:t>
    </dgm:pt>
    <dgm:pt modelId="{4A6592E8-2A9D-499C-86FA-AD90FD2D9ADB}">
      <dgm:prSet/>
      <dgm:spPr/>
      <dgm:t>
        <a:bodyPr/>
        <a:lstStyle/>
        <a:p>
          <a:r>
            <a:rPr lang="es-ES" dirty="0" smtClean="0"/>
            <a:t>No son necesarios</a:t>
          </a:r>
          <a:endParaRPr lang="es-ES" dirty="0"/>
        </a:p>
      </dgm:t>
    </dgm:pt>
    <dgm:pt modelId="{89E2FEEB-70F4-4D46-8786-E89C5EEF540D}">
      <dgm:prSet phldrT="[Texto]"/>
      <dgm:spPr/>
      <dgm:t>
        <a:bodyPr/>
        <a:lstStyle/>
        <a:p>
          <a:r>
            <a:rPr lang="es-ES" dirty="0" smtClean="0"/>
            <a:t>ACTIVOS INTANGIBLES</a:t>
          </a:r>
        </a:p>
        <a:p>
          <a:endParaRPr lang="es-ES" dirty="0"/>
        </a:p>
      </dgm:t>
    </dgm:pt>
    <dgm:pt modelId="{265C60D7-C7E3-4F6C-BDED-C310886A4DEB}" type="sibTrans" cxnId="{AC97816A-2171-4038-A027-3D88C176385D}">
      <dgm:prSet/>
      <dgm:spPr/>
      <dgm:t>
        <a:bodyPr/>
        <a:lstStyle/>
        <a:p>
          <a:endParaRPr lang="es-ES"/>
        </a:p>
      </dgm:t>
    </dgm:pt>
    <dgm:pt modelId="{52E961EC-FC86-423F-A19C-F241ECECC3E6}" type="parTrans" cxnId="{AC97816A-2171-4038-A027-3D88C176385D}">
      <dgm:prSet/>
      <dgm:spPr/>
      <dgm:t>
        <a:bodyPr/>
        <a:lstStyle/>
        <a:p>
          <a:endParaRPr lang="es-ES"/>
        </a:p>
      </dgm:t>
    </dgm:pt>
    <dgm:pt modelId="{B7FDD820-CC6B-46B7-A20B-6C12B915B883}" type="sibTrans" cxnId="{FFAA24C5-72B7-490F-856D-D9A5DC54B26B}">
      <dgm:prSet/>
      <dgm:spPr/>
      <dgm:t>
        <a:bodyPr/>
        <a:lstStyle/>
        <a:p>
          <a:endParaRPr lang="es-ES"/>
        </a:p>
      </dgm:t>
    </dgm:pt>
    <dgm:pt modelId="{123E2ADB-4F71-4076-B609-D820F1CF7716}" type="parTrans" cxnId="{FFAA24C5-72B7-490F-856D-D9A5DC54B26B}">
      <dgm:prSet/>
      <dgm:spPr/>
      <dgm:t>
        <a:bodyPr/>
        <a:lstStyle/>
        <a:p>
          <a:endParaRPr lang="es-ES"/>
        </a:p>
      </dgm:t>
    </dgm:pt>
    <dgm:pt modelId="{A0EBEBBE-9136-4DDC-9F67-63E17042CF81}">
      <dgm:prSet/>
      <dgm:spPr/>
      <dgm:t>
        <a:bodyPr/>
        <a:lstStyle/>
        <a:p>
          <a:r>
            <a:rPr lang="es-ES" dirty="0" smtClean="0"/>
            <a:t>Gastos de constitución NIC 28 </a:t>
          </a:r>
          <a:endParaRPr lang="es-ES" dirty="0"/>
        </a:p>
      </dgm:t>
    </dgm:pt>
    <dgm:pt modelId="{E9A4481C-8F46-4E2F-ABEB-1EE7A10995B5}" type="parTrans" cxnId="{29B976C4-8544-41A2-8987-2AA1F5B69C52}">
      <dgm:prSet/>
      <dgm:spPr/>
      <dgm:t>
        <a:bodyPr/>
        <a:lstStyle/>
        <a:p>
          <a:endParaRPr lang="es-ES"/>
        </a:p>
      </dgm:t>
    </dgm:pt>
    <dgm:pt modelId="{E116C383-B5C1-47EC-A9DA-939DDFB352CF}" type="sibTrans" cxnId="{29B976C4-8544-41A2-8987-2AA1F5B69C52}">
      <dgm:prSet/>
      <dgm:spPr/>
      <dgm:t>
        <a:bodyPr/>
        <a:lstStyle/>
        <a:p>
          <a:endParaRPr lang="es-ES"/>
        </a:p>
      </dgm:t>
    </dgm:pt>
    <dgm:pt modelId="{05FB4D74-8B6D-4E5B-AE14-540E08209AF4}">
      <dgm:prSet custT="1"/>
      <dgm:spPr/>
      <dgm:t>
        <a:bodyPr/>
        <a:lstStyle/>
        <a:p>
          <a:r>
            <a:rPr lang="es-ES" sz="2800" b="1" dirty="0" smtClean="0"/>
            <a:t>$15.243,05</a:t>
          </a:r>
          <a:endParaRPr lang="es-ES" sz="2800" b="1" dirty="0"/>
        </a:p>
      </dgm:t>
    </dgm:pt>
    <dgm:pt modelId="{CC88153E-934C-4D63-A734-A0F9C856CBFB}" type="parTrans" cxnId="{C4153981-E731-4442-9268-C86724CCCADC}">
      <dgm:prSet/>
      <dgm:spPr/>
      <dgm:t>
        <a:bodyPr/>
        <a:lstStyle/>
        <a:p>
          <a:endParaRPr lang="es-EC"/>
        </a:p>
      </dgm:t>
    </dgm:pt>
    <dgm:pt modelId="{B13A1646-409F-4846-A1CC-C4D29D70D7CC}" type="sibTrans" cxnId="{C4153981-E731-4442-9268-C86724CCCADC}">
      <dgm:prSet/>
      <dgm:spPr/>
      <dgm:t>
        <a:bodyPr/>
        <a:lstStyle/>
        <a:p>
          <a:endParaRPr lang="es-EC"/>
        </a:p>
      </dgm:t>
    </dgm:pt>
    <dgm:pt modelId="{1184515B-7509-4DE4-855B-51FB98A907DA}" type="pres">
      <dgm:prSet presAssocID="{8F9E4398-E3BA-43C2-AE95-D78B29DE6D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F6D914-4029-4AD1-9A22-175D65122428}" type="pres">
      <dgm:prSet presAssocID="{AD1460D6-975E-45CB-BEEF-02FDCD7D51A9}" presName="roof" presStyleLbl="dkBgShp" presStyleIdx="0" presStyleCnt="2" custScaleY="61534" custLinFactNeighborY="22203"/>
      <dgm:spPr/>
      <dgm:t>
        <a:bodyPr/>
        <a:lstStyle/>
        <a:p>
          <a:endParaRPr lang="es-ES"/>
        </a:p>
      </dgm:t>
    </dgm:pt>
    <dgm:pt modelId="{131E0F03-0793-4D1D-BE3F-B47F60A954C2}" type="pres">
      <dgm:prSet presAssocID="{AD1460D6-975E-45CB-BEEF-02FDCD7D51A9}" presName="pillars" presStyleCnt="0"/>
      <dgm:spPr/>
    </dgm:pt>
    <dgm:pt modelId="{E6F6FC77-3EFC-43C2-816C-EC17FA1A4A73}" type="pres">
      <dgm:prSet presAssocID="{AD1460D6-975E-45CB-BEEF-02FDCD7D51A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E0EDEA-44D8-41DA-8BB5-49BDB01706A1}" type="pres">
      <dgm:prSet presAssocID="{89E2FEEB-70F4-4D46-8786-E89C5EEF540D}" presName="pillarX" presStyleLbl="node1" presStyleIdx="1" presStyleCnt="3" custLinFactNeighborX="-300" custLinFactNeighborY="3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96DA5-2979-4F8E-B54F-588B743BBD9C}" type="pres">
      <dgm:prSet presAssocID="{96A21D14-8626-4820-992D-E241CE2004F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E597C4-8BE9-4381-A882-6A53B08AA0B1}" type="pres">
      <dgm:prSet presAssocID="{AD1460D6-975E-45CB-BEEF-02FDCD7D51A9}" presName="base" presStyleLbl="dkBgShp" presStyleIdx="1" presStyleCnt="2" custLinFactNeighborY="8169"/>
      <dgm:spPr/>
    </dgm:pt>
  </dgm:ptLst>
  <dgm:cxnLst>
    <dgm:cxn modelId="{3CD63A68-74ED-4C37-A01A-569EEA4A3521}" srcId="{8F9E4398-E3BA-43C2-AE95-D78B29DE6DB9}" destId="{AD1460D6-975E-45CB-BEEF-02FDCD7D51A9}" srcOrd="0" destOrd="0" parTransId="{F1D929F1-3BEC-4C24-AEE5-20F1B5EA4CC0}" sibTransId="{0BB482A1-01C2-4600-8197-41F292857D6E}"/>
    <dgm:cxn modelId="{25B8D45D-9FD1-4FA1-A173-CEC7E1307879}" type="presOf" srcId="{40FD7968-4302-4C62-B1B6-960437599059}" destId="{24996DA5-2979-4F8E-B54F-588B743BBD9C}" srcOrd="0" destOrd="1" presId="urn:microsoft.com/office/officeart/2005/8/layout/hList3"/>
    <dgm:cxn modelId="{A6236DB8-551E-4885-BFD4-A20C5F337D2E}" type="presOf" srcId="{07C440FC-386A-480B-B3E7-10912ABB4FDA}" destId="{E6F6FC77-3EFC-43C2-816C-EC17FA1A4A73}" srcOrd="0" destOrd="2" presId="urn:microsoft.com/office/officeart/2005/8/layout/hList3"/>
    <dgm:cxn modelId="{77A36D96-3EE1-439E-8179-157404B4ABFE}" type="presOf" srcId="{9C2BA751-35A5-41AC-B09F-9FC00047A4CE}" destId="{E6F6FC77-3EFC-43C2-816C-EC17FA1A4A73}" srcOrd="0" destOrd="5" presId="urn:microsoft.com/office/officeart/2005/8/layout/hList3"/>
    <dgm:cxn modelId="{AB4DC51D-9527-4078-9E78-840F6E12191F}" type="presOf" srcId="{BE8983E8-7272-4136-91A6-FFE94B3CE6AB}" destId="{E6F6FC77-3EFC-43C2-816C-EC17FA1A4A73}" srcOrd="0" destOrd="0" presId="urn:microsoft.com/office/officeart/2005/8/layout/hList3"/>
    <dgm:cxn modelId="{964B2618-02F1-4B56-8D56-AB725A99A1A4}" srcId="{AD1460D6-975E-45CB-BEEF-02FDCD7D51A9}" destId="{BE8983E8-7272-4136-91A6-FFE94B3CE6AB}" srcOrd="0" destOrd="0" parTransId="{06D42085-15C6-45BF-AE86-212B379FB890}" sibTransId="{E18C3B42-0EF2-4391-91E9-BE54E0D14522}"/>
    <dgm:cxn modelId="{FD76B781-74B4-468F-9417-5CC8CE6E33B1}" srcId="{BE8983E8-7272-4136-91A6-FFE94B3CE6AB}" destId="{9C2BA751-35A5-41AC-B09F-9FC00047A4CE}" srcOrd="4" destOrd="0" parTransId="{ACBA8504-3D2E-4E0A-9A18-C4D0DC2E9F3E}" sibTransId="{C7B8F105-04AE-461A-8180-8F79C943C8E8}"/>
    <dgm:cxn modelId="{94B43EB7-24CA-4C22-B6FC-C8D987238A04}" type="presOf" srcId="{27CEB8F2-EBD0-4451-9344-92949AD12754}" destId="{E6F6FC77-3EFC-43C2-816C-EC17FA1A4A73}" srcOrd="0" destOrd="1" presId="urn:microsoft.com/office/officeart/2005/8/layout/hList3"/>
    <dgm:cxn modelId="{B6DA0564-F722-48F8-94ED-5863667716BF}" srcId="{40FD7968-4302-4C62-B1B6-960437599059}" destId="{6846932D-B246-4D0C-BBD6-47FC5123BC79}" srcOrd="0" destOrd="0" parTransId="{29862005-CA90-4DC1-9E02-D6CB223FA7D9}" sibTransId="{FB2B2BBF-30E2-45D5-9F26-975D1EE844BB}"/>
    <dgm:cxn modelId="{5DF3682C-1EF9-45FC-982F-0C47C2F66C97}" srcId="{AD1460D6-975E-45CB-BEEF-02FDCD7D51A9}" destId="{96A21D14-8626-4820-992D-E241CE2004FA}" srcOrd="2" destOrd="0" parTransId="{C3016E53-C22A-4A33-9B90-BE41DC1CC780}" sibTransId="{20C0FE03-5FB0-4DF0-8308-59BBCCEED722}"/>
    <dgm:cxn modelId="{3245B7F6-8681-41F3-BA89-9474FB3C2C97}" srcId="{BE8983E8-7272-4136-91A6-FFE94B3CE6AB}" destId="{07C440FC-386A-480B-B3E7-10912ABB4FDA}" srcOrd="1" destOrd="0" parTransId="{3A034CBE-23FF-44EB-B176-2E269A253A2C}" sibTransId="{B8ADD8B6-9A1C-4608-9F62-7E5284735C27}"/>
    <dgm:cxn modelId="{AC97816A-2171-4038-A027-3D88C176385D}" srcId="{AD1460D6-975E-45CB-BEEF-02FDCD7D51A9}" destId="{89E2FEEB-70F4-4D46-8786-E89C5EEF540D}" srcOrd="1" destOrd="0" parTransId="{52E961EC-FC86-423F-A19C-F241ECECC3E6}" sibTransId="{265C60D7-C7E3-4F6C-BDED-C310886A4DEB}"/>
    <dgm:cxn modelId="{89756D02-C638-4DB8-9F7B-68E48E975DA7}" srcId="{BE8983E8-7272-4136-91A6-FFE94B3CE6AB}" destId="{C7D1510A-E9ED-4C1D-A0E8-124EF354287B}" srcOrd="2" destOrd="0" parTransId="{FA190179-2433-48E3-B2A3-76A2921B2EA0}" sibTransId="{DD586A5E-50C8-4E10-A1F5-69DE52C96EA3}"/>
    <dgm:cxn modelId="{7E702131-44A4-407E-B257-44880D0CFAC4}" type="presOf" srcId="{42937D13-7505-4B55-A393-34C307E51119}" destId="{E6F6FC77-3EFC-43C2-816C-EC17FA1A4A73}" srcOrd="0" destOrd="4" presId="urn:microsoft.com/office/officeart/2005/8/layout/hList3"/>
    <dgm:cxn modelId="{0F5C143C-6267-495E-948B-B97DED2B9EF0}" type="presOf" srcId="{A0EBEBBE-9136-4DDC-9F67-63E17042CF81}" destId="{9FE0EDEA-44D8-41DA-8BB5-49BDB01706A1}" srcOrd="0" destOrd="2" presId="urn:microsoft.com/office/officeart/2005/8/layout/hList3"/>
    <dgm:cxn modelId="{D6C19D2C-B1D2-4653-B731-2C503749F697}" srcId="{BE8983E8-7272-4136-91A6-FFE94B3CE6AB}" destId="{42937D13-7505-4B55-A393-34C307E51119}" srcOrd="3" destOrd="0" parTransId="{72EB7480-D231-4EA9-9D47-2EBA689146DC}" sibTransId="{41C77D4B-6187-4573-944C-EC4581E8E7E9}"/>
    <dgm:cxn modelId="{D160BD73-786A-48D9-8F02-F73FCBA879DC}" type="presOf" srcId="{8F9E4398-E3BA-43C2-AE95-D78B29DE6DB9}" destId="{1184515B-7509-4DE4-855B-51FB98A907DA}" srcOrd="0" destOrd="0" presId="urn:microsoft.com/office/officeart/2005/8/layout/hList3"/>
    <dgm:cxn modelId="{384E785D-3889-43FB-BAFB-8E81224EEB06}" srcId="{BE8983E8-7272-4136-91A6-FFE94B3CE6AB}" destId="{27CEB8F2-EBD0-4451-9344-92949AD12754}" srcOrd="0" destOrd="0" parTransId="{3537C81E-92B2-439D-ACCC-14FA6F619D4C}" sibTransId="{054D0809-9403-4276-9BD3-6A698EC9C137}"/>
    <dgm:cxn modelId="{FFAA24C5-72B7-490F-856D-D9A5DC54B26B}" srcId="{89E2FEEB-70F4-4D46-8786-E89C5EEF540D}" destId="{4A6592E8-2A9D-499C-86FA-AD90FD2D9ADB}" srcOrd="0" destOrd="0" parTransId="{123E2ADB-4F71-4076-B609-D820F1CF7716}" sibTransId="{B7FDD820-CC6B-46B7-A20B-6C12B915B883}"/>
    <dgm:cxn modelId="{C4153981-E731-4442-9268-C86724CCCADC}" srcId="{40FD7968-4302-4C62-B1B6-960437599059}" destId="{05FB4D74-8B6D-4E5B-AE14-540E08209AF4}" srcOrd="1" destOrd="0" parTransId="{CC88153E-934C-4D63-A734-A0F9C856CBFB}" sibTransId="{B13A1646-409F-4846-A1CC-C4D29D70D7CC}"/>
    <dgm:cxn modelId="{29B976C4-8544-41A2-8987-2AA1F5B69C52}" srcId="{89E2FEEB-70F4-4D46-8786-E89C5EEF540D}" destId="{A0EBEBBE-9136-4DDC-9F67-63E17042CF81}" srcOrd="1" destOrd="0" parTransId="{E9A4481C-8F46-4E2F-ABEB-1EE7A10995B5}" sibTransId="{E116C383-B5C1-47EC-A9DA-939DDFB352CF}"/>
    <dgm:cxn modelId="{37265F3E-FD46-4F97-9750-01DE2C518B72}" type="presOf" srcId="{C7D1510A-E9ED-4C1D-A0E8-124EF354287B}" destId="{E6F6FC77-3EFC-43C2-816C-EC17FA1A4A73}" srcOrd="0" destOrd="3" presId="urn:microsoft.com/office/officeart/2005/8/layout/hList3"/>
    <dgm:cxn modelId="{6EF6C218-E2F3-43F1-B933-6F1C6EB8D552}" type="presOf" srcId="{89E2FEEB-70F4-4D46-8786-E89C5EEF540D}" destId="{9FE0EDEA-44D8-41DA-8BB5-49BDB01706A1}" srcOrd="0" destOrd="0" presId="urn:microsoft.com/office/officeart/2005/8/layout/hList3"/>
    <dgm:cxn modelId="{D2D1E10C-A678-485A-B027-791F89BE5159}" type="presOf" srcId="{05FB4D74-8B6D-4E5B-AE14-540E08209AF4}" destId="{24996DA5-2979-4F8E-B54F-588B743BBD9C}" srcOrd="0" destOrd="3" presId="urn:microsoft.com/office/officeart/2005/8/layout/hList3"/>
    <dgm:cxn modelId="{5F0B3F1A-E97D-4A46-85A8-DF9F7538537E}" type="presOf" srcId="{96A21D14-8626-4820-992D-E241CE2004FA}" destId="{24996DA5-2979-4F8E-B54F-588B743BBD9C}" srcOrd="0" destOrd="0" presId="urn:microsoft.com/office/officeart/2005/8/layout/hList3"/>
    <dgm:cxn modelId="{AAE76E88-2E2F-4490-9BBF-D6D265375F2C}" srcId="{96A21D14-8626-4820-992D-E241CE2004FA}" destId="{40FD7968-4302-4C62-B1B6-960437599059}" srcOrd="0" destOrd="0" parTransId="{EB9F80EA-843E-4E62-BBBB-6FAC7E0FCE1E}" sibTransId="{5012E036-D494-4659-BEA6-81BB4602D23C}"/>
    <dgm:cxn modelId="{2A55D67C-EE04-46D3-85E2-F494CB5D2057}" type="presOf" srcId="{AD1460D6-975E-45CB-BEEF-02FDCD7D51A9}" destId="{55F6D914-4029-4AD1-9A22-175D65122428}" srcOrd="0" destOrd="0" presId="urn:microsoft.com/office/officeart/2005/8/layout/hList3"/>
    <dgm:cxn modelId="{406AD6D6-2472-47BC-8C85-43AA1F52E32B}" type="presOf" srcId="{6846932D-B246-4D0C-BBD6-47FC5123BC79}" destId="{24996DA5-2979-4F8E-B54F-588B743BBD9C}" srcOrd="0" destOrd="2" presId="urn:microsoft.com/office/officeart/2005/8/layout/hList3"/>
    <dgm:cxn modelId="{1D482F92-422A-40D6-BF86-989F08CBB1B1}" type="presOf" srcId="{4A6592E8-2A9D-499C-86FA-AD90FD2D9ADB}" destId="{9FE0EDEA-44D8-41DA-8BB5-49BDB01706A1}" srcOrd="0" destOrd="1" presId="urn:microsoft.com/office/officeart/2005/8/layout/hList3"/>
    <dgm:cxn modelId="{638B9B52-82FD-46DF-9E97-FED85F6F7D41}" type="presParOf" srcId="{1184515B-7509-4DE4-855B-51FB98A907DA}" destId="{55F6D914-4029-4AD1-9A22-175D65122428}" srcOrd="0" destOrd="0" presId="urn:microsoft.com/office/officeart/2005/8/layout/hList3"/>
    <dgm:cxn modelId="{F2535A96-410C-4795-8276-A90EF4B23A16}" type="presParOf" srcId="{1184515B-7509-4DE4-855B-51FB98A907DA}" destId="{131E0F03-0793-4D1D-BE3F-B47F60A954C2}" srcOrd="1" destOrd="0" presId="urn:microsoft.com/office/officeart/2005/8/layout/hList3"/>
    <dgm:cxn modelId="{55DC8FD2-527B-4F35-BA83-5854B4321CF5}" type="presParOf" srcId="{131E0F03-0793-4D1D-BE3F-B47F60A954C2}" destId="{E6F6FC77-3EFC-43C2-816C-EC17FA1A4A73}" srcOrd="0" destOrd="0" presId="urn:microsoft.com/office/officeart/2005/8/layout/hList3"/>
    <dgm:cxn modelId="{5FFD60DE-7F67-4EE3-86C6-9F5AFA25BC51}" type="presParOf" srcId="{131E0F03-0793-4D1D-BE3F-B47F60A954C2}" destId="{9FE0EDEA-44D8-41DA-8BB5-49BDB01706A1}" srcOrd="1" destOrd="0" presId="urn:microsoft.com/office/officeart/2005/8/layout/hList3"/>
    <dgm:cxn modelId="{1AF9E0DC-9A70-4A34-896B-9DBDE8927E02}" type="presParOf" srcId="{131E0F03-0793-4D1D-BE3F-B47F60A954C2}" destId="{24996DA5-2979-4F8E-B54F-588B743BBD9C}" srcOrd="2" destOrd="0" presId="urn:microsoft.com/office/officeart/2005/8/layout/hList3"/>
    <dgm:cxn modelId="{141FDFCB-20ED-477F-BA29-96856CAE5E73}" type="presParOf" srcId="{1184515B-7509-4DE4-855B-51FB98A907DA}" destId="{97E597C4-8BE9-4381-A882-6A53B08AA0B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961B3F-8210-4B51-A7EC-8D76324CD0DA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FE1F2BAF-65B4-48AB-9831-23BA0C9EB7E4}">
      <dgm:prSet phldrT="[Texto]"/>
      <dgm:spPr/>
      <dgm:t>
        <a:bodyPr/>
        <a:lstStyle/>
        <a:p>
          <a:r>
            <a:rPr lang="es-ES" dirty="0" smtClean="0"/>
            <a:t>Corporación Financiera Nacional</a:t>
          </a:r>
          <a:endParaRPr lang="es-ES" dirty="0"/>
        </a:p>
      </dgm:t>
    </dgm:pt>
    <dgm:pt modelId="{3EAE682B-D895-47AB-9407-F820B796CC6D}" type="parTrans" cxnId="{919F0261-FCF9-420D-A513-713DE3AFAD27}">
      <dgm:prSet/>
      <dgm:spPr/>
      <dgm:t>
        <a:bodyPr/>
        <a:lstStyle/>
        <a:p>
          <a:endParaRPr lang="es-ES"/>
        </a:p>
      </dgm:t>
    </dgm:pt>
    <dgm:pt modelId="{FBFC0D2E-2D66-41A9-83B3-A979E1B78A13}" type="sibTrans" cxnId="{919F0261-FCF9-420D-A513-713DE3AFAD27}">
      <dgm:prSet/>
      <dgm:spPr/>
      <dgm:t>
        <a:bodyPr/>
        <a:lstStyle/>
        <a:p>
          <a:endParaRPr lang="es-ES"/>
        </a:p>
      </dgm:t>
    </dgm:pt>
    <dgm:pt modelId="{1F8464D8-4B01-4550-8A24-1F20D31886B3}">
      <dgm:prSet phldrT="[Texto]"/>
      <dgm:spPr/>
      <dgm:t>
        <a:bodyPr/>
        <a:lstStyle/>
        <a:p>
          <a:r>
            <a:rPr lang="es-ES" dirty="0" smtClean="0"/>
            <a:t>Tasa</a:t>
          </a:r>
        </a:p>
        <a:p>
          <a:r>
            <a:rPr lang="es-ES" dirty="0" smtClean="0"/>
            <a:t>10,05%</a:t>
          </a:r>
          <a:endParaRPr lang="es-ES" dirty="0"/>
        </a:p>
      </dgm:t>
    </dgm:pt>
    <dgm:pt modelId="{CFBF4C9E-B77C-49B1-8C90-133E43EBD4FE}" type="parTrans" cxnId="{E154E1D0-0D43-4A9E-BF2F-24F7855CAF01}">
      <dgm:prSet/>
      <dgm:spPr/>
      <dgm:t>
        <a:bodyPr/>
        <a:lstStyle/>
        <a:p>
          <a:endParaRPr lang="es-ES"/>
        </a:p>
      </dgm:t>
    </dgm:pt>
    <dgm:pt modelId="{A8CE1392-5E9D-4218-AF5F-0E91E263DD2E}" type="sibTrans" cxnId="{E154E1D0-0D43-4A9E-BF2F-24F7855CAF01}">
      <dgm:prSet/>
      <dgm:spPr/>
      <dgm:t>
        <a:bodyPr/>
        <a:lstStyle/>
        <a:p>
          <a:endParaRPr lang="es-ES"/>
        </a:p>
      </dgm:t>
    </dgm:pt>
    <dgm:pt modelId="{B1EFD9CA-B876-42A1-BB8C-AB0E393200F1}">
      <dgm:prSet phldrT="[Texto]"/>
      <dgm:spPr/>
      <dgm:t>
        <a:bodyPr/>
        <a:lstStyle/>
        <a:p>
          <a:r>
            <a:rPr lang="es-ES" dirty="0" smtClean="0"/>
            <a:t>Pago</a:t>
          </a:r>
        </a:p>
        <a:p>
          <a:r>
            <a:rPr lang="es-ES" dirty="0" smtClean="0"/>
            <a:t>$32.482,56</a:t>
          </a:r>
          <a:endParaRPr lang="es-ES" dirty="0"/>
        </a:p>
      </dgm:t>
    </dgm:pt>
    <dgm:pt modelId="{15923D0E-9B24-45C0-9026-DA9AE1CFA855}" type="parTrans" cxnId="{A3D28571-D52D-4448-AB30-05421FEB78F2}">
      <dgm:prSet/>
      <dgm:spPr/>
      <dgm:t>
        <a:bodyPr/>
        <a:lstStyle/>
        <a:p>
          <a:endParaRPr lang="es-ES"/>
        </a:p>
      </dgm:t>
    </dgm:pt>
    <dgm:pt modelId="{C37E522A-3CF2-46BE-BA7E-030C736DB303}" type="sibTrans" cxnId="{A3D28571-D52D-4448-AB30-05421FEB78F2}">
      <dgm:prSet/>
      <dgm:spPr/>
      <dgm:t>
        <a:bodyPr/>
        <a:lstStyle/>
        <a:p>
          <a:endParaRPr lang="es-ES"/>
        </a:p>
      </dgm:t>
    </dgm:pt>
    <dgm:pt modelId="{1EF557ED-1BD9-43BE-9FC7-96196733279E}" type="pres">
      <dgm:prSet presAssocID="{6F961B3F-8210-4B51-A7EC-8D76324CD0DA}" presName="Name0" presStyleCnt="0">
        <dgm:presLayoutVars>
          <dgm:dir/>
          <dgm:resizeHandles val="exact"/>
        </dgm:presLayoutVars>
      </dgm:prSet>
      <dgm:spPr/>
    </dgm:pt>
    <dgm:pt modelId="{8D0F00C1-CC52-4499-8BC1-1A5755472CC6}" type="pres">
      <dgm:prSet presAssocID="{FE1F2BAF-65B4-48AB-9831-23BA0C9EB7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0471ED-9270-456F-A874-A54A5E9BE957}" type="pres">
      <dgm:prSet presAssocID="{FBFC0D2E-2D66-41A9-83B3-A979E1B78A13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5AF42EE-9C7C-408D-BDBD-5B2899BBD340}" type="pres">
      <dgm:prSet presAssocID="{FBFC0D2E-2D66-41A9-83B3-A979E1B78A13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36D9EF0E-C8DF-4C78-877B-2CDE65F90123}" type="pres">
      <dgm:prSet presAssocID="{1F8464D8-4B01-4550-8A24-1F20D31886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400120-256F-42D1-95AD-6FE86DDBE4EA}" type="pres">
      <dgm:prSet presAssocID="{A8CE1392-5E9D-4218-AF5F-0E91E263DD2E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9245B4B-2D41-411E-A0A0-B8B13603AF79}" type="pres">
      <dgm:prSet presAssocID="{A8CE1392-5E9D-4218-AF5F-0E91E263DD2E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4E0541AE-6AC7-425E-9A6A-9F562D0725F2}" type="pres">
      <dgm:prSet presAssocID="{B1EFD9CA-B876-42A1-BB8C-AB0E393200F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96C432-15BB-4F86-8DC6-37DB29AF2448}" type="presOf" srcId="{FBFC0D2E-2D66-41A9-83B3-A979E1B78A13}" destId="{85AF42EE-9C7C-408D-BDBD-5B2899BBD340}" srcOrd="1" destOrd="0" presId="urn:microsoft.com/office/officeart/2005/8/layout/process1"/>
    <dgm:cxn modelId="{CA40D578-D4C8-472C-A81B-2666422FB76F}" type="presOf" srcId="{6F961B3F-8210-4B51-A7EC-8D76324CD0DA}" destId="{1EF557ED-1BD9-43BE-9FC7-96196733279E}" srcOrd="0" destOrd="0" presId="urn:microsoft.com/office/officeart/2005/8/layout/process1"/>
    <dgm:cxn modelId="{DBD9F159-D664-4575-80C4-B0D7ECA6395E}" type="presOf" srcId="{FE1F2BAF-65B4-48AB-9831-23BA0C9EB7E4}" destId="{8D0F00C1-CC52-4499-8BC1-1A5755472CC6}" srcOrd="0" destOrd="0" presId="urn:microsoft.com/office/officeart/2005/8/layout/process1"/>
    <dgm:cxn modelId="{E154E1D0-0D43-4A9E-BF2F-24F7855CAF01}" srcId="{6F961B3F-8210-4B51-A7EC-8D76324CD0DA}" destId="{1F8464D8-4B01-4550-8A24-1F20D31886B3}" srcOrd="1" destOrd="0" parTransId="{CFBF4C9E-B77C-49B1-8C90-133E43EBD4FE}" sibTransId="{A8CE1392-5E9D-4218-AF5F-0E91E263DD2E}"/>
    <dgm:cxn modelId="{37820537-3A9E-443D-AC7A-7A67A9ACFB5C}" type="presOf" srcId="{B1EFD9CA-B876-42A1-BB8C-AB0E393200F1}" destId="{4E0541AE-6AC7-425E-9A6A-9F562D0725F2}" srcOrd="0" destOrd="0" presId="urn:microsoft.com/office/officeart/2005/8/layout/process1"/>
    <dgm:cxn modelId="{E93D490F-6868-45B0-9BD2-27419324FE72}" type="presOf" srcId="{1F8464D8-4B01-4550-8A24-1F20D31886B3}" destId="{36D9EF0E-C8DF-4C78-877B-2CDE65F90123}" srcOrd="0" destOrd="0" presId="urn:microsoft.com/office/officeart/2005/8/layout/process1"/>
    <dgm:cxn modelId="{A3D28571-D52D-4448-AB30-05421FEB78F2}" srcId="{6F961B3F-8210-4B51-A7EC-8D76324CD0DA}" destId="{B1EFD9CA-B876-42A1-BB8C-AB0E393200F1}" srcOrd="2" destOrd="0" parTransId="{15923D0E-9B24-45C0-9026-DA9AE1CFA855}" sibTransId="{C37E522A-3CF2-46BE-BA7E-030C736DB303}"/>
    <dgm:cxn modelId="{EC776010-4F0C-4764-8AFF-798715256CFA}" type="presOf" srcId="{A8CE1392-5E9D-4218-AF5F-0E91E263DD2E}" destId="{B9245B4B-2D41-411E-A0A0-B8B13603AF79}" srcOrd="1" destOrd="0" presId="urn:microsoft.com/office/officeart/2005/8/layout/process1"/>
    <dgm:cxn modelId="{2D231A45-9487-426C-8DFB-AF3538F6647C}" type="presOf" srcId="{A8CE1392-5E9D-4218-AF5F-0E91E263DD2E}" destId="{0C400120-256F-42D1-95AD-6FE86DDBE4EA}" srcOrd="0" destOrd="0" presId="urn:microsoft.com/office/officeart/2005/8/layout/process1"/>
    <dgm:cxn modelId="{919F0261-FCF9-420D-A513-713DE3AFAD27}" srcId="{6F961B3F-8210-4B51-A7EC-8D76324CD0DA}" destId="{FE1F2BAF-65B4-48AB-9831-23BA0C9EB7E4}" srcOrd="0" destOrd="0" parTransId="{3EAE682B-D895-47AB-9407-F820B796CC6D}" sibTransId="{FBFC0D2E-2D66-41A9-83B3-A979E1B78A13}"/>
    <dgm:cxn modelId="{2A8D9404-96DF-4A9A-A63D-6A0FB00D0366}" type="presOf" srcId="{FBFC0D2E-2D66-41A9-83B3-A979E1B78A13}" destId="{320471ED-9270-456F-A874-A54A5E9BE957}" srcOrd="0" destOrd="0" presId="urn:microsoft.com/office/officeart/2005/8/layout/process1"/>
    <dgm:cxn modelId="{A779D791-81B6-4370-871F-AEAE7157EBB3}" type="presParOf" srcId="{1EF557ED-1BD9-43BE-9FC7-96196733279E}" destId="{8D0F00C1-CC52-4499-8BC1-1A5755472CC6}" srcOrd="0" destOrd="0" presId="urn:microsoft.com/office/officeart/2005/8/layout/process1"/>
    <dgm:cxn modelId="{ACADF261-2A64-4E9A-AD1A-080DDC74AED5}" type="presParOf" srcId="{1EF557ED-1BD9-43BE-9FC7-96196733279E}" destId="{320471ED-9270-456F-A874-A54A5E9BE957}" srcOrd="1" destOrd="0" presId="urn:microsoft.com/office/officeart/2005/8/layout/process1"/>
    <dgm:cxn modelId="{C4C49148-842E-4EA3-80DC-0B67AD470ED8}" type="presParOf" srcId="{320471ED-9270-456F-A874-A54A5E9BE957}" destId="{85AF42EE-9C7C-408D-BDBD-5B2899BBD340}" srcOrd="0" destOrd="0" presId="urn:microsoft.com/office/officeart/2005/8/layout/process1"/>
    <dgm:cxn modelId="{45D7FB35-902E-4A99-9C24-8457F8716F3B}" type="presParOf" srcId="{1EF557ED-1BD9-43BE-9FC7-96196733279E}" destId="{36D9EF0E-C8DF-4C78-877B-2CDE65F90123}" srcOrd="2" destOrd="0" presId="urn:microsoft.com/office/officeart/2005/8/layout/process1"/>
    <dgm:cxn modelId="{5FF9CD24-A171-4705-ADCC-0D2AE8454E86}" type="presParOf" srcId="{1EF557ED-1BD9-43BE-9FC7-96196733279E}" destId="{0C400120-256F-42D1-95AD-6FE86DDBE4EA}" srcOrd="3" destOrd="0" presId="urn:microsoft.com/office/officeart/2005/8/layout/process1"/>
    <dgm:cxn modelId="{474EBA7D-7CB3-44F7-8A69-B13716216D03}" type="presParOf" srcId="{0C400120-256F-42D1-95AD-6FE86DDBE4EA}" destId="{B9245B4B-2D41-411E-A0A0-B8B13603AF79}" srcOrd="0" destOrd="0" presId="urn:microsoft.com/office/officeart/2005/8/layout/process1"/>
    <dgm:cxn modelId="{3D01F0A1-7F79-440E-9D49-2587A9FD157E}" type="presParOf" srcId="{1EF557ED-1BD9-43BE-9FC7-96196733279E}" destId="{4E0541AE-6AC7-425E-9A6A-9F562D0725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2DC4E2-F75D-4D86-9BED-4F918F0ED344}" type="doc">
      <dgm:prSet loTypeId="urn:microsoft.com/office/officeart/2005/8/layout/equation1" loCatId="process" qsTypeId="urn:microsoft.com/office/officeart/2005/8/quickstyle/simple4" qsCatId="simple" csTypeId="urn:microsoft.com/office/officeart/2005/8/colors/colorful3" csCatId="colorful" phldr="1"/>
      <dgm:spPr/>
    </dgm:pt>
    <dgm:pt modelId="{B0D2518F-C2EC-446F-8D4A-F28CA98AD6F5}">
      <dgm:prSet phldrT="[Texto]"/>
      <dgm:spPr/>
      <dgm:t>
        <a:bodyPr/>
        <a:lstStyle/>
        <a:p>
          <a:r>
            <a:rPr lang="es-ES" dirty="0" smtClean="0"/>
            <a:t>Activo Corriente</a:t>
          </a:r>
          <a:endParaRPr lang="es-ES" dirty="0"/>
        </a:p>
      </dgm:t>
    </dgm:pt>
    <dgm:pt modelId="{ABC6E367-6228-423B-A6DD-EEB40FF538FA}" type="parTrans" cxnId="{096FD556-0FF3-477F-B000-67D2ECFED0BE}">
      <dgm:prSet/>
      <dgm:spPr/>
      <dgm:t>
        <a:bodyPr/>
        <a:lstStyle/>
        <a:p>
          <a:endParaRPr lang="es-ES"/>
        </a:p>
      </dgm:t>
    </dgm:pt>
    <dgm:pt modelId="{11719568-3267-4231-8F6B-2B6B22539B3E}" type="sibTrans" cxnId="{096FD556-0FF3-477F-B000-67D2ECFED0BE}">
      <dgm:prSet/>
      <dgm:spPr/>
      <dgm:t>
        <a:bodyPr/>
        <a:lstStyle/>
        <a:p>
          <a:endParaRPr lang="es-ES"/>
        </a:p>
      </dgm:t>
    </dgm:pt>
    <dgm:pt modelId="{946ED1B0-E484-4C64-929C-915455DAF43B}">
      <dgm:prSet phldrT="[Texto]"/>
      <dgm:spPr/>
      <dgm:t>
        <a:bodyPr/>
        <a:lstStyle/>
        <a:p>
          <a:r>
            <a:rPr lang="es-ES" dirty="0" smtClean="0"/>
            <a:t>Activo fijo</a:t>
          </a:r>
        </a:p>
      </dgm:t>
    </dgm:pt>
    <dgm:pt modelId="{B2638A6D-0593-4DBE-BEB3-3AE695378889}" type="parTrans" cxnId="{681FDF1F-6331-4477-9902-E8CF935797C9}">
      <dgm:prSet/>
      <dgm:spPr/>
      <dgm:t>
        <a:bodyPr/>
        <a:lstStyle/>
        <a:p>
          <a:endParaRPr lang="es-ES"/>
        </a:p>
      </dgm:t>
    </dgm:pt>
    <dgm:pt modelId="{3A30FA19-CB5A-40B0-A79D-78DF3E689C3F}" type="sibTrans" cxnId="{681FDF1F-6331-4477-9902-E8CF935797C9}">
      <dgm:prSet/>
      <dgm:spPr/>
      <dgm:t>
        <a:bodyPr/>
        <a:lstStyle/>
        <a:p>
          <a:endParaRPr lang="es-ES"/>
        </a:p>
      </dgm:t>
    </dgm:pt>
    <dgm:pt modelId="{A2DE7477-72EE-4082-9BF5-056EC0DAB4C9}">
      <dgm:prSet phldrT="[Texto]"/>
      <dgm:spPr/>
      <dgm:t>
        <a:bodyPr/>
        <a:lstStyle/>
        <a:p>
          <a:r>
            <a:rPr lang="es-ES" dirty="0" smtClean="0"/>
            <a:t>Total Activos</a:t>
          </a:r>
          <a:endParaRPr lang="es-ES" dirty="0"/>
        </a:p>
      </dgm:t>
    </dgm:pt>
    <dgm:pt modelId="{0498280A-F706-454C-A8A2-F181E69545D7}" type="parTrans" cxnId="{0C935E67-E825-47F2-A420-DA9B177DCF7C}">
      <dgm:prSet/>
      <dgm:spPr/>
      <dgm:t>
        <a:bodyPr/>
        <a:lstStyle/>
        <a:p>
          <a:endParaRPr lang="es-ES"/>
        </a:p>
      </dgm:t>
    </dgm:pt>
    <dgm:pt modelId="{9A62E7AF-B3FC-446B-AA32-1785517FBFEA}" type="sibTrans" cxnId="{0C935E67-E825-47F2-A420-DA9B177DCF7C}">
      <dgm:prSet/>
      <dgm:spPr/>
      <dgm:t>
        <a:bodyPr/>
        <a:lstStyle/>
        <a:p>
          <a:endParaRPr lang="es-ES"/>
        </a:p>
      </dgm:t>
    </dgm:pt>
    <dgm:pt modelId="{5B685743-7B23-42B1-8AD1-C6C980798ED9}">
      <dgm:prSet/>
      <dgm:spPr/>
      <dgm:t>
        <a:bodyPr/>
        <a:lstStyle/>
        <a:p>
          <a:r>
            <a:rPr lang="es-ES" dirty="0" smtClean="0"/>
            <a:t>$21.843,05</a:t>
          </a:r>
          <a:endParaRPr lang="es-ES" dirty="0"/>
        </a:p>
      </dgm:t>
    </dgm:pt>
    <dgm:pt modelId="{3413542A-61F5-47CE-B6D5-B711690EDB72}" type="parTrans" cxnId="{5B2D70B5-37C3-4539-9614-E17FA37613BC}">
      <dgm:prSet/>
      <dgm:spPr/>
      <dgm:t>
        <a:bodyPr/>
        <a:lstStyle/>
        <a:p>
          <a:endParaRPr lang="es-ES"/>
        </a:p>
      </dgm:t>
    </dgm:pt>
    <dgm:pt modelId="{2F5025B3-3296-4AFB-BF39-2161A792750E}" type="sibTrans" cxnId="{5B2D70B5-37C3-4539-9614-E17FA37613BC}">
      <dgm:prSet/>
      <dgm:spPr/>
      <dgm:t>
        <a:bodyPr/>
        <a:lstStyle/>
        <a:p>
          <a:endParaRPr lang="es-ES"/>
        </a:p>
      </dgm:t>
    </dgm:pt>
    <dgm:pt modelId="{2BEAD75E-B99A-4EC9-9710-89ACFBE404D4}">
      <dgm:prSet/>
      <dgm:spPr/>
      <dgm:t>
        <a:bodyPr/>
        <a:lstStyle/>
        <a:p>
          <a:r>
            <a:rPr lang="es-ES" dirty="0" smtClean="0"/>
            <a:t>$59.363,34</a:t>
          </a:r>
          <a:endParaRPr lang="es-ES" dirty="0"/>
        </a:p>
      </dgm:t>
    </dgm:pt>
    <dgm:pt modelId="{38E644F6-6340-455C-BDCC-C7608A7B679D}" type="parTrans" cxnId="{D57389D3-1272-45F5-8440-1C92180C1A95}">
      <dgm:prSet/>
      <dgm:spPr/>
      <dgm:t>
        <a:bodyPr/>
        <a:lstStyle/>
        <a:p>
          <a:endParaRPr lang="es-ES"/>
        </a:p>
      </dgm:t>
    </dgm:pt>
    <dgm:pt modelId="{C5BE86A7-D25A-4DEB-9DCC-DEE7B8DC7A54}" type="sibTrans" cxnId="{D57389D3-1272-45F5-8440-1C92180C1A95}">
      <dgm:prSet/>
      <dgm:spPr/>
      <dgm:t>
        <a:bodyPr/>
        <a:lstStyle/>
        <a:p>
          <a:endParaRPr lang="es-ES"/>
        </a:p>
      </dgm:t>
    </dgm:pt>
    <dgm:pt modelId="{8ACBABF1-D3A5-4CBF-B413-F9012DCF469D}">
      <dgm:prSet/>
      <dgm:spPr/>
      <dgm:t>
        <a:bodyPr/>
        <a:lstStyle/>
        <a:p>
          <a:r>
            <a:rPr lang="es-ES" dirty="0" smtClean="0"/>
            <a:t>$81.206,39</a:t>
          </a:r>
          <a:endParaRPr lang="es-ES" dirty="0"/>
        </a:p>
      </dgm:t>
    </dgm:pt>
    <dgm:pt modelId="{1CAF8DF8-6B18-48B1-A0E9-A930DD0FE549}" type="parTrans" cxnId="{DB35EE83-B7EA-4575-9BF0-07ED23EEB7BC}">
      <dgm:prSet/>
      <dgm:spPr/>
      <dgm:t>
        <a:bodyPr/>
        <a:lstStyle/>
        <a:p>
          <a:endParaRPr lang="es-ES"/>
        </a:p>
      </dgm:t>
    </dgm:pt>
    <dgm:pt modelId="{BD8DDDAB-809F-4CD0-ABC9-9FB4268254F9}" type="sibTrans" cxnId="{DB35EE83-B7EA-4575-9BF0-07ED23EEB7BC}">
      <dgm:prSet/>
      <dgm:spPr/>
      <dgm:t>
        <a:bodyPr/>
        <a:lstStyle/>
        <a:p>
          <a:endParaRPr lang="es-ES"/>
        </a:p>
      </dgm:t>
    </dgm:pt>
    <dgm:pt modelId="{CDAE6FEA-2E2C-46F2-9191-86AD7959C275}" type="pres">
      <dgm:prSet presAssocID="{B42DC4E2-F75D-4D86-9BED-4F918F0ED344}" presName="linearFlow" presStyleCnt="0">
        <dgm:presLayoutVars>
          <dgm:dir/>
          <dgm:resizeHandles val="exact"/>
        </dgm:presLayoutVars>
      </dgm:prSet>
      <dgm:spPr/>
    </dgm:pt>
    <dgm:pt modelId="{237B2433-8552-4832-9C39-70B372D5E506}" type="pres">
      <dgm:prSet presAssocID="{B0D2518F-C2EC-446F-8D4A-F28CA98AD6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3C20C5-6BB5-4574-969E-EC6AB4CE5C22}" type="pres">
      <dgm:prSet presAssocID="{11719568-3267-4231-8F6B-2B6B22539B3E}" presName="spacerL" presStyleCnt="0"/>
      <dgm:spPr/>
    </dgm:pt>
    <dgm:pt modelId="{2C75BAF3-1AAA-44CF-9176-8593C1C9B3EB}" type="pres">
      <dgm:prSet presAssocID="{11719568-3267-4231-8F6B-2B6B22539B3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BA55C5C3-A064-4ABA-9A7C-AE9B3AA8ED02}" type="pres">
      <dgm:prSet presAssocID="{11719568-3267-4231-8F6B-2B6B22539B3E}" presName="spacerR" presStyleCnt="0"/>
      <dgm:spPr/>
    </dgm:pt>
    <dgm:pt modelId="{84CE7071-D36B-4A5C-A61C-73BFEDAE2732}" type="pres">
      <dgm:prSet presAssocID="{946ED1B0-E484-4C64-929C-915455DAF43B}" presName="node" presStyleLbl="node1" presStyleIdx="1" presStyleCnt="3" custLinFactNeighborX="35646" custLinFactNeighborY="-1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C38A9E-3755-4086-8E1E-7B0C025A13E2}" type="pres">
      <dgm:prSet presAssocID="{3A30FA19-CB5A-40B0-A79D-78DF3E689C3F}" presName="spacerL" presStyleCnt="0"/>
      <dgm:spPr/>
    </dgm:pt>
    <dgm:pt modelId="{C836D7BC-AB91-4DD1-BC18-23BDC4C2C1D8}" type="pres">
      <dgm:prSet presAssocID="{3A30FA19-CB5A-40B0-A79D-78DF3E689C3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12DAFEB-D099-4EFC-A55F-DCDB0DADF1CD}" type="pres">
      <dgm:prSet presAssocID="{3A30FA19-CB5A-40B0-A79D-78DF3E689C3F}" presName="spacerR" presStyleCnt="0"/>
      <dgm:spPr/>
    </dgm:pt>
    <dgm:pt modelId="{6DCBDE10-9B02-4B0A-AC6C-682D0BC581A1}" type="pres">
      <dgm:prSet presAssocID="{A2DE7477-72EE-4082-9BF5-056EC0DAB4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ECBF4E-82C7-4EF3-9A21-0FBBC915DC1A}" type="presOf" srcId="{3A30FA19-CB5A-40B0-A79D-78DF3E689C3F}" destId="{C836D7BC-AB91-4DD1-BC18-23BDC4C2C1D8}" srcOrd="0" destOrd="0" presId="urn:microsoft.com/office/officeart/2005/8/layout/equation1"/>
    <dgm:cxn modelId="{D57389D3-1272-45F5-8440-1C92180C1A95}" srcId="{946ED1B0-E484-4C64-929C-915455DAF43B}" destId="{2BEAD75E-B99A-4EC9-9710-89ACFBE404D4}" srcOrd="0" destOrd="0" parTransId="{38E644F6-6340-455C-BDCC-C7608A7B679D}" sibTransId="{C5BE86A7-D25A-4DEB-9DCC-DEE7B8DC7A54}"/>
    <dgm:cxn modelId="{1D40BA41-CE0A-4F69-9257-E0EAF19BA3D7}" type="presOf" srcId="{B42DC4E2-F75D-4D86-9BED-4F918F0ED344}" destId="{CDAE6FEA-2E2C-46F2-9191-86AD7959C275}" srcOrd="0" destOrd="0" presId="urn:microsoft.com/office/officeart/2005/8/layout/equation1"/>
    <dgm:cxn modelId="{7F847A0D-E842-4F64-B6CE-7A416CDF5050}" type="presOf" srcId="{B0D2518F-C2EC-446F-8D4A-F28CA98AD6F5}" destId="{237B2433-8552-4832-9C39-70B372D5E506}" srcOrd="0" destOrd="0" presId="urn:microsoft.com/office/officeart/2005/8/layout/equation1"/>
    <dgm:cxn modelId="{10EC2CAA-2DEB-41D7-B891-5B6B7A8E9C96}" type="presOf" srcId="{11719568-3267-4231-8F6B-2B6B22539B3E}" destId="{2C75BAF3-1AAA-44CF-9176-8593C1C9B3EB}" srcOrd="0" destOrd="0" presId="urn:microsoft.com/office/officeart/2005/8/layout/equation1"/>
    <dgm:cxn modelId="{AE557B9A-5DAC-4E6E-B88C-48B5F4F0159E}" type="presOf" srcId="{2BEAD75E-B99A-4EC9-9710-89ACFBE404D4}" destId="{84CE7071-D36B-4A5C-A61C-73BFEDAE2732}" srcOrd="0" destOrd="1" presId="urn:microsoft.com/office/officeart/2005/8/layout/equation1"/>
    <dgm:cxn modelId="{0C935E67-E825-47F2-A420-DA9B177DCF7C}" srcId="{B42DC4E2-F75D-4D86-9BED-4F918F0ED344}" destId="{A2DE7477-72EE-4082-9BF5-056EC0DAB4C9}" srcOrd="2" destOrd="0" parTransId="{0498280A-F706-454C-A8A2-F181E69545D7}" sibTransId="{9A62E7AF-B3FC-446B-AA32-1785517FBFEA}"/>
    <dgm:cxn modelId="{096FD556-0FF3-477F-B000-67D2ECFED0BE}" srcId="{B42DC4E2-F75D-4D86-9BED-4F918F0ED344}" destId="{B0D2518F-C2EC-446F-8D4A-F28CA98AD6F5}" srcOrd="0" destOrd="0" parTransId="{ABC6E367-6228-423B-A6DD-EEB40FF538FA}" sibTransId="{11719568-3267-4231-8F6B-2B6B22539B3E}"/>
    <dgm:cxn modelId="{DB35EE83-B7EA-4575-9BF0-07ED23EEB7BC}" srcId="{A2DE7477-72EE-4082-9BF5-056EC0DAB4C9}" destId="{8ACBABF1-D3A5-4CBF-B413-F9012DCF469D}" srcOrd="0" destOrd="0" parTransId="{1CAF8DF8-6B18-48B1-A0E9-A930DD0FE549}" sibTransId="{BD8DDDAB-809F-4CD0-ABC9-9FB4268254F9}"/>
    <dgm:cxn modelId="{A52D2B56-B2DF-46E0-9A99-762D7851D5ED}" type="presOf" srcId="{5B685743-7B23-42B1-8AD1-C6C980798ED9}" destId="{237B2433-8552-4832-9C39-70B372D5E506}" srcOrd="0" destOrd="1" presId="urn:microsoft.com/office/officeart/2005/8/layout/equation1"/>
    <dgm:cxn modelId="{681FDF1F-6331-4477-9902-E8CF935797C9}" srcId="{B42DC4E2-F75D-4D86-9BED-4F918F0ED344}" destId="{946ED1B0-E484-4C64-929C-915455DAF43B}" srcOrd="1" destOrd="0" parTransId="{B2638A6D-0593-4DBE-BEB3-3AE695378889}" sibTransId="{3A30FA19-CB5A-40B0-A79D-78DF3E689C3F}"/>
    <dgm:cxn modelId="{96401B75-CFB1-4EDB-A1EB-FEDB4781F944}" type="presOf" srcId="{8ACBABF1-D3A5-4CBF-B413-F9012DCF469D}" destId="{6DCBDE10-9B02-4B0A-AC6C-682D0BC581A1}" srcOrd="0" destOrd="1" presId="urn:microsoft.com/office/officeart/2005/8/layout/equation1"/>
    <dgm:cxn modelId="{BED5DB15-A173-400C-BD9D-98D5A81E77E8}" type="presOf" srcId="{A2DE7477-72EE-4082-9BF5-056EC0DAB4C9}" destId="{6DCBDE10-9B02-4B0A-AC6C-682D0BC581A1}" srcOrd="0" destOrd="0" presId="urn:microsoft.com/office/officeart/2005/8/layout/equation1"/>
    <dgm:cxn modelId="{7A5A1D83-F4F5-4CA9-8C66-0475AA2D1D79}" type="presOf" srcId="{946ED1B0-E484-4C64-929C-915455DAF43B}" destId="{84CE7071-D36B-4A5C-A61C-73BFEDAE2732}" srcOrd="0" destOrd="0" presId="urn:microsoft.com/office/officeart/2005/8/layout/equation1"/>
    <dgm:cxn modelId="{5B2D70B5-37C3-4539-9614-E17FA37613BC}" srcId="{B0D2518F-C2EC-446F-8D4A-F28CA98AD6F5}" destId="{5B685743-7B23-42B1-8AD1-C6C980798ED9}" srcOrd="0" destOrd="0" parTransId="{3413542A-61F5-47CE-B6D5-B711690EDB72}" sibTransId="{2F5025B3-3296-4AFB-BF39-2161A792750E}"/>
    <dgm:cxn modelId="{485F3A1B-0166-494B-B9F0-DFAEDD62A017}" type="presParOf" srcId="{CDAE6FEA-2E2C-46F2-9191-86AD7959C275}" destId="{237B2433-8552-4832-9C39-70B372D5E506}" srcOrd="0" destOrd="0" presId="urn:microsoft.com/office/officeart/2005/8/layout/equation1"/>
    <dgm:cxn modelId="{4B2A6695-B596-4F40-8E82-B24DA81B83CF}" type="presParOf" srcId="{CDAE6FEA-2E2C-46F2-9191-86AD7959C275}" destId="{953C20C5-6BB5-4574-969E-EC6AB4CE5C22}" srcOrd="1" destOrd="0" presId="urn:microsoft.com/office/officeart/2005/8/layout/equation1"/>
    <dgm:cxn modelId="{7681FF13-B516-459B-8FC6-AE13241B49F9}" type="presParOf" srcId="{CDAE6FEA-2E2C-46F2-9191-86AD7959C275}" destId="{2C75BAF3-1AAA-44CF-9176-8593C1C9B3EB}" srcOrd="2" destOrd="0" presId="urn:microsoft.com/office/officeart/2005/8/layout/equation1"/>
    <dgm:cxn modelId="{E968C71D-72BF-4EBC-A581-70D29BBC451A}" type="presParOf" srcId="{CDAE6FEA-2E2C-46F2-9191-86AD7959C275}" destId="{BA55C5C3-A064-4ABA-9A7C-AE9B3AA8ED02}" srcOrd="3" destOrd="0" presId="urn:microsoft.com/office/officeart/2005/8/layout/equation1"/>
    <dgm:cxn modelId="{7761EFEF-0ABF-4ED4-BB13-52A9D2ED2D81}" type="presParOf" srcId="{CDAE6FEA-2E2C-46F2-9191-86AD7959C275}" destId="{84CE7071-D36B-4A5C-A61C-73BFEDAE2732}" srcOrd="4" destOrd="0" presId="urn:microsoft.com/office/officeart/2005/8/layout/equation1"/>
    <dgm:cxn modelId="{0F12E4B6-519F-4A35-941F-CA8F29F1E0C0}" type="presParOf" srcId="{CDAE6FEA-2E2C-46F2-9191-86AD7959C275}" destId="{B1C38A9E-3755-4086-8E1E-7B0C025A13E2}" srcOrd="5" destOrd="0" presId="urn:microsoft.com/office/officeart/2005/8/layout/equation1"/>
    <dgm:cxn modelId="{4DD03C2E-414D-4EAA-9864-9C68F7D52945}" type="presParOf" srcId="{CDAE6FEA-2E2C-46F2-9191-86AD7959C275}" destId="{C836D7BC-AB91-4DD1-BC18-23BDC4C2C1D8}" srcOrd="6" destOrd="0" presId="urn:microsoft.com/office/officeart/2005/8/layout/equation1"/>
    <dgm:cxn modelId="{95A8D10F-A6B2-4639-9F14-A1BF7581806E}" type="presParOf" srcId="{CDAE6FEA-2E2C-46F2-9191-86AD7959C275}" destId="{B12DAFEB-D099-4EFC-A55F-DCDB0DADF1CD}" srcOrd="7" destOrd="0" presId="urn:microsoft.com/office/officeart/2005/8/layout/equation1"/>
    <dgm:cxn modelId="{A6913963-4B81-4AE6-A25E-2097380BC0F3}" type="presParOf" srcId="{CDAE6FEA-2E2C-46F2-9191-86AD7959C275}" destId="{6DCBDE10-9B02-4B0A-AC6C-682D0BC581A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2DC4E2-F75D-4D86-9BED-4F918F0ED344}" type="doc">
      <dgm:prSet loTypeId="urn:microsoft.com/office/officeart/2005/8/layout/equation1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0D2518F-C2EC-446F-8D4A-F28CA98AD6F5}">
      <dgm:prSet phldrT="[Texto]"/>
      <dgm:spPr/>
      <dgm:t>
        <a:bodyPr/>
        <a:lstStyle/>
        <a:p>
          <a:r>
            <a:rPr lang="es-ES" dirty="0" smtClean="0"/>
            <a:t>Pasivos</a:t>
          </a:r>
          <a:endParaRPr lang="es-ES" dirty="0"/>
        </a:p>
      </dgm:t>
    </dgm:pt>
    <dgm:pt modelId="{ABC6E367-6228-423B-A6DD-EEB40FF538FA}" type="parTrans" cxnId="{096FD556-0FF3-477F-B000-67D2ECFED0BE}">
      <dgm:prSet/>
      <dgm:spPr/>
      <dgm:t>
        <a:bodyPr/>
        <a:lstStyle/>
        <a:p>
          <a:endParaRPr lang="es-ES"/>
        </a:p>
      </dgm:t>
    </dgm:pt>
    <dgm:pt modelId="{11719568-3267-4231-8F6B-2B6B22539B3E}" type="sibTrans" cxnId="{096FD556-0FF3-477F-B000-67D2ECFED0BE}">
      <dgm:prSet/>
      <dgm:spPr/>
      <dgm:t>
        <a:bodyPr/>
        <a:lstStyle/>
        <a:p>
          <a:endParaRPr lang="es-ES"/>
        </a:p>
      </dgm:t>
    </dgm:pt>
    <dgm:pt modelId="{946ED1B0-E484-4C64-929C-915455DAF43B}">
      <dgm:prSet phldrT="[Texto]"/>
      <dgm:spPr/>
      <dgm:t>
        <a:bodyPr/>
        <a:lstStyle/>
        <a:p>
          <a:r>
            <a:rPr lang="es-ES" dirty="0" smtClean="0"/>
            <a:t>Patrimonio</a:t>
          </a:r>
        </a:p>
      </dgm:t>
    </dgm:pt>
    <dgm:pt modelId="{B2638A6D-0593-4DBE-BEB3-3AE695378889}" type="parTrans" cxnId="{681FDF1F-6331-4477-9902-E8CF935797C9}">
      <dgm:prSet/>
      <dgm:spPr/>
      <dgm:t>
        <a:bodyPr/>
        <a:lstStyle/>
        <a:p>
          <a:endParaRPr lang="es-ES"/>
        </a:p>
      </dgm:t>
    </dgm:pt>
    <dgm:pt modelId="{3A30FA19-CB5A-40B0-A79D-78DF3E689C3F}" type="sibTrans" cxnId="{681FDF1F-6331-4477-9902-E8CF935797C9}">
      <dgm:prSet/>
      <dgm:spPr/>
      <dgm:t>
        <a:bodyPr/>
        <a:lstStyle/>
        <a:p>
          <a:endParaRPr lang="es-ES"/>
        </a:p>
      </dgm:t>
    </dgm:pt>
    <dgm:pt modelId="{A2DE7477-72EE-4082-9BF5-056EC0DAB4C9}">
      <dgm:prSet phldrT="[Texto]"/>
      <dgm:spPr/>
      <dgm:t>
        <a:bodyPr/>
        <a:lstStyle/>
        <a:p>
          <a:r>
            <a:rPr lang="es-ES" dirty="0" smtClean="0"/>
            <a:t>Pasivo + Patrimonio</a:t>
          </a:r>
          <a:endParaRPr lang="es-ES" dirty="0"/>
        </a:p>
      </dgm:t>
    </dgm:pt>
    <dgm:pt modelId="{0498280A-F706-454C-A8A2-F181E69545D7}" type="parTrans" cxnId="{0C935E67-E825-47F2-A420-DA9B177DCF7C}">
      <dgm:prSet/>
      <dgm:spPr/>
      <dgm:t>
        <a:bodyPr/>
        <a:lstStyle/>
        <a:p>
          <a:endParaRPr lang="es-ES"/>
        </a:p>
      </dgm:t>
    </dgm:pt>
    <dgm:pt modelId="{9A62E7AF-B3FC-446B-AA32-1785517FBFEA}" type="sibTrans" cxnId="{0C935E67-E825-47F2-A420-DA9B177DCF7C}">
      <dgm:prSet/>
      <dgm:spPr/>
      <dgm:t>
        <a:bodyPr/>
        <a:lstStyle/>
        <a:p>
          <a:endParaRPr lang="es-ES"/>
        </a:p>
      </dgm:t>
    </dgm:pt>
    <dgm:pt modelId="{5B685743-7B23-42B1-8AD1-C6C980798ED9}">
      <dgm:prSet/>
      <dgm:spPr/>
      <dgm:t>
        <a:bodyPr/>
        <a:lstStyle/>
        <a:p>
          <a:r>
            <a:rPr lang="es-ES" dirty="0" smtClean="0"/>
            <a:t>$32.482,56</a:t>
          </a:r>
          <a:endParaRPr lang="es-ES" dirty="0"/>
        </a:p>
      </dgm:t>
    </dgm:pt>
    <dgm:pt modelId="{3413542A-61F5-47CE-B6D5-B711690EDB72}" type="parTrans" cxnId="{5B2D70B5-37C3-4539-9614-E17FA37613BC}">
      <dgm:prSet/>
      <dgm:spPr/>
      <dgm:t>
        <a:bodyPr/>
        <a:lstStyle/>
        <a:p>
          <a:endParaRPr lang="es-ES"/>
        </a:p>
      </dgm:t>
    </dgm:pt>
    <dgm:pt modelId="{2F5025B3-3296-4AFB-BF39-2161A792750E}" type="sibTrans" cxnId="{5B2D70B5-37C3-4539-9614-E17FA37613BC}">
      <dgm:prSet/>
      <dgm:spPr/>
      <dgm:t>
        <a:bodyPr/>
        <a:lstStyle/>
        <a:p>
          <a:endParaRPr lang="es-ES"/>
        </a:p>
      </dgm:t>
    </dgm:pt>
    <dgm:pt modelId="{2BEAD75E-B99A-4EC9-9710-89ACFBE404D4}">
      <dgm:prSet/>
      <dgm:spPr/>
      <dgm:t>
        <a:bodyPr/>
        <a:lstStyle/>
        <a:p>
          <a:r>
            <a:rPr lang="es-ES" dirty="0" smtClean="0"/>
            <a:t>$48.723,84</a:t>
          </a:r>
          <a:endParaRPr lang="es-ES" dirty="0"/>
        </a:p>
      </dgm:t>
    </dgm:pt>
    <dgm:pt modelId="{38E644F6-6340-455C-BDCC-C7608A7B679D}" type="parTrans" cxnId="{D57389D3-1272-45F5-8440-1C92180C1A95}">
      <dgm:prSet/>
      <dgm:spPr/>
      <dgm:t>
        <a:bodyPr/>
        <a:lstStyle/>
        <a:p>
          <a:endParaRPr lang="es-ES"/>
        </a:p>
      </dgm:t>
    </dgm:pt>
    <dgm:pt modelId="{C5BE86A7-D25A-4DEB-9DCC-DEE7B8DC7A54}" type="sibTrans" cxnId="{D57389D3-1272-45F5-8440-1C92180C1A95}">
      <dgm:prSet/>
      <dgm:spPr/>
      <dgm:t>
        <a:bodyPr/>
        <a:lstStyle/>
        <a:p>
          <a:endParaRPr lang="es-ES"/>
        </a:p>
      </dgm:t>
    </dgm:pt>
    <dgm:pt modelId="{8ACBABF1-D3A5-4CBF-B413-F9012DCF469D}">
      <dgm:prSet/>
      <dgm:spPr/>
      <dgm:t>
        <a:bodyPr/>
        <a:lstStyle/>
        <a:p>
          <a:r>
            <a:rPr lang="es-ES" dirty="0" smtClean="0"/>
            <a:t>$81.206,39</a:t>
          </a:r>
          <a:endParaRPr lang="es-ES" dirty="0"/>
        </a:p>
      </dgm:t>
    </dgm:pt>
    <dgm:pt modelId="{1CAF8DF8-6B18-48B1-A0E9-A930DD0FE549}" type="parTrans" cxnId="{DB35EE83-B7EA-4575-9BF0-07ED23EEB7BC}">
      <dgm:prSet/>
      <dgm:spPr/>
      <dgm:t>
        <a:bodyPr/>
        <a:lstStyle/>
        <a:p>
          <a:endParaRPr lang="es-ES"/>
        </a:p>
      </dgm:t>
    </dgm:pt>
    <dgm:pt modelId="{BD8DDDAB-809F-4CD0-ABC9-9FB4268254F9}" type="sibTrans" cxnId="{DB35EE83-B7EA-4575-9BF0-07ED23EEB7BC}">
      <dgm:prSet/>
      <dgm:spPr/>
      <dgm:t>
        <a:bodyPr/>
        <a:lstStyle/>
        <a:p>
          <a:endParaRPr lang="es-ES"/>
        </a:p>
      </dgm:t>
    </dgm:pt>
    <dgm:pt modelId="{CDAE6FEA-2E2C-46F2-9191-86AD7959C275}" type="pres">
      <dgm:prSet presAssocID="{B42DC4E2-F75D-4D86-9BED-4F918F0ED3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37B2433-8552-4832-9C39-70B372D5E506}" type="pres">
      <dgm:prSet presAssocID="{B0D2518F-C2EC-446F-8D4A-F28CA98AD6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3C20C5-6BB5-4574-969E-EC6AB4CE5C22}" type="pres">
      <dgm:prSet presAssocID="{11719568-3267-4231-8F6B-2B6B22539B3E}" presName="spacerL" presStyleCnt="0"/>
      <dgm:spPr/>
    </dgm:pt>
    <dgm:pt modelId="{2C75BAF3-1AAA-44CF-9176-8593C1C9B3EB}" type="pres">
      <dgm:prSet presAssocID="{11719568-3267-4231-8F6B-2B6B22539B3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BA55C5C3-A064-4ABA-9A7C-AE9B3AA8ED02}" type="pres">
      <dgm:prSet presAssocID="{11719568-3267-4231-8F6B-2B6B22539B3E}" presName="spacerR" presStyleCnt="0"/>
      <dgm:spPr/>
    </dgm:pt>
    <dgm:pt modelId="{84CE7071-D36B-4A5C-A61C-73BFEDAE2732}" type="pres">
      <dgm:prSet presAssocID="{946ED1B0-E484-4C64-929C-915455DAF43B}" presName="node" presStyleLbl="node1" presStyleIdx="1" presStyleCnt="3" custLinFactNeighborX="26766" custLinFactNeighborY="-39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C38A9E-3755-4086-8E1E-7B0C025A13E2}" type="pres">
      <dgm:prSet presAssocID="{3A30FA19-CB5A-40B0-A79D-78DF3E689C3F}" presName="spacerL" presStyleCnt="0"/>
      <dgm:spPr/>
    </dgm:pt>
    <dgm:pt modelId="{C836D7BC-AB91-4DD1-BC18-23BDC4C2C1D8}" type="pres">
      <dgm:prSet presAssocID="{3A30FA19-CB5A-40B0-A79D-78DF3E689C3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12DAFEB-D099-4EFC-A55F-DCDB0DADF1CD}" type="pres">
      <dgm:prSet presAssocID="{3A30FA19-CB5A-40B0-A79D-78DF3E689C3F}" presName="spacerR" presStyleCnt="0"/>
      <dgm:spPr/>
    </dgm:pt>
    <dgm:pt modelId="{6DCBDE10-9B02-4B0A-AC6C-682D0BC581A1}" type="pres">
      <dgm:prSet presAssocID="{A2DE7477-72EE-4082-9BF5-056EC0DAB4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D3B5D-BC39-4B51-9324-DA2160E3BA10}" type="presOf" srcId="{946ED1B0-E484-4C64-929C-915455DAF43B}" destId="{84CE7071-D36B-4A5C-A61C-73BFEDAE2732}" srcOrd="0" destOrd="0" presId="urn:microsoft.com/office/officeart/2005/8/layout/equation1"/>
    <dgm:cxn modelId="{C4D5615B-F24A-453C-B8E6-7F05E1FEA642}" type="presOf" srcId="{3A30FA19-CB5A-40B0-A79D-78DF3E689C3F}" destId="{C836D7BC-AB91-4DD1-BC18-23BDC4C2C1D8}" srcOrd="0" destOrd="0" presId="urn:microsoft.com/office/officeart/2005/8/layout/equation1"/>
    <dgm:cxn modelId="{D57389D3-1272-45F5-8440-1C92180C1A95}" srcId="{946ED1B0-E484-4C64-929C-915455DAF43B}" destId="{2BEAD75E-B99A-4EC9-9710-89ACFBE404D4}" srcOrd="0" destOrd="0" parTransId="{38E644F6-6340-455C-BDCC-C7608A7B679D}" sibTransId="{C5BE86A7-D25A-4DEB-9DCC-DEE7B8DC7A54}"/>
    <dgm:cxn modelId="{0C935E67-E825-47F2-A420-DA9B177DCF7C}" srcId="{B42DC4E2-F75D-4D86-9BED-4F918F0ED344}" destId="{A2DE7477-72EE-4082-9BF5-056EC0DAB4C9}" srcOrd="2" destOrd="0" parTransId="{0498280A-F706-454C-A8A2-F181E69545D7}" sibTransId="{9A62E7AF-B3FC-446B-AA32-1785517FBFEA}"/>
    <dgm:cxn modelId="{096FD556-0FF3-477F-B000-67D2ECFED0BE}" srcId="{B42DC4E2-F75D-4D86-9BED-4F918F0ED344}" destId="{B0D2518F-C2EC-446F-8D4A-F28CA98AD6F5}" srcOrd="0" destOrd="0" parTransId="{ABC6E367-6228-423B-A6DD-EEB40FF538FA}" sibTransId="{11719568-3267-4231-8F6B-2B6B22539B3E}"/>
    <dgm:cxn modelId="{5CD6F91E-E309-4785-A8AF-61CCB0504C70}" type="presOf" srcId="{11719568-3267-4231-8F6B-2B6B22539B3E}" destId="{2C75BAF3-1AAA-44CF-9176-8593C1C9B3EB}" srcOrd="0" destOrd="0" presId="urn:microsoft.com/office/officeart/2005/8/layout/equation1"/>
    <dgm:cxn modelId="{DB35EE83-B7EA-4575-9BF0-07ED23EEB7BC}" srcId="{A2DE7477-72EE-4082-9BF5-056EC0DAB4C9}" destId="{8ACBABF1-D3A5-4CBF-B413-F9012DCF469D}" srcOrd="0" destOrd="0" parTransId="{1CAF8DF8-6B18-48B1-A0E9-A930DD0FE549}" sibTransId="{BD8DDDAB-809F-4CD0-ABC9-9FB4268254F9}"/>
    <dgm:cxn modelId="{62685190-4C04-4102-A973-F93C44799C25}" type="presOf" srcId="{2BEAD75E-B99A-4EC9-9710-89ACFBE404D4}" destId="{84CE7071-D36B-4A5C-A61C-73BFEDAE2732}" srcOrd="0" destOrd="1" presId="urn:microsoft.com/office/officeart/2005/8/layout/equation1"/>
    <dgm:cxn modelId="{CC8133FC-6D53-4594-A6C9-7C5EBDF3A491}" type="presOf" srcId="{A2DE7477-72EE-4082-9BF5-056EC0DAB4C9}" destId="{6DCBDE10-9B02-4B0A-AC6C-682D0BC581A1}" srcOrd="0" destOrd="0" presId="urn:microsoft.com/office/officeart/2005/8/layout/equation1"/>
    <dgm:cxn modelId="{962617F6-AAFB-4572-BB3B-26D2E8B5D6ED}" type="presOf" srcId="{B0D2518F-C2EC-446F-8D4A-F28CA98AD6F5}" destId="{237B2433-8552-4832-9C39-70B372D5E506}" srcOrd="0" destOrd="0" presId="urn:microsoft.com/office/officeart/2005/8/layout/equation1"/>
    <dgm:cxn modelId="{681FDF1F-6331-4477-9902-E8CF935797C9}" srcId="{B42DC4E2-F75D-4D86-9BED-4F918F0ED344}" destId="{946ED1B0-E484-4C64-929C-915455DAF43B}" srcOrd="1" destOrd="0" parTransId="{B2638A6D-0593-4DBE-BEB3-3AE695378889}" sibTransId="{3A30FA19-CB5A-40B0-A79D-78DF3E689C3F}"/>
    <dgm:cxn modelId="{BF5AB247-263F-4962-8D70-443128754290}" type="presOf" srcId="{8ACBABF1-D3A5-4CBF-B413-F9012DCF469D}" destId="{6DCBDE10-9B02-4B0A-AC6C-682D0BC581A1}" srcOrd="0" destOrd="1" presId="urn:microsoft.com/office/officeart/2005/8/layout/equation1"/>
    <dgm:cxn modelId="{51DD4CEE-F277-4DBA-AF54-8D557275C8A2}" type="presOf" srcId="{5B685743-7B23-42B1-8AD1-C6C980798ED9}" destId="{237B2433-8552-4832-9C39-70B372D5E506}" srcOrd="0" destOrd="1" presId="urn:microsoft.com/office/officeart/2005/8/layout/equation1"/>
    <dgm:cxn modelId="{5B2D70B5-37C3-4539-9614-E17FA37613BC}" srcId="{B0D2518F-C2EC-446F-8D4A-F28CA98AD6F5}" destId="{5B685743-7B23-42B1-8AD1-C6C980798ED9}" srcOrd="0" destOrd="0" parTransId="{3413542A-61F5-47CE-B6D5-B711690EDB72}" sibTransId="{2F5025B3-3296-4AFB-BF39-2161A792750E}"/>
    <dgm:cxn modelId="{948C32B6-46D9-4972-8EF8-FB5A56155F7E}" type="presOf" srcId="{B42DC4E2-F75D-4D86-9BED-4F918F0ED344}" destId="{CDAE6FEA-2E2C-46F2-9191-86AD7959C275}" srcOrd="0" destOrd="0" presId="urn:microsoft.com/office/officeart/2005/8/layout/equation1"/>
    <dgm:cxn modelId="{86CDB8A6-140A-476F-9B1B-C41E524374A1}" type="presParOf" srcId="{CDAE6FEA-2E2C-46F2-9191-86AD7959C275}" destId="{237B2433-8552-4832-9C39-70B372D5E506}" srcOrd="0" destOrd="0" presId="urn:microsoft.com/office/officeart/2005/8/layout/equation1"/>
    <dgm:cxn modelId="{D0B047F7-72A2-4145-B05A-34D2596683C5}" type="presParOf" srcId="{CDAE6FEA-2E2C-46F2-9191-86AD7959C275}" destId="{953C20C5-6BB5-4574-969E-EC6AB4CE5C22}" srcOrd="1" destOrd="0" presId="urn:microsoft.com/office/officeart/2005/8/layout/equation1"/>
    <dgm:cxn modelId="{F4AA2EA6-FB55-440F-AF27-7C236C6724D4}" type="presParOf" srcId="{CDAE6FEA-2E2C-46F2-9191-86AD7959C275}" destId="{2C75BAF3-1AAA-44CF-9176-8593C1C9B3EB}" srcOrd="2" destOrd="0" presId="urn:microsoft.com/office/officeart/2005/8/layout/equation1"/>
    <dgm:cxn modelId="{B0B86AC2-8D1F-4346-8870-77653234E9A8}" type="presParOf" srcId="{CDAE6FEA-2E2C-46F2-9191-86AD7959C275}" destId="{BA55C5C3-A064-4ABA-9A7C-AE9B3AA8ED02}" srcOrd="3" destOrd="0" presId="urn:microsoft.com/office/officeart/2005/8/layout/equation1"/>
    <dgm:cxn modelId="{66335008-420A-404B-9407-43DC9A888C54}" type="presParOf" srcId="{CDAE6FEA-2E2C-46F2-9191-86AD7959C275}" destId="{84CE7071-D36B-4A5C-A61C-73BFEDAE2732}" srcOrd="4" destOrd="0" presId="urn:microsoft.com/office/officeart/2005/8/layout/equation1"/>
    <dgm:cxn modelId="{5D195598-D255-4539-9758-42F8F8BD4C8A}" type="presParOf" srcId="{CDAE6FEA-2E2C-46F2-9191-86AD7959C275}" destId="{B1C38A9E-3755-4086-8E1E-7B0C025A13E2}" srcOrd="5" destOrd="0" presId="urn:microsoft.com/office/officeart/2005/8/layout/equation1"/>
    <dgm:cxn modelId="{34983352-105D-408E-AF81-024B6F334181}" type="presParOf" srcId="{CDAE6FEA-2E2C-46F2-9191-86AD7959C275}" destId="{C836D7BC-AB91-4DD1-BC18-23BDC4C2C1D8}" srcOrd="6" destOrd="0" presId="urn:microsoft.com/office/officeart/2005/8/layout/equation1"/>
    <dgm:cxn modelId="{BD4B99EC-9156-4AB2-A4B0-26D17ED27167}" type="presParOf" srcId="{CDAE6FEA-2E2C-46F2-9191-86AD7959C275}" destId="{B12DAFEB-D099-4EFC-A55F-DCDB0DADF1CD}" srcOrd="7" destOrd="0" presId="urn:microsoft.com/office/officeart/2005/8/layout/equation1"/>
    <dgm:cxn modelId="{B2FB5DA2-9FC7-4F7A-8950-B93FD4CD8927}" type="presParOf" srcId="{CDAE6FEA-2E2C-46F2-9191-86AD7959C275}" destId="{6DCBDE10-9B02-4B0A-AC6C-682D0BC581A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7C22BE-518F-4DE8-8E0C-20EED2119A1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044654-02E8-4F9C-8A1E-7F6175C19D02}">
      <dgm:prSet phldrT="[Texto]" custT="1"/>
      <dgm:spPr/>
      <dgm:t>
        <a:bodyPr/>
        <a:lstStyle/>
        <a:p>
          <a:r>
            <a:rPr lang="es-ES" sz="1600" dirty="0" smtClean="0"/>
            <a:t>El Oro</a:t>
          </a:r>
          <a:endParaRPr lang="es-ES" sz="1600" dirty="0"/>
        </a:p>
      </dgm:t>
    </dgm:pt>
    <dgm:pt modelId="{A3DC2780-4CD4-41E4-B7DB-B3CE6667F742}" type="parTrans" cxnId="{850CE8F8-C115-4AB3-81AA-3AA2FEC8C4FE}">
      <dgm:prSet/>
      <dgm:spPr/>
      <dgm:t>
        <a:bodyPr/>
        <a:lstStyle/>
        <a:p>
          <a:endParaRPr lang="es-ES"/>
        </a:p>
      </dgm:t>
    </dgm:pt>
    <dgm:pt modelId="{4DEECEA0-EAF2-4ABA-8148-0B751309780A}" type="sibTrans" cxnId="{850CE8F8-C115-4AB3-81AA-3AA2FEC8C4FE}">
      <dgm:prSet/>
      <dgm:spPr/>
      <dgm:t>
        <a:bodyPr/>
        <a:lstStyle/>
        <a:p>
          <a:endParaRPr lang="es-ES"/>
        </a:p>
      </dgm:t>
    </dgm:pt>
    <dgm:pt modelId="{994814E5-0946-4078-A2C7-9120B0601B60}">
      <dgm:prSet phldrT="[Texto]"/>
      <dgm:spPr/>
      <dgm:t>
        <a:bodyPr/>
        <a:lstStyle/>
        <a:p>
          <a:r>
            <a:rPr lang="es-ES" dirty="0" smtClean="0"/>
            <a:t>600.659</a:t>
          </a:r>
          <a:endParaRPr lang="es-ES" dirty="0"/>
        </a:p>
      </dgm:t>
    </dgm:pt>
    <dgm:pt modelId="{07261D38-DD8D-47D5-B8FD-BE92E16494ED}" type="parTrans" cxnId="{1F1FEB84-7C67-4E1C-BB04-2EA6C73EF1DD}">
      <dgm:prSet/>
      <dgm:spPr/>
      <dgm:t>
        <a:bodyPr/>
        <a:lstStyle/>
        <a:p>
          <a:endParaRPr lang="es-ES"/>
        </a:p>
      </dgm:t>
    </dgm:pt>
    <dgm:pt modelId="{A46F2693-3365-4ED5-A45F-495719090830}" type="sibTrans" cxnId="{1F1FEB84-7C67-4E1C-BB04-2EA6C73EF1DD}">
      <dgm:prSet/>
      <dgm:spPr/>
      <dgm:t>
        <a:bodyPr/>
        <a:lstStyle/>
        <a:p>
          <a:endParaRPr lang="es-ES"/>
        </a:p>
      </dgm:t>
    </dgm:pt>
    <dgm:pt modelId="{098A69B0-AD3F-41ED-B1D5-67DB37126759}">
      <dgm:prSet phldrT="[Texto]" custT="1"/>
      <dgm:spPr/>
      <dgm:t>
        <a:bodyPr/>
        <a:lstStyle/>
        <a:p>
          <a:r>
            <a:rPr lang="es-ES" sz="1600" dirty="0" smtClean="0"/>
            <a:t>&gt; a 20 años</a:t>
          </a:r>
          <a:endParaRPr lang="es-ES" sz="1600" dirty="0"/>
        </a:p>
      </dgm:t>
    </dgm:pt>
    <dgm:pt modelId="{32613058-7EF4-4510-A5D5-3B169643C233}" type="parTrans" cxnId="{F4491A8A-001A-4E08-80FC-CFA56D7EFAD1}">
      <dgm:prSet/>
      <dgm:spPr/>
      <dgm:t>
        <a:bodyPr/>
        <a:lstStyle/>
        <a:p>
          <a:endParaRPr lang="es-ES"/>
        </a:p>
      </dgm:t>
    </dgm:pt>
    <dgm:pt modelId="{18AF53D3-F2FE-4E37-B9D8-3F5D8F83A9BA}" type="sibTrans" cxnId="{F4491A8A-001A-4E08-80FC-CFA56D7EFAD1}">
      <dgm:prSet/>
      <dgm:spPr/>
      <dgm:t>
        <a:bodyPr/>
        <a:lstStyle/>
        <a:p>
          <a:endParaRPr lang="es-ES"/>
        </a:p>
      </dgm:t>
    </dgm:pt>
    <dgm:pt modelId="{97F711F2-0014-4927-89AD-FC55132498C8}">
      <dgm:prSet phldrT="[Texto]"/>
      <dgm:spPr/>
      <dgm:t>
        <a:bodyPr/>
        <a:lstStyle/>
        <a:p>
          <a:r>
            <a:rPr lang="es-ES" dirty="0" smtClean="0"/>
            <a:t>60%</a:t>
          </a:r>
          <a:endParaRPr lang="es-ES" dirty="0"/>
        </a:p>
      </dgm:t>
    </dgm:pt>
    <dgm:pt modelId="{06C0640C-51D7-4650-BDCD-EFFB698EBCF1}" type="parTrans" cxnId="{20024C8B-2C4A-4C9D-B3C5-1621D5D184DB}">
      <dgm:prSet/>
      <dgm:spPr/>
      <dgm:t>
        <a:bodyPr/>
        <a:lstStyle/>
        <a:p>
          <a:endParaRPr lang="es-ES"/>
        </a:p>
      </dgm:t>
    </dgm:pt>
    <dgm:pt modelId="{21FE4A3D-3298-4FA9-8BDB-800BCA16ED4F}" type="sibTrans" cxnId="{20024C8B-2C4A-4C9D-B3C5-1621D5D184DB}">
      <dgm:prSet/>
      <dgm:spPr/>
      <dgm:t>
        <a:bodyPr/>
        <a:lstStyle/>
        <a:p>
          <a:endParaRPr lang="es-ES"/>
        </a:p>
      </dgm:t>
    </dgm:pt>
    <dgm:pt modelId="{2F73BA02-1D03-450F-80B9-7E92CC8DCDD7}">
      <dgm:prSet phldrT="[Texto]" custT="1"/>
      <dgm:spPr/>
      <dgm:t>
        <a:bodyPr/>
        <a:lstStyle/>
        <a:p>
          <a:r>
            <a:rPr lang="es-ES" sz="1600" dirty="0" smtClean="0"/>
            <a:t>Aporte</a:t>
          </a:r>
          <a:endParaRPr lang="es-ES" sz="1600" dirty="0"/>
        </a:p>
      </dgm:t>
    </dgm:pt>
    <dgm:pt modelId="{5A639416-DC14-4A8F-A05F-30056259900B}" type="parTrans" cxnId="{66D9B545-523F-44FD-BF22-F6FA5B23A0FC}">
      <dgm:prSet/>
      <dgm:spPr/>
      <dgm:t>
        <a:bodyPr/>
        <a:lstStyle/>
        <a:p>
          <a:endParaRPr lang="es-ES"/>
        </a:p>
      </dgm:t>
    </dgm:pt>
    <dgm:pt modelId="{B4376959-228F-4BC1-AE99-448B01F43244}" type="sibTrans" cxnId="{66D9B545-523F-44FD-BF22-F6FA5B23A0FC}">
      <dgm:prSet/>
      <dgm:spPr/>
      <dgm:t>
        <a:bodyPr/>
        <a:lstStyle/>
        <a:p>
          <a:endParaRPr lang="es-ES"/>
        </a:p>
      </dgm:t>
    </dgm:pt>
    <dgm:pt modelId="{CE65EAFF-75F0-4A1B-BF17-F355D9AC2927}">
      <dgm:prSet phldrT="[Texto]"/>
      <dgm:spPr/>
      <dgm:t>
        <a:bodyPr/>
        <a:lstStyle/>
        <a:p>
          <a:r>
            <a:rPr lang="es-ES" dirty="0" smtClean="0"/>
            <a:t>41%</a:t>
          </a:r>
          <a:endParaRPr lang="es-ES" dirty="0"/>
        </a:p>
      </dgm:t>
    </dgm:pt>
    <dgm:pt modelId="{6583C15E-E281-4594-8352-9B444A49DFAA}" type="parTrans" cxnId="{8F4707A7-EEE8-4160-BED7-832FB33D72BA}">
      <dgm:prSet/>
      <dgm:spPr/>
      <dgm:t>
        <a:bodyPr/>
        <a:lstStyle/>
        <a:p>
          <a:endParaRPr lang="es-ES"/>
        </a:p>
      </dgm:t>
    </dgm:pt>
    <dgm:pt modelId="{90F03C23-DAB6-4830-8953-3FAED7B0EEA7}" type="sibTrans" cxnId="{8F4707A7-EEE8-4160-BED7-832FB33D72BA}">
      <dgm:prSet/>
      <dgm:spPr/>
      <dgm:t>
        <a:bodyPr/>
        <a:lstStyle/>
        <a:p>
          <a:endParaRPr lang="es-ES"/>
        </a:p>
      </dgm:t>
    </dgm:pt>
    <dgm:pt modelId="{8D0AC749-4972-43FC-AF96-AB78CC4D0DB2}">
      <dgm:prSet phldrT="[Texto]" custT="1"/>
      <dgm:spPr/>
      <dgm:t>
        <a:bodyPr/>
        <a:lstStyle/>
        <a:p>
          <a:r>
            <a:rPr lang="es-ES" sz="1400" dirty="0" smtClean="0"/>
            <a:t>P. urbana de Machala</a:t>
          </a:r>
          <a:endParaRPr lang="es-ES" sz="1400" dirty="0"/>
        </a:p>
      </dgm:t>
    </dgm:pt>
    <dgm:pt modelId="{0B76D66B-1E86-40F3-A713-4150AE5A635F}" type="parTrans" cxnId="{D8B004DE-C28D-42B4-9511-3A8A0F877939}">
      <dgm:prSet/>
      <dgm:spPr/>
      <dgm:t>
        <a:bodyPr/>
        <a:lstStyle/>
        <a:p>
          <a:endParaRPr lang="es-ES"/>
        </a:p>
      </dgm:t>
    </dgm:pt>
    <dgm:pt modelId="{AECE5E5C-708E-4256-B176-3366BAE2E292}" type="sibTrans" cxnId="{D8B004DE-C28D-42B4-9511-3A8A0F877939}">
      <dgm:prSet/>
      <dgm:spPr/>
      <dgm:t>
        <a:bodyPr/>
        <a:lstStyle/>
        <a:p>
          <a:endParaRPr lang="es-ES"/>
        </a:p>
      </dgm:t>
    </dgm:pt>
    <dgm:pt modelId="{4F3721F8-B5A8-46A2-975E-658753C96720}">
      <dgm:prSet phldrT="[Texto]"/>
      <dgm:spPr/>
      <dgm:t>
        <a:bodyPr/>
        <a:lstStyle/>
        <a:p>
          <a:r>
            <a:rPr lang="es-ES" dirty="0" smtClean="0"/>
            <a:t>93,97%</a:t>
          </a:r>
          <a:endParaRPr lang="es-ES" dirty="0"/>
        </a:p>
      </dgm:t>
    </dgm:pt>
    <dgm:pt modelId="{04BCD0E7-EA8B-47B7-8CB7-535AD776F978}" type="parTrans" cxnId="{5F8DD128-D0D2-43CF-9C9B-6774975F8F42}">
      <dgm:prSet/>
      <dgm:spPr/>
      <dgm:t>
        <a:bodyPr/>
        <a:lstStyle/>
        <a:p>
          <a:endParaRPr lang="es-ES"/>
        </a:p>
      </dgm:t>
    </dgm:pt>
    <dgm:pt modelId="{FF57DB07-8117-49FD-B7F4-07590CF5EF92}" type="sibTrans" cxnId="{5F8DD128-D0D2-43CF-9C9B-6774975F8F42}">
      <dgm:prSet/>
      <dgm:spPr/>
      <dgm:t>
        <a:bodyPr/>
        <a:lstStyle/>
        <a:p>
          <a:endParaRPr lang="es-ES"/>
        </a:p>
      </dgm:t>
    </dgm:pt>
    <dgm:pt modelId="{0DA4CC18-2BFB-441B-B544-E1D7CAD05F29}">
      <dgm:prSet phldrT="[Texto]" custT="1"/>
      <dgm:spPr/>
      <dgm:t>
        <a:bodyPr/>
        <a:lstStyle/>
        <a:p>
          <a:r>
            <a:rPr lang="es-ES" sz="1600" dirty="0" smtClean="0"/>
            <a:t>% de aceptación</a:t>
          </a:r>
          <a:endParaRPr lang="es-ES" sz="1600" dirty="0"/>
        </a:p>
      </dgm:t>
    </dgm:pt>
    <dgm:pt modelId="{96397DCF-86E4-441C-B19E-08F6D9DDA881}" type="parTrans" cxnId="{98ED5A7F-A20C-4D36-AA38-DA77E26BA890}">
      <dgm:prSet/>
      <dgm:spPr/>
      <dgm:t>
        <a:bodyPr/>
        <a:lstStyle/>
        <a:p>
          <a:endParaRPr lang="es-ES"/>
        </a:p>
      </dgm:t>
    </dgm:pt>
    <dgm:pt modelId="{A56FB478-104A-4817-8B22-A67F86EAD3B3}" type="sibTrans" cxnId="{98ED5A7F-A20C-4D36-AA38-DA77E26BA890}">
      <dgm:prSet/>
      <dgm:spPr/>
      <dgm:t>
        <a:bodyPr/>
        <a:lstStyle/>
        <a:p>
          <a:endParaRPr lang="es-ES"/>
        </a:p>
      </dgm:t>
    </dgm:pt>
    <dgm:pt modelId="{598D79AA-CD5F-4C56-A857-DDB2CC283688}">
      <dgm:prSet phldrT="[Texto]"/>
      <dgm:spPr/>
      <dgm:t>
        <a:bodyPr/>
        <a:lstStyle/>
        <a:p>
          <a:r>
            <a:rPr lang="es-ES" dirty="0" smtClean="0"/>
            <a:t>96%</a:t>
          </a:r>
          <a:endParaRPr lang="es-ES" dirty="0"/>
        </a:p>
      </dgm:t>
    </dgm:pt>
    <dgm:pt modelId="{393E67E9-9F09-485E-8EE6-6A3875CDE603}" type="parTrans" cxnId="{8E76DE6F-1FD9-48C4-B87D-DF3F7563D32A}">
      <dgm:prSet/>
      <dgm:spPr/>
      <dgm:t>
        <a:bodyPr/>
        <a:lstStyle/>
        <a:p>
          <a:endParaRPr lang="es-ES"/>
        </a:p>
      </dgm:t>
    </dgm:pt>
    <dgm:pt modelId="{9B424F5C-374E-4D88-AC19-13493263E18A}" type="sibTrans" cxnId="{8E76DE6F-1FD9-48C4-B87D-DF3F7563D32A}">
      <dgm:prSet/>
      <dgm:spPr/>
      <dgm:t>
        <a:bodyPr/>
        <a:lstStyle/>
        <a:p>
          <a:endParaRPr lang="es-ES"/>
        </a:p>
      </dgm:t>
    </dgm:pt>
    <dgm:pt modelId="{FEEF0B53-9EBA-48F2-9BB6-5A8CEE814866}" type="pres">
      <dgm:prSet presAssocID="{FD7C22BE-518F-4DE8-8E0C-20EED2119A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BFF6D3-C317-4189-97B6-D89C870D8078}" type="pres">
      <dgm:prSet presAssocID="{FD7C22BE-518F-4DE8-8E0C-20EED2119A11}" presName="tSp" presStyleCnt="0"/>
      <dgm:spPr/>
    </dgm:pt>
    <dgm:pt modelId="{23BD9B05-793F-4E23-860B-7C8207A3070D}" type="pres">
      <dgm:prSet presAssocID="{FD7C22BE-518F-4DE8-8E0C-20EED2119A11}" presName="bSp" presStyleCnt="0"/>
      <dgm:spPr/>
    </dgm:pt>
    <dgm:pt modelId="{EDFA67BC-6E93-45AC-88BB-5B9A53E9155A}" type="pres">
      <dgm:prSet presAssocID="{FD7C22BE-518F-4DE8-8E0C-20EED2119A11}" presName="process" presStyleCnt="0"/>
      <dgm:spPr/>
    </dgm:pt>
    <dgm:pt modelId="{378B0B92-28E7-4555-86BC-E6269245EAFB}" type="pres">
      <dgm:prSet presAssocID="{B9044654-02E8-4F9C-8A1E-7F6175C19D02}" presName="composite1" presStyleCnt="0"/>
      <dgm:spPr/>
    </dgm:pt>
    <dgm:pt modelId="{F09CD8DD-E282-40C1-9E60-09FF77D77000}" type="pres">
      <dgm:prSet presAssocID="{B9044654-02E8-4F9C-8A1E-7F6175C19D02}" presName="dummyNode1" presStyleLbl="node1" presStyleIdx="0" presStyleCnt="5"/>
      <dgm:spPr/>
    </dgm:pt>
    <dgm:pt modelId="{EC605160-7BE6-487D-BCEA-B567AEF5DD7A}" type="pres">
      <dgm:prSet presAssocID="{B9044654-02E8-4F9C-8A1E-7F6175C19D02}" presName="childNode1" presStyleLbl="bgAcc1" presStyleIdx="0" presStyleCnt="5" custScaleY="43798" custLinFactNeighborX="9332" custLinFactNeighborY="-922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3DF110-4405-4FD1-AD1B-2A1D07BF8A47}" type="pres">
      <dgm:prSet presAssocID="{B9044654-02E8-4F9C-8A1E-7F6175C19D0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3D9FC-2DB0-4CD1-90B9-2DE51F503FA8}" type="pres">
      <dgm:prSet presAssocID="{B9044654-02E8-4F9C-8A1E-7F6175C19D02}" presName="parentNode1" presStyleLbl="node1" presStyleIdx="0" presStyleCnt="5" custLinFactY="-100000" custLinFactNeighborX="5151" custLinFactNeighborY="-15839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D6971-05FD-4516-9E49-06B5732F55B1}" type="pres">
      <dgm:prSet presAssocID="{B9044654-02E8-4F9C-8A1E-7F6175C19D02}" presName="connSite1" presStyleCnt="0"/>
      <dgm:spPr/>
    </dgm:pt>
    <dgm:pt modelId="{A9195FE6-1D22-4932-BD46-1E000DF3DB92}" type="pres">
      <dgm:prSet presAssocID="{4DEECEA0-EAF2-4ABA-8148-0B751309780A}" presName="Name9" presStyleLbl="sibTrans2D1" presStyleIdx="0" presStyleCnt="4" custAng="20250146"/>
      <dgm:spPr/>
      <dgm:t>
        <a:bodyPr/>
        <a:lstStyle/>
        <a:p>
          <a:endParaRPr lang="es-EC"/>
        </a:p>
      </dgm:t>
    </dgm:pt>
    <dgm:pt modelId="{8C8C35D4-E47D-4B90-8F4C-BC59FE45DBCE}" type="pres">
      <dgm:prSet presAssocID="{098A69B0-AD3F-41ED-B1D5-67DB37126759}" presName="composite2" presStyleCnt="0"/>
      <dgm:spPr/>
    </dgm:pt>
    <dgm:pt modelId="{9A31DE99-5417-4167-8E52-7C238D84D331}" type="pres">
      <dgm:prSet presAssocID="{098A69B0-AD3F-41ED-B1D5-67DB37126759}" presName="dummyNode2" presStyleLbl="node1" presStyleIdx="0" presStyleCnt="5"/>
      <dgm:spPr/>
    </dgm:pt>
    <dgm:pt modelId="{79BB3232-C716-4989-9ECF-CA8D6E7E16D1}" type="pres">
      <dgm:prSet presAssocID="{098A69B0-AD3F-41ED-B1D5-67DB37126759}" presName="childNode2" presStyleLbl="bgAcc1" presStyleIdx="1" presStyleCnt="5" custScaleY="48643" custLinFactNeighborX="-3746" custLinFactNeighborY="-910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83719-A94F-4E8E-8D9B-4286B527F7BB}" type="pres">
      <dgm:prSet presAssocID="{098A69B0-AD3F-41ED-B1D5-67DB37126759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D300F2-8F5B-4C2B-8D02-BE4426D3C1A8}" type="pres">
      <dgm:prSet presAssocID="{098A69B0-AD3F-41ED-B1D5-67DB37126759}" presName="parentNode2" presStyleLbl="node1" presStyleIdx="1" presStyleCnt="5" custLinFactY="-68863" custLinFactNeighborX="136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631585-6EC1-414C-A878-CC9C8E647A1D}" type="pres">
      <dgm:prSet presAssocID="{098A69B0-AD3F-41ED-B1D5-67DB37126759}" presName="connSite2" presStyleCnt="0"/>
      <dgm:spPr/>
    </dgm:pt>
    <dgm:pt modelId="{989FFDC6-DA71-460F-ACE9-E5F81779736A}" type="pres">
      <dgm:prSet presAssocID="{18AF53D3-F2FE-4E37-B9D8-3F5D8F83A9BA}" presName="Name18" presStyleLbl="sibTrans2D1" presStyleIdx="1" presStyleCnt="4" custAng="1860546" custScaleX="102842"/>
      <dgm:spPr/>
      <dgm:t>
        <a:bodyPr/>
        <a:lstStyle/>
        <a:p>
          <a:endParaRPr lang="es-EC"/>
        </a:p>
      </dgm:t>
    </dgm:pt>
    <dgm:pt modelId="{AFE11D34-6013-433B-82A4-687BD058B1B1}" type="pres">
      <dgm:prSet presAssocID="{2F73BA02-1D03-450F-80B9-7E92CC8DCDD7}" presName="composite1" presStyleCnt="0"/>
      <dgm:spPr/>
    </dgm:pt>
    <dgm:pt modelId="{605D14AF-7A9F-4E9E-8FB4-49C7602D8B01}" type="pres">
      <dgm:prSet presAssocID="{2F73BA02-1D03-450F-80B9-7E92CC8DCDD7}" presName="dummyNode1" presStyleLbl="node1" presStyleIdx="1" presStyleCnt="5"/>
      <dgm:spPr/>
    </dgm:pt>
    <dgm:pt modelId="{01456933-FF6A-42D5-8256-F06BDC06FA9D}" type="pres">
      <dgm:prSet presAssocID="{2F73BA02-1D03-450F-80B9-7E92CC8DCDD7}" presName="childNode1" presStyleLbl="bgAcc1" presStyleIdx="2" presStyleCnt="5" custScaleY="48643" custLinFactNeighborX="-406" custLinFactNeighborY="-910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306BB-866D-4F4E-8E2D-892C9468EB91}" type="pres">
      <dgm:prSet presAssocID="{2F73BA02-1D03-450F-80B9-7E92CC8DCDD7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C27FF-88B7-4352-821B-8C1D867C2B8F}" type="pres">
      <dgm:prSet presAssocID="{2F73BA02-1D03-450F-80B9-7E92CC8DCDD7}" presName="parentNode1" presStyleLbl="node1" presStyleIdx="2" presStyleCnt="5" custLinFactY="-100000" custLinFactNeighborX="3135" custLinFactNeighborY="-17038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A71E0-0F19-4EA2-8E10-B6E561882A51}" type="pres">
      <dgm:prSet presAssocID="{2F73BA02-1D03-450F-80B9-7E92CC8DCDD7}" presName="connSite1" presStyleCnt="0"/>
      <dgm:spPr/>
    </dgm:pt>
    <dgm:pt modelId="{76AFD558-6B42-4F29-B821-4063C18C6815}" type="pres">
      <dgm:prSet presAssocID="{B4376959-228F-4BC1-AE99-448B01F43244}" presName="Name9" presStyleLbl="sibTrans2D1" presStyleIdx="2" presStyleCnt="4" custAng="20260473"/>
      <dgm:spPr/>
      <dgm:t>
        <a:bodyPr/>
        <a:lstStyle/>
        <a:p>
          <a:endParaRPr lang="es-EC"/>
        </a:p>
      </dgm:t>
    </dgm:pt>
    <dgm:pt modelId="{7187C60C-1166-4FF0-9BA7-BB3D383C0181}" type="pres">
      <dgm:prSet presAssocID="{8D0AC749-4972-43FC-AF96-AB78CC4D0DB2}" presName="composite2" presStyleCnt="0"/>
      <dgm:spPr/>
    </dgm:pt>
    <dgm:pt modelId="{B7A93B0C-3A4D-4D0A-AB13-91B95C1B2A61}" type="pres">
      <dgm:prSet presAssocID="{8D0AC749-4972-43FC-AF96-AB78CC4D0DB2}" presName="dummyNode2" presStyleLbl="node1" presStyleIdx="2" presStyleCnt="5"/>
      <dgm:spPr/>
    </dgm:pt>
    <dgm:pt modelId="{64A11FAB-7242-44BD-BC9A-DC976DCF21A0}" type="pres">
      <dgm:prSet presAssocID="{8D0AC749-4972-43FC-AF96-AB78CC4D0DB2}" presName="childNode2" presStyleLbl="bgAcc1" presStyleIdx="3" presStyleCnt="5" custScaleY="52091" custLinFactNeighborX="3427" custLinFactNeighborY="-868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BE0E6-BAAE-4E19-8571-83D19986C48C}" type="pres">
      <dgm:prSet presAssocID="{8D0AC749-4972-43FC-AF96-AB78CC4D0DB2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3DC032-13C5-447F-B72A-6D2545E090DA}" type="pres">
      <dgm:prSet presAssocID="{8D0AC749-4972-43FC-AF96-AB78CC4D0DB2}" presName="parentNode2" presStyleLbl="node1" presStyleIdx="3" presStyleCnt="5" custLinFactY="-57455" custLinFactNeighborX="191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5900C7-3C04-44EA-8167-6A234202C47B}" type="pres">
      <dgm:prSet presAssocID="{8D0AC749-4972-43FC-AF96-AB78CC4D0DB2}" presName="connSite2" presStyleCnt="0"/>
      <dgm:spPr/>
    </dgm:pt>
    <dgm:pt modelId="{AE01CFA6-5F96-43C0-ADB9-8E399131064E}" type="pres">
      <dgm:prSet presAssocID="{AECE5E5C-708E-4256-B176-3366BAE2E292}" presName="Name18" presStyleLbl="sibTrans2D1" presStyleIdx="3" presStyleCnt="4" custAng="1813506"/>
      <dgm:spPr/>
      <dgm:t>
        <a:bodyPr/>
        <a:lstStyle/>
        <a:p>
          <a:endParaRPr lang="es-EC"/>
        </a:p>
      </dgm:t>
    </dgm:pt>
    <dgm:pt modelId="{EB81C9FE-106D-4034-81EB-C4DE14D13C77}" type="pres">
      <dgm:prSet presAssocID="{0DA4CC18-2BFB-441B-B544-E1D7CAD05F29}" presName="composite1" presStyleCnt="0"/>
      <dgm:spPr/>
    </dgm:pt>
    <dgm:pt modelId="{5612C503-004D-417F-B3E0-294A120ED2E7}" type="pres">
      <dgm:prSet presAssocID="{0DA4CC18-2BFB-441B-B544-E1D7CAD05F29}" presName="dummyNode1" presStyleLbl="node1" presStyleIdx="3" presStyleCnt="5"/>
      <dgm:spPr/>
    </dgm:pt>
    <dgm:pt modelId="{0B9111C0-3155-44DE-894C-EA89DA9B6485}" type="pres">
      <dgm:prSet presAssocID="{0DA4CC18-2BFB-441B-B544-E1D7CAD05F29}" presName="childNode1" presStyleLbl="bgAcc1" presStyleIdx="4" presStyleCnt="5" custScaleY="52091" custLinFactNeighborX="8584" custLinFactNeighborY="-868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C74CEE-9D19-40EE-8B95-9426B04C56E3}" type="pres">
      <dgm:prSet presAssocID="{0DA4CC18-2BFB-441B-B544-E1D7CAD05F29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0EF46-63D4-4FDA-9387-6556B3583988}" type="pres">
      <dgm:prSet presAssocID="{0DA4CC18-2BFB-441B-B544-E1D7CAD05F29}" presName="parentNode1" presStyleLbl="node1" presStyleIdx="4" presStyleCnt="5" custLinFactY="-100000" custLinFactNeighborX="33204" custLinFactNeighborY="-1538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400113-E692-432C-B100-1C7E9F064512}" type="pres">
      <dgm:prSet presAssocID="{0DA4CC18-2BFB-441B-B544-E1D7CAD05F29}" presName="connSite1" presStyleCnt="0"/>
      <dgm:spPr/>
    </dgm:pt>
  </dgm:ptLst>
  <dgm:cxnLst>
    <dgm:cxn modelId="{023D5E51-D814-4CAA-B513-3F50378F0AA7}" type="presOf" srcId="{598D79AA-CD5F-4C56-A857-DDB2CC283688}" destId="{52C74CEE-9D19-40EE-8B95-9426B04C56E3}" srcOrd="1" destOrd="0" presId="urn:microsoft.com/office/officeart/2005/8/layout/hProcess4"/>
    <dgm:cxn modelId="{83212845-BE9F-45BA-B066-33B53BF8CC0B}" type="presOf" srcId="{8D0AC749-4972-43FC-AF96-AB78CC4D0DB2}" destId="{AE3DC032-13C5-447F-B72A-6D2545E090DA}" srcOrd="0" destOrd="0" presId="urn:microsoft.com/office/officeart/2005/8/layout/hProcess4"/>
    <dgm:cxn modelId="{40F7D127-58BA-4C8A-9584-278AA6567CB4}" type="presOf" srcId="{994814E5-0946-4078-A2C7-9120B0601B60}" destId="{EC605160-7BE6-487D-BCEA-B567AEF5DD7A}" srcOrd="0" destOrd="0" presId="urn:microsoft.com/office/officeart/2005/8/layout/hProcess4"/>
    <dgm:cxn modelId="{850CE8F8-C115-4AB3-81AA-3AA2FEC8C4FE}" srcId="{FD7C22BE-518F-4DE8-8E0C-20EED2119A11}" destId="{B9044654-02E8-4F9C-8A1E-7F6175C19D02}" srcOrd="0" destOrd="0" parTransId="{A3DC2780-4CD4-41E4-B7DB-B3CE6667F742}" sibTransId="{4DEECEA0-EAF2-4ABA-8148-0B751309780A}"/>
    <dgm:cxn modelId="{4ED7108A-BE2A-43D1-9B10-F75A81370DCA}" type="presOf" srcId="{598D79AA-CD5F-4C56-A857-DDB2CC283688}" destId="{0B9111C0-3155-44DE-894C-EA89DA9B6485}" srcOrd="0" destOrd="0" presId="urn:microsoft.com/office/officeart/2005/8/layout/hProcess4"/>
    <dgm:cxn modelId="{5F8DD128-D0D2-43CF-9C9B-6774975F8F42}" srcId="{8D0AC749-4972-43FC-AF96-AB78CC4D0DB2}" destId="{4F3721F8-B5A8-46A2-975E-658753C96720}" srcOrd="0" destOrd="0" parTransId="{04BCD0E7-EA8B-47B7-8CB7-535AD776F978}" sibTransId="{FF57DB07-8117-49FD-B7F4-07590CF5EF92}"/>
    <dgm:cxn modelId="{98ED5A7F-A20C-4D36-AA38-DA77E26BA890}" srcId="{FD7C22BE-518F-4DE8-8E0C-20EED2119A11}" destId="{0DA4CC18-2BFB-441B-B544-E1D7CAD05F29}" srcOrd="4" destOrd="0" parTransId="{96397DCF-86E4-441C-B19E-08F6D9DDA881}" sibTransId="{A56FB478-104A-4817-8B22-A67F86EAD3B3}"/>
    <dgm:cxn modelId="{E6592260-F36D-4DD4-8F31-D727A274F4C2}" type="presOf" srcId="{18AF53D3-F2FE-4E37-B9D8-3F5D8F83A9BA}" destId="{989FFDC6-DA71-460F-ACE9-E5F81779736A}" srcOrd="0" destOrd="0" presId="urn:microsoft.com/office/officeart/2005/8/layout/hProcess4"/>
    <dgm:cxn modelId="{F4491A8A-001A-4E08-80FC-CFA56D7EFAD1}" srcId="{FD7C22BE-518F-4DE8-8E0C-20EED2119A11}" destId="{098A69B0-AD3F-41ED-B1D5-67DB37126759}" srcOrd="1" destOrd="0" parTransId="{32613058-7EF4-4510-A5D5-3B169643C233}" sibTransId="{18AF53D3-F2FE-4E37-B9D8-3F5D8F83A9BA}"/>
    <dgm:cxn modelId="{1F1FEB84-7C67-4E1C-BB04-2EA6C73EF1DD}" srcId="{B9044654-02E8-4F9C-8A1E-7F6175C19D02}" destId="{994814E5-0946-4078-A2C7-9120B0601B60}" srcOrd="0" destOrd="0" parTransId="{07261D38-DD8D-47D5-B8FD-BE92E16494ED}" sibTransId="{A46F2693-3365-4ED5-A45F-495719090830}"/>
    <dgm:cxn modelId="{25CA65CC-EA00-4EFC-9624-38EA36AA64A1}" type="presOf" srcId="{AECE5E5C-708E-4256-B176-3366BAE2E292}" destId="{AE01CFA6-5F96-43C0-ADB9-8E399131064E}" srcOrd="0" destOrd="0" presId="urn:microsoft.com/office/officeart/2005/8/layout/hProcess4"/>
    <dgm:cxn modelId="{CE614556-66C3-43BD-814B-216441F0CBC9}" type="presOf" srcId="{CE65EAFF-75F0-4A1B-BF17-F355D9AC2927}" destId="{030306BB-866D-4F4E-8E2D-892C9468EB91}" srcOrd="1" destOrd="0" presId="urn:microsoft.com/office/officeart/2005/8/layout/hProcess4"/>
    <dgm:cxn modelId="{E9121C8E-42F2-4795-84A8-DEAB9FAFC677}" type="presOf" srcId="{2F73BA02-1D03-450F-80B9-7E92CC8DCDD7}" destId="{860C27FF-88B7-4352-821B-8C1D867C2B8F}" srcOrd="0" destOrd="0" presId="urn:microsoft.com/office/officeart/2005/8/layout/hProcess4"/>
    <dgm:cxn modelId="{40FDBD16-8C7B-4E32-B47B-9B5446C07113}" type="presOf" srcId="{B9044654-02E8-4F9C-8A1E-7F6175C19D02}" destId="{B2E3D9FC-2DB0-4CD1-90B9-2DE51F503FA8}" srcOrd="0" destOrd="0" presId="urn:microsoft.com/office/officeart/2005/8/layout/hProcess4"/>
    <dgm:cxn modelId="{20024C8B-2C4A-4C9D-B3C5-1621D5D184DB}" srcId="{098A69B0-AD3F-41ED-B1D5-67DB37126759}" destId="{97F711F2-0014-4927-89AD-FC55132498C8}" srcOrd="0" destOrd="0" parTransId="{06C0640C-51D7-4650-BDCD-EFFB698EBCF1}" sibTransId="{21FE4A3D-3298-4FA9-8BDB-800BCA16ED4F}"/>
    <dgm:cxn modelId="{A8573412-B490-4D1E-8A26-EDD604BC0D23}" type="presOf" srcId="{B4376959-228F-4BC1-AE99-448B01F43244}" destId="{76AFD558-6B42-4F29-B821-4063C18C6815}" srcOrd="0" destOrd="0" presId="urn:microsoft.com/office/officeart/2005/8/layout/hProcess4"/>
    <dgm:cxn modelId="{2F698D12-C2BA-45A4-B64C-228137454B80}" type="presOf" srcId="{97F711F2-0014-4927-89AD-FC55132498C8}" destId="{58983719-A94F-4E8E-8D9B-4286B527F7BB}" srcOrd="1" destOrd="0" presId="urn:microsoft.com/office/officeart/2005/8/layout/hProcess4"/>
    <dgm:cxn modelId="{F0EA4D70-532E-47B0-BE7D-5D51D13C9CEF}" type="presOf" srcId="{97F711F2-0014-4927-89AD-FC55132498C8}" destId="{79BB3232-C716-4989-9ECF-CA8D6E7E16D1}" srcOrd="0" destOrd="0" presId="urn:microsoft.com/office/officeart/2005/8/layout/hProcess4"/>
    <dgm:cxn modelId="{D8B004DE-C28D-42B4-9511-3A8A0F877939}" srcId="{FD7C22BE-518F-4DE8-8E0C-20EED2119A11}" destId="{8D0AC749-4972-43FC-AF96-AB78CC4D0DB2}" srcOrd="3" destOrd="0" parTransId="{0B76D66B-1E86-40F3-A713-4150AE5A635F}" sibTransId="{AECE5E5C-708E-4256-B176-3366BAE2E292}"/>
    <dgm:cxn modelId="{FF828861-6526-441C-BF30-1901C83E791F}" type="presOf" srcId="{CE65EAFF-75F0-4A1B-BF17-F355D9AC2927}" destId="{01456933-FF6A-42D5-8256-F06BDC06FA9D}" srcOrd="0" destOrd="0" presId="urn:microsoft.com/office/officeart/2005/8/layout/hProcess4"/>
    <dgm:cxn modelId="{57115C6F-C9FE-44A0-86BA-E7B7874BB4E5}" type="presOf" srcId="{0DA4CC18-2BFB-441B-B544-E1D7CAD05F29}" destId="{0250EF46-63D4-4FDA-9387-6556B3583988}" srcOrd="0" destOrd="0" presId="urn:microsoft.com/office/officeart/2005/8/layout/hProcess4"/>
    <dgm:cxn modelId="{8E76DE6F-1FD9-48C4-B87D-DF3F7563D32A}" srcId="{0DA4CC18-2BFB-441B-B544-E1D7CAD05F29}" destId="{598D79AA-CD5F-4C56-A857-DDB2CC283688}" srcOrd="0" destOrd="0" parTransId="{393E67E9-9F09-485E-8EE6-6A3875CDE603}" sibTransId="{9B424F5C-374E-4D88-AC19-13493263E18A}"/>
    <dgm:cxn modelId="{679AB0F1-F482-4EB8-91A8-A46CF41B4058}" type="presOf" srcId="{4F3721F8-B5A8-46A2-975E-658753C96720}" destId="{64A11FAB-7242-44BD-BC9A-DC976DCF21A0}" srcOrd="0" destOrd="0" presId="urn:microsoft.com/office/officeart/2005/8/layout/hProcess4"/>
    <dgm:cxn modelId="{849ED59F-F2CD-41C1-8BC5-6A25FCC72A9C}" type="presOf" srcId="{FD7C22BE-518F-4DE8-8E0C-20EED2119A11}" destId="{FEEF0B53-9EBA-48F2-9BB6-5A8CEE814866}" srcOrd="0" destOrd="0" presId="urn:microsoft.com/office/officeart/2005/8/layout/hProcess4"/>
    <dgm:cxn modelId="{97552656-B6EA-404C-A829-588CEBD48C56}" type="presOf" srcId="{994814E5-0946-4078-A2C7-9120B0601B60}" destId="{DA3DF110-4405-4FD1-AD1B-2A1D07BF8A47}" srcOrd="1" destOrd="0" presId="urn:microsoft.com/office/officeart/2005/8/layout/hProcess4"/>
    <dgm:cxn modelId="{8F4707A7-EEE8-4160-BED7-832FB33D72BA}" srcId="{2F73BA02-1D03-450F-80B9-7E92CC8DCDD7}" destId="{CE65EAFF-75F0-4A1B-BF17-F355D9AC2927}" srcOrd="0" destOrd="0" parTransId="{6583C15E-E281-4594-8352-9B444A49DFAA}" sibTransId="{90F03C23-DAB6-4830-8953-3FAED7B0EEA7}"/>
    <dgm:cxn modelId="{F21C1050-1595-4450-B134-AC45BFCC64DD}" type="presOf" srcId="{4F3721F8-B5A8-46A2-975E-658753C96720}" destId="{CCEBE0E6-BAAE-4E19-8571-83D19986C48C}" srcOrd="1" destOrd="0" presId="urn:microsoft.com/office/officeart/2005/8/layout/hProcess4"/>
    <dgm:cxn modelId="{66D9B545-523F-44FD-BF22-F6FA5B23A0FC}" srcId="{FD7C22BE-518F-4DE8-8E0C-20EED2119A11}" destId="{2F73BA02-1D03-450F-80B9-7E92CC8DCDD7}" srcOrd="2" destOrd="0" parTransId="{5A639416-DC14-4A8F-A05F-30056259900B}" sibTransId="{B4376959-228F-4BC1-AE99-448B01F43244}"/>
    <dgm:cxn modelId="{E1D1E49B-3DB6-49BA-AB6E-038FABAAEFE4}" type="presOf" srcId="{4DEECEA0-EAF2-4ABA-8148-0B751309780A}" destId="{A9195FE6-1D22-4932-BD46-1E000DF3DB92}" srcOrd="0" destOrd="0" presId="urn:microsoft.com/office/officeart/2005/8/layout/hProcess4"/>
    <dgm:cxn modelId="{A5765FAA-CF7B-46C0-A2CD-5AD49E91EE6E}" type="presOf" srcId="{098A69B0-AD3F-41ED-B1D5-67DB37126759}" destId="{C1D300F2-8F5B-4C2B-8D02-BE4426D3C1A8}" srcOrd="0" destOrd="0" presId="urn:microsoft.com/office/officeart/2005/8/layout/hProcess4"/>
    <dgm:cxn modelId="{050B2701-D99A-444B-A594-996089FA85D7}" type="presParOf" srcId="{FEEF0B53-9EBA-48F2-9BB6-5A8CEE814866}" destId="{16BFF6D3-C317-4189-97B6-D89C870D8078}" srcOrd="0" destOrd="0" presId="urn:microsoft.com/office/officeart/2005/8/layout/hProcess4"/>
    <dgm:cxn modelId="{19360FBE-6D65-4579-846F-8BD4F665ED5B}" type="presParOf" srcId="{FEEF0B53-9EBA-48F2-9BB6-5A8CEE814866}" destId="{23BD9B05-793F-4E23-860B-7C8207A3070D}" srcOrd="1" destOrd="0" presId="urn:microsoft.com/office/officeart/2005/8/layout/hProcess4"/>
    <dgm:cxn modelId="{9354DC73-908D-40A3-8859-C996E052F58E}" type="presParOf" srcId="{FEEF0B53-9EBA-48F2-9BB6-5A8CEE814866}" destId="{EDFA67BC-6E93-45AC-88BB-5B9A53E9155A}" srcOrd="2" destOrd="0" presId="urn:microsoft.com/office/officeart/2005/8/layout/hProcess4"/>
    <dgm:cxn modelId="{8FC17F47-603E-4159-A350-F0B6027E070D}" type="presParOf" srcId="{EDFA67BC-6E93-45AC-88BB-5B9A53E9155A}" destId="{378B0B92-28E7-4555-86BC-E6269245EAFB}" srcOrd="0" destOrd="0" presId="urn:microsoft.com/office/officeart/2005/8/layout/hProcess4"/>
    <dgm:cxn modelId="{AE97FECE-D3EE-4CAD-962F-1A005E600309}" type="presParOf" srcId="{378B0B92-28E7-4555-86BC-E6269245EAFB}" destId="{F09CD8DD-E282-40C1-9E60-09FF77D77000}" srcOrd="0" destOrd="0" presId="urn:microsoft.com/office/officeart/2005/8/layout/hProcess4"/>
    <dgm:cxn modelId="{4EFFFE4B-70C6-4ACC-AE2B-9464DF6CCC9C}" type="presParOf" srcId="{378B0B92-28E7-4555-86BC-E6269245EAFB}" destId="{EC605160-7BE6-487D-BCEA-B567AEF5DD7A}" srcOrd="1" destOrd="0" presId="urn:microsoft.com/office/officeart/2005/8/layout/hProcess4"/>
    <dgm:cxn modelId="{3B1F2F0D-17EC-4E96-B84A-1866583E972A}" type="presParOf" srcId="{378B0B92-28E7-4555-86BC-E6269245EAFB}" destId="{DA3DF110-4405-4FD1-AD1B-2A1D07BF8A47}" srcOrd="2" destOrd="0" presId="urn:microsoft.com/office/officeart/2005/8/layout/hProcess4"/>
    <dgm:cxn modelId="{B7D4367F-9D28-439D-9929-357444639701}" type="presParOf" srcId="{378B0B92-28E7-4555-86BC-E6269245EAFB}" destId="{B2E3D9FC-2DB0-4CD1-90B9-2DE51F503FA8}" srcOrd="3" destOrd="0" presId="urn:microsoft.com/office/officeart/2005/8/layout/hProcess4"/>
    <dgm:cxn modelId="{EB1E6F7E-3DCC-410D-8B3E-11A4185718C2}" type="presParOf" srcId="{378B0B92-28E7-4555-86BC-E6269245EAFB}" destId="{58ED6971-05FD-4516-9E49-06B5732F55B1}" srcOrd="4" destOrd="0" presId="urn:microsoft.com/office/officeart/2005/8/layout/hProcess4"/>
    <dgm:cxn modelId="{25DD7C34-6113-4D41-9983-4102006B6D41}" type="presParOf" srcId="{EDFA67BC-6E93-45AC-88BB-5B9A53E9155A}" destId="{A9195FE6-1D22-4932-BD46-1E000DF3DB92}" srcOrd="1" destOrd="0" presId="urn:microsoft.com/office/officeart/2005/8/layout/hProcess4"/>
    <dgm:cxn modelId="{CCFC587E-208B-4966-AD92-6481C33D11EA}" type="presParOf" srcId="{EDFA67BC-6E93-45AC-88BB-5B9A53E9155A}" destId="{8C8C35D4-E47D-4B90-8F4C-BC59FE45DBCE}" srcOrd="2" destOrd="0" presId="urn:microsoft.com/office/officeart/2005/8/layout/hProcess4"/>
    <dgm:cxn modelId="{58382594-82DF-418C-A70F-A7D16BAB9142}" type="presParOf" srcId="{8C8C35D4-E47D-4B90-8F4C-BC59FE45DBCE}" destId="{9A31DE99-5417-4167-8E52-7C238D84D331}" srcOrd="0" destOrd="0" presId="urn:microsoft.com/office/officeart/2005/8/layout/hProcess4"/>
    <dgm:cxn modelId="{040C0054-B531-4C60-A92A-8A624068B5BC}" type="presParOf" srcId="{8C8C35D4-E47D-4B90-8F4C-BC59FE45DBCE}" destId="{79BB3232-C716-4989-9ECF-CA8D6E7E16D1}" srcOrd="1" destOrd="0" presId="urn:microsoft.com/office/officeart/2005/8/layout/hProcess4"/>
    <dgm:cxn modelId="{0ECAA0CB-9BEF-4DA8-AC1C-F88FE3887E3A}" type="presParOf" srcId="{8C8C35D4-E47D-4B90-8F4C-BC59FE45DBCE}" destId="{58983719-A94F-4E8E-8D9B-4286B527F7BB}" srcOrd="2" destOrd="0" presId="urn:microsoft.com/office/officeart/2005/8/layout/hProcess4"/>
    <dgm:cxn modelId="{306E32C5-930C-4235-9E22-1A59B2E095EF}" type="presParOf" srcId="{8C8C35D4-E47D-4B90-8F4C-BC59FE45DBCE}" destId="{C1D300F2-8F5B-4C2B-8D02-BE4426D3C1A8}" srcOrd="3" destOrd="0" presId="urn:microsoft.com/office/officeart/2005/8/layout/hProcess4"/>
    <dgm:cxn modelId="{9904DC34-C950-4370-B838-888314769C37}" type="presParOf" srcId="{8C8C35D4-E47D-4B90-8F4C-BC59FE45DBCE}" destId="{77631585-6EC1-414C-A878-CC9C8E647A1D}" srcOrd="4" destOrd="0" presId="urn:microsoft.com/office/officeart/2005/8/layout/hProcess4"/>
    <dgm:cxn modelId="{4CCB864B-363A-45D3-B0D8-FFCC30D5188D}" type="presParOf" srcId="{EDFA67BC-6E93-45AC-88BB-5B9A53E9155A}" destId="{989FFDC6-DA71-460F-ACE9-E5F81779736A}" srcOrd="3" destOrd="0" presId="urn:microsoft.com/office/officeart/2005/8/layout/hProcess4"/>
    <dgm:cxn modelId="{19989AD1-C489-4F42-AB61-C4A82FDD687A}" type="presParOf" srcId="{EDFA67BC-6E93-45AC-88BB-5B9A53E9155A}" destId="{AFE11D34-6013-433B-82A4-687BD058B1B1}" srcOrd="4" destOrd="0" presId="urn:microsoft.com/office/officeart/2005/8/layout/hProcess4"/>
    <dgm:cxn modelId="{5E95A15F-A117-4C63-86BA-EBD7EFCF89B3}" type="presParOf" srcId="{AFE11D34-6013-433B-82A4-687BD058B1B1}" destId="{605D14AF-7A9F-4E9E-8FB4-49C7602D8B01}" srcOrd="0" destOrd="0" presId="urn:microsoft.com/office/officeart/2005/8/layout/hProcess4"/>
    <dgm:cxn modelId="{8F885301-8B08-4DB2-9C37-F0C12C551E25}" type="presParOf" srcId="{AFE11D34-6013-433B-82A4-687BD058B1B1}" destId="{01456933-FF6A-42D5-8256-F06BDC06FA9D}" srcOrd="1" destOrd="0" presId="urn:microsoft.com/office/officeart/2005/8/layout/hProcess4"/>
    <dgm:cxn modelId="{5A851327-20A1-4EE7-B4DF-AED343C80B81}" type="presParOf" srcId="{AFE11D34-6013-433B-82A4-687BD058B1B1}" destId="{030306BB-866D-4F4E-8E2D-892C9468EB91}" srcOrd="2" destOrd="0" presId="urn:microsoft.com/office/officeart/2005/8/layout/hProcess4"/>
    <dgm:cxn modelId="{84CDA9C4-2E8F-4F22-BECB-BFC51D80FDE3}" type="presParOf" srcId="{AFE11D34-6013-433B-82A4-687BD058B1B1}" destId="{860C27FF-88B7-4352-821B-8C1D867C2B8F}" srcOrd="3" destOrd="0" presId="urn:microsoft.com/office/officeart/2005/8/layout/hProcess4"/>
    <dgm:cxn modelId="{E851C162-1667-4D42-AA28-C895091BA760}" type="presParOf" srcId="{AFE11D34-6013-433B-82A4-687BD058B1B1}" destId="{778A71E0-0F19-4EA2-8E10-B6E561882A51}" srcOrd="4" destOrd="0" presId="urn:microsoft.com/office/officeart/2005/8/layout/hProcess4"/>
    <dgm:cxn modelId="{03D44BE8-4E8D-401B-8FF6-236FA1C8D906}" type="presParOf" srcId="{EDFA67BC-6E93-45AC-88BB-5B9A53E9155A}" destId="{76AFD558-6B42-4F29-B821-4063C18C6815}" srcOrd="5" destOrd="0" presId="urn:microsoft.com/office/officeart/2005/8/layout/hProcess4"/>
    <dgm:cxn modelId="{261B3F00-16CE-4AEC-83BC-05F60816D67D}" type="presParOf" srcId="{EDFA67BC-6E93-45AC-88BB-5B9A53E9155A}" destId="{7187C60C-1166-4FF0-9BA7-BB3D383C0181}" srcOrd="6" destOrd="0" presId="urn:microsoft.com/office/officeart/2005/8/layout/hProcess4"/>
    <dgm:cxn modelId="{DAC9422B-7BD1-46BE-B454-D392C7599700}" type="presParOf" srcId="{7187C60C-1166-4FF0-9BA7-BB3D383C0181}" destId="{B7A93B0C-3A4D-4D0A-AB13-91B95C1B2A61}" srcOrd="0" destOrd="0" presId="urn:microsoft.com/office/officeart/2005/8/layout/hProcess4"/>
    <dgm:cxn modelId="{43FF787D-246C-47A7-911A-545FF9A6FD9B}" type="presParOf" srcId="{7187C60C-1166-4FF0-9BA7-BB3D383C0181}" destId="{64A11FAB-7242-44BD-BC9A-DC976DCF21A0}" srcOrd="1" destOrd="0" presId="urn:microsoft.com/office/officeart/2005/8/layout/hProcess4"/>
    <dgm:cxn modelId="{C5171CDB-BBF4-4945-8244-EA28B5CAA996}" type="presParOf" srcId="{7187C60C-1166-4FF0-9BA7-BB3D383C0181}" destId="{CCEBE0E6-BAAE-4E19-8571-83D19986C48C}" srcOrd="2" destOrd="0" presId="urn:microsoft.com/office/officeart/2005/8/layout/hProcess4"/>
    <dgm:cxn modelId="{D81E11AF-A0F4-46CB-861D-1C0E9606E95B}" type="presParOf" srcId="{7187C60C-1166-4FF0-9BA7-BB3D383C0181}" destId="{AE3DC032-13C5-447F-B72A-6D2545E090DA}" srcOrd="3" destOrd="0" presId="urn:microsoft.com/office/officeart/2005/8/layout/hProcess4"/>
    <dgm:cxn modelId="{8E4240FC-2072-4156-9024-A36DD4A8DB1D}" type="presParOf" srcId="{7187C60C-1166-4FF0-9BA7-BB3D383C0181}" destId="{DB5900C7-3C04-44EA-8167-6A234202C47B}" srcOrd="4" destOrd="0" presId="urn:microsoft.com/office/officeart/2005/8/layout/hProcess4"/>
    <dgm:cxn modelId="{AFF4118C-6736-4547-8211-DAC7390AC009}" type="presParOf" srcId="{EDFA67BC-6E93-45AC-88BB-5B9A53E9155A}" destId="{AE01CFA6-5F96-43C0-ADB9-8E399131064E}" srcOrd="7" destOrd="0" presId="urn:microsoft.com/office/officeart/2005/8/layout/hProcess4"/>
    <dgm:cxn modelId="{EB9C9A92-EF74-45FF-A11A-14720471DCF6}" type="presParOf" srcId="{EDFA67BC-6E93-45AC-88BB-5B9A53E9155A}" destId="{EB81C9FE-106D-4034-81EB-C4DE14D13C77}" srcOrd="8" destOrd="0" presId="urn:microsoft.com/office/officeart/2005/8/layout/hProcess4"/>
    <dgm:cxn modelId="{09496313-46E2-4710-AB63-A3025F52E80E}" type="presParOf" srcId="{EB81C9FE-106D-4034-81EB-C4DE14D13C77}" destId="{5612C503-004D-417F-B3E0-294A120ED2E7}" srcOrd="0" destOrd="0" presId="urn:microsoft.com/office/officeart/2005/8/layout/hProcess4"/>
    <dgm:cxn modelId="{8031BF2D-781C-4C53-8DB2-1A304B65F775}" type="presParOf" srcId="{EB81C9FE-106D-4034-81EB-C4DE14D13C77}" destId="{0B9111C0-3155-44DE-894C-EA89DA9B6485}" srcOrd="1" destOrd="0" presId="urn:microsoft.com/office/officeart/2005/8/layout/hProcess4"/>
    <dgm:cxn modelId="{9AEBDC33-28FB-4A62-91E1-3496F217AC8E}" type="presParOf" srcId="{EB81C9FE-106D-4034-81EB-C4DE14D13C77}" destId="{52C74CEE-9D19-40EE-8B95-9426B04C56E3}" srcOrd="2" destOrd="0" presId="urn:microsoft.com/office/officeart/2005/8/layout/hProcess4"/>
    <dgm:cxn modelId="{D7B0520E-E099-4932-A21A-3E754F2FDB6C}" type="presParOf" srcId="{EB81C9FE-106D-4034-81EB-C4DE14D13C77}" destId="{0250EF46-63D4-4FDA-9387-6556B3583988}" srcOrd="3" destOrd="0" presId="urn:microsoft.com/office/officeart/2005/8/layout/hProcess4"/>
    <dgm:cxn modelId="{4BB13AFD-25F7-4C12-9CB5-3118BBBE04CC}" type="presParOf" srcId="{EB81C9FE-106D-4034-81EB-C4DE14D13C77}" destId="{89400113-E692-432C-B100-1C7E9F06451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61E3069-F7A1-4AB0-80DF-D3DFB6F2A2EC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711549F-4662-4AED-B21B-0045AD790590}">
      <dgm:prSet phldrT="[Texto]"/>
      <dgm:spPr/>
      <dgm:t>
        <a:bodyPr/>
        <a:lstStyle/>
        <a:p>
          <a:r>
            <a:rPr lang="es-ES" dirty="0" smtClean="0"/>
            <a:t>Flujo de caja</a:t>
          </a:r>
          <a:endParaRPr lang="es-ES" dirty="0"/>
        </a:p>
      </dgm:t>
    </dgm:pt>
    <dgm:pt modelId="{F4D07656-5A79-49BB-8F93-635E19F6001D}" type="parTrans" cxnId="{5419A2DC-2D2F-4221-B8C4-3F692405362A}">
      <dgm:prSet/>
      <dgm:spPr/>
      <dgm:t>
        <a:bodyPr/>
        <a:lstStyle/>
        <a:p>
          <a:endParaRPr lang="es-ES"/>
        </a:p>
      </dgm:t>
    </dgm:pt>
    <dgm:pt modelId="{CA73C3CF-710E-4AE5-B0E1-ADEC5F7C39FB}" type="sibTrans" cxnId="{5419A2DC-2D2F-4221-B8C4-3F692405362A}">
      <dgm:prSet/>
      <dgm:spPr/>
      <dgm:t>
        <a:bodyPr/>
        <a:lstStyle/>
        <a:p>
          <a:endParaRPr lang="es-ES"/>
        </a:p>
      </dgm:t>
    </dgm:pt>
    <dgm:pt modelId="{02E1D5E3-A16D-4A81-9259-230062745E2C}">
      <dgm:prSet phldrT="[Texto]"/>
      <dgm:spPr/>
      <dgm:t>
        <a:bodyPr/>
        <a:lstStyle/>
        <a:p>
          <a:pPr algn="l"/>
          <a:r>
            <a:rPr lang="es-ES" dirty="0" smtClean="0">
              <a:hlinkClick xmlns:r="http://schemas.openxmlformats.org/officeDocument/2006/relationships" r:id="rId1" action="ppaction://hlinkfile"/>
            </a:rPr>
            <a:t>Del proyecto</a:t>
          </a:r>
          <a:endParaRPr lang="es-ES" dirty="0"/>
        </a:p>
      </dgm:t>
    </dgm:pt>
    <dgm:pt modelId="{BB80D817-8975-4050-A3B5-ED397F6B392D}" type="parTrans" cxnId="{A788A790-2E87-4349-8D75-F43C759BFC75}">
      <dgm:prSet/>
      <dgm:spPr/>
      <dgm:t>
        <a:bodyPr/>
        <a:lstStyle/>
        <a:p>
          <a:endParaRPr lang="es-ES"/>
        </a:p>
      </dgm:t>
    </dgm:pt>
    <dgm:pt modelId="{2C2D9087-4A3E-4EDE-B6F5-F7DC90ACEFEF}" type="sibTrans" cxnId="{A788A790-2E87-4349-8D75-F43C759BFC75}">
      <dgm:prSet/>
      <dgm:spPr/>
      <dgm:t>
        <a:bodyPr/>
        <a:lstStyle/>
        <a:p>
          <a:endParaRPr lang="es-ES"/>
        </a:p>
      </dgm:t>
    </dgm:pt>
    <dgm:pt modelId="{CE0C3301-2268-45D9-A90E-CF35F065A53C}">
      <dgm:prSet phldrT="[Texto]"/>
      <dgm:spPr/>
      <dgm:t>
        <a:bodyPr/>
        <a:lstStyle/>
        <a:p>
          <a:pPr algn="l"/>
          <a:r>
            <a:rPr lang="es-ES" dirty="0" smtClean="0">
              <a:hlinkClick xmlns:r="http://schemas.openxmlformats.org/officeDocument/2006/relationships" r:id="rId1" action="ppaction://hlinkfile"/>
            </a:rPr>
            <a:t>Del inversionista</a:t>
          </a:r>
          <a:endParaRPr lang="es-ES" dirty="0"/>
        </a:p>
      </dgm:t>
    </dgm:pt>
    <dgm:pt modelId="{7D884A92-C68E-4013-9AFB-992B0453F94C}" type="parTrans" cxnId="{17E5439D-7246-431D-AA44-3E7170A899E4}">
      <dgm:prSet/>
      <dgm:spPr/>
      <dgm:t>
        <a:bodyPr/>
        <a:lstStyle/>
        <a:p>
          <a:endParaRPr lang="es-ES"/>
        </a:p>
      </dgm:t>
    </dgm:pt>
    <dgm:pt modelId="{D5FFAD35-2DC2-45D5-8A87-9DAF8FEA8F0D}" type="sibTrans" cxnId="{17E5439D-7246-431D-AA44-3E7170A899E4}">
      <dgm:prSet/>
      <dgm:spPr/>
      <dgm:t>
        <a:bodyPr/>
        <a:lstStyle/>
        <a:p>
          <a:endParaRPr lang="es-ES"/>
        </a:p>
      </dgm:t>
    </dgm:pt>
    <dgm:pt modelId="{93ECACCE-4B9D-4410-A990-2005AE0F15DA}" type="pres">
      <dgm:prSet presAssocID="{461E3069-F7A1-4AB0-80DF-D3DFB6F2A2E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C72B68E-CD93-45DD-96E2-D95DA738E4AD}" type="pres">
      <dgm:prSet presAssocID="{C711549F-4662-4AED-B21B-0045AD790590}" presName="linNode" presStyleCnt="0"/>
      <dgm:spPr/>
    </dgm:pt>
    <dgm:pt modelId="{5BF18818-241A-4C39-92F0-83EF8C68C639}" type="pres">
      <dgm:prSet presAssocID="{C711549F-4662-4AED-B21B-0045AD79059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7CB86-0407-4B53-8D65-B8CBBA79BE4B}" type="pres">
      <dgm:prSet presAssocID="{C711549F-4662-4AED-B21B-0045AD79059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C7838D-9025-4FB2-98AA-1EEB60CA13B6}" type="presOf" srcId="{C711549F-4662-4AED-B21B-0045AD790590}" destId="{5BF18818-241A-4C39-92F0-83EF8C68C639}" srcOrd="0" destOrd="0" presId="urn:microsoft.com/office/officeart/2005/8/layout/vList6"/>
    <dgm:cxn modelId="{5419A2DC-2D2F-4221-B8C4-3F692405362A}" srcId="{461E3069-F7A1-4AB0-80DF-D3DFB6F2A2EC}" destId="{C711549F-4662-4AED-B21B-0045AD790590}" srcOrd="0" destOrd="0" parTransId="{F4D07656-5A79-49BB-8F93-635E19F6001D}" sibTransId="{CA73C3CF-710E-4AE5-B0E1-ADEC5F7C39FB}"/>
    <dgm:cxn modelId="{B87897A3-22BC-4729-877D-4C19528A7858}" type="presOf" srcId="{02E1D5E3-A16D-4A81-9259-230062745E2C}" destId="{C177CB86-0407-4B53-8D65-B8CBBA79BE4B}" srcOrd="0" destOrd="0" presId="urn:microsoft.com/office/officeart/2005/8/layout/vList6"/>
    <dgm:cxn modelId="{1E57C868-31CD-4698-9426-EA08A11C500C}" type="presOf" srcId="{CE0C3301-2268-45D9-A90E-CF35F065A53C}" destId="{C177CB86-0407-4B53-8D65-B8CBBA79BE4B}" srcOrd="0" destOrd="1" presId="urn:microsoft.com/office/officeart/2005/8/layout/vList6"/>
    <dgm:cxn modelId="{17E5439D-7246-431D-AA44-3E7170A899E4}" srcId="{C711549F-4662-4AED-B21B-0045AD790590}" destId="{CE0C3301-2268-45D9-A90E-CF35F065A53C}" srcOrd="1" destOrd="0" parTransId="{7D884A92-C68E-4013-9AFB-992B0453F94C}" sibTransId="{D5FFAD35-2DC2-45D5-8A87-9DAF8FEA8F0D}"/>
    <dgm:cxn modelId="{A788A790-2E87-4349-8D75-F43C759BFC75}" srcId="{C711549F-4662-4AED-B21B-0045AD790590}" destId="{02E1D5E3-A16D-4A81-9259-230062745E2C}" srcOrd="0" destOrd="0" parTransId="{BB80D817-8975-4050-A3B5-ED397F6B392D}" sibTransId="{2C2D9087-4A3E-4EDE-B6F5-F7DC90ACEFEF}"/>
    <dgm:cxn modelId="{09B68455-5325-4041-866A-A63149BD3E27}" type="presOf" srcId="{461E3069-F7A1-4AB0-80DF-D3DFB6F2A2EC}" destId="{93ECACCE-4B9D-4410-A990-2005AE0F15DA}" srcOrd="0" destOrd="0" presId="urn:microsoft.com/office/officeart/2005/8/layout/vList6"/>
    <dgm:cxn modelId="{D8BEF105-BD8F-4D51-B96B-E2C723D6608D}" type="presParOf" srcId="{93ECACCE-4B9D-4410-A990-2005AE0F15DA}" destId="{CC72B68E-CD93-45DD-96E2-D95DA738E4AD}" srcOrd="0" destOrd="0" presId="urn:microsoft.com/office/officeart/2005/8/layout/vList6"/>
    <dgm:cxn modelId="{19A239CF-8628-4814-B808-ED79D8690B29}" type="presParOf" srcId="{CC72B68E-CD93-45DD-96E2-D95DA738E4AD}" destId="{5BF18818-241A-4C39-92F0-83EF8C68C639}" srcOrd="0" destOrd="0" presId="urn:microsoft.com/office/officeart/2005/8/layout/vList6"/>
    <dgm:cxn modelId="{E09A95A0-60D1-44EA-997F-BCC71BEE3727}" type="presParOf" srcId="{CC72B68E-CD93-45DD-96E2-D95DA738E4AD}" destId="{C177CB86-0407-4B53-8D65-B8CBBA79BE4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70F111-2910-484E-B20C-42E49C4B5B9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64E888C-1D51-45A2-AB4F-4837037E5925}">
      <dgm:prSet phldrT="[Texto]"/>
      <dgm:spPr/>
      <dgm:t>
        <a:bodyPr/>
        <a:lstStyle/>
        <a:p>
          <a:r>
            <a:rPr lang="es-EC" dirty="0" smtClean="0"/>
            <a:t>Método Contable</a:t>
          </a:r>
          <a:endParaRPr lang="es-EC" dirty="0"/>
        </a:p>
      </dgm:t>
    </dgm:pt>
    <dgm:pt modelId="{172FC8F2-6A0A-4670-9D8F-9B7CBC8431EB}" type="parTrans" cxnId="{F8A94262-9ADF-44CD-8BD0-8223A23C53B6}">
      <dgm:prSet/>
      <dgm:spPr/>
      <dgm:t>
        <a:bodyPr/>
        <a:lstStyle/>
        <a:p>
          <a:endParaRPr lang="es-EC"/>
        </a:p>
      </dgm:t>
    </dgm:pt>
    <dgm:pt modelId="{603D7106-FF08-42AE-99F4-CA8E7304C91C}" type="sibTrans" cxnId="{F8A94262-9ADF-44CD-8BD0-8223A23C53B6}">
      <dgm:prSet/>
      <dgm:spPr/>
      <dgm:t>
        <a:bodyPr/>
        <a:lstStyle/>
        <a:p>
          <a:endParaRPr lang="es-EC"/>
        </a:p>
      </dgm:t>
    </dgm:pt>
    <dgm:pt modelId="{4D1D9939-A264-43A5-843F-D3CAFCCB784A}">
      <dgm:prSet phldrT="[Texto]"/>
      <dgm:spPr/>
      <dgm:t>
        <a:bodyPr/>
        <a:lstStyle/>
        <a:p>
          <a:r>
            <a:rPr lang="es-EC" dirty="0" smtClean="0"/>
            <a:t>Método Comercial</a:t>
          </a:r>
          <a:endParaRPr lang="es-EC" dirty="0"/>
        </a:p>
      </dgm:t>
    </dgm:pt>
    <dgm:pt modelId="{644DF20B-A38E-4F5D-8E59-A7A4E3932CAD}" type="parTrans" cxnId="{5BDF8BA5-EF3F-4871-9397-4A93AF839170}">
      <dgm:prSet/>
      <dgm:spPr/>
      <dgm:t>
        <a:bodyPr/>
        <a:lstStyle/>
        <a:p>
          <a:endParaRPr lang="es-EC"/>
        </a:p>
      </dgm:t>
    </dgm:pt>
    <dgm:pt modelId="{655E6E2C-3749-4837-8697-59F32611E02E}" type="sibTrans" cxnId="{5BDF8BA5-EF3F-4871-9397-4A93AF839170}">
      <dgm:prSet/>
      <dgm:spPr/>
      <dgm:t>
        <a:bodyPr/>
        <a:lstStyle/>
        <a:p>
          <a:endParaRPr lang="es-EC"/>
        </a:p>
      </dgm:t>
    </dgm:pt>
    <dgm:pt modelId="{7A6E05B7-BD72-4B14-985E-50D868A324A5}">
      <dgm:prSet phldrT="[Texto]"/>
      <dgm:spPr/>
      <dgm:t>
        <a:bodyPr/>
        <a:lstStyle/>
        <a:p>
          <a:r>
            <a:rPr lang="es-EC" dirty="0" smtClean="0"/>
            <a:t>Método Económico</a:t>
          </a:r>
          <a:endParaRPr lang="es-EC" dirty="0"/>
        </a:p>
      </dgm:t>
    </dgm:pt>
    <dgm:pt modelId="{3E52EC44-6BA0-46D9-91FE-0E7FC860A2DB}" type="parTrans" cxnId="{69AAD085-310D-47B6-987B-A16D0D529DD7}">
      <dgm:prSet/>
      <dgm:spPr/>
      <dgm:t>
        <a:bodyPr/>
        <a:lstStyle/>
        <a:p>
          <a:endParaRPr lang="es-EC"/>
        </a:p>
      </dgm:t>
    </dgm:pt>
    <dgm:pt modelId="{03B1991B-E49E-4B0A-AF22-59F443BD83C5}" type="sibTrans" cxnId="{69AAD085-310D-47B6-987B-A16D0D529DD7}">
      <dgm:prSet/>
      <dgm:spPr/>
      <dgm:t>
        <a:bodyPr/>
        <a:lstStyle/>
        <a:p>
          <a:endParaRPr lang="es-EC"/>
        </a:p>
      </dgm:t>
    </dgm:pt>
    <dgm:pt modelId="{E0F0FC8B-5014-4840-8AF5-26F049834B84}">
      <dgm:prSet phldrT="[Texto]"/>
      <dgm:spPr/>
      <dgm:t>
        <a:bodyPr/>
        <a:lstStyle/>
        <a:p>
          <a:r>
            <a:rPr lang="es-EC" dirty="0" smtClean="0"/>
            <a:t>al monto por el cual la empresa estaría dispuesta a vender el proyecto al final del periodo.</a:t>
          </a:r>
          <a:endParaRPr lang="es-EC" dirty="0"/>
        </a:p>
      </dgm:t>
    </dgm:pt>
    <dgm:pt modelId="{E3F57045-3A45-4C7C-874A-9A77D293587C}" type="parTrans" cxnId="{36954168-675D-498E-8516-7F863D0BB6FB}">
      <dgm:prSet/>
      <dgm:spPr/>
      <dgm:t>
        <a:bodyPr/>
        <a:lstStyle/>
        <a:p>
          <a:endParaRPr lang="es-EC"/>
        </a:p>
      </dgm:t>
    </dgm:pt>
    <dgm:pt modelId="{D5F4FBD6-FBF2-456E-A3CA-50B326CB62FD}" type="sibTrans" cxnId="{36954168-675D-498E-8516-7F863D0BB6FB}">
      <dgm:prSet/>
      <dgm:spPr/>
      <dgm:t>
        <a:bodyPr/>
        <a:lstStyle/>
        <a:p>
          <a:endParaRPr lang="es-EC"/>
        </a:p>
      </dgm:t>
    </dgm:pt>
    <dgm:pt modelId="{5C2F39B4-D4BD-4E54-BBA9-AD2125040BBA}">
      <dgm:prSet custT="1"/>
      <dgm:spPr/>
      <dgm:t>
        <a:bodyPr/>
        <a:lstStyle/>
        <a:p>
          <a:r>
            <a:rPr lang="es-EC" sz="2000" dirty="0" smtClean="0"/>
            <a:t>el valor de compra del activo menos la depreciación acumulada del activo</a:t>
          </a:r>
          <a:endParaRPr lang="es-EC" sz="2000" dirty="0"/>
        </a:p>
      </dgm:t>
    </dgm:pt>
    <dgm:pt modelId="{C26E7161-B999-4D2B-A4FE-CF1C51B8DA6A}" type="parTrans" cxnId="{32DAF64C-908C-40D6-8796-3D7CEE2CDE9E}">
      <dgm:prSet/>
      <dgm:spPr/>
      <dgm:t>
        <a:bodyPr/>
        <a:lstStyle/>
        <a:p>
          <a:endParaRPr lang="es-EC"/>
        </a:p>
      </dgm:t>
    </dgm:pt>
    <dgm:pt modelId="{EE3B0633-5187-452E-B7EC-251D6952445A}" type="sibTrans" cxnId="{32DAF64C-908C-40D6-8796-3D7CEE2CDE9E}">
      <dgm:prSet/>
      <dgm:spPr/>
      <dgm:t>
        <a:bodyPr/>
        <a:lstStyle/>
        <a:p>
          <a:endParaRPr lang="es-EC"/>
        </a:p>
      </dgm:t>
    </dgm:pt>
    <dgm:pt modelId="{DC7CAD9D-5AE5-493E-B80D-6CFE5FC0FAE5}">
      <dgm:prSet phldrT="[Texto]"/>
      <dgm:spPr/>
      <dgm:t>
        <a:bodyPr/>
        <a:lstStyle/>
        <a:p>
          <a:r>
            <a:rPr lang="es-EC" dirty="0" smtClean="0"/>
            <a:t>utiliza el valor de mercado estimado</a:t>
          </a:r>
          <a:endParaRPr lang="es-EC" dirty="0"/>
        </a:p>
      </dgm:t>
    </dgm:pt>
    <dgm:pt modelId="{FAEBB413-A43D-44CF-A9EC-867AA10039AC}" type="parTrans" cxnId="{49CF8550-63B3-4CCD-8427-CC06AD69FCC2}">
      <dgm:prSet/>
      <dgm:spPr/>
      <dgm:t>
        <a:bodyPr/>
        <a:lstStyle/>
        <a:p>
          <a:endParaRPr lang="es-EC"/>
        </a:p>
      </dgm:t>
    </dgm:pt>
    <dgm:pt modelId="{40FE3387-C2EB-4A3D-A653-7163F3EF9F94}" type="sibTrans" cxnId="{49CF8550-63B3-4CCD-8427-CC06AD69FCC2}">
      <dgm:prSet/>
      <dgm:spPr/>
      <dgm:t>
        <a:bodyPr/>
        <a:lstStyle/>
        <a:p>
          <a:endParaRPr lang="es-EC"/>
        </a:p>
      </dgm:t>
    </dgm:pt>
    <dgm:pt modelId="{89FAFEF8-254F-4307-8B81-88E7A7D66B92}" type="pres">
      <dgm:prSet presAssocID="{BB70F111-2910-484E-B20C-42E49C4B5B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91F506E-8EB4-4479-9D89-A7A7F368CC01}" type="pres">
      <dgm:prSet presAssocID="{BB70F111-2910-484E-B20C-42E49C4B5B9A}" presName="tSp" presStyleCnt="0"/>
      <dgm:spPr/>
    </dgm:pt>
    <dgm:pt modelId="{D1EF4BCD-5140-48B9-8A19-8D529A1F54EE}" type="pres">
      <dgm:prSet presAssocID="{BB70F111-2910-484E-B20C-42E49C4B5B9A}" presName="bSp" presStyleCnt="0"/>
      <dgm:spPr/>
    </dgm:pt>
    <dgm:pt modelId="{91A4E841-4CCC-468F-AAF7-5828017FC074}" type="pres">
      <dgm:prSet presAssocID="{BB70F111-2910-484E-B20C-42E49C4B5B9A}" presName="process" presStyleCnt="0"/>
      <dgm:spPr/>
    </dgm:pt>
    <dgm:pt modelId="{8F9E291A-02F5-42AB-BD69-04B90281922F}" type="pres">
      <dgm:prSet presAssocID="{164E888C-1D51-45A2-AB4F-4837037E5925}" presName="composite1" presStyleCnt="0"/>
      <dgm:spPr/>
    </dgm:pt>
    <dgm:pt modelId="{5465A084-D1B8-4E48-89DE-30DF44740E87}" type="pres">
      <dgm:prSet presAssocID="{164E888C-1D51-45A2-AB4F-4837037E5925}" presName="dummyNode1" presStyleLbl="node1" presStyleIdx="0" presStyleCnt="3"/>
      <dgm:spPr/>
    </dgm:pt>
    <dgm:pt modelId="{6610172E-9833-4368-8E63-69CE3C62F00B}" type="pres">
      <dgm:prSet presAssocID="{164E888C-1D51-45A2-AB4F-4837037E5925}" presName="childNode1" presStyleLbl="bgAcc1" presStyleIdx="0" presStyleCnt="3" custLinFactNeighborX="-7037" custLinFactNeighborY="-41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A1A269-AA6B-4B0A-9AC3-39B432D7EC21}" type="pres">
      <dgm:prSet presAssocID="{164E888C-1D51-45A2-AB4F-4837037E592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DFDA9E-C2B7-4014-AA86-3B5F1F4A896E}" type="pres">
      <dgm:prSet presAssocID="{164E888C-1D51-45A2-AB4F-4837037E5925}" presName="parentNode1" presStyleLbl="node1" presStyleIdx="0" presStyleCnt="3" custLinFactNeighborX="3955" custLinFactNeighborY="1310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0B757E-324D-4510-B4A5-1CFFA083DF2F}" type="pres">
      <dgm:prSet presAssocID="{164E888C-1D51-45A2-AB4F-4837037E5925}" presName="connSite1" presStyleCnt="0"/>
      <dgm:spPr/>
    </dgm:pt>
    <dgm:pt modelId="{72593392-DD2E-43B1-A8E8-FB6A90448005}" type="pres">
      <dgm:prSet presAssocID="{603D7106-FF08-42AE-99F4-CA8E7304C91C}" presName="Name9" presStyleLbl="sibTrans2D1" presStyleIdx="0" presStyleCnt="2"/>
      <dgm:spPr/>
      <dgm:t>
        <a:bodyPr/>
        <a:lstStyle/>
        <a:p>
          <a:endParaRPr lang="es-EC"/>
        </a:p>
      </dgm:t>
    </dgm:pt>
    <dgm:pt modelId="{FE6D0B74-C281-4A05-A29B-08A5229F2A2C}" type="pres">
      <dgm:prSet presAssocID="{4D1D9939-A264-43A5-843F-D3CAFCCB784A}" presName="composite2" presStyleCnt="0"/>
      <dgm:spPr/>
    </dgm:pt>
    <dgm:pt modelId="{F8255347-B346-4FBC-AFEE-649FB56D853E}" type="pres">
      <dgm:prSet presAssocID="{4D1D9939-A264-43A5-843F-D3CAFCCB784A}" presName="dummyNode2" presStyleLbl="node1" presStyleIdx="0" presStyleCnt="3"/>
      <dgm:spPr/>
    </dgm:pt>
    <dgm:pt modelId="{B18EFC88-2BCC-4B9A-9BAC-085D571529A4}" type="pres">
      <dgm:prSet presAssocID="{4D1D9939-A264-43A5-843F-D3CAFCCB784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69D251-CFC1-4992-B963-6FB764735ECD}" type="pres">
      <dgm:prSet presAssocID="{4D1D9939-A264-43A5-843F-D3CAFCCB784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C3A94-00ED-4F80-B00A-49A55DFA1278}" type="pres">
      <dgm:prSet presAssocID="{4D1D9939-A264-43A5-843F-D3CAFCCB784A}" presName="parentNode2" presStyleLbl="node1" presStyleIdx="1" presStyleCnt="3" custLinFactNeighborX="1668" custLinFactNeighborY="-4084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18D4EF-151F-4D85-8146-F04A1EFFE23D}" type="pres">
      <dgm:prSet presAssocID="{4D1D9939-A264-43A5-843F-D3CAFCCB784A}" presName="connSite2" presStyleCnt="0"/>
      <dgm:spPr/>
    </dgm:pt>
    <dgm:pt modelId="{8A0079B3-C10E-4BC5-8D24-C16ED63D6C8C}" type="pres">
      <dgm:prSet presAssocID="{655E6E2C-3749-4837-8697-59F32611E02E}" presName="Name18" presStyleLbl="sibTrans2D1" presStyleIdx="1" presStyleCnt="2" custAng="979634"/>
      <dgm:spPr/>
      <dgm:t>
        <a:bodyPr/>
        <a:lstStyle/>
        <a:p>
          <a:endParaRPr lang="es-EC"/>
        </a:p>
      </dgm:t>
    </dgm:pt>
    <dgm:pt modelId="{2C60CC40-E73A-4A23-A3B2-5912CF1AB0D3}" type="pres">
      <dgm:prSet presAssocID="{7A6E05B7-BD72-4B14-985E-50D868A324A5}" presName="composite1" presStyleCnt="0"/>
      <dgm:spPr/>
    </dgm:pt>
    <dgm:pt modelId="{AE67AEF3-4761-4C80-A2DC-2A5BAA4A0DCC}" type="pres">
      <dgm:prSet presAssocID="{7A6E05B7-BD72-4B14-985E-50D868A324A5}" presName="dummyNode1" presStyleLbl="node1" presStyleIdx="1" presStyleCnt="3"/>
      <dgm:spPr/>
    </dgm:pt>
    <dgm:pt modelId="{1F15953C-C5F1-4440-8B7C-04A82134D149}" type="pres">
      <dgm:prSet presAssocID="{7A6E05B7-BD72-4B14-985E-50D868A324A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27C9AA-B31F-493B-8A09-C0E151A04F47}" type="pres">
      <dgm:prSet presAssocID="{7A6E05B7-BD72-4B14-985E-50D868A324A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0F90E1-C1C8-4528-9ADD-ED92A243FB5D}" type="pres">
      <dgm:prSet presAssocID="{7A6E05B7-BD72-4B14-985E-50D868A324A5}" presName="parentNode1" presStyleLbl="node1" presStyleIdx="2" presStyleCnt="3" custLinFactNeighborX="-4388" custLinFactNeighborY="-386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E49FD3-6B00-42DC-8342-705CEF20CA37}" type="pres">
      <dgm:prSet presAssocID="{7A6E05B7-BD72-4B14-985E-50D868A324A5}" presName="connSite1" presStyleCnt="0"/>
      <dgm:spPr/>
    </dgm:pt>
  </dgm:ptLst>
  <dgm:cxnLst>
    <dgm:cxn modelId="{6AD8DCAA-6352-4372-B1CB-3C87389B12F8}" type="presOf" srcId="{164E888C-1D51-45A2-AB4F-4837037E5925}" destId="{39DFDA9E-C2B7-4014-AA86-3B5F1F4A896E}" srcOrd="0" destOrd="0" presId="urn:microsoft.com/office/officeart/2005/8/layout/hProcess4"/>
    <dgm:cxn modelId="{CFA92D03-6ED4-4FB7-8D1D-C2B1C0B984DE}" type="presOf" srcId="{7A6E05B7-BD72-4B14-985E-50D868A324A5}" destId="{DC0F90E1-C1C8-4528-9ADD-ED92A243FB5D}" srcOrd="0" destOrd="0" presId="urn:microsoft.com/office/officeart/2005/8/layout/hProcess4"/>
    <dgm:cxn modelId="{32DAF64C-908C-40D6-8796-3D7CEE2CDE9E}" srcId="{164E888C-1D51-45A2-AB4F-4837037E5925}" destId="{5C2F39B4-D4BD-4E54-BBA9-AD2125040BBA}" srcOrd="0" destOrd="0" parTransId="{C26E7161-B999-4D2B-A4FE-CF1C51B8DA6A}" sibTransId="{EE3B0633-5187-452E-B7EC-251D6952445A}"/>
    <dgm:cxn modelId="{B18F60CC-2CA4-4297-98F0-2910E5E9D573}" type="presOf" srcId="{603D7106-FF08-42AE-99F4-CA8E7304C91C}" destId="{72593392-DD2E-43B1-A8E8-FB6A90448005}" srcOrd="0" destOrd="0" presId="urn:microsoft.com/office/officeart/2005/8/layout/hProcess4"/>
    <dgm:cxn modelId="{1A7B2036-D28E-40B4-BD01-B9927A7A1922}" type="presOf" srcId="{E0F0FC8B-5014-4840-8AF5-26F049834B84}" destId="{2F27C9AA-B31F-493B-8A09-C0E151A04F47}" srcOrd="1" destOrd="0" presId="urn:microsoft.com/office/officeart/2005/8/layout/hProcess4"/>
    <dgm:cxn modelId="{45AEFFED-3D21-4137-91DC-D12E08B465CF}" type="presOf" srcId="{655E6E2C-3749-4837-8697-59F32611E02E}" destId="{8A0079B3-C10E-4BC5-8D24-C16ED63D6C8C}" srcOrd="0" destOrd="0" presId="urn:microsoft.com/office/officeart/2005/8/layout/hProcess4"/>
    <dgm:cxn modelId="{5BDF8BA5-EF3F-4871-9397-4A93AF839170}" srcId="{BB70F111-2910-484E-B20C-42E49C4B5B9A}" destId="{4D1D9939-A264-43A5-843F-D3CAFCCB784A}" srcOrd="1" destOrd="0" parTransId="{644DF20B-A38E-4F5D-8E59-A7A4E3932CAD}" sibTransId="{655E6E2C-3749-4837-8697-59F32611E02E}"/>
    <dgm:cxn modelId="{E730C743-FFDA-4E31-8FEA-1E9A7938AF01}" type="presOf" srcId="{BB70F111-2910-484E-B20C-42E49C4B5B9A}" destId="{89FAFEF8-254F-4307-8B81-88E7A7D66B92}" srcOrd="0" destOrd="0" presId="urn:microsoft.com/office/officeart/2005/8/layout/hProcess4"/>
    <dgm:cxn modelId="{6E0C9E1B-3080-4037-B94A-5A427B892673}" type="presOf" srcId="{DC7CAD9D-5AE5-493E-B80D-6CFE5FC0FAE5}" destId="{D369D251-CFC1-4992-B963-6FB764735ECD}" srcOrd="1" destOrd="0" presId="urn:microsoft.com/office/officeart/2005/8/layout/hProcess4"/>
    <dgm:cxn modelId="{E7680161-3F92-4742-89B6-BAA84D2F94DE}" type="presOf" srcId="{5C2F39B4-D4BD-4E54-BBA9-AD2125040BBA}" destId="{48A1A269-AA6B-4B0A-9AC3-39B432D7EC21}" srcOrd="1" destOrd="0" presId="urn:microsoft.com/office/officeart/2005/8/layout/hProcess4"/>
    <dgm:cxn modelId="{BFB69B30-5DF6-4676-9C6E-3EF9F7B4DAB0}" type="presOf" srcId="{5C2F39B4-D4BD-4E54-BBA9-AD2125040BBA}" destId="{6610172E-9833-4368-8E63-69CE3C62F00B}" srcOrd="0" destOrd="0" presId="urn:microsoft.com/office/officeart/2005/8/layout/hProcess4"/>
    <dgm:cxn modelId="{F8A94262-9ADF-44CD-8BD0-8223A23C53B6}" srcId="{BB70F111-2910-484E-B20C-42E49C4B5B9A}" destId="{164E888C-1D51-45A2-AB4F-4837037E5925}" srcOrd="0" destOrd="0" parTransId="{172FC8F2-6A0A-4670-9D8F-9B7CBC8431EB}" sibTransId="{603D7106-FF08-42AE-99F4-CA8E7304C91C}"/>
    <dgm:cxn modelId="{26EAC361-ABF2-4BD7-A6E8-E4AF32E3D5EB}" type="presOf" srcId="{E0F0FC8B-5014-4840-8AF5-26F049834B84}" destId="{1F15953C-C5F1-4440-8B7C-04A82134D149}" srcOrd="0" destOrd="0" presId="urn:microsoft.com/office/officeart/2005/8/layout/hProcess4"/>
    <dgm:cxn modelId="{EA2D8D54-1EAD-42CE-94DC-C227D09E8D2D}" type="presOf" srcId="{4D1D9939-A264-43A5-843F-D3CAFCCB784A}" destId="{55BC3A94-00ED-4F80-B00A-49A55DFA1278}" srcOrd="0" destOrd="0" presId="urn:microsoft.com/office/officeart/2005/8/layout/hProcess4"/>
    <dgm:cxn modelId="{69AAD085-310D-47B6-987B-A16D0D529DD7}" srcId="{BB70F111-2910-484E-B20C-42E49C4B5B9A}" destId="{7A6E05B7-BD72-4B14-985E-50D868A324A5}" srcOrd="2" destOrd="0" parTransId="{3E52EC44-6BA0-46D9-91FE-0E7FC860A2DB}" sibTransId="{03B1991B-E49E-4B0A-AF22-59F443BD83C5}"/>
    <dgm:cxn modelId="{3B37EF84-09BB-49CE-8109-F6A70BB3A358}" type="presOf" srcId="{DC7CAD9D-5AE5-493E-B80D-6CFE5FC0FAE5}" destId="{B18EFC88-2BCC-4B9A-9BAC-085D571529A4}" srcOrd="0" destOrd="0" presId="urn:microsoft.com/office/officeart/2005/8/layout/hProcess4"/>
    <dgm:cxn modelId="{49CF8550-63B3-4CCD-8427-CC06AD69FCC2}" srcId="{4D1D9939-A264-43A5-843F-D3CAFCCB784A}" destId="{DC7CAD9D-5AE5-493E-B80D-6CFE5FC0FAE5}" srcOrd="0" destOrd="0" parTransId="{FAEBB413-A43D-44CF-A9EC-867AA10039AC}" sibTransId="{40FE3387-C2EB-4A3D-A653-7163F3EF9F94}"/>
    <dgm:cxn modelId="{36954168-675D-498E-8516-7F863D0BB6FB}" srcId="{7A6E05B7-BD72-4B14-985E-50D868A324A5}" destId="{E0F0FC8B-5014-4840-8AF5-26F049834B84}" srcOrd="0" destOrd="0" parTransId="{E3F57045-3A45-4C7C-874A-9A77D293587C}" sibTransId="{D5F4FBD6-FBF2-456E-A3CA-50B326CB62FD}"/>
    <dgm:cxn modelId="{0652DB8A-8C26-4EE2-9547-673955985FCD}" type="presParOf" srcId="{89FAFEF8-254F-4307-8B81-88E7A7D66B92}" destId="{591F506E-8EB4-4479-9D89-A7A7F368CC01}" srcOrd="0" destOrd="0" presId="urn:microsoft.com/office/officeart/2005/8/layout/hProcess4"/>
    <dgm:cxn modelId="{312054FB-BF45-4B89-84C0-7BF6CEE09B2B}" type="presParOf" srcId="{89FAFEF8-254F-4307-8B81-88E7A7D66B92}" destId="{D1EF4BCD-5140-48B9-8A19-8D529A1F54EE}" srcOrd="1" destOrd="0" presId="urn:microsoft.com/office/officeart/2005/8/layout/hProcess4"/>
    <dgm:cxn modelId="{971368C4-972D-4183-A41C-FBD6EAA1811A}" type="presParOf" srcId="{89FAFEF8-254F-4307-8B81-88E7A7D66B92}" destId="{91A4E841-4CCC-468F-AAF7-5828017FC074}" srcOrd="2" destOrd="0" presId="urn:microsoft.com/office/officeart/2005/8/layout/hProcess4"/>
    <dgm:cxn modelId="{FF848A91-2912-483B-AF1C-706C43CCE6F0}" type="presParOf" srcId="{91A4E841-4CCC-468F-AAF7-5828017FC074}" destId="{8F9E291A-02F5-42AB-BD69-04B90281922F}" srcOrd="0" destOrd="0" presId="urn:microsoft.com/office/officeart/2005/8/layout/hProcess4"/>
    <dgm:cxn modelId="{8071BC05-CF1A-42D7-BB26-57916F0F3F30}" type="presParOf" srcId="{8F9E291A-02F5-42AB-BD69-04B90281922F}" destId="{5465A084-D1B8-4E48-89DE-30DF44740E87}" srcOrd="0" destOrd="0" presId="urn:microsoft.com/office/officeart/2005/8/layout/hProcess4"/>
    <dgm:cxn modelId="{17CC3D1F-7A19-41C5-BC82-12F8A39037F8}" type="presParOf" srcId="{8F9E291A-02F5-42AB-BD69-04B90281922F}" destId="{6610172E-9833-4368-8E63-69CE3C62F00B}" srcOrd="1" destOrd="0" presId="urn:microsoft.com/office/officeart/2005/8/layout/hProcess4"/>
    <dgm:cxn modelId="{13204FBF-9756-4973-B172-9EF8EB35F041}" type="presParOf" srcId="{8F9E291A-02F5-42AB-BD69-04B90281922F}" destId="{48A1A269-AA6B-4B0A-9AC3-39B432D7EC21}" srcOrd="2" destOrd="0" presId="urn:microsoft.com/office/officeart/2005/8/layout/hProcess4"/>
    <dgm:cxn modelId="{13F17A8C-46A0-4F9E-9EAF-BF8164E0BDBF}" type="presParOf" srcId="{8F9E291A-02F5-42AB-BD69-04B90281922F}" destId="{39DFDA9E-C2B7-4014-AA86-3B5F1F4A896E}" srcOrd="3" destOrd="0" presId="urn:microsoft.com/office/officeart/2005/8/layout/hProcess4"/>
    <dgm:cxn modelId="{7CA17B5B-A6D3-4A5C-AFCC-C33A75E6D82B}" type="presParOf" srcId="{8F9E291A-02F5-42AB-BD69-04B90281922F}" destId="{9F0B757E-324D-4510-B4A5-1CFFA083DF2F}" srcOrd="4" destOrd="0" presId="urn:microsoft.com/office/officeart/2005/8/layout/hProcess4"/>
    <dgm:cxn modelId="{3EB7B1B3-AFE3-4894-BFE8-318087097654}" type="presParOf" srcId="{91A4E841-4CCC-468F-AAF7-5828017FC074}" destId="{72593392-DD2E-43B1-A8E8-FB6A90448005}" srcOrd="1" destOrd="0" presId="urn:microsoft.com/office/officeart/2005/8/layout/hProcess4"/>
    <dgm:cxn modelId="{2DCE26DA-ABF5-40B7-9119-8A9C5880374C}" type="presParOf" srcId="{91A4E841-4CCC-468F-AAF7-5828017FC074}" destId="{FE6D0B74-C281-4A05-A29B-08A5229F2A2C}" srcOrd="2" destOrd="0" presId="urn:microsoft.com/office/officeart/2005/8/layout/hProcess4"/>
    <dgm:cxn modelId="{24B6108D-ED64-428F-8011-07A0997721F0}" type="presParOf" srcId="{FE6D0B74-C281-4A05-A29B-08A5229F2A2C}" destId="{F8255347-B346-4FBC-AFEE-649FB56D853E}" srcOrd="0" destOrd="0" presId="urn:microsoft.com/office/officeart/2005/8/layout/hProcess4"/>
    <dgm:cxn modelId="{2D7BC2DD-27F2-424E-9775-6C40F53C4167}" type="presParOf" srcId="{FE6D0B74-C281-4A05-A29B-08A5229F2A2C}" destId="{B18EFC88-2BCC-4B9A-9BAC-085D571529A4}" srcOrd="1" destOrd="0" presId="urn:microsoft.com/office/officeart/2005/8/layout/hProcess4"/>
    <dgm:cxn modelId="{009D0A66-7FAB-4655-8A6A-AE9FD1816517}" type="presParOf" srcId="{FE6D0B74-C281-4A05-A29B-08A5229F2A2C}" destId="{D369D251-CFC1-4992-B963-6FB764735ECD}" srcOrd="2" destOrd="0" presId="urn:microsoft.com/office/officeart/2005/8/layout/hProcess4"/>
    <dgm:cxn modelId="{F540FAEB-75A6-47AC-9F08-9384BBC719AC}" type="presParOf" srcId="{FE6D0B74-C281-4A05-A29B-08A5229F2A2C}" destId="{55BC3A94-00ED-4F80-B00A-49A55DFA1278}" srcOrd="3" destOrd="0" presId="urn:microsoft.com/office/officeart/2005/8/layout/hProcess4"/>
    <dgm:cxn modelId="{BCB92136-8641-474C-A434-F1EFD5004F58}" type="presParOf" srcId="{FE6D0B74-C281-4A05-A29B-08A5229F2A2C}" destId="{9518D4EF-151F-4D85-8146-F04A1EFFE23D}" srcOrd="4" destOrd="0" presId="urn:microsoft.com/office/officeart/2005/8/layout/hProcess4"/>
    <dgm:cxn modelId="{AD7FE767-063E-4E2D-AAD9-41BC46ADA60D}" type="presParOf" srcId="{91A4E841-4CCC-468F-AAF7-5828017FC074}" destId="{8A0079B3-C10E-4BC5-8D24-C16ED63D6C8C}" srcOrd="3" destOrd="0" presId="urn:microsoft.com/office/officeart/2005/8/layout/hProcess4"/>
    <dgm:cxn modelId="{97B81295-CD01-4452-8382-DD241B562B6C}" type="presParOf" srcId="{91A4E841-4CCC-468F-AAF7-5828017FC074}" destId="{2C60CC40-E73A-4A23-A3B2-5912CF1AB0D3}" srcOrd="4" destOrd="0" presId="urn:microsoft.com/office/officeart/2005/8/layout/hProcess4"/>
    <dgm:cxn modelId="{ABDE63F8-51D0-4BB6-B182-6A01ED380F35}" type="presParOf" srcId="{2C60CC40-E73A-4A23-A3B2-5912CF1AB0D3}" destId="{AE67AEF3-4761-4C80-A2DC-2A5BAA4A0DCC}" srcOrd="0" destOrd="0" presId="urn:microsoft.com/office/officeart/2005/8/layout/hProcess4"/>
    <dgm:cxn modelId="{15E52738-C747-4AB0-9FCA-234279C54F17}" type="presParOf" srcId="{2C60CC40-E73A-4A23-A3B2-5912CF1AB0D3}" destId="{1F15953C-C5F1-4440-8B7C-04A82134D149}" srcOrd="1" destOrd="0" presId="urn:microsoft.com/office/officeart/2005/8/layout/hProcess4"/>
    <dgm:cxn modelId="{9A7BB72D-E7B3-408D-B5AB-42A2576B785D}" type="presParOf" srcId="{2C60CC40-E73A-4A23-A3B2-5912CF1AB0D3}" destId="{2F27C9AA-B31F-493B-8A09-C0E151A04F47}" srcOrd="2" destOrd="0" presId="urn:microsoft.com/office/officeart/2005/8/layout/hProcess4"/>
    <dgm:cxn modelId="{EA0D5E08-48F3-47DC-B32F-DB37665C2383}" type="presParOf" srcId="{2C60CC40-E73A-4A23-A3B2-5912CF1AB0D3}" destId="{DC0F90E1-C1C8-4528-9ADD-ED92A243FB5D}" srcOrd="3" destOrd="0" presId="urn:microsoft.com/office/officeart/2005/8/layout/hProcess4"/>
    <dgm:cxn modelId="{D135ABDA-1D8D-4E83-A3C6-E7F141276E92}" type="presParOf" srcId="{2C60CC40-E73A-4A23-A3B2-5912CF1AB0D3}" destId="{C9E49FD3-6B00-42DC-8342-705CEF20CA3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35B4EA-1883-41EF-B173-982EACCC487A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23AA73C6-718B-432A-AD6C-8EDD6F649620}">
      <dgm:prSet phldrT="[Texto]"/>
      <dgm:spPr/>
      <dgm:t>
        <a:bodyPr/>
        <a:lstStyle/>
        <a:p>
          <a:r>
            <a:rPr lang="es-ES" dirty="0" smtClean="0"/>
            <a:t>Beta </a:t>
          </a:r>
          <a:r>
            <a:rPr lang="es-ES" dirty="0" err="1" smtClean="0"/>
            <a:t>desapalancado</a:t>
          </a:r>
          <a:endParaRPr lang="es-ES" dirty="0" smtClean="0"/>
        </a:p>
        <a:p>
          <a:r>
            <a:rPr lang="es-ES" dirty="0" smtClean="0"/>
            <a:t>0,37</a:t>
          </a:r>
          <a:endParaRPr lang="es-ES" dirty="0"/>
        </a:p>
      </dgm:t>
    </dgm:pt>
    <dgm:pt modelId="{522DC517-15B4-4BEC-8505-58C407FDD0D3}" type="parTrans" cxnId="{BE2D0093-4A52-4562-8301-ECBC26C298F7}">
      <dgm:prSet/>
      <dgm:spPr/>
      <dgm:t>
        <a:bodyPr/>
        <a:lstStyle/>
        <a:p>
          <a:endParaRPr lang="es-ES"/>
        </a:p>
      </dgm:t>
    </dgm:pt>
    <dgm:pt modelId="{D7D944E8-E17C-4359-8F5B-CF5974F95223}" type="sibTrans" cxnId="{BE2D0093-4A52-4562-8301-ECBC26C298F7}">
      <dgm:prSet/>
      <dgm:spPr/>
      <dgm:t>
        <a:bodyPr/>
        <a:lstStyle/>
        <a:p>
          <a:endParaRPr lang="es-ES"/>
        </a:p>
      </dgm:t>
    </dgm:pt>
    <dgm:pt modelId="{2C9946EF-7DEC-488A-B0CF-82C90E1A2045}">
      <dgm:prSet phldrT="[Texto]"/>
      <dgm:spPr/>
      <dgm:t>
        <a:bodyPr/>
        <a:lstStyle/>
        <a:p>
          <a:r>
            <a:rPr lang="es-ES" dirty="0" smtClean="0"/>
            <a:t>Beta apalancado</a:t>
          </a:r>
        </a:p>
        <a:p>
          <a:r>
            <a:rPr lang="es-ES" dirty="0" smtClean="0"/>
            <a:t>0,56</a:t>
          </a:r>
          <a:endParaRPr lang="es-ES" dirty="0"/>
        </a:p>
      </dgm:t>
    </dgm:pt>
    <dgm:pt modelId="{A0192ADB-D7F1-4E6E-B61D-E069DAE1E3FA}" type="parTrans" cxnId="{746DBB2A-B63E-4704-8EDC-A21C546A45E5}">
      <dgm:prSet/>
      <dgm:spPr/>
      <dgm:t>
        <a:bodyPr/>
        <a:lstStyle/>
        <a:p>
          <a:endParaRPr lang="es-ES"/>
        </a:p>
      </dgm:t>
    </dgm:pt>
    <dgm:pt modelId="{336F1E48-F8FD-4C74-BDFE-32FA6F88D38B}" type="sibTrans" cxnId="{746DBB2A-B63E-4704-8EDC-A21C546A45E5}">
      <dgm:prSet/>
      <dgm:spPr/>
      <dgm:t>
        <a:bodyPr/>
        <a:lstStyle/>
        <a:p>
          <a:endParaRPr lang="es-ES"/>
        </a:p>
      </dgm:t>
    </dgm:pt>
    <dgm:pt modelId="{F343DE83-3E5E-4CF1-9A73-8D9BEF129A4B}" type="pres">
      <dgm:prSet presAssocID="{6135B4EA-1883-41EF-B173-982EACCC487A}" presName="Name0" presStyleCnt="0">
        <dgm:presLayoutVars>
          <dgm:dir/>
          <dgm:animLvl val="lvl"/>
          <dgm:resizeHandles val="exact"/>
        </dgm:presLayoutVars>
      </dgm:prSet>
      <dgm:spPr/>
    </dgm:pt>
    <dgm:pt modelId="{055ECAE8-5C72-4CE2-8CFE-1579D186EC0C}" type="pres">
      <dgm:prSet presAssocID="{23AA73C6-718B-432A-AD6C-8EDD6F64962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6FED8C-6430-48EB-8EEB-E49C6D260EED}" type="pres">
      <dgm:prSet presAssocID="{D7D944E8-E17C-4359-8F5B-CF5974F95223}" presName="parTxOnlySpace" presStyleCnt="0"/>
      <dgm:spPr/>
    </dgm:pt>
    <dgm:pt modelId="{7479861B-0329-4B36-9B55-671CADFBA751}" type="pres">
      <dgm:prSet presAssocID="{2C9946EF-7DEC-488A-B0CF-82C90E1A2045}" presName="parTxOnly" presStyleLbl="node1" presStyleIdx="1" presStyleCnt="2" custLinFactNeighborX="-65354" custLinFactNeighborY="3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2D0093-4A52-4562-8301-ECBC26C298F7}" srcId="{6135B4EA-1883-41EF-B173-982EACCC487A}" destId="{23AA73C6-718B-432A-AD6C-8EDD6F649620}" srcOrd="0" destOrd="0" parTransId="{522DC517-15B4-4BEC-8505-58C407FDD0D3}" sibTransId="{D7D944E8-E17C-4359-8F5B-CF5974F95223}"/>
    <dgm:cxn modelId="{5E14DB21-04A9-4B06-968A-D04EFB43001C}" type="presOf" srcId="{2C9946EF-7DEC-488A-B0CF-82C90E1A2045}" destId="{7479861B-0329-4B36-9B55-671CADFBA751}" srcOrd="0" destOrd="0" presId="urn:microsoft.com/office/officeart/2005/8/layout/chevron1"/>
    <dgm:cxn modelId="{1BA4B91A-FD68-449C-8252-2EBEF70F0694}" type="presOf" srcId="{6135B4EA-1883-41EF-B173-982EACCC487A}" destId="{F343DE83-3E5E-4CF1-9A73-8D9BEF129A4B}" srcOrd="0" destOrd="0" presId="urn:microsoft.com/office/officeart/2005/8/layout/chevron1"/>
    <dgm:cxn modelId="{746DBB2A-B63E-4704-8EDC-A21C546A45E5}" srcId="{6135B4EA-1883-41EF-B173-982EACCC487A}" destId="{2C9946EF-7DEC-488A-B0CF-82C90E1A2045}" srcOrd="1" destOrd="0" parTransId="{A0192ADB-D7F1-4E6E-B61D-E069DAE1E3FA}" sibTransId="{336F1E48-F8FD-4C74-BDFE-32FA6F88D38B}"/>
    <dgm:cxn modelId="{ACD9A154-2485-41BD-A8F2-B6665EEAFF22}" type="presOf" srcId="{23AA73C6-718B-432A-AD6C-8EDD6F649620}" destId="{055ECAE8-5C72-4CE2-8CFE-1579D186EC0C}" srcOrd="0" destOrd="0" presId="urn:microsoft.com/office/officeart/2005/8/layout/chevron1"/>
    <dgm:cxn modelId="{C2DF2903-9E8D-4108-A8D5-054B78CA40C4}" type="presParOf" srcId="{F343DE83-3E5E-4CF1-9A73-8D9BEF129A4B}" destId="{055ECAE8-5C72-4CE2-8CFE-1579D186EC0C}" srcOrd="0" destOrd="0" presId="urn:microsoft.com/office/officeart/2005/8/layout/chevron1"/>
    <dgm:cxn modelId="{EFE79B6E-D47C-4F4E-B46B-43E3DE96110B}" type="presParOf" srcId="{F343DE83-3E5E-4CF1-9A73-8D9BEF129A4B}" destId="{396FED8C-6430-48EB-8EEB-E49C6D260EED}" srcOrd="1" destOrd="0" presId="urn:microsoft.com/office/officeart/2005/8/layout/chevron1"/>
    <dgm:cxn modelId="{92B84B0E-0F26-4797-B1E0-1E24A47DFAB7}" type="presParOf" srcId="{F343DE83-3E5E-4CF1-9A73-8D9BEF129A4B}" destId="{7479861B-0329-4B36-9B55-671CADFBA75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961B3F-8210-4B51-A7EC-8D76324CD0DA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E1F2BAF-65B4-48AB-9831-23BA0C9EB7E4}">
      <dgm:prSet phldrT="[Texto]" custT="1"/>
      <dgm:spPr/>
      <dgm:t>
        <a:bodyPr/>
        <a:lstStyle/>
        <a:p>
          <a:r>
            <a:rPr lang="es-ES" sz="2000" dirty="0" err="1" smtClean="0"/>
            <a:t>Kd</a:t>
          </a:r>
          <a:endParaRPr lang="es-ES" sz="2000" dirty="0" smtClean="0"/>
        </a:p>
        <a:p>
          <a:r>
            <a:rPr lang="es-ES" sz="2000" dirty="0" smtClean="0"/>
            <a:t>10,05%</a:t>
          </a:r>
          <a:endParaRPr lang="es-ES" sz="2000" dirty="0"/>
        </a:p>
      </dgm:t>
    </dgm:pt>
    <dgm:pt modelId="{3EAE682B-D895-47AB-9407-F820B796CC6D}" type="parTrans" cxnId="{919F0261-FCF9-420D-A513-713DE3AFAD27}">
      <dgm:prSet/>
      <dgm:spPr/>
      <dgm:t>
        <a:bodyPr/>
        <a:lstStyle/>
        <a:p>
          <a:endParaRPr lang="es-ES"/>
        </a:p>
      </dgm:t>
    </dgm:pt>
    <dgm:pt modelId="{FBFC0D2E-2D66-41A9-83B3-A979E1B78A13}" type="sibTrans" cxnId="{919F0261-FCF9-420D-A513-713DE3AFAD27}">
      <dgm:prSet/>
      <dgm:spPr/>
      <dgm:t>
        <a:bodyPr/>
        <a:lstStyle/>
        <a:p>
          <a:endParaRPr lang="es-ES"/>
        </a:p>
      </dgm:t>
    </dgm:pt>
    <dgm:pt modelId="{1F8464D8-4B01-4550-8A24-1F20D31886B3}">
      <dgm:prSet phldrT="[Texto]"/>
      <dgm:spPr/>
      <dgm:t>
        <a:bodyPr/>
        <a:lstStyle/>
        <a:p>
          <a:r>
            <a:rPr lang="es-ES" dirty="0" smtClean="0"/>
            <a:t>D/A</a:t>
          </a:r>
        </a:p>
        <a:p>
          <a:r>
            <a:rPr lang="es-ES" dirty="0" smtClean="0"/>
            <a:t>40%</a:t>
          </a:r>
        </a:p>
      </dgm:t>
    </dgm:pt>
    <dgm:pt modelId="{CFBF4C9E-B77C-49B1-8C90-133E43EBD4FE}" type="parTrans" cxnId="{E154E1D0-0D43-4A9E-BF2F-24F7855CAF01}">
      <dgm:prSet/>
      <dgm:spPr/>
      <dgm:t>
        <a:bodyPr/>
        <a:lstStyle/>
        <a:p>
          <a:endParaRPr lang="es-ES"/>
        </a:p>
      </dgm:t>
    </dgm:pt>
    <dgm:pt modelId="{A8CE1392-5E9D-4218-AF5F-0E91E263DD2E}" type="sibTrans" cxnId="{E154E1D0-0D43-4A9E-BF2F-24F7855CAF01}">
      <dgm:prSet/>
      <dgm:spPr/>
      <dgm:t>
        <a:bodyPr/>
        <a:lstStyle/>
        <a:p>
          <a:endParaRPr lang="es-ES"/>
        </a:p>
      </dgm:t>
    </dgm:pt>
    <dgm:pt modelId="{B1EFD9CA-B876-42A1-BB8C-AB0E393200F1}">
      <dgm:prSet phldrT="[Texto]"/>
      <dgm:spPr/>
      <dgm:t>
        <a:bodyPr/>
        <a:lstStyle/>
        <a:p>
          <a:r>
            <a:rPr lang="es-ES" dirty="0" smtClean="0"/>
            <a:t>P/A</a:t>
          </a:r>
        </a:p>
        <a:p>
          <a:r>
            <a:rPr lang="es-ES" dirty="0" smtClean="0"/>
            <a:t>60%</a:t>
          </a:r>
          <a:endParaRPr lang="es-ES" dirty="0"/>
        </a:p>
      </dgm:t>
    </dgm:pt>
    <dgm:pt modelId="{15923D0E-9B24-45C0-9026-DA9AE1CFA855}" type="parTrans" cxnId="{A3D28571-D52D-4448-AB30-05421FEB78F2}">
      <dgm:prSet/>
      <dgm:spPr/>
      <dgm:t>
        <a:bodyPr/>
        <a:lstStyle/>
        <a:p>
          <a:endParaRPr lang="es-ES"/>
        </a:p>
      </dgm:t>
    </dgm:pt>
    <dgm:pt modelId="{C37E522A-3CF2-46BE-BA7E-030C736DB303}" type="sibTrans" cxnId="{A3D28571-D52D-4448-AB30-05421FEB78F2}">
      <dgm:prSet/>
      <dgm:spPr/>
      <dgm:t>
        <a:bodyPr/>
        <a:lstStyle/>
        <a:p>
          <a:endParaRPr lang="es-ES"/>
        </a:p>
      </dgm:t>
    </dgm:pt>
    <dgm:pt modelId="{122908DC-128C-496B-8811-1C378FFAEE9F}">
      <dgm:prSet phldrT="[Texto]"/>
      <dgm:spPr/>
      <dgm:t>
        <a:bodyPr/>
        <a:lstStyle/>
        <a:p>
          <a:r>
            <a:rPr lang="es-ES" dirty="0" err="1" smtClean="0"/>
            <a:t>Ke</a:t>
          </a:r>
          <a:endParaRPr lang="es-ES" dirty="0" smtClean="0"/>
        </a:p>
        <a:p>
          <a:r>
            <a:rPr lang="es-ES" dirty="0" smtClean="0"/>
            <a:t>12,29%</a:t>
          </a:r>
        </a:p>
      </dgm:t>
    </dgm:pt>
    <dgm:pt modelId="{D2D3A230-9C0E-49B4-9068-CA0409B9E4FE}" type="parTrans" cxnId="{811FCF68-DB51-4BCF-8D4F-C8A4717D4F16}">
      <dgm:prSet/>
      <dgm:spPr/>
      <dgm:t>
        <a:bodyPr/>
        <a:lstStyle/>
        <a:p>
          <a:endParaRPr lang="es-EC"/>
        </a:p>
      </dgm:t>
    </dgm:pt>
    <dgm:pt modelId="{9648576A-A6AD-4890-B77A-4B737C97AF57}" type="sibTrans" cxnId="{811FCF68-DB51-4BCF-8D4F-C8A4717D4F16}">
      <dgm:prSet/>
      <dgm:spPr/>
      <dgm:t>
        <a:bodyPr/>
        <a:lstStyle/>
        <a:p>
          <a:endParaRPr lang="es-EC"/>
        </a:p>
      </dgm:t>
    </dgm:pt>
    <dgm:pt modelId="{1EF557ED-1BD9-43BE-9FC7-96196733279E}" type="pres">
      <dgm:prSet presAssocID="{6F961B3F-8210-4B51-A7EC-8D76324CD0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0F00C1-CC52-4499-8BC1-1A5755472CC6}" type="pres">
      <dgm:prSet presAssocID="{FE1F2BAF-65B4-48AB-9831-23BA0C9EB7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0471ED-9270-456F-A874-A54A5E9BE957}" type="pres">
      <dgm:prSet presAssocID="{FBFC0D2E-2D66-41A9-83B3-A979E1B78A1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5AF42EE-9C7C-408D-BDBD-5B2899BBD340}" type="pres">
      <dgm:prSet presAssocID="{FBFC0D2E-2D66-41A9-83B3-A979E1B78A13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36D9EF0E-C8DF-4C78-877B-2CDE65F90123}" type="pres">
      <dgm:prSet presAssocID="{1F8464D8-4B01-4550-8A24-1F20D31886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400120-256F-42D1-95AD-6FE86DDBE4EA}" type="pres">
      <dgm:prSet presAssocID="{A8CE1392-5E9D-4218-AF5F-0E91E263DD2E}" presName="sibTrans" presStyleLbl="sibTrans2D1" presStyleIdx="1" presStyleCnt="3"/>
      <dgm:spPr/>
      <dgm:t>
        <a:bodyPr/>
        <a:lstStyle/>
        <a:p>
          <a:endParaRPr lang="es-ES"/>
        </a:p>
      </dgm:t>
    </dgm:pt>
    <dgm:pt modelId="{B9245B4B-2D41-411E-A0A0-B8B13603AF79}" type="pres">
      <dgm:prSet presAssocID="{A8CE1392-5E9D-4218-AF5F-0E91E263DD2E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6F78888A-8482-4D9A-8C01-1B1827FEB3FA}" type="pres">
      <dgm:prSet presAssocID="{122908DC-128C-496B-8811-1C378FFAEE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D5356C-F115-4404-9D3A-D414C35F2D11}" type="pres">
      <dgm:prSet presAssocID="{9648576A-A6AD-4890-B77A-4B737C97AF5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2B6D9107-2C5D-40F0-BEC4-00299319D0F9}" type="pres">
      <dgm:prSet presAssocID="{9648576A-A6AD-4890-B77A-4B737C97AF5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4E0541AE-6AC7-425E-9A6A-9F562D0725F2}" type="pres">
      <dgm:prSet presAssocID="{B1EFD9CA-B876-42A1-BB8C-AB0E393200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D28571-D52D-4448-AB30-05421FEB78F2}" srcId="{6F961B3F-8210-4B51-A7EC-8D76324CD0DA}" destId="{B1EFD9CA-B876-42A1-BB8C-AB0E393200F1}" srcOrd="3" destOrd="0" parTransId="{15923D0E-9B24-45C0-9026-DA9AE1CFA855}" sibTransId="{C37E522A-3CF2-46BE-BA7E-030C736DB303}"/>
    <dgm:cxn modelId="{D70016EE-EE64-4EB4-B396-042CD45C3BED}" type="presOf" srcId="{9648576A-A6AD-4890-B77A-4B737C97AF57}" destId="{2B6D9107-2C5D-40F0-BEC4-00299319D0F9}" srcOrd="1" destOrd="0" presId="urn:microsoft.com/office/officeart/2005/8/layout/process1"/>
    <dgm:cxn modelId="{22C1376E-5C71-4CAF-A745-E75C56428168}" type="presOf" srcId="{FE1F2BAF-65B4-48AB-9831-23BA0C9EB7E4}" destId="{8D0F00C1-CC52-4499-8BC1-1A5755472CC6}" srcOrd="0" destOrd="0" presId="urn:microsoft.com/office/officeart/2005/8/layout/process1"/>
    <dgm:cxn modelId="{9EDD869D-3DB2-4325-8E5E-1976273BB9EE}" type="presOf" srcId="{FBFC0D2E-2D66-41A9-83B3-A979E1B78A13}" destId="{320471ED-9270-456F-A874-A54A5E9BE957}" srcOrd="0" destOrd="0" presId="urn:microsoft.com/office/officeart/2005/8/layout/process1"/>
    <dgm:cxn modelId="{D602091A-3AA7-4642-91FD-62AAFD9ED0BE}" type="presOf" srcId="{9648576A-A6AD-4890-B77A-4B737C97AF57}" destId="{F9D5356C-F115-4404-9D3A-D414C35F2D11}" srcOrd="0" destOrd="0" presId="urn:microsoft.com/office/officeart/2005/8/layout/process1"/>
    <dgm:cxn modelId="{919F0261-FCF9-420D-A513-713DE3AFAD27}" srcId="{6F961B3F-8210-4B51-A7EC-8D76324CD0DA}" destId="{FE1F2BAF-65B4-48AB-9831-23BA0C9EB7E4}" srcOrd="0" destOrd="0" parTransId="{3EAE682B-D895-47AB-9407-F820B796CC6D}" sibTransId="{FBFC0D2E-2D66-41A9-83B3-A979E1B78A13}"/>
    <dgm:cxn modelId="{762729D5-F57D-4356-BBE7-73E9B292D1B7}" type="presOf" srcId="{6F961B3F-8210-4B51-A7EC-8D76324CD0DA}" destId="{1EF557ED-1BD9-43BE-9FC7-96196733279E}" srcOrd="0" destOrd="0" presId="urn:microsoft.com/office/officeart/2005/8/layout/process1"/>
    <dgm:cxn modelId="{A504EB7B-2127-41BA-B430-D624287424B7}" type="presOf" srcId="{A8CE1392-5E9D-4218-AF5F-0E91E263DD2E}" destId="{0C400120-256F-42D1-95AD-6FE86DDBE4EA}" srcOrd="0" destOrd="0" presId="urn:microsoft.com/office/officeart/2005/8/layout/process1"/>
    <dgm:cxn modelId="{FFD3E379-853A-482A-94A2-2369992A1F1D}" type="presOf" srcId="{B1EFD9CA-B876-42A1-BB8C-AB0E393200F1}" destId="{4E0541AE-6AC7-425E-9A6A-9F562D0725F2}" srcOrd="0" destOrd="0" presId="urn:microsoft.com/office/officeart/2005/8/layout/process1"/>
    <dgm:cxn modelId="{F6A6EC58-96C0-41F1-A12D-8760C6FF8251}" type="presOf" srcId="{FBFC0D2E-2D66-41A9-83B3-A979E1B78A13}" destId="{85AF42EE-9C7C-408D-BDBD-5B2899BBD340}" srcOrd="1" destOrd="0" presId="urn:microsoft.com/office/officeart/2005/8/layout/process1"/>
    <dgm:cxn modelId="{211B6B9A-4CAF-4707-B712-8603089176FD}" type="presOf" srcId="{122908DC-128C-496B-8811-1C378FFAEE9F}" destId="{6F78888A-8482-4D9A-8C01-1B1827FEB3FA}" srcOrd="0" destOrd="0" presId="urn:microsoft.com/office/officeart/2005/8/layout/process1"/>
    <dgm:cxn modelId="{E154E1D0-0D43-4A9E-BF2F-24F7855CAF01}" srcId="{6F961B3F-8210-4B51-A7EC-8D76324CD0DA}" destId="{1F8464D8-4B01-4550-8A24-1F20D31886B3}" srcOrd="1" destOrd="0" parTransId="{CFBF4C9E-B77C-49B1-8C90-133E43EBD4FE}" sibTransId="{A8CE1392-5E9D-4218-AF5F-0E91E263DD2E}"/>
    <dgm:cxn modelId="{D205EA92-3EB9-4062-82E4-BC1A66574AC3}" type="presOf" srcId="{A8CE1392-5E9D-4218-AF5F-0E91E263DD2E}" destId="{B9245B4B-2D41-411E-A0A0-B8B13603AF79}" srcOrd="1" destOrd="0" presId="urn:microsoft.com/office/officeart/2005/8/layout/process1"/>
    <dgm:cxn modelId="{49E80188-D7BA-4F1D-A7CA-F5C1E52EEB9B}" type="presOf" srcId="{1F8464D8-4B01-4550-8A24-1F20D31886B3}" destId="{36D9EF0E-C8DF-4C78-877B-2CDE65F90123}" srcOrd="0" destOrd="0" presId="urn:microsoft.com/office/officeart/2005/8/layout/process1"/>
    <dgm:cxn modelId="{811FCF68-DB51-4BCF-8D4F-C8A4717D4F16}" srcId="{6F961B3F-8210-4B51-A7EC-8D76324CD0DA}" destId="{122908DC-128C-496B-8811-1C378FFAEE9F}" srcOrd="2" destOrd="0" parTransId="{D2D3A230-9C0E-49B4-9068-CA0409B9E4FE}" sibTransId="{9648576A-A6AD-4890-B77A-4B737C97AF57}"/>
    <dgm:cxn modelId="{1418E6D8-0016-4633-B144-EB29B3196C74}" type="presParOf" srcId="{1EF557ED-1BD9-43BE-9FC7-96196733279E}" destId="{8D0F00C1-CC52-4499-8BC1-1A5755472CC6}" srcOrd="0" destOrd="0" presId="urn:microsoft.com/office/officeart/2005/8/layout/process1"/>
    <dgm:cxn modelId="{49176FDB-7555-4A74-93A3-4A8725FE25B5}" type="presParOf" srcId="{1EF557ED-1BD9-43BE-9FC7-96196733279E}" destId="{320471ED-9270-456F-A874-A54A5E9BE957}" srcOrd="1" destOrd="0" presId="urn:microsoft.com/office/officeart/2005/8/layout/process1"/>
    <dgm:cxn modelId="{5DF5D7A7-6F94-455C-BBB9-FB161449164B}" type="presParOf" srcId="{320471ED-9270-456F-A874-A54A5E9BE957}" destId="{85AF42EE-9C7C-408D-BDBD-5B2899BBD340}" srcOrd="0" destOrd="0" presId="urn:microsoft.com/office/officeart/2005/8/layout/process1"/>
    <dgm:cxn modelId="{1DECF1A0-53D8-41CC-B962-E0977917BF7E}" type="presParOf" srcId="{1EF557ED-1BD9-43BE-9FC7-96196733279E}" destId="{36D9EF0E-C8DF-4C78-877B-2CDE65F90123}" srcOrd="2" destOrd="0" presId="urn:microsoft.com/office/officeart/2005/8/layout/process1"/>
    <dgm:cxn modelId="{A72AA607-5B68-4AC1-A463-278057D98C5C}" type="presParOf" srcId="{1EF557ED-1BD9-43BE-9FC7-96196733279E}" destId="{0C400120-256F-42D1-95AD-6FE86DDBE4EA}" srcOrd="3" destOrd="0" presId="urn:microsoft.com/office/officeart/2005/8/layout/process1"/>
    <dgm:cxn modelId="{3B104E27-409F-455E-8E14-0FE9EBA35262}" type="presParOf" srcId="{0C400120-256F-42D1-95AD-6FE86DDBE4EA}" destId="{B9245B4B-2D41-411E-A0A0-B8B13603AF79}" srcOrd="0" destOrd="0" presId="urn:microsoft.com/office/officeart/2005/8/layout/process1"/>
    <dgm:cxn modelId="{7E570BA3-93AC-4BA6-9392-94DDF13E3D4E}" type="presParOf" srcId="{1EF557ED-1BD9-43BE-9FC7-96196733279E}" destId="{6F78888A-8482-4D9A-8C01-1B1827FEB3FA}" srcOrd="4" destOrd="0" presId="urn:microsoft.com/office/officeart/2005/8/layout/process1"/>
    <dgm:cxn modelId="{BABC0D36-F644-45E1-BC83-B0E512FD7FE4}" type="presParOf" srcId="{1EF557ED-1BD9-43BE-9FC7-96196733279E}" destId="{F9D5356C-F115-4404-9D3A-D414C35F2D11}" srcOrd="5" destOrd="0" presId="urn:microsoft.com/office/officeart/2005/8/layout/process1"/>
    <dgm:cxn modelId="{71C720F3-AE45-4DFA-8AAC-2AFF83D821F7}" type="presParOf" srcId="{F9D5356C-F115-4404-9D3A-D414C35F2D11}" destId="{2B6D9107-2C5D-40F0-BEC4-00299319D0F9}" srcOrd="0" destOrd="0" presId="urn:microsoft.com/office/officeart/2005/8/layout/process1"/>
    <dgm:cxn modelId="{C15ED9FE-5FDE-4C2B-8915-15413AE6C754}" type="presParOf" srcId="{1EF557ED-1BD9-43BE-9FC7-96196733279E}" destId="{4E0541AE-6AC7-425E-9A6A-9F562D0725F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857EF-2389-4261-9C13-BCD68D720B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D104C9E-5F0F-420D-B554-CACE5D5C1643}">
      <dgm:prSet phldrT="[Texto]"/>
      <dgm:spPr/>
      <dgm:t>
        <a:bodyPr/>
        <a:lstStyle/>
        <a:p>
          <a:r>
            <a:rPr lang="es-EC" dirty="0" smtClean="0"/>
            <a:t>Oportunidades</a:t>
          </a:r>
          <a:endParaRPr lang="es-EC" dirty="0"/>
        </a:p>
      </dgm:t>
    </dgm:pt>
    <dgm:pt modelId="{379166CF-EBAE-477D-8483-B7C4DAB1DC74}" type="parTrans" cxnId="{5A704B43-6FBC-4AD0-897D-BED9EEF7E01C}">
      <dgm:prSet/>
      <dgm:spPr/>
      <dgm:t>
        <a:bodyPr/>
        <a:lstStyle/>
        <a:p>
          <a:endParaRPr lang="es-EC"/>
        </a:p>
      </dgm:t>
    </dgm:pt>
    <dgm:pt modelId="{982C1A17-ECB1-4894-8690-7C1A78FB4685}" type="sibTrans" cxnId="{5A704B43-6FBC-4AD0-897D-BED9EEF7E01C}">
      <dgm:prSet/>
      <dgm:spPr/>
      <dgm:t>
        <a:bodyPr/>
        <a:lstStyle/>
        <a:p>
          <a:endParaRPr lang="es-EC"/>
        </a:p>
      </dgm:t>
    </dgm:pt>
    <dgm:pt modelId="{5D0D2790-8400-4B8F-BA6F-8EA852530C0D}">
      <dgm:prSet phldrT="[Texto]" custT="1"/>
      <dgm:spPr/>
      <dgm:t>
        <a:bodyPr/>
        <a:lstStyle/>
        <a:p>
          <a:r>
            <a:rPr lang="es-EC" sz="2000" dirty="0" smtClean="0"/>
            <a:t>La escasa oferta de restaurantes temáticos en el país y mucho más en la ciudad de Machala que al momento carece de establecimientos que brinden servicios de comida internacional y nacional.</a:t>
          </a:r>
          <a:endParaRPr lang="es-EC" sz="2000" dirty="0"/>
        </a:p>
      </dgm:t>
    </dgm:pt>
    <dgm:pt modelId="{0D17E6C7-9B1C-4896-965F-4D87CBAAC3F9}" type="parTrans" cxnId="{3FA9E929-0130-4EA9-84B3-FCAF42035180}">
      <dgm:prSet/>
      <dgm:spPr/>
      <dgm:t>
        <a:bodyPr/>
        <a:lstStyle/>
        <a:p>
          <a:endParaRPr lang="es-EC"/>
        </a:p>
      </dgm:t>
    </dgm:pt>
    <dgm:pt modelId="{4695CDD9-F5D0-492C-B6FB-D7FFE8620CE5}" type="sibTrans" cxnId="{3FA9E929-0130-4EA9-84B3-FCAF42035180}">
      <dgm:prSet/>
      <dgm:spPr/>
      <dgm:t>
        <a:bodyPr/>
        <a:lstStyle/>
        <a:p>
          <a:endParaRPr lang="es-EC"/>
        </a:p>
      </dgm:t>
    </dgm:pt>
    <dgm:pt modelId="{5D44C0DA-ACB8-4C04-A142-8ECD5B1A81AB}">
      <dgm:prSet phldrT="[Texto]" custT="1"/>
      <dgm:spPr/>
      <dgm:t>
        <a:bodyPr/>
        <a:lstStyle/>
        <a:p>
          <a:r>
            <a:rPr lang="es-EC" sz="2000" dirty="0" smtClean="0"/>
            <a:t>Esta ciudad está en pleno desarrollo por lo cual es una excelente opción para iniciar grandes y nuevos negocios.</a:t>
          </a:r>
          <a:endParaRPr lang="es-EC" sz="2000" dirty="0"/>
        </a:p>
      </dgm:t>
    </dgm:pt>
    <dgm:pt modelId="{612D2807-C450-4432-9646-61844B787906}" type="parTrans" cxnId="{AF5DC700-A4D6-4C10-A00E-E2012020FE39}">
      <dgm:prSet/>
      <dgm:spPr/>
      <dgm:t>
        <a:bodyPr/>
        <a:lstStyle/>
        <a:p>
          <a:endParaRPr lang="es-EC"/>
        </a:p>
      </dgm:t>
    </dgm:pt>
    <dgm:pt modelId="{FCF61CB9-FC0A-4A44-8D51-3EACF76A66EF}" type="sibTrans" cxnId="{AF5DC700-A4D6-4C10-A00E-E2012020FE39}">
      <dgm:prSet/>
      <dgm:spPr/>
      <dgm:t>
        <a:bodyPr/>
        <a:lstStyle/>
        <a:p>
          <a:endParaRPr lang="es-EC"/>
        </a:p>
      </dgm:t>
    </dgm:pt>
    <dgm:pt modelId="{4BCA1EB8-E4A2-4A2D-ABEC-49B9FEB3A59A}" type="pres">
      <dgm:prSet presAssocID="{CF7857EF-2389-4261-9C13-BCD68D720B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227015-CA6E-4FF3-AFB8-911DF76BE7C4}" type="pres">
      <dgm:prSet presAssocID="{2D104C9E-5F0F-420D-B554-CACE5D5C1643}" presName="composite" presStyleCnt="0"/>
      <dgm:spPr/>
    </dgm:pt>
    <dgm:pt modelId="{44B29479-D29F-4465-B822-4D468EE2DD33}" type="pres">
      <dgm:prSet presAssocID="{2D104C9E-5F0F-420D-B554-CACE5D5C164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DB60EC-B951-4E83-82E9-EB8371647428}" type="pres">
      <dgm:prSet presAssocID="{2D104C9E-5F0F-420D-B554-CACE5D5C1643}" presName="descendantText" presStyleLbl="alignAcc1" presStyleIdx="0" presStyleCnt="1" custScaleY="126438" custLinFactNeighborX="-192" custLinFactNeighborY="107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704B43-6FBC-4AD0-897D-BED9EEF7E01C}" srcId="{CF7857EF-2389-4261-9C13-BCD68D720B0D}" destId="{2D104C9E-5F0F-420D-B554-CACE5D5C1643}" srcOrd="0" destOrd="0" parTransId="{379166CF-EBAE-477D-8483-B7C4DAB1DC74}" sibTransId="{982C1A17-ECB1-4894-8690-7C1A78FB4685}"/>
    <dgm:cxn modelId="{3FA9E929-0130-4EA9-84B3-FCAF42035180}" srcId="{2D104C9E-5F0F-420D-B554-CACE5D5C1643}" destId="{5D0D2790-8400-4B8F-BA6F-8EA852530C0D}" srcOrd="0" destOrd="0" parTransId="{0D17E6C7-9B1C-4896-965F-4D87CBAAC3F9}" sibTransId="{4695CDD9-F5D0-492C-B6FB-D7FFE8620CE5}"/>
    <dgm:cxn modelId="{201E2FCE-BBE8-41F2-AB20-53727B8E45FE}" type="presOf" srcId="{5D0D2790-8400-4B8F-BA6F-8EA852530C0D}" destId="{4BDB60EC-B951-4E83-82E9-EB8371647428}" srcOrd="0" destOrd="0" presId="urn:microsoft.com/office/officeart/2005/8/layout/chevron2"/>
    <dgm:cxn modelId="{BB615CD0-54C2-4F7E-AD52-F5462D962DA7}" type="presOf" srcId="{2D104C9E-5F0F-420D-B554-CACE5D5C1643}" destId="{44B29479-D29F-4465-B822-4D468EE2DD33}" srcOrd="0" destOrd="0" presId="urn:microsoft.com/office/officeart/2005/8/layout/chevron2"/>
    <dgm:cxn modelId="{8D865B28-EE2F-446F-9452-0B6FE1654F63}" type="presOf" srcId="{CF7857EF-2389-4261-9C13-BCD68D720B0D}" destId="{4BCA1EB8-E4A2-4A2D-ABEC-49B9FEB3A59A}" srcOrd="0" destOrd="0" presId="urn:microsoft.com/office/officeart/2005/8/layout/chevron2"/>
    <dgm:cxn modelId="{AF5DC700-A4D6-4C10-A00E-E2012020FE39}" srcId="{2D104C9E-5F0F-420D-B554-CACE5D5C1643}" destId="{5D44C0DA-ACB8-4C04-A142-8ECD5B1A81AB}" srcOrd="1" destOrd="0" parTransId="{612D2807-C450-4432-9646-61844B787906}" sibTransId="{FCF61CB9-FC0A-4A44-8D51-3EACF76A66EF}"/>
    <dgm:cxn modelId="{C8DA33EA-3792-49CA-8F75-163963088F72}" type="presOf" srcId="{5D44C0DA-ACB8-4C04-A142-8ECD5B1A81AB}" destId="{4BDB60EC-B951-4E83-82E9-EB8371647428}" srcOrd="0" destOrd="1" presId="urn:microsoft.com/office/officeart/2005/8/layout/chevron2"/>
    <dgm:cxn modelId="{37B8494E-3028-4E4D-BE83-AD77BB826C96}" type="presParOf" srcId="{4BCA1EB8-E4A2-4A2D-ABEC-49B9FEB3A59A}" destId="{2C227015-CA6E-4FF3-AFB8-911DF76BE7C4}" srcOrd="0" destOrd="0" presId="urn:microsoft.com/office/officeart/2005/8/layout/chevron2"/>
    <dgm:cxn modelId="{D1BC33B3-C01F-445F-A26C-AF12A07E26AD}" type="presParOf" srcId="{2C227015-CA6E-4FF3-AFB8-911DF76BE7C4}" destId="{44B29479-D29F-4465-B822-4D468EE2DD33}" srcOrd="0" destOrd="0" presId="urn:microsoft.com/office/officeart/2005/8/layout/chevron2"/>
    <dgm:cxn modelId="{6AB8D2FE-B007-4230-88DB-9E7EE67EB38D}" type="presParOf" srcId="{2C227015-CA6E-4FF3-AFB8-911DF76BE7C4}" destId="{4BDB60EC-B951-4E83-82E9-EB83716474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CB6130-E933-4FB9-8147-081D4A7356CA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4AA420F-3B51-4CEF-8FA3-888208AD9C51}">
      <dgm:prSet phldrT="[Texto]"/>
      <dgm:spPr/>
      <dgm:t>
        <a:bodyPr/>
        <a:lstStyle/>
        <a:p>
          <a:r>
            <a:rPr lang="es-EC" dirty="0" smtClean="0"/>
            <a:t>Liquidez</a:t>
          </a:r>
          <a:endParaRPr lang="es-EC" dirty="0"/>
        </a:p>
      </dgm:t>
    </dgm:pt>
    <dgm:pt modelId="{F5699D3A-F2BC-442A-AE1A-18C09583B153}" type="parTrans" cxnId="{02DC3F96-D607-43C1-B679-4D2408BBCEAF}">
      <dgm:prSet/>
      <dgm:spPr/>
      <dgm:t>
        <a:bodyPr/>
        <a:lstStyle/>
        <a:p>
          <a:endParaRPr lang="es-EC"/>
        </a:p>
      </dgm:t>
    </dgm:pt>
    <dgm:pt modelId="{1771E79E-0768-4D9F-9C5C-6E75E20FD553}" type="sibTrans" cxnId="{02DC3F96-D607-43C1-B679-4D2408BBCEAF}">
      <dgm:prSet/>
      <dgm:spPr/>
      <dgm:t>
        <a:bodyPr/>
        <a:lstStyle/>
        <a:p>
          <a:endParaRPr lang="es-EC"/>
        </a:p>
      </dgm:t>
    </dgm:pt>
    <dgm:pt modelId="{8A8DA6B9-8718-4B42-958E-8F8E91BC3849}">
      <dgm:prSet phldrT="[Texto]" custT="1"/>
      <dgm:spPr/>
      <dgm:t>
        <a:bodyPr/>
        <a:lstStyle/>
        <a:p>
          <a:r>
            <a:rPr lang="es-EC" sz="1800" dirty="0" smtClean="0"/>
            <a:t>Capacidad de pago a corto plazo</a:t>
          </a:r>
          <a:endParaRPr lang="es-EC" sz="1800" dirty="0"/>
        </a:p>
      </dgm:t>
    </dgm:pt>
    <dgm:pt modelId="{E68B7404-74A5-4833-A27A-2B7346F96AF3}" type="parTrans" cxnId="{BBE13450-DFF1-4CFE-903F-5F8044DAB599}">
      <dgm:prSet/>
      <dgm:spPr/>
      <dgm:t>
        <a:bodyPr/>
        <a:lstStyle/>
        <a:p>
          <a:endParaRPr lang="es-EC"/>
        </a:p>
      </dgm:t>
    </dgm:pt>
    <dgm:pt modelId="{FD1E8308-B1B1-41F9-9D35-D6CBD4BE4291}" type="sibTrans" cxnId="{BBE13450-DFF1-4CFE-903F-5F8044DAB599}">
      <dgm:prSet/>
      <dgm:spPr/>
      <dgm:t>
        <a:bodyPr/>
        <a:lstStyle/>
        <a:p>
          <a:endParaRPr lang="es-EC"/>
        </a:p>
      </dgm:t>
    </dgm:pt>
    <dgm:pt modelId="{1E8869A3-B8CD-4FF1-A3C6-64E2690F4878}">
      <dgm:prSet phldrT="[Texto]"/>
      <dgm:spPr/>
      <dgm:t>
        <a:bodyPr/>
        <a:lstStyle/>
        <a:p>
          <a:r>
            <a:rPr lang="es-EC" dirty="0" smtClean="0"/>
            <a:t>Solvencia</a:t>
          </a:r>
          <a:endParaRPr lang="es-EC" dirty="0"/>
        </a:p>
      </dgm:t>
    </dgm:pt>
    <dgm:pt modelId="{58F28394-142F-4017-8A69-33211DD79A5C}" type="parTrans" cxnId="{726503AD-C163-4FC0-992A-018E6DEE446A}">
      <dgm:prSet/>
      <dgm:spPr/>
      <dgm:t>
        <a:bodyPr/>
        <a:lstStyle/>
        <a:p>
          <a:endParaRPr lang="es-EC"/>
        </a:p>
      </dgm:t>
    </dgm:pt>
    <dgm:pt modelId="{D0D225AD-E730-4633-987D-92241E130B36}" type="sibTrans" cxnId="{726503AD-C163-4FC0-992A-018E6DEE446A}">
      <dgm:prSet/>
      <dgm:spPr/>
      <dgm:t>
        <a:bodyPr/>
        <a:lstStyle/>
        <a:p>
          <a:endParaRPr lang="es-EC"/>
        </a:p>
      </dgm:t>
    </dgm:pt>
    <dgm:pt modelId="{218ED04D-A098-4EBC-826F-107CC330D5C2}">
      <dgm:prSet phldrT="[Texto]" custT="1"/>
      <dgm:spPr/>
      <dgm:t>
        <a:bodyPr/>
        <a:lstStyle/>
        <a:p>
          <a:r>
            <a:rPr lang="es-EC" sz="1800" dirty="0" smtClean="0"/>
            <a:t>Riesgo de los acreedores</a:t>
          </a:r>
          <a:r>
            <a:rPr lang="es-EC" sz="2000" dirty="0" smtClean="0"/>
            <a:t>.</a:t>
          </a:r>
          <a:endParaRPr lang="es-EC" sz="2000" dirty="0"/>
        </a:p>
      </dgm:t>
    </dgm:pt>
    <dgm:pt modelId="{D7C56A9A-EB7D-4A81-8F74-727A7F234E7C}" type="parTrans" cxnId="{03442DE3-2C22-43BA-9E04-652A2F78AB8A}">
      <dgm:prSet/>
      <dgm:spPr/>
      <dgm:t>
        <a:bodyPr/>
        <a:lstStyle/>
        <a:p>
          <a:endParaRPr lang="es-EC"/>
        </a:p>
      </dgm:t>
    </dgm:pt>
    <dgm:pt modelId="{8AAC6C78-F182-4163-8C10-8897F7BB9E10}" type="sibTrans" cxnId="{03442DE3-2C22-43BA-9E04-652A2F78AB8A}">
      <dgm:prSet/>
      <dgm:spPr/>
      <dgm:t>
        <a:bodyPr/>
        <a:lstStyle/>
        <a:p>
          <a:endParaRPr lang="es-EC"/>
        </a:p>
      </dgm:t>
    </dgm:pt>
    <dgm:pt modelId="{F0AF9911-9631-4A5C-ACD4-12DA60D939D0}">
      <dgm:prSet phldrT="[Texto]"/>
      <dgm:spPr/>
      <dgm:t>
        <a:bodyPr/>
        <a:lstStyle/>
        <a:p>
          <a:r>
            <a:rPr lang="es-EC" dirty="0" smtClean="0"/>
            <a:t>Gestión</a:t>
          </a:r>
          <a:endParaRPr lang="es-EC" dirty="0"/>
        </a:p>
      </dgm:t>
    </dgm:pt>
    <dgm:pt modelId="{F9037A4F-727D-4F65-A07B-A4B434B8701C}" type="parTrans" cxnId="{F3F1F83C-9FA6-4DBB-AA99-EAE7356922BB}">
      <dgm:prSet/>
      <dgm:spPr/>
      <dgm:t>
        <a:bodyPr/>
        <a:lstStyle/>
        <a:p>
          <a:endParaRPr lang="es-EC"/>
        </a:p>
      </dgm:t>
    </dgm:pt>
    <dgm:pt modelId="{70C113D1-8200-4E95-9DD9-760E1EEEE204}" type="sibTrans" cxnId="{F3F1F83C-9FA6-4DBB-AA99-EAE7356922BB}">
      <dgm:prSet/>
      <dgm:spPr/>
      <dgm:t>
        <a:bodyPr/>
        <a:lstStyle/>
        <a:p>
          <a:endParaRPr lang="es-EC"/>
        </a:p>
      </dgm:t>
    </dgm:pt>
    <dgm:pt modelId="{0B9F35E3-5BF4-46C0-9971-8EB0A0030D21}">
      <dgm:prSet phldrT="[Texto]" custT="1"/>
      <dgm:spPr/>
      <dgm:t>
        <a:bodyPr/>
        <a:lstStyle/>
        <a:p>
          <a:r>
            <a:rPr lang="es-ES" sz="1600" dirty="0" smtClean="0"/>
            <a:t>eficiencia  al utilizar los recursos</a:t>
          </a:r>
          <a:endParaRPr lang="es-EC" sz="1600" dirty="0"/>
        </a:p>
      </dgm:t>
    </dgm:pt>
    <dgm:pt modelId="{044A0574-6403-4074-B72B-AA45E7CBF169}" type="parTrans" cxnId="{769CFFCB-5ABD-435E-B1FD-E4C6943BB041}">
      <dgm:prSet/>
      <dgm:spPr/>
      <dgm:t>
        <a:bodyPr/>
        <a:lstStyle/>
        <a:p>
          <a:endParaRPr lang="es-EC"/>
        </a:p>
      </dgm:t>
    </dgm:pt>
    <dgm:pt modelId="{4C8D8904-A0CF-42FE-B945-C1D52333C4CA}" type="sibTrans" cxnId="{769CFFCB-5ABD-435E-B1FD-E4C6943BB041}">
      <dgm:prSet/>
      <dgm:spPr/>
      <dgm:t>
        <a:bodyPr/>
        <a:lstStyle/>
        <a:p>
          <a:endParaRPr lang="es-EC"/>
        </a:p>
      </dgm:t>
    </dgm:pt>
    <dgm:pt modelId="{184A4B2A-DB40-4802-8931-A4240E3CECCF}">
      <dgm:prSet phldrT="[Texto]"/>
      <dgm:spPr/>
      <dgm:t>
        <a:bodyPr/>
        <a:lstStyle/>
        <a:p>
          <a:r>
            <a:rPr lang="es-EC" dirty="0" smtClean="0"/>
            <a:t>Rentabilidad</a:t>
          </a:r>
          <a:endParaRPr lang="es-EC" dirty="0"/>
        </a:p>
      </dgm:t>
    </dgm:pt>
    <dgm:pt modelId="{4E9F67F4-0C39-42EF-BA5F-2A2F58BB6E55}" type="parTrans" cxnId="{E1E6EAE1-3439-4EC4-8AF0-F316EA13FB74}">
      <dgm:prSet/>
      <dgm:spPr/>
      <dgm:t>
        <a:bodyPr/>
        <a:lstStyle/>
        <a:p>
          <a:endParaRPr lang="es-EC"/>
        </a:p>
      </dgm:t>
    </dgm:pt>
    <dgm:pt modelId="{03723D42-DDEE-44CD-AEAB-E5F49D8460C7}" type="sibTrans" cxnId="{E1E6EAE1-3439-4EC4-8AF0-F316EA13FB74}">
      <dgm:prSet/>
      <dgm:spPr/>
      <dgm:t>
        <a:bodyPr/>
        <a:lstStyle/>
        <a:p>
          <a:endParaRPr lang="es-EC"/>
        </a:p>
      </dgm:t>
    </dgm:pt>
    <dgm:pt modelId="{8DDBB3DD-5C3F-4937-A59A-D6453529ADE1}">
      <dgm:prSet/>
      <dgm:spPr/>
      <dgm:t>
        <a:bodyPr/>
        <a:lstStyle/>
        <a:p>
          <a:r>
            <a:rPr lang="es-EC" dirty="0" smtClean="0"/>
            <a:t>Capacidad del activo para generar rentabilidad</a:t>
          </a:r>
          <a:endParaRPr lang="es-EC" dirty="0"/>
        </a:p>
      </dgm:t>
    </dgm:pt>
    <dgm:pt modelId="{9A863A16-99DF-4567-8674-5BA4847B035B}" type="parTrans" cxnId="{D581FBE9-6559-4913-A242-C548EB321561}">
      <dgm:prSet/>
      <dgm:spPr/>
      <dgm:t>
        <a:bodyPr/>
        <a:lstStyle/>
        <a:p>
          <a:endParaRPr lang="es-EC"/>
        </a:p>
      </dgm:t>
    </dgm:pt>
    <dgm:pt modelId="{78F08AD6-F3D0-437F-97EA-1048233C50DA}" type="sibTrans" cxnId="{D581FBE9-6559-4913-A242-C548EB321561}">
      <dgm:prSet/>
      <dgm:spPr/>
      <dgm:t>
        <a:bodyPr/>
        <a:lstStyle/>
        <a:p>
          <a:endParaRPr lang="es-EC"/>
        </a:p>
      </dgm:t>
    </dgm:pt>
    <dgm:pt modelId="{6C0BA31F-3CCE-4E0C-9A31-8D75369CF56D}" type="pres">
      <dgm:prSet presAssocID="{FECB6130-E933-4FB9-8147-081D4A7356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448CE2-B619-488A-8A4A-5F8AED32C012}" type="pres">
      <dgm:prSet presAssocID="{FECB6130-E933-4FB9-8147-081D4A7356CA}" presName="tSp" presStyleCnt="0"/>
      <dgm:spPr/>
    </dgm:pt>
    <dgm:pt modelId="{76AAB7B3-A7C1-4809-9395-9529E81E04E9}" type="pres">
      <dgm:prSet presAssocID="{FECB6130-E933-4FB9-8147-081D4A7356CA}" presName="bSp" presStyleCnt="0"/>
      <dgm:spPr/>
    </dgm:pt>
    <dgm:pt modelId="{A3240BBF-D218-4989-980A-194BDAB25DCD}" type="pres">
      <dgm:prSet presAssocID="{FECB6130-E933-4FB9-8147-081D4A7356CA}" presName="process" presStyleCnt="0"/>
      <dgm:spPr/>
    </dgm:pt>
    <dgm:pt modelId="{AC5BF2B5-07E1-4397-8E76-4FF026184986}" type="pres">
      <dgm:prSet presAssocID="{B4AA420F-3B51-4CEF-8FA3-888208AD9C51}" presName="composite1" presStyleCnt="0"/>
      <dgm:spPr/>
    </dgm:pt>
    <dgm:pt modelId="{43CBE9A1-5A5F-4BB7-A5E0-03CACB2957A5}" type="pres">
      <dgm:prSet presAssocID="{B4AA420F-3B51-4CEF-8FA3-888208AD9C51}" presName="dummyNode1" presStyleLbl="node1" presStyleIdx="0" presStyleCnt="4"/>
      <dgm:spPr/>
    </dgm:pt>
    <dgm:pt modelId="{E7B6FD6E-DD09-42C5-9183-100941D5B407}" type="pres">
      <dgm:prSet presAssocID="{B4AA420F-3B51-4CEF-8FA3-888208AD9C51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1C6E31-A4A0-4325-9E3E-A432EC8E7AD9}" type="pres">
      <dgm:prSet presAssocID="{B4AA420F-3B51-4CEF-8FA3-888208AD9C5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A0DD54-829A-46FF-B5C6-F67E1141B766}" type="pres">
      <dgm:prSet presAssocID="{B4AA420F-3B51-4CEF-8FA3-888208AD9C51}" presName="parentNode1" presStyleLbl="node1" presStyleIdx="0" presStyleCnt="4" custLinFactNeighborX="4737" custLinFactNeighborY="5101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3FEED2-BDA3-4D9B-A557-D28B83AD03B4}" type="pres">
      <dgm:prSet presAssocID="{B4AA420F-3B51-4CEF-8FA3-888208AD9C51}" presName="connSite1" presStyleCnt="0"/>
      <dgm:spPr/>
    </dgm:pt>
    <dgm:pt modelId="{7FDA8A4D-E8FD-40DC-BE2E-73BCBB6D4450}" type="pres">
      <dgm:prSet presAssocID="{1771E79E-0768-4D9F-9C5C-6E75E20FD553}" presName="Name9" presStyleLbl="sibTrans2D1" presStyleIdx="0" presStyleCnt="3"/>
      <dgm:spPr/>
      <dgm:t>
        <a:bodyPr/>
        <a:lstStyle/>
        <a:p>
          <a:endParaRPr lang="es-ES"/>
        </a:p>
      </dgm:t>
    </dgm:pt>
    <dgm:pt modelId="{B92734A7-9A7B-4F00-9ACB-7C10572A31A2}" type="pres">
      <dgm:prSet presAssocID="{1E8869A3-B8CD-4FF1-A3C6-64E2690F4878}" presName="composite2" presStyleCnt="0"/>
      <dgm:spPr/>
    </dgm:pt>
    <dgm:pt modelId="{AA999AA4-936B-4A15-AADB-BDB9278E1E68}" type="pres">
      <dgm:prSet presAssocID="{1E8869A3-B8CD-4FF1-A3C6-64E2690F4878}" presName="dummyNode2" presStyleLbl="node1" presStyleIdx="0" presStyleCnt="4"/>
      <dgm:spPr/>
    </dgm:pt>
    <dgm:pt modelId="{35C0253F-1359-463A-AE9B-45A70284B3B8}" type="pres">
      <dgm:prSet presAssocID="{1E8869A3-B8CD-4FF1-A3C6-64E2690F4878}" presName="childNode2" presStyleLbl="bgAcc1" presStyleIdx="1" presStyleCnt="4" custScaleX="1098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2F9062-5DED-459C-8D91-1BD4A2F58E5E}" type="pres">
      <dgm:prSet presAssocID="{1E8869A3-B8CD-4FF1-A3C6-64E2690F487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B46485-9211-4B36-B85F-8EDFF4463B1F}" type="pres">
      <dgm:prSet presAssocID="{1E8869A3-B8CD-4FF1-A3C6-64E2690F4878}" presName="parentNode2" presStyleLbl="node1" presStyleIdx="1" presStyleCnt="4" custLinFactNeighborX="97" custLinFactNeighborY="-2323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31AE91-B17A-47DF-9933-F6C9541CEE72}" type="pres">
      <dgm:prSet presAssocID="{1E8869A3-B8CD-4FF1-A3C6-64E2690F4878}" presName="connSite2" presStyleCnt="0"/>
      <dgm:spPr/>
    </dgm:pt>
    <dgm:pt modelId="{FC331796-301E-4543-8630-121CEE500B54}" type="pres">
      <dgm:prSet presAssocID="{D0D225AD-E730-4633-987D-92241E130B36}" presName="Name18" presStyleLbl="sibTrans2D1" presStyleIdx="1" presStyleCnt="3"/>
      <dgm:spPr/>
      <dgm:t>
        <a:bodyPr/>
        <a:lstStyle/>
        <a:p>
          <a:endParaRPr lang="es-ES"/>
        </a:p>
      </dgm:t>
    </dgm:pt>
    <dgm:pt modelId="{2A7EA016-BB3C-4C9B-A417-A4436B7393FD}" type="pres">
      <dgm:prSet presAssocID="{F0AF9911-9631-4A5C-ACD4-12DA60D939D0}" presName="composite1" presStyleCnt="0"/>
      <dgm:spPr/>
    </dgm:pt>
    <dgm:pt modelId="{0B2E5788-BB8A-48E1-B4F5-18E4AC49F030}" type="pres">
      <dgm:prSet presAssocID="{F0AF9911-9631-4A5C-ACD4-12DA60D939D0}" presName="dummyNode1" presStyleLbl="node1" presStyleIdx="1" presStyleCnt="4"/>
      <dgm:spPr/>
    </dgm:pt>
    <dgm:pt modelId="{E18B4C16-0F18-4B9D-8E80-C0D6A5B17DA9}" type="pres">
      <dgm:prSet presAssocID="{F0AF9911-9631-4A5C-ACD4-12DA60D939D0}" presName="childNode1" presStyleLbl="bgAcc1" presStyleIdx="2" presStyleCnt="4" custScaleX="122573" custLinFactNeighborX="-456" custLinFactNeighborY="2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59C912-24EB-4BF1-AD6D-04EABB14FFE4}" type="pres">
      <dgm:prSet presAssocID="{F0AF9911-9631-4A5C-ACD4-12DA60D939D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5DAFF3-A9D9-48E4-8EF5-95554AB31E31}" type="pres">
      <dgm:prSet presAssocID="{F0AF9911-9631-4A5C-ACD4-12DA60D939D0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4834FD-920E-4200-9962-D15B78FF3F4E}" type="pres">
      <dgm:prSet presAssocID="{F0AF9911-9631-4A5C-ACD4-12DA60D939D0}" presName="connSite1" presStyleCnt="0"/>
      <dgm:spPr/>
    </dgm:pt>
    <dgm:pt modelId="{4539E540-4F22-407C-9312-4BBC6B6085E0}" type="pres">
      <dgm:prSet presAssocID="{70C113D1-8200-4E95-9DD9-760E1EEEE204}" presName="Name9" presStyleLbl="sibTrans2D1" presStyleIdx="2" presStyleCnt="3"/>
      <dgm:spPr/>
      <dgm:t>
        <a:bodyPr/>
        <a:lstStyle/>
        <a:p>
          <a:endParaRPr lang="es-ES"/>
        </a:p>
      </dgm:t>
    </dgm:pt>
    <dgm:pt modelId="{BB45D5E5-F320-4156-AEC6-4432CF5B17EA}" type="pres">
      <dgm:prSet presAssocID="{184A4B2A-DB40-4802-8931-A4240E3CECCF}" presName="composite2" presStyleCnt="0"/>
      <dgm:spPr/>
    </dgm:pt>
    <dgm:pt modelId="{33993E40-980F-478F-94DC-F625F0868D84}" type="pres">
      <dgm:prSet presAssocID="{184A4B2A-DB40-4802-8931-A4240E3CECCF}" presName="dummyNode2" presStyleLbl="node1" presStyleIdx="2" presStyleCnt="4"/>
      <dgm:spPr/>
    </dgm:pt>
    <dgm:pt modelId="{A468EEF5-3C6C-4A01-B4B4-CE8FEC81677D}" type="pres">
      <dgm:prSet presAssocID="{184A4B2A-DB40-4802-8931-A4240E3CECC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61AFD4-F2EE-496E-AC23-7901738DD20E}" type="pres">
      <dgm:prSet presAssocID="{184A4B2A-DB40-4802-8931-A4240E3CECC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13F194-EED5-41DF-9E0C-16746B488519}" type="pres">
      <dgm:prSet presAssocID="{184A4B2A-DB40-4802-8931-A4240E3CECC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7215D-62F1-4E16-AAB6-CE7FD3B695F6}" type="pres">
      <dgm:prSet presAssocID="{184A4B2A-DB40-4802-8931-A4240E3CECCF}" presName="connSite2" presStyleCnt="0"/>
      <dgm:spPr/>
    </dgm:pt>
  </dgm:ptLst>
  <dgm:cxnLst>
    <dgm:cxn modelId="{9B77B877-7190-402D-92AE-74BE22A3CF40}" type="presOf" srcId="{8A8DA6B9-8718-4B42-958E-8F8E91BC3849}" destId="{301C6E31-A4A0-4325-9E3E-A432EC8E7AD9}" srcOrd="1" destOrd="0" presId="urn:microsoft.com/office/officeart/2005/8/layout/hProcess4"/>
    <dgm:cxn modelId="{F3F1F83C-9FA6-4DBB-AA99-EAE7356922BB}" srcId="{FECB6130-E933-4FB9-8147-081D4A7356CA}" destId="{F0AF9911-9631-4A5C-ACD4-12DA60D939D0}" srcOrd="2" destOrd="0" parTransId="{F9037A4F-727D-4F65-A07B-A4B434B8701C}" sibTransId="{70C113D1-8200-4E95-9DD9-760E1EEEE204}"/>
    <dgm:cxn modelId="{71A0A941-72FB-44BB-A18A-458E715B6DE4}" type="presOf" srcId="{0B9F35E3-5BF4-46C0-9971-8EB0A0030D21}" destId="{E18B4C16-0F18-4B9D-8E80-C0D6A5B17DA9}" srcOrd="0" destOrd="0" presId="urn:microsoft.com/office/officeart/2005/8/layout/hProcess4"/>
    <dgm:cxn modelId="{4F8299F3-099D-48C7-9E39-41666ED8F1C9}" type="presOf" srcId="{F0AF9911-9631-4A5C-ACD4-12DA60D939D0}" destId="{615DAFF3-A9D9-48E4-8EF5-95554AB31E31}" srcOrd="0" destOrd="0" presId="urn:microsoft.com/office/officeart/2005/8/layout/hProcess4"/>
    <dgm:cxn modelId="{81995436-07D6-4AAD-BDE9-55793825DA7F}" type="presOf" srcId="{D0D225AD-E730-4633-987D-92241E130B36}" destId="{FC331796-301E-4543-8630-121CEE500B54}" srcOrd="0" destOrd="0" presId="urn:microsoft.com/office/officeart/2005/8/layout/hProcess4"/>
    <dgm:cxn modelId="{A8B34E24-3762-46D5-94CC-1B521AC35631}" type="presOf" srcId="{70C113D1-8200-4E95-9DD9-760E1EEEE204}" destId="{4539E540-4F22-407C-9312-4BBC6B6085E0}" srcOrd="0" destOrd="0" presId="urn:microsoft.com/office/officeart/2005/8/layout/hProcess4"/>
    <dgm:cxn modelId="{2E4038BA-D44D-4D5B-9F7D-057946F220A6}" type="presOf" srcId="{218ED04D-A098-4EBC-826F-107CC330D5C2}" destId="{4F2F9062-5DED-459C-8D91-1BD4A2F58E5E}" srcOrd="1" destOrd="0" presId="urn:microsoft.com/office/officeart/2005/8/layout/hProcess4"/>
    <dgm:cxn modelId="{726503AD-C163-4FC0-992A-018E6DEE446A}" srcId="{FECB6130-E933-4FB9-8147-081D4A7356CA}" destId="{1E8869A3-B8CD-4FF1-A3C6-64E2690F4878}" srcOrd="1" destOrd="0" parTransId="{58F28394-142F-4017-8A69-33211DD79A5C}" sibTransId="{D0D225AD-E730-4633-987D-92241E130B36}"/>
    <dgm:cxn modelId="{7CE0C9B1-E134-4028-892B-E808027960B7}" type="presOf" srcId="{1771E79E-0768-4D9F-9C5C-6E75E20FD553}" destId="{7FDA8A4D-E8FD-40DC-BE2E-73BCBB6D4450}" srcOrd="0" destOrd="0" presId="urn:microsoft.com/office/officeart/2005/8/layout/hProcess4"/>
    <dgm:cxn modelId="{AEB63D5B-7C09-4190-8420-E38FC9C6672A}" type="presOf" srcId="{8DDBB3DD-5C3F-4937-A59A-D6453529ADE1}" destId="{A468EEF5-3C6C-4A01-B4B4-CE8FEC81677D}" srcOrd="0" destOrd="0" presId="urn:microsoft.com/office/officeart/2005/8/layout/hProcess4"/>
    <dgm:cxn modelId="{BBE13450-DFF1-4CFE-903F-5F8044DAB599}" srcId="{B4AA420F-3B51-4CEF-8FA3-888208AD9C51}" destId="{8A8DA6B9-8718-4B42-958E-8F8E91BC3849}" srcOrd="0" destOrd="0" parTransId="{E68B7404-74A5-4833-A27A-2B7346F96AF3}" sibTransId="{FD1E8308-B1B1-41F9-9D35-D6CBD4BE4291}"/>
    <dgm:cxn modelId="{7E515AF0-03DF-4D18-A091-3AD9C1AC2986}" type="presOf" srcId="{8DDBB3DD-5C3F-4937-A59A-D6453529ADE1}" destId="{0561AFD4-F2EE-496E-AC23-7901738DD20E}" srcOrd="1" destOrd="0" presId="urn:microsoft.com/office/officeart/2005/8/layout/hProcess4"/>
    <dgm:cxn modelId="{769CFFCB-5ABD-435E-B1FD-E4C6943BB041}" srcId="{F0AF9911-9631-4A5C-ACD4-12DA60D939D0}" destId="{0B9F35E3-5BF4-46C0-9971-8EB0A0030D21}" srcOrd="0" destOrd="0" parTransId="{044A0574-6403-4074-B72B-AA45E7CBF169}" sibTransId="{4C8D8904-A0CF-42FE-B945-C1D52333C4CA}"/>
    <dgm:cxn modelId="{D2005A94-98C4-4780-A58E-8C5C8ABCD394}" type="presOf" srcId="{8A8DA6B9-8718-4B42-958E-8F8E91BC3849}" destId="{E7B6FD6E-DD09-42C5-9183-100941D5B407}" srcOrd="0" destOrd="0" presId="urn:microsoft.com/office/officeart/2005/8/layout/hProcess4"/>
    <dgm:cxn modelId="{02DC3F96-D607-43C1-B679-4D2408BBCEAF}" srcId="{FECB6130-E933-4FB9-8147-081D4A7356CA}" destId="{B4AA420F-3B51-4CEF-8FA3-888208AD9C51}" srcOrd="0" destOrd="0" parTransId="{F5699D3A-F2BC-442A-AE1A-18C09583B153}" sibTransId="{1771E79E-0768-4D9F-9C5C-6E75E20FD553}"/>
    <dgm:cxn modelId="{2BBB5892-BECA-46C2-AF1D-D02DD2D462F2}" type="presOf" srcId="{184A4B2A-DB40-4802-8931-A4240E3CECCF}" destId="{9D13F194-EED5-41DF-9E0C-16746B488519}" srcOrd="0" destOrd="0" presId="urn:microsoft.com/office/officeart/2005/8/layout/hProcess4"/>
    <dgm:cxn modelId="{DD9D4095-C347-4395-B290-93FF9398ADD7}" type="presOf" srcId="{0B9F35E3-5BF4-46C0-9971-8EB0A0030D21}" destId="{BD59C912-24EB-4BF1-AD6D-04EABB14FFE4}" srcOrd="1" destOrd="0" presId="urn:microsoft.com/office/officeart/2005/8/layout/hProcess4"/>
    <dgm:cxn modelId="{E264CF5B-0696-41EE-A0DB-18741F73F059}" type="presOf" srcId="{218ED04D-A098-4EBC-826F-107CC330D5C2}" destId="{35C0253F-1359-463A-AE9B-45A70284B3B8}" srcOrd="0" destOrd="0" presId="urn:microsoft.com/office/officeart/2005/8/layout/hProcess4"/>
    <dgm:cxn modelId="{11B6954B-AD47-4883-A4E4-2D681BE2D7FE}" type="presOf" srcId="{B4AA420F-3B51-4CEF-8FA3-888208AD9C51}" destId="{43A0DD54-829A-46FF-B5C6-F67E1141B766}" srcOrd="0" destOrd="0" presId="urn:microsoft.com/office/officeart/2005/8/layout/hProcess4"/>
    <dgm:cxn modelId="{2DE233D5-2B4C-4375-90AD-382D598D3639}" type="presOf" srcId="{FECB6130-E933-4FB9-8147-081D4A7356CA}" destId="{6C0BA31F-3CCE-4E0C-9A31-8D75369CF56D}" srcOrd="0" destOrd="0" presId="urn:microsoft.com/office/officeart/2005/8/layout/hProcess4"/>
    <dgm:cxn modelId="{03442DE3-2C22-43BA-9E04-652A2F78AB8A}" srcId="{1E8869A3-B8CD-4FF1-A3C6-64E2690F4878}" destId="{218ED04D-A098-4EBC-826F-107CC330D5C2}" srcOrd="0" destOrd="0" parTransId="{D7C56A9A-EB7D-4A81-8F74-727A7F234E7C}" sibTransId="{8AAC6C78-F182-4163-8C10-8897F7BB9E10}"/>
    <dgm:cxn modelId="{4377098A-033E-45C3-9F02-BFB17F2B626D}" type="presOf" srcId="{1E8869A3-B8CD-4FF1-A3C6-64E2690F4878}" destId="{2BB46485-9211-4B36-B85F-8EDFF4463B1F}" srcOrd="0" destOrd="0" presId="urn:microsoft.com/office/officeart/2005/8/layout/hProcess4"/>
    <dgm:cxn modelId="{E1E6EAE1-3439-4EC4-8AF0-F316EA13FB74}" srcId="{FECB6130-E933-4FB9-8147-081D4A7356CA}" destId="{184A4B2A-DB40-4802-8931-A4240E3CECCF}" srcOrd="3" destOrd="0" parTransId="{4E9F67F4-0C39-42EF-BA5F-2A2F58BB6E55}" sibTransId="{03723D42-DDEE-44CD-AEAB-E5F49D8460C7}"/>
    <dgm:cxn modelId="{D581FBE9-6559-4913-A242-C548EB321561}" srcId="{184A4B2A-DB40-4802-8931-A4240E3CECCF}" destId="{8DDBB3DD-5C3F-4937-A59A-D6453529ADE1}" srcOrd="0" destOrd="0" parTransId="{9A863A16-99DF-4567-8674-5BA4847B035B}" sibTransId="{78F08AD6-F3D0-437F-97EA-1048233C50DA}"/>
    <dgm:cxn modelId="{AA26AE4B-5811-40EE-BB43-8A9B5CEA366C}" type="presParOf" srcId="{6C0BA31F-3CCE-4E0C-9A31-8D75369CF56D}" destId="{6D448CE2-B619-488A-8A4A-5F8AED32C012}" srcOrd="0" destOrd="0" presId="urn:microsoft.com/office/officeart/2005/8/layout/hProcess4"/>
    <dgm:cxn modelId="{DE9C31D4-F5D0-4842-95EB-DCDFB5B4E555}" type="presParOf" srcId="{6C0BA31F-3CCE-4E0C-9A31-8D75369CF56D}" destId="{76AAB7B3-A7C1-4809-9395-9529E81E04E9}" srcOrd="1" destOrd="0" presId="urn:microsoft.com/office/officeart/2005/8/layout/hProcess4"/>
    <dgm:cxn modelId="{8792A8F4-39F6-4B7D-B5D2-CE6CE4BD40A1}" type="presParOf" srcId="{6C0BA31F-3CCE-4E0C-9A31-8D75369CF56D}" destId="{A3240BBF-D218-4989-980A-194BDAB25DCD}" srcOrd="2" destOrd="0" presId="urn:microsoft.com/office/officeart/2005/8/layout/hProcess4"/>
    <dgm:cxn modelId="{2B0317C3-607A-4249-9C42-B5F9E91923E8}" type="presParOf" srcId="{A3240BBF-D218-4989-980A-194BDAB25DCD}" destId="{AC5BF2B5-07E1-4397-8E76-4FF026184986}" srcOrd="0" destOrd="0" presId="urn:microsoft.com/office/officeart/2005/8/layout/hProcess4"/>
    <dgm:cxn modelId="{EAED20E5-F9EE-4B55-8B4D-1D2407508E3E}" type="presParOf" srcId="{AC5BF2B5-07E1-4397-8E76-4FF026184986}" destId="{43CBE9A1-5A5F-4BB7-A5E0-03CACB2957A5}" srcOrd="0" destOrd="0" presId="urn:microsoft.com/office/officeart/2005/8/layout/hProcess4"/>
    <dgm:cxn modelId="{BF2E49CB-D4C4-42FB-9B75-4C4E0409D4C6}" type="presParOf" srcId="{AC5BF2B5-07E1-4397-8E76-4FF026184986}" destId="{E7B6FD6E-DD09-42C5-9183-100941D5B407}" srcOrd="1" destOrd="0" presId="urn:microsoft.com/office/officeart/2005/8/layout/hProcess4"/>
    <dgm:cxn modelId="{9EDD1DC2-5674-4710-8987-783E7D20FCDC}" type="presParOf" srcId="{AC5BF2B5-07E1-4397-8E76-4FF026184986}" destId="{301C6E31-A4A0-4325-9E3E-A432EC8E7AD9}" srcOrd="2" destOrd="0" presId="urn:microsoft.com/office/officeart/2005/8/layout/hProcess4"/>
    <dgm:cxn modelId="{9DF6CA5B-0073-4DA8-A784-101826831517}" type="presParOf" srcId="{AC5BF2B5-07E1-4397-8E76-4FF026184986}" destId="{43A0DD54-829A-46FF-B5C6-F67E1141B766}" srcOrd="3" destOrd="0" presId="urn:microsoft.com/office/officeart/2005/8/layout/hProcess4"/>
    <dgm:cxn modelId="{B1DEE949-1D6F-437A-BD8B-263A1247C63F}" type="presParOf" srcId="{AC5BF2B5-07E1-4397-8E76-4FF026184986}" destId="{9E3FEED2-BDA3-4D9B-A557-D28B83AD03B4}" srcOrd="4" destOrd="0" presId="urn:microsoft.com/office/officeart/2005/8/layout/hProcess4"/>
    <dgm:cxn modelId="{B08DE549-C80F-4B7D-9CC0-BAFE0A9FE0DF}" type="presParOf" srcId="{A3240BBF-D218-4989-980A-194BDAB25DCD}" destId="{7FDA8A4D-E8FD-40DC-BE2E-73BCBB6D4450}" srcOrd="1" destOrd="0" presId="urn:microsoft.com/office/officeart/2005/8/layout/hProcess4"/>
    <dgm:cxn modelId="{F215904D-B296-4D64-8998-0CEAD6F8263C}" type="presParOf" srcId="{A3240BBF-D218-4989-980A-194BDAB25DCD}" destId="{B92734A7-9A7B-4F00-9ACB-7C10572A31A2}" srcOrd="2" destOrd="0" presId="urn:microsoft.com/office/officeart/2005/8/layout/hProcess4"/>
    <dgm:cxn modelId="{33D97B5F-1EBA-4A9C-875C-A7A87BF404E2}" type="presParOf" srcId="{B92734A7-9A7B-4F00-9ACB-7C10572A31A2}" destId="{AA999AA4-936B-4A15-AADB-BDB9278E1E68}" srcOrd="0" destOrd="0" presId="urn:microsoft.com/office/officeart/2005/8/layout/hProcess4"/>
    <dgm:cxn modelId="{B0E1358A-DAAE-4034-AAD4-9C4B3E4DEB0B}" type="presParOf" srcId="{B92734A7-9A7B-4F00-9ACB-7C10572A31A2}" destId="{35C0253F-1359-463A-AE9B-45A70284B3B8}" srcOrd="1" destOrd="0" presId="urn:microsoft.com/office/officeart/2005/8/layout/hProcess4"/>
    <dgm:cxn modelId="{D9636799-CBBD-4565-BC75-04FFF1B5765D}" type="presParOf" srcId="{B92734A7-9A7B-4F00-9ACB-7C10572A31A2}" destId="{4F2F9062-5DED-459C-8D91-1BD4A2F58E5E}" srcOrd="2" destOrd="0" presId="urn:microsoft.com/office/officeart/2005/8/layout/hProcess4"/>
    <dgm:cxn modelId="{25192EDC-0678-4C87-AAE5-88305F704EAE}" type="presParOf" srcId="{B92734A7-9A7B-4F00-9ACB-7C10572A31A2}" destId="{2BB46485-9211-4B36-B85F-8EDFF4463B1F}" srcOrd="3" destOrd="0" presId="urn:microsoft.com/office/officeart/2005/8/layout/hProcess4"/>
    <dgm:cxn modelId="{46A6D963-F7DE-4AD8-AA9F-5ECDFA8A6692}" type="presParOf" srcId="{B92734A7-9A7B-4F00-9ACB-7C10572A31A2}" destId="{AC31AE91-B17A-47DF-9933-F6C9541CEE72}" srcOrd="4" destOrd="0" presId="urn:microsoft.com/office/officeart/2005/8/layout/hProcess4"/>
    <dgm:cxn modelId="{868D9083-1E68-4530-9EBE-BEDF26E3E187}" type="presParOf" srcId="{A3240BBF-D218-4989-980A-194BDAB25DCD}" destId="{FC331796-301E-4543-8630-121CEE500B54}" srcOrd="3" destOrd="0" presId="urn:microsoft.com/office/officeart/2005/8/layout/hProcess4"/>
    <dgm:cxn modelId="{6C940541-BD1C-4ECC-BCAA-9952B0E3C96B}" type="presParOf" srcId="{A3240BBF-D218-4989-980A-194BDAB25DCD}" destId="{2A7EA016-BB3C-4C9B-A417-A4436B7393FD}" srcOrd="4" destOrd="0" presId="urn:microsoft.com/office/officeart/2005/8/layout/hProcess4"/>
    <dgm:cxn modelId="{F4630893-60C8-4CF3-AC91-25B429F3D20C}" type="presParOf" srcId="{2A7EA016-BB3C-4C9B-A417-A4436B7393FD}" destId="{0B2E5788-BB8A-48E1-B4F5-18E4AC49F030}" srcOrd="0" destOrd="0" presId="urn:microsoft.com/office/officeart/2005/8/layout/hProcess4"/>
    <dgm:cxn modelId="{FD4FFCCE-599C-42F1-A99F-D90E1BF1B614}" type="presParOf" srcId="{2A7EA016-BB3C-4C9B-A417-A4436B7393FD}" destId="{E18B4C16-0F18-4B9D-8E80-C0D6A5B17DA9}" srcOrd="1" destOrd="0" presId="urn:microsoft.com/office/officeart/2005/8/layout/hProcess4"/>
    <dgm:cxn modelId="{61AA4B65-DACA-4116-B99C-E32E7FA58099}" type="presParOf" srcId="{2A7EA016-BB3C-4C9B-A417-A4436B7393FD}" destId="{BD59C912-24EB-4BF1-AD6D-04EABB14FFE4}" srcOrd="2" destOrd="0" presId="urn:microsoft.com/office/officeart/2005/8/layout/hProcess4"/>
    <dgm:cxn modelId="{4D28A13C-A9A7-43FB-B347-DC34087507E8}" type="presParOf" srcId="{2A7EA016-BB3C-4C9B-A417-A4436B7393FD}" destId="{615DAFF3-A9D9-48E4-8EF5-95554AB31E31}" srcOrd="3" destOrd="0" presId="urn:microsoft.com/office/officeart/2005/8/layout/hProcess4"/>
    <dgm:cxn modelId="{69DD1F05-88A2-4454-9AB7-4D7638E543C9}" type="presParOf" srcId="{2A7EA016-BB3C-4C9B-A417-A4436B7393FD}" destId="{784834FD-920E-4200-9962-D15B78FF3F4E}" srcOrd="4" destOrd="0" presId="urn:microsoft.com/office/officeart/2005/8/layout/hProcess4"/>
    <dgm:cxn modelId="{49F28844-F055-4BBB-AF6A-642B972DD6CA}" type="presParOf" srcId="{A3240BBF-D218-4989-980A-194BDAB25DCD}" destId="{4539E540-4F22-407C-9312-4BBC6B6085E0}" srcOrd="5" destOrd="0" presId="urn:microsoft.com/office/officeart/2005/8/layout/hProcess4"/>
    <dgm:cxn modelId="{4E1DAE00-4B58-4FD9-8B7F-FAE14ED7C443}" type="presParOf" srcId="{A3240BBF-D218-4989-980A-194BDAB25DCD}" destId="{BB45D5E5-F320-4156-AEC6-4432CF5B17EA}" srcOrd="6" destOrd="0" presId="urn:microsoft.com/office/officeart/2005/8/layout/hProcess4"/>
    <dgm:cxn modelId="{4601B296-1BD7-4FB9-BD61-4B33FFA70298}" type="presParOf" srcId="{BB45D5E5-F320-4156-AEC6-4432CF5B17EA}" destId="{33993E40-980F-478F-94DC-F625F0868D84}" srcOrd="0" destOrd="0" presId="urn:microsoft.com/office/officeart/2005/8/layout/hProcess4"/>
    <dgm:cxn modelId="{56C23D73-7B78-4CAF-9AE8-DDE69E3271B1}" type="presParOf" srcId="{BB45D5E5-F320-4156-AEC6-4432CF5B17EA}" destId="{A468EEF5-3C6C-4A01-B4B4-CE8FEC81677D}" srcOrd="1" destOrd="0" presId="urn:microsoft.com/office/officeart/2005/8/layout/hProcess4"/>
    <dgm:cxn modelId="{9D66E3F1-DFD6-4B2E-BE75-023AF8C65A47}" type="presParOf" srcId="{BB45D5E5-F320-4156-AEC6-4432CF5B17EA}" destId="{0561AFD4-F2EE-496E-AC23-7901738DD20E}" srcOrd="2" destOrd="0" presId="urn:microsoft.com/office/officeart/2005/8/layout/hProcess4"/>
    <dgm:cxn modelId="{42A4201E-EA72-4684-B552-8B6D4B76F023}" type="presParOf" srcId="{BB45D5E5-F320-4156-AEC6-4432CF5B17EA}" destId="{9D13F194-EED5-41DF-9E0C-16746B488519}" srcOrd="3" destOrd="0" presId="urn:microsoft.com/office/officeart/2005/8/layout/hProcess4"/>
    <dgm:cxn modelId="{87414B61-C1DD-4FFD-BC81-472C76160D4F}" type="presParOf" srcId="{BB45D5E5-F320-4156-AEC6-4432CF5B17EA}" destId="{E7F7215D-62F1-4E16-AAB6-CE7FD3B695F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4285771-1E98-4533-87A2-9E246D5D15E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3614A5C-D0B5-4EB4-B59B-1964FF5012F0}">
      <dgm:prSet phldrT="[Texto]"/>
      <dgm:spPr/>
      <dgm:t>
        <a:bodyPr/>
        <a:lstStyle/>
        <a:p>
          <a:r>
            <a:rPr lang="es-EC" dirty="0" smtClean="0"/>
            <a:t>Punto de equilibrio operativo (PEO)</a:t>
          </a:r>
          <a:endParaRPr lang="es-EC" dirty="0"/>
        </a:p>
      </dgm:t>
    </dgm:pt>
    <dgm:pt modelId="{39B523CF-CE64-46C2-B449-1BCFBD3D9925}" type="parTrans" cxnId="{DADFBEE2-7C1C-402A-9EBB-B1DDFD982437}">
      <dgm:prSet/>
      <dgm:spPr/>
      <dgm:t>
        <a:bodyPr/>
        <a:lstStyle/>
        <a:p>
          <a:endParaRPr lang="es-EC"/>
        </a:p>
      </dgm:t>
    </dgm:pt>
    <dgm:pt modelId="{0E0B981D-2664-4AF8-B776-38C54FBDF2A1}" type="sibTrans" cxnId="{DADFBEE2-7C1C-402A-9EBB-B1DDFD982437}">
      <dgm:prSet/>
      <dgm:spPr/>
      <dgm:t>
        <a:bodyPr/>
        <a:lstStyle/>
        <a:p>
          <a:endParaRPr lang="es-EC"/>
        </a:p>
      </dgm:t>
    </dgm:pt>
    <dgm:pt modelId="{900FAA15-B437-4C05-9167-829F8A24E1A7}">
      <dgm:prSet phldrT="[Texto]"/>
      <dgm:spPr/>
      <dgm:t>
        <a:bodyPr/>
        <a:lstStyle/>
        <a:p>
          <a:r>
            <a:rPr lang="es-EC" dirty="0" smtClean="0"/>
            <a:t>Punto de equilibrio financiero (PEF)</a:t>
          </a:r>
          <a:endParaRPr lang="es-EC" dirty="0"/>
        </a:p>
      </dgm:t>
    </dgm:pt>
    <dgm:pt modelId="{C090E6EF-7124-4256-B710-D060DF8DBE75}" type="parTrans" cxnId="{6695327B-78B0-404C-A7B1-2F6D0F68DBB4}">
      <dgm:prSet/>
      <dgm:spPr/>
      <dgm:t>
        <a:bodyPr/>
        <a:lstStyle/>
        <a:p>
          <a:endParaRPr lang="es-EC"/>
        </a:p>
      </dgm:t>
    </dgm:pt>
    <dgm:pt modelId="{48BC0296-2405-44B3-8162-B8643088E35A}" type="sibTrans" cxnId="{6695327B-78B0-404C-A7B1-2F6D0F68DBB4}">
      <dgm:prSet/>
      <dgm:spPr/>
      <dgm:t>
        <a:bodyPr/>
        <a:lstStyle/>
        <a:p>
          <a:endParaRPr lang="es-EC"/>
        </a:p>
      </dgm:t>
    </dgm:pt>
    <dgm:pt modelId="{9686B8F2-D7C3-4F9B-ABB4-EFAD8CC93F64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1DB1246D-A4D9-4548-B697-DDF1713D3082}" type="sibTrans" cxnId="{FCD3B55E-A15C-408E-B946-20716A2999D7}">
      <dgm:prSet/>
      <dgm:spPr/>
      <dgm:t>
        <a:bodyPr/>
        <a:lstStyle/>
        <a:p>
          <a:endParaRPr lang="es-EC"/>
        </a:p>
      </dgm:t>
    </dgm:pt>
    <dgm:pt modelId="{130F4E3C-2A8B-47E7-9F45-3FB3D199BB5B}" type="parTrans" cxnId="{FCD3B55E-A15C-408E-B946-20716A2999D7}">
      <dgm:prSet/>
      <dgm:spPr/>
      <dgm:t>
        <a:bodyPr/>
        <a:lstStyle/>
        <a:p>
          <a:endParaRPr lang="es-EC"/>
        </a:p>
      </dgm:t>
    </dgm:pt>
    <dgm:pt modelId="{B19BC526-1D38-4B7A-B593-DB0A361F124B}" type="pres">
      <dgm:prSet presAssocID="{64285771-1E98-4533-87A2-9E246D5D15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45720C-9A4C-4394-B850-587F0DA31DC9}" type="pres">
      <dgm:prSet presAssocID="{B3614A5C-D0B5-4EB4-B59B-1964FF5012F0}" presName="parentLin" presStyleCnt="0"/>
      <dgm:spPr/>
    </dgm:pt>
    <dgm:pt modelId="{65C72FD8-8AB2-4F13-A995-CB55B76C0178}" type="pres">
      <dgm:prSet presAssocID="{B3614A5C-D0B5-4EB4-B59B-1964FF5012F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6666B5C-DD4C-4600-8F96-E557E91ACFEA}" type="pres">
      <dgm:prSet presAssocID="{B3614A5C-D0B5-4EB4-B59B-1964FF5012F0}" presName="parentText" presStyleLbl="node1" presStyleIdx="0" presStyleCnt="2" custLinFactNeighborX="34785" custLinFactNeighborY="-3383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51E1D-F7C0-479F-B709-C28EC00FCA34}" type="pres">
      <dgm:prSet presAssocID="{B3614A5C-D0B5-4EB4-B59B-1964FF5012F0}" presName="negativeSpace" presStyleCnt="0"/>
      <dgm:spPr/>
    </dgm:pt>
    <dgm:pt modelId="{D7549649-6316-4404-BDA7-7D015373FB74}" type="pres">
      <dgm:prSet presAssocID="{B3614A5C-D0B5-4EB4-B59B-1964FF5012F0}" presName="childText" presStyleLbl="conFgAcc1" presStyleIdx="0" presStyleCnt="2" custScaleY="1532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6129D2-DDD6-408A-9465-A00484D0AA20}" type="pres">
      <dgm:prSet presAssocID="{0E0B981D-2664-4AF8-B776-38C54FBDF2A1}" presName="spaceBetweenRectangles" presStyleCnt="0"/>
      <dgm:spPr/>
    </dgm:pt>
    <dgm:pt modelId="{E8FE8E61-C30A-476B-AFEA-C1873DF69CE9}" type="pres">
      <dgm:prSet presAssocID="{900FAA15-B437-4C05-9167-829F8A24E1A7}" presName="parentLin" presStyleCnt="0"/>
      <dgm:spPr/>
    </dgm:pt>
    <dgm:pt modelId="{BE575F90-5179-48A2-88BF-794A18E19D93}" type="pres">
      <dgm:prSet presAssocID="{900FAA15-B437-4C05-9167-829F8A24E1A7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79D1DD35-36DA-4661-A73A-902EBE895F3E}" type="pres">
      <dgm:prSet presAssocID="{900FAA15-B437-4C05-9167-829F8A24E1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E7835A-93F6-4E0E-B29F-384E76EF11BB}" type="pres">
      <dgm:prSet presAssocID="{900FAA15-B437-4C05-9167-829F8A24E1A7}" presName="negativeSpace" presStyleCnt="0"/>
      <dgm:spPr/>
    </dgm:pt>
    <dgm:pt modelId="{B3AD9F3F-C88B-4427-8525-644D8931D2BF}" type="pres">
      <dgm:prSet presAssocID="{900FAA15-B437-4C05-9167-829F8A24E1A7}" presName="childText" presStyleLbl="conFgAcc1" presStyleIdx="1" presStyleCnt="2" custScaleY="164839" custLinFactNeighborX="169" custLinFactNeighborY="3752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CD3B55E-A15C-408E-B946-20716A2999D7}" srcId="{B3614A5C-D0B5-4EB4-B59B-1964FF5012F0}" destId="{9686B8F2-D7C3-4F9B-ABB4-EFAD8CC93F64}" srcOrd="0" destOrd="0" parTransId="{130F4E3C-2A8B-47E7-9F45-3FB3D199BB5B}" sibTransId="{1DB1246D-A4D9-4548-B697-DDF1713D3082}"/>
    <dgm:cxn modelId="{6FA6002D-365E-41F3-98DC-E664FCD70EF8}" type="presOf" srcId="{B3614A5C-D0B5-4EB4-B59B-1964FF5012F0}" destId="{65C72FD8-8AB2-4F13-A995-CB55B76C0178}" srcOrd="0" destOrd="0" presId="urn:microsoft.com/office/officeart/2005/8/layout/list1"/>
    <dgm:cxn modelId="{6A1AB634-F08A-4F50-B45F-A2645B35CDD4}" type="presOf" srcId="{900FAA15-B437-4C05-9167-829F8A24E1A7}" destId="{BE575F90-5179-48A2-88BF-794A18E19D93}" srcOrd="0" destOrd="0" presId="urn:microsoft.com/office/officeart/2005/8/layout/list1"/>
    <dgm:cxn modelId="{19F67809-F4FD-40E9-B350-374C6513A0DE}" type="presOf" srcId="{900FAA15-B437-4C05-9167-829F8A24E1A7}" destId="{79D1DD35-36DA-4661-A73A-902EBE895F3E}" srcOrd="1" destOrd="0" presId="urn:microsoft.com/office/officeart/2005/8/layout/list1"/>
    <dgm:cxn modelId="{3883EC8A-D244-401F-9F2A-CF357A9EC9F0}" type="presOf" srcId="{9686B8F2-D7C3-4F9B-ABB4-EFAD8CC93F64}" destId="{D7549649-6316-4404-BDA7-7D015373FB74}" srcOrd="0" destOrd="0" presId="urn:microsoft.com/office/officeart/2005/8/layout/list1"/>
    <dgm:cxn modelId="{DADFBEE2-7C1C-402A-9EBB-B1DDFD982437}" srcId="{64285771-1E98-4533-87A2-9E246D5D15EF}" destId="{B3614A5C-D0B5-4EB4-B59B-1964FF5012F0}" srcOrd="0" destOrd="0" parTransId="{39B523CF-CE64-46C2-B449-1BCFBD3D9925}" sibTransId="{0E0B981D-2664-4AF8-B776-38C54FBDF2A1}"/>
    <dgm:cxn modelId="{3A5788FC-D29F-4C54-B127-E10B0449C8BB}" type="presOf" srcId="{64285771-1E98-4533-87A2-9E246D5D15EF}" destId="{B19BC526-1D38-4B7A-B593-DB0A361F124B}" srcOrd="0" destOrd="0" presId="urn:microsoft.com/office/officeart/2005/8/layout/list1"/>
    <dgm:cxn modelId="{6695327B-78B0-404C-A7B1-2F6D0F68DBB4}" srcId="{64285771-1E98-4533-87A2-9E246D5D15EF}" destId="{900FAA15-B437-4C05-9167-829F8A24E1A7}" srcOrd="1" destOrd="0" parTransId="{C090E6EF-7124-4256-B710-D060DF8DBE75}" sibTransId="{48BC0296-2405-44B3-8162-B8643088E35A}"/>
    <dgm:cxn modelId="{1EF8C825-7A5C-41CE-B117-01BD1C633989}" type="presOf" srcId="{B3614A5C-D0B5-4EB4-B59B-1964FF5012F0}" destId="{56666B5C-DD4C-4600-8F96-E557E91ACFEA}" srcOrd="1" destOrd="0" presId="urn:microsoft.com/office/officeart/2005/8/layout/list1"/>
    <dgm:cxn modelId="{7E490270-4CFC-48AD-9ABA-6C24B0349A34}" type="presParOf" srcId="{B19BC526-1D38-4B7A-B593-DB0A361F124B}" destId="{8745720C-9A4C-4394-B850-587F0DA31DC9}" srcOrd="0" destOrd="0" presId="urn:microsoft.com/office/officeart/2005/8/layout/list1"/>
    <dgm:cxn modelId="{37926DED-F7C6-46B5-9504-21D99ACC87DD}" type="presParOf" srcId="{8745720C-9A4C-4394-B850-587F0DA31DC9}" destId="{65C72FD8-8AB2-4F13-A995-CB55B76C0178}" srcOrd="0" destOrd="0" presId="urn:microsoft.com/office/officeart/2005/8/layout/list1"/>
    <dgm:cxn modelId="{F383D0CF-94E3-45CC-A898-D5368048C5DF}" type="presParOf" srcId="{8745720C-9A4C-4394-B850-587F0DA31DC9}" destId="{56666B5C-DD4C-4600-8F96-E557E91ACFEA}" srcOrd="1" destOrd="0" presId="urn:microsoft.com/office/officeart/2005/8/layout/list1"/>
    <dgm:cxn modelId="{A8B1074F-9902-4800-A665-FD6AA213CEA9}" type="presParOf" srcId="{B19BC526-1D38-4B7A-B593-DB0A361F124B}" destId="{0B051E1D-F7C0-479F-B709-C28EC00FCA34}" srcOrd="1" destOrd="0" presId="urn:microsoft.com/office/officeart/2005/8/layout/list1"/>
    <dgm:cxn modelId="{AA750613-F9FB-49B9-AFC3-9A4A4D3F407C}" type="presParOf" srcId="{B19BC526-1D38-4B7A-B593-DB0A361F124B}" destId="{D7549649-6316-4404-BDA7-7D015373FB74}" srcOrd="2" destOrd="0" presId="urn:microsoft.com/office/officeart/2005/8/layout/list1"/>
    <dgm:cxn modelId="{B003E5FD-70C0-4050-BF20-C2CF1626C535}" type="presParOf" srcId="{B19BC526-1D38-4B7A-B593-DB0A361F124B}" destId="{826129D2-DDD6-408A-9465-A00484D0AA20}" srcOrd="3" destOrd="0" presId="urn:microsoft.com/office/officeart/2005/8/layout/list1"/>
    <dgm:cxn modelId="{3E0B30ED-97A5-4287-A2CF-997D1F1E6490}" type="presParOf" srcId="{B19BC526-1D38-4B7A-B593-DB0A361F124B}" destId="{E8FE8E61-C30A-476B-AFEA-C1873DF69CE9}" srcOrd="4" destOrd="0" presId="urn:microsoft.com/office/officeart/2005/8/layout/list1"/>
    <dgm:cxn modelId="{D2FAE67F-5316-4B36-B625-A93260C5C7FA}" type="presParOf" srcId="{E8FE8E61-C30A-476B-AFEA-C1873DF69CE9}" destId="{BE575F90-5179-48A2-88BF-794A18E19D93}" srcOrd="0" destOrd="0" presId="urn:microsoft.com/office/officeart/2005/8/layout/list1"/>
    <dgm:cxn modelId="{22D50D3B-7702-4D65-BF6E-50AC9B83F6E4}" type="presParOf" srcId="{E8FE8E61-C30A-476B-AFEA-C1873DF69CE9}" destId="{79D1DD35-36DA-4661-A73A-902EBE895F3E}" srcOrd="1" destOrd="0" presId="urn:microsoft.com/office/officeart/2005/8/layout/list1"/>
    <dgm:cxn modelId="{7D7686CA-C2D0-455E-B8C1-5CBCA3C15174}" type="presParOf" srcId="{B19BC526-1D38-4B7A-B593-DB0A361F124B}" destId="{32E7835A-93F6-4E0E-B29F-384E76EF11BB}" srcOrd="5" destOrd="0" presId="urn:microsoft.com/office/officeart/2005/8/layout/list1"/>
    <dgm:cxn modelId="{3DEB36B5-7303-4DAD-9A81-23111C01D45F}" type="presParOf" srcId="{B19BC526-1D38-4B7A-B593-DB0A361F124B}" destId="{B3AD9F3F-C88B-4427-8525-644D8931D2B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8ABB02-8C78-4E2C-9CFE-8B6F4D05EC60}" type="doc">
      <dgm:prSet loTypeId="urn:microsoft.com/office/officeart/2008/layout/LinedList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3EBA5BF7-15A2-4D9F-A9EA-EC160FB3481D}">
      <dgm:prSet phldrT="[Texto]"/>
      <dgm:spPr/>
      <dgm:t>
        <a:bodyPr/>
        <a:lstStyle/>
        <a:p>
          <a:r>
            <a:rPr lang="es-EC" dirty="0" smtClean="0">
              <a:solidFill>
                <a:schemeClr val="accent6">
                  <a:lumMod val="75000"/>
                </a:schemeClr>
              </a:solidFill>
            </a:rPr>
            <a:t>PEO</a:t>
          </a:r>
          <a:endParaRPr lang="es-EC" dirty="0">
            <a:solidFill>
              <a:schemeClr val="accent6">
                <a:lumMod val="75000"/>
              </a:schemeClr>
            </a:solidFill>
          </a:endParaRPr>
        </a:p>
      </dgm:t>
    </dgm:pt>
    <dgm:pt modelId="{9C6FC20F-B1C6-4E58-8B16-2D2C4608605B}" type="parTrans" cxnId="{8CB6BF29-5319-4C13-AA02-5FD70A77DDCD}">
      <dgm:prSet/>
      <dgm:spPr/>
      <dgm:t>
        <a:bodyPr/>
        <a:lstStyle/>
        <a:p>
          <a:endParaRPr lang="es-EC"/>
        </a:p>
      </dgm:t>
    </dgm:pt>
    <dgm:pt modelId="{7A92A7A7-3954-4015-9D37-4269F6C59B47}" type="sibTrans" cxnId="{8CB6BF29-5319-4C13-AA02-5FD70A77DDCD}">
      <dgm:prSet/>
      <dgm:spPr/>
      <dgm:t>
        <a:bodyPr/>
        <a:lstStyle/>
        <a:p>
          <a:endParaRPr lang="es-EC"/>
        </a:p>
      </dgm:t>
    </dgm:pt>
    <dgm:pt modelId="{4BE8989C-0C89-45AD-BF49-1064055ECD39}">
      <dgm:prSet phldrT="[Texto]" custT="1"/>
      <dgm:spPr/>
      <dgm:t>
        <a:bodyPr/>
        <a:lstStyle/>
        <a:p>
          <a:r>
            <a:rPr lang="es-EC" sz="2000" b="1" dirty="0" smtClean="0">
              <a:solidFill>
                <a:srgbClr val="00B0F0"/>
              </a:solidFill>
            </a:rPr>
            <a:t>UNIDADES</a:t>
          </a:r>
          <a:endParaRPr lang="es-EC" sz="2000" b="1" dirty="0">
            <a:solidFill>
              <a:srgbClr val="00B0F0"/>
            </a:solidFill>
          </a:endParaRPr>
        </a:p>
      </dgm:t>
    </dgm:pt>
    <dgm:pt modelId="{EC947FEB-7441-4A2E-8E3C-ACF45054ED4E}" type="parTrans" cxnId="{9076D0A6-6C17-433A-92BE-6280E7BCEF13}">
      <dgm:prSet/>
      <dgm:spPr/>
      <dgm:t>
        <a:bodyPr/>
        <a:lstStyle/>
        <a:p>
          <a:endParaRPr lang="es-EC"/>
        </a:p>
      </dgm:t>
    </dgm:pt>
    <dgm:pt modelId="{6916BA52-A4B3-434A-AB0A-1DFF15317ECB}" type="sibTrans" cxnId="{9076D0A6-6C17-433A-92BE-6280E7BCEF13}">
      <dgm:prSet/>
      <dgm:spPr/>
      <dgm:t>
        <a:bodyPr/>
        <a:lstStyle/>
        <a:p>
          <a:endParaRPr lang="es-EC"/>
        </a:p>
      </dgm:t>
    </dgm:pt>
    <dgm:pt modelId="{EC83D663-3682-4E82-81B1-C8847939EDE8}">
      <dgm:prSet phldrT="[Texto]" custT="1"/>
      <dgm:spPr/>
      <dgm:t>
        <a:bodyPr/>
        <a:lstStyle/>
        <a:p>
          <a:r>
            <a:rPr lang="es-EC" sz="2000" b="1" dirty="0" smtClean="0">
              <a:solidFill>
                <a:srgbClr val="00B0F0"/>
              </a:solidFill>
            </a:rPr>
            <a:t>DÓLARES</a:t>
          </a:r>
          <a:endParaRPr lang="es-EC" sz="2000" b="1" dirty="0">
            <a:solidFill>
              <a:srgbClr val="00B0F0"/>
            </a:solidFill>
          </a:endParaRPr>
        </a:p>
      </dgm:t>
    </dgm:pt>
    <dgm:pt modelId="{2470E5E4-A534-4CBD-82C6-C187314E94A9}" type="parTrans" cxnId="{25274781-DEFF-487B-877B-397C808E2DC3}">
      <dgm:prSet/>
      <dgm:spPr/>
      <dgm:t>
        <a:bodyPr/>
        <a:lstStyle/>
        <a:p>
          <a:endParaRPr lang="es-EC"/>
        </a:p>
      </dgm:t>
    </dgm:pt>
    <dgm:pt modelId="{B8370592-C2DD-4190-BA16-718DBAA9A32B}" type="sibTrans" cxnId="{25274781-DEFF-487B-877B-397C808E2DC3}">
      <dgm:prSet/>
      <dgm:spPr/>
      <dgm:t>
        <a:bodyPr/>
        <a:lstStyle/>
        <a:p>
          <a:endParaRPr lang="es-EC"/>
        </a:p>
      </dgm:t>
    </dgm:pt>
    <dgm:pt modelId="{70F3F4DF-43EE-4E04-B9F7-F8E4DD1C9A43}">
      <dgm:prSet phldrT="[Texto]"/>
      <dgm:spPr/>
      <dgm:t>
        <a:bodyPr/>
        <a:lstStyle/>
        <a:p>
          <a:r>
            <a:rPr lang="es-EC" dirty="0" smtClean="0"/>
            <a:t> </a:t>
          </a:r>
          <a:r>
            <a:rPr lang="es-EC" dirty="0" smtClean="0">
              <a:solidFill>
                <a:schemeClr val="accent6">
                  <a:lumMod val="75000"/>
                </a:schemeClr>
              </a:solidFill>
            </a:rPr>
            <a:t>PEF</a:t>
          </a:r>
          <a:endParaRPr lang="es-EC" dirty="0">
            <a:solidFill>
              <a:schemeClr val="accent6">
                <a:lumMod val="75000"/>
              </a:schemeClr>
            </a:solidFill>
          </a:endParaRPr>
        </a:p>
      </dgm:t>
    </dgm:pt>
    <dgm:pt modelId="{87B8A83B-D0A3-4914-8846-71CCD0D443B5}" type="parTrans" cxnId="{B4994D1D-0463-4477-A89C-BB9F6AA2974F}">
      <dgm:prSet/>
      <dgm:spPr/>
      <dgm:t>
        <a:bodyPr/>
        <a:lstStyle/>
        <a:p>
          <a:endParaRPr lang="es-EC"/>
        </a:p>
      </dgm:t>
    </dgm:pt>
    <dgm:pt modelId="{F5155D87-BF3A-4A2D-977B-62D26C80360B}" type="sibTrans" cxnId="{B4994D1D-0463-4477-A89C-BB9F6AA2974F}">
      <dgm:prSet/>
      <dgm:spPr/>
      <dgm:t>
        <a:bodyPr/>
        <a:lstStyle/>
        <a:p>
          <a:endParaRPr lang="es-EC"/>
        </a:p>
      </dgm:t>
    </dgm:pt>
    <dgm:pt modelId="{A2E0EE20-B254-49CD-ACC6-A224CE5F2593}">
      <dgm:prSet phldrT="[Texto]" custT="1"/>
      <dgm:spPr/>
      <dgm:t>
        <a:bodyPr/>
        <a:lstStyle/>
        <a:p>
          <a:r>
            <a:rPr lang="es-EC" sz="2000" b="1" dirty="0" smtClean="0">
              <a:solidFill>
                <a:srgbClr val="00B0F0"/>
              </a:solidFill>
            </a:rPr>
            <a:t>UNIDADES</a:t>
          </a:r>
          <a:endParaRPr lang="es-EC" sz="2000" b="1" dirty="0">
            <a:solidFill>
              <a:srgbClr val="00B0F0"/>
            </a:solidFill>
          </a:endParaRPr>
        </a:p>
      </dgm:t>
    </dgm:pt>
    <dgm:pt modelId="{55116668-2E5E-4EB9-BE4F-499D4FBE63EF}" type="parTrans" cxnId="{31F1DBA0-56C3-422C-A0FE-A19A0C9D6B46}">
      <dgm:prSet/>
      <dgm:spPr/>
      <dgm:t>
        <a:bodyPr/>
        <a:lstStyle/>
        <a:p>
          <a:endParaRPr lang="es-EC"/>
        </a:p>
      </dgm:t>
    </dgm:pt>
    <dgm:pt modelId="{CA530341-47CE-4FC6-981A-32A3D8A6084A}" type="sibTrans" cxnId="{31F1DBA0-56C3-422C-A0FE-A19A0C9D6B46}">
      <dgm:prSet/>
      <dgm:spPr/>
      <dgm:t>
        <a:bodyPr/>
        <a:lstStyle/>
        <a:p>
          <a:endParaRPr lang="es-EC"/>
        </a:p>
      </dgm:t>
    </dgm:pt>
    <dgm:pt modelId="{60A23FA5-4720-459C-AD95-399A0A22019D}" type="pres">
      <dgm:prSet presAssocID="{198ABB02-8C78-4E2C-9CFE-8B6F4D05EC6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0B48D8B-9418-49A2-A6B0-BD97E4A0A832}" type="pres">
      <dgm:prSet presAssocID="{3EBA5BF7-15A2-4D9F-A9EA-EC160FB3481D}" presName="thickLine" presStyleLbl="alignNode1" presStyleIdx="0" presStyleCnt="2"/>
      <dgm:spPr/>
    </dgm:pt>
    <dgm:pt modelId="{E3F3158E-7E2B-443C-AA8F-A812A370266C}" type="pres">
      <dgm:prSet presAssocID="{3EBA5BF7-15A2-4D9F-A9EA-EC160FB3481D}" presName="horz1" presStyleCnt="0"/>
      <dgm:spPr/>
    </dgm:pt>
    <dgm:pt modelId="{1877251D-2961-4EB1-BDFD-2563FE8D4416}" type="pres">
      <dgm:prSet presAssocID="{3EBA5BF7-15A2-4D9F-A9EA-EC160FB3481D}" presName="tx1" presStyleLbl="revTx" presStyleIdx="0" presStyleCnt="5"/>
      <dgm:spPr/>
      <dgm:t>
        <a:bodyPr/>
        <a:lstStyle/>
        <a:p>
          <a:endParaRPr lang="es-ES"/>
        </a:p>
      </dgm:t>
    </dgm:pt>
    <dgm:pt modelId="{3194EF64-65CD-40CE-A347-3C010B8DF7E0}" type="pres">
      <dgm:prSet presAssocID="{3EBA5BF7-15A2-4D9F-A9EA-EC160FB3481D}" presName="vert1" presStyleCnt="0"/>
      <dgm:spPr/>
    </dgm:pt>
    <dgm:pt modelId="{75F12202-FFCE-4B5F-BE87-219A47211E28}" type="pres">
      <dgm:prSet presAssocID="{4BE8989C-0C89-45AD-BF49-1064055ECD39}" presName="vertSpace2a" presStyleCnt="0"/>
      <dgm:spPr/>
    </dgm:pt>
    <dgm:pt modelId="{B1C63EB2-3658-4E14-8621-1FDA1B2D8793}" type="pres">
      <dgm:prSet presAssocID="{4BE8989C-0C89-45AD-BF49-1064055ECD39}" presName="horz2" presStyleCnt="0"/>
      <dgm:spPr/>
    </dgm:pt>
    <dgm:pt modelId="{F57D8CED-11FF-4881-AA10-3DE75FCB9585}" type="pres">
      <dgm:prSet presAssocID="{4BE8989C-0C89-45AD-BF49-1064055ECD39}" presName="horzSpace2" presStyleCnt="0"/>
      <dgm:spPr/>
    </dgm:pt>
    <dgm:pt modelId="{B15A8AF1-5469-4842-9369-018F2737DE31}" type="pres">
      <dgm:prSet presAssocID="{4BE8989C-0C89-45AD-BF49-1064055ECD39}" presName="tx2" presStyleLbl="revTx" presStyleIdx="1" presStyleCnt="5"/>
      <dgm:spPr/>
      <dgm:t>
        <a:bodyPr/>
        <a:lstStyle/>
        <a:p>
          <a:endParaRPr lang="es-ES"/>
        </a:p>
      </dgm:t>
    </dgm:pt>
    <dgm:pt modelId="{ABAAA76E-F245-4925-BAEB-EC11A4C52DB2}" type="pres">
      <dgm:prSet presAssocID="{4BE8989C-0C89-45AD-BF49-1064055ECD39}" presName="vert2" presStyleCnt="0"/>
      <dgm:spPr/>
    </dgm:pt>
    <dgm:pt modelId="{3CF23818-C35E-4DA8-833A-526D7672EC92}" type="pres">
      <dgm:prSet presAssocID="{4BE8989C-0C89-45AD-BF49-1064055ECD39}" presName="thinLine2b" presStyleLbl="callout" presStyleIdx="0" presStyleCnt="3"/>
      <dgm:spPr/>
    </dgm:pt>
    <dgm:pt modelId="{64529DB8-0B0B-4715-B053-B9DEE54231D2}" type="pres">
      <dgm:prSet presAssocID="{4BE8989C-0C89-45AD-BF49-1064055ECD39}" presName="vertSpace2b" presStyleCnt="0"/>
      <dgm:spPr/>
    </dgm:pt>
    <dgm:pt modelId="{6B67F9E1-36D4-4B80-BEDB-5D6303D4CA36}" type="pres">
      <dgm:prSet presAssocID="{EC83D663-3682-4E82-81B1-C8847939EDE8}" presName="horz2" presStyleCnt="0"/>
      <dgm:spPr/>
    </dgm:pt>
    <dgm:pt modelId="{140B5058-C4EB-4BBB-8CBA-A0549283EC90}" type="pres">
      <dgm:prSet presAssocID="{EC83D663-3682-4E82-81B1-C8847939EDE8}" presName="horzSpace2" presStyleCnt="0"/>
      <dgm:spPr/>
    </dgm:pt>
    <dgm:pt modelId="{8185E1EC-1D4A-4B5F-BBFA-1A1CE44449CF}" type="pres">
      <dgm:prSet presAssocID="{EC83D663-3682-4E82-81B1-C8847939EDE8}" presName="tx2" presStyleLbl="revTx" presStyleIdx="2" presStyleCnt="5"/>
      <dgm:spPr/>
      <dgm:t>
        <a:bodyPr/>
        <a:lstStyle/>
        <a:p>
          <a:endParaRPr lang="es-EC"/>
        </a:p>
      </dgm:t>
    </dgm:pt>
    <dgm:pt modelId="{C0126023-5B23-432C-ACA3-5BA8066C8BC2}" type="pres">
      <dgm:prSet presAssocID="{EC83D663-3682-4E82-81B1-C8847939EDE8}" presName="vert2" presStyleCnt="0"/>
      <dgm:spPr/>
    </dgm:pt>
    <dgm:pt modelId="{CE73936A-8051-4C57-A03A-86D1D0C6257F}" type="pres">
      <dgm:prSet presAssocID="{EC83D663-3682-4E82-81B1-C8847939EDE8}" presName="thinLine2b" presStyleLbl="callout" presStyleIdx="1" presStyleCnt="3"/>
      <dgm:spPr/>
    </dgm:pt>
    <dgm:pt modelId="{C2500A44-BA50-40B6-8C9D-5A53B06AD996}" type="pres">
      <dgm:prSet presAssocID="{EC83D663-3682-4E82-81B1-C8847939EDE8}" presName="vertSpace2b" presStyleCnt="0"/>
      <dgm:spPr/>
    </dgm:pt>
    <dgm:pt modelId="{CF01CB57-F584-43D9-89FE-65D4068193A0}" type="pres">
      <dgm:prSet presAssocID="{70F3F4DF-43EE-4E04-B9F7-F8E4DD1C9A43}" presName="thickLine" presStyleLbl="alignNode1" presStyleIdx="1" presStyleCnt="2"/>
      <dgm:spPr/>
    </dgm:pt>
    <dgm:pt modelId="{7F7CAE0B-A106-4806-B052-834BD171F16E}" type="pres">
      <dgm:prSet presAssocID="{70F3F4DF-43EE-4E04-B9F7-F8E4DD1C9A43}" presName="horz1" presStyleCnt="0"/>
      <dgm:spPr/>
    </dgm:pt>
    <dgm:pt modelId="{D5659272-432F-42AA-944A-7A0DDAA2C7CC}" type="pres">
      <dgm:prSet presAssocID="{70F3F4DF-43EE-4E04-B9F7-F8E4DD1C9A43}" presName="tx1" presStyleLbl="revTx" presStyleIdx="3" presStyleCnt="5"/>
      <dgm:spPr/>
      <dgm:t>
        <a:bodyPr/>
        <a:lstStyle/>
        <a:p>
          <a:endParaRPr lang="es-EC"/>
        </a:p>
      </dgm:t>
    </dgm:pt>
    <dgm:pt modelId="{C46B1B77-FDD3-49D5-A280-39EDD9A7E72E}" type="pres">
      <dgm:prSet presAssocID="{70F3F4DF-43EE-4E04-B9F7-F8E4DD1C9A43}" presName="vert1" presStyleCnt="0"/>
      <dgm:spPr/>
    </dgm:pt>
    <dgm:pt modelId="{F3DC6C57-5D28-46FE-8070-9326D295B825}" type="pres">
      <dgm:prSet presAssocID="{A2E0EE20-B254-49CD-ACC6-A224CE5F2593}" presName="vertSpace2a" presStyleCnt="0"/>
      <dgm:spPr/>
    </dgm:pt>
    <dgm:pt modelId="{8851730B-9762-4BDB-81CA-F149DDEF2562}" type="pres">
      <dgm:prSet presAssocID="{A2E0EE20-B254-49CD-ACC6-A224CE5F2593}" presName="horz2" presStyleCnt="0"/>
      <dgm:spPr/>
    </dgm:pt>
    <dgm:pt modelId="{1BCCF4EC-75AD-48DB-93EB-513C7A525047}" type="pres">
      <dgm:prSet presAssocID="{A2E0EE20-B254-49CD-ACC6-A224CE5F2593}" presName="horzSpace2" presStyleCnt="0"/>
      <dgm:spPr/>
    </dgm:pt>
    <dgm:pt modelId="{D3C618A9-961E-4D56-B34D-71B1AC824C31}" type="pres">
      <dgm:prSet presAssocID="{A2E0EE20-B254-49CD-ACC6-A224CE5F2593}" presName="tx2" presStyleLbl="revTx" presStyleIdx="4" presStyleCnt="5"/>
      <dgm:spPr/>
      <dgm:t>
        <a:bodyPr/>
        <a:lstStyle/>
        <a:p>
          <a:endParaRPr lang="es-ES"/>
        </a:p>
      </dgm:t>
    </dgm:pt>
    <dgm:pt modelId="{A0E1AC68-16D4-4594-8134-D29FEF673188}" type="pres">
      <dgm:prSet presAssocID="{A2E0EE20-B254-49CD-ACC6-A224CE5F2593}" presName="vert2" presStyleCnt="0"/>
      <dgm:spPr/>
    </dgm:pt>
    <dgm:pt modelId="{3498F46A-285D-43C4-875E-CD0670A39F28}" type="pres">
      <dgm:prSet presAssocID="{A2E0EE20-B254-49CD-ACC6-A224CE5F2593}" presName="thinLine2b" presStyleLbl="callout" presStyleIdx="2" presStyleCnt="3"/>
      <dgm:spPr/>
    </dgm:pt>
    <dgm:pt modelId="{651F0E14-2ABE-442F-9B32-13DC6447DBD5}" type="pres">
      <dgm:prSet presAssocID="{A2E0EE20-B254-49CD-ACC6-A224CE5F2593}" presName="vertSpace2b" presStyleCnt="0"/>
      <dgm:spPr/>
    </dgm:pt>
  </dgm:ptLst>
  <dgm:cxnLst>
    <dgm:cxn modelId="{25274781-DEFF-487B-877B-397C808E2DC3}" srcId="{3EBA5BF7-15A2-4D9F-A9EA-EC160FB3481D}" destId="{EC83D663-3682-4E82-81B1-C8847939EDE8}" srcOrd="1" destOrd="0" parTransId="{2470E5E4-A534-4CBD-82C6-C187314E94A9}" sibTransId="{B8370592-C2DD-4190-BA16-718DBAA9A32B}"/>
    <dgm:cxn modelId="{1DAB9468-4934-41D2-B2EB-AF80A0CA7D1E}" type="presOf" srcId="{A2E0EE20-B254-49CD-ACC6-A224CE5F2593}" destId="{D3C618A9-961E-4D56-B34D-71B1AC824C31}" srcOrd="0" destOrd="0" presId="urn:microsoft.com/office/officeart/2008/layout/LinedList"/>
    <dgm:cxn modelId="{3EFC017A-BCE0-4C31-9CB4-08BF60BFCADE}" type="presOf" srcId="{198ABB02-8C78-4E2C-9CFE-8B6F4D05EC60}" destId="{60A23FA5-4720-459C-AD95-399A0A22019D}" srcOrd="0" destOrd="0" presId="urn:microsoft.com/office/officeart/2008/layout/LinedList"/>
    <dgm:cxn modelId="{8CB6BF29-5319-4C13-AA02-5FD70A77DDCD}" srcId="{198ABB02-8C78-4E2C-9CFE-8B6F4D05EC60}" destId="{3EBA5BF7-15A2-4D9F-A9EA-EC160FB3481D}" srcOrd="0" destOrd="0" parTransId="{9C6FC20F-B1C6-4E58-8B16-2D2C4608605B}" sibTransId="{7A92A7A7-3954-4015-9D37-4269F6C59B47}"/>
    <dgm:cxn modelId="{18F1075E-461A-45CD-AE5A-54E6B3BD7161}" type="presOf" srcId="{3EBA5BF7-15A2-4D9F-A9EA-EC160FB3481D}" destId="{1877251D-2961-4EB1-BDFD-2563FE8D4416}" srcOrd="0" destOrd="0" presId="urn:microsoft.com/office/officeart/2008/layout/LinedList"/>
    <dgm:cxn modelId="{FFB8C738-F499-4DCB-8AE7-B4484A67E5E2}" type="presOf" srcId="{4BE8989C-0C89-45AD-BF49-1064055ECD39}" destId="{B15A8AF1-5469-4842-9369-018F2737DE31}" srcOrd="0" destOrd="0" presId="urn:microsoft.com/office/officeart/2008/layout/LinedList"/>
    <dgm:cxn modelId="{31F1DBA0-56C3-422C-A0FE-A19A0C9D6B46}" srcId="{70F3F4DF-43EE-4E04-B9F7-F8E4DD1C9A43}" destId="{A2E0EE20-B254-49CD-ACC6-A224CE5F2593}" srcOrd="0" destOrd="0" parTransId="{55116668-2E5E-4EB9-BE4F-499D4FBE63EF}" sibTransId="{CA530341-47CE-4FC6-981A-32A3D8A6084A}"/>
    <dgm:cxn modelId="{7F0B200F-5B0C-4949-A067-E2EDA654E965}" type="presOf" srcId="{EC83D663-3682-4E82-81B1-C8847939EDE8}" destId="{8185E1EC-1D4A-4B5F-BBFA-1A1CE44449CF}" srcOrd="0" destOrd="0" presId="urn:microsoft.com/office/officeart/2008/layout/LinedList"/>
    <dgm:cxn modelId="{3EAEBEE9-C4BC-4209-A6EE-7806C0ECC039}" type="presOf" srcId="{70F3F4DF-43EE-4E04-B9F7-F8E4DD1C9A43}" destId="{D5659272-432F-42AA-944A-7A0DDAA2C7CC}" srcOrd="0" destOrd="0" presId="urn:microsoft.com/office/officeart/2008/layout/LinedList"/>
    <dgm:cxn modelId="{9076D0A6-6C17-433A-92BE-6280E7BCEF13}" srcId="{3EBA5BF7-15A2-4D9F-A9EA-EC160FB3481D}" destId="{4BE8989C-0C89-45AD-BF49-1064055ECD39}" srcOrd="0" destOrd="0" parTransId="{EC947FEB-7441-4A2E-8E3C-ACF45054ED4E}" sibTransId="{6916BA52-A4B3-434A-AB0A-1DFF15317ECB}"/>
    <dgm:cxn modelId="{B4994D1D-0463-4477-A89C-BB9F6AA2974F}" srcId="{198ABB02-8C78-4E2C-9CFE-8B6F4D05EC60}" destId="{70F3F4DF-43EE-4E04-B9F7-F8E4DD1C9A43}" srcOrd="1" destOrd="0" parTransId="{87B8A83B-D0A3-4914-8846-71CCD0D443B5}" sibTransId="{F5155D87-BF3A-4A2D-977B-62D26C80360B}"/>
    <dgm:cxn modelId="{948CDA7D-D16D-4AC4-ADC0-9F3FD3E3A2DD}" type="presParOf" srcId="{60A23FA5-4720-459C-AD95-399A0A22019D}" destId="{C0B48D8B-9418-49A2-A6B0-BD97E4A0A832}" srcOrd="0" destOrd="0" presId="urn:microsoft.com/office/officeart/2008/layout/LinedList"/>
    <dgm:cxn modelId="{1904C4D6-6EAF-4004-81B4-3875A7AA68B1}" type="presParOf" srcId="{60A23FA5-4720-459C-AD95-399A0A22019D}" destId="{E3F3158E-7E2B-443C-AA8F-A812A370266C}" srcOrd="1" destOrd="0" presId="urn:microsoft.com/office/officeart/2008/layout/LinedList"/>
    <dgm:cxn modelId="{9D2AECF6-2A47-4D83-8272-7D7144387825}" type="presParOf" srcId="{E3F3158E-7E2B-443C-AA8F-A812A370266C}" destId="{1877251D-2961-4EB1-BDFD-2563FE8D4416}" srcOrd="0" destOrd="0" presId="urn:microsoft.com/office/officeart/2008/layout/LinedList"/>
    <dgm:cxn modelId="{1B3113BA-10D3-46C2-A6F5-3885ADE19408}" type="presParOf" srcId="{E3F3158E-7E2B-443C-AA8F-A812A370266C}" destId="{3194EF64-65CD-40CE-A347-3C010B8DF7E0}" srcOrd="1" destOrd="0" presId="urn:microsoft.com/office/officeart/2008/layout/LinedList"/>
    <dgm:cxn modelId="{DE29E73B-331B-4DE6-81DB-9972A410CEF9}" type="presParOf" srcId="{3194EF64-65CD-40CE-A347-3C010B8DF7E0}" destId="{75F12202-FFCE-4B5F-BE87-219A47211E28}" srcOrd="0" destOrd="0" presId="urn:microsoft.com/office/officeart/2008/layout/LinedList"/>
    <dgm:cxn modelId="{B6DEF5E5-1FA7-4F4C-BBFA-735F290F5C96}" type="presParOf" srcId="{3194EF64-65CD-40CE-A347-3C010B8DF7E0}" destId="{B1C63EB2-3658-4E14-8621-1FDA1B2D8793}" srcOrd="1" destOrd="0" presId="urn:microsoft.com/office/officeart/2008/layout/LinedList"/>
    <dgm:cxn modelId="{C4E3A086-5BD7-4561-945C-FCFBAC578E57}" type="presParOf" srcId="{B1C63EB2-3658-4E14-8621-1FDA1B2D8793}" destId="{F57D8CED-11FF-4881-AA10-3DE75FCB9585}" srcOrd="0" destOrd="0" presId="urn:microsoft.com/office/officeart/2008/layout/LinedList"/>
    <dgm:cxn modelId="{0ADE5485-27CB-4EC0-BC23-C18684AC6698}" type="presParOf" srcId="{B1C63EB2-3658-4E14-8621-1FDA1B2D8793}" destId="{B15A8AF1-5469-4842-9369-018F2737DE31}" srcOrd="1" destOrd="0" presId="urn:microsoft.com/office/officeart/2008/layout/LinedList"/>
    <dgm:cxn modelId="{92A3289B-194B-4064-BB91-7AD243B4406C}" type="presParOf" srcId="{B1C63EB2-3658-4E14-8621-1FDA1B2D8793}" destId="{ABAAA76E-F245-4925-BAEB-EC11A4C52DB2}" srcOrd="2" destOrd="0" presId="urn:microsoft.com/office/officeart/2008/layout/LinedList"/>
    <dgm:cxn modelId="{91B46130-5DC7-4DC1-9D3A-0E7C64EAB265}" type="presParOf" srcId="{3194EF64-65CD-40CE-A347-3C010B8DF7E0}" destId="{3CF23818-C35E-4DA8-833A-526D7672EC92}" srcOrd="2" destOrd="0" presId="urn:microsoft.com/office/officeart/2008/layout/LinedList"/>
    <dgm:cxn modelId="{F3829B15-3666-45FB-8132-F39610172A68}" type="presParOf" srcId="{3194EF64-65CD-40CE-A347-3C010B8DF7E0}" destId="{64529DB8-0B0B-4715-B053-B9DEE54231D2}" srcOrd="3" destOrd="0" presId="urn:microsoft.com/office/officeart/2008/layout/LinedList"/>
    <dgm:cxn modelId="{02E214E9-EAEE-4C1E-B2EF-F2952B47D403}" type="presParOf" srcId="{3194EF64-65CD-40CE-A347-3C010B8DF7E0}" destId="{6B67F9E1-36D4-4B80-BEDB-5D6303D4CA36}" srcOrd="4" destOrd="0" presId="urn:microsoft.com/office/officeart/2008/layout/LinedList"/>
    <dgm:cxn modelId="{28968193-2BD3-46B9-84D1-27D307B4E421}" type="presParOf" srcId="{6B67F9E1-36D4-4B80-BEDB-5D6303D4CA36}" destId="{140B5058-C4EB-4BBB-8CBA-A0549283EC90}" srcOrd="0" destOrd="0" presId="urn:microsoft.com/office/officeart/2008/layout/LinedList"/>
    <dgm:cxn modelId="{529C8F37-1E45-4DA5-A9AC-4CD67E208F1B}" type="presParOf" srcId="{6B67F9E1-36D4-4B80-BEDB-5D6303D4CA36}" destId="{8185E1EC-1D4A-4B5F-BBFA-1A1CE44449CF}" srcOrd="1" destOrd="0" presId="urn:microsoft.com/office/officeart/2008/layout/LinedList"/>
    <dgm:cxn modelId="{E59BEA62-0C15-40C4-BAFA-2FE26797064E}" type="presParOf" srcId="{6B67F9E1-36D4-4B80-BEDB-5D6303D4CA36}" destId="{C0126023-5B23-432C-ACA3-5BA8066C8BC2}" srcOrd="2" destOrd="0" presId="urn:microsoft.com/office/officeart/2008/layout/LinedList"/>
    <dgm:cxn modelId="{0DFD81C6-CD02-4E84-8282-95F1C090A074}" type="presParOf" srcId="{3194EF64-65CD-40CE-A347-3C010B8DF7E0}" destId="{CE73936A-8051-4C57-A03A-86D1D0C6257F}" srcOrd="5" destOrd="0" presId="urn:microsoft.com/office/officeart/2008/layout/LinedList"/>
    <dgm:cxn modelId="{268AD2B6-328C-4ADE-B5F3-ED94C26121D4}" type="presParOf" srcId="{3194EF64-65CD-40CE-A347-3C010B8DF7E0}" destId="{C2500A44-BA50-40B6-8C9D-5A53B06AD996}" srcOrd="6" destOrd="0" presId="urn:microsoft.com/office/officeart/2008/layout/LinedList"/>
    <dgm:cxn modelId="{0CDC7C5D-1139-4E65-8295-B8FC21E41296}" type="presParOf" srcId="{60A23FA5-4720-459C-AD95-399A0A22019D}" destId="{CF01CB57-F584-43D9-89FE-65D4068193A0}" srcOrd="2" destOrd="0" presId="urn:microsoft.com/office/officeart/2008/layout/LinedList"/>
    <dgm:cxn modelId="{54C509B1-3244-4EB2-84EE-535ED0C0C321}" type="presParOf" srcId="{60A23FA5-4720-459C-AD95-399A0A22019D}" destId="{7F7CAE0B-A106-4806-B052-834BD171F16E}" srcOrd="3" destOrd="0" presId="urn:microsoft.com/office/officeart/2008/layout/LinedList"/>
    <dgm:cxn modelId="{4CB92263-EFE5-4AD8-8217-4A2A2DA33110}" type="presParOf" srcId="{7F7CAE0B-A106-4806-B052-834BD171F16E}" destId="{D5659272-432F-42AA-944A-7A0DDAA2C7CC}" srcOrd="0" destOrd="0" presId="urn:microsoft.com/office/officeart/2008/layout/LinedList"/>
    <dgm:cxn modelId="{6E0845CF-C43E-4CC6-8887-080F6AF4CE6B}" type="presParOf" srcId="{7F7CAE0B-A106-4806-B052-834BD171F16E}" destId="{C46B1B77-FDD3-49D5-A280-39EDD9A7E72E}" srcOrd="1" destOrd="0" presId="urn:microsoft.com/office/officeart/2008/layout/LinedList"/>
    <dgm:cxn modelId="{2CC5413A-8CCA-4B0E-B948-B31D525419A1}" type="presParOf" srcId="{C46B1B77-FDD3-49D5-A280-39EDD9A7E72E}" destId="{F3DC6C57-5D28-46FE-8070-9326D295B825}" srcOrd="0" destOrd="0" presId="urn:microsoft.com/office/officeart/2008/layout/LinedList"/>
    <dgm:cxn modelId="{FA2F837F-7663-494C-BFA1-22546A3C1FE0}" type="presParOf" srcId="{C46B1B77-FDD3-49D5-A280-39EDD9A7E72E}" destId="{8851730B-9762-4BDB-81CA-F149DDEF2562}" srcOrd="1" destOrd="0" presId="urn:microsoft.com/office/officeart/2008/layout/LinedList"/>
    <dgm:cxn modelId="{F0B30F49-E3AB-4DF7-944A-51C7F420FD31}" type="presParOf" srcId="{8851730B-9762-4BDB-81CA-F149DDEF2562}" destId="{1BCCF4EC-75AD-48DB-93EB-513C7A525047}" srcOrd="0" destOrd="0" presId="urn:microsoft.com/office/officeart/2008/layout/LinedList"/>
    <dgm:cxn modelId="{1BA205E9-6595-4AA9-80AD-DB31B2C4B95D}" type="presParOf" srcId="{8851730B-9762-4BDB-81CA-F149DDEF2562}" destId="{D3C618A9-961E-4D56-B34D-71B1AC824C31}" srcOrd="1" destOrd="0" presId="urn:microsoft.com/office/officeart/2008/layout/LinedList"/>
    <dgm:cxn modelId="{11721E2F-65CB-4298-AFF6-FDCE4EC7AC44}" type="presParOf" srcId="{8851730B-9762-4BDB-81CA-F149DDEF2562}" destId="{A0E1AC68-16D4-4594-8134-D29FEF673188}" srcOrd="2" destOrd="0" presId="urn:microsoft.com/office/officeart/2008/layout/LinedList"/>
    <dgm:cxn modelId="{BF768491-873B-472E-8BFF-04547D3F65DB}" type="presParOf" srcId="{C46B1B77-FDD3-49D5-A280-39EDD9A7E72E}" destId="{3498F46A-285D-43C4-875E-CD0670A39F28}" srcOrd="2" destOrd="0" presId="urn:microsoft.com/office/officeart/2008/layout/LinedList"/>
    <dgm:cxn modelId="{6717798B-A6CC-439C-9ABE-3F7D6B66B076}" type="presParOf" srcId="{C46B1B77-FDD3-49D5-A280-39EDD9A7E72E}" destId="{651F0E14-2ABE-442F-9B32-13DC6447DBD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6C66535-384F-4AD7-9230-BAFBDA9DDD33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5FF342B-C09E-4675-AB0A-68BE15FAAC96}">
      <dgm:prSet phldrT="[Texto]"/>
      <dgm:spPr/>
      <dgm:t>
        <a:bodyPr/>
        <a:lstStyle/>
        <a:p>
          <a:pPr algn="ctr"/>
          <a:r>
            <a:rPr lang="es-EC" dirty="0" smtClean="0"/>
            <a:t>existe un gran porcentaje de personas que estarían dispuestas a visitar el restaurante.</a:t>
          </a:r>
          <a:endParaRPr lang="es-EC" dirty="0"/>
        </a:p>
      </dgm:t>
    </dgm:pt>
    <dgm:pt modelId="{7053058B-DF43-4A77-8571-18EECD3C54A2}" type="parTrans" cxnId="{D03185BE-5B4A-4138-B0C8-B210411E31B2}">
      <dgm:prSet/>
      <dgm:spPr/>
      <dgm:t>
        <a:bodyPr/>
        <a:lstStyle/>
        <a:p>
          <a:endParaRPr lang="es-EC"/>
        </a:p>
      </dgm:t>
    </dgm:pt>
    <dgm:pt modelId="{B3BA9CCE-C155-429E-B6C8-E67E709EEE61}" type="sibTrans" cxnId="{D03185BE-5B4A-4138-B0C8-B210411E31B2}">
      <dgm:prSet/>
      <dgm:spPr/>
      <dgm:t>
        <a:bodyPr/>
        <a:lstStyle/>
        <a:p>
          <a:endParaRPr lang="es-EC"/>
        </a:p>
      </dgm:t>
    </dgm:pt>
    <dgm:pt modelId="{CEF01C44-D9F6-464E-A267-0D23607CE1F1}">
      <dgm:prSet phldrT="[Texto]"/>
      <dgm:spPr/>
      <dgm:t>
        <a:bodyPr/>
        <a:lstStyle/>
        <a:p>
          <a:pPr algn="ctr"/>
          <a:r>
            <a:rPr lang="es-EC" dirty="0" smtClean="0"/>
            <a:t>Atención y sabor influyen en la decisión de compra</a:t>
          </a:r>
          <a:endParaRPr lang="es-EC" dirty="0"/>
        </a:p>
      </dgm:t>
    </dgm:pt>
    <dgm:pt modelId="{8922224A-B9EA-45E1-B158-5FD5DAAE9B57}" type="parTrans" cxnId="{5B470C3B-6DDD-4F95-B626-A3BE114BF010}">
      <dgm:prSet/>
      <dgm:spPr/>
      <dgm:t>
        <a:bodyPr/>
        <a:lstStyle/>
        <a:p>
          <a:endParaRPr lang="es-EC"/>
        </a:p>
      </dgm:t>
    </dgm:pt>
    <dgm:pt modelId="{EA12F199-039C-42D3-A2B2-1A37092A7E79}" type="sibTrans" cxnId="{5B470C3B-6DDD-4F95-B626-A3BE114BF010}">
      <dgm:prSet/>
      <dgm:spPr/>
      <dgm:t>
        <a:bodyPr/>
        <a:lstStyle/>
        <a:p>
          <a:endParaRPr lang="es-EC"/>
        </a:p>
      </dgm:t>
    </dgm:pt>
    <dgm:pt modelId="{9859CB35-FD2D-437E-80AF-0098B6BECD81}">
      <dgm:prSet phldrT="[Texto]"/>
      <dgm:spPr/>
      <dgm:t>
        <a:bodyPr/>
        <a:lstStyle/>
        <a:p>
          <a:pPr algn="ctr"/>
          <a:r>
            <a:rPr lang="es-EC" dirty="0" smtClean="0"/>
            <a:t>TIR mayor a la rentabilidad exigida</a:t>
          </a:r>
          <a:endParaRPr lang="es-EC" dirty="0"/>
        </a:p>
      </dgm:t>
    </dgm:pt>
    <dgm:pt modelId="{82A11D04-0709-40DB-A6FE-E39AB70F863E}" type="parTrans" cxnId="{999FE61B-4D4E-404D-91D3-F7BAA192E267}">
      <dgm:prSet/>
      <dgm:spPr/>
      <dgm:t>
        <a:bodyPr/>
        <a:lstStyle/>
        <a:p>
          <a:endParaRPr lang="es-EC"/>
        </a:p>
      </dgm:t>
    </dgm:pt>
    <dgm:pt modelId="{E14E42FB-BD80-4C18-B36E-B57C99793F56}" type="sibTrans" cxnId="{999FE61B-4D4E-404D-91D3-F7BAA192E267}">
      <dgm:prSet/>
      <dgm:spPr/>
      <dgm:t>
        <a:bodyPr/>
        <a:lstStyle/>
        <a:p>
          <a:endParaRPr lang="es-EC"/>
        </a:p>
      </dgm:t>
    </dgm:pt>
    <dgm:pt modelId="{16D3063C-C827-49EB-8AF0-6C7A4D718373}">
      <dgm:prSet phldrT="[Texto]"/>
      <dgm:spPr/>
      <dgm:t>
        <a:bodyPr/>
        <a:lstStyle/>
        <a:p>
          <a:pPr algn="ctr"/>
          <a:r>
            <a:rPr lang="es-EC" dirty="0" smtClean="0"/>
            <a:t>Ganancias a partir del segundo año</a:t>
          </a:r>
          <a:endParaRPr lang="es-EC" dirty="0"/>
        </a:p>
      </dgm:t>
    </dgm:pt>
    <dgm:pt modelId="{A21A0D3A-3AC8-41DA-B9C2-B4D86154CADE}" type="parTrans" cxnId="{64BF8D84-9609-437E-8E08-E6E0469DF5FA}">
      <dgm:prSet/>
      <dgm:spPr/>
      <dgm:t>
        <a:bodyPr/>
        <a:lstStyle/>
        <a:p>
          <a:endParaRPr lang="es-EC"/>
        </a:p>
      </dgm:t>
    </dgm:pt>
    <dgm:pt modelId="{69B270F1-FE93-4F72-82C6-A9A4F721634A}" type="sibTrans" cxnId="{64BF8D84-9609-437E-8E08-E6E0469DF5FA}">
      <dgm:prSet/>
      <dgm:spPr/>
      <dgm:t>
        <a:bodyPr/>
        <a:lstStyle/>
        <a:p>
          <a:endParaRPr lang="es-EC"/>
        </a:p>
      </dgm:t>
    </dgm:pt>
    <dgm:pt modelId="{99911B08-0427-4F75-827B-659DD6C58F18}" type="pres">
      <dgm:prSet presAssocID="{C6C66535-384F-4AD7-9230-BAFBDA9DDD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8F1358-7A18-4864-8D6A-2D7237F1EBDD}" type="pres">
      <dgm:prSet presAssocID="{F5FF342B-C09E-4675-AB0A-68BE15FAAC96}" presName="parentText" presStyleLbl="node1" presStyleIdx="0" presStyleCnt="4" custScaleY="6669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A4C518-DA80-4422-8773-D3027FF4DF9F}" type="pres">
      <dgm:prSet presAssocID="{B3BA9CCE-C155-429E-B6C8-E67E709EEE61}" presName="spacer" presStyleCnt="0"/>
      <dgm:spPr/>
    </dgm:pt>
    <dgm:pt modelId="{6185F0A6-09AF-4798-B9A1-4ACA8544FB2E}" type="pres">
      <dgm:prSet presAssocID="{CEF01C44-D9F6-464E-A267-0D23607CE1F1}" presName="parentText" presStyleLbl="node1" presStyleIdx="1" presStyleCnt="4" custScaleY="483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5E5AB6-4D4B-4232-9EF8-CD89921DB56A}" type="pres">
      <dgm:prSet presAssocID="{EA12F199-039C-42D3-A2B2-1A37092A7E79}" presName="spacer" presStyleCnt="0"/>
      <dgm:spPr/>
    </dgm:pt>
    <dgm:pt modelId="{CB6032E8-7EAE-4A22-944D-6CE5BB3801FF}" type="pres">
      <dgm:prSet presAssocID="{9859CB35-FD2D-437E-80AF-0098B6BECD81}" presName="parentText" presStyleLbl="node1" presStyleIdx="2" presStyleCnt="4" custScaleY="5032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7BD932-1146-4B69-A4E5-591164EC107E}" type="pres">
      <dgm:prSet presAssocID="{E14E42FB-BD80-4C18-B36E-B57C99793F56}" presName="spacer" presStyleCnt="0"/>
      <dgm:spPr/>
    </dgm:pt>
    <dgm:pt modelId="{B50955BB-7676-471F-8EC8-656AA6F8B82D}" type="pres">
      <dgm:prSet presAssocID="{16D3063C-C827-49EB-8AF0-6C7A4D718373}" presName="parentText" presStyleLbl="node1" presStyleIdx="3" presStyleCnt="4" custScaleY="349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9FE61B-4D4E-404D-91D3-F7BAA192E267}" srcId="{C6C66535-384F-4AD7-9230-BAFBDA9DDD33}" destId="{9859CB35-FD2D-437E-80AF-0098B6BECD81}" srcOrd="2" destOrd="0" parTransId="{82A11D04-0709-40DB-A6FE-E39AB70F863E}" sibTransId="{E14E42FB-BD80-4C18-B36E-B57C99793F56}"/>
    <dgm:cxn modelId="{709D44BF-5BC1-49DF-AF58-4F44E4D092D7}" type="presOf" srcId="{CEF01C44-D9F6-464E-A267-0D23607CE1F1}" destId="{6185F0A6-09AF-4798-B9A1-4ACA8544FB2E}" srcOrd="0" destOrd="0" presId="urn:microsoft.com/office/officeart/2005/8/layout/vList2"/>
    <dgm:cxn modelId="{38A1B8D9-BF94-4A01-9F4C-2D72FCF64FEB}" type="presOf" srcId="{F5FF342B-C09E-4675-AB0A-68BE15FAAC96}" destId="{B68F1358-7A18-4864-8D6A-2D7237F1EBDD}" srcOrd="0" destOrd="0" presId="urn:microsoft.com/office/officeart/2005/8/layout/vList2"/>
    <dgm:cxn modelId="{64BF8D84-9609-437E-8E08-E6E0469DF5FA}" srcId="{C6C66535-384F-4AD7-9230-BAFBDA9DDD33}" destId="{16D3063C-C827-49EB-8AF0-6C7A4D718373}" srcOrd="3" destOrd="0" parTransId="{A21A0D3A-3AC8-41DA-B9C2-B4D86154CADE}" sibTransId="{69B270F1-FE93-4F72-82C6-A9A4F721634A}"/>
    <dgm:cxn modelId="{4310A571-7597-44FE-9C0A-DC806F0A6900}" type="presOf" srcId="{C6C66535-384F-4AD7-9230-BAFBDA9DDD33}" destId="{99911B08-0427-4F75-827B-659DD6C58F18}" srcOrd="0" destOrd="0" presId="urn:microsoft.com/office/officeart/2005/8/layout/vList2"/>
    <dgm:cxn modelId="{6B338A5A-EB53-4DEF-9B67-AD8FEF556078}" type="presOf" srcId="{16D3063C-C827-49EB-8AF0-6C7A4D718373}" destId="{B50955BB-7676-471F-8EC8-656AA6F8B82D}" srcOrd="0" destOrd="0" presId="urn:microsoft.com/office/officeart/2005/8/layout/vList2"/>
    <dgm:cxn modelId="{5B470C3B-6DDD-4F95-B626-A3BE114BF010}" srcId="{C6C66535-384F-4AD7-9230-BAFBDA9DDD33}" destId="{CEF01C44-D9F6-464E-A267-0D23607CE1F1}" srcOrd="1" destOrd="0" parTransId="{8922224A-B9EA-45E1-B158-5FD5DAAE9B57}" sibTransId="{EA12F199-039C-42D3-A2B2-1A37092A7E79}"/>
    <dgm:cxn modelId="{713DBFC1-8DD3-4248-B96C-65DFA6E77566}" type="presOf" srcId="{9859CB35-FD2D-437E-80AF-0098B6BECD81}" destId="{CB6032E8-7EAE-4A22-944D-6CE5BB3801FF}" srcOrd="0" destOrd="0" presId="urn:microsoft.com/office/officeart/2005/8/layout/vList2"/>
    <dgm:cxn modelId="{D03185BE-5B4A-4138-B0C8-B210411E31B2}" srcId="{C6C66535-384F-4AD7-9230-BAFBDA9DDD33}" destId="{F5FF342B-C09E-4675-AB0A-68BE15FAAC96}" srcOrd="0" destOrd="0" parTransId="{7053058B-DF43-4A77-8571-18EECD3C54A2}" sibTransId="{B3BA9CCE-C155-429E-B6C8-E67E709EEE61}"/>
    <dgm:cxn modelId="{D9A4A22D-AB24-4128-8C77-C9DB9F6D5EAF}" type="presParOf" srcId="{99911B08-0427-4F75-827B-659DD6C58F18}" destId="{B68F1358-7A18-4864-8D6A-2D7237F1EBDD}" srcOrd="0" destOrd="0" presId="urn:microsoft.com/office/officeart/2005/8/layout/vList2"/>
    <dgm:cxn modelId="{E50B446F-7D9E-425F-9240-91F16CA6CE23}" type="presParOf" srcId="{99911B08-0427-4F75-827B-659DD6C58F18}" destId="{F8A4C518-DA80-4422-8773-D3027FF4DF9F}" srcOrd="1" destOrd="0" presId="urn:microsoft.com/office/officeart/2005/8/layout/vList2"/>
    <dgm:cxn modelId="{89A99523-AF0C-4D1C-8588-803210C1EE9E}" type="presParOf" srcId="{99911B08-0427-4F75-827B-659DD6C58F18}" destId="{6185F0A6-09AF-4798-B9A1-4ACA8544FB2E}" srcOrd="2" destOrd="0" presId="urn:microsoft.com/office/officeart/2005/8/layout/vList2"/>
    <dgm:cxn modelId="{EEF6743D-B51A-4145-AF58-87AECC803C77}" type="presParOf" srcId="{99911B08-0427-4F75-827B-659DD6C58F18}" destId="{5D5E5AB6-4D4B-4232-9EF8-CD89921DB56A}" srcOrd="3" destOrd="0" presId="urn:microsoft.com/office/officeart/2005/8/layout/vList2"/>
    <dgm:cxn modelId="{FBE865D1-2435-4F14-BBB7-EE905375C861}" type="presParOf" srcId="{99911B08-0427-4F75-827B-659DD6C58F18}" destId="{CB6032E8-7EAE-4A22-944D-6CE5BB3801FF}" srcOrd="4" destOrd="0" presId="urn:microsoft.com/office/officeart/2005/8/layout/vList2"/>
    <dgm:cxn modelId="{B533AFB2-0627-464D-B9C0-C4F4A48E9B7E}" type="presParOf" srcId="{99911B08-0427-4F75-827B-659DD6C58F18}" destId="{997BD932-1146-4B69-A4E5-591164EC107E}" srcOrd="5" destOrd="0" presId="urn:microsoft.com/office/officeart/2005/8/layout/vList2"/>
    <dgm:cxn modelId="{3F775823-9138-41CF-B834-CA0C31E66370}" type="presParOf" srcId="{99911B08-0427-4F75-827B-659DD6C58F18}" destId="{B50955BB-7676-471F-8EC8-656AA6F8B8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77A15-A070-4603-9EE7-9BEDFCDE75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01EF50D-B069-4A2A-BC9E-AF8845AAF631}">
      <dgm:prSet phldrT="[Texto]"/>
      <dgm:spPr/>
      <dgm:t>
        <a:bodyPr/>
        <a:lstStyle/>
        <a:p>
          <a:r>
            <a:rPr lang="es-EC" dirty="0" smtClean="0"/>
            <a:t>Problema</a:t>
          </a:r>
          <a:endParaRPr lang="es-EC" dirty="0"/>
        </a:p>
      </dgm:t>
    </dgm:pt>
    <dgm:pt modelId="{B416B3EC-1D1B-4773-B8C1-D64433A61F2A}" type="parTrans" cxnId="{DCC9FA8B-4FB1-4EC4-88ED-7766C7953F89}">
      <dgm:prSet/>
      <dgm:spPr/>
      <dgm:t>
        <a:bodyPr/>
        <a:lstStyle/>
        <a:p>
          <a:endParaRPr lang="es-EC"/>
        </a:p>
      </dgm:t>
    </dgm:pt>
    <dgm:pt modelId="{14D6B1CA-3B2A-4519-8DE8-DDA65D04F523}" type="sibTrans" cxnId="{DCC9FA8B-4FB1-4EC4-88ED-7766C7953F89}">
      <dgm:prSet/>
      <dgm:spPr/>
      <dgm:t>
        <a:bodyPr/>
        <a:lstStyle/>
        <a:p>
          <a:endParaRPr lang="es-EC"/>
        </a:p>
      </dgm:t>
    </dgm:pt>
    <dgm:pt modelId="{41732646-F0C2-4D37-8B01-C9C884902E83}">
      <dgm:prSet phldrT="[Texto]" custT="1"/>
      <dgm:spPr/>
      <dgm:t>
        <a:bodyPr/>
        <a:lstStyle/>
        <a:p>
          <a:r>
            <a:rPr lang="es-EC" sz="2000" dirty="0" smtClean="0"/>
            <a:t>Se ha considerado como problema principal la falta de lugares para degustar una variedad de comidas con diferentes climas en un solo sitio. Ecuador es un país que posee una gastronomía rica y variada, pero poseedora de solo dos estaciones, invierno y verano.</a:t>
          </a:r>
          <a:endParaRPr lang="es-EC" sz="2000" dirty="0"/>
        </a:p>
      </dgm:t>
    </dgm:pt>
    <dgm:pt modelId="{BDBD4648-728E-4E11-A442-80C0ABE5A3F1}" type="parTrans" cxnId="{2CEF7165-351D-4FD7-8282-A3544A0E8D58}">
      <dgm:prSet/>
      <dgm:spPr/>
      <dgm:t>
        <a:bodyPr/>
        <a:lstStyle/>
        <a:p>
          <a:endParaRPr lang="es-EC"/>
        </a:p>
      </dgm:t>
    </dgm:pt>
    <dgm:pt modelId="{76A27BC0-85B7-4BAB-B1C3-82BE6E932C3C}" type="sibTrans" cxnId="{2CEF7165-351D-4FD7-8282-A3544A0E8D58}">
      <dgm:prSet/>
      <dgm:spPr/>
      <dgm:t>
        <a:bodyPr/>
        <a:lstStyle/>
        <a:p>
          <a:endParaRPr lang="es-EC"/>
        </a:p>
      </dgm:t>
    </dgm:pt>
    <dgm:pt modelId="{53BD4450-8E4D-4841-9175-70FF0AEFA16D}" type="pres">
      <dgm:prSet presAssocID="{DF277A15-A070-4603-9EE7-9BEDFCDE75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968228-06B4-41EC-A24C-60685447DEC9}" type="pres">
      <dgm:prSet presAssocID="{101EF50D-B069-4A2A-BC9E-AF8845AAF631}" presName="composite" presStyleCnt="0"/>
      <dgm:spPr/>
    </dgm:pt>
    <dgm:pt modelId="{ED099735-29DB-4333-9B18-D5E81A337DB5}" type="pres">
      <dgm:prSet presAssocID="{101EF50D-B069-4A2A-BC9E-AF8845AAF63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B397C2-EE6A-4B31-80CC-6AA0698149EE}" type="pres">
      <dgm:prSet presAssocID="{101EF50D-B069-4A2A-BC9E-AF8845AAF631}" presName="descendantText" presStyleLbl="alignAcc1" presStyleIdx="0" presStyleCnt="1" custScaleY="1233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72600B-E5D6-48A0-9399-A1C4915F0E31}" type="presOf" srcId="{41732646-F0C2-4D37-8B01-C9C884902E83}" destId="{60B397C2-EE6A-4B31-80CC-6AA0698149EE}" srcOrd="0" destOrd="0" presId="urn:microsoft.com/office/officeart/2005/8/layout/chevron2"/>
    <dgm:cxn modelId="{2CEF7165-351D-4FD7-8282-A3544A0E8D58}" srcId="{101EF50D-B069-4A2A-BC9E-AF8845AAF631}" destId="{41732646-F0C2-4D37-8B01-C9C884902E83}" srcOrd="0" destOrd="0" parTransId="{BDBD4648-728E-4E11-A442-80C0ABE5A3F1}" sibTransId="{76A27BC0-85B7-4BAB-B1C3-82BE6E932C3C}"/>
    <dgm:cxn modelId="{7D381FF6-6B1D-47B2-99CD-95D176AC3B27}" type="presOf" srcId="{101EF50D-B069-4A2A-BC9E-AF8845AAF631}" destId="{ED099735-29DB-4333-9B18-D5E81A337DB5}" srcOrd="0" destOrd="0" presId="urn:microsoft.com/office/officeart/2005/8/layout/chevron2"/>
    <dgm:cxn modelId="{DCC9FA8B-4FB1-4EC4-88ED-7766C7953F89}" srcId="{DF277A15-A070-4603-9EE7-9BEDFCDE75B2}" destId="{101EF50D-B069-4A2A-BC9E-AF8845AAF631}" srcOrd="0" destOrd="0" parTransId="{B416B3EC-1D1B-4773-B8C1-D64433A61F2A}" sibTransId="{14D6B1CA-3B2A-4519-8DE8-DDA65D04F523}"/>
    <dgm:cxn modelId="{3EFA6489-C9B2-4B77-AF75-6790AA8D9AFA}" type="presOf" srcId="{DF277A15-A070-4603-9EE7-9BEDFCDE75B2}" destId="{53BD4450-8E4D-4841-9175-70FF0AEFA16D}" srcOrd="0" destOrd="0" presId="urn:microsoft.com/office/officeart/2005/8/layout/chevron2"/>
    <dgm:cxn modelId="{D97621D0-4C3D-4F5B-95E4-C2E8D2377987}" type="presParOf" srcId="{53BD4450-8E4D-4841-9175-70FF0AEFA16D}" destId="{9A968228-06B4-41EC-A24C-60685447DEC9}" srcOrd="0" destOrd="0" presId="urn:microsoft.com/office/officeart/2005/8/layout/chevron2"/>
    <dgm:cxn modelId="{E5491E56-2C3C-49DF-AF6C-3AA2A8A4DB42}" type="presParOf" srcId="{9A968228-06B4-41EC-A24C-60685447DEC9}" destId="{ED099735-29DB-4333-9B18-D5E81A337DB5}" srcOrd="0" destOrd="0" presId="urn:microsoft.com/office/officeart/2005/8/layout/chevron2"/>
    <dgm:cxn modelId="{7A799DB9-D5CB-418F-B543-9D97AD9EAAA3}" type="presParOf" srcId="{9A968228-06B4-41EC-A24C-60685447DEC9}" destId="{60B397C2-EE6A-4B31-80CC-6AA0698149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E5CDA3-564F-4CEB-B68B-E833957DF8EC}" type="doc">
      <dgm:prSet loTypeId="urn:microsoft.com/office/officeart/2005/8/layout/hList7#1" loCatId="list" qsTypeId="urn:microsoft.com/office/officeart/2005/8/quickstyle/simple5" qsCatId="simple" csTypeId="urn:microsoft.com/office/officeart/2005/8/colors/accent5_3" csCatId="accent5" phldr="1"/>
      <dgm:spPr/>
    </dgm:pt>
    <dgm:pt modelId="{F39654B4-E89F-407A-B0DF-8F6FF0598BB9}">
      <dgm:prSet phldrT="[Texto]" custT="1"/>
      <dgm:spPr/>
      <dgm:t>
        <a:bodyPr/>
        <a:lstStyle/>
        <a:p>
          <a:r>
            <a:rPr lang="es-EC" sz="2400" dirty="0" smtClean="0"/>
            <a:t> Considerado como un ambiente frío, un tanto gris</a:t>
          </a:r>
          <a:r>
            <a:rPr lang="es-EC" sz="2000" dirty="0" smtClean="0"/>
            <a:t>.</a:t>
          </a:r>
          <a:endParaRPr lang="es-EC" sz="2000" dirty="0"/>
        </a:p>
      </dgm:t>
    </dgm:pt>
    <dgm:pt modelId="{D4E56E09-73B9-45EF-9914-1EE94079B44C}" type="parTrans" cxnId="{1DDC8FB0-706B-4943-AF79-E249B4465987}">
      <dgm:prSet/>
      <dgm:spPr/>
      <dgm:t>
        <a:bodyPr/>
        <a:lstStyle/>
        <a:p>
          <a:endParaRPr lang="es-EC"/>
        </a:p>
      </dgm:t>
    </dgm:pt>
    <dgm:pt modelId="{1E49C0DD-F1D9-485A-8166-DFE46658CC73}" type="sibTrans" cxnId="{1DDC8FB0-706B-4943-AF79-E249B4465987}">
      <dgm:prSet/>
      <dgm:spPr/>
      <dgm:t>
        <a:bodyPr/>
        <a:lstStyle/>
        <a:p>
          <a:endParaRPr lang="es-EC"/>
        </a:p>
      </dgm:t>
    </dgm:pt>
    <dgm:pt modelId="{E4C3EB82-F1AF-46E0-843B-8B6B2AAFD755}">
      <dgm:prSet phldrT="[Texto]" custT="1"/>
      <dgm:spPr/>
      <dgm:t>
        <a:bodyPr/>
        <a:lstStyle/>
        <a:p>
          <a:r>
            <a:rPr lang="es-EC" sz="2400" dirty="0" smtClean="0"/>
            <a:t>Considerado un ambiente cálido</a:t>
          </a:r>
          <a:endParaRPr lang="es-EC" sz="2400" dirty="0"/>
        </a:p>
      </dgm:t>
    </dgm:pt>
    <dgm:pt modelId="{2BF85343-8399-4CC2-AB73-F06D13F93C15}" type="parTrans" cxnId="{CF80E8D8-5A4A-4B60-BEFC-9A4E639A54FE}">
      <dgm:prSet/>
      <dgm:spPr/>
      <dgm:t>
        <a:bodyPr/>
        <a:lstStyle/>
        <a:p>
          <a:endParaRPr lang="es-EC"/>
        </a:p>
      </dgm:t>
    </dgm:pt>
    <dgm:pt modelId="{BD7ED2BB-470F-444D-9211-BD013DA4CE83}" type="sibTrans" cxnId="{CF80E8D8-5A4A-4B60-BEFC-9A4E639A54FE}">
      <dgm:prSet/>
      <dgm:spPr/>
      <dgm:t>
        <a:bodyPr/>
        <a:lstStyle/>
        <a:p>
          <a:endParaRPr lang="es-EC"/>
        </a:p>
      </dgm:t>
    </dgm:pt>
    <dgm:pt modelId="{1FD60DDC-8216-4E88-B648-A09AE1DF2265}">
      <dgm:prSet phldrT="[Texto]" custT="1"/>
      <dgm:spPr/>
      <dgm:t>
        <a:bodyPr/>
        <a:lstStyle/>
        <a:p>
          <a:r>
            <a:rPr lang="es-EC" sz="2400" dirty="0" smtClean="0"/>
            <a:t>Catalogado como un clima seco</a:t>
          </a:r>
          <a:endParaRPr lang="es-EC" sz="2400" dirty="0"/>
        </a:p>
      </dgm:t>
    </dgm:pt>
    <dgm:pt modelId="{A98BE2CF-3DA0-4F65-8CE8-AAB30ED10E80}" type="parTrans" cxnId="{BA5CE75C-EA4A-4E93-8CC4-67B4A7C87AC9}">
      <dgm:prSet/>
      <dgm:spPr/>
      <dgm:t>
        <a:bodyPr/>
        <a:lstStyle/>
        <a:p>
          <a:endParaRPr lang="es-EC"/>
        </a:p>
      </dgm:t>
    </dgm:pt>
    <dgm:pt modelId="{96C436EA-D676-41F1-933B-82F0F406B600}" type="sibTrans" cxnId="{BA5CE75C-EA4A-4E93-8CC4-67B4A7C87AC9}">
      <dgm:prSet/>
      <dgm:spPr/>
      <dgm:t>
        <a:bodyPr/>
        <a:lstStyle/>
        <a:p>
          <a:endParaRPr lang="es-EC"/>
        </a:p>
      </dgm:t>
    </dgm:pt>
    <dgm:pt modelId="{322D9FDC-3C88-4BFB-A3C2-3039BE3B6A58}">
      <dgm:prSet phldrT="[Texto]"/>
      <dgm:spPr/>
      <dgm:t>
        <a:bodyPr/>
        <a:lstStyle/>
        <a:p>
          <a:r>
            <a:rPr lang="es-EC" dirty="0" smtClean="0"/>
            <a:t>Considerada como una  época romántica</a:t>
          </a:r>
          <a:endParaRPr lang="es-EC" dirty="0"/>
        </a:p>
      </dgm:t>
    </dgm:pt>
    <dgm:pt modelId="{9726F369-FD95-4825-98C2-9988B68121C8}" type="parTrans" cxnId="{C789DA54-478C-441F-A074-B81081C05D84}">
      <dgm:prSet/>
      <dgm:spPr/>
      <dgm:t>
        <a:bodyPr/>
        <a:lstStyle/>
        <a:p>
          <a:endParaRPr lang="es-EC"/>
        </a:p>
      </dgm:t>
    </dgm:pt>
    <dgm:pt modelId="{E9939F12-9D4E-4C14-9DC4-6851150F3869}" type="sibTrans" cxnId="{C789DA54-478C-441F-A074-B81081C05D84}">
      <dgm:prSet/>
      <dgm:spPr/>
      <dgm:t>
        <a:bodyPr/>
        <a:lstStyle/>
        <a:p>
          <a:endParaRPr lang="es-EC"/>
        </a:p>
      </dgm:t>
    </dgm:pt>
    <dgm:pt modelId="{FA452044-D58A-4296-86E5-55AD80747A50}" type="pres">
      <dgm:prSet presAssocID="{A3E5CDA3-564F-4CEB-B68B-E833957DF8EC}" presName="Name0" presStyleCnt="0">
        <dgm:presLayoutVars>
          <dgm:dir/>
          <dgm:resizeHandles val="exact"/>
        </dgm:presLayoutVars>
      </dgm:prSet>
      <dgm:spPr/>
    </dgm:pt>
    <dgm:pt modelId="{B47E2F81-92E2-45F4-96CC-C27C24F2E903}" type="pres">
      <dgm:prSet presAssocID="{A3E5CDA3-564F-4CEB-B68B-E833957DF8EC}" presName="fgShape" presStyleLbl="fgShp" presStyleIdx="0" presStyleCnt="1" custLinFactNeighborX="1528" custLinFactNeighborY="90598"/>
      <dgm:spPr/>
    </dgm:pt>
    <dgm:pt modelId="{C814317C-8EBB-4783-959E-61ADEF7E0CF7}" type="pres">
      <dgm:prSet presAssocID="{A3E5CDA3-564F-4CEB-B68B-E833957DF8EC}" presName="linComp" presStyleCnt="0"/>
      <dgm:spPr/>
    </dgm:pt>
    <dgm:pt modelId="{F82ED112-56B1-49BB-9D5F-1FDBD7C6A02D}" type="pres">
      <dgm:prSet presAssocID="{F39654B4-E89F-407A-B0DF-8F6FF0598BB9}" presName="compNode" presStyleCnt="0"/>
      <dgm:spPr/>
    </dgm:pt>
    <dgm:pt modelId="{F7AA03DF-0EC9-4D17-A5B8-E3D580849EF4}" type="pres">
      <dgm:prSet presAssocID="{F39654B4-E89F-407A-B0DF-8F6FF0598BB9}" presName="bkgdShape" presStyleLbl="node1" presStyleIdx="0" presStyleCnt="4" custLinFactNeighborX="4065" custLinFactNeighborY="632"/>
      <dgm:spPr/>
      <dgm:t>
        <a:bodyPr/>
        <a:lstStyle/>
        <a:p>
          <a:endParaRPr lang="es-EC"/>
        </a:p>
      </dgm:t>
    </dgm:pt>
    <dgm:pt modelId="{9E309A58-BEC4-48B4-9077-C825ECEA2F31}" type="pres">
      <dgm:prSet presAssocID="{F39654B4-E89F-407A-B0DF-8F6FF0598BB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185EE0-F4E1-4700-AB80-A236AFB0D5C6}" type="pres">
      <dgm:prSet presAssocID="{F39654B4-E89F-407A-B0DF-8F6FF0598BB9}" presName="invisiNode" presStyleLbl="node1" presStyleIdx="0" presStyleCnt="4"/>
      <dgm:spPr/>
    </dgm:pt>
    <dgm:pt modelId="{EDD98727-D9B2-40E0-9ADD-5AE9FCE4DAAA}" type="pres">
      <dgm:prSet presAssocID="{F39654B4-E89F-407A-B0DF-8F6FF0598BB9}" presName="imagNode" presStyleLbl="fgImgPlace1" presStyleIdx="0" presStyleCnt="4" custLinFactNeighborX="1671" custLinFactNeighborY="28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21FEBC-6FE6-4060-9C09-23E30F96CF28}" type="pres">
      <dgm:prSet presAssocID="{1E49C0DD-F1D9-485A-8166-DFE46658CC7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52B9DC3-CB0B-40D2-B4D1-CFF149FF8B52}" type="pres">
      <dgm:prSet presAssocID="{E4C3EB82-F1AF-46E0-843B-8B6B2AAFD755}" presName="compNode" presStyleCnt="0"/>
      <dgm:spPr/>
    </dgm:pt>
    <dgm:pt modelId="{12FC7116-C8F3-4630-AB2B-1C149F369931}" type="pres">
      <dgm:prSet presAssocID="{E4C3EB82-F1AF-46E0-843B-8B6B2AAFD755}" presName="bkgdShape" presStyleLbl="node1" presStyleIdx="1" presStyleCnt="4" custLinFactNeighborX="3824"/>
      <dgm:spPr/>
      <dgm:t>
        <a:bodyPr/>
        <a:lstStyle/>
        <a:p>
          <a:endParaRPr lang="es-EC"/>
        </a:p>
      </dgm:t>
    </dgm:pt>
    <dgm:pt modelId="{D9AB2AAE-8EE0-46DB-BEEB-004ECAE033F2}" type="pres">
      <dgm:prSet presAssocID="{E4C3EB82-F1AF-46E0-843B-8B6B2AAFD75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557AD0-E04C-4708-AE8E-5CFE8DD1310A}" type="pres">
      <dgm:prSet presAssocID="{E4C3EB82-F1AF-46E0-843B-8B6B2AAFD755}" presName="invisiNode" presStyleLbl="node1" presStyleIdx="1" presStyleCnt="4"/>
      <dgm:spPr/>
    </dgm:pt>
    <dgm:pt modelId="{EF43032C-4A91-4978-A10F-55C7AC71A6A3}" type="pres">
      <dgm:prSet presAssocID="{E4C3EB82-F1AF-46E0-843B-8B6B2AAFD755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3024B22-6A1D-4FBB-B86C-C7585D816EE5}" type="pres">
      <dgm:prSet presAssocID="{BD7ED2BB-470F-444D-9211-BD013DA4CE8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277798D-D955-42E9-ABA4-4E5387DDBA65}" type="pres">
      <dgm:prSet presAssocID="{1FD60DDC-8216-4E88-B648-A09AE1DF2265}" presName="compNode" presStyleCnt="0"/>
      <dgm:spPr/>
    </dgm:pt>
    <dgm:pt modelId="{B09EC2C9-81BF-4A10-83DA-199C559A4E37}" type="pres">
      <dgm:prSet presAssocID="{1FD60DDC-8216-4E88-B648-A09AE1DF2265}" presName="bkgdShape" presStyleLbl="node1" presStyleIdx="2" presStyleCnt="4"/>
      <dgm:spPr/>
      <dgm:t>
        <a:bodyPr/>
        <a:lstStyle/>
        <a:p>
          <a:endParaRPr lang="es-EC"/>
        </a:p>
      </dgm:t>
    </dgm:pt>
    <dgm:pt modelId="{06441F84-1AB4-4E7A-BBB5-B6275AFA686D}" type="pres">
      <dgm:prSet presAssocID="{1FD60DDC-8216-4E88-B648-A09AE1DF226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F7F5AB-9AC0-4BE7-B524-C792BA982ED8}" type="pres">
      <dgm:prSet presAssocID="{1FD60DDC-8216-4E88-B648-A09AE1DF2265}" presName="invisiNode" presStyleLbl="node1" presStyleIdx="2" presStyleCnt="4"/>
      <dgm:spPr/>
    </dgm:pt>
    <dgm:pt modelId="{174942F7-A8D3-4DA5-AFEE-F445C4B9B51B}" type="pres">
      <dgm:prSet presAssocID="{1FD60DDC-8216-4E88-B648-A09AE1DF2265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1818F66-B1A6-455B-BF01-407A7AEF234C}" type="pres">
      <dgm:prSet presAssocID="{96C436EA-D676-41F1-933B-82F0F406B60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A333FA8-6675-4EA6-B3EE-D6E26F14B83B}" type="pres">
      <dgm:prSet presAssocID="{322D9FDC-3C88-4BFB-A3C2-3039BE3B6A58}" presName="compNode" presStyleCnt="0"/>
      <dgm:spPr/>
    </dgm:pt>
    <dgm:pt modelId="{5593A4C8-23F1-4FD8-9D1B-F9B74AD395AC}" type="pres">
      <dgm:prSet presAssocID="{322D9FDC-3C88-4BFB-A3C2-3039BE3B6A58}" presName="bkgdShape" presStyleLbl="node1" presStyleIdx="3" presStyleCnt="4" custLinFactNeighborX="603" custLinFactNeighborY="1587"/>
      <dgm:spPr/>
      <dgm:t>
        <a:bodyPr/>
        <a:lstStyle/>
        <a:p>
          <a:endParaRPr lang="es-EC"/>
        </a:p>
      </dgm:t>
    </dgm:pt>
    <dgm:pt modelId="{DDFA56D4-C4D8-4572-8C7C-9777B72BD157}" type="pres">
      <dgm:prSet presAssocID="{322D9FDC-3C88-4BFB-A3C2-3039BE3B6A5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2EA102-D390-4A65-AE5B-E01AC4A6039D}" type="pres">
      <dgm:prSet presAssocID="{322D9FDC-3C88-4BFB-A3C2-3039BE3B6A58}" presName="invisiNode" presStyleLbl="node1" presStyleIdx="3" presStyleCnt="4"/>
      <dgm:spPr/>
    </dgm:pt>
    <dgm:pt modelId="{C1A2ECBA-83AF-4D3C-A521-0F9AE2DA7D21}" type="pres">
      <dgm:prSet presAssocID="{322D9FDC-3C88-4BFB-A3C2-3039BE3B6A58}" presName="imagNode" presStyleLbl="fgImgPlace1" presStyleIdx="3" presStyleCnt="4" custLinFactNeighborX="436" custLinFactNeighborY="104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789DA54-478C-441F-A074-B81081C05D84}" srcId="{A3E5CDA3-564F-4CEB-B68B-E833957DF8EC}" destId="{322D9FDC-3C88-4BFB-A3C2-3039BE3B6A58}" srcOrd="3" destOrd="0" parTransId="{9726F369-FD95-4825-98C2-9988B68121C8}" sibTransId="{E9939F12-9D4E-4C14-9DC4-6851150F3869}"/>
    <dgm:cxn modelId="{1DDC8FB0-706B-4943-AF79-E249B4465987}" srcId="{A3E5CDA3-564F-4CEB-B68B-E833957DF8EC}" destId="{F39654B4-E89F-407A-B0DF-8F6FF0598BB9}" srcOrd="0" destOrd="0" parTransId="{D4E56E09-73B9-45EF-9914-1EE94079B44C}" sibTransId="{1E49C0DD-F1D9-485A-8166-DFE46658CC73}"/>
    <dgm:cxn modelId="{AF41F49F-207A-47ED-BB30-1858CA94FD21}" type="presOf" srcId="{BD7ED2BB-470F-444D-9211-BD013DA4CE83}" destId="{73024B22-6A1D-4FBB-B86C-C7585D816EE5}" srcOrd="0" destOrd="0" presId="urn:microsoft.com/office/officeart/2005/8/layout/hList7#1"/>
    <dgm:cxn modelId="{AB3ABCAD-6A67-47D7-9E3F-21CC0F785B75}" type="presOf" srcId="{E4C3EB82-F1AF-46E0-843B-8B6B2AAFD755}" destId="{D9AB2AAE-8EE0-46DB-BEEB-004ECAE033F2}" srcOrd="1" destOrd="0" presId="urn:microsoft.com/office/officeart/2005/8/layout/hList7#1"/>
    <dgm:cxn modelId="{EA2142DE-54CB-4C52-9395-023E9CB09E52}" type="presOf" srcId="{1FD60DDC-8216-4E88-B648-A09AE1DF2265}" destId="{B09EC2C9-81BF-4A10-83DA-199C559A4E37}" srcOrd="0" destOrd="0" presId="urn:microsoft.com/office/officeart/2005/8/layout/hList7#1"/>
    <dgm:cxn modelId="{3CDCDD8E-9E97-4629-B35F-C91FB69553C5}" type="presOf" srcId="{E4C3EB82-F1AF-46E0-843B-8B6B2AAFD755}" destId="{12FC7116-C8F3-4630-AB2B-1C149F369931}" srcOrd="0" destOrd="0" presId="urn:microsoft.com/office/officeart/2005/8/layout/hList7#1"/>
    <dgm:cxn modelId="{3A0D4BEC-7DB6-466D-9E36-AA183D1A618F}" type="presOf" srcId="{322D9FDC-3C88-4BFB-A3C2-3039BE3B6A58}" destId="{DDFA56D4-C4D8-4572-8C7C-9777B72BD157}" srcOrd="1" destOrd="0" presId="urn:microsoft.com/office/officeart/2005/8/layout/hList7#1"/>
    <dgm:cxn modelId="{BA5CE75C-EA4A-4E93-8CC4-67B4A7C87AC9}" srcId="{A3E5CDA3-564F-4CEB-B68B-E833957DF8EC}" destId="{1FD60DDC-8216-4E88-B648-A09AE1DF2265}" srcOrd="2" destOrd="0" parTransId="{A98BE2CF-3DA0-4F65-8CE8-AAB30ED10E80}" sibTransId="{96C436EA-D676-41F1-933B-82F0F406B600}"/>
    <dgm:cxn modelId="{3197FA07-CF89-46D2-8D24-AA9EF6926117}" type="presOf" srcId="{322D9FDC-3C88-4BFB-A3C2-3039BE3B6A58}" destId="{5593A4C8-23F1-4FD8-9D1B-F9B74AD395AC}" srcOrd="0" destOrd="0" presId="urn:microsoft.com/office/officeart/2005/8/layout/hList7#1"/>
    <dgm:cxn modelId="{082A681D-1A75-41CB-BEF0-C01C849C7393}" type="presOf" srcId="{96C436EA-D676-41F1-933B-82F0F406B600}" destId="{91818F66-B1A6-455B-BF01-407A7AEF234C}" srcOrd="0" destOrd="0" presId="urn:microsoft.com/office/officeart/2005/8/layout/hList7#1"/>
    <dgm:cxn modelId="{453AF0EC-996B-47A7-97E2-88D6ADCB1B41}" type="presOf" srcId="{1E49C0DD-F1D9-485A-8166-DFE46658CC73}" destId="{AE21FEBC-6FE6-4060-9C09-23E30F96CF28}" srcOrd="0" destOrd="0" presId="urn:microsoft.com/office/officeart/2005/8/layout/hList7#1"/>
    <dgm:cxn modelId="{370ADA70-D4B9-4C08-8911-7B9AB7B5D9C4}" type="presOf" srcId="{1FD60DDC-8216-4E88-B648-A09AE1DF2265}" destId="{06441F84-1AB4-4E7A-BBB5-B6275AFA686D}" srcOrd="1" destOrd="0" presId="urn:microsoft.com/office/officeart/2005/8/layout/hList7#1"/>
    <dgm:cxn modelId="{F47FBEB8-6053-4817-8846-94DA78D557B6}" type="presOf" srcId="{A3E5CDA3-564F-4CEB-B68B-E833957DF8EC}" destId="{FA452044-D58A-4296-86E5-55AD80747A50}" srcOrd="0" destOrd="0" presId="urn:microsoft.com/office/officeart/2005/8/layout/hList7#1"/>
    <dgm:cxn modelId="{24D20656-04AC-461A-9C8D-1D2BC9DF65BD}" type="presOf" srcId="{F39654B4-E89F-407A-B0DF-8F6FF0598BB9}" destId="{F7AA03DF-0EC9-4D17-A5B8-E3D580849EF4}" srcOrd="0" destOrd="0" presId="urn:microsoft.com/office/officeart/2005/8/layout/hList7#1"/>
    <dgm:cxn modelId="{CF80E8D8-5A4A-4B60-BEFC-9A4E639A54FE}" srcId="{A3E5CDA3-564F-4CEB-B68B-E833957DF8EC}" destId="{E4C3EB82-F1AF-46E0-843B-8B6B2AAFD755}" srcOrd="1" destOrd="0" parTransId="{2BF85343-8399-4CC2-AB73-F06D13F93C15}" sibTransId="{BD7ED2BB-470F-444D-9211-BD013DA4CE83}"/>
    <dgm:cxn modelId="{ECCB6F93-82DB-4E35-9EFD-113F26D66348}" type="presOf" srcId="{F39654B4-E89F-407A-B0DF-8F6FF0598BB9}" destId="{9E309A58-BEC4-48B4-9077-C825ECEA2F31}" srcOrd="1" destOrd="0" presId="urn:microsoft.com/office/officeart/2005/8/layout/hList7#1"/>
    <dgm:cxn modelId="{EBC44BBA-6E5C-40A8-BD4D-BADD863F5D23}" type="presParOf" srcId="{FA452044-D58A-4296-86E5-55AD80747A50}" destId="{B47E2F81-92E2-45F4-96CC-C27C24F2E903}" srcOrd="0" destOrd="0" presId="urn:microsoft.com/office/officeart/2005/8/layout/hList7#1"/>
    <dgm:cxn modelId="{F416399F-6C03-4047-86CC-A8C034DEC1AC}" type="presParOf" srcId="{FA452044-D58A-4296-86E5-55AD80747A50}" destId="{C814317C-8EBB-4783-959E-61ADEF7E0CF7}" srcOrd="1" destOrd="0" presId="urn:microsoft.com/office/officeart/2005/8/layout/hList7#1"/>
    <dgm:cxn modelId="{101158C3-3877-4A51-8867-004F49D6FA98}" type="presParOf" srcId="{C814317C-8EBB-4783-959E-61ADEF7E0CF7}" destId="{F82ED112-56B1-49BB-9D5F-1FDBD7C6A02D}" srcOrd="0" destOrd="0" presId="urn:microsoft.com/office/officeart/2005/8/layout/hList7#1"/>
    <dgm:cxn modelId="{3B305ED6-B93D-434C-AE55-51035B551D56}" type="presParOf" srcId="{F82ED112-56B1-49BB-9D5F-1FDBD7C6A02D}" destId="{F7AA03DF-0EC9-4D17-A5B8-E3D580849EF4}" srcOrd="0" destOrd="0" presId="urn:microsoft.com/office/officeart/2005/8/layout/hList7#1"/>
    <dgm:cxn modelId="{5CCCB4E7-7364-4090-86EB-AD2FC4E0087F}" type="presParOf" srcId="{F82ED112-56B1-49BB-9D5F-1FDBD7C6A02D}" destId="{9E309A58-BEC4-48B4-9077-C825ECEA2F31}" srcOrd="1" destOrd="0" presId="urn:microsoft.com/office/officeart/2005/8/layout/hList7#1"/>
    <dgm:cxn modelId="{5F82119D-A0A7-4BC9-8423-9EBD3A3EFB11}" type="presParOf" srcId="{F82ED112-56B1-49BB-9D5F-1FDBD7C6A02D}" destId="{15185EE0-F4E1-4700-AB80-A236AFB0D5C6}" srcOrd="2" destOrd="0" presId="urn:microsoft.com/office/officeart/2005/8/layout/hList7#1"/>
    <dgm:cxn modelId="{93D1E5A3-5380-4C12-AA42-5BCC70526685}" type="presParOf" srcId="{F82ED112-56B1-49BB-9D5F-1FDBD7C6A02D}" destId="{EDD98727-D9B2-40E0-9ADD-5AE9FCE4DAAA}" srcOrd="3" destOrd="0" presId="urn:microsoft.com/office/officeart/2005/8/layout/hList7#1"/>
    <dgm:cxn modelId="{7C882D21-6016-49F1-B24C-0DA78A81F1E0}" type="presParOf" srcId="{C814317C-8EBB-4783-959E-61ADEF7E0CF7}" destId="{AE21FEBC-6FE6-4060-9C09-23E30F96CF28}" srcOrd="1" destOrd="0" presId="urn:microsoft.com/office/officeart/2005/8/layout/hList7#1"/>
    <dgm:cxn modelId="{D4B8CDED-B9D5-4F4D-9D81-7C7D4CEFE55D}" type="presParOf" srcId="{C814317C-8EBB-4783-959E-61ADEF7E0CF7}" destId="{352B9DC3-CB0B-40D2-B4D1-CFF149FF8B52}" srcOrd="2" destOrd="0" presId="urn:microsoft.com/office/officeart/2005/8/layout/hList7#1"/>
    <dgm:cxn modelId="{78A88A80-BD92-445E-AB4E-1AC2E8F7902E}" type="presParOf" srcId="{352B9DC3-CB0B-40D2-B4D1-CFF149FF8B52}" destId="{12FC7116-C8F3-4630-AB2B-1C149F369931}" srcOrd="0" destOrd="0" presId="urn:microsoft.com/office/officeart/2005/8/layout/hList7#1"/>
    <dgm:cxn modelId="{E446E011-E24C-4C13-9062-40E1796F752E}" type="presParOf" srcId="{352B9DC3-CB0B-40D2-B4D1-CFF149FF8B52}" destId="{D9AB2AAE-8EE0-46DB-BEEB-004ECAE033F2}" srcOrd="1" destOrd="0" presId="urn:microsoft.com/office/officeart/2005/8/layout/hList7#1"/>
    <dgm:cxn modelId="{0A312A71-E58A-4C73-96C0-0378FEEF70E7}" type="presParOf" srcId="{352B9DC3-CB0B-40D2-B4D1-CFF149FF8B52}" destId="{CC557AD0-E04C-4708-AE8E-5CFE8DD1310A}" srcOrd="2" destOrd="0" presId="urn:microsoft.com/office/officeart/2005/8/layout/hList7#1"/>
    <dgm:cxn modelId="{403A3CBE-26A0-48BD-8AB1-C4A52A4D573D}" type="presParOf" srcId="{352B9DC3-CB0B-40D2-B4D1-CFF149FF8B52}" destId="{EF43032C-4A91-4978-A10F-55C7AC71A6A3}" srcOrd="3" destOrd="0" presId="urn:microsoft.com/office/officeart/2005/8/layout/hList7#1"/>
    <dgm:cxn modelId="{0A54FAB2-F27B-47B4-AA21-CECCB51E35DE}" type="presParOf" srcId="{C814317C-8EBB-4783-959E-61ADEF7E0CF7}" destId="{73024B22-6A1D-4FBB-B86C-C7585D816EE5}" srcOrd="3" destOrd="0" presId="urn:microsoft.com/office/officeart/2005/8/layout/hList7#1"/>
    <dgm:cxn modelId="{A1469D19-113C-4805-BA2B-E439A595019D}" type="presParOf" srcId="{C814317C-8EBB-4783-959E-61ADEF7E0CF7}" destId="{1277798D-D955-42E9-ABA4-4E5387DDBA65}" srcOrd="4" destOrd="0" presId="urn:microsoft.com/office/officeart/2005/8/layout/hList7#1"/>
    <dgm:cxn modelId="{1AF4ADCB-7F57-4FED-BEEC-E6F1F386E460}" type="presParOf" srcId="{1277798D-D955-42E9-ABA4-4E5387DDBA65}" destId="{B09EC2C9-81BF-4A10-83DA-199C559A4E37}" srcOrd="0" destOrd="0" presId="urn:microsoft.com/office/officeart/2005/8/layout/hList7#1"/>
    <dgm:cxn modelId="{39E96479-39A4-47F6-9904-939CE54C496B}" type="presParOf" srcId="{1277798D-D955-42E9-ABA4-4E5387DDBA65}" destId="{06441F84-1AB4-4E7A-BBB5-B6275AFA686D}" srcOrd="1" destOrd="0" presId="urn:microsoft.com/office/officeart/2005/8/layout/hList7#1"/>
    <dgm:cxn modelId="{1A25A3AC-0FA7-4645-8F24-3F50C97C4F07}" type="presParOf" srcId="{1277798D-D955-42E9-ABA4-4E5387DDBA65}" destId="{EEF7F5AB-9AC0-4BE7-B524-C792BA982ED8}" srcOrd="2" destOrd="0" presId="urn:microsoft.com/office/officeart/2005/8/layout/hList7#1"/>
    <dgm:cxn modelId="{B3D074B3-8AB0-4C18-A2B0-0BE0A8A3A3F7}" type="presParOf" srcId="{1277798D-D955-42E9-ABA4-4E5387DDBA65}" destId="{174942F7-A8D3-4DA5-AFEE-F445C4B9B51B}" srcOrd="3" destOrd="0" presId="urn:microsoft.com/office/officeart/2005/8/layout/hList7#1"/>
    <dgm:cxn modelId="{83A423BE-88C8-427A-8893-B0ED13978D38}" type="presParOf" srcId="{C814317C-8EBB-4783-959E-61ADEF7E0CF7}" destId="{91818F66-B1A6-455B-BF01-407A7AEF234C}" srcOrd="5" destOrd="0" presId="urn:microsoft.com/office/officeart/2005/8/layout/hList7#1"/>
    <dgm:cxn modelId="{81E5DD4F-2CDF-43FC-93BD-0949C9243E43}" type="presParOf" srcId="{C814317C-8EBB-4783-959E-61ADEF7E0CF7}" destId="{DA333FA8-6675-4EA6-B3EE-D6E26F14B83B}" srcOrd="6" destOrd="0" presId="urn:microsoft.com/office/officeart/2005/8/layout/hList7#1"/>
    <dgm:cxn modelId="{887026CA-E6DB-49DD-BF74-E89A35EE672E}" type="presParOf" srcId="{DA333FA8-6675-4EA6-B3EE-D6E26F14B83B}" destId="{5593A4C8-23F1-4FD8-9D1B-F9B74AD395AC}" srcOrd="0" destOrd="0" presId="urn:microsoft.com/office/officeart/2005/8/layout/hList7#1"/>
    <dgm:cxn modelId="{04378E80-99B8-4373-B7BA-66C291B03314}" type="presParOf" srcId="{DA333FA8-6675-4EA6-B3EE-D6E26F14B83B}" destId="{DDFA56D4-C4D8-4572-8C7C-9777B72BD157}" srcOrd="1" destOrd="0" presId="urn:microsoft.com/office/officeart/2005/8/layout/hList7#1"/>
    <dgm:cxn modelId="{17063C65-2714-4AEE-B9F8-CD2021DB2CBA}" type="presParOf" srcId="{DA333FA8-6675-4EA6-B3EE-D6E26F14B83B}" destId="{8C2EA102-D390-4A65-AE5B-E01AC4A6039D}" srcOrd="2" destOrd="0" presId="urn:microsoft.com/office/officeart/2005/8/layout/hList7#1"/>
    <dgm:cxn modelId="{EF736FCC-6B9A-4B45-A520-54C4E4CD9C47}" type="presParOf" srcId="{DA333FA8-6675-4EA6-B3EE-D6E26F14B83B}" destId="{C1A2ECBA-83AF-4D3C-A521-0F9AE2DA7D2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096576-1D08-4CE5-B9C0-00C9AAB3A5DD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3B39ACD-2DE4-4DEE-A0A3-D5AFCE0CB652}">
      <dgm:prSet phldrT="[Texto]" custT="1"/>
      <dgm:spPr/>
      <dgm:t>
        <a:bodyPr vert="vert270"/>
        <a:lstStyle/>
        <a:p>
          <a:r>
            <a:rPr lang="es-EC" sz="2400" spc="-150" dirty="0" smtClean="0"/>
            <a:t>Ofrecer al consumidor una experiencia diferente</a:t>
          </a:r>
          <a:endParaRPr lang="es-EC" sz="2400" spc="-150" dirty="0"/>
        </a:p>
      </dgm:t>
    </dgm:pt>
    <dgm:pt modelId="{A37EA9EE-1157-48B9-81A7-A42DD7152D90}" type="parTrans" cxnId="{176FE6D0-9A63-4B7F-ACD3-C00D82BFB7DC}">
      <dgm:prSet/>
      <dgm:spPr/>
      <dgm:t>
        <a:bodyPr/>
        <a:lstStyle/>
        <a:p>
          <a:endParaRPr lang="es-EC"/>
        </a:p>
      </dgm:t>
    </dgm:pt>
    <dgm:pt modelId="{99636E95-6297-4D6E-A7A9-7C7938484AFE}" type="sibTrans" cxnId="{176FE6D0-9A63-4B7F-ACD3-C00D82BFB7DC}">
      <dgm:prSet/>
      <dgm:spPr/>
      <dgm:t>
        <a:bodyPr/>
        <a:lstStyle/>
        <a:p>
          <a:endParaRPr lang="es-EC"/>
        </a:p>
      </dgm:t>
    </dgm:pt>
    <dgm:pt modelId="{0125640D-1381-46AC-B2F6-BD6ED8FF0477}">
      <dgm:prSet phldrT="[Texto]" custT="1"/>
      <dgm:spPr/>
      <dgm:t>
        <a:bodyPr vert="vert270"/>
        <a:lstStyle/>
        <a:p>
          <a:pPr algn="ctr"/>
          <a:endParaRPr lang="es-EC" sz="1600" dirty="0" smtClean="0"/>
        </a:p>
        <a:p>
          <a:pPr algn="ctr"/>
          <a:r>
            <a:rPr lang="es-EC" sz="2400" dirty="0" smtClean="0"/>
            <a:t>Crear fidelidad en el consumidor</a:t>
          </a:r>
          <a:endParaRPr lang="es-EC" sz="2400" dirty="0"/>
        </a:p>
      </dgm:t>
    </dgm:pt>
    <dgm:pt modelId="{1C0FB3ED-F377-44F0-95E0-7B4561F065BF}" type="parTrans" cxnId="{5FD5A2E4-C9D7-4167-B784-5FD258B5DC19}">
      <dgm:prSet/>
      <dgm:spPr/>
      <dgm:t>
        <a:bodyPr/>
        <a:lstStyle/>
        <a:p>
          <a:endParaRPr lang="es-EC"/>
        </a:p>
      </dgm:t>
    </dgm:pt>
    <dgm:pt modelId="{403015B0-BFFD-4BCE-B4A1-26D7540B6202}" type="sibTrans" cxnId="{5FD5A2E4-C9D7-4167-B784-5FD258B5DC19}">
      <dgm:prSet/>
      <dgm:spPr/>
      <dgm:t>
        <a:bodyPr/>
        <a:lstStyle/>
        <a:p>
          <a:endParaRPr lang="es-EC"/>
        </a:p>
      </dgm:t>
    </dgm:pt>
    <dgm:pt modelId="{2DA85CF7-F795-4081-8BC4-5EB2106CB139}">
      <dgm:prSet phldrT="[Texto]" custT="1"/>
      <dgm:spPr/>
      <dgm:t>
        <a:bodyPr vert="vert270"/>
        <a:lstStyle/>
        <a:p>
          <a:r>
            <a:rPr lang="es-EC" sz="2400" dirty="0" smtClean="0"/>
            <a:t>Elaborar investigaciones de mercado</a:t>
          </a:r>
          <a:endParaRPr lang="es-EC" sz="2400" dirty="0"/>
        </a:p>
      </dgm:t>
    </dgm:pt>
    <dgm:pt modelId="{F0E2B442-7635-4D81-9DFF-2914F70DEA54}" type="parTrans" cxnId="{7E6F79CB-1970-4DF1-89D5-17B95308BBD2}">
      <dgm:prSet/>
      <dgm:spPr/>
      <dgm:t>
        <a:bodyPr/>
        <a:lstStyle/>
        <a:p>
          <a:endParaRPr lang="es-EC"/>
        </a:p>
      </dgm:t>
    </dgm:pt>
    <dgm:pt modelId="{D2682A93-0558-4E65-8F8E-FA677DC1A4F7}" type="sibTrans" cxnId="{7E6F79CB-1970-4DF1-89D5-17B95308BBD2}">
      <dgm:prSet/>
      <dgm:spPr/>
      <dgm:t>
        <a:bodyPr/>
        <a:lstStyle/>
        <a:p>
          <a:endParaRPr lang="es-EC"/>
        </a:p>
      </dgm:t>
    </dgm:pt>
    <dgm:pt modelId="{C9381FB4-9DFE-4B1C-8886-819D7A0539E9}">
      <dgm:prSet phldrT="[Texto]"/>
      <dgm:spPr/>
      <dgm:t>
        <a:bodyPr vert="vert270"/>
        <a:lstStyle/>
        <a:p>
          <a:pPr algn="l"/>
          <a:endParaRPr lang="es-EC" sz="1200" dirty="0"/>
        </a:p>
      </dgm:t>
    </dgm:pt>
    <dgm:pt modelId="{91E2CF58-A0DD-4E71-9912-5621B7697A7B}" type="parTrans" cxnId="{A2EA76E5-58E7-4AD6-A334-8F94D94D0C66}">
      <dgm:prSet/>
      <dgm:spPr/>
      <dgm:t>
        <a:bodyPr/>
        <a:lstStyle/>
        <a:p>
          <a:endParaRPr lang="es-EC"/>
        </a:p>
      </dgm:t>
    </dgm:pt>
    <dgm:pt modelId="{E31248CF-1054-40C5-B5A9-E7744B89724E}" type="sibTrans" cxnId="{A2EA76E5-58E7-4AD6-A334-8F94D94D0C66}">
      <dgm:prSet/>
      <dgm:spPr/>
      <dgm:t>
        <a:bodyPr/>
        <a:lstStyle/>
        <a:p>
          <a:endParaRPr lang="es-EC"/>
        </a:p>
      </dgm:t>
    </dgm:pt>
    <dgm:pt modelId="{2E55DCD6-4824-42D0-AD8A-075234B1336F}">
      <dgm:prSet phldrT="[Texto]" custT="1"/>
      <dgm:spPr/>
      <dgm:t>
        <a:bodyPr vert="vert270"/>
        <a:lstStyle/>
        <a:p>
          <a:r>
            <a:rPr lang="es-EC" sz="2400" dirty="0" smtClean="0"/>
            <a:t>Realizar un estudio financiero</a:t>
          </a:r>
          <a:endParaRPr lang="es-EC" sz="2400" dirty="0"/>
        </a:p>
      </dgm:t>
    </dgm:pt>
    <dgm:pt modelId="{99A4DDB4-ECB5-46A3-AB0E-F90D99FB12AF}" type="parTrans" cxnId="{C01FA847-B1FF-42BB-B72D-37F967404E25}">
      <dgm:prSet/>
      <dgm:spPr/>
      <dgm:t>
        <a:bodyPr/>
        <a:lstStyle/>
        <a:p>
          <a:endParaRPr lang="es-EC"/>
        </a:p>
      </dgm:t>
    </dgm:pt>
    <dgm:pt modelId="{B58F28C4-1032-4E68-9189-6C93C2885213}" type="sibTrans" cxnId="{C01FA847-B1FF-42BB-B72D-37F967404E25}">
      <dgm:prSet/>
      <dgm:spPr/>
      <dgm:t>
        <a:bodyPr/>
        <a:lstStyle/>
        <a:p>
          <a:endParaRPr lang="es-EC"/>
        </a:p>
      </dgm:t>
    </dgm:pt>
    <dgm:pt modelId="{3997E0D3-D79D-4E23-A0BD-8B15BB8544B8}">
      <dgm:prSet custT="1"/>
      <dgm:spPr/>
      <dgm:t>
        <a:bodyPr vert="vert270"/>
        <a:lstStyle/>
        <a:p>
          <a:r>
            <a:rPr lang="es-EC" sz="2400" dirty="0" smtClean="0"/>
            <a:t>Dar a conocer la infraestructura y el diseño interior</a:t>
          </a:r>
          <a:endParaRPr lang="es-EC" sz="2400" dirty="0"/>
        </a:p>
      </dgm:t>
    </dgm:pt>
    <dgm:pt modelId="{D7CBEF7B-A418-4070-A06F-2D3B38C7BC68}" type="parTrans" cxnId="{72C878D5-A22A-4AD2-B4B1-E5C809658BA6}">
      <dgm:prSet/>
      <dgm:spPr/>
      <dgm:t>
        <a:bodyPr/>
        <a:lstStyle/>
        <a:p>
          <a:endParaRPr lang="es-EC"/>
        </a:p>
      </dgm:t>
    </dgm:pt>
    <dgm:pt modelId="{3F43F693-E62B-4AB5-AFA9-A4DD463D8635}" type="sibTrans" cxnId="{72C878D5-A22A-4AD2-B4B1-E5C809658BA6}">
      <dgm:prSet/>
      <dgm:spPr/>
      <dgm:t>
        <a:bodyPr/>
        <a:lstStyle/>
        <a:p>
          <a:endParaRPr lang="es-EC"/>
        </a:p>
      </dgm:t>
    </dgm:pt>
    <dgm:pt modelId="{C1A03271-D173-4249-9FB9-343F4C580C9B}" type="pres">
      <dgm:prSet presAssocID="{10096576-1D08-4CE5-B9C0-00C9AAB3A5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98E662-2A07-42B0-BBF7-8655C3A94085}" type="pres">
      <dgm:prSet presAssocID="{43B39ACD-2DE4-4DEE-A0A3-D5AFCE0CB6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8C1BC-0AD5-4772-9B98-EA765B954408}" type="pres">
      <dgm:prSet presAssocID="{99636E95-6297-4D6E-A7A9-7C7938484AFE}" presName="sibTrans" presStyleCnt="0"/>
      <dgm:spPr/>
    </dgm:pt>
    <dgm:pt modelId="{B68F4E33-099E-4F7B-ADC9-1CA41E46BEA8}" type="pres">
      <dgm:prSet presAssocID="{0125640D-1381-46AC-B2F6-BD6ED8FF0477}" presName="node" presStyleLbl="node1" presStyleIdx="1" presStyleCnt="5" custLinFactNeighborX="-4565" custLinFactNeighborY="-9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CCB0B9-B84B-4621-8354-5F7AD14B9996}" type="pres">
      <dgm:prSet presAssocID="{403015B0-BFFD-4BCE-B4A1-26D7540B6202}" presName="sibTrans" presStyleCnt="0"/>
      <dgm:spPr/>
    </dgm:pt>
    <dgm:pt modelId="{C2E2D009-17EA-412D-AA16-017B992823ED}" type="pres">
      <dgm:prSet presAssocID="{2DA85CF7-F795-4081-8BC4-5EB2106CB139}" presName="node" presStyleLbl="node1" presStyleIdx="2" presStyleCnt="5" custLinFactNeighborX="-14221" custLinFactNeighborY="6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F53C52-1EF3-4489-8AB6-C4951D754284}" type="pres">
      <dgm:prSet presAssocID="{D2682A93-0558-4E65-8F8E-FA677DC1A4F7}" presName="sibTrans" presStyleCnt="0"/>
      <dgm:spPr/>
    </dgm:pt>
    <dgm:pt modelId="{2DB6EA7F-CC04-4F9D-9768-4F663A94F834}" type="pres">
      <dgm:prSet presAssocID="{2E55DCD6-4824-42D0-AD8A-075234B133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8AFCBB-D850-45E7-9DD9-7DB4005D106F}" type="pres">
      <dgm:prSet presAssocID="{B58F28C4-1032-4E68-9189-6C93C2885213}" presName="sibTrans" presStyleCnt="0"/>
      <dgm:spPr/>
    </dgm:pt>
    <dgm:pt modelId="{A27F4B64-334B-4663-8E1C-AB2034DFFA5F}" type="pres">
      <dgm:prSet presAssocID="{3997E0D3-D79D-4E23-A0BD-8B15BB8544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2C878D5-A22A-4AD2-B4B1-E5C809658BA6}" srcId="{10096576-1D08-4CE5-B9C0-00C9AAB3A5DD}" destId="{3997E0D3-D79D-4E23-A0BD-8B15BB8544B8}" srcOrd="4" destOrd="0" parTransId="{D7CBEF7B-A418-4070-A06F-2D3B38C7BC68}" sibTransId="{3F43F693-E62B-4AB5-AFA9-A4DD463D8635}"/>
    <dgm:cxn modelId="{A2EA76E5-58E7-4AD6-A334-8F94D94D0C66}" srcId="{0125640D-1381-46AC-B2F6-BD6ED8FF0477}" destId="{C9381FB4-9DFE-4B1C-8886-819D7A0539E9}" srcOrd="0" destOrd="0" parTransId="{91E2CF58-A0DD-4E71-9912-5621B7697A7B}" sibTransId="{E31248CF-1054-40C5-B5A9-E7744B89724E}"/>
    <dgm:cxn modelId="{176FE6D0-9A63-4B7F-ACD3-C00D82BFB7DC}" srcId="{10096576-1D08-4CE5-B9C0-00C9AAB3A5DD}" destId="{43B39ACD-2DE4-4DEE-A0A3-D5AFCE0CB652}" srcOrd="0" destOrd="0" parTransId="{A37EA9EE-1157-48B9-81A7-A42DD7152D90}" sibTransId="{99636E95-6297-4D6E-A7A9-7C7938484AFE}"/>
    <dgm:cxn modelId="{C01FA847-B1FF-42BB-B72D-37F967404E25}" srcId="{10096576-1D08-4CE5-B9C0-00C9AAB3A5DD}" destId="{2E55DCD6-4824-42D0-AD8A-075234B1336F}" srcOrd="3" destOrd="0" parTransId="{99A4DDB4-ECB5-46A3-AB0E-F90D99FB12AF}" sibTransId="{B58F28C4-1032-4E68-9189-6C93C2885213}"/>
    <dgm:cxn modelId="{BFD8A351-4168-4D66-9747-3AE3BB36A823}" type="presOf" srcId="{2E55DCD6-4824-42D0-AD8A-075234B1336F}" destId="{2DB6EA7F-CC04-4F9D-9768-4F663A94F834}" srcOrd="0" destOrd="0" presId="urn:microsoft.com/office/officeart/2005/8/layout/hList6"/>
    <dgm:cxn modelId="{AFD8C2D6-7232-4097-ABE0-0824FFB698C2}" type="presOf" srcId="{2DA85CF7-F795-4081-8BC4-5EB2106CB139}" destId="{C2E2D009-17EA-412D-AA16-017B992823ED}" srcOrd="0" destOrd="0" presId="urn:microsoft.com/office/officeart/2005/8/layout/hList6"/>
    <dgm:cxn modelId="{8DC9B431-58A5-4E90-A87A-5C701DE4075C}" type="presOf" srcId="{0125640D-1381-46AC-B2F6-BD6ED8FF0477}" destId="{B68F4E33-099E-4F7B-ADC9-1CA41E46BEA8}" srcOrd="0" destOrd="0" presId="urn:microsoft.com/office/officeart/2005/8/layout/hList6"/>
    <dgm:cxn modelId="{CB5DF182-B6E3-4FDC-AE59-173EEAAD4C24}" type="presOf" srcId="{10096576-1D08-4CE5-B9C0-00C9AAB3A5DD}" destId="{C1A03271-D173-4249-9FB9-343F4C580C9B}" srcOrd="0" destOrd="0" presId="urn:microsoft.com/office/officeart/2005/8/layout/hList6"/>
    <dgm:cxn modelId="{26108E7D-DB64-4406-8381-41C02C273FB9}" type="presOf" srcId="{43B39ACD-2DE4-4DEE-A0A3-D5AFCE0CB652}" destId="{C598E662-2A07-42B0-BBF7-8655C3A94085}" srcOrd="0" destOrd="0" presId="urn:microsoft.com/office/officeart/2005/8/layout/hList6"/>
    <dgm:cxn modelId="{5FD5A2E4-C9D7-4167-B784-5FD258B5DC19}" srcId="{10096576-1D08-4CE5-B9C0-00C9AAB3A5DD}" destId="{0125640D-1381-46AC-B2F6-BD6ED8FF0477}" srcOrd="1" destOrd="0" parTransId="{1C0FB3ED-F377-44F0-95E0-7B4561F065BF}" sibTransId="{403015B0-BFFD-4BCE-B4A1-26D7540B6202}"/>
    <dgm:cxn modelId="{42B27B40-B1CA-4D9F-A49D-D91B8B489F31}" type="presOf" srcId="{3997E0D3-D79D-4E23-A0BD-8B15BB8544B8}" destId="{A27F4B64-334B-4663-8E1C-AB2034DFFA5F}" srcOrd="0" destOrd="0" presId="urn:microsoft.com/office/officeart/2005/8/layout/hList6"/>
    <dgm:cxn modelId="{7E6F79CB-1970-4DF1-89D5-17B95308BBD2}" srcId="{10096576-1D08-4CE5-B9C0-00C9AAB3A5DD}" destId="{2DA85CF7-F795-4081-8BC4-5EB2106CB139}" srcOrd="2" destOrd="0" parTransId="{F0E2B442-7635-4D81-9DFF-2914F70DEA54}" sibTransId="{D2682A93-0558-4E65-8F8E-FA677DC1A4F7}"/>
    <dgm:cxn modelId="{36229A1B-80D4-4FDF-B210-4038E582D09C}" type="presOf" srcId="{C9381FB4-9DFE-4B1C-8886-819D7A0539E9}" destId="{B68F4E33-099E-4F7B-ADC9-1CA41E46BEA8}" srcOrd="0" destOrd="1" presId="urn:microsoft.com/office/officeart/2005/8/layout/hList6"/>
    <dgm:cxn modelId="{477A36EE-89D6-46AB-B151-6510015E1B8C}" type="presParOf" srcId="{C1A03271-D173-4249-9FB9-343F4C580C9B}" destId="{C598E662-2A07-42B0-BBF7-8655C3A94085}" srcOrd="0" destOrd="0" presId="urn:microsoft.com/office/officeart/2005/8/layout/hList6"/>
    <dgm:cxn modelId="{E995AAE8-2235-4225-9447-9ED5A5050EA6}" type="presParOf" srcId="{C1A03271-D173-4249-9FB9-343F4C580C9B}" destId="{B9C8C1BC-0AD5-4772-9B98-EA765B954408}" srcOrd="1" destOrd="0" presId="urn:microsoft.com/office/officeart/2005/8/layout/hList6"/>
    <dgm:cxn modelId="{BBD32A0B-A14E-4025-A7BE-CC1D7992E086}" type="presParOf" srcId="{C1A03271-D173-4249-9FB9-343F4C580C9B}" destId="{B68F4E33-099E-4F7B-ADC9-1CA41E46BEA8}" srcOrd="2" destOrd="0" presId="urn:microsoft.com/office/officeart/2005/8/layout/hList6"/>
    <dgm:cxn modelId="{06D4BEFB-FB08-4BCA-9063-601DC2F6F18E}" type="presParOf" srcId="{C1A03271-D173-4249-9FB9-343F4C580C9B}" destId="{47CCB0B9-B84B-4621-8354-5F7AD14B9996}" srcOrd="3" destOrd="0" presId="urn:microsoft.com/office/officeart/2005/8/layout/hList6"/>
    <dgm:cxn modelId="{B3BA3457-76FF-4E9A-B335-7C1805385288}" type="presParOf" srcId="{C1A03271-D173-4249-9FB9-343F4C580C9B}" destId="{C2E2D009-17EA-412D-AA16-017B992823ED}" srcOrd="4" destOrd="0" presId="urn:microsoft.com/office/officeart/2005/8/layout/hList6"/>
    <dgm:cxn modelId="{DC7EE9CE-A0A7-4630-B06B-63C127646791}" type="presParOf" srcId="{C1A03271-D173-4249-9FB9-343F4C580C9B}" destId="{4EF53C52-1EF3-4489-8AB6-C4951D754284}" srcOrd="5" destOrd="0" presId="urn:microsoft.com/office/officeart/2005/8/layout/hList6"/>
    <dgm:cxn modelId="{DD23D63C-DDD6-4A8E-95E4-6B0702919027}" type="presParOf" srcId="{C1A03271-D173-4249-9FB9-343F4C580C9B}" destId="{2DB6EA7F-CC04-4F9D-9768-4F663A94F834}" srcOrd="6" destOrd="0" presId="urn:microsoft.com/office/officeart/2005/8/layout/hList6"/>
    <dgm:cxn modelId="{32F8E2FA-65ED-4059-8584-46D10EC95808}" type="presParOf" srcId="{C1A03271-D173-4249-9FB9-343F4C580C9B}" destId="{DB8AFCBB-D850-45E7-9DD9-7DB4005D106F}" srcOrd="7" destOrd="0" presId="urn:microsoft.com/office/officeart/2005/8/layout/hList6"/>
    <dgm:cxn modelId="{F22D2277-A6FC-4BE5-872F-0EF9C674FAAB}" type="presParOf" srcId="{C1A03271-D173-4249-9FB9-343F4C580C9B}" destId="{A27F4B64-334B-4663-8E1C-AB2034DFFA5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CD211F-C6E6-4EE8-BF6E-C91F386F66A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719EA75-93F6-4344-8E6D-786CD7363715}">
      <dgm:prSet phldrT="[Texto]"/>
      <dgm:spPr/>
      <dgm:t>
        <a:bodyPr/>
        <a:lstStyle/>
        <a:p>
          <a:r>
            <a:rPr lang="es-EC" dirty="0" smtClean="0"/>
            <a:t>OBEJETIVOS GENERALES</a:t>
          </a:r>
          <a:endParaRPr lang="es-EC" dirty="0"/>
        </a:p>
      </dgm:t>
    </dgm:pt>
    <dgm:pt modelId="{437C4C13-3712-4F59-8791-015ABF3F5806}" type="parTrans" cxnId="{E31AF613-AFFA-4C83-A42A-67724443F36F}">
      <dgm:prSet/>
      <dgm:spPr/>
      <dgm:t>
        <a:bodyPr/>
        <a:lstStyle/>
        <a:p>
          <a:endParaRPr lang="es-EC"/>
        </a:p>
      </dgm:t>
    </dgm:pt>
    <dgm:pt modelId="{A3E06D6C-A31A-4809-9060-B99A997F9350}" type="sibTrans" cxnId="{E31AF613-AFFA-4C83-A42A-67724443F36F}">
      <dgm:prSet/>
      <dgm:spPr/>
      <dgm:t>
        <a:bodyPr/>
        <a:lstStyle/>
        <a:p>
          <a:endParaRPr lang="es-EC"/>
        </a:p>
      </dgm:t>
    </dgm:pt>
    <dgm:pt modelId="{532D99C2-CC97-42FF-A116-9289CE1F18A6}">
      <dgm:prSet phldrT="[Texto]" custT="1"/>
      <dgm:spPr/>
      <dgm:t>
        <a:bodyPr/>
        <a:lstStyle/>
        <a:p>
          <a:r>
            <a:rPr lang="es-EC" sz="2400" dirty="0" smtClean="0"/>
            <a:t>Determinar si existe la necesidad de un restaurante temático en la ciudad de Machala</a:t>
          </a:r>
          <a:endParaRPr lang="es-EC" sz="2400" dirty="0"/>
        </a:p>
      </dgm:t>
    </dgm:pt>
    <dgm:pt modelId="{2319DFD2-8FF4-407F-BD05-A05F1F4DCC41}" type="parTrans" cxnId="{CDCA3632-970C-4C26-8D68-EAD86F3D8A7D}">
      <dgm:prSet/>
      <dgm:spPr/>
      <dgm:t>
        <a:bodyPr/>
        <a:lstStyle/>
        <a:p>
          <a:endParaRPr lang="es-EC"/>
        </a:p>
      </dgm:t>
    </dgm:pt>
    <dgm:pt modelId="{3E3BD8CC-8BF9-43C5-BF06-8D82531E2FBE}" type="sibTrans" cxnId="{CDCA3632-970C-4C26-8D68-EAD86F3D8A7D}">
      <dgm:prSet/>
      <dgm:spPr/>
      <dgm:t>
        <a:bodyPr/>
        <a:lstStyle/>
        <a:p>
          <a:endParaRPr lang="es-EC"/>
        </a:p>
      </dgm:t>
    </dgm:pt>
    <dgm:pt modelId="{B59FC135-F7E9-402C-99B5-24539B105DEC}">
      <dgm:prSet phldrT="[Texto]"/>
      <dgm:spPr/>
      <dgm:t>
        <a:bodyPr/>
        <a:lstStyle/>
        <a:p>
          <a:r>
            <a:rPr lang="es-EC" dirty="0" smtClean="0"/>
            <a:t>Determinar cuáles serían los precios de aceptación del público, sean estos para platos fuertes o para </a:t>
          </a:r>
          <a:r>
            <a:rPr lang="es-EC" dirty="0" err="1" smtClean="0"/>
            <a:t>piqueos</a:t>
          </a:r>
          <a:r>
            <a:rPr lang="es-EC" dirty="0" smtClean="0"/>
            <a:t> y bebidas</a:t>
          </a:r>
          <a:endParaRPr lang="es-EC" dirty="0"/>
        </a:p>
      </dgm:t>
    </dgm:pt>
    <dgm:pt modelId="{AAE4A5B5-418B-4D42-AB3C-E3B573451AF3}" type="parTrans" cxnId="{852779E6-B2D4-4B68-ABE4-B2C518705166}">
      <dgm:prSet/>
      <dgm:spPr/>
      <dgm:t>
        <a:bodyPr/>
        <a:lstStyle/>
        <a:p>
          <a:endParaRPr lang="es-EC"/>
        </a:p>
      </dgm:t>
    </dgm:pt>
    <dgm:pt modelId="{2DF395CD-ED08-46EB-A4DD-8D31082E68F7}" type="sibTrans" cxnId="{852779E6-B2D4-4B68-ABE4-B2C518705166}">
      <dgm:prSet/>
      <dgm:spPr/>
      <dgm:t>
        <a:bodyPr/>
        <a:lstStyle/>
        <a:p>
          <a:endParaRPr lang="es-EC"/>
        </a:p>
      </dgm:t>
    </dgm:pt>
    <dgm:pt modelId="{43FA4521-E3F4-4899-BFBD-843ACF019B87}" type="pres">
      <dgm:prSet presAssocID="{C6CD211F-C6E6-4EE8-BF6E-C91F386F66A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1E4957-63F7-46F1-BA29-59E9C94430E7}" type="pres">
      <dgm:prSet presAssocID="{9719EA75-93F6-4344-8E6D-786CD7363715}" presName="root1" presStyleCnt="0"/>
      <dgm:spPr/>
    </dgm:pt>
    <dgm:pt modelId="{5A47BFD6-54F6-419E-9574-73C6F7112200}" type="pres">
      <dgm:prSet presAssocID="{9719EA75-93F6-4344-8E6D-786CD736371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947557-77A5-4C6A-A6BF-753113BFF42A}" type="pres">
      <dgm:prSet presAssocID="{9719EA75-93F6-4344-8E6D-786CD7363715}" presName="level2hierChild" presStyleCnt="0"/>
      <dgm:spPr/>
    </dgm:pt>
    <dgm:pt modelId="{F1C79EE9-E2D1-4BF5-917B-127FBDA3DFFE}" type="pres">
      <dgm:prSet presAssocID="{2319DFD2-8FF4-407F-BD05-A05F1F4DCC41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BC93CB6A-45FD-4865-9627-D17752EEA6EF}" type="pres">
      <dgm:prSet presAssocID="{2319DFD2-8FF4-407F-BD05-A05F1F4DCC41}" presName="connTx" presStyleLbl="parChTrans1D2" presStyleIdx="0" presStyleCnt="2"/>
      <dgm:spPr/>
      <dgm:t>
        <a:bodyPr/>
        <a:lstStyle/>
        <a:p>
          <a:endParaRPr lang="es-EC"/>
        </a:p>
      </dgm:t>
    </dgm:pt>
    <dgm:pt modelId="{511A4372-AD92-4898-899A-9F29BE09F45F}" type="pres">
      <dgm:prSet presAssocID="{532D99C2-CC97-42FF-A116-9289CE1F18A6}" presName="root2" presStyleCnt="0"/>
      <dgm:spPr/>
    </dgm:pt>
    <dgm:pt modelId="{E44F5AAF-9337-4D49-A7E9-607BB1485BD6}" type="pres">
      <dgm:prSet presAssocID="{532D99C2-CC97-42FF-A116-9289CE1F18A6}" presName="LevelTwoTextNode" presStyleLbl="node2" presStyleIdx="0" presStyleCnt="2" custScaleX="170614" custScaleY="184706" custLinFactNeighborX="3788" custLinFactNeighborY="-594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950D9E-3D26-4B0B-BBA4-80C51A8DABAD}" type="pres">
      <dgm:prSet presAssocID="{532D99C2-CC97-42FF-A116-9289CE1F18A6}" presName="level3hierChild" presStyleCnt="0"/>
      <dgm:spPr/>
    </dgm:pt>
    <dgm:pt modelId="{68F5A76B-7A7D-468C-84F3-43A08EE89293}" type="pres">
      <dgm:prSet presAssocID="{AAE4A5B5-418B-4D42-AB3C-E3B573451AF3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AC31C83F-B65D-48B4-BC64-6CA4D0EFDB33}" type="pres">
      <dgm:prSet presAssocID="{AAE4A5B5-418B-4D42-AB3C-E3B573451AF3}" presName="connTx" presStyleLbl="parChTrans1D2" presStyleIdx="1" presStyleCnt="2"/>
      <dgm:spPr/>
      <dgm:t>
        <a:bodyPr/>
        <a:lstStyle/>
        <a:p>
          <a:endParaRPr lang="es-EC"/>
        </a:p>
      </dgm:t>
    </dgm:pt>
    <dgm:pt modelId="{6B7AFF5E-5CBE-49AC-BB5A-00CE6E5AE654}" type="pres">
      <dgm:prSet presAssocID="{B59FC135-F7E9-402C-99B5-24539B105DEC}" presName="root2" presStyleCnt="0"/>
      <dgm:spPr/>
    </dgm:pt>
    <dgm:pt modelId="{A5EA99BE-EB87-47C9-BF40-E767B4F0D103}" type="pres">
      <dgm:prSet presAssocID="{B59FC135-F7E9-402C-99B5-24539B105DEC}" presName="LevelTwoTextNode" presStyleLbl="node2" presStyleIdx="1" presStyleCnt="2" custScaleX="165508" custScaleY="208830" custLinFactNeighborX="6885" custLinFactNeighborY="877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179F32-5BF3-42CD-A64B-B8C73F6BD1E5}" type="pres">
      <dgm:prSet presAssocID="{B59FC135-F7E9-402C-99B5-24539B105DEC}" presName="level3hierChild" presStyleCnt="0"/>
      <dgm:spPr/>
    </dgm:pt>
  </dgm:ptLst>
  <dgm:cxnLst>
    <dgm:cxn modelId="{24945EC6-E004-449F-9E59-1393FF8C97B5}" type="presOf" srcId="{C6CD211F-C6E6-4EE8-BF6E-C91F386F66A2}" destId="{43FA4521-E3F4-4899-BFBD-843ACF019B87}" srcOrd="0" destOrd="0" presId="urn:microsoft.com/office/officeart/2008/layout/HorizontalMultiLevelHierarchy"/>
    <dgm:cxn modelId="{6ABF12C6-0132-4DBF-92F6-1AEBE7CFEAEC}" type="presOf" srcId="{AAE4A5B5-418B-4D42-AB3C-E3B573451AF3}" destId="{68F5A76B-7A7D-468C-84F3-43A08EE89293}" srcOrd="0" destOrd="0" presId="urn:microsoft.com/office/officeart/2008/layout/HorizontalMultiLevelHierarchy"/>
    <dgm:cxn modelId="{852779E6-B2D4-4B68-ABE4-B2C518705166}" srcId="{9719EA75-93F6-4344-8E6D-786CD7363715}" destId="{B59FC135-F7E9-402C-99B5-24539B105DEC}" srcOrd="1" destOrd="0" parTransId="{AAE4A5B5-418B-4D42-AB3C-E3B573451AF3}" sibTransId="{2DF395CD-ED08-46EB-A4DD-8D31082E68F7}"/>
    <dgm:cxn modelId="{23C62AA7-0FC3-4AB2-8251-3B761166AB24}" type="presOf" srcId="{B59FC135-F7E9-402C-99B5-24539B105DEC}" destId="{A5EA99BE-EB87-47C9-BF40-E767B4F0D103}" srcOrd="0" destOrd="0" presId="urn:microsoft.com/office/officeart/2008/layout/HorizontalMultiLevelHierarchy"/>
    <dgm:cxn modelId="{E31AF613-AFFA-4C83-A42A-67724443F36F}" srcId="{C6CD211F-C6E6-4EE8-BF6E-C91F386F66A2}" destId="{9719EA75-93F6-4344-8E6D-786CD7363715}" srcOrd="0" destOrd="0" parTransId="{437C4C13-3712-4F59-8791-015ABF3F5806}" sibTransId="{A3E06D6C-A31A-4809-9060-B99A997F9350}"/>
    <dgm:cxn modelId="{39D68F07-8D52-46D1-81F0-A0F2E3C867C6}" type="presOf" srcId="{2319DFD2-8FF4-407F-BD05-A05F1F4DCC41}" destId="{BC93CB6A-45FD-4865-9627-D17752EEA6EF}" srcOrd="1" destOrd="0" presId="urn:microsoft.com/office/officeart/2008/layout/HorizontalMultiLevelHierarchy"/>
    <dgm:cxn modelId="{FD9195AC-07FE-4437-8E7B-46F9B8BF155F}" type="presOf" srcId="{2319DFD2-8FF4-407F-BD05-A05F1F4DCC41}" destId="{F1C79EE9-E2D1-4BF5-917B-127FBDA3DFFE}" srcOrd="0" destOrd="0" presId="urn:microsoft.com/office/officeart/2008/layout/HorizontalMultiLevelHierarchy"/>
    <dgm:cxn modelId="{E17209F8-4733-4514-B6CD-FD5442F0A48A}" type="presOf" srcId="{9719EA75-93F6-4344-8E6D-786CD7363715}" destId="{5A47BFD6-54F6-419E-9574-73C6F7112200}" srcOrd="0" destOrd="0" presId="urn:microsoft.com/office/officeart/2008/layout/HorizontalMultiLevelHierarchy"/>
    <dgm:cxn modelId="{B644D5E2-4379-4D29-81FA-FBE705EFDBEA}" type="presOf" srcId="{532D99C2-CC97-42FF-A116-9289CE1F18A6}" destId="{E44F5AAF-9337-4D49-A7E9-607BB1485BD6}" srcOrd="0" destOrd="0" presId="urn:microsoft.com/office/officeart/2008/layout/HorizontalMultiLevelHierarchy"/>
    <dgm:cxn modelId="{CDCA3632-970C-4C26-8D68-EAD86F3D8A7D}" srcId="{9719EA75-93F6-4344-8E6D-786CD7363715}" destId="{532D99C2-CC97-42FF-A116-9289CE1F18A6}" srcOrd="0" destOrd="0" parTransId="{2319DFD2-8FF4-407F-BD05-A05F1F4DCC41}" sibTransId="{3E3BD8CC-8BF9-43C5-BF06-8D82531E2FBE}"/>
    <dgm:cxn modelId="{4E9C2EBF-E3A4-4BD3-8715-DC6397F619F0}" type="presOf" srcId="{AAE4A5B5-418B-4D42-AB3C-E3B573451AF3}" destId="{AC31C83F-B65D-48B4-BC64-6CA4D0EFDB33}" srcOrd="1" destOrd="0" presId="urn:microsoft.com/office/officeart/2008/layout/HorizontalMultiLevelHierarchy"/>
    <dgm:cxn modelId="{0C7A9B02-7E89-428E-868B-4253D3106D31}" type="presParOf" srcId="{43FA4521-E3F4-4899-BFBD-843ACF019B87}" destId="{E41E4957-63F7-46F1-BA29-59E9C94430E7}" srcOrd="0" destOrd="0" presId="urn:microsoft.com/office/officeart/2008/layout/HorizontalMultiLevelHierarchy"/>
    <dgm:cxn modelId="{788BEF54-0762-46CC-A718-70A6B0D4ACDE}" type="presParOf" srcId="{E41E4957-63F7-46F1-BA29-59E9C94430E7}" destId="{5A47BFD6-54F6-419E-9574-73C6F7112200}" srcOrd="0" destOrd="0" presId="urn:microsoft.com/office/officeart/2008/layout/HorizontalMultiLevelHierarchy"/>
    <dgm:cxn modelId="{88AFA2C3-073C-4A70-877F-0214BFE17D7C}" type="presParOf" srcId="{E41E4957-63F7-46F1-BA29-59E9C94430E7}" destId="{F7947557-77A5-4C6A-A6BF-753113BFF42A}" srcOrd="1" destOrd="0" presId="urn:microsoft.com/office/officeart/2008/layout/HorizontalMultiLevelHierarchy"/>
    <dgm:cxn modelId="{C182E7F8-C63A-4777-9846-E5C4E30298ED}" type="presParOf" srcId="{F7947557-77A5-4C6A-A6BF-753113BFF42A}" destId="{F1C79EE9-E2D1-4BF5-917B-127FBDA3DFFE}" srcOrd="0" destOrd="0" presId="urn:microsoft.com/office/officeart/2008/layout/HorizontalMultiLevelHierarchy"/>
    <dgm:cxn modelId="{055D479E-5156-4D51-8FC1-116B2489ED00}" type="presParOf" srcId="{F1C79EE9-E2D1-4BF5-917B-127FBDA3DFFE}" destId="{BC93CB6A-45FD-4865-9627-D17752EEA6EF}" srcOrd="0" destOrd="0" presId="urn:microsoft.com/office/officeart/2008/layout/HorizontalMultiLevelHierarchy"/>
    <dgm:cxn modelId="{B11BB8C4-1FA9-4D4E-B822-3D7F37228AD0}" type="presParOf" srcId="{F7947557-77A5-4C6A-A6BF-753113BFF42A}" destId="{511A4372-AD92-4898-899A-9F29BE09F45F}" srcOrd="1" destOrd="0" presId="urn:microsoft.com/office/officeart/2008/layout/HorizontalMultiLevelHierarchy"/>
    <dgm:cxn modelId="{1D2CD361-D215-4D42-8FBD-A86BD1952D31}" type="presParOf" srcId="{511A4372-AD92-4898-899A-9F29BE09F45F}" destId="{E44F5AAF-9337-4D49-A7E9-607BB1485BD6}" srcOrd="0" destOrd="0" presId="urn:microsoft.com/office/officeart/2008/layout/HorizontalMultiLevelHierarchy"/>
    <dgm:cxn modelId="{40CBF809-3B5D-40E9-A453-6229FAD0A2AF}" type="presParOf" srcId="{511A4372-AD92-4898-899A-9F29BE09F45F}" destId="{58950D9E-3D26-4B0B-BBA4-80C51A8DABAD}" srcOrd="1" destOrd="0" presId="urn:microsoft.com/office/officeart/2008/layout/HorizontalMultiLevelHierarchy"/>
    <dgm:cxn modelId="{2203D2F8-7C6E-4B08-83A4-787F66532710}" type="presParOf" srcId="{F7947557-77A5-4C6A-A6BF-753113BFF42A}" destId="{68F5A76B-7A7D-468C-84F3-43A08EE89293}" srcOrd="2" destOrd="0" presId="urn:microsoft.com/office/officeart/2008/layout/HorizontalMultiLevelHierarchy"/>
    <dgm:cxn modelId="{15E5AC9B-571A-4CC0-BA0C-622118B56B46}" type="presParOf" srcId="{68F5A76B-7A7D-468C-84F3-43A08EE89293}" destId="{AC31C83F-B65D-48B4-BC64-6CA4D0EFDB33}" srcOrd="0" destOrd="0" presId="urn:microsoft.com/office/officeart/2008/layout/HorizontalMultiLevelHierarchy"/>
    <dgm:cxn modelId="{55B0038C-0C65-40A5-BA99-AFD8CEA5EA57}" type="presParOf" srcId="{F7947557-77A5-4C6A-A6BF-753113BFF42A}" destId="{6B7AFF5E-5CBE-49AC-BB5A-00CE6E5AE654}" srcOrd="3" destOrd="0" presId="urn:microsoft.com/office/officeart/2008/layout/HorizontalMultiLevelHierarchy"/>
    <dgm:cxn modelId="{378926F4-A067-416A-9054-FD861ABE64E9}" type="presParOf" srcId="{6B7AFF5E-5CBE-49AC-BB5A-00CE6E5AE654}" destId="{A5EA99BE-EB87-47C9-BF40-E767B4F0D103}" srcOrd="0" destOrd="0" presId="urn:microsoft.com/office/officeart/2008/layout/HorizontalMultiLevelHierarchy"/>
    <dgm:cxn modelId="{1A24D1D2-66F8-4542-B522-BEDB140DC95B}" type="presParOf" srcId="{6B7AFF5E-5CBE-49AC-BB5A-00CE6E5AE654}" destId="{C6179F32-5BF3-42CD-A64B-B8C73F6BD1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4078CD-71EB-48A2-9CC5-22B5EEC414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F893A4C-38C1-4557-A297-3F3343B48F1D}">
      <dgm:prSet phldrT="[Texto]"/>
      <dgm:spPr/>
      <dgm:t>
        <a:bodyPr/>
        <a:lstStyle/>
        <a:p>
          <a:r>
            <a:rPr lang="es-EC" dirty="0" smtClean="0"/>
            <a:t>Objetivos Específicos</a:t>
          </a:r>
          <a:endParaRPr lang="es-EC" dirty="0"/>
        </a:p>
      </dgm:t>
    </dgm:pt>
    <dgm:pt modelId="{69554B23-CB7E-4859-8EF5-B229E13A3575}" type="parTrans" cxnId="{C1A74889-47EA-4AE0-ACB1-43724FBF663D}">
      <dgm:prSet/>
      <dgm:spPr/>
      <dgm:t>
        <a:bodyPr/>
        <a:lstStyle/>
        <a:p>
          <a:endParaRPr lang="es-EC"/>
        </a:p>
      </dgm:t>
    </dgm:pt>
    <dgm:pt modelId="{1B8910C1-EDD1-4D7C-A921-B8620F076A07}" type="sibTrans" cxnId="{C1A74889-47EA-4AE0-ACB1-43724FBF663D}">
      <dgm:prSet/>
      <dgm:spPr/>
      <dgm:t>
        <a:bodyPr/>
        <a:lstStyle/>
        <a:p>
          <a:endParaRPr lang="es-EC"/>
        </a:p>
      </dgm:t>
    </dgm:pt>
    <dgm:pt modelId="{D093782C-94DD-44FB-9231-D055A3C1DB2C}">
      <dgm:prSet phldrT="[Texto]"/>
      <dgm:spPr/>
      <dgm:t>
        <a:bodyPr/>
        <a:lstStyle/>
        <a:p>
          <a:r>
            <a:rPr lang="es-EC" dirty="0" smtClean="0"/>
            <a:t>Determinar el nivel de aceptación</a:t>
          </a:r>
          <a:endParaRPr lang="es-EC" dirty="0"/>
        </a:p>
      </dgm:t>
    </dgm:pt>
    <dgm:pt modelId="{D92228A3-4E49-44BC-86EC-4E7903C24B8F}" type="parTrans" cxnId="{C2777B09-5175-4C6D-B2D5-C6A38499B2AA}">
      <dgm:prSet/>
      <dgm:spPr/>
      <dgm:t>
        <a:bodyPr/>
        <a:lstStyle/>
        <a:p>
          <a:endParaRPr lang="es-EC"/>
        </a:p>
      </dgm:t>
    </dgm:pt>
    <dgm:pt modelId="{F87B1BC0-DE80-4AC1-A239-93D14A3EB999}" type="sibTrans" cxnId="{C2777B09-5175-4C6D-B2D5-C6A38499B2AA}">
      <dgm:prSet/>
      <dgm:spPr/>
      <dgm:t>
        <a:bodyPr/>
        <a:lstStyle/>
        <a:p>
          <a:endParaRPr lang="es-EC"/>
        </a:p>
      </dgm:t>
    </dgm:pt>
    <dgm:pt modelId="{21F0D493-BFD4-45D1-94EF-3497F24F7DD4}">
      <dgm:prSet phldrT="[Texto]"/>
      <dgm:spPr/>
      <dgm:t>
        <a:bodyPr/>
        <a:lstStyle/>
        <a:p>
          <a:r>
            <a:rPr lang="es-EC" dirty="0" smtClean="0"/>
            <a:t>Determinar el rango de edad (clientes potenciales)</a:t>
          </a:r>
          <a:endParaRPr lang="es-EC" dirty="0"/>
        </a:p>
      </dgm:t>
    </dgm:pt>
    <dgm:pt modelId="{A4B1B6C5-3E77-4860-AC02-890C15565C89}" type="parTrans" cxnId="{D58A3F05-B14D-4CE3-AA1B-279BE9DD37B7}">
      <dgm:prSet/>
      <dgm:spPr/>
      <dgm:t>
        <a:bodyPr/>
        <a:lstStyle/>
        <a:p>
          <a:endParaRPr lang="es-EC"/>
        </a:p>
      </dgm:t>
    </dgm:pt>
    <dgm:pt modelId="{60C600C3-4044-4208-BF42-93AF2D51ECF1}" type="sibTrans" cxnId="{D58A3F05-B14D-4CE3-AA1B-279BE9DD37B7}">
      <dgm:prSet/>
      <dgm:spPr/>
      <dgm:t>
        <a:bodyPr/>
        <a:lstStyle/>
        <a:p>
          <a:endParaRPr lang="es-EC"/>
        </a:p>
      </dgm:t>
    </dgm:pt>
    <dgm:pt modelId="{CBCC269F-BEB1-44DF-9035-87C41905CF1B}">
      <dgm:prSet phldrT="[Texto]"/>
      <dgm:spPr/>
      <dgm:t>
        <a:bodyPr/>
        <a:lstStyle/>
        <a:p>
          <a:r>
            <a:rPr lang="es-EC" dirty="0" smtClean="0"/>
            <a:t>Determinar los precios de aceptación</a:t>
          </a:r>
          <a:endParaRPr lang="es-EC" dirty="0"/>
        </a:p>
      </dgm:t>
    </dgm:pt>
    <dgm:pt modelId="{E36AF8EE-B212-4168-AAED-C39A8DCBDF7A}" type="parTrans" cxnId="{BD347A3E-E41A-4F5A-9C24-42375AC75E37}">
      <dgm:prSet/>
      <dgm:spPr/>
      <dgm:t>
        <a:bodyPr/>
        <a:lstStyle/>
        <a:p>
          <a:endParaRPr lang="es-EC"/>
        </a:p>
      </dgm:t>
    </dgm:pt>
    <dgm:pt modelId="{566978F5-FC56-476B-94BB-783BD50DC4B3}" type="sibTrans" cxnId="{BD347A3E-E41A-4F5A-9C24-42375AC75E37}">
      <dgm:prSet/>
      <dgm:spPr/>
      <dgm:t>
        <a:bodyPr/>
        <a:lstStyle/>
        <a:p>
          <a:endParaRPr lang="es-EC"/>
        </a:p>
      </dgm:t>
    </dgm:pt>
    <dgm:pt modelId="{3BD9B625-DF42-45E3-BD4A-54C8A8B8978B}">
      <dgm:prSet phldrT="[Texto]"/>
      <dgm:spPr/>
      <dgm:t>
        <a:bodyPr/>
        <a:lstStyle/>
        <a:p>
          <a:r>
            <a:rPr lang="es-EC" dirty="0" smtClean="0"/>
            <a:t>Conocer el menú de preferencia de los encuestados, </a:t>
          </a:r>
          <a:endParaRPr lang="es-EC" dirty="0"/>
        </a:p>
      </dgm:t>
    </dgm:pt>
    <dgm:pt modelId="{158C6545-AD98-4735-B5FD-7D9E346FEF31}" type="parTrans" cxnId="{AB905F72-FFFF-4AE7-96F3-5E8A5EFB4350}">
      <dgm:prSet/>
      <dgm:spPr/>
      <dgm:t>
        <a:bodyPr/>
        <a:lstStyle/>
        <a:p>
          <a:endParaRPr lang="es-EC"/>
        </a:p>
      </dgm:t>
    </dgm:pt>
    <dgm:pt modelId="{85ED70DA-E406-4677-97AB-507773003BC0}" type="sibTrans" cxnId="{AB905F72-FFFF-4AE7-96F3-5E8A5EFB4350}">
      <dgm:prSet/>
      <dgm:spPr/>
      <dgm:t>
        <a:bodyPr/>
        <a:lstStyle/>
        <a:p>
          <a:endParaRPr lang="es-EC"/>
        </a:p>
      </dgm:t>
    </dgm:pt>
    <dgm:pt modelId="{37F47515-A494-4D73-9777-A33378739D4C}">
      <dgm:prSet phldrT="[Texto]"/>
      <dgm:spPr/>
      <dgm:t>
        <a:bodyPr/>
        <a:lstStyle/>
        <a:p>
          <a:r>
            <a:rPr lang="es-EC" dirty="0" smtClean="0"/>
            <a:t>Determinar qué servicios adicionales</a:t>
          </a:r>
          <a:endParaRPr lang="es-EC" dirty="0"/>
        </a:p>
      </dgm:t>
    </dgm:pt>
    <dgm:pt modelId="{4207ACFC-3585-43AF-890B-728FDBA35A47}" type="parTrans" cxnId="{E003239A-7D07-4F68-AB47-CC0DB1716E35}">
      <dgm:prSet/>
      <dgm:spPr/>
      <dgm:t>
        <a:bodyPr/>
        <a:lstStyle/>
        <a:p>
          <a:endParaRPr lang="es-EC"/>
        </a:p>
      </dgm:t>
    </dgm:pt>
    <dgm:pt modelId="{05F60E9D-758F-41A2-8685-69E7C2141470}" type="sibTrans" cxnId="{E003239A-7D07-4F68-AB47-CC0DB1716E35}">
      <dgm:prSet/>
      <dgm:spPr/>
      <dgm:t>
        <a:bodyPr/>
        <a:lstStyle/>
        <a:p>
          <a:endParaRPr lang="es-EC"/>
        </a:p>
      </dgm:t>
    </dgm:pt>
    <dgm:pt modelId="{8522B0C5-158A-4751-8389-E14BEBF801A6}" type="pres">
      <dgm:prSet presAssocID="{AA4078CD-71EB-48A2-9CC5-22B5EEC414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2A09948-6F17-4257-A6D9-A919602B1762}" type="pres">
      <dgm:prSet presAssocID="{EF893A4C-38C1-4557-A297-3F3343B48F1D}" presName="root1" presStyleCnt="0"/>
      <dgm:spPr/>
    </dgm:pt>
    <dgm:pt modelId="{B488D11E-A604-4B66-B1D3-2E4191459A52}" type="pres">
      <dgm:prSet presAssocID="{EF893A4C-38C1-4557-A297-3F3343B48F1D}" presName="LevelOneTextNode" presStyleLbl="node0" presStyleIdx="0" presStyleCnt="1" custScaleY="116229" custLinFactX="-65025" custLinFactNeighborX="-100000" custLinFactNeighborY="150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2E24AC-4C98-403A-A167-550A81F9EEB4}" type="pres">
      <dgm:prSet presAssocID="{EF893A4C-38C1-4557-A297-3F3343B48F1D}" presName="level2hierChild" presStyleCnt="0"/>
      <dgm:spPr/>
    </dgm:pt>
    <dgm:pt modelId="{A4BE84F7-1500-4847-8621-E696C2D7C163}" type="pres">
      <dgm:prSet presAssocID="{D92228A3-4E49-44BC-86EC-4E7903C24B8F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6D7B6F56-E14E-4C10-B585-9A9D646A154C}" type="pres">
      <dgm:prSet presAssocID="{D92228A3-4E49-44BC-86EC-4E7903C24B8F}" presName="connTx" presStyleLbl="parChTrans1D2" presStyleIdx="0" presStyleCnt="5"/>
      <dgm:spPr/>
      <dgm:t>
        <a:bodyPr/>
        <a:lstStyle/>
        <a:p>
          <a:endParaRPr lang="es-EC"/>
        </a:p>
      </dgm:t>
    </dgm:pt>
    <dgm:pt modelId="{48256E58-26FB-462F-A463-ADDF7CBCF373}" type="pres">
      <dgm:prSet presAssocID="{D093782C-94DD-44FB-9231-D055A3C1DB2C}" presName="root2" presStyleCnt="0"/>
      <dgm:spPr/>
    </dgm:pt>
    <dgm:pt modelId="{0EDE1A86-C200-4E0A-AC7C-61F93F5FA5C9}" type="pres">
      <dgm:prSet presAssocID="{D093782C-94DD-44FB-9231-D055A3C1DB2C}" presName="LevelTwoTextNode" presStyleLbl="node2" presStyleIdx="0" presStyleCnt="5" custScaleX="289764" custLinFactNeighborX="-3987" custLinFactNeighborY="-90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13D998-4453-4286-BB5F-A39A1592236E}" type="pres">
      <dgm:prSet presAssocID="{D093782C-94DD-44FB-9231-D055A3C1DB2C}" presName="level3hierChild" presStyleCnt="0"/>
      <dgm:spPr/>
    </dgm:pt>
    <dgm:pt modelId="{19282537-F689-4CB2-BE84-6947DEF409D3}" type="pres">
      <dgm:prSet presAssocID="{A4B1B6C5-3E77-4860-AC02-890C15565C89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006CBFE3-E8AE-44CA-97FE-F8BF8E1A585C}" type="pres">
      <dgm:prSet presAssocID="{A4B1B6C5-3E77-4860-AC02-890C15565C89}" presName="connTx" presStyleLbl="parChTrans1D2" presStyleIdx="1" presStyleCnt="5"/>
      <dgm:spPr/>
      <dgm:t>
        <a:bodyPr/>
        <a:lstStyle/>
        <a:p>
          <a:endParaRPr lang="es-EC"/>
        </a:p>
      </dgm:t>
    </dgm:pt>
    <dgm:pt modelId="{1AC911F8-F38A-4B6F-85D0-112915E15547}" type="pres">
      <dgm:prSet presAssocID="{21F0D493-BFD4-45D1-94EF-3497F24F7DD4}" presName="root2" presStyleCnt="0"/>
      <dgm:spPr/>
    </dgm:pt>
    <dgm:pt modelId="{42EBA7FA-B09D-4053-AC6B-7D7A345D64BB}" type="pres">
      <dgm:prSet presAssocID="{21F0D493-BFD4-45D1-94EF-3497F24F7DD4}" presName="LevelTwoTextNode" presStyleLbl="node2" presStyleIdx="1" presStyleCnt="5" custScaleX="286882" custLinFactNeighborX="-2777" custLinFactNeighborY="135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604D8A-823D-417D-8B71-7ADD1A643B2F}" type="pres">
      <dgm:prSet presAssocID="{21F0D493-BFD4-45D1-94EF-3497F24F7DD4}" presName="level3hierChild" presStyleCnt="0"/>
      <dgm:spPr/>
    </dgm:pt>
    <dgm:pt modelId="{2FBEE463-EC91-450F-B065-503A9FF889C0}" type="pres">
      <dgm:prSet presAssocID="{E36AF8EE-B212-4168-AAED-C39A8DCBDF7A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827C2B5F-4897-4327-9723-AE6E4C06B4DE}" type="pres">
      <dgm:prSet presAssocID="{E36AF8EE-B212-4168-AAED-C39A8DCBDF7A}" presName="connTx" presStyleLbl="parChTrans1D2" presStyleIdx="2" presStyleCnt="5"/>
      <dgm:spPr/>
      <dgm:t>
        <a:bodyPr/>
        <a:lstStyle/>
        <a:p>
          <a:endParaRPr lang="es-EC"/>
        </a:p>
      </dgm:t>
    </dgm:pt>
    <dgm:pt modelId="{07CB1D1B-F868-4EF2-84F3-228D42C9E744}" type="pres">
      <dgm:prSet presAssocID="{CBCC269F-BEB1-44DF-9035-87C41905CF1B}" presName="root2" presStyleCnt="0"/>
      <dgm:spPr/>
    </dgm:pt>
    <dgm:pt modelId="{44C3AAE6-65AF-41AF-A752-D667A50D18D6}" type="pres">
      <dgm:prSet presAssocID="{CBCC269F-BEB1-44DF-9035-87C41905CF1B}" presName="LevelTwoTextNode" presStyleLbl="node2" presStyleIdx="2" presStyleCnt="5" custScaleX="289764" custLinFactNeighborX="-1824" custLinFactNeighborY="8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2602F4-2ACC-4910-B204-37A6E1F93589}" type="pres">
      <dgm:prSet presAssocID="{CBCC269F-BEB1-44DF-9035-87C41905CF1B}" presName="level3hierChild" presStyleCnt="0"/>
      <dgm:spPr/>
    </dgm:pt>
    <dgm:pt modelId="{B5592D9A-E18E-4368-BA9F-7A0640FF5674}" type="pres">
      <dgm:prSet presAssocID="{158C6545-AD98-4735-B5FD-7D9E346FEF31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9B40F43A-1AF6-489E-A4F1-940D3C1F2E98}" type="pres">
      <dgm:prSet presAssocID="{158C6545-AD98-4735-B5FD-7D9E346FEF31}" presName="connTx" presStyleLbl="parChTrans1D2" presStyleIdx="3" presStyleCnt="5"/>
      <dgm:spPr/>
      <dgm:t>
        <a:bodyPr/>
        <a:lstStyle/>
        <a:p>
          <a:endParaRPr lang="es-EC"/>
        </a:p>
      </dgm:t>
    </dgm:pt>
    <dgm:pt modelId="{DE72FFB3-03F8-45A2-9E11-8BC39BB044C4}" type="pres">
      <dgm:prSet presAssocID="{3BD9B625-DF42-45E3-BD4A-54C8A8B8978B}" presName="root2" presStyleCnt="0"/>
      <dgm:spPr/>
    </dgm:pt>
    <dgm:pt modelId="{75A41166-FB3A-4545-8284-943418CC87B7}" type="pres">
      <dgm:prSet presAssocID="{3BD9B625-DF42-45E3-BD4A-54C8A8B8978B}" presName="LevelTwoTextNode" presStyleLbl="node2" presStyleIdx="3" presStyleCnt="5" custScaleX="285612" custLinFactNeighborX="1504" custLinFactNeighborY="68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E35D15-10F2-44BE-BB1F-4F0F673F258F}" type="pres">
      <dgm:prSet presAssocID="{3BD9B625-DF42-45E3-BD4A-54C8A8B8978B}" presName="level3hierChild" presStyleCnt="0"/>
      <dgm:spPr/>
    </dgm:pt>
    <dgm:pt modelId="{A3B442C4-1BA1-4380-B1C8-51E7253737BE}" type="pres">
      <dgm:prSet presAssocID="{4207ACFC-3585-43AF-890B-728FDBA35A47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D7C26753-61A7-442B-B01F-39F83607AC9F}" type="pres">
      <dgm:prSet presAssocID="{4207ACFC-3585-43AF-890B-728FDBA35A47}" presName="connTx" presStyleLbl="parChTrans1D2" presStyleIdx="4" presStyleCnt="5"/>
      <dgm:spPr/>
      <dgm:t>
        <a:bodyPr/>
        <a:lstStyle/>
        <a:p>
          <a:endParaRPr lang="es-EC"/>
        </a:p>
      </dgm:t>
    </dgm:pt>
    <dgm:pt modelId="{BD41F26D-1A75-4403-A462-4B29727CA697}" type="pres">
      <dgm:prSet presAssocID="{37F47515-A494-4D73-9777-A33378739D4C}" presName="root2" presStyleCnt="0"/>
      <dgm:spPr/>
    </dgm:pt>
    <dgm:pt modelId="{A6C83CFB-C359-4897-950E-088A4E77CC38}" type="pres">
      <dgm:prSet presAssocID="{37F47515-A494-4D73-9777-A33378739D4C}" presName="LevelTwoTextNode" presStyleLbl="node2" presStyleIdx="4" presStyleCnt="5" custScaleX="2896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8A4239-DA5A-4B8B-9435-F6FABA6D21D8}" type="pres">
      <dgm:prSet presAssocID="{37F47515-A494-4D73-9777-A33378739D4C}" presName="level3hierChild" presStyleCnt="0"/>
      <dgm:spPr/>
    </dgm:pt>
  </dgm:ptLst>
  <dgm:cxnLst>
    <dgm:cxn modelId="{BD347A3E-E41A-4F5A-9C24-42375AC75E37}" srcId="{EF893A4C-38C1-4557-A297-3F3343B48F1D}" destId="{CBCC269F-BEB1-44DF-9035-87C41905CF1B}" srcOrd="2" destOrd="0" parTransId="{E36AF8EE-B212-4168-AAED-C39A8DCBDF7A}" sibTransId="{566978F5-FC56-476B-94BB-783BD50DC4B3}"/>
    <dgm:cxn modelId="{117F0CE8-667C-4D16-BE00-077F5EEECD51}" type="presOf" srcId="{D92228A3-4E49-44BC-86EC-4E7903C24B8F}" destId="{6D7B6F56-E14E-4C10-B585-9A9D646A154C}" srcOrd="1" destOrd="0" presId="urn:microsoft.com/office/officeart/2008/layout/HorizontalMultiLevelHierarchy"/>
    <dgm:cxn modelId="{0BC4919C-6BA1-424D-96E5-538DFF196884}" type="presOf" srcId="{E36AF8EE-B212-4168-AAED-C39A8DCBDF7A}" destId="{2FBEE463-EC91-450F-B065-503A9FF889C0}" srcOrd="0" destOrd="0" presId="urn:microsoft.com/office/officeart/2008/layout/HorizontalMultiLevelHierarchy"/>
    <dgm:cxn modelId="{DF561DEC-6959-4511-910B-A3224A57181E}" type="presOf" srcId="{3BD9B625-DF42-45E3-BD4A-54C8A8B8978B}" destId="{75A41166-FB3A-4545-8284-943418CC87B7}" srcOrd="0" destOrd="0" presId="urn:microsoft.com/office/officeart/2008/layout/HorizontalMultiLevelHierarchy"/>
    <dgm:cxn modelId="{217602B5-6658-4F9B-AE86-39A7BE075FD3}" type="presOf" srcId="{21F0D493-BFD4-45D1-94EF-3497F24F7DD4}" destId="{42EBA7FA-B09D-4053-AC6B-7D7A345D64BB}" srcOrd="0" destOrd="0" presId="urn:microsoft.com/office/officeart/2008/layout/HorizontalMultiLevelHierarchy"/>
    <dgm:cxn modelId="{2F7C3E68-4F77-44C9-ACB9-223D5DED39AE}" type="presOf" srcId="{D92228A3-4E49-44BC-86EC-4E7903C24B8F}" destId="{A4BE84F7-1500-4847-8621-E696C2D7C163}" srcOrd="0" destOrd="0" presId="urn:microsoft.com/office/officeart/2008/layout/HorizontalMultiLevelHierarchy"/>
    <dgm:cxn modelId="{A5922BF0-5D02-450F-BD3D-C3E3917754CF}" type="presOf" srcId="{CBCC269F-BEB1-44DF-9035-87C41905CF1B}" destId="{44C3AAE6-65AF-41AF-A752-D667A50D18D6}" srcOrd="0" destOrd="0" presId="urn:microsoft.com/office/officeart/2008/layout/HorizontalMultiLevelHierarchy"/>
    <dgm:cxn modelId="{D58A3F05-B14D-4CE3-AA1B-279BE9DD37B7}" srcId="{EF893A4C-38C1-4557-A297-3F3343B48F1D}" destId="{21F0D493-BFD4-45D1-94EF-3497F24F7DD4}" srcOrd="1" destOrd="0" parTransId="{A4B1B6C5-3E77-4860-AC02-890C15565C89}" sibTransId="{60C600C3-4044-4208-BF42-93AF2D51ECF1}"/>
    <dgm:cxn modelId="{DB5B077F-999C-44BE-BA62-3C0DF67D2751}" type="presOf" srcId="{D093782C-94DD-44FB-9231-D055A3C1DB2C}" destId="{0EDE1A86-C200-4E0A-AC7C-61F93F5FA5C9}" srcOrd="0" destOrd="0" presId="urn:microsoft.com/office/officeart/2008/layout/HorizontalMultiLevelHierarchy"/>
    <dgm:cxn modelId="{C1A74889-47EA-4AE0-ACB1-43724FBF663D}" srcId="{AA4078CD-71EB-48A2-9CC5-22B5EEC41413}" destId="{EF893A4C-38C1-4557-A297-3F3343B48F1D}" srcOrd="0" destOrd="0" parTransId="{69554B23-CB7E-4859-8EF5-B229E13A3575}" sibTransId="{1B8910C1-EDD1-4D7C-A921-B8620F076A07}"/>
    <dgm:cxn modelId="{BCC147CA-73F1-4205-8415-0DB2D3AD21B1}" type="presOf" srcId="{158C6545-AD98-4735-B5FD-7D9E346FEF31}" destId="{B5592D9A-E18E-4368-BA9F-7A0640FF5674}" srcOrd="0" destOrd="0" presId="urn:microsoft.com/office/officeart/2008/layout/HorizontalMultiLevelHierarchy"/>
    <dgm:cxn modelId="{CD0286AB-BF2E-48A9-A6D0-1702311E1B65}" type="presOf" srcId="{EF893A4C-38C1-4557-A297-3F3343B48F1D}" destId="{B488D11E-A604-4B66-B1D3-2E4191459A52}" srcOrd="0" destOrd="0" presId="urn:microsoft.com/office/officeart/2008/layout/HorizontalMultiLevelHierarchy"/>
    <dgm:cxn modelId="{2E139BAC-9405-4D11-8C40-F962BBD91B8E}" type="presOf" srcId="{37F47515-A494-4D73-9777-A33378739D4C}" destId="{A6C83CFB-C359-4897-950E-088A4E77CC38}" srcOrd="0" destOrd="0" presId="urn:microsoft.com/office/officeart/2008/layout/HorizontalMultiLevelHierarchy"/>
    <dgm:cxn modelId="{AA8470A9-A1AE-4CEB-BD59-9A3DE7710F4C}" type="presOf" srcId="{4207ACFC-3585-43AF-890B-728FDBA35A47}" destId="{D7C26753-61A7-442B-B01F-39F83607AC9F}" srcOrd="1" destOrd="0" presId="urn:microsoft.com/office/officeart/2008/layout/HorizontalMultiLevelHierarchy"/>
    <dgm:cxn modelId="{419FFC2B-445A-42AC-852B-725E2A8C32D2}" type="presOf" srcId="{A4B1B6C5-3E77-4860-AC02-890C15565C89}" destId="{19282537-F689-4CB2-BE84-6947DEF409D3}" srcOrd="0" destOrd="0" presId="urn:microsoft.com/office/officeart/2008/layout/HorizontalMultiLevelHierarchy"/>
    <dgm:cxn modelId="{E003239A-7D07-4F68-AB47-CC0DB1716E35}" srcId="{EF893A4C-38C1-4557-A297-3F3343B48F1D}" destId="{37F47515-A494-4D73-9777-A33378739D4C}" srcOrd="4" destOrd="0" parTransId="{4207ACFC-3585-43AF-890B-728FDBA35A47}" sibTransId="{05F60E9D-758F-41A2-8685-69E7C2141470}"/>
    <dgm:cxn modelId="{50FB8AA4-CDA9-4EF2-AD2A-B87BEE976465}" type="presOf" srcId="{158C6545-AD98-4735-B5FD-7D9E346FEF31}" destId="{9B40F43A-1AF6-489E-A4F1-940D3C1F2E98}" srcOrd="1" destOrd="0" presId="urn:microsoft.com/office/officeart/2008/layout/HorizontalMultiLevelHierarchy"/>
    <dgm:cxn modelId="{C2777B09-5175-4C6D-B2D5-C6A38499B2AA}" srcId="{EF893A4C-38C1-4557-A297-3F3343B48F1D}" destId="{D093782C-94DD-44FB-9231-D055A3C1DB2C}" srcOrd="0" destOrd="0" parTransId="{D92228A3-4E49-44BC-86EC-4E7903C24B8F}" sibTransId="{F87B1BC0-DE80-4AC1-A239-93D14A3EB999}"/>
    <dgm:cxn modelId="{81317077-57C6-4BEF-A452-4CDACC0905D4}" type="presOf" srcId="{4207ACFC-3585-43AF-890B-728FDBA35A47}" destId="{A3B442C4-1BA1-4380-B1C8-51E7253737BE}" srcOrd="0" destOrd="0" presId="urn:microsoft.com/office/officeart/2008/layout/HorizontalMultiLevelHierarchy"/>
    <dgm:cxn modelId="{AB905F72-FFFF-4AE7-96F3-5E8A5EFB4350}" srcId="{EF893A4C-38C1-4557-A297-3F3343B48F1D}" destId="{3BD9B625-DF42-45E3-BD4A-54C8A8B8978B}" srcOrd="3" destOrd="0" parTransId="{158C6545-AD98-4735-B5FD-7D9E346FEF31}" sibTransId="{85ED70DA-E406-4677-97AB-507773003BC0}"/>
    <dgm:cxn modelId="{54313CD1-E329-4AFC-B884-1BF9D877E50E}" type="presOf" srcId="{E36AF8EE-B212-4168-AAED-C39A8DCBDF7A}" destId="{827C2B5F-4897-4327-9723-AE6E4C06B4DE}" srcOrd="1" destOrd="0" presId="urn:microsoft.com/office/officeart/2008/layout/HorizontalMultiLevelHierarchy"/>
    <dgm:cxn modelId="{9405B5E6-7723-47C4-8E57-1A3A5ACE5E1A}" type="presOf" srcId="{AA4078CD-71EB-48A2-9CC5-22B5EEC41413}" destId="{8522B0C5-158A-4751-8389-E14BEBF801A6}" srcOrd="0" destOrd="0" presId="urn:microsoft.com/office/officeart/2008/layout/HorizontalMultiLevelHierarchy"/>
    <dgm:cxn modelId="{4546B5F2-671D-41FC-8872-98B3B0E83F40}" type="presOf" srcId="{A4B1B6C5-3E77-4860-AC02-890C15565C89}" destId="{006CBFE3-E8AE-44CA-97FE-F8BF8E1A585C}" srcOrd="1" destOrd="0" presId="urn:microsoft.com/office/officeart/2008/layout/HorizontalMultiLevelHierarchy"/>
    <dgm:cxn modelId="{8CC90459-7F4A-4CA6-A711-C6F88EA36412}" type="presParOf" srcId="{8522B0C5-158A-4751-8389-E14BEBF801A6}" destId="{B2A09948-6F17-4257-A6D9-A919602B1762}" srcOrd="0" destOrd="0" presId="urn:microsoft.com/office/officeart/2008/layout/HorizontalMultiLevelHierarchy"/>
    <dgm:cxn modelId="{5DFAA727-54AD-4FC0-B744-F07A34D9A48E}" type="presParOf" srcId="{B2A09948-6F17-4257-A6D9-A919602B1762}" destId="{B488D11E-A604-4B66-B1D3-2E4191459A52}" srcOrd="0" destOrd="0" presId="urn:microsoft.com/office/officeart/2008/layout/HorizontalMultiLevelHierarchy"/>
    <dgm:cxn modelId="{13D9F481-1413-48EE-95A9-63FD6F3F85C2}" type="presParOf" srcId="{B2A09948-6F17-4257-A6D9-A919602B1762}" destId="{6E2E24AC-4C98-403A-A167-550A81F9EEB4}" srcOrd="1" destOrd="0" presId="urn:microsoft.com/office/officeart/2008/layout/HorizontalMultiLevelHierarchy"/>
    <dgm:cxn modelId="{87BF8F89-F573-446E-AC77-6BF479CC6ACA}" type="presParOf" srcId="{6E2E24AC-4C98-403A-A167-550A81F9EEB4}" destId="{A4BE84F7-1500-4847-8621-E696C2D7C163}" srcOrd="0" destOrd="0" presId="urn:microsoft.com/office/officeart/2008/layout/HorizontalMultiLevelHierarchy"/>
    <dgm:cxn modelId="{FEC30AB9-65A2-4A40-917E-1EF33CCF8ECB}" type="presParOf" srcId="{A4BE84F7-1500-4847-8621-E696C2D7C163}" destId="{6D7B6F56-E14E-4C10-B585-9A9D646A154C}" srcOrd="0" destOrd="0" presId="urn:microsoft.com/office/officeart/2008/layout/HorizontalMultiLevelHierarchy"/>
    <dgm:cxn modelId="{7EAA333D-3484-431C-AB99-F65ABE198033}" type="presParOf" srcId="{6E2E24AC-4C98-403A-A167-550A81F9EEB4}" destId="{48256E58-26FB-462F-A463-ADDF7CBCF373}" srcOrd="1" destOrd="0" presId="urn:microsoft.com/office/officeart/2008/layout/HorizontalMultiLevelHierarchy"/>
    <dgm:cxn modelId="{1C61FF2A-4D42-4575-BE3F-262E77D2C6EB}" type="presParOf" srcId="{48256E58-26FB-462F-A463-ADDF7CBCF373}" destId="{0EDE1A86-C200-4E0A-AC7C-61F93F5FA5C9}" srcOrd="0" destOrd="0" presId="urn:microsoft.com/office/officeart/2008/layout/HorizontalMultiLevelHierarchy"/>
    <dgm:cxn modelId="{FAC010BD-5554-40C0-B90F-EC7E1FEC1CC7}" type="presParOf" srcId="{48256E58-26FB-462F-A463-ADDF7CBCF373}" destId="{2413D998-4453-4286-BB5F-A39A1592236E}" srcOrd="1" destOrd="0" presId="urn:microsoft.com/office/officeart/2008/layout/HorizontalMultiLevelHierarchy"/>
    <dgm:cxn modelId="{8A8B08DC-6E27-4F2E-882F-7407CD2AB172}" type="presParOf" srcId="{6E2E24AC-4C98-403A-A167-550A81F9EEB4}" destId="{19282537-F689-4CB2-BE84-6947DEF409D3}" srcOrd="2" destOrd="0" presId="urn:microsoft.com/office/officeart/2008/layout/HorizontalMultiLevelHierarchy"/>
    <dgm:cxn modelId="{D1D3B379-9C31-46A1-B766-80C293D706BC}" type="presParOf" srcId="{19282537-F689-4CB2-BE84-6947DEF409D3}" destId="{006CBFE3-E8AE-44CA-97FE-F8BF8E1A585C}" srcOrd="0" destOrd="0" presId="urn:microsoft.com/office/officeart/2008/layout/HorizontalMultiLevelHierarchy"/>
    <dgm:cxn modelId="{84163EB5-2222-43F4-8012-CDED4274D845}" type="presParOf" srcId="{6E2E24AC-4C98-403A-A167-550A81F9EEB4}" destId="{1AC911F8-F38A-4B6F-85D0-112915E15547}" srcOrd="3" destOrd="0" presId="urn:microsoft.com/office/officeart/2008/layout/HorizontalMultiLevelHierarchy"/>
    <dgm:cxn modelId="{CDBD74C5-C296-44C8-9818-9733DF4A19D3}" type="presParOf" srcId="{1AC911F8-F38A-4B6F-85D0-112915E15547}" destId="{42EBA7FA-B09D-4053-AC6B-7D7A345D64BB}" srcOrd="0" destOrd="0" presId="urn:microsoft.com/office/officeart/2008/layout/HorizontalMultiLevelHierarchy"/>
    <dgm:cxn modelId="{7F076128-6098-4CE2-9C37-F26BAE554F3F}" type="presParOf" srcId="{1AC911F8-F38A-4B6F-85D0-112915E15547}" destId="{3E604D8A-823D-417D-8B71-7ADD1A643B2F}" srcOrd="1" destOrd="0" presId="urn:microsoft.com/office/officeart/2008/layout/HorizontalMultiLevelHierarchy"/>
    <dgm:cxn modelId="{7C4DBC51-2EBD-434E-91BD-BFF63849F7D4}" type="presParOf" srcId="{6E2E24AC-4C98-403A-A167-550A81F9EEB4}" destId="{2FBEE463-EC91-450F-B065-503A9FF889C0}" srcOrd="4" destOrd="0" presId="urn:microsoft.com/office/officeart/2008/layout/HorizontalMultiLevelHierarchy"/>
    <dgm:cxn modelId="{739E9E07-3919-4F99-9E26-EE5507720447}" type="presParOf" srcId="{2FBEE463-EC91-450F-B065-503A9FF889C0}" destId="{827C2B5F-4897-4327-9723-AE6E4C06B4DE}" srcOrd="0" destOrd="0" presId="urn:microsoft.com/office/officeart/2008/layout/HorizontalMultiLevelHierarchy"/>
    <dgm:cxn modelId="{5B1040E7-A4FC-450D-8E42-E3AE7AB35B4D}" type="presParOf" srcId="{6E2E24AC-4C98-403A-A167-550A81F9EEB4}" destId="{07CB1D1B-F868-4EF2-84F3-228D42C9E744}" srcOrd="5" destOrd="0" presId="urn:microsoft.com/office/officeart/2008/layout/HorizontalMultiLevelHierarchy"/>
    <dgm:cxn modelId="{477ACD68-E6A3-4225-AAEA-9F9E3AD194FD}" type="presParOf" srcId="{07CB1D1B-F868-4EF2-84F3-228D42C9E744}" destId="{44C3AAE6-65AF-41AF-A752-D667A50D18D6}" srcOrd="0" destOrd="0" presId="urn:microsoft.com/office/officeart/2008/layout/HorizontalMultiLevelHierarchy"/>
    <dgm:cxn modelId="{E25E25C4-369C-4335-B030-D46F620BFF1F}" type="presParOf" srcId="{07CB1D1B-F868-4EF2-84F3-228D42C9E744}" destId="{1A2602F4-2ACC-4910-B204-37A6E1F93589}" srcOrd="1" destOrd="0" presId="urn:microsoft.com/office/officeart/2008/layout/HorizontalMultiLevelHierarchy"/>
    <dgm:cxn modelId="{C9146B38-00EB-4BCF-A551-3A5DAB167FF4}" type="presParOf" srcId="{6E2E24AC-4C98-403A-A167-550A81F9EEB4}" destId="{B5592D9A-E18E-4368-BA9F-7A0640FF5674}" srcOrd="6" destOrd="0" presId="urn:microsoft.com/office/officeart/2008/layout/HorizontalMultiLevelHierarchy"/>
    <dgm:cxn modelId="{580E9436-09EF-4C94-B583-6727CB133C1D}" type="presParOf" srcId="{B5592D9A-E18E-4368-BA9F-7A0640FF5674}" destId="{9B40F43A-1AF6-489E-A4F1-940D3C1F2E98}" srcOrd="0" destOrd="0" presId="urn:microsoft.com/office/officeart/2008/layout/HorizontalMultiLevelHierarchy"/>
    <dgm:cxn modelId="{A57912A5-4B75-4080-B6BD-AB4711CCC0A3}" type="presParOf" srcId="{6E2E24AC-4C98-403A-A167-550A81F9EEB4}" destId="{DE72FFB3-03F8-45A2-9E11-8BC39BB044C4}" srcOrd="7" destOrd="0" presId="urn:microsoft.com/office/officeart/2008/layout/HorizontalMultiLevelHierarchy"/>
    <dgm:cxn modelId="{741103D1-EB17-4F80-A67F-54E1FC4E54B9}" type="presParOf" srcId="{DE72FFB3-03F8-45A2-9E11-8BC39BB044C4}" destId="{75A41166-FB3A-4545-8284-943418CC87B7}" srcOrd="0" destOrd="0" presId="urn:microsoft.com/office/officeart/2008/layout/HorizontalMultiLevelHierarchy"/>
    <dgm:cxn modelId="{3EAC942F-85B6-4F3C-A963-8FFD50CD6C01}" type="presParOf" srcId="{DE72FFB3-03F8-45A2-9E11-8BC39BB044C4}" destId="{61E35D15-10F2-44BE-BB1F-4F0F673F258F}" srcOrd="1" destOrd="0" presId="urn:microsoft.com/office/officeart/2008/layout/HorizontalMultiLevelHierarchy"/>
    <dgm:cxn modelId="{814677DE-6CA7-4D13-9EDE-9594EE05D096}" type="presParOf" srcId="{6E2E24AC-4C98-403A-A167-550A81F9EEB4}" destId="{A3B442C4-1BA1-4380-B1C8-51E7253737BE}" srcOrd="8" destOrd="0" presId="urn:microsoft.com/office/officeart/2008/layout/HorizontalMultiLevelHierarchy"/>
    <dgm:cxn modelId="{B13F4F98-EE7F-4138-BCDD-E8A4619C3006}" type="presParOf" srcId="{A3B442C4-1BA1-4380-B1C8-51E7253737BE}" destId="{D7C26753-61A7-442B-B01F-39F83607AC9F}" srcOrd="0" destOrd="0" presId="urn:microsoft.com/office/officeart/2008/layout/HorizontalMultiLevelHierarchy"/>
    <dgm:cxn modelId="{A32EA585-B92A-4B6F-9680-ED0928D86E0A}" type="presParOf" srcId="{6E2E24AC-4C98-403A-A167-550A81F9EEB4}" destId="{BD41F26D-1A75-4403-A462-4B29727CA697}" srcOrd="9" destOrd="0" presId="urn:microsoft.com/office/officeart/2008/layout/HorizontalMultiLevelHierarchy"/>
    <dgm:cxn modelId="{2CF18B29-A598-4C6B-A0E3-7673FFEABDBE}" type="presParOf" srcId="{BD41F26D-1A75-4403-A462-4B29727CA697}" destId="{A6C83CFB-C359-4897-950E-088A4E77CC38}" srcOrd="0" destOrd="0" presId="urn:microsoft.com/office/officeart/2008/layout/HorizontalMultiLevelHierarchy"/>
    <dgm:cxn modelId="{F29703EA-26B0-4DFC-9116-E15477D0C43A}" type="presParOf" srcId="{BD41F26D-1A75-4403-A462-4B29727CA697}" destId="{018A4239-DA5A-4B8B-9435-F6FABA6D21D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0F7C7F-3931-4071-9C57-237E5B022F41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A14886E-303B-4006-AAD9-4FD65E120253}">
      <dgm:prSet phldrT="[Texto]" custT="1"/>
      <dgm:spPr/>
      <dgm:t>
        <a:bodyPr/>
        <a:lstStyle/>
        <a:p>
          <a:r>
            <a:rPr lang="es-EC" sz="2000" dirty="0" smtClean="0"/>
            <a:t>Entorno Demográfico</a:t>
          </a:r>
          <a:endParaRPr lang="es-EC" sz="2000" dirty="0"/>
        </a:p>
      </dgm:t>
    </dgm:pt>
    <dgm:pt modelId="{132E519B-068C-48BF-BDA2-242F334B9BEB}" type="parTrans" cxnId="{40D012D0-B891-4C59-BD4D-40B5C2CEB447}">
      <dgm:prSet/>
      <dgm:spPr/>
      <dgm:t>
        <a:bodyPr/>
        <a:lstStyle/>
        <a:p>
          <a:endParaRPr lang="es-EC"/>
        </a:p>
      </dgm:t>
    </dgm:pt>
    <dgm:pt modelId="{9E006883-C22A-45E7-A15C-5335F1CB3476}" type="sibTrans" cxnId="{40D012D0-B891-4C59-BD4D-40B5C2CEB447}">
      <dgm:prSet/>
      <dgm:spPr/>
      <dgm:t>
        <a:bodyPr/>
        <a:lstStyle/>
        <a:p>
          <a:endParaRPr lang="es-EC"/>
        </a:p>
      </dgm:t>
    </dgm:pt>
    <dgm:pt modelId="{E84B50E1-7FDA-4030-8035-D9933447C955}">
      <dgm:prSet phldrT="[Texto]" custT="1"/>
      <dgm:spPr/>
      <dgm:t>
        <a:bodyPr/>
        <a:lstStyle/>
        <a:p>
          <a:r>
            <a:rPr lang="es-EC" sz="2000" dirty="0" smtClean="0"/>
            <a:t>E. Económico</a:t>
          </a:r>
          <a:endParaRPr lang="es-EC" sz="2000" dirty="0"/>
        </a:p>
      </dgm:t>
    </dgm:pt>
    <dgm:pt modelId="{B22DBB4C-16DD-4513-908C-3B85E679E11D}" type="parTrans" cxnId="{B598BB4B-0904-4144-A51D-5B0621576080}">
      <dgm:prSet/>
      <dgm:spPr/>
      <dgm:t>
        <a:bodyPr/>
        <a:lstStyle/>
        <a:p>
          <a:endParaRPr lang="es-EC"/>
        </a:p>
      </dgm:t>
    </dgm:pt>
    <dgm:pt modelId="{BADDF6AD-8A2C-414B-9FF1-CE55B82DC845}" type="sibTrans" cxnId="{B598BB4B-0904-4144-A51D-5B0621576080}">
      <dgm:prSet/>
      <dgm:spPr/>
      <dgm:t>
        <a:bodyPr/>
        <a:lstStyle/>
        <a:p>
          <a:endParaRPr lang="es-EC"/>
        </a:p>
      </dgm:t>
    </dgm:pt>
    <dgm:pt modelId="{69877588-FF7B-4179-A2FA-29117AC84C1A}">
      <dgm:prSet phldrT="[Texto]" custT="1"/>
      <dgm:spPr/>
      <dgm:t>
        <a:bodyPr/>
        <a:lstStyle/>
        <a:p>
          <a:r>
            <a:rPr lang="es-EC" sz="2000" dirty="0" smtClean="0"/>
            <a:t>E. Ambiental</a:t>
          </a:r>
          <a:endParaRPr lang="es-EC" sz="2000" dirty="0"/>
        </a:p>
      </dgm:t>
    </dgm:pt>
    <dgm:pt modelId="{4CE8264B-EB24-4669-832F-D66900C67F86}" type="parTrans" cxnId="{4FEBE4A2-9D88-4CF8-99F6-887CF8BC6B0E}">
      <dgm:prSet/>
      <dgm:spPr/>
      <dgm:t>
        <a:bodyPr/>
        <a:lstStyle/>
        <a:p>
          <a:endParaRPr lang="es-EC"/>
        </a:p>
      </dgm:t>
    </dgm:pt>
    <dgm:pt modelId="{2F194B2F-7F49-4B95-9A7E-93156B68CFB3}" type="sibTrans" cxnId="{4FEBE4A2-9D88-4CF8-99F6-887CF8BC6B0E}">
      <dgm:prSet/>
      <dgm:spPr/>
      <dgm:t>
        <a:bodyPr/>
        <a:lstStyle/>
        <a:p>
          <a:endParaRPr lang="es-EC"/>
        </a:p>
      </dgm:t>
    </dgm:pt>
    <dgm:pt modelId="{2984E26E-7977-4361-8E96-EC9834B456C3}">
      <dgm:prSet phldrT="[Texto]" custT="1"/>
      <dgm:spPr/>
      <dgm:t>
        <a:bodyPr/>
        <a:lstStyle/>
        <a:p>
          <a:r>
            <a:rPr lang="es-EC" sz="2000" dirty="0" smtClean="0"/>
            <a:t>Tecnológico</a:t>
          </a:r>
          <a:endParaRPr lang="es-EC" sz="2000" dirty="0"/>
        </a:p>
      </dgm:t>
    </dgm:pt>
    <dgm:pt modelId="{32FD0C81-87CE-461E-BFC5-7BA9DC6C78F5}" type="parTrans" cxnId="{FA85680D-0A2E-4E47-8A08-60F17483EA9E}">
      <dgm:prSet/>
      <dgm:spPr/>
      <dgm:t>
        <a:bodyPr/>
        <a:lstStyle/>
        <a:p>
          <a:endParaRPr lang="es-EC"/>
        </a:p>
      </dgm:t>
    </dgm:pt>
    <dgm:pt modelId="{1F69D7BE-200C-4741-8660-68E0AAE2EFC2}" type="sibTrans" cxnId="{FA85680D-0A2E-4E47-8A08-60F17483EA9E}">
      <dgm:prSet/>
      <dgm:spPr/>
      <dgm:t>
        <a:bodyPr/>
        <a:lstStyle/>
        <a:p>
          <a:endParaRPr lang="es-EC"/>
        </a:p>
      </dgm:t>
    </dgm:pt>
    <dgm:pt modelId="{ABB8452C-B55F-4641-AC74-7DA47E6D3DA5}">
      <dgm:prSet phldrT="[Texto]" custT="1"/>
      <dgm:spPr/>
      <dgm:t>
        <a:bodyPr/>
        <a:lstStyle/>
        <a:p>
          <a:r>
            <a:rPr lang="es-EC" sz="2000" dirty="0" smtClean="0"/>
            <a:t>Político Legal</a:t>
          </a:r>
          <a:endParaRPr lang="es-EC" sz="2000" dirty="0"/>
        </a:p>
      </dgm:t>
    </dgm:pt>
    <dgm:pt modelId="{3874A552-A2F1-460D-80BF-7BA13566BE81}" type="parTrans" cxnId="{56E185C0-B858-405C-9EB9-D5ECBBC2CC26}">
      <dgm:prSet/>
      <dgm:spPr/>
      <dgm:t>
        <a:bodyPr/>
        <a:lstStyle/>
        <a:p>
          <a:endParaRPr lang="es-EC"/>
        </a:p>
      </dgm:t>
    </dgm:pt>
    <dgm:pt modelId="{574A96FC-CDDE-49A3-9097-FA33A73FDB33}" type="sibTrans" cxnId="{56E185C0-B858-405C-9EB9-D5ECBBC2CC26}">
      <dgm:prSet/>
      <dgm:spPr/>
      <dgm:t>
        <a:bodyPr/>
        <a:lstStyle/>
        <a:p>
          <a:endParaRPr lang="es-EC"/>
        </a:p>
      </dgm:t>
    </dgm:pt>
    <dgm:pt modelId="{ABDF601D-CB78-470A-B868-D0AF0943D33B}">
      <dgm:prSet phldrT="[Texto]" custT="1"/>
      <dgm:spPr/>
      <dgm:t>
        <a:bodyPr/>
        <a:lstStyle/>
        <a:p>
          <a:r>
            <a:rPr lang="es-EC" sz="2000" dirty="0" smtClean="0"/>
            <a:t>Cultural</a:t>
          </a:r>
          <a:endParaRPr lang="es-EC" sz="2000" dirty="0"/>
        </a:p>
      </dgm:t>
    </dgm:pt>
    <dgm:pt modelId="{210EBDF5-BA17-4294-85E1-DD08A7303934}" type="parTrans" cxnId="{1C7D4DFF-927C-4805-9A4D-F767027077B4}">
      <dgm:prSet/>
      <dgm:spPr/>
      <dgm:t>
        <a:bodyPr/>
        <a:lstStyle/>
        <a:p>
          <a:endParaRPr lang="es-EC"/>
        </a:p>
      </dgm:t>
    </dgm:pt>
    <dgm:pt modelId="{E90479DB-878A-448D-9077-3078C3EA202F}" type="sibTrans" cxnId="{1C7D4DFF-927C-4805-9A4D-F767027077B4}">
      <dgm:prSet/>
      <dgm:spPr/>
      <dgm:t>
        <a:bodyPr/>
        <a:lstStyle/>
        <a:p>
          <a:endParaRPr lang="es-EC"/>
        </a:p>
      </dgm:t>
    </dgm:pt>
    <dgm:pt modelId="{E0D8F836-2EC0-45DE-B386-2FEAF94B33D0}" type="pres">
      <dgm:prSet presAssocID="{E80F7C7F-3931-4071-9C57-237E5B022F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B48B61-EDEE-43AB-9DD5-04B3BF216A80}" type="pres">
      <dgm:prSet presAssocID="{1A14886E-303B-4006-AAD9-4FD65E120253}" presName="node" presStyleLbl="node1" presStyleIdx="0" presStyleCnt="6" custScaleX="188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F12DBE-8EA3-41CA-8CDE-3ED128F56CD3}" type="pres">
      <dgm:prSet presAssocID="{9E006883-C22A-45E7-A15C-5335F1CB3476}" presName="sibTrans" presStyleLbl="sibTrans2D1" presStyleIdx="0" presStyleCnt="6" custScaleX="735516" custScaleY="108508" custLinFactX="576229" custLinFactNeighborX="600000" custLinFactNeighborY="-76655"/>
      <dgm:spPr/>
      <dgm:t>
        <a:bodyPr/>
        <a:lstStyle/>
        <a:p>
          <a:endParaRPr lang="es-EC"/>
        </a:p>
      </dgm:t>
    </dgm:pt>
    <dgm:pt modelId="{ED981D32-7A4D-4BE0-97B7-9484B4839BB3}" type="pres">
      <dgm:prSet presAssocID="{9E006883-C22A-45E7-A15C-5335F1CB3476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D8D0C688-F208-46C6-911D-8F86113A5553}" type="pres">
      <dgm:prSet presAssocID="{E84B50E1-7FDA-4030-8035-D9933447C955}" presName="node" presStyleLbl="node1" presStyleIdx="1" presStyleCnt="6" custScaleX="1682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874B09-44E5-483C-9634-7C614D9A5DE1}" type="pres">
      <dgm:prSet presAssocID="{BADDF6AD-8A2C-414B-9FF1-CE55B82DC845}" presName="sibTrans" presStyleLbl="sibTrans2D1" presStyleIdx="1" presStyleCnt="6"/>
      <dgm:spPr/>
      <dgm:t>
        <a:bodyPr/>
        <a:lstStyle/>
        <a:p>
          <a:endParaRPr lang="es-EC"/>
        </a:p>
      </dgm:t>
    </dgm:pt>
    <dgm:pt modelId="{6C40F2AA-4CE0-4142-821D-4FDE49E53B3D}" type="pres">
      <dgm:prSet presAssocID="{BADDF6AD-8A2C-414B-9FF1-CE55B82DC845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5E9F36AC-AAB1-4D3B-9D47-097FB6419605}" type="pres">
      <dgm:prSet presAssocID="{69877588-FF7B-4179-A2FA-29117AC84C1A}" presName="node" presStyleLbl="node1" presStyleIdx="2" presStyleCnt="6" custScaleX="1445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DCF6B5-D369-4BDB-B0F9-227E4311E646}" type="pres">
      <dgm:prSet presAssocID="{2F194B2F-7F49-4B95-9A7E-93156B68CFB3}" presName="sibTrans" presStyleLbl="sibTrans2D1" presStyleIdx="2" presStyleCnt="6" custFlipHor="0" custScaleX="354538" custScaleY="139854" custLinFactX="200000" custLinFactNeighborX="248840" custLinFactNeighborY="93899"/>
      <dgm:spPr/>
      <dgm:t>
        <a:bodyPr/>
        <a:lstStyle/>
        <a:p>
          <a:endParaRPr lang="es-EC"/>
        </a:p>
      </dgm:t>
    </dgm:pt>
    <dgm:pt modelId="{C0950631-C6AE-4530-9957-A4FAAC3E57A9}" type="pres">
      <dgm:prSet presAssocID="{2F194B2F-7F49-4B95-9A7E-93156B68CFB3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3A5052C1-7235-46D0-87B0-5C9E202E4EAD}" type="pres">
      <dgm:prSet presAssocID="{2984E26E-7977-4361-8E96-EC9834B456C3}" presName="node" presStyleLbl="node1" presStyleIdx="3" presStyleCnt="6" custScaleX="1625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8A5B7B-EA52-4D1F-A5E4-78992FEED8CA}" type="pres">
      <dgm:prSet presAssocID="{1F69D7BE-200C-4741-8660-68E0AAE2EFC2}" presName="sibTrans" presStyleLbl="sibTrans2D1" presStyleIdx="3" presStyleCnt="6" custLinFactX="-100000" custLinFactNeighborX="-103860" custLinFactNeighborY="93171"/>
      <dgm:spPr/>
      <dgm:t>
        <a:bodyPr/>
        <a:lstStyle/>
        <a:p>
          <a:endParaRPr lang="es-EC"/>
        </a:p>
      </dgm:t>
    </dgm:pt>
    <dgm:pt modelId="{75E086A5-C419-4EFE-AF5A-581C3BB935B5}" type="pres">
      <dgm:prSet presAssocID="{1F69D7BE-200C-4741-8660-68E0AAE2EFC2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5F6F26A9-E453-447F-9725-1FB4A0F608EE}" type="pres">
      <dgm:prSet presAssocID="{ABB8452C-B55F-4641-AC74-7DA47E6D3DA5}" presName="node" presStyleLbl="node1" presStyleIdx="4" presStyleCnt="6" custScaleX="118563" custRadScaleRad="103753" custRadScaleInc="3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06BFA5-B067-4EDC-9EAB-59FDD8BBE505}" type="pres">
      <dgm:prSet presAssocID="{574A96FC-CDDE-49A3-9097-FA33A73FDB33}" presName="sibTrans" presStyleLbl="sibTrans2D1" presStyleIdx="4" presStyleCnt="6"/>
      <dgm:spPr/>
      <dgm:t>
        <a:bodyPr/>
        <a:lstStyle/>
        <a:p>
          <a:endParaRPr lang="es-EC"/>
        </a:p>
      </dgm:t>
    </dgm:pt>
    <dgm:pt modelId="{F0F72675-AB44-447E-8A5C-BCEDDD8E6C35}" type="pres">
      <dgm:prSet presAssocID="{574A96FC-CDDE-49A3-9097-FA33A73FDB33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062713D4-9539-43EF-9AF3-D8A1B8AAFF84}" type="pres">
      <dgm:prSet presAssocID="{ABDF601D-CB78-470A-B868-D0AF0943D33B}" presName="node" presStyleLbl="node1" presStyleIdx="5" presStyleCnt="6" custScaleX="120215" custRadScaleRad="91907" custRadScaleInc="-163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F952EC-15DB-4312-AA43-6F722F3E5449}" type="pres">
      <dgm:prSet presAssocID="{E90479DB-878A-448D-9077-3078C3EA202F}" presName="sibTrans" presStyleLbl="sibTrans2D1" presStyleIdx="5" presStyleCnt="6"/>
      <dgm:spPr/>
      <dgm:t>
        <a:bodyPr/>
        <a:lstStyle/>
        <a:p>
          <a:endParaRPr lang="es-EC"/>
        </a:p>
      </dgm:t>
    </dgm:pt>
    <dgm:pt modelId="{D7EBFB62-C095-4544-95F8-CDF01DC0F988}" type="pres">
      <dgm:prSet presAssocID="{E90479DB-878A-448D-9077-3078C3EA202F}" presName="connectorText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8C020A30-316C-4BE5-ABA8-B78498BC6F8B}" type="presOf" srcId="{BADDF6AD-8A2C-414B-9FF1-CE55B82DC845}" destId="{5A874B09-44E5-483C-9634-7C614D9A5DE1}" srcOrd="0" destOrd="0" presId="urn:microsoft.com/office/officeart/2005/8/layout/cycle2"/>
    <dgm:cxn modelId="{237792BF-8C7A-4860-A0C5-7292EDB627AD}" type="presOf" srcId="{9E006883-C22A-45E7-A15C-5335F1CB3476}" destId="{74F12DBE-8EA3-41CA-8CDE-3ED128F56CD3}" srcOrd="0" destOrd="0" presId="urn:microsoft.com/office/officeart/2005/8/layout/cycle2"/>
    <dgm:cxn modelId="{6F4B8E5F-85E6-446A-89AB-C9BF2235A4BE}" type="presOf" srcId="{BADDF6AD-8A2C-414B-9FF1-CE55B82DC845}" destId="{6C40F2AA-4CE0-4142-821D-4FDE49E53B3D}" srcOrd="1" destOrd="0" presId="urn:microsoft.com/office/officeart/2005/8/layout/cycle2"/>
    <dgm:cxn modelId="{8EEAE4E0-AEA4-4E40-AF5B-70B4646E0C67}" type="presOf" srcId="{574A96FC-CDDE-49A3-9097-FA33A73FDB33}" destId="{3406BFA5-B067-4EDC-9EAB-59FDD8BBE505}" srcOrd="0" destOrd="0" presId="urn:microsoft.com/office/officeart/2005/8/layout/cycle2"/>
    <dgm:cxn modelId="{14CAC666-6629-4054-9526-644DA11E79AE}" type="presOf" srcId="{9E006883-C22A-45E7-A15C-5335F1CB3476}" destId="{ED981D32-7A4D-4BE0-97B7-9484B4839BB3}" srcOrd="1" destOrd="0" presId="urn:microsoft.com/office/officeart/2005/8/layout/cycle2"/>
    <dgm:cxn modelId="{70AF5271-E0F4-4DCD-8B1C-00E3F556527A}" type="presOf" srcId="{E90479DB-878A-448D-9077-3078C3EA202F}" destId="{D7EBFB62-C095-4544-95F8-CDF01DC0F988}" srcOrd="1" destOrd="0" presId="urn:microsoft.com/office/officeart/2005/8/layout/cycle2"/>
    <dgm:cxn modelId="{735BC98F-2316-4B94-9C06-22F698CBC1E5}" type="presOf" srcId="{ABDF601D-CB78-470A-B868-D0AF0943D33B}" destId="{062713D4-9539-43EF-9AF3-D8A1B8AAFF84}" srcOrd="0" destOrd="0" presId="urn:microsoft.com/office/officeart/2005/8/layout/cycle2"/>
    <dgm:cxn modelId="{E22423C5-8E4F-427B-B0F2-4DF658E2F076}" type="presOf" srcId="{69877588-FF7B-4179-A2FA-29117AC84C1A}" destId="{5E9F36AC-AAB1-4D3B-9D47-097FB6419605}" srcOrd="0" destOrd="0" presId="urn:microsoft.com/office/officeart/2005/8/layout/cycle2"/>
    <dgm:cxn modelId="{9DD9D405-529B-4259-B577-95DB92539A21}" type="presOf" srcId="{2F194B2F-7F49-4B95-9A7E-93156B68CFB3}" destId="{C0950631-C6AE-4530-9957-A4FAAC3E57A9}" srcOrd="1" destOrd="0" presId="urn:microsoft.com/office/officeart/2005/8/layout/cycle2"/>
    <dgm:cxn modelId="{73027E4D-6513-45C6-9EC1-34B099E04032}" type="presOf" srcId="{E90479DB-878A-448D-9077-3078C3EA202F}" destId="{2EF952EC-15DB-4312-AA43-6F722F3E5449}" srcOrd="0" destOrd="0" presId="urn:microsoft.com/office/officeart/2005/8/layout/cycle2"/>
    <dgm:cxn modelId="{CA1B07D0-8FCB-48A6-919E-112EDF2887CF}" type="presOf" srcId="{E84B50E1-7FDA-4030-8035-D9933447C955}" destId="{D8D0C688-F208-46C6-911D-8F86113A5553}" srcOrd="0" destOrd="0" presId="urn:microsoft.com/office/officeart/2005/8/layout/cycle2"/>
    <dgm:cxn modelId="{B8D5FE08-2FB3-4E01-B2F1-8A209BE90A52}" type="presOf" srcId="{1F69D7BE-200C-4741-8660-68E0AAE2EFC2}" destId="{75E086A5-C419-4EFE-AF5A-581C3BB935B5}" srcOrd="1" destOrd="0" presId="urn:microsoft.com/office/officeart/2005/8/layout/cycle2"/>
    <dgm:cxn modelId="{56E185C0-B858-405C-9EB9-D5ECBBC2CC26}" srcId="{E80F7C7F-3931-4071-9C57-237E5B022F41}" destId="{ABB8452C-B55F-4641-AC74-7DA47E6D3DA5}" srcOrd="4" destOrd="0" parTransId="{3874A552-A2F1-460D-80BF-7BA13566BE81}" sibTransId="{574A96FC-CDDE-49A3-9097-FA33A73FDB33}"/>
    <dgm:cxn modelId="{CECEFE1D-0C48-4ADB-AC79-E442E5109C90}" type="presOf" srcId="{2F194B2F-7F49-4B95-9A7E-93156B68CFB3}" destId="{A8DCF6B5-D369-4BDB-B0F9-227E4311E646}" srcOrd="0" destOrd="0" presId="urn:microsoft.com/office/officeart/2005/8/layout/cycle2"/>
    <dgm:cxn modelId="{7DA20D3B-C5C0-420A-A425-C533AC6E6E5B}" type="presOf" srcId="{E80F7C7F-3931-4071-9C57-237E5B022F41}" destId="{E0D8F836-2EC0-45DE-B386-2FEAF94B33D0}" srcOrd="0" destOrd="0" presId="urn:microsoft.com/office/officeart/2005/8/layout/cycle2"/>
    <dgm:cxn modelId="{89CDCA20-6756-4D6F-A6AB-94ABDE7AFB30}" type="presOf" srcId="{ABB8452C-B55F-4641-AC74-7DA47E6D3DA5}" destId="{5F6F26A9-E453-447F-9725-1FB4A0F608EE}" srcOrd="0" destOrd="0" presId="urn:microsoft.com/office/officeart/2005/8/layout/cycle2"/>
    <dgm:cxn modelId="{4FEBE4A2-9D88-4CF8-99F6-887CF8BC6B0E}" srcId="{E80F7C7F-3931-4071-9C57-237E5B022F41}" destId="{69877588-FF7B-4179-A2FA-29117AC84C1A}" srcOrd="2" destOrd="0" parTransId="{4CE8264B-EB24-4669-832F-D66900C67F86}" sibTransId="{2F194B2F-7F49-4B95-9A7E-93156B68CFB3}"/>
    <dgm:cxn modelId="{FA85680D-0A2E-4E47-8A08-60F17483EA9E}" srcId="{E80F7C7F-3931-4071-9C57-237E5B022F41}" destId="{2984E26E-7977-4361-8E96-EC9834B456C3}" srcOrd="3" destOrd="0" parTransId="{32FD0C81-87CE-461E-BFC5-7BA9DC6C78F5}" sibTransId="{1F69D7BE-200C-4741-8660-68E0AAE2EFC2}"/>
    <dgm:cxn modelId="{40D012D0-B891-4C59-BD4D-40B5C2CEB447}" srcId="{E80F7C7F-3931-4071-9C57-237E5B022F41}" destId="{1A14886E-303B-4006-AAD9-4FD65E120253}" srcOrd="0" destOrd="0" parTransId="{132E519B-068C-48BF-BDA2-242F334B9BEB}" sibTransId="{9E006883-C22A-45E7-A15C-5335F1CB3476}"/>
    <dgm:cxn modelId="{A5E2EF76-44AC-48D9-B2BC-F0C9248317EB}" type="presOf" srcId="{2984E26E-7977-4361-8E96-EC9834B456C3}" destId="{3A5052C1-7235-46D0-87B0-5C9E202E4EAD}" srcOrd="0" destOrd="0" presId="urn:microsoft.com/office/officeart/2005/8/layout/cycle2"/>
    <dgm:cxn modelId="{0FC440B0-A133-451A-BC8F-A67414753D48}" type="presOf" srcId="{1F69D7BE-200C-4741-8660-68E0AAE2EFC2}" destId="{0C8A5B7B-EA52-4D1F-A5E4-78992FEED8CA}" srcOrd="0" destOrd="0" presId="urn:microsoft.com/office/officeart/2005/8/layout/cycle2"/>
    <dgm:cxn modelId="{1C7D4DFF-927C-4805-9A4D-F767027077B4}" srcId="{E80F7C7F-3931-4071-9C57-237E5B022F41}" destId="{ABDF601D-CB78-470A-B868-D0AF0943D33B}" srcOrd="5" destOrd="0" parTransId="{210EBDF5-BA17-4294-85E1-DD08A7303934}" sibTransId="{E90479DB-878A-448D-9077-3078C3EA202F}"/>
    <dgm:cxn modelId="{B598BB4B-0904-4144-A51D-5B0621576080}" srcId="{E80F7C7F-3931-4071-9C57-237E5B022F41}" destId="{E84B50E1-7FDA-4030-8035-D9933447C955}" srcOrd="1" destOrd="0" parTransId="{B22DBB4C-16DD-4513-908C-3B85E679E11D}" sibTransId="{BADDF6AD-8A2C-414B-9FF1-CE55B82DC845}"/>
    <dgm:cxn modelId="{2A0E5877-4E1A-4E03-8A2C-51CE16B7EEFD}" type="presOf" srcId="{1A14886E-303B-4006-AAD9-4FD65E120253}" destId="{FFB48B61-EDEE-43AB-9DD5-04B3BF216A80}" srcOrd="0" destOrd="0" presId="urn:microsoft.com/office/officeart/2005/8/layout/cycle2"/>
    <dgm:cxn modelId="{3C085E54-5F4A-4C64-88F9-7A1D93BE5CD3}" type="presOf" srcId="{574A96FC-CDDE-49A3-9097-FA33A73FDB33}" destId="{F0F72675-AB44-447E-8A5C-BCEDDD8E6C35}" srcOrd="1" destOrd="0" presId="urn:microsoft.com/office/officeart/2005/8/layout/cycle2"/>
    <dgm:cxn modelId="{36573F09-B60C-4E36-8877-647AD82C6336}" type="presParOf" srcId="{E0D8F836-2EC0-45DE-B386-2FEAF94B33D0}" destId="{FFB48B61-EDEE-43AB-9DD5-04B3BF216A80}" srcOrd="0" destOrd="0" presId="urn:microsoft.com/office/officeart/2005/8/layout/cycle2"/>
    <dgm:cxn modelId="{1A5562AB-1462-43FD-BE43-88C73D5BA8DE}" type="presParOf" srcId="{E0D8F836-2EC0-45DE-B386-2FEAF94B33D0}" destId="{74F12DBE-8EA3-41CA-8CDE-3ED128F56CD3}" srcOrd="1" destOrd="0" presId="urn:microsoft.com/office/officeart/2005/8/layout/cycle2"/>
    <dgm:cxn modelId="{940D8F9A-E06A-4C73-93A9-08D41DD84FC6}" type="presParOf" srcId="{74F12DBE-8EA3-41CA-8CDE-3ED128F56CD3}" destId="{ED981D32-7A4D-4BE0-97B7-9484B4839BB3}" srcOrd="0" destOrd="0" presId="urn:microsoft.com/office/officeart/2005/8/layout/cycle2"/>
    <dgm:cxn modelId="{43613DDC-73C0-4923-9B6B-2EC9F915AC59}" type="presParOf" srcId="{E0D8F836-2EC0-45DE-B386-2FEAF94B33D0}" destId="{D8D0C688-F208-46C6-911D-8F86113A5553}" srcOrd="2" destOrd="0" presId="urn:microsoft.com/office/officeart/2005/8/layout/cycle2"/>
    <dgm:cxn modelId="{954AEA77-FDF4-4404-B9EB-539F77F86AEE}" type="presParOf" srcId="{E0D8F836-2EC0-45DE-B386-2FEAF94B33D0}" destId="{5A874B09-44E5-483C-9634-7C614D9A5DE1}" srcOrd="3" destOrd="0" presId="urn:microsoft.com/office/officeart/2005/8/layout/cycle2"/>
    <dgm:cxn modelId="{DBD302F7-2859-43CA-B0EF-2DA5F36920AB}" type="presParOf" srcId="{5A874B09-44E5-483C-9634-7C614D9A5DE1}" destId="{6C40F2AA-4CE0-4142-821D-4FDE49E53B3D}" srcOrd="0" destOrd="0" presId="urn:microsoft.com/office/officeart/2005/8/layout/cycle2"/>
    <dgm:cxn modelId="{41B4E9F3-2A08-4B9E-AE7C-652B39D017D1}" type="presParOf" srcId="{E0D8F836-2EC0-45DE-B386-2FEAF94B33D0}" destId="{5E9F36AC-AAB1-4D3B-9D47-097FB6419605}" srcOrd="4" destOrd="0" presId="urn:microsoft.com/office/officeart/2005/8/layout/cycle2"/>
    <dgm:cxn modelId="{C5D55950-3C63-4CAF-A093-304D844AE6CB}" type="presParOf" srcId="{E0D8F836-2EC0-45DE-B386-2FEAF94B33D0}" destId="{A8DCF6B5-D369-4BDB-B0F9-227E4311E646}" srcOrd="5" destOrd="0" presId="urn:microsoft.com/office/officeart/2005/8/layout/cycle2"/>
    <dgm:cxn modelId="{AB681744-B4C6-45C2-A73A-2A256DD36CAB}" type="presParOf" srcId="{A8DCF6B5-D369-4BDB-B0F9-227E4311E646}" destId="{C0950631-C6AE-4530-9957-A4FAAC3E57A9}" srcOrd="0" destOrd="0" presId="urn:microsoft.com/office/officeart/2005/8/layout/cycle2"/>
    <dgm:cxn modelId="{1924FC39-DAC0-43F7-BAD1-D92C3986FE32}" type="presParOf" srcId="{E0D8F836-2EC0-45DE-B386-2FEAF94B33D0}" destId="{3A5052C1-7235-46D0-87B0-5C9E202E4EAD}" srcOrd="6" destOrd="0" presId="urn:microsoft.com/office/officeart/2005/8/layout/cycle2"/>
    <dgm:cxn modelId="{947602E8-A91C-47DE-9C6F-CD2756AF81DD}" type="presParOf" srcId="{E0D8F836-2EC0-45DE-B386-2FEAF94B33D0}" destId="{0C8A5B7B-EA52-4D1F-A5E4-78992FEED8CA}" srcOrd="7" destOrd="0" presId="urn:microsoft.com/office/officeart/2005/8/layout/cycle2"/>
    <dgm:cxn modelId="{1A9963E1-6E77-49F4-B797-9C5D595DAEB5}" type="presParOf" srcId="{0C8A5B7B-EA52-4D1F-A5E4-78992FEED8CA}" destId="{75E086A5-C419-4EFE-AF5A-581C3BB935B5}" srcOrd="0" destOrd="0" presId="urn:microsoft.com/office/officeart/2005/8/layout/cycle2"/>
    <dgm:cxn modelId="{98CE8EC3-0BF9-4AC3-B57E-66FA16047ABB}" type="presParOf" srcId="{E0D8F836-2EC0-45DE-B386-2FEAF94B33D0}" destId="{5F6F26A9-E453-447F-9725-1FB4A0F608EE}" srcOrd="8" destOrd="0" presId="urn:microsoft.com/office/officeart/2005/8/layout/cycle2"/>
    <dgm:cxn modelId="{694D3594-CE13-476B-8800-919BDDD1BEEC}" type="presParOf" srcId="{E0D8F836-2EC0-45DE-B386-2FEAF94B33D0}" destId="{3406BFA5-B067-4EDC-9EAB-59FDD8BBE505}" srcOrd="9" destOrd="0" presId="urn:microsoft.com/office/officeart/2005/8/layout/cycle2"/>
    <dgm:cxn modelId="{725FE521-418C-45A1-AFA3-78D5B00E70E0}" type="presParOf" srcId="{3406BFA5-B067-4EDC-9EAB-59FDD8BBE505}" destId="{F0F72675-AB44-447E-8A5C-BCEDDD8E6C35}" srcOrd="0" destOrd="0" presId="urn:microsoft.com/office/officeart/2005/8/layout/cycle2"/>
    <dgm:cxn modelId="{9BAC8138-9CE8-4FD0-B8A6-7549028C09E9}" type="presParOf" srcId="{E0D8F836-2EC0-45DE-B386-2FEAF94B33D0}" destId="{062713D4-9539-43EF-9AF3-D8A1B8AAFF84}" srcOrd="10" destOrd="0" presId="urn:microsoft.com/office/officeart/2005/8/layout/cycle2"/>
    <dgm:cxn modelId="{CF6AC24C-B5D7-40F9-88DB-8731CF0784CA}" type="presParOf" srcId="{E0D8F836-2EC0-45DE-B386-2FEAF94B33D0}" destId="{2EF952EC-15DB-4312-AA43-6F722F3E5449}" srcOrd="11" destOrd="0" presId="urn:microsoft.com/office/officeart/2005/8/layout/cycle2"/>
    <dgm:cxn modelId="{14BF2B99-25D6-4208-AA3C-53B8AA9709E2}" type="presParOf" srcId="{2EF952EC-15DB-4312-AA43-6F722F3E5449}" destId="{D7EBFB62-C095-4544-95F8-CDF01DC0F9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0F7C7F-3931-4071-9C57-237E5B022F41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A14886E-303B-4006-AAD9-4FD65E120253}">
      <dgm:prSet phldrT="[Texto]" custT="1"/>
      <dgm:spPr/>
      <dgm:t>
        <a:bodyPr/>
        <a:lstStyle/>
        <a:p>
          <a:r>
            <a:rPr lang="es-EC" sz="2000" dirty="0" smtClean="0"/>
            <a:t>Cliente</a:t>
          </a:r>
          <a:endParaRPr lang="es-EC" sz="2000" dirty="0"/>
        </a:p>
      </dgm:t>
    </dgm:pt>
    <dgm:pt modelId="{132E519B-068C-48BF-BDA2-242F334B9BEB}" type="parTrans" cxnId="{40D012D0-B891-4C59-BD4D-40B5C2CEB447}">
      <dgm:prSet/>
      <dgm:spPr/>
      <dgm:t>
        <a:bodyPr/>
        <a:lstStyle/>
        <a:p>
          <a:endParaRPr lang="es-EC"/>
        </a:p>
      </dgm:t>
    </dgm:pt>
    <dgm:pt modelId="{9E006883-C22A-45E7-A15C-5335F1CB3476}" type="sibTrans" cxnId="{40D012D0-B891-4C59-BD4D-40B5C2CEB447}">
      <dgm:prSet/>
      <dgm:spPr/>
      <dgm:t>
        <a:bodyPr/>
        <a:lstStyle/>
        <a:p>
          <a:endParaRPr lang="es-EC"/>
        </a:p>
      </dgm:t>
    </dgm:pt>
    <dgm:pt modelId="{E84B50E1-7FDA-4030-8035-D9933447C955}">
      <dgm:prSet phldrT="[Texto]" custT="1"/>
      <dgm:spPr/>
      <dgm:t>
        <a:bodyPr/>
        <a:lstStyle/>
        <a:p>
          <a:r>
            <a:rPr lang="es-EC" sz="2000" dirty="0" smtClean="0"/>
            <a:t>Proveedor</a:t>
          </a:r>
          <a:endParaRPr lang="es-EC" sz="2000" dirty="0"/>
        </a:p>
      </dgm:t>
    </dgm:pt>
    <dgm:pt modelId="{B22DBB4C-16DD-4513-908C-3B85E679E11D}" type="parTrans" cxnId="{B598BB4B-0904-4144-A51D-5B0621576080}">
      <dgm:prSet/>
      <dgm:spPr/>
      <dgm:t>
        <a:bodyPr/>
        <a:lstStyle/>
        <a:p>
          <a:endParaRPr lang="es-EC"/>
        </a:p>
      </dgm:t>
    </dgm:pt>
    <dgm:pt modelId="{BADDF6AD-8A2C-414B-9FF1-CE55B82DC845}" type="sibTrans" cxnId="{B598BB4B-0904-4144-A51D-5B0621576080}">
      <dgm:prSet/>
      <dgm:spPr/>
      <dgm:t>
        <a:bodyPr/>
        <a:lstStyle/>
        <a:p>
          <a:endParaRPr lang="es-EC"/>
        </a:p>
      </dgm:t>
    </dgm:pt>
    <dgm:pt modelId="{69877588-FF7B-4179-A2FA-29117AC84C1A}">
      <dgm:prSet phldrT="[Texto]" custT="1"/>
      <dgm:spPr/>
      <dgm:t>
        <a:bodyPr/>
        <a:lstStyle/>
        <a:p>
          <a:r>
            <a:rPr lang="es-EC" sz="2000" dirty="0" smtClean="0"/>
            <a:t>Competidor</a:t>
          </a:r>
          <a:endParaRPr lang="es-EC" sz="2000" dirty="0"/>
        </a:p>
      </dgm:t>
    </dgm:pt>
    <dgm:pt modelId="{4CE8264B-EB24-4669-832F-D66900C67F86}" type="parTrans" cxnId="{4FEBE4A2-9D88-4CF8-99F6-887CF8BC6B0E}">
      <dgm:prSet/>
      <dgm:spPr/>
      <dgm:t>
        <a:bodyPr/>
        <a:lstStyle/>
        <a:p>
          <a:endParaRPr lang="es-EC"/>
        </a:p>
      </dgm:t>
    </dgm:pt>
    <dgm:pt modelId="{2F194B2F-7F49-4B95-9A7E-93156B68CFB3}" type="sibTrans" cxnId="{4FEBE4A2-9D88-4CF8-99F6-887CF8BC6B0E}">
      <dgm:prSet/>
      <dgm:spPr/>
      <dgm:t>
        <a:bodyPr/>
        <a:lstStyle/>
        <a:p>
          <a:endParaRPr lang="es-EC"/>
        </a:p>
      </dgm:t>
    </dgm:pt>
    <dgm:pt modelId="{E0D8F836-2EC0-45DE-B386-2FEAF94B33D0}" type="pres">
      <dgm:prSet presAssocID="{E80F7C7F-3931-4071-9C57-237E5B022F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B48B61-EDEE-43AB-9DD5-04B3BF216A80}" type="pres">
      <dgm:prSet presAssocID="{1A14886E-303B-4006-AAD9-4FD65E120253}" presName="node" presStyleLbl="node1" presStyleIdx="0" presStyleCnt="3" custScaleX="122530" custRadScaleRad="95876" custRadScaleInc="42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F12DBE-8EA3-41CA-8CDE-3ED128F56CD3}" type="pres">
      <dgm:prSet presAssocID="{9E006883-C22A-45E7-A15C-5335F1CB3476}" presName="sibTrans" presStyleLbl="sibTrans2D1" presStyleIdx="0" presStyleCnt="3"/>
      <dgm:spPr/>
      <dgm:t>
        <a:bodyPr/>
        <a:lstStyle/>
        <a:p>
          <a:endParaRPr lang="es-EC"/>
        </a:p>
      </dgm:t>
    </dgm:pt>
    <dgm:pt modelId="{ED981D32-7A4D-4BE0-97B7-9484B4839BB3}" type="pres">
      <dgm:prSet presAssocID="{9E006883-C22A-45E7-A15C-5335F1CB3476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D8D0C688-F208-46C6-911D-8F86113A5553}" type="pres">
      <dgm:prSet presAssocID="{E84B50E1-7FDA-4030-8035-D9933447C955}" presName="node" presStyleLbl="node1" presStyleIdx="1" presStyleCnt="3" custScaleX="1135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874B09-44E5-483C-9634-7C614D9A5DE1}" type="pres">
      <dgm:prSet presAssocID="{BADDF6AD-8A2C-414B-9FF1-CE55B82DC84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6C40F2AA-4CE0-4142-821D-4FDE49E53B3D}" type="pres">
      <dgm:prSet presAssocID="{BADDF6AD-8A2C-414B-9FF1-CE55B82DC84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5E9F36AC-AAB1-4D3B-9D47-097FB6419605}" type="pres">
      <dgm:prSet presAssocID="{69877588-FF7B-4179-A2FA-29117AC84C1A}" presName="node" presStyleLbl="node1" presStyleIdx="2" presStyleCnt="3" custScaleX="140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DCF6B5-D369-4BDB-B0F9-227E4311E646}" type="pres">
      <dgm:prSet presAssocID="{2F194B2F-7F49-4B95-9A7E-93156B68CFB3}" presName="sibTrans" presStyleLbl="sibTrans2D1" presStyleIdx="2" presStyleCnt="3"/>
      <dgm:spPr/>
      <dgm:t>
        <a:bodyPr/>
        <a:lstStyle/>
        <a:p>
          <a:endParaRPr lang="es-EC"/>
        </a:p>
      </dgm:t>
    </dgm:pt>
    <dgm:pt modelId="{C0950631-C6AE-4530-9957-A4FAAC3E57A9}" type="pres">
      <dgm:prSet presAssocID="{2F194B2F-7F49-4B95-9A7E-93156B68CFB3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DFC6771E-E35A-430F-9739-A57F07F71724}" type="presOf" srcId="{BADDF6AD-8A2C-414B-9FF1-CE55B82DC845}" destId="{5A874B09-44E5-483C-9634-7C614D9A5DE1}" srcOrd="0" destOrd="0" presId="urn:microsoft.com/office/officeart/2005/8/layout/cycle2"/>
    <dgm:cxn modelId="{946E1DC5-FAE7-4191-BA2A-EA30D5561775}" type="presOf" srcId="{69877588-FF7B-4179-A2FA-29117AC84C1A}" destId="{5E9F36AC-AAB1-4D3B-9D47-097FB6419605}" srcOrd="0" destOrd="0" presId="urn:microsoft.com/office/officeart/2005/8/layout/cycle2"/>
    <dgm:cxn modelId="{4A018B29-FE84-41C7-9748-ED90DDC65D33}" type="presOf" srcId="{2F194B2F-7F49-4B95-9A7E-93156B68CFB3}" destId="{A8DCF6B5-D369-4BDB-B0F9-227E4311E646}" srcOrd="0" destOrd="0" presId="urn:microsoft.com/office/officeart/2005/8/layout/cycle2"/>
    <dgm:cxn modelId="{99DB1914-AD3E-4C92-8DB3-9079CF0836C5}" type="presOf" srcId="{BADDF6AD-8A2C-414B-9FF1-CE55B82DC845}" destId="{6C40F2AA-4CE0-4142-821D-4FDE49E53B3D}" srcOrd="1" destOrd="0" presId="urn:microsoft.com/office/officeart/2005/8/layout/cycle2"/>
    <dgm:cxn modelId="{4FEBE4A2-9D88-4CF8-99F6-887CF8BC6B0E}" srcId="{E80F7C7F-3931-4071-9C57-237E5B022F41}" destId="{69877588-FF7B-4179-A2FA-29117AC84C1A}" srcOrd="2" destOrd="0" parTransId="{4CE8264B-EB24-4669-832F-D66900C67F86}" sibTransId="{2F194B2F-7F49-4B95-9A7E-93156B68CFB3}"/>
    <dgm:cxn modelId="{D88692AE-84D0-4C9E-A9B9-7B1B7EE8A1E1}" type="presOf" srcId="{E84B50E1-7FDA-4030-8035-D9933447C955}" destId="{D8D0C688-F208-46C6-911D-8F86113A5553}" srcOrd="0" destOrd="0" presId="urn:microsoft.com/office/officeart/2005/8/layout/cycle2"/>
    <dgm:cxn modelId="{B598BB4B-0904-4144-A51D-5B0621576080}" srcId="{E80F7C7F-3931-4071-9C57-237E5B022F41}" destId="{E84B50E1-7FDA-4030-8035-D9933447C955}" srcOrd="1" destOrd="0" parTransId="{B22DBB4C-16DD-4513-908C-3B85E679E11D}" sibTransId="{BADDF6AD-8A2C-414B-9FF1-CE55B82DC845}"/>
    <dgm:cxn modelId="{3DCB0F99-514A-4DF2-AD13-0720D96E1859}" type="presOf" srcId="{E80F7C7F-3931-4071-9C57-237E5B022F41}" destId="{E0D8F836-2EC0-45DE-B386-2FEAF94B33D0}" srcOrd="0" destOrd="0" presId="urn:microsoft.com/office/officeart/2005/8/layout/cycle2"/>
    <dgm:cxn modelId="{1D8CE8AF-A064-4EFD-9379-EC4ADC20F3A9}" type="presOf" srcId="{1A14886E-303B-4006-AAD9-4FD65E120253}" destId="{FFB48B61-EDEE-43AB-9DD5-04B3BF216A80}" srcOrd="0" destOrd="0" presId="urn:microsoft.com/office/officeart/2005/8/layout/cycle2"/>
    <dgm:cxn modelId="{8CB48F1F-BC89-40A1-A431-624D2BAA7556}" type="presOf" srcId="{9E006883-C22A-45E7-A15C-5335F1CB3476}" destId="{74F12DBE-8EA3-41CA-8CDE-3ED128F56CD3}" srcOrd="0" destOrd="0" presId="urn:microsoft.com/office/officeart/2005/8/layout/cycle2"/>
    <dgm:cxn modelId="{40D012D0-B891-4C59-BD4D-40B5C2CEB447}" srcId="{E80F7C7F-3931-4071-9C57-237E5B022F41}" destId="{1A14886E-303B-4006-AAD9-4FD65E120253}" srcOrd="0" destOrd="0" parTransId="{132E519B-068C-48BF-BDA2-242F334B9BEB}" sibTransId="{9E006883-C22A-45E7-A15C-5335F1CB3476}"/>
    <dgm:cxn modelId="{8F111DF5-CDA5-4356-AC98-AF78D06C5983}" type="presOf" srcId="{2F194B2F-7F49-4B95-9A7E-93156B68CFB3}" destId="{C0950631-C6AE-4530-9957-A4FAAC3E57A9}" srcOrd="1" destOrd="0" presId="urn:microsoft.com/office/officeart/2005/8/layout/cycle2"/>
    <dgm:cxn modelId="{2FBC6266-F9E0-46CD-AA13-753ED963AD8E}" type="presOf" srcId="{9E006883-C22A-45E7-A15C-5335F1CB3476}" destId="{ED981D32-7A4D-4BE0-97B7-9484B4839BB3}" srcOrd="1" destOrd="0" presId="urn:microsoft.com/office/officeart/2005/8/layout/cycle2"/>
    <dgm:cxn modelId="{13D66918-009E-4BE6-BE8A-1003D5D43FDC}" type="presParOf" srcId="{E0D8F836-2EC0-45DE-B386-2FEAF94B33D0}" destId="{FFB48B61-EDEE-43AB-9DD5-04B3BF216A80}" srcOrd="0" destOrd="0" presId="urn:microsoft.com/office/officeart/2005/8/layout/cycle2"/>
    <dgm:cxn modelId="{BEE12A94-AC7B-4D07-826A-E9FC06ED1958}" type="presParOf" srcId="{E0D8F836-2EC0-45DE-B386-2FEAF94B33D0}" destId="{74F12DBE-8EA3-41CA-8CDE-3ED128F56CD3}" srcOrd="1" destOrd="0" presId="urn:microsoft.com/office/officeart/2005/8/layout/cycle2"/>
    <dgm:cxn modelId="{BE2D180E-DB10-4E67-AED6-EEFA374D1EAE}" type="presParOf" srcId="{74F12DBE-8EA3-41CA-8CDE-3ED128F56CD3}" destId="{ED981D32-7A4D-4BE0-97B7-9484B4839BB3}" srcOrd="0" destOrd="0" presId="urn:microsoft.com/office/officeart/2005/8/layout/cycle2"/>
    <dgm:cxn modelId="{AA4C6948-0550-4155-A862-2061CD18D9FF}" type="presParOf" srcId="{E0D8F836-2EC0-45DE-B386-2FEAF94B33D0}" destId="{D8D0C688-F208-46C6-911D-8F86113A5553}" srcOrd="2" destOrd="0" presId="urn:microsoft.com/office/officeart/2005/8/layout/cycle2"/>
    <dgm:cxn modelId="{B6F13C2E-FDC9-486C-88E2-5BC249E789C2}" type="presParOf" srcId="{E0D8F836-2EC0-45DE-B386-2FEAF94B33D0}" destId="{5A874B09-44E5-483C-9634-7C614D9A5DE1}" srcOrd="3" destOrd="0" presId="urn:microsoft.com/office/officeart/2005/8/layout/cycle2"/>
    <dgm:cxn modelId="{17B6A902-BCA7-4BA5-9201-3A6EEAF32EFF}" type="presParOf" srcId="{5A874B09-44E5-483C-9634-7C614D9A5DE1}" destId="{6C40F2AA-4CE0-4142-821D-4FDE49E53B3D}" srcOrd="0" destOrd="0" presId="urn:microsoft.com/office/officeart/2005/8/layout/cycle2"/>
    <dgm:cxn modelId="{3F468AC2-67C3-4377-9640-553A9E980522}" type="presParOf" srcId="{E0D8F836-2EC0-45DE-B386-2FEAF94B33D0}" destId="{5E9F36AC-AAB1-4D3B-9D47-097FB6419605}" srcOrd="4" destOrd="0" presId="urn:microsoft.com/office/officeart/2005/8/layout/cycle2"/>
    <dgm:cxn modelId="{05B7C2E3-D576-4284-9757-658C19DA1D5E}" type="presParOf" srcId="{E0D8F836-2EC0-45DE-B386-2FEAF94B33D0}" destId="{A8DCF6B5-D369-4BDB-B0F9-227E4311E646}" srcOrd="5" destOrd="0" presId="urn:microsoft.com/office/officeart/2005/8/layout/cycle2"/>
    <dgm:cxn modelId="{85DE946A-E4FA-4331-926A-AC04F96EF8E2}" type="presParOf" srcId="{A8DCF6B5-D369-4BDB-B0F9-227E4311E646}" destId="{C0950631-C6AE-4530-9957-A4FAAC3E57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0742FA-327F-4583-A297-4985D1CC993D}">
      <dsp:nvSpPr>
        <dsp:cNvPr id="0" name=""/>
        <dsp:cNvSpPr/>
      </dsp:nvSpPr>
      <dsp:spPr>
        <a:xfrm rot="16200000">
          <a:off x="-1178086" y="2932445"/>
          <a:ext cx="4238104" cy="89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90683" bIns="0" numCol="1" spcCol="1270" anchor="t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/>
            <a:t>INTRODUCCIÓN</a:t>
          </a:r>
          <a:endParaRPr lang="es-EC" sz="4200" kern="1200" dirty="0"/>
        </a:p>
      </dsp:txBody>
      <dsp:txXfrm rot="16200000">
        <a:off x="-1178086" y="2932445"/>
        <a:ext cx="4238104" cy="896522"/>
      </dsp:txXfrm>
    </dsp:sp>
    <dsp:sp modelId="{2AA441C0-8637-484A-85E2-8DA4F0A96EF2}">
      <dsp:nvSpPr>
        <dsp:cNvPr id="0" name=""/>
        <dsp:cNvSpPr/>
      </dsp:nvSpPr>
      <dsp:spPr>
        <a:xfrm>
          <a:off x="1389226" y="1261654"/>
          <a:ext cx="6694828" cy="423810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790683" rIns="256032" bIns="256032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Nuestro proyecto es la creación de un restaurante temático basado en las cuatro estaciones del año, llamado </a:t>
          </a:r>
          <a:r>
            <a:rPr lang="es-ES" sz="2800" kern="1200" dirty="0" smtClean="0"/>
            <a:t>“</a:t>
          </a:r>
          <a:r>
            <a:rPr lang="es-ES" sz="2800" kern="1200" dirty="0" err="1" smtClean="0"/>
            <a:t>Four</a:t>
          </a:r>
          <a:r>
            <a:rPr lang="es-EC" sz="2800" kern="1200" dirty="0" smtClean="0"/>
            <a:t> </a:t>
          </a:r>
          <a:r>
            <a:rPr lang="es-EC" sz="2800" kern="1200" dirty="0" err="1" smtClean="0"/>
            <a:t>Seasons</a:t>
          </a:r>
          <a:r>
            <a:rPr lang="es-EC" sz="2800" kern="1200" dirty="0" smtClean="0"/>
            <a:t>”, el cual se basa en satisfacer las necesidades de las personas residentes en la ciudad de Machala.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800" kern="1200" dirty="0"/>
        </a:p>
      </dsp:txBody>
      <dsp:txXfrm>
        <a:off x="1389226" y="1261654"/>
        <a:ext cx="6694828" cy="4238104"/>
      </dsp:txXfrm>
    </dsp:sp>
    <dsp:sp modelId="{8EB525A4-59EF-4EF9-A714-F25DDE8BE658}">
      <dsp:nvSpPr>
        <dsp:cNvPr id="0" name=""/>
        <dsp:cNvSpPr/>
      </dsp:nvSpPr>
      <dsp:spPr>
        <a:xfrm>
          <a:off x="298383" y="-66291"/>
          <a:ext cx="2487364" cy="20821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29479-D29F-4465-B822-4D468EE2DD33}">
      <dsp:nvSpPr>
        <dsp:cNvPr id="0" name=""/>
        <dsp:cNvSpPr/>
      </dsp:nvSpPr>
      <dsp:spPr>
        <a:xfrm rot="5400000">
          <a:off x="-358045" y="579687"/>
          <a:ext cx="2386967" cy="1670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Oportunidades</a:t>
          </a:r>
          <a:endParaRPr lang="es-EC" sz="2100" kern="1200" dirty="0"/>
        </a:p>
      </dsp:txBody>
      <dsp:txXfrm rot="5400000">
        <a:off x="-358045" y="579687"/>
        <a:ext cx="2386967" cy="1670877"/>
      </dsp:txXfrm>
    </dsp:sp>
    <dsp:sp modelId="{4BDB60EC-B951-4E83-82E9-EB8371647428}">
      <dsp:nvSpPr>
        <dsp:cNvPr id="0" name=""/>
        <dsp:cNvSpPr/>
      </dsp:nvSpPr>
      <dsp:spPr>
        <a:xfrm rot="5400000">
          <a:off x="3956784" y="-2115227"/>
          <a:ext cx="1961722" cy="6558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La escasa oferta de restaurantes temáticos en el país y mucho más en la ciudad de Machala que al momento carece de establecimientos que brinden servicios de comida internacional y nacional.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Esta ciudad está en pleno desarrollo por lo cual es una excelente opción para iniciar grandes y nuevos negocios.</a:t>
          </a:r>
          <a:endParaRPr lang="es-EC" sz="2000" kern="1200" dirty="0"/>
        </a:p>
      </dsp:txBody>
      <dsp:txXfrm rot="5400000">
        <a:off x="3956784" y="-2115227"/>
        <a:ext cx="1961722" cy="655872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099735-29DB-4333-9B18-D5E81A337DB5}">
      <dsp:nvSpPr>
        <dsp:cNvPr id="0" name=""/>
        <dsp:cNvSpPr/>
      </dsp:nvSpPr>
      <dsp:spPr>
        <a:xfrm rot="5400000">
          <a:off x="-338956" y="526815"/>
          <a:ext cx="2259710" cy="1581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Problema</a:t>
          </a:r>
          <a:endParaRPr lang="es-EC" sz="3100" kern="1200" dirty="0"/>
        </a:p>
      </dsp:txBody>
      <dsp:txXfrm rot="5400000">
        <a:off x="-338956" y="526815"/>
        <a:ext cx="2259710" cy="1581797"/>
      </dsp:txXfrm>
    </dsp:sp>
    <dsp:sp modelId="{60B397C2-EE6A-4B31-80CC-6AA0698149EE}">
      <dsp:nvSpPr>
        <dsp:cNvPr id="0" name=""/>
        <dsp:cNvSpPr/>
      </dsp:nvSpPr>
      <dsp:spPr>
        <a:xfrm rot="5400000">
          <a:off x="3953563" y="-2355288"/>
          <a:ext cx="1811573" cy="655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Se ha considerado como problema principal la falta de lugares para degustar una variedad de comidas con diferentes climas en un solo sitio. Ecuador es un país que posee una gastronomía rica y variada, pero poseedora de solo dos estaciones, invierno y verano.</a:t>
          </a:r>
          <a:endParaRPr lang="es-EC" sz="2000" kern="1200" dirty="0"/>
        </a:p>
      </dsp:txBody>
      <dsp:txXfrm rot="5400000">
        <a:off x="3953563" y="-2355288"/>
        <a:ext cx="1811573" cy="65551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AA03DF-0EC9-4D17-A5B8-E3D580849EF4}">
      <dsp:nvSpPr>
        <dsp:cNvPr id="0" name=""/>
        <dsp:cNvSpPr/>
      </dsp:nvSpPr>
      <dsp:spPr>
        <a:xfrm>
          <a:off x="81256" y="0"/>
          <a:ext cx="1953082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 Considerado como un ambiente frío, un tanto gris</a:t>
          </a:r>
          <a:r>
            <a:rPr lang="es-EC" sz="2000" kern="1200" dirty="0" smtClean="0"/>
            <a:t>.</a:t>
          </a:r>
          <a:endParaRPr lang="es-EC" sz="2000" kern="1200" dirty="0"/>
        </a:p>
      </dsp:txBody>
      <dsp:txXfrm>
        <a:off x="81256" y="2073830"/>
        <a:ext cx="1953082" cy="2073830"/>
      </dsp:txXfrm>
    </dsp:sp>
    <dsp:sp modelId="{EDD98727-D9B2-40E0-9ADD-5AE9FCE4DAAA}">
      <dsp:nvSpPr>
        <dsp:cNvPr id="0" name=""/>
        <dsp:cNvSpPr/>
      </dsp:nvSpPr>
      <dsp:spPr>
        <a:xfrm>
          <a:off x="144022" y="360037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FC7116-C8F3-4630-AB2B-1C149F369931}">
      <dsp:nvSpPr>
        <dsp:cNvPr id="0" name=""/>
        <dsp:cNvSpPr/>
      </dsp:nvSpPr>
      <dsp:spPr>
        <a:xfrm>
          <a:off x="2088224" y="0"/>
          <a:ext cx="1953082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68408"/>
                <a:satOff val="-746"/>
                <a:lumOff val="8526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68408"/>
                <a:satOff val="-746"/>
                <a:lumOff val="8526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68408"/>
                <a:satOff val="-746"/>
                <a:lumOff val="85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Considerado un ambiente cálido</a:t>
          </a:r>
          <a:endParaRPr lang="es-EC" sz="2400" kern="1200" dirty="0"/>
        </a:p>
      </dsp:txBody>
      <dsp:txXfrm>
        <a:off x="2088224" y="2073830"/>
        <a:ext cx="1953082" cy="2073830"/>
      </dsp:txXfrm>
    </dsp:sp>
    <dsp:sp modelId="{EF43032C-4A91-4978-A10F-55C7AC71A6A3}">
      <dsp:nvSpPr>
        <dsp:cNvPr id="0" name=""/>
        <dsp:cNvSpPr/>
      </dsp:nvSpPr>
      <dsp:spPr>
        <a:xfrm>
          <a:off x="2126848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9EC2C9-81BF-4A10-83DA-199C559A4E37}">
      <dsp:nvSpPr>
        <dsp:cNvPr id="0" name=""/>
        <dsp:cNvSpPr/>
      </dsp:nvSpPr>
      <dsp:spPr>
        <a:xfrm>
          <a:off x="4025214" y="0"/>
          <a:ext cx="1953082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36816"/>
                <a:satOff val="-1492"/>
                <a:lumOff val="17053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36816"/>
                <a:satOff val="-1492"/>
                <a:lumOff val="17053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36816"/>
                <a:satOff val="-1492"/>
                <a:lumOff val="170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Catalogado como un clima seco</a:t>
          </a:r>
          <a:endParaRPr lang="es-EC" sz="2400" kern="1200" dirty="0"/>
        </a:p>
      </dsp:txBody>
      <dsp:txXfrm>
        <a:off x="4025214" y="2073830"/>
        <a:ext cx="1953082" cy="2073830"/>
      </dsp:txXfrm>
    </dsp:sp>
    <dsp:sp modelId="{174942F7-A8D3-4DA5-AFEE-F445C4B9B51B}">
      <dsp:nvSpPr>
        <dsp:cNvPr id="0" name=""/>
        <dsp:cNvSpPr/>
      </dsp:nvSpPr>
      <dsp:spPr>
        <a:xfrm>
          <a:off x="4138523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93A4C8-23F1-4FD8-9D1B-F9B74AD395AC}">
      <dsp:nvSpPr>
        <dsp:cNvPr id="0" name=""/>
        <dsp:cNvSpPr/>
      </dsp:nvSpPr>
      <dsp:spPr>
        <a:xfrm>
          <a:off x="6038753" y="0"/>
          <a:ext cx="1953082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205224"/>
                <a:satOff val="-2238"/>
                <a:lumOff val="255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Considerada como una  época romántica</a:t>
          </a:r>
          <a:endParaRPr lang="es-EC" sz="2400" kern="1200" dirty="0"/>
        </a:p>
      </dsp:txBody>
      <dsp:txXfrm>
        <a:off x="6038753" y="2073830"/>
        <a:ext cx="1953082" cy="2073830"/>
      </dsp:txXfrm>
    </dsp:sp>
    <dsp:sp modelId="{C1A2ECBA-83AF-4D3C-A521-0F9AE2DA7D21}">
      <dsp:nvSpPr>
        <dsp:cNvPr id="0" name=""/>
        <dsp:cNvSpPr/>
      </dsp:nvSpPr>
      <dsp:spPr>
        <a:xfrm>
          <a:off x="6157726" y="329185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7E2F81-92E2-45F4-96CC-C27C24F2E903}">
      <dsp:nvSpPr>
        <dsp:cNvPr id="0" name=""/>
        <dsp:cNvSpPr/>
      </dsp:nvSpPr>
      <dsp:spPr>
        <a:xfrm>
          <a:off x="432019" y="4406889"/>
          <a:ext cx="7352489" cy="777686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48B61-EDEE-43AB-9DD5-04B3BF216A80}">
      <dsp:nvSpPr>
        <dsp:cNvPr id="0" name=""/>
        <dsp:cNvSpPr/>
      </dsp:nvSpPr>
      <dsp:spPr>
        <a:xfrm>
          <a:off x="1188409" y="1462"/>
          <a:ext cx="2266029" cy="12053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Entorno Demográfico</a:t>
          </a:r>
          <a:endParaRPr lang="es-EC" sz="2000" kern="1200" dirty="0"/>
        </a:p>
      </dsp:txBody>
      <dsp:txXfrm>
        <a:off x="1188409" y="1462"/>
        <a:ext cx="2266029" cy="1205315"/>
      </dsp:txXfrm>
    </dsp:sp>
    <dsp:sp modelId="{74F12DBE-8EA3-41CA-8CDE-3ED128F56CD3}">
      <dsp:nvSpPr>
        <dsp:cNvPr id="0" name=""/>
        <dsp:cNvSpPr/>
      </dsp:nvSpPr>
      <dsp:spPr>
        <a:xfrm rot="1800000">
          <a:off x="3474849" y="534701"/>
          <a:ext cx="319593" cy="441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 rot="1800000">
        <a:off x="3474849" y="534701"/>
        <a:ext cx="319593" cy="441403"/>
      </dsp:txXfrm>
    </dsp:sp>
    <dsp:sp modelId="{D8D0C688-F208-46C6-911D-8F86113A5553}">
      <dsp:nvSpPr>
        <dsp:cNvPr id="0" name=""/>
        <dsp:cNvSpPr/>
      </dsp:nvSpPr>
      <dsp:spPr>
        <a:xfrm>
          <a:off x="2873650" y="905536"/>
          <a:ext cx="2027352" cy="1205315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E. Económico</a:t>
          </a:r>
          <a:endParaRPr lang="es-EC" sz="2000" kern="1200" dirty="0"/>
        </a:p>
      </dsp:txBody>
      <dsp:txXfrm>
        <a:off x="2873650" y="905536"/>
        <a:ext cx="2027352" cy="1205315"/>
      </dsp:txXfrm>
    </dsp:sp>
    <dsp:sp modelId="{5A874B09-44E5-483C-9634-7C614D9A5DE1}">
      <dsp:nvSpPr>
        <dsp:cNvPr id="0" name=""/>
        <dsp:cNvSpPr/>
      </dsp:nvSpPr>
      <dsp:spPr>
        <a:xfrm rot="5400000">
          <a:off x="3727575" y="2199828"/>
          <a:ext cx="319501" cy="406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5400000">
        <a:off x="3727575" y="2199828"/>
        <a:ext cx="319501" cy="406793"/>
      </dsp:txXfrm>
    </dsp:sp>
    <dsp:sp modelId="{5E9F36AC-AAB1-4D3B-9D47-097FB6419605}">
      <dsp:nvSpPr>
        <dsp:cNvPr id="0" name=""/>
        <dsp:cNvSpPr/>
      </dsp:nvSpPr>
      <dsp:spPr>
        <a:xfrm>
          <a:off x="3016377" y="2713684"/>
          <a:ext cx="1741897" cy="1205315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E. Ambiental</a:t>
          </a:r>
          <a:endParaRPr lang="es-EC" sz="2000" kern="1200" dirty="0"/>
        </a:p>
      </dsp:txBody>
      <dsp:txXfrm>
        <a:off x="3016377" y="2713684"/>
        <a:ext cx="1741897" cy="1205315"/>
      </dsp:txXfrm>
    </dsp:sp>
    <dsp:sp modelId="{A8DCF6B5-D369-4BDB-B0F9-227E4311E646}">
      <dsp:nvSpPr>
        <dsp:cNvPr id="0" name=""/>
        <dsp:cNvSpPr/>
      </dsp:nvSpPr>
      <dsp:spPr>
        <a:xfrm rot="9000000">
          <a:off x="3433917" y="3851183"/>
          <a:ext cx="396953" cy="568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 rot="9000000">
        <a:off x="3433917" y="3851183"/>
        <a:ext cx="396953" cy="568917"/>
      </dsp:txXfrm>
    </dsp:sp>
    <dsp:sp modelId="{3A5052C1-7235-46D0-87B0-5C9E202E4EAD}">
      <dsp:nvSpPr>
        <dsp:cNvPr id="0" name=""/>
        <dsp:cNvSpPr/>
      </dsp:nvSpPr>
      <dsp:spPr>
        <a:xfrm>
          <a:off x="1342075" y="3617758"/>
          <a:ext cx="1958697" cy="1205315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Tecnológico</a:t>
          </a:r>
          <a:endParaRPr lang="es-EC" sz="2000" kern="1200" dirty="0"/>
        </a:p>
      </dsp:txBody>
      <dsp:txXfrm>
        <a:off x="1342075" y="3617758"/>
        <a:ext cx="1958697" cy="1205315"/>
      </dsp:txXfrm>
    </dsp:sp>
    <dsp:sp modelId="{0C8A5B7B-EA52-4D1F-A5E4-78992FEED8CA}">
      <dsp:nvSpPr>
        <dsp:cNvPr id="0" name=""/>
        <dsp:cNvSpPr/>
      </dsp:nvSpPr>
      <dsp:spPr>
        <a:xfrm rot="12558046">
          <a:off x="1012989" y="3911448"/>
          <a:ext cx="175270" cy="406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12558046">
        <a:off x="1012989" y="3911448"/>
        <a:ext cx="175270" cy="406793"/>
      </dsp:txXfrm>
    </dsp:sp>
    <dsp:sp modelId="{5F6F26A9-E453-447F-9725-1FB4A0F608EE}">
      <dsp:nvSpPr>
        <dsp:cNvPr id="0" name=""/>
        <dsp:cNvSpPr/>
      </dsp:nvSpPr>
      <dsp:spPr>
        <a:xfrm>
          <a:off x="0" y="2715982"/>
          <a:ext cx="1429058" cy="1205315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Político Legal</a:t>
          </a:r>
          <a:endParaRPr lang="es-EC" sz="2000" kern="1200" dirty="0"/>
        </a:p>
      </dsp:txBody>
      <dsp:txXfrm>
        <a:off x="0" y="2715982"/>
        <a:ext cx="1429058" cy="1205315"/>
      </dsp:txXfrm>
    </dsp:sp>
    <dsp:sp modelId="{3406BFA5-B067-4EDC-9EAB-59FDD8BBE505}">
      <dsp:nvSpPr>
        <dsp:cNvPr id="0" name=""/>
        <dsp:cNvSpPr/>
      </dsp:nvSpPr>
      <dsp:spPr>
        <a:xfrm rot="16417164">
          <a:off x="656899" y="2315815"/>
          <a:ext cx="216393" cy="406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16417164">
        <a:off x="656899" y="2315815"/>
        <a:ext cx="216393" cy="406793"/>
      </dsp:txXfrm>
    </dsp:sp>
    <dsp:sp modelId="{062713D4-9539-43EF-9AF3-D8A1B8AAFF84}">
      <dsp:nvSpPr>
        <dsp:cNvPr id="0" name=""/>
        <dsp:cNvSpPr/>
      </dsp:nvSpPr>
      <dsp:spPr>
        <a:xfrm>
          <a:off x="91953" y="1104879"/>
          <a:ext cx="1448969" cy="120531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Cultural</a:t>
          </a:r>
          <a:endParaRPr lang="es-EC" sz="2000" kern="1200" dirty="0"/>
        </a:p>
      </dsp:txBody>
      <dsp:txXfrm>
        <a:off x="91953" y="1104879"/>
        <a:ext cx="1448969" cy="1205315"/>
      </dsp:txXfrm>
    </dsp:sp>
    <dsp:sp modelId="{2EF952EC-15DB-4312-AA43-6F722F3E5449}">
      <dsp:nvSpPr>
        <dsp:cNvPr id="0" name=""/>
        <dsp:cNvSpPr/>
      </dsp:nvSpPr>
      <dsp:spPr>
        <a:xfrm rot="19425125">
          <a:off x="1406264" y="1000348"/>
          <a:ext cx="194623" cy="406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19425125">
        <a:off x="1406264" y="1000348"/>
        <a:ext cx="194623" cy="40679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48B61-EDEE-43AB-9DD5-04B3BF216A80}">
      <dsp:nvSpPr>
        <dsp:cNvPr id="0" name=""/>
        <dsp:cNvSpPr/>
      </dsp:nvSpPr>
      <dsp:spPr>
        <a:xfrm>
          <a:off x="1072860" y="655030"/>
          <a:ext cx="1768544" cy="14433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Cliente</a:t>
          </a:r>
          <a:endParaRPr lang="es-EC" sz="2000" kern="1200" dirty="0"/>
        </a:p>
      </dsp:txBody>
      <dsp:txXfrm>
        <a:off x="1072860" y="655030"/>
        <a:ext cx="1768544" cy="1443356"/>
      </dsp:txXfrm>
    </dsp:sp>
    <dsp:sp modelId="{74F12DBE-8EA3-41CA-8CDE-3ED128F56CD3}">
      <dsp:nvSpPr>
        <dsp:cNvPr id="0" name=""/>
        <dsp:cNvSpPr/>
      </dsp:nvSpPr>
      <dsp:spPr>
        <a:xfrm rot="3632154">
          <a:off x="2311475" y="2042570"/>
          <a:ext cx="318870" cy="48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3632154">
        <a:off x="2311475" y="2042570"/>
        <a:ext cx="318870" cy="487132"/>
      </dsp:txXfrm>
    </dsp:sp>
    <dsp:sp modelId="{D8D0C688-F208-46C6-911D-8F86113A5553}">
      <dsp:nvSpPr>
        <dsp:cNvPr id="0" name=""/>
        <dsp:cNvSpPr/>
      </dsp:nvSpPr>
      <dsp:spPr>
        <a:xfrm>
          <a:off x="2168673" y="2480390"/>
          <a:ext cx="1639378" cy="144335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Proveedor</a:t>
          </a:r>
          <a:endParaRPr lang="es-EC" sz="2000" kern="1200" dirty="0"/>
        </a:p>
      </dsp:txBody>
      <dsp:txXfrm>
        <a:off x="2168673" y="2480390"/>
        <a:ext cx="1639378" cy="1443356"/>
      </dsp:txXfrm>
    </dsp:sp>
    <dsp:sp modelId="{5A874B09-44E5-483C-9634-7C614D9A5DE1}">
      <dsp:nvSpPr>
        <dsp:cNvPr id="0" name=""/>
        <dsp:cNvSpPr/>
      </dsp:nvSpPr>
      <dsp:spPr>
        <a:xfrm rot="10800000">
          <a:off x="1917394" y="2958502"/>
          <a:ext cx="177570" cy="48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1917394" y="2958502"/>
        <a:ext cx="177570" cy="487132"/>
      </dsp:txXfrm>
    </dsp:sp>
    <dsp:sp modelId="{5E9F36AC-AAB1-4D3B-9D47-097FB6419605}">
      <dsp:nvSpPr>
        <dsp:cNvPr id="0" name=""/>
        <dsp:cNvSpPr/>
      </dsp:nvSpPr>
      <dsp:spPr>
        <a:xfrm>
          <a:off x="-194367" y="2480390"/>
          <a:ext cx="2028002" cy="144335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Competidor</a:t>
          </a:r>
          <a:endParaRPr lang="es-EC" sz="2000" kern="1200" dirty="0"/>
        </a:p>
      </dsp:txBody>
      <dsp:txXfrm>
        <a:off x="-194367" y="2480390"/>
        <a:ext cx="2028002" cy="1443356"/>
      </dsp:txXfrm>
    </dsp:sp>
    <dsp:sp modelId="{A8DCF6B5-D369-4BDB-B0F9-227E4311E646}">
      <dsp:nvSpPr>
        <dsp:cNvPr id="0" name=""/>
        <dsp:cNvSpPr/>
      </dsp:nvSpPr>
      <dsp:spPr>
        <a:xfrm rot="18115780">
          <a:off x="1225509" y="2045437"/>
          <a:ext cx="326224" cy="487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8115780">
        <a:off x="1225509" y="2045437"/>
        <a:ext cx="326224" cy="487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B1E2-C39D-4AC7-99DD-E1316AB66A66}" type="datetimeFigureOut">
              <a:rPr lang="es-EC" smtClean="0"/>
              <a:pPr/>
              <a:t>22/02/2012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C18C-7EEA-449D-9850-8313F1850CD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20564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D59C1-B262-4566-BCD9-31C082450964}" type="datetimeFigureOut">
              <a:rPr lang="es-EC" smtClean="0"/>
              <a:pPr/>
              <a:t>22/02/2012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7C2F-D40E-4C5D-A19A-7E1123731FB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3306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7C2F-D40E-4C5D-A19A-7E1123731FB1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05183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7C2F-D40E-4C5D-A19A-7E1123731FB1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32623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554356"/>
            <a:ext cx="6248400" cy="1752600"/>
          </a:xfrm>
        </p:spPr>
        <p:txBody>
          <a:bodyPr/>
          <a:lstStyle>
            <a:lvl1pPr algn="l">
              <a:defRPr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s-EC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333460"/>
            <a:ext cx="6248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C" smtClean="0"/>
              <a:t>Haga clic para modificar el estilo de subtítulo del patrón</a:t>
            </a:r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C87C-1FF2-4F28-B77A-450200EFFCCD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1027" name="Picture 3" descr="C:\Documents and Settings\bhuggins\Local Settings\Temporary Internet Files\Content.IE5\JZPUDW7U\MPj0401342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623"/>
            <a:ext cx="2590800" cy="172652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5061"/>
            <a:ext cx="2437606" cy="113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C" smtClean="0"/>
              <a:t>Haga clic en el icono para agregar una imagen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CFA-7971-4A7D-928F-CAA1DA55A9AC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C6BB-D7C4-4F11-A140-73E9F66663E6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722F-8AB8-4D32-802F-0A9D9661823D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31AA-E898-408E-A3D2-809307DAFE54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9882" y="0"/>
            <a:ext cx="2474118" cy="11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928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65F6-83B3-4603-A358-142AD4EFD1FD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402" y="0"/>
            <a:ext cx="2365598" cy="109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A4E9-4243-4332-81A2-ABB711C5B5A1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0F1E-1C3C-4D92-B5B6-B180A5781A5E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2F45-AEBE-4579-A5D4-6052AF6E3FC3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59F1-17A9-4AA0-BDFA-AA870E0D7E9D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A3A-6E1A-4F43-AEB7-8D73AB4CC7D9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C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C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B40A-81C4-4AC2-A13E-F44FA6C36A5D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C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CAA4-3972-40DB-91B4-4E03467806F4}" type="datetime1">
              <a:rPr lang="es-EC" smtClean="0"/>
              <a:pPr/>
              <a:t>22/02/2012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BDA9-BEB1-4313-ADC8-E54F5A07AF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hyperlink" Target="mio.xlsx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hyperlink" Target="mio.xlsx" TargetMode="Externa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51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io.xls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io.xlsx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6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64.em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67.emf"/><Relationship Id="rId7" Type="http://schemas.openxmlformats.org/officeDocument/2006/relationships/diagramLayout" Target="../diagrams/layout18.xml"/><Relationship Id="rId12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8.xml"/><Relationship Id="rId11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microsoft.com/office/2007/relationships/diagramDrawing" Target="../diagrams/drawing18.xml"/><Relationship Id="rId4" Type="http://schemas.openxmlformats.org/officeDocument/2006/relationships/image" Target="../media/image68.png"/><Relationship Id="rId9" Type="http://schemas.openxmlformats.org/officeDocument/2006/relationships/diagramColors" Target="../diagrams/colors1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emf"/><Relationship Id="rId5" Type="http://schemas.openxmlformats.org/officeDocument/2006/relationships/image" Target="../media/image77.png"/><Relationship Id="rId4" Type="http://schemas.openxmlformats.org/officeDocument/2006/relationships/image" Target="../media/image7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80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10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microsoft.com/office/2007/relationships/diagramDrawing" Target="../diagrams/drawing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diagramColors" Target="../diagrams/colors22.xml"/><Relationship Id="rId12" Type="http://schemas.openxmlformats.org/officeDocument/2006/relationships/image" Target="../media/image91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2.xml"/><Relationship Id="rId11" Type="http://schemas.openxmlformats.org/officeDocument/2006/relationships/image" Target="../media/image90.png"/><Relationship Id="rId5" Type="http://schemas.openxmlformats.org/officeDocument/2006/relationships/diagramLayout" Target="../diagrams/layout22.xml"/><Relationship Id="rId10" Type="http://schemas.openxmlformats.org/officeDocument/2006/relationships/image" Target="../media/image89.png"/><Relationship Id="rId4" Type="http://schemas.openxmlformats.org/officeDocument/2006/relationships/diagramData" Target="../diagrams/data22.xml"/><Relationship Id="rId9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8.png"/><Relationship Id="rId4" Type="http://schemas.openxmlformats.org/officeDocument/2006/relationships/image" Target="../media/image9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Implementación</a:t>
            </a:r>
            <a:r>
              <a:rPr lang="en-US" dirty="0" smtClean="0"/>
              <a:t> de un </a:t>
            </a:r>
            <a:r>
              <a:rPr lang="es-EC" dirty="0" smtClean="0"/>
              <a:t>restaurante</a:t>
            </a:r>
            <a:r>
              <a:rPr lang="en-US" dirty="0" smtClean="0"/>
              <a:t> </a:t>
            </a:r>
            <a:r>
              <a:rPr lang="es-EC" dirty="0" smtClean="0"/>
              <a:t>temático</a:t>
            </a:r>
            <a:r>
              <a:rPr lang="en-US" dirty="0" smtClean="0"/>
              <a:t> en la ciudad de Machala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152" y="4293096"/>
            <a:ext cx="3061320" cy="1752600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Elaborador por: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C" dirty="0" smtClean="0"/>
              <a:t>Jessica Arias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C" dirty="0" smtClean="0"/>
              <a:t>Katherine Loor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C" dirty="0" smtClean="0"/>
              <a:t>Diana </a:t>
            </a:r>
            <a:r>
              <a:rPr lang="es-EC" dirty="0" err="1" smtClean="0"/>
              <a:t>Paguay</a:t>
            </a:r>
            <a:endParaRPr lang="es-EC" dirty="0" smtClean="0"/>
          </a:p>
          <a:p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026" name="Picture 2" descr="http://www.icf.espol.edu.ec/images/logo_espol_sol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12776"/>
            <a:ext cx="1055124" cy="10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espol.edu.ec/zmunoz/files/2010/07/LogoFen_Sel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130380" cy="10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Restaurante Temático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1259632" y="1196752"/>
            <a:ext cx="67687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300" dirty="0"/>
              <a:t>Ser reconocidos a nivel nacional e internacional </a:t>
            </a: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6624502"/>
              </p:ext>
            </p:extLst>
          </p:nvPr>
        </p:nvGraphicFramePr>
        <p:xfrm>
          <a:off x="529208" y="2528882"/>
          <a:ext cx="8229600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3385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6220" y="2276872"/>
            <a:ext cx="8159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C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ESTUDIO ORGANIZACIONAL</a:t>
            </a:r>
          </a:p>
        </p:txBody>
      </p:sp>
      <p:pic>
        <p:nvPicPr>
          <p:cNvPr id="6146" name="Picture 2" descr="http://t1.gstatic.com/images?q=tbn:ANd9GcQyZkUdh4xthrOz0Sd8KTaMwqwYMz9yUQ9qCdf8dN1Z-BDitx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5440290" cy="26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8589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2.gstatic.com/images?q=tbn:ANd9GcSgr_CggbPH87fR-5TGAdZpJ6t0KGUwbuFwURAB3asMwacnEgWUlOS6Vt9E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57154"/>
            <a:ext cx="3779912" cy="26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MISION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C" b="1" dirty="0"/>
              <a:t>	</a:t>
            </a:r>
            <a:r>
              <a:rPr lang="es-EC" dirty="0">
                <a:solidFill>
                  <a:schemeClr val="tx2">
                    <a:lumMod val="75000"/>
                  </a:schemeClr>
                </a:solidFill>
              </a:rPr>
              <a:t>Ofrecer diferentes ambientes basado en las cuatro estaciones climáticas en un solo lugar, con una infraestructura y menús de acorde al tipo de estación, cumpliendo las exigencias de decorado, limpieza y preparación de alimentos para satisfacer los paladares de nuestros clientes de tal manera que se sientan identificados y vivan una experiencia inolvidable de calidad por medio de la utilización de ingredientes y  materiales que no perjudiquen al cliente ni al medio ambiente concientizándonos con el medio que nos rodea para así ayudar al desarrollo social de la ciudad y del país. 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4520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1.gstatic.com/images?q=tbn:ANd9GcTvuwJWYVOzmhBhUHraMaMmAeYi1OT0S7cgNtnkXEwoAj8aBqQ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653136"/>
            <a:ext cx="3816424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VISION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b="1" dirty="0"/>
              <a:t>	</a:t>
            </a:r>
            <a:r>
              <a:rPr lang="es-EC" dirty="0">
                <a:solidFill>
                  <a:schemeClr val="tx2">
                    <a:lumMod val="75000"/>
                  </a:schemeClr>
                </a:solidFill>
              </a:rPr>
              <a:t>Desarrollar el turismo de nuestro país a nivel nacional, mediante la expansión de una cadena de restaurantes en diferentes provincias del Ecuador, con certificación de calidad, mejorando día a día los establecimientos con el objetivo de brindarle comodidad, fomentando la cultura  al consumidor y que nuestro establecimiento sea el más solicitado por el público.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8594" y="6309320"/>
            <a:ext cx="2133600" cy="365125"/>
          </a:xfrm>
        </p:spPr>
        <p:txBody>
          <a:bodyPr/>
          <a:lstStyle/>
          <a:p>
            <a:fld id="{E5D2BDA9-BEB1-4313-ADC8-E54F5A07AF0D}" type="slidenum">
              <a:rPr lang="es-EC" smtClean="0"/>
              <a:pPr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415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SLOGAN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827584" y="1196752"/>
            <a:ext cx="741682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5000" i="1" dirty="0">
                <a:solidFill>
                  <a:schemeClr val="accent6">
                    <a:lumMod val="75000"/>
                  </a:schemeClr>
                </a:solidFill>
                <a:latin typeface="Annie BTN" pitchFamily="66" charset="0"/>
              </a:rPr>
              <a:t>Lugar único, sensación única</a:t>
            </a:r>
            <a:endParaRPr lang="es-EC" sz="5000" dirty="0">
              <a:solidFill>
                <a:schemeClr val="accent6">
                  <a:lumMod val="75000"/>
                </a:schemeClr>
              </a:solidFill>
              <a:latin typeface="Annie BTN" pitchFamily="66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1196" y="20585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VALORES</a:t>
            </a:r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14</a:t>
            </a:fld>
            <a:endParaRPr lang="es-EC"/>
          </a:p>
        </p:txBody>
      </p:sp>
      <p:grpSp>
        <p:nvGrpSpPr>
          <p:cNvPr id="10" name="9 Grupo"/>
          <p:cNvGrpSpPr/>
          <p:nvPr/>
        </p:nvGrpSpPr>
        <p:grpSpPr>
          <a:xfrm>
            <a:off x="457201" y="3095350"/>
            <a:ext cx="2571749" cy="1543050"/>
            <a:chOff x="0" y="180999"/>
            <a:chExt cx="2571749" cy="1543050"/>
          </a:xfrm>
        </p:grpSpPr>
        <p:sp>
          <p:nvSpPr>
            <p:cNvPr id="23" name="22 Rectángulo"/>
            <p:cNvSpPr/>
            <p:nvPr/>
          </p:nvSpPr>
          <p:spPr>
            <a:xfrm>
              <a:off x="0" y="180999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0" y="18099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Calidad en el servicio</a:t>
              </a:r>
              <a:endParaRPr lang="es-EC" sz="28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250121" y="3095350"/>
            <a:ext cx="2571749" cy="1543050"/>
            <a:chOff x="2828925" y="180999"/>
            <a:chExt cx="2571749" cy="1543050"/>
          </a:xfrm>
        </p:grpSpPr>
        <p:sp>
          <p:nvSpPr>
            <p:cNvPr id="21" name="20 Rectángulo"/>
            <p:cNvSpPr/>
            <p:nvPr/>
          </p:nvSpPr>
          <p:spPr>
            <a:xfrm>
              <a:off x="2828925" y="180999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828925" y="18099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Ética</a:t>
              </a:r>
              <a:r>
                <a:rPr lang="es-EC" sz="2800" kern="1200" dirty="0" smtClean="0"/>
                <a:t> </a:t>
              </a:r>
              <a:r>
                <a:rPr lang="es-EC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y responsabilidad social </a:t>
              </a:r>
              <a:endParaRPr lang="es-EC" sz="28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052770" y="3095350"/>
            <a:ext cx="2571749" cy="1543050"/>
            <a:chOff x="5657849" y="180999"/>
            <a:chExt cx="2571749" cy="1543050"/>
          </a:xfrm>
        </p:grpSpPr>
        <p:sp>
          <p:nvSpPr>
            <p:cNvPr id="19" name="18 Rectángulo"/>
            <p:cNvSpPr/>
            <p:nvPr/>
          </p:nvSpPr>
          <p:spPr>
            <a:xfrm>
              <a:off x="5657849" y="180999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5657849" y="18099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Innovación</a:t>
              </a:r>
              <a:r>
                <a:rPr lang="es-EC" sz="2800" kern="1200" dirty="0" smtClean="0"/>
                <a:t> </a:t>
              </a:r>
              <a:endParaRPr lang="es-EC" sz="28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964247" y="4941168"/>
            <a:ext cx="2571749" cy="1543050"/>
            <a:chOff x="1414462" y="1981225"/>
            <a:chExt cx="2571749" cy="1543050"/>
          </a:xfrm>
        </p:grpSpPr>
        <p:sp>
          <p:nvSpPr>
            <p:cNvPr id="17" name="16 Rectángulo"/>
            <p:cNvSpPr/>
            <p:nvPr/>
          </p:nvSpPr>
          <p:spPr>
            <a:xfrm>
              <a:off x="1414462" y="1981225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1414462" y="1981225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Visión Global</a:t>
              </a:r>
              <a:r>
                <a:rPr lang="es-EC" sz="2800" kern="1200" dirty="0" smtClean="0"/>
                <a:t> </a:t>
              </a:r>
              <a:endParaRPr lang="es-EC" sz="2800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766895" y="4937883"/>
            <a:ext cx="2571749" cy="1543050"/>
            <a:chOff x="4243387" y="1981225"/>
            <a:chExt cx="2571749" cy="1543050"/>
          </a:xfrm>
        </p:grpSpPr>
        <p:sp>
          <p:nvSpPr>
            <p:cNvPr id="15" name="14 Rectángulo"/>
            <p:cNvSpPr/>
            <p:nvPr/>
          </p:nvSpPr>
          <p:spPr>
            <a:xfrm>
              <a:off x="4243387" y="1981225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243387" y="1981225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Compromiso</a:t>
              </a:r>
              <a:endParaRPr lang="es-EC" sz="28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66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09" y="1628800"/>
            <a:ext cx="824273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3886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SL1Ynq_u5k1OQ9R3SETdtHY2o62Cf81W_-0EslgpRmQNVGX21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94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s-EC" dirty="0" smtClean="0"/>
              <a:t>FODA DEL PROYECTO 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16</a:t>
            </a:fld>
            <a:endParaRPr lang="es-EC"/>
          </a:p>
        </p:txBody>
      </p:sp>
      <p:grpSp>
        <p:nvGrpSpPr>
          <p:cNvPr id="8" name="7 Grupo"/>
          <p:cNvGrpSpPr/>
          <p:nvPr/>
        </p:nvGrpSpPr>
        <p:grpSpPr>
          <a:xfrm>
            <a:off x="161805" y="907921"/>
            <a:ext cx="2299717" cy="4144531"/>
            <a:chOff x="7831" y="1197484"/>
            <a:chExt cx="2299717" cy="4157758"/>
          </a:xfrm>
        </p:grpSpPr>
        <p:sp>
          <p:nvSpPr>
            <p:cNvPr id="33" name="32 Rectángulo redondeado"/>
            <p:cNvSpPr/>
            <p:nvPr/>
          </p:nvSpPr>
          <p:spPr>
            <a:xfrm>
              <a:off x="7831" y="1197484"/>
              <a:ext cx="2299717" cy="41577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75187" y="1264840"/>
              <a:ext cx="2165005" cy="3132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2000" kern="1200" dirty="0" smtClean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Buena relación precio – cantidad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Buena proyección laboral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Diferenciación en el mercado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Disponibilidad de tecnología</a:t>
              </a:r>
              <a:endParaRPr lang="es-EC" sz="2000" kern="1200" dirty="0"/>
            </a:p>
          </p:txBody>
        </p:sp>
      </p:grpSp>
      <p:sp>
        <p:nvSpPr>
          <p:cNvPr id="9" name="8 Forma"/>
          <p:cNvSpPr/>
          <p:nvPr/>
        </p:nvSpPr>
        <p:spPr>
          <a:xfrm rot="2033765">
            <a:off x="287622" y="2810074"/>
            <a:ext cx="3305032" cy="3305032"/>
          </a:xfrm>
          <a:prstGeom prst="leftCircularArrow">
            <a:avLst>
              <a:gd name="adj1" fmla="val 765"/>
              <a:gd name="adj2" fmla="val 89124"/>
              <a:gd name="adj3" fmla="val 21103134"/>
              <a:gd name="adj4" fmla="val 6662989"/>
              <a:gd name="adj5" fmla="val 89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9 Grupo"/>
          <p:cNvGrpSpPr/>
          <p:nvPr/>
        </p:nvGrpSpPr>
        <p:grpSpPr>
          <a:xfrm>
            <a:off x="564007" y="5052452"/>
            <a:ext cx="1421434" cy="507644"/>
            <a:chOff x="410033" y="5355241"/>
            <a:chExt cx="1421434" cy="507644"/>
          </a:xfrm>
        </p:grpSpPr>
        <p:sp>
          <p:nvSpPr>
            <p:cNvPr id="31" name="30 Rectángulo redondeado"/>
            <p:cNvSpPr/>
            <p:nvPr/>
          </p:nvSpPr>
          <p:spPr>
            <a:xfrm>
              <a:off x="410033" y="5355241"/>
              <a:ext cx="1421434" cy="5076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424901" y="5370109"/>
              <a:ext cx="1391698" cy="477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Fortalezas</a:t>
              </a:r>
              <a:endParaRPr lang="es-EC" sz="2400" kern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599375" y="1176581"/>
            <a:ext cx="2174314" cy="3906979"/>
            <a:chOff x="2445401" y="1479370"/>
            <a:chExt cx="2174314" cy="3906979"/>
          </a:xfrm>
        </p:grpSpPr>
        <p:sp>
          <p:nvSpPr>
            <p:cNvPr id="29" name="28 Rectángulo redondeado"/>
            <p:cNvSpPr/>
            <p:nvPr/>
          </p:nvSpPr>
          <p:spPr>
            <a:xfrm>
              <a:off x="2445401" y="1479370"/>
              <a:ext cx="2174314" cy="39069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2509084" y="2380263"/>
              <a:ext cx="2046948" cy="2942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Consumidores novedosos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Oportunidad de entrar en el mercado</a:t>
              </a:r>
              <a:endParaRPr lang="es-EC" sz="2000" kern="1200" dirty="0"/>
            </a:p>
          </p:txBody>
        </p:sp>
      </p:grpSp>
      <p:sp>
        <p:nvSpPr>
          <p:cNvPr id="12" name="11 Flecha circular"/>
          <p:cNvSpPr/>
          <p:nvPr/>
        </p:nvSpPr>
        <p:spPr>
          <a:xfrm>
            <a:off x="2802280" y="742895"/>
            <a:ext cx="2944851" cy="2944851"/>
          </a:xfrm>
          <a:prstGeom prst="circularArrow">
            <a:avLst>
              <a:gd name="adj1" fmla="val 858"/>
              <a:gd name="adj2" fmla="val 100232"/>
              <a:gd name="adj3" fmla="val 311761"/>
              <a:gd name="adj4" fmla="val 14763014"/>
              <a:gd name="adj5" fmla="val 100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12 Grupo"/>
          <p:cNvGrpSpPr/>
          <p:nvPr/>
        </p:nvGrpSpPr>
        <p:grpSpPr>
          <a:xfrm>
            <a:off x="2669840" y="894695"/>
            <a:ext cx="2036545" cy="451616"/>
            <a:chOff x="2515866" y="1197484"/>
            <a:chExt cx="2036545" cy="451616"/>
          </a:xfrm>
        </p:grpSpPr>
        <p:sp>
          <p:nvSpPr>
            <p:cNvPr id="27" name="26 Rectángulo redondeado"/>
            <p:cNvSpPr/>
            <p:nvPr/>
          </p:nvSpPr>
          <p:spPr>
            <a:xfrm>
              <a:off x="2515866" y="1197484"/>
              <a:ext cx="2036545" cy="4516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2529093" y="1210711"/>
              <a:ext cx="2010091" cy="425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Oportunidades</a:t>
              </a:r>
              <a:endParaRPr lang="es-EC" sz="2400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911791" y="965166"/>
            <a:ext cx="1815889" cy="4124275"/>
            <a:chOff x="4757817" y="1267955"/>
            <a:chExt cx="1815889" cy="4124275"/>
          </a:xfrm>
        </p:grpSpPr>
        <p:sp>
          <p:nvSpPr>
            <p:cNvPr id="25" name="24 Rectángulo redondeado"/>
            <p:cNvSpPr/>
            <p:nvPr/>
          </p:nvSpPr>
          <p:spPr>
            <a:xfrm>
              <a:off x="4757817" y="1267955"/>
              <a:ext cx="1815889" cy="41242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4811003" y="1321141"/>
              <a:ext cx="1709517" cy="3134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Ser un restaurante nuevo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Dependerá de la venta de sus platos</a:t>
              </a:r>
              <a:endParaRPr lang="es-EC" sz="2000" kern="1200" dirty="0"/>
            </a:p>
          </p:txBody>
        </p:sp>
      </p:grpSp>
      <p:sp>
        <p:nvSpPr>
          <p:cNvPr id="15" name="14 Forma"/>
          <p:cNvSpPr/>
          <p:nvPr/>
        </p:nvSpPr>
        <p:spPr>
          <a:xfrm>
            <a:off x="4934963" y="2532324"/>
            <a:ext cx="2800272" cy="2800272"/>
          </a:xfrm>
          <a:prstGeom prst="leftCircularArrow">
            <a:avLst>
              <a:gd name="adj1" fmla="val 903"/>
              <a:gd name="adj2" fmla="val 105510"/>
              <a:gd name="adj3" fmla="val 21145738"/>
              <a:gd name="adj4" fmla="val 6689206"/>
              <a:gd name="adj5" fmla="val 1053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15 Grupo"/>
          <p:cNvGrpSpPr/>
          <p:nvPr/>
        </p:nvGrpSpPr>
        <p:grpSpPr>
          <a:xfrm>
            <a:off x="5038125" y="4647444"/>
            <a:ext cx="1588308" cy="562363"/>
            <a:chOff x="4884151" y="4950233"/>
            <a:chExt cx="1588308" cy="562363"/>
          </a:xfrm>
        </p:grpSpPr>
        <p:sp>
          <p:nvSpPr>
            <p:cNvPr id="23" name="22 Rectángulo redondeado"/>
            <p:cNvSpPr/>
            <p:nvPr/>
          </p:nvSpPr>
          <p:spPr>
            <a:xfrm>
              <a:off x="4884151" y="4950233"/>
              <a:ext cx="1588308" cy="562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4900622" y="4966704"/>
              <a:ext cx="1555366" cy="529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Debilidades</a:t>
              </a:r>
              <a:endParaRPr lang="es-EC" sz="2400" kern="12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850222" y="1045927"/>
            <a:ext cx="2131973" cy="4050602"/>
            <a:chOff x="6696248" y="1348716"/>
            <a:chExt cx="2131973" cy="40506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6696248" y="1348716"/>
              <a:ext cx="2131973" cy="40506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6758691" y="2279145"/>
              <a:ext cx="2007087" cy="3057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Resistencia de los clientes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Competidores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Requisitos legales</a:t>
              </a:r>
              <a:endParaRPr lang="es-EC" sz="2000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7353576" y="1101727"/>
            <a:ext cx="1432520" cy="369550"/>
            <a:chOff x="7199602" y="1404516"/>
            <a:chExt cx="1432520" cy="369550"/>
          </a:xfrm>
        </p:grpSpPr>
        <p:sp>
          <p:nvSpPr>
            <p:cNvPr id="19" name="18 Rectángulo redondeado"/>
            <p:cNvSpPr/>
            <p:nvPr/>
          </p:nvSpPr>
          <p:spPr>
            <a:xfrm>
              <a:off x="7199602" y="1404516"/>
              <a:ext cx="1432520" cy="3695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7210426" y="1415340"/>
              <a:ext cx="1410872" cy="347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Amenazas</a:t>
              </a:r>
              <a:endParaRPr lang="es-EC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462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npymes.com/wp-content/uploads/estu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32099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5576" y="2564904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C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Investigación de mercado</a:t>
            </a:r>
            <a:endParaRPr lang="es-EC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498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5552058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2225696"/>
              </p:ext>
            </p:extLst>
          </p:nvPr>
        </p:nvGraphicFramePr>
        <p:xfrm>
          <a:off x="719064" y="1196752"/>
          <a:ext cx="8424936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7372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4" grpId="1">
        <p:bldAsOne/>
      </p:bldGraphic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 DE MUESTREO</a:t>
            </a:r>
            <a:endParaRPr lang="es-EC" dirty="0"/>
          </a:p>
        </p:txBody>
      </p:sp>
      <p:pic>
        <p:nvPicPr>
          <p:cNvPr id="10242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06599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232" y="5651557"/>
            <a:ext cx="1181152" cy="733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19</a:t>
            </a:fld>
            <a:endParaRPr lang="es-EC"/>
          </a:p>
        </p:txBody>
      </p:sp>
      <p:grpSp>
        <p:nvGrpSpPr>
          <p:cNvPr id="9" name="8 Grupo"/>
          <p:cNvGrpSpPr/>
          <p:nvPr/>
        </p:nvGrpSpPr>
        <p:grpSpPr>
          <a:xfrm>
            <a:off x="3419856" y="1419172"/>
            <a:ext cx="5266944" cy="1951725"/>
            <a:chOff x="2962656" y="244027"/>
            <a:chExt cx="5266944" cy="1951725"/>
          </a:xfrm>
        </p:grpSpPr>
        <p:sp>
          <p:nvSpPr>
            <p:cNvPr id="19" name="18 Redondear rectángulo de esquina del mismo lado"/>
            <p:cNvSpPr/>
            <p:nvPr/>
          </p:nvSpPr>
          <p:spPr>
            <a:xfrm rot="5400000">
              <a:off x="4620265" y="-1413582"/>
              <a:ext cx="1951725" cy="5266944"/>
            </a:xfrm>
            <a:prstGeom prst="round2Same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dondear rectángulo de esquina del mismo lado 4"/>
            <p:cNvSpPr/>
            <p:nvPr/>
          </p:nvSpPr>
          <p:spPr>
            <a:xfrm>
              <a:off x="2962656" y="339302"/>
              <a:ext cx="5171669" cy="1761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Nuestra población objetivo son las personas residentes en la ciudad de Machala en la zona urbana, mayores de 20 años económicamente activos </a:t>
              </a:r>
              <a:endParaRPr lang="es-EC" sz="20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29503" y="1050334"/>
            <a:ext cx="2962656" cy="2439657"/>
            <a:chOff x="0" y="61"/>
            <a:chExt cx="2962656" cy="2439657"/>
          </a:xfrm>
        </p:grpSpPr>
        <p:sp>
          <p:nvSpPr>
            <p:cNvPr id="17" name="16 Rectángulo redondeado"/>
            <p:cNvSpPr/>
            <p:nvPr/>
          </p:nvSpPr>
          <p:spPr>
            <a:xfrm>
              <a:off x="0" y="61"/>
              <a:ext cx="2962656" cy="243965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119094" y="119155"/>
              <a:ext cx="2724468" cy="2201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400" kern="1200" dirty="0" smtClean="0"/>
                <a:t>Población Objetivo</a:t>
              </a:r>
              <a:endParaRPr lang="es-EC" sz="4400" kern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419856" y="3733957"/>
            <a:ext cx="5266944" cy="1951725"/>
            <a:chOff x="2962656" y="2805666"/>
            <a:chExt cx="5266944" cy="1951725"/>
          </a:xfrm>
        </p:grpSpPr>
        <p:sp>
          <p:nvSpPr>
            <p:cNvPr id="15" name="14 Redondear rectángulo de esquina del mismo lado"/>
            <p:cNvSpPr/>
            <p:nvPr/>
          </p:nvSpPr>
          <p:spPr>
            <a:xfrm rot="5400000">
              <a:off x="4620265" y="1148057"/>
              <a:ext cx="1951725" cy="5266944"/>
            </a:xfrm>
            <a:prstGeom prst="round2SameRect">
              <a:avLst/>
            </a:prstGeom>
          </p:spPr>
          <p:style>
            <a:lnRef idx="2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dondear rectángulo de esquina del mismo lado 8"/>
            <p:cNvSpPr/>
            <p:nvPr/>
          </p:nvSpPr>
          <p:spPr>
            <a:xfrm>
              <a:off x="2962656" y="2900942"/>
              <a:ext cx="5171669" cy="1761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n= Tamaño de la muestra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z= 1.96 (con nivel de confianza al 95%)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p= 0.5 es la probabilidad de que el evento ocurra.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(1-0.5)= 0.5 es el error permitido.</a:t>
              </a:r>
              <a:endParaRPr lang="es-EC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e = 0.05</a:t>
              </a:r>
              <a:endParaRPr lang="es-EC" sz="20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C" sz="15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57200" y="3489991"/>
            <a:ext cx="2962656" cy="2439657"/>
            <a:chOff x="0" y="2561700"/>
            <a:chExt cx="2962656" cy="2439657"/>
          </a:xfrm>
        </p:grpSpPr>
        <p:sp>
          <p:nvSpPr>
            <p:cNvPr id="13" name="12 Rectángulo redondeado"/>
            <p:cNvSpPr/>
            <p:nvPr/>
          </p:nvSpPr>
          <p:spPr>
            <a:xfrm>
              <a:off x="0" y="2561700"/>
              <a:ext cx="2962656" cy="243965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119094" y="2680794"/>
              <a:ext cx="2724468" cy="2201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400" kern="1200" dirty="0" smtClean="0"/>
                <a:t>Definición de la muestra</a:t>
              </a:r>
              <a:endParaRPr lang="es-EC" sz="4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390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9057126"/>
              </p:ext>
            </p:extLst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9181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6521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PRESENTACION E INTERPRETACIÓN DE RESULTADOS</a:t>
            </a:r>
            <a:endParaRPr lang="es-EC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9"/>
            <a:ext cx="60486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20</a:t>
            </a:fld>
            <a:endParaRPr lang="es-EC"/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61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92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PRESENTACION E INTERPRETACIÓN DE RESULTADOS</a:t>
            </a:r>
            <a:endParaRPr lang="es-EC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340769"/>
            <a:ext cx="51125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25658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0912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256490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C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Plan de marketing</a:t>
            </a:r>
            <a:endParaRPr lang="es-EC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3554" name="Picture 2" descr="http://t3.gstatic.com/images?q=tbn:ANd9GcS01fAG1DhwQCLgWtOmeatpneASfotrfPQkc9VjY34fZoCJ_zZ03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419" y="3861048"/>
            <a:ext cx="3574025" cy="26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6738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23</a:t>
            </a:fld>
            <a:endParaRPr lang="es-EC"/>
          </a:p>
        </p:txBody>
      </p:sp>
      <p:grpSp>
        <p:nvGrpSpPr>
          <p:cNvPr id="8" name="7 Grupo"/>
          <p:cNvGrpSpPr/>
          <p:nvPr/>
        </p:nvGrpSpPr>
        <p:grpSpPr>
          <a:xfrm>
            <a:off x="495792" y="1844824"/>
            <a:ext cx="4028895" cy="1412153"/>
            <a:chOff x="38591" y="679284"/>
            <a:chExt cx="4028895" cy="1412153"/>
          </a:xfrm>
        </p:grpSpPr>
        <p:sp>
          <p:nvSpPr>
            <p:cNvPr id="24" name="23 Rectángulo redondeado"/>
            <p:cNvSpPr/>
            <p:nvPr/>
          </p:nvSpPr>
          <p:spPr>
            <a:xfrm>
              <a:off x="38591" y="679284"/>
              <a:ext cx="4028895" cy="1412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44398" y="679284"/>
              <a:ext cx="3946173" cy="13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5700" kern="1200" dirty="0" smtClean="0"/>
                <a:t>Financieros</a:t>
              </a:r>
              <a:endParaRPr lang="es-EC" sz="57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81720" y="3490176"/>
            <a:ext cx="1973014" cy="1412153"/>
            <a:chOff x="10338" y="3113809"/>
            <a:chExt cx="1973014" cy="1412153"/>
          </a:xfrm>
        </p:grpSpPr>
        <p:sp>
          <p:nvSpPr>
            <p:cNvPr id="22" name="21 Rectángulo redondeado"/>
            <p:cNvSpPr/>
            <p:nvPr/>
          </p:nvSpPr>
          <p:spPr>
            <a:xfrm>
              <a:off x="10338" y="3113809"/>
              <a:ext cx="1973014" cy="1412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51699" y="3155170"/>
              <a:ext cx="1890292" cy="13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Crecimiento del 10% de los ingresos.</a:t>
              </a:r>
              <a:endParaRPr lang="es-EC" sz="20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618961" y="3496468"/>
            <a:ext cx="1973014" cy="1412153"/>
            <a:chOff x="2058918" y="3112851"/>
            <a:chExt cx="1973014" cy="1412153"/>
          </a:xfrm>
        </p:grpSpPr>
        <p:sp>
          <p:nvSpPr>
            <p:cNvPr id="20" name="19 Rectángulo redondeado"/>
            <p:cNvSpPr/>
            <p:nvPr/>
          </p:nvSpPr>
          <p:spPr>
            <a:xfrm>
              <a:off x="2058918" y="3112851"/>
              <a:ext cx="1973014" cy="1412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2100279" y="3154212"/>
              <a:ext cx="1890292" cy="13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Satisfacer los gastos</a:t>
              </a:r>
              <a:endParaRPr lang="es-EC" sz="2000" kern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757622" y="1844824"/>
            <a:ext cx="4028895" cy="1412153"/>
            <a:chOff x="4197666" y="1556904"/>
            <a:chExt cx="4028895" cy="1412153"/>
          </a:xfrm>
        </p:grpSpPr>
        <p:sp>
          <p:nvSpPr>
            <p:cNvPr id="18" name="17 Rectángulo redondeado"/>
            <p:cNvSpPr/>
            <p:nvPr/>
          </p:nvSpPr>
          <p:spPr>
            <a:xfrm>
              <a:off x="4197666" y="1556904"/>
              <a:ext cx="4028895" cy="1412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4239027" y="1598265"/>
              <a:ext cx="3946173" cy="13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5700" kern="1200" dirty="0" smtClean="0"/>
                <a:t>Marketing</a:t>
              </a:r>
              <a:endParaRPr lang="es-EC" sz="57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820383" y="3466745"/>
            <a:ext cx="1973014" cy="1412153"/>
            <a:chOff x="4197666" y="3112851"/>
            <a:chExt cx="1973014" cy="1412153"/>
          </a:xfrm>
        </p:grpSpPr>
        <p:sp>
          <p:nvSpPr>
            <p:cNvPr id="16" name="15 Rectángulo redondeado"/>
            <p:cNvSpPr/>
            <p:nvPr/>
          </p:nvSpPr>
          <p:spPr>
            <a:xfrm>
              <a:off x="4197666" y="3112851"/>
              <a:ext cx="1973014" cy="1412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4239027" y="3154212"/>
              <a:ext cx="1890292" cy="13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Logra una participación de mercado del 10%</a:t>
              </a:r>
              <a:endParaRPr lang="es-EC" sz="20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6809207" y="3448815"/>
            <a:ext cx="1973014" cy="1412153"/>
            <a:chOff x="6253547" y="3112851"/>
            <a:chExt cx="1973014" cy="1412153"/>
          </a:xfrm>
        </p:grpSpPr>
        <p:sp>
          <p:nvSpPr>
            <p:cNvPr id="14" name="13 Rectángulo redondeado"/>
            <p:cNvSpPr/>
            <p:nvPr/>
          </p:nvSpPr>
          <p:spPr>
            <a:xfrm>
              <a:off x="6253547" y="3112851"/>
              <a:ext cx="1973014" cy="1412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6294908" y="3154212"/>
              <a:ext cx="1890292" cy="13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Posicionarnos en la mente de los consumidores</a:t>
              </a:r>
              <a:endParaRPr lang="es-EC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742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ANALISIS ESTRATEGICO</a:t>
            </a:r>
            <a:endParaRPr lang="es-EC" dirty="0"/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001" y="1844824"/>
            <a:ext cx="5767479" cy="23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8910"/>
            <a:ext cx="6607412" cy="25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24</a:t>
            </a:fld>
            <a:endParaRPr lang="es-EC"/>
          </a:p>
        </p:txBody>
      </p:sp>
      <p:pic>
        <p:nvPicPr>
          <p:cNvPr id="1026" name="Imagen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384376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13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Sf67NzaYE3umdYh2fhEPHYTCdLSM-n7maUXVxD96alywjsl0dxw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324" y="5398403"/>
            <a:ext cx="1307173" cy="14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/>
              <a:t>		      MERCADO META </a:t>
            </a:r>
            <a:r>
              <a:rPr lang="es-EC" sz="3700" dirty="0" smtClean="0"/>
              <a:t>MACROSEGMENTACION   - MICROSEGMENTACION</a:t>
            </a:r>
            <a:endParaRPr lang="es-EC" sz="37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413097"/>
              </p:ext>
            </p:extLst>
          </p:nvPr>
        </p:nvGraphicFramePr>
        <p:xfrm>
          <a:off x="0" y="1340768"/>
          <a:ext cx="49320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1143732"/>
              </p:ext>
            </p:extLst>
          </p:nvPr>
        </p:nvGraphicFramePr>
        <p:xfrm>
          <a:off x="5220072" y="1412776"/>
          <a:ext cx="36136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7099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S7NPLV292pDjVpbkEwTP7ZhJv8zMOs5xAPNrsxqOVjIRDauTx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46722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949" y="413792"/>
            <a:ext cx="802439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ANALISIS DE LA FUERZA DE PORTER</a:t>
            </a:r>
            <a:endParaRPr lang="es-EC" dirty="0"/>
          </a:p>
        </p:txBody>
      </p:sp>
      <p:pic>
        <p:nvPicPr>
          <p:cNvPr id="4098" name="Diagrama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00" r="-2136"/>
          <a:stretch>
            <a:fillRect/>
          </a:stretch>
        </p:blipFill>
        <p:spPr bwMode="auto">
          <a:xfrm>
            <a:off x="539552" y="1556792"/>
            <a:ext cx="764718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8229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030" y="188640"/>
            <a:ext cx="8229600" cy="1143000"/>
          </a:xfrm>
        </p:spPr>
        <p:txBody>
          <a:bodyPr/>
          <a:lstStyle/>
          <a:p>
            <a:r>
              <a:rPr lang="es-EC" dirty="0" smtClean="0"/>
              <a:t>MARKETING MIX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27</a:t>
            </a:fld>
            <a:endParaRPr lang="es-EC"/>
          </a:p>
        </p:txBody>
      </p:sp>
      <p:pic>
        <p:nvPicPr>
          <p:cNvPr id="6146" name="Picture 2" descr="http://t1.gstatic.com/images?q=tbn:ANd9GcRTab9PvFFvGnobhECpcigFLGw6MH8jY4ZBEHJdoq9mIXkdTEQc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969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3.gstatic.com/images?q=tbn:ANd9GcS7HNgfaLKaZ8k8wYX7thIjiSGjOQ8oBemQvKrwKPtHsg6--9Xt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5373216"/>
            <a:ext cx="1991159" cy="115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1.gstatic.com/images?q=tbn:ANd9GcTF7WwePMAoq0fFghgxMdrMKOgZ5Ce0caG7Sln-roeci7_DH8qoi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0118" y="908720"/>
            <a:ext cx="1145187" cy="114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0.gstatic.com/images?q=tbn:ANd9GcQhqJcNWjZpxJZTKTKagI79Oh7c368QezKZE2yVIc5l_KoIMSS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731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551193" y="1719722"/>
            <a:ext cx="2016223" cy="1804243"/>
            <a:chOff x="3106688" y="1298"/>
            <a:chExt cx="2016223" cy="1804243"/>
          </a:xfrm>
        </p:grpSpPr>
        <p:sp>
          <p:nvSpPr>
            <p:cNvPr id="21" name="20 Flecha arriba"/>
            <p:cNvSpPr/>
            <p:nvPr/>
          </p:nvSpPr>
          <p:spPr>
            <a:xfrm>
              <a:off x="3106688" y="1298"/>
              <a:ext cx="2016223" cy="1804243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lecha arriba 4"/>
            <p:cNvSpPr/>
            <p:nvPr/>
          </p:nvSpPr>
          <p:spPr>
            <a:xfrm>
              <a:off x="3610744" y="317041"/>
              <a:ext cx="1008111" cy="1488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PRECIO</a:t>
              </a:r>
              <a:endParaRPr lang="es-EC" sz="20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016744" y="3079283"/>
            <a:ext cx="1804243" cy="1804243"/>
            <a:chOff x="4572239" y="1360859"/>
            <a:chExt cx="1804243" cy="1804243"/>
          </a:xfrm>
        </p:grpSpPr>
        <p:sp>
          <p:nvSpPr>
            <p:cNvPr id="19" name="18 Flecha arriba"/>
            <p:cNvSpPr/>
            <p:nvPr/>
          </p:nvSpPr>
          <p:spPr>
            <a:xfrm rot="5400000">
              <a:off x="4572239" y="1360859"/>
              <a:ext cx="1804243" cy="1804243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lecha arriba 6"/>
            <p:cNvSpPr/>
            <p:nvPr/>
          </p:nvSpPr>
          <p:spPr>
            <a:xfrm>
              <a:off x="4572240" y="1811920"/>
              <a:ext cx="1488500" cy="902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PRODUCTO</a:t>
              </a:r>
              <a:endParaRPr lang="es-EC" sz="20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657183" y="4438844"/>
            <a:ext cx="1804243" cy="1804243"/>
            <a:chOff x="3212678" y="2720420"/>
            <a:chExt cx="1804243" cy="1804243"/>
          </a:xfrm>
        </p:grpSpPr>
        <p:sp>
          <p:nvSpPr>
            <p:cNvPr id="17" name="16 Flecha arriba"/>
            <p:cNvSpPr/>
            <p:nvPr/>
          </p:nvSpPr>
          <p:spPr>
            <a:xfrm rot="10800000">
              <a:off x="3212678" y="2720420"/>
              <a:ext cx="1804243" cy="1804243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lecha arriba 8"/>
            <p:cNvSpPr/>
            <p:nvPr/>
          </p:nvSpPr>
          <p:spPr>
            <a:xfrm rot="21600000">
              <a:off x="3663739" y="2720420"/>
              <a:ext cx="902121" cy="1488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PLAZA</a:t>
              </a:r>
              <a:endParaRPr lang="es-EC" sz="2000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111033" y="3077301"/>
            <a:ext cx="2154176" cy="1804243"/>
            <a:chOff x="1666528" y="1358877"/>
            <a:chExt cx="2154176" cy="1804243"/>
          </a:xfrm>
        </p:grpSpPr>
        <p:sp>
          <p:nvSpPr>
            <p:cNvPr id="15" name="14 Flecha arriba"/>
            <p:cNvSpPr/>
            <p:nvPr/>
          </p:nvSpPr>
          <p:spPr>
            <a:xfrm rot="16200000">
              <a:off x="1841494" y="1183911"/>
              <a:ext cx="1804243" cy="2154176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echa arriba 10"/>
            <p:cNvSpPr/>
            <p:nvPr/>
          </p:nvSpPr>
          <p:spPr>
            <a:xfrm rot="21600000">
              <a:off x="1982271" y="1809939"/>
              <a:ext cx="1838433" cy="902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PROMOCIÓN</a:t>
              </a:r>
              <a:endParaRPr lang="es-EC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500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28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556220" y="2276872"/>
            <a:ext cx="5386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C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ESTUDIO </a:t>
            </a:r>
            <a:r>
              <a:rPr lang="es-EC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TÉCNICO</a:t>
            </a:r>
            <a:endParaRPr lang="es-EC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9" name="Imagen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39" t="40456" r="47583" b="26212"/>
          <a:stretch>
            <a:fillRect/>
          </a:stretch>
        </p:blipFill>
        <p:spPr bwMode="auto">
          <a:xfrm>
            <a:off x="4211960" y="3213395"/>
            <a:ext cx="4680520" cy="27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91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425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FLUJO DEL PROCESO DEL SERVICIO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5122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3" t="24294" r="38625" b="8757"/>
          <a:stretch>
            <a:fillRect/>
          </a:stretch>
        </p:blipFill>
        <p:spPr bwMode="auto">
          <a:xfrm>
            <a:off x="592179" y="1340768"/>
            <a:ext cx="806489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7104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PROBLEMAS Y OPORTUNIDADES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1742547"/>
              </p:ext>
            </p:extLst>
          </p:nvPr>
        </p:nvGraphicFramePr>
        <p:xfrm>
          <a:off x="457200" y="3501008"/>
          <a:ext cx="8229600" cy="262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</a:t>
            </a:fld>
            <a:endParaRPr lang="es-EC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136925471"/>
              </p:ext>
            </p:extLst>
          </p:nvPr>
        </p:nvGraphicFramePr>
        <p:xfrm>
          <a:off x="467544" y="1397000"/>
          <a:ext cx="8136904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6872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LOCALIZACIÓN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9551825"/>
              </p:ext>
            </p:extLst>
          </p:nvPr>
        </p:nvGraphicFramePr>
        <p:xfrm>
          <a:off x="1043608" y="1556794"/>
          <a:ext cx="7704856" cy="4565818"/>
        </p:xfrm>
        <a:graphic>
          <a:graphicData uri="http://schemas.openxmlformats.org/drawingml/2006/table">
            <a:tbl>
              <a:tblPr firstRow="1" firstCol="1" bandRow="1">
                <a:tableStyleId>{8FD4443E-F989-4FC4-A0C8-D5A2AF1F390B}</a:tableStyleId>
              </a:tblPr>
              <a:tblGrid>
                <a:gridCol w="3816424"/>
                <a:gridCol w="720080"/>
                <a:gridCol w="432048"/>
                <a:gridCol w="648072"/>
                <a:gridCol w="432048"/>
                <a:gridCol w="576064"/>
                <a:gridCol w="360040"/>
                <a:gridCol w="720080"/>
              </a:tblGrid>
              <a:tr h="270134">
                <a:tc>
                  <a:txBody>
                    <a:bodyPr/>
                    <a:lstStyle/>
                    <a:p>
                      <a:endParaRPr lang="es-EC" sz="2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C" sz="2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Zona 1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Zona 2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Zona 3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38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Factor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Peso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Calificación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Ponderación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Calificación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Ponderación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Calificación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vert="vert27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Ponderación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vert="vert270" anchor="b"/>
                </a:tc>
              </a:tr>
              <a:tr h="540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Posibilidad de desprenderse de los desechos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25%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10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2,5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10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2,5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2,5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540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Disponibilidad y Costo de terreno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25%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2,25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7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1,75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1,25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540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Disponibilidad de agua, energía y otros suministros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15%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1,5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10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1,5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10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1,5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1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Ubicación del mercado 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20%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1,8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1,8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8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1,6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540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Disponibilidad de Parqueo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15%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1,5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8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1,2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7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1,05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311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Totales 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100%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9,55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8,75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7,9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7220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oogle.com.ec/url?source=imglanding&amp;ct=img&amp;q=http://blog.theneedfactory.com/wp-content/uploads/2010/11/gastos-deducibles.jpg&amp;sa=X&amp;ei=mZVCT8HoDYmcgwfZ3Mm5CA&amp;ved=0CAsQ8wc&amp;usg=AFQjCNGoGrmN-RnO6ZN0YrG6-ksOJUL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384" y="3284984"/>
            <a:ext cx="5544616" cy="3024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ESTUDIO FINANCIERO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8357488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ogle.com.ec/url?source=imglanding&amp;ct=img&amp;q=http://www.enriqueburgos.com/wp-content/uploads/2011/12/objetivos-y-fines-diana-de-eficiencia-energetica.jpg&amp;sa=X&amp;ei=SIdCT6vIMYfVgAf274iXCA&amp;ved=0CAsQ8wc&amp;usg=AFQjCNGawPA_7POkAHD34Nv5RKi6WkqlvA"/>
          <p:cNvPicPr>
            <a:picLocks noChangeAspect="1" noChangeArrowheads="1"/>
          </p:cNvPicPr>
          <p:nvPr/>
        </p:nvPicPr>
        <p:blipFill>
          <a:blip r:embed="rId2" cstate="print"/>
          <a:srcRect r="16841"/>
          <a:stretch>
            <a:fillRect/>
          </a:stretch>
        </p:blipFill>
        <p:spPr bwMode="auto">
          <a:xfrm>
            <a:off x="6479704" y="3654152"/>
            <a:ext cx="2664296" cy="320384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OBJETIVOS DEL ESTUDIO FINANCIERO</a:t>
            </a:r>
            <a:endParaRPr lang="es-EC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3104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4102295"/>
              </p:ext>
            </p:extLst>
          </p:nvPr>
        </p:nvGraphicFramePr>
        <p:xfrm>
          <a:off x="493204" y="774921"/>
          <a:ext cx="8229600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971600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INVERSIONES DE “FOUR SEASONS”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39952" y="5661248"/>
            <a:ext cx="187220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7" action="ppaction://hlinkfile"/>
              </a:rPr>
              <a:t>Capital de trabajo</a:t>
            </a: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93204" y="4509955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CAPITAL DE TRABAJO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33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46619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597C4-8BE9-4381-A882-6A53B08AA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97E597C4-8BE9-4381-A882-6A53B08AA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F6D914-4029-4AD1-9A22-175D65122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5F6D914-4029-4AD1-9A22-175D65122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6FC77-3EFC-43C2-816C-EC17FA1A4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E6F6FC77-3EFC-43C2-816C-EC17FA1A4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EDEA-44D8-41DA-8BB5-49BDB0170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FE0EDEA-44D8-41DA-8BB5-49BDB0170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96DA5-2979-4F8E-B54F-588B743BB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24996DA5-2979-4F8E-B54F-588B743BB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build="allAtOnce"/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coyunturaeconomica.com/files/coyuntura/las-tasas-de-inte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47102"/>
            <a:ext cx="3347864" cy="251089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FINANCIAMIENTO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6096000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2708920"/>
            <a:ext cx="5161275" cy="210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34</a:t>
            </a:fld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6959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F00C1-CC52-4499-8BC1-1A5755472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8D0F00C1-CC52-4499-8BC1-1A5755472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0471ED-9270-456F-A874-A54A5E9BE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320471ED-9270-456F-A874-A54A5E9BE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D9EF0E-C8DF-4C78-877B-2CDE65F90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36D9EF0E-C8DF-4C78-877B-2CDE65F90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400120-256F-42D1-95AD-6FE86DDBE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0C400120-256F-42D1-95AD-6FE86DDBE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0541AE-6AC7-425E-9A6A-9F562D072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4E0541AE-6AC7-425E-9A6A-9F562D072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ESTADO DE SITUACIÓN FINANCIERA INICIAL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5 Marcador de contenido"/>
          <p:cNvGraphicFramePr>
            <a:graphicFrameLocks/>
          </p:cNvGraphicFramePr>
          <p:nvPr/>
        </p:nvGraphicFramePr>
        <p:xfrm>
          <a:off x="611560" y="3933056"/>
          <a:ext cx="8229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11760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Capital de trabajo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004048" y="13407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Utensilios e implementos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195736" y="393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Préstamo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3933056"/>
            <a:ext cx="2371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5004048" y="19888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Equipos de oficina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932040" y="25649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Mobiliario</a:t>
            </a:r>
            <a:endParaRPr lang="es-ES" dirty="0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4932040" y="29249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Maquinarias y equipos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004048" y="328498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Vehículos</a:t>
            </a:r>
            <a:endParaRPr lang="es-ES" dirty="0" smtClean="0"/>
          </a:p>
        </p:txBody>
      </p:sp>
      <p:sp>
        <p:nvSpPr>
          <p:cNvPr id="18" name="17 Rectángulo"/>
          <p:cNvSpPr/>
          <p:nvPr/>
        </p:nvSpPr>
        <p:spPr>
          <a:xfrm>
            <a:off x="3635896" y="6093296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13" action="ppaction://hlinkfile"/>
              </a:rPr>
              <a:t>Estado de situación financiera</a:t>
            </a:r>
            <a:endParaRPr lang="es-ES" dirty="0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35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2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7B2433-8552-4832-9C39-70B372D5E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237B2433-8552-4832-9C39-70B372D5E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75BAF3-1AAA-44CF-9176-8593C1C9B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2C75BAF3-1AAA-44CF-9176-8593C1C9B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CE7071-D36B-4A5C-A61C-73BFEDAE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graphicEl>
                                              <a:dgm id="{84CE7071-D36B-4A5C-A61C-73BFEDAE2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36D7BC-AB91-4DD1-BC18-23BDC4C2C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graphicEl>
                                              <a:dgm id="{C836D7BC-AB91-4DD1-BC18-23BDC4C2C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CBDE10-9B02-4B0A-AC6C-682D0BC58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graphicEl>
                                              <a:dgm id="{6DCBDE10-9B02-4B0A-AC6C-682D0BC58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7B2433-8552-4832-9C39-70B372D5E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237B2433-8552-4832-9C39-70B372D5E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75BAF3-1AAA-44CF-9176-8593C1C9B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>
                                            <p:graphicEl>
                                              <a:dgm id="{2C75BAF3-1AAA-44CF-9176-8593C1C9B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E7071-D36B-4A5C-A61C-73BFEDAE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>
                                            <p:graphicEl>
                                              <a:dgm id="{84CE7071-D36B-4A5C-A61C-73BFEDAE2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0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6D7BC-AB91-4DD1-BC18-23BDC4C2C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">
                                            <p:graphicEl>
                                              <a:dgm id="{C836D7BC-AB91-4DD1-BC18-23BDC4C2C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CBDE10-9B02-4B0A-AC6C-682D0BC58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">
                                            <p:graphicEl>
                                              <a:dgm id="{6DCBDE10-9B02-4B0A-AC6C-682D0BC58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P spid="8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DEMANDA POTENCIAL</a:t>
            </a:r>
            <a:endParaRPr lang="es-E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7563938" cy="308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Diagrama"/>
          <p:cNvGraphicFramePr/>
          <p:nvPr/>
        </p:nvGraphicFramePr>
        <p:xfrm>
          <a:off x="683568" y="1628800"/>
          <a:ext cx="74404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36</a:t>
            </a:fld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6951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E3D9FC-2DB0-4CD1-90B9-2DE51F503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B2E3D9FC-2DB0-4CD1-90B9-2DE51F503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605160-7BE6-487D-BCEA-B567AEF5D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EC605160-7BE6-487D-BCEA-B567AEF5D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195FE6-1D22-4932-BD46-1E000DF3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A9195FE6-1D22-4932-BD46-1E000DF3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D300F2-8F5B-4C2B-8D02-BE4426D3C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C1D300F2-8F5B-4C2B-8D02-BE4426D3C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BB3232-C716-4989-9ECF-CA8D6E7E1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79BB3232-C716-4989-9ECF-CA8D6E7E1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9FFDC6-DA71-460F-ACE9-E5F817797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989FFDC6-DA71-460F-ACE9-E5F817797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0C27FF-88B7-4352-821B-8C1D867C2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60C27FF-88B7-4352-821B-8C1D867C2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456933-FF6A-42D5-8256-F06BDC06F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01456933-FF6A-42D5-8256-F06BDC06F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AFD558-6B42-4F29-B821-4063C18C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76AFD558-6B42-4F29-B821-4063C18C6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3DC032-13C5-447F-B72A-6D2545E09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AE3DC032-13C5-447F-B72A-6D2545E09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A11FAB-7242-44BD-BC9A-DC976DCF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64A11FAB-7242-44BD-BC9A-DC976DCF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01CFA6-5F96-43C0-ADB9-8E3991310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AE01CFA6-5F96-43C0-ADB9-8E3991310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0EF46-63D4-4FDA-9387-6556B3583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0250EF46-63D4-4FDA-9387-6556B3583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9111C0-3155-44DE-894C-EA89DA9B6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0B9111C0-3155-44DE-894C-EA89DA9B6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google.com.ec/url?source=imglanding&amp;ct=img&amp;q=http://geoinfo.quito.gob.ec/documentos/images/demografia.jpg&amp;sa=X&amp;ei=mWlCT6DIO4jfgQfqlu20CA&amp;ved=0CA4Q8wc&amp;usg=AFQjCNGSYARlY3LlGEe6KKA4dkDP8Zgq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470" y="2420889"/>
            <a:ext cx="2989010" cy="237626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DEMANDA</a:t>
            </a:r>
            <a:endParaRPr lang="es-ES" dirty="0"/>
          </a:p>
        </p:txBody>
      </p:sp>
      <p:pic>
        <p:nvPicPr>
          <p:cNvPr id="22530" name="Imagen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52260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magen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852936"/>
            <a:ext cx="2054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n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97152"/>
            <a:ext cx="611740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riángulo isósceles"/>
          <p:cNvSpPr/>
          <p:nvPr/>
        </p:nvSpPr>
        <p:spPr>
          <a:xfrm>
            <a:off x="3563888" y="3429000"/>
            <a:ext cx="1872208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1,72%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37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8374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google.com.ec/url?source=imglanding&amp;ct=img&amp;q=http://4.bp.blogspot.com/-P1SsRk7nmoI/TbywVqC4_sI/AAAAAAAAACE/0ANpGPWoY14/s1600/gestion+empresarial.jpg&amp;sa=X&amp;ei=OWtCT6_VOcaTgwfXiKiRCA&amp;ved=0CAsQ8wc4Eg&amp;usg=AFQjCNGsjEt6lh_-z8-4UxLxnqeAO1uL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680520" cy="549571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INGRESOS </a:t>
            </a:r>
            <a:endParaRPr lang="es-ES" dirty="0"/>
          </a:p>
        </p:txBody>
      </p:sp>
      <p:pic>
        <p:nvPicPr>
          <p:cNvPr id="23557" name="Image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65104"/>
            <a:ext cx="6768752" cy="16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n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63367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39552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COSTOS VARIABLES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Estrella de 10 puntas"/>
          <p:cNvSpPr/>
          <p:nvPr/>
        </p:nvSpPr>
        <p:spPr>
          <a:xfrm>
            <a:off x="7236296" y="3501008"/>
            <a:ext cx="1346448" cy="1368152"/>
          </a:xfrm>
          <a:prstGeom prst="star10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COSTO</a:t>
            </a:r>
          </a:p>
          <a:p>
            <a:pPr algn="ctr"/>
            <a:r>
              <a:rPr lang="es-ES" dirty="0" smtClean="0"/>
              <a:t>$5,25</a:t>
            </a:r>
            <a:endParaRPr lang="es-ES" dirty="0"/>
          </a:p>
        </p:txBody>
      </p:sp>
      <p:sp>
        <p:nvSpPr>
          <p:cNvPr id="5" name="4 Estrella de 10 puntas"/>
          <p:cNvSpPr/>
          <p:nvPr/>
        </p:nvSpPr>
        <p:spPr>
          <a:xfrm>
            <a:off x="7092280" y="620688"/>
            <a:ext cx="1346448" cy="1368152"/>
          </a:xfrm>
          <a:prstGeom prst="star10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P.V.P</a:t>
            </a:r>
          </a:p>
          <a:p>
            <a:pPr algn="ctr"/>
            <a:r>
              <a:rPr lang="es-ES" dirty="0" smtClean="0"/>
              <a:t>$17,50</a:t>
            </a:r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38</a:t>
            </a:fld>
            <a:endParaRPr lang="es-EC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1583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google.com.ec/url?source=imglanding&amp;ct=img&amp;q=http://m1.paperblog.com/i/49/499632/europa-quiere-gastos-envio-gratis-e-compras-m-L-_qNX2D.jpeg&amp;sa=X&amp;ei=3JRCT52fHMTnggecp9GwCA&amp;ved=0CAsQ8wc4Dw&amp;usg=AFQjCNGxiLiKAfnToFmWvEWhj63RqVyZ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4320480" cy="432048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GASTOS FIJOS</a:t>
            </a:r>
            <a:endParaRPr lang="es-ES" dirty="0"/>
          </a:p>
        </p:txBody>
      </p:sp>
      <p:pic>
        <p:nvPicPr>
          <p:cNvPr id="25602" name="Imagen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797966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460432" y="1988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>
                <a:hlinkClick r:id="rId4" action="ppaction://hlinkfile"/>
              </a:rPr>
              <a:t>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460432" y="4149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>
                <a:hlinkClick r:id="rId4" action="ppaction://hlinkfile"/>
              </a:rPr>
              <a:t>P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8460432" y="4797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>
                <a:hlinkClick r:id="rId4" action="ppaction://hlinkfile"/>
              </a:rPr>
              <a:t>D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39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1220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CARACTERISTICAS DEL SERVICIO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1128609" y="1844824"/>
            <a:ext cx="288032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Servicio</a:t>
            </a:r>
            <a:endParaRPr lang="es-EC" sz="2800" b="1" dirty="0"/>
          </a:p>
        </p:txBody>
      </p:sp>
      <p:pic>
        <p:nvPicPr>
          <p:cNvPr id="2050" name="Picture 2" descr="http://4.bp.blogspot.com/_A70SIArlNPQ/S_qrqph5tJI/AAAAAAAABMo/z9yl4HADj-A/s1600/foto-restaura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1908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3645341"/>
              </p:ext>
            </p:extLst>
          </p:nvPr>
        </p:nvGraphicFramePr>
        <p:xfrm>
          <a:off x="864114" y="1484784"/>
          <a:ext cx="79918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9790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Graphic spid="9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oogle.com.ec/url?source=imglanding&amp;ct=img&amp;q=http://www.fen.espol.edu.ec/images/gestion_de_la_calidad.jpg&amp;sa=X&amp;ei=mnhCT8SADMf0gAfGnNCXCw&amp;ved=0CAsQ8wc4Eg&amp;usg=AFQjCNFZkL96yMQGw0DOPEPbVaizdUj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9" y="3284984"/>
            <a:ext cx="4764021" cy="357301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 DE RESULTADO INTEGRAL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  <a:noFill/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Viabilidad de un proyecto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Estructura</a:t>
            </a:r>
          </a:p>
          <a:p>
            <a:pPr lvl="1">
              <a:buFont typeface="Wingdings" pitchFamily="2" charset="2"/>
              <a:buChar char="ü"/>
            </a:pPr>
            <a:r>
              <a:rPr lang="es-ES" dirty="0" smtClean="0"/>
              <a:t>Ingresos y egresos</a:t>
            </a:r>
          </a:p>
          <a:p>
            <a:pPr lvl="1">
              <a:buFont typeface="Wingdings" pitchFamily="2" charset="2"/>
              <a:buChar char="ü"/>
            </a:pPr>
            <a:r>
              <a:rPr lang="es-ES" dirty="0" smtClean="0"/>
              <a:t>Gastos financieros</a:t>
            </a:r>
          </a:p>
          <a:p>
            <a:pPr lvl="1">
              <a:buFont typeface="Wingdings" pitchFamily="2" charset="2"/>
              <a:buChar char="ü"/>
            </a:pPr>
            <a:r>
              <a:rPr lang="es-ES" dirty="0" smtClean="0"/>
              <a:t>Partición de trabajadores (15%)</a:t>
            </a:r>
          </a:p>
          <a:p>
            <a:pPr lvl="1">
              <a:buFont typeface="Wingdings" pitchFamily="2" charset="2"/>
              <a:buChar char="ü"/>
            </a:pPr>
            <a:r>
              <a:rPr lang="es-ES" dirty="0" smtClean="0"/>
              <a:t>Impuesto a la renta (22%)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79712" y="55172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file"/>
              </a:rPr>
              <a:t>Estado de resultado integral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40</a:t>
            </a:fld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8024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FLUJO DE CAJA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2260847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 dirty="0" smtClean="0"/>
              <a:t>Ingresos y egresos afectos a impuestos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Gastos no desembolsables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Impuesto a la renta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Ajustes por gastos no desembolsables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Egresos no efectos a impuestos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Beneficios no afectos a impuestos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4077072"/>
          <a:ext cx="734481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http://www.google.com.ec/url?source=imglanding&amp;ct=img&amp;q=http://www.definicionabc.com/wp-content/uploads/Flujo-de-efectivo.jpg&amp;sa=X&amp;ei=j4BCT9SJE8eQgwf2vdyBDw&amp;ved=0CA0Q8wc&amp;usg=AFQjCNGY4PwPJwLYxN8JdW_qX4Tmioq2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700808"/>
            <a:ext cx="3790950" cy="2019301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41</a:t>
            </a:fld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2933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 VALOR DE DESECHO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6672519"/>
              </p:ext>
            </p:extLst>
          </p:nvPr>
        </p:nvGraphicFramePr>
        <p:xfrm>
          <a:off x="611560" y="9807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416261"/>
            <a:ext cx="33818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abajo"/>
          <p:cNvSpPr/>
          <p:nvPr/>
        </p:nvSpPr>
        <p:spPr>
          <a:xfrm>
            <a:off x="7596336" y="4545124"/>
            <a:ext cx="504056" cy="972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5 Rectángulo"/>
              <p:cNvSpPr/>
              <p:nvPr/>
            </p:nvSpPr>
            <p:spPr>
              <a:xfrm>
                <a:off x="5292433" y="5661248"/>
                <a:ext cx="3693062" cy="67056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400" i="1">
                        <a:latin typeface="Cambria Math"/>
                      </a:rPr>
                      <m:t>𝑉𝐷</m:t>
                    </m:r>
                    <m:r>
                      <a:rPr lang="es-EC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/>
                          </a:rPr>
                          <m:t>$10.167,57</m:t>
                        </m:r>
                      </m:num>
                      <m:den>
                        <m:r>
                          <a:rPr lang="es-EC" sz="2400" i="1">
                            <a:latin typeface="Cambria Math"/>
                          </a:rPr>
                          <m:t>12,29%</m:t>
                        </m:r>
                      </m:den>
                    </m:f>
                  </m:oMath>
                </a14:m>
                <a:r>
                  <a:rPr lang="es-EC" sz="2400" dirty="0"/>
                  <a:t>= $82.742,92</a:t>
                </a:r>
              </a:p>
            </p:txBody>
          </p:sp>
        </mc:Choice>
        <mc:Fallback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433" y="5661248"/>
                <a:ext cx="3693062" cy="67056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r="-2131" b="-263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Flecha derecha"/>
          <p:cNvSpPr/>
          <p:nvPr/>
        </p:nvSpPr>
        <p:spPr>
          <a:xfrm>
            <a:off x="179512" y="5632770"/>
            <a:ext cx="2808312" cy="112708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/>
              <a:t>Valor de Desecho de “Four Seasons”</a:t>
            </a:r>
            <a:r>
              <a:rPr lang="es-ES" dirty="0"/>
              <a:t>    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42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1790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DFDA9E-C2B7-4014-AA86-3B5F1F4A8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39DFDA9E-C2B7-4014-AA86-3B5F1F4A8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0172E-9833-4368-8E63-69CE3C62F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610172E-9833-4368-8E63-69CE3C62F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93392-DD2E-43B1-A8E8-FB6A90448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2593392-DD2E-43B1-A8E8-FB6A90448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A94-00ED-4F80-B00A-49A55DFA1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55BC3A94-00ED-4F80-B00A-49A55DFA1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EFC88-2BCC-4B9A-9BAC-085D57152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B18EFC88-2BCC-4B9A-9BAC-085D57152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0079B3-C10E-4BC5-8D24-C16ED63D6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A0079B3-C10E-4BC5-8D24-C16ED63D6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0F90E1-C1C8-4528-9ADD-ED92A243F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DC0F90E1-C1C8-4528-9ADD-ED92A243F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5953C-C5F1-4440-8B7C-04A82134D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F15953C-C5F1-4440-8B7C-04A82134D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iie.com.mx/wp-content/uploads/tii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2808312" cy="30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707904" y="5877272"/>
            <a:ext cx="2304256" cy="323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886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TASA DE DESCUENTO (</a:t>
            </a:r>
            <a:r>
              <a:rPr lang="es-EC" dirty="0" err="1" smtClean="0"/>
              <a:t>ke</a:t>
            </a:r>
            <a:r>
              <a:rPr lang="es-EC" dirty="0" smtClean="0"/>
              <a:t>)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 b="18545"/>
          <a:stretch>
            <a:fillRect/>
          </a:stretch>
        </p:blipFill>
        <p:spPr bwMode="auto">
          <a:xfrm>
            <a:off x="395536" y="1772816"/>
            <a:ext cx="2860313" cy="128174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992203" y="3360776"/>
            <a:ext cx="62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b="1" dirty="0"/>
              <a:t>Beta</a:t>
            </a:r>
            <a:endParaRPr lang="es-EC" dirty="0"/>
          </a:p>
          <a:p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2066317" cy="576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9 CuadroTexto"/>
          <p:cNvSpPr txBox="1"/>
          <p:nvPr/>
        </p:nvSpPr>
        <p:spPr>
          <a:xfrm>
            <a:off x="3707904" y="58052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/>
              <a:t>Beta Apalancado de “Four Seasons</a:t>
            </a:r>
            <a:r>
              <a:rPr lang="es-ES" b="1" dirty="0"/>
              <a:t>”</a:t>
            </a:r>
            <a:endParaRPr lang="es-EC" dirty="0"/>
          </a:p>
          <a:p>
            <a:endParaRPr lang="es-EC" dirty="0"/>
          </a:p>
        </p:txBody>
      </p:sp>
      <p:sp>
        <p:nvSpPr>
          <p:cNvPr id="11" name="10 Flecha derecha"/>
          <p:cNvSpPr/>
          <p:nvPr/>
        </p:nvSpPr>
        <p:spPr>
          <a:xfrm>
            <a:off x="755576" y="5157192"/>
            <a:ext cx="1242186" cy="56031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000" b="1" dirty="0"/>
              <a:t>Ecuación de Apalancamiento</a:t>
            </a:r>
            <a:endParaRPr lang="es-EC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56" t="39239" r="33193" b="57572"/>
          <a:stretch/>
        </p:blipFill>
        <p:spPr bwMode="auto">
          <a:xfrm>
            <a:off x="3779912" y="1916832"/>
            <a:ext cx="4815961" cy="421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18 Diagrama"/>
          <p:cNvGraphicFramePr/>
          <p:nvPr/>
        </p:nvGraphicFramePr>
        <p:xfrm>
          <a:off x="395536" y="3284984"/>
          <a:ext cx="475252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19872" y="2636912"/>
            <a:ext cx="5724128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CAPM= TMAR=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0,80% + 0,56 (6,06%) + 8,08%=12,29%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589240"/>
            <a:ext cx="2590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6165304"/>
            <a:ext cx="13454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43</a:t>
            </a:fld>
            <a:endParaRPr lang="es-EC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705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55ECAE8-5C72-4CE2-8CFE-1579D186E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graphicEl>
                                              <a:dgm id="{055ECAE8-5C72-4CE2-8CFE-1579D186E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graphicEl>
                                              <a:dgm id="{055ECAE8-5C72-4CE2-8CFE-1579D186E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479861B-0329-4B36-9B55-671CADFBA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graphicEl>
                                              <a:dgm id="{7479861B-0329-4B36-9B55-671CADFBA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graphicEl>
                                              <a:dgm id="{7479861B-0329-4B36-9B55-671CADFBA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/>
      <p:bldP spid="11" grpId="0" animBg="1"/>
      <p:bldGraphic spid="19" grpId="0">
        <p:bldSub>
          <a:bldDgm bld="one"/>
        </p:bldSub>
      </p:bldGraphic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lobedia.com/imagenes/noticias/2011/5/25/formas-medir-mejorar-rentabilidad_1_726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80" y="3645024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2887" y="125760"/>
            <a:ext cx="8229600" cy="1143000"/>
          </a:xfrm>
        </p:spPr>
        <p:txBody>
          <a:bodyPr/>
          <a:lstStyle/>
          <a:p>
            <a:r>
              <a:rPr lang="es-EC" dirty="0" smtClean="0"/>
              <a:t>COSTO PONDERADO DEL CAPITAL</a:t>
            </a:r>
            <a:endParaRPr lang="es-EC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2354658060"/>
              </p:ext>
            </p:extLst>
          </p:nvPr>
        </p:nvGraphicFramePr>
        <p:xfrm>
          <a:off x="1451992" y="1352885"/>
          <a:ext cx="6096000" cy="150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265817" y="125381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Costo del préstamo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44782" y="1588150"/>
            <a:ext cx="148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Pasivo/Activo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257237" y="1588150"/>
            <a:ext cx="1938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Patrimonio/Activo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07893" y="2308230"/>
            <a:ext cx="212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Rentabilidad exigida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11 CuadroTexto"/>
              <p:cNvSpPr txBox="1"/>
              <p:nvPr/>
            </p:nvSpPr>
            <p:spPr>
              <a:xfrm>
                <a:off x="3115405" y="3143532"/>
                <a:ext cx="3223908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𝒐</m:t>
                          </m:r>
                        </m:sub>
                      </m:sSub>
                      <m:r>
                        <a:rPr lang="es-EC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  <m:f>
                        <m:fPr>
                          <m:ctrlP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𝑫</m:t>
                          </m:r>
                        </m:num>
                        <m:den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den>
                      </m:f>
                      <m:r>
                        <a:rPr lang="es-EC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s-EC" sz="24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s-EC" sz="2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05" y="3143532"/>
                <a:ext cx="3223908" cy="78136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CuadroTexto"/>
          <p:cNvSpPr txBox="1"/>
          <p:nvPr/>
        </p:nvSpPr>
        <p:spPr>
          <a:xfrm>
            <a:off x="3995936" y="56612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Ko</a:t>
            </a:r>
            <a:r>
              <a:rPr lang="es-ES" sz="2400" dirty="0" smtClean="0"/>
              <a:t>=10,05%*40%+12,29%*60%</a:t>
            </a:r>
            <a:endParaRPr lang="es-ES" sz="2400" dirty="0"/>
          </a:p>
        </p:txBody>
      </p:sp>
      <p:sp>
        <p:nvSpPr>
          <p:cNvPr id="15" name="14 Rectángulo"/>
          <p:cNvSpPr/>
          <p:nvPr/>
        </p:nvSpPr>
        <p:spPr>
          <a:xfrm>
            <a:off x="4716016" y="4005064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promedio de los costos relativos a cada uno de las fuentes de financiamiento que la empresa utiliza</a:t>
            </a:r>
            <a:endParaRPr lang="es-E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44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163417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0F00C1-CC52-4499-8BC1-1A5755472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graphicEl>
                                              <a:dgm id="{8D0F00C1-CC52-4499-8BC1-1A5755472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0471ED-9270-456F-A874-A54A5E9BE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graphicEl>
                                              <a:dgm id="{320471ED-9270-456F-A874-A54A5E9BE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D9EF0E-C8DF-4C78-877B-2CDE65F90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graphicEl>
                                              <a:dgm id="{36D9EF0E-C8DF-4C78-877B-2CDE65F90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400120-256F-42D1-95AD-6FE86DDBE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graphicEl>
                                              <a:dgm id="{0C400120-256F-42D1-95AD-6FE86DDBE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78888A-8482-4D9A-8C01-1B1827FE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>
                                            <p:graphicEl>
                                              <a:dgm id="{6F78888A-8482-4D9A-8C01-1B1827FEB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D5356C-F115-4404-9D3A-D414C35F2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>
                                            <p:graphicEl>
                                              <a:dgm id="{F9D5356C-F115-4404-9D3A-D414C35F2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0541AE-6AC7-425E-9A6A-9F562D072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>
                                            <p:graphicEl>
                                              <a:dgm id="{4E0541AE-6AC7-425E-9A6A-9F562D072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 uiExpand="1">
        <p:bldSub>
          <a:bldDgm bld="one"/>
        </p:bldSub>
      </p:bldGraphic>
      <p:bldP spid="4" grpId="0" uiExpand="1"/>
      <p:bldP spid="5" grpId="0" uiExpand="1"/>
      <p:bldP spid="14" grpId="0"/>
      <p:bldP spid="8" grpId="0" uiExpand="1"/>
      <p:bldP spid="12" grpId="0" animBg="1"/>
      <p:bldP spid="13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nversionenfondos.com.ar/wp-content/uploads/f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8880" y="3645024"/>
            <a:ext cx="237626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CRITERIOS DE EVALUACIÓN DEL PROYECTO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06686"/>
          </a:xfrm>
          <a:noFill/>
        </p:spPr>
        <p:txBody>
          <a:bodyPr/>
          <a:lstStyle/>
          <a:p>
            <a:pPr marL="342900" lvl="2" indent="-342900"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VALOR ACTUAL NETO (VAN)</a:t>
            </a:r>
          </a:p>
          <a:p>
            <a:pPr marL="342900" lvl="2" indent="-342900">
              <a:buFont typeface="Wingdings" pitchFamily="2" charset="2"/>
              <a:buChar char="ü"/>
            </a:pPr>
            <a:endParaRPr lang="es-EC" sz="1600" dirty="0" smtClean="0"/>
          </a:p>
          <a:p>
            <a:pPr>
              <a:buFont typeface="Wingdings" pitchFamily="2" charset="2"/>
              <a:buChar char="ü"/>
            </a:pPr>
            <a:endParaRPr lang="es-EC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484784"/>
            <a:ext cx="24463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n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132856"/>
            <a:ext cx="69127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39552" y="371703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Wingdings" pitchFamily="2" charset="2"/>
              <a:buChar char="ü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TASA INTERNA DE RETORNO (TIR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C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645024"/>
            <a:ext cx="151216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n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653136"/>
            <a:ext cx="54426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45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20374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dirty="0" smtClean="0"/>
              <a:t>RATIOS FINANCIEROS	</a:t>
            </a:r>
            <a:endParaRPr lang="es-EC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365104"/>
            <a:ext cx="23018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39" y="4860234"/>
            <a:ext cx="3227391" cy="101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7685" y="4883509"/>
            <a:ext cx="3407805" cy="9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xmlns="" val="3947444871"/>
              </p:ext>
            </p:extLst>
          </p:nvPr>
        </p:nvGraphicFramePr>
        <p:xfrm>
          <a:off x="467544" y="620688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46</a:t>
            </a:fld>
            <a:endParaRPr lang="es-EC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Restaurante Temático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347864" y="45091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Industria= 2,17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55976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Industria= 0,59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948264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Industria= 4,13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199784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Industria= 0,40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005064"/>
            <a:ext cx="28098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31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A0DD54-829A-46FF-B5C6-F67E1141B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graphicEl>
                                              <a:dgm id="{43A0DD54-829A-46FF-B5C6-F67E1141B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B6FD6E-DD09-42C5-9183-100941D5B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graphicEl>
                                              <a:dgm id="{E7B6FD6E-DD09-42C5-9183-100941D5B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DA8A4D-E8FD-40DC-BE2E-73BCBB6D4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graphicEl>
                                              <a:dgm id="{7FDA8A4D-E8FD-40DC-BE2E-73BCBB6D4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B46485-9211-4B36-B85F-8EDFF4463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>
                                            <p:graphicEl>
                                              <a:dgm id="{2BB46485-9211-4B36-B85F-8EDFF4463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5C0253F-1359-463A-AE9B-45A70284B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graphicEl>
                                              <a:dgm id="{35C0253F-1359-463A-AE9B-45A70284B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331796-301E-4543-8630-121CEE50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graphicEl>
                                              <a:dgm id="{FC331796-301E-4543-8630-121CEE500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15DAFF3-A9D9-48E4-8EF5-95554AB31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>
                                            <p:graphicEl>
                                              <a:dgm id="{615DAFF3-A9D9-48E4-8EF5-95554AB31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8B4C16-0F18-4B9D-8E80-C0D6A5B17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>
                                            <p:graphicEl>
                                              <a:dgm id="{E18B4C16-0F18-4B9D-8E80-C0D6A5B17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39E540-4F22-407C-9312-4BBC6B60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1">
                                            <p:graphicEl>
                                              <a:dgm id="{4539E540-4F22-407C-9312-4BBC6B608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13F194-EED5-41DF-9E0C-16746B48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">
                                            <p:graphicEl>
                                              <a:dgm id="{9D13F194-EED5-41DF-9E0C-16746B488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68EEF5-3C6C-4A01-B4B4-CE8FEC816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1">
                                            <p:graphicEl>
                                              <a:dgm id="{A468EEF5-3C6C-4A01-B4B4-CE8FEC816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 uiExpand="1">
        <p:bldSub>
          <a:bldDgm bld="one"/>
        </p:bldSub>
      </p:bldGraphic>
      <p:bldP spid="14" grpId="0"/>
      <p:bldP spid="15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efinicionabc.com/wp-content/uploads/gestion-de-calid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PUNTO DE EQUILIBRIO</a:t>
            </a:r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2027311" y="1700808"/>
            <a:ext cx="1536577" cy="6120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Ingresos totales</a:t>
            </a:r>
            <a:endParaRPr lang="es-EC" dirty="0"/>
          </a:p>
        </p:txBody>
      </p:sp>
      <p:sp>
        <p:nvSpPr>
          <p:cNvPr id="5" name="4 Igual que"/>
          <p:cNvSpPr/>
          <p:nvPr/>
        </p:nvSpPr>
        <p:spPr>
          <a:xfrm>
            <a:off x="3771456" y="1849099"/>
            <a:ext cx="455037" cy="324036"/>
          </a:xfrm>
          <a:prstGeom prst="mathEqual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427984" y="1705083"/>
            <a:ext cx="1440160" cy="6120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Costos totales</a:t>
            </a:r>
            <a:endParaRPr lang="es-EC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xmlns="" val="2207004214"/>
              </p:ext>
            </p:extLst>
          </p:nvPr>
        </p:nvGraphicFramePr>
        <p:xfrm>
          <a:off x="935595" y="2924944"/>
          <a:ext cx="6984777" cy="322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47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664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666B5C-DD4C-4600-8F96-E557E91A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56666B5C-DD4C-4600-8F96-E557E91AC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549649-6316-4404-BDA7-7D015373F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D7549649-6316-4404-BDA7-7D015373F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D1DD35-36DA-4661-A73A-902EBE895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graphicEl>
                                              <a:dgm id="{79D1DD35-36DA-4661-A73A-902EBE895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AD9F3F-C88B-4427-8525-644D8931D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graphicEl>
                                              <a:dgm id="{B3AD9F3F-C88B-4427-8525-644D8931D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Graphic spid="9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sec-consult.net/catalog/images/indicadores%20de%20gestion%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63593"/>
            <a:ext cx="3660133" cy="25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1420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PUNTO DE EQUILIBRIO OPERATIVO y FINANCIERO: (PEO y PEF)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419085042"/>
              </p:ext>
            </p:extLst>
          </p:nvPr>
        </p:nvGraphicFramePr>
        <p:xfrm>
          <a:off x="1619672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23"/>
          <a:stretch/>
        </p:blipFill>
        <p:spPr bwMode="auto">
          <a:xfrm>
            <a:off x="3419872" y="3429000"/>
            <a:ext cx="1574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74"/>
          <a:stretch/>
        </p:blipFill>
        <p:spPr bwMode="auto">
          <a:xfrm>
            <a:off x="5076056" y="2492896"/>
            <a:ext cx="3449719" cy="5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64"/>
          <a:stretch/>
        </p:blipFill>
        <p:spPr bwMode="auto">
          <a:xfrm>
            <a:off x="4913745" y="3284984"/>
            <a:ext cx="37627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11"/>
          <a:stretch/>
        </p:blipFill>
        <p:spPr bwMode="auto">
          <a:xfrm>
            <a:off x="3419872" y="4941168"/>
            <a:ext cx="173017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5"/>
          <a:stretch/>
        </p:blipFill>
        <p:spPr bwMode="auto">
          <a:xfrm>
            <a:off x="5020096" y="4941168"/>
            <a:ext cx="412390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48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9574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SENSIBILIDAD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32048"/>
          </a:xfrm>
          <a:noFill/>
        </p:spPr>
        <p:txBody>
          <a:bodyPr>
            <a:normAutofit lnSpcReduction="10000"/>
          </a:bodyPr>
          <a:lstStyle/>
          <a:p>
            <a:pPr marL="342900" lvl="3" indent="-342900">
              <a:buNone/>
            </a:pPr>
            <a:r>
              <a:rPr lang="es-ES" sz="2400" b="1" dirty="0" smtClean="0"/>
              <a:t>MODELO UNIDIMENSIONAL DE SENSIBILIZACIÓN DEL VAN</a:t>
            </a:r>
            <a:endParaRPr lang="es-EC" sz="2400" dirty="0" smtClean="0"/>
          </a:p>
          <a:p>
            <a:endParaRPr lang="es-EC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52959" y="2431342"/>
            <a:ext cx="5467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 vs Variación del precio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17008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analiza cuanto puede variar el VAN con una variación de -30%, -25%, -20%, -15%, -10%, -5%, 30%, 25%, 20%, 15%, 10%, 5%.</a:t>
            </a:r>
            <a:endParaRPr lang="es-EC" dirty="0"/>
          </a:p>
        </p:txBody>
      </p:sp>
      <p:pic>
        <p:nvPicPr>
          <p:cNvPr id="18437" name="Imagen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22923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49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2005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6658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4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5</a:t>
            </a:fld>
            <a:endParaRPr lang="es-EC"/>
          </a:p>
        </p:txBody>
      </p:sp>
      <p:pic>
        <p:nvPicPr>
          <p:cNvPr id="1026" name="Picture 2" descr="Sin títu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5" y="879376"/>
            <a:ext cx="8892480" cy="54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08695" y="8982"/>
            <a:ext cx="3381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Vista aérea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8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1" y="1196752"/>
            <a:ext cx="4068317" cy="263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686800" cy="506686"/>
          </a:xfrm>
          <a:noFill/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sz="43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VAN </a:t>
            </a:r>
            <a:r>
              <a:rPr lang="es-ES" sz="43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vs </a:t>
            </a:r>
            <a:r>
              <a:rPr lang="es-ES" sz="43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VARIACIÓN DEL COSTO FIJO</a:t>
            </a:r>
            <a:endParaRPr lang="es-EC" sz="43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2016224" cy="252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15955" y="3731337"/>
            <a:ext cx="4968552" cy="5786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39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VAN </a:t>
            </a:r>
            <a:r>
              <a:rPr lang="es-ES" sz="39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vs </a:t>
            </a:r>
            <a:r>
              <a:rPr lang="es-ES" sz="39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CANTIDAD </a:t>
            </a:r>
            <a:r>
              <a:rPr lang="es-ES" sz="39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DEMANDADA</a:t>
            </a:r>
            <a:endParaRPr lang="es-EC" sz="39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n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2992" y="3831177"/>
            <a:ext cx="2664296" cy="296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áfico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522" y="4205321"/>
            <a:ext cx="4627761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50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559291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riteawriting.com/wp-content/uploads/2011/05/how-to-write-conclusion-paragraph-ess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10"/>
          <a:stretch/>
        </p:blipFill>
        <p:spPr bwMode="auto">
          <a:xfrm>
            <a:off x="6011687" y="2795803"/>
            <a:ext cx="3132313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260971413"/>
              </p:ext>
            </p:extLst>
          </p:nvPr>
        </p:nvGraphicFramePr>
        <p:xfrm>
          <a:off x="467544" y="1196752"/>
          <a:ext cx="5760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51</a:t>
            </a:fld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9822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8F1358-7A18-4864-8D6A-2D7237F1E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B68F1358-7A18-4864-8D6A-2D7237F1E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85F0A6-09AF-4798-B9A1-4ACA8544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6185F0A6-09AF-4798-B9A1-4ACA8544F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6032E8-7EAE-4A22-944D-6CE5BB380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CB6032E8-7EAE-4A22-944D-6CE5BB380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0955BB-7676-471F-8EC8-656AA6F8B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B50955BB-7676-471F-8EC8-656AA6F8B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 l="32372" t="23250" r="28334" b="8829"/>
          <a:stretch>
            <a:fillRect/>
          </a:stretch>
        </p:blipFill>
        <p:spPr bwMode="auto">
          <a:xfrm>
            <a:off x="6407696" y="3986437"/>
            <a:ext cx="273630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t0.gstatic.com/images?q=tbn:ANd9GcSF_5W8G4dCQzgysh-DaLhqDvCDhXBoShASKc-vdG5muh52F2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2808312" cy="1176895"/>
          </a:xfrm>
          <a:prstGeom prst="rect">
            <a:avLst/>
          </a:prstGeom>
          <a:noFill/>
        </p:spPr>
      </p:pic>
      <p:pic>
        <p:nvPicPr>
          <p:cNvPr id="23554" name="Picture 2" descr="http://t3.gstatic.com/images?q=tbn:ANd9GcTuZlhCkyNeZIpdlOZ4IosKD1XSgJDcsFsnl5k4k0exduI4ydq0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014" y="3356992"/>
            <a:ext cx="2261050" cy="115212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RECOMENDACIONES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7544" y="1196752"/>
            <a:ext cx="3024336" cy="576064"/>
          </a:xfrm>
          <a:prstGeom prst="roundRect">
            <a:avLst/>
          </a:prstGeom>
          <a:solidFill>
            <a:srgbClr val="76A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Realizar actividades y adecuaciones</a:t>
            </a:r>
          </a:p>
          <a:p>
            <a:pPr algn="ctr"/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3923928" y="1196752"/>
            <a:ext cx="2520280" cy="576064"/>
          </a:xfrm>
          <a:prstGeom prst="roundRect">
            <a:avLst/>
          </a:prstGeom>
          <a:solidFill>
            <a:srgbClr val="76A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Mejorar la atención al cliente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6948264" y="1196752"/>
            <a:ext cx="1872208" cy="576064"/>
          </a:xfrm>
          <a:prstGeom prst="roundRect">
            <a:avLst/>
          </a:prstGeom>
          <a:solidFill>
            <a:srgbClr val="76A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Fidelizar</a:t>
            </a:r>
            <a:r>
              <a:rPr lang="es-EC" dirty="0" smtClean="0"/>
              <a:t> a los clientes</a:t>
            </a:r>
            <a:endParaRPr lang="es-EC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563888" y="15567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8 Igual que"/>
          <p:cNvSpPr/>
          <p:nvPr/>
        </p:nvSpPr>
        <p:spPr>
          <a:xfrm>
            <a:off x="6588224" y="1412776"/>
            <a:ext cx="21602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83568" y="3068960"/>
            <a:ext cx="2592288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Capacitar al personal y cuidar su imagen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44008" y="3068960"/>
            <a:ext cx="2808312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Eficiencia y eficacia en el desempeño del servicio</a:t>
            </a:r>
            <a:endParaRPr lang="es-EC" dirty="0"/>
          </a:p>
        </p:txBody>
      </p:sp>
      <p:sp>
        <p:nvSpPr>
          <p:cNvPr id="12" name="11 Flecha izquierda y derecha"/>
          <p:cNvSpPr/>
          <p:nvPr/>
        </p:nvSpPr>
        <p:spPr>
          <a:xfrm>
            <a:off x="3563888" y="3140968"/>
            <a:ext cx="864096" cy="36004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 redondeado"/>
          <p:cNvSpPr/>
          <p:nvPr/>
        </p:nvSpPr>
        <p:spPr>
          <a:xfrm>
            <a:off x="1475656" y="4653136"/>
            <a:ext cx="2880320" cy="576064"/>
          </a:xfrm>
          <a:prstGeom prst="roundRect">
            <a:avLst/>
          </a:prstGeom>
          <a:solidFill>
            <a:srgbClr val="9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Menú actualizado y variado</a:t>
            </a:r>
            <a:endParaRPr lang="es-EC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292080" y="4653136"/>
            <a:ext cx="2232248" cy="504056"/>
          </a:xfrm>
          <a:prstGeom prst="roundRect">
            <a:avLst/>
          </a:prstGeom>
          <a:solidFill>
            <a:srgbClr val="9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Evitar </a:t>
            </a:r>
            <a:r>
              <a:rPr lang="es-EC" dirty="0"/>
              <a:t>caer en la </a:t>
            </a:r>
            <a:r>
              <a:rPr lang="es-EC" dirty="0" smtClean="0"/>
              <a:t>rutina</a:t>
            </a:r>
            <a:endParaRPr lang="es-EC" dirty="0"/>
          </a:p>
        </p:txBody>
      </p:sp>
      <p:sp>
        <p:nvSpPr>
          <p:cNvPr id="15" name="14 Flecha a la derecha con muesca"/>
          <p:cNvSpPr/>
          <p:nvPr/>
        </p:nvSpPr>
        <p:spPr>
          <a:xfrm>
            <a:off x="4499992" y="4797152"/>
            <a:ext cx="720080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52</a:t>
            </a:fld>
            <a:endParaRPr lang="es-EC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9950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53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1619672" y="1772816"/>
            <a:ext cx="60486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  por su atención!</a:t>
            </a:r>
            <a:endParaRPr lang="es-E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5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6</a:t>
            </a:fld>
            <a:endParaRPr lang="es-EC"/>
          </a:p>
        </p:txBody>
      </p:sp>
      <p:pic>
        <p:nvPicPr>
          <p:cNvPr id="3074" name="Picture 2" descr="invier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56083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83768" y="318263"/>
            <a:ext cx="256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Invierno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7</a:t>
            </a:fld>
            <a:endParaRPr lang="es-EC"/>
          </a:p>
        </p:txBody>
      </p:sp>
      <p:pic>
        <p:nvPicPr>
          <p:cNvPr id="2050" name="Picture 2" descr="ver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7686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87986" y="138388"/>
            <a:ext cx="222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Verano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4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8</a:t>
            </a:fld>
            <a:endParaRPr lang="es-EC"/>
          </a:p>
        </p:txBody>
      </p:sp>
      <p:pic>
        <p:nvPicPr>
          <p:cNvPr id="4098" name="Picture 2" descr="otoñ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93489" cy="501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94186" y="188640"/>
            <a:ext cx="200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Otoño</a:t>
            </a:r>
            <a:endParaRPr lang="es-E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2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Restaurante Temático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DA9-BEB1-4313-ADC8-E54F5A07AF0D}" type="slidenum">
              <a:rPr lang="es-EC" smtClean="0"/>
              <a:pPr/>
              <a:t>9</a:t>
            </a:fld>
            <a:endParaRPr lang="es-EC"/>
          </a:p>
        </p:txBody>
      </p:sp>
      <p:pic>
        <p:nvPicPr>
          <p:cNvPr id="5122" name="Picture 2" descr="Primav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0018"/>
            <a:ext cx="7245399" cy="47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15616" y="586688"/>
            <a:ext cx="316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Primavera</a:t>
            </a:r>
            <a:endParaRPr lang="es-ES" sz="5400" b="1" cap="none" spc="50" dirty="0">
              <a:ln w="127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7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88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F34BF7-92EF-48FF-A391-981DCDC0EE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1402</Words>
  <Application>Microsoft Office PowerPoint</Application>
  <PresentationFormat>Presentación en pantalla (4:3)</PresentationFormat>
  <Paragraphs>460</Paragraphs>
  <Slides>53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TS030007881</vt:lpstr>
      <vt:lpstr>Implementación de un restaurante temático en la ciudad de Machala</vt:lpstr>
      <vt:lpstr>Diapositiva 2</vt:lpstr>
      <vt:lpstr>PROBLEMAS Y OPORTUNIDADES</vt:lpstr>
      <vt:lpstr>CARACTERISTICAS DEL SERVICIO</vt:lpstr>
      <vt:lpstr>Diapositiva 5</vt:lpstr>
      <vt:lpstr>Diapositiva 6</vt:lpstr>
      <vt:lpstr>Diapositiva 7</vt:lpstr>
      <vt:lpstr>Diapositiva 8</vt:lpstr>
      <vt:lpstr>Diapositiva 9</vt:lpstr>
      <vt:lpstr>OBJETIVOS</vt:lpstr>
      <vt:lpstr>Diapositiva 11</vt:lpstr>
      <vt:lpstr>MISION</vt:lpstr>
      <vt:lpstr>VISION</vt:lpstr>
      <vt:lpstr>SLOGAN</vt:lpstr>
      <vt:lpstr>ORGANIGRAMA</vt:lpstr>
      <vt:lpstr>FODA DEL PROYECTO </vt:lpstr>
      <vt:lpstr>Diapositiva 17</vt:lpstr>
      <vt:lpstr>OBJETIVOS</vt:lpstr>
      <vt:lpstr>PLAN DE MUESTREO</vt:lpstr>
      <vt:lpstr>PRESENTACION E INTERPRETACIÓN DE RESULTADOS</vt:lpstr>
      <vt:lpstr>PRESENTACION E INTERPRETACIÓN DE RESULTADOS</vt:lpstr>
      <vt:lpstr>Diapositiva 22</vt:lpstr>
      <vt:lpstr>OBJETIVOS</vt:lpstr>
      <vt:lpstr>ANALISIS ESTRATEGICO</vt:lpstr>
      <vt:lpstr>        MERCADO META MACROSEGMENTACION   - MICROSEGMENTACION</vt:lpstr>
      <vt:lpstr>ANALISIS DE LA FUERZA DE PORTER</vt:lpstr>
      <vt:lpstr>MARKETING MIX</vt:lpstr>
      <vt:lpstr>Diapositiva 28</vt:lpstr>
      <vt:lpstr> FLUJO DEL PROCESO DEL SERVICIO </vt:lpstr>
      <vt:lpstr>ESTUDIO LOCALIZACIÓN</vt:lpstr>
      <vt:lpstr>ESTUDIO FINANCIERO</vt:lpstr>
      <vt:lpstr>OBJETIVOS DEL ESTUDIO FINANCIERO</vt:lpstr>
      <vt:lpstr>CAPITAL DE TRABAJO</vt:lpstr>
      <vt:lpstr>FINANCIAMIENTO</vt:lpstr>
      <vt:lpstr>ESTADO DE SITUACIÓN FINANCIERA INICIAL</vt:lpstr>
      <vt:lpstr>DEMANDA POTENCIAL</vt:lpstr>
      <vt:lpstr>DEMANDA</vt:lpstr>
      <vt:lpstr>INGRESOS </vt:lpstr>
      <vt:lpstr>GASTOS FIJOS</vt:lpstr>
      <vt:lpstr>ESTADO DE RESULTADO INTEGRAL</vt:lpstr>
      <vt:lpstr>FLUJO DE CAJA</vt:lpstr>
      <vt:lpstr> VALOR DE DESECHO</vt:lpstr>
      <vt:lpstr>TASA DE DESCUENTO (ke)</vt:lpstr>
      <vt:lpstr>COSTO PONDERADO DEL CAPITAL</vt:lpstr>
      <vt:lpstr>CRITERIOS DE EVALUACIÓN DEL PROYECTO</vt:lpstr>
      <vt:lpstr>RATIOS FINANCIEROS </vt:lpstr>
      <vt:lpstr>PUNTO DE EQUILIBRIO</vt:lpstr>
      <vt:lpstr>PUNTO DE EQUILIBRIO OPERATIVO y FINANCIERO: (PEO y PEF)</vt:lpstr>
      <vt:lpstr>ANÁLISIS DE SENSIBILIDAD</vt:lpstr>
      <vt:lpstr>Diapositiva 50</vt:lpstr>
      <vt:lpstr>CONCLUSIONES</vt:lpstr>
      <vt:lpstr>RECOMENDACIONES </vt:lpstr>
      <vt:lpstr>Diapositiva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compucity</cp:lastModifiedBy>
  <cp:revision>109</cp:revision>
  <dcterms:created xsi:type="dcterms:W3CDTF">2012-02-15T21:22:19Z</dcterms:created>
  <dcterms:modified xsi:type="dcterms:W3CDTF">2012-02-23T04:17:05Z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TC300078819990</vt:lpwstr>
  </property>
</Properties>
</file>