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59" r:id="rId3"/>
    <p:sldId id="260" r:id="rId4"/>
    <p:sldId id="263" r:id="rId5"/>
    <p:sldId id="264" r:id="rId6"/>
    <p:sldId id="285" r:id="rId7"/>
    <p:sldId id="381" r:id="rId8"/>
    <p:sldId id="287" r:id="rId9"/>
    <p:sldId id="288" r:id="rId10"/>
    <p:sldId id="291" r:id="rId11"/>
    <p:sldId id="298" r:id="rId12"/>
    <p:sldId id="296" r:id="rId13"/>
    <p:sldId id="299" r:id="rId14"/>
    <p:sldId id="297" r:id="rId15"/>
    <p:sldId id="292" r:id="rId16"/>
    <p:sldId id="300" r:id="rId17"/>
    <p:sldId id="377" r:id="rId18"/>
    <p:sldId id="336" r:id="rId19"/>
    <p:sldId id="337" r:id="rId20"/>
    <p:sldId id="338" r:id="rId21"/>
    <p:sldId id="339" r:id="rId22"/>
    <p:sldId id="340" r:id="rId23"/>
    <p:sldId id="341" r:id="rId24"/>
    <p:sldId id="342" r:id="rId25"/>
    <p:sldId id="343" r:id="rId26"/>
    <p:sldId id="344" r:id="rId27"/>
    <p:sldId id="346" r:id="rId28"/>
    <p:sldId id="347" r:id="rId29"/>
    <p:sldId id="348" r:id="rId30"/>
    <p:sldId id="349" r:id="rId31"/>
    <p:sldId id="350" r:id="rId32"/>
    <p:sldId id="351" r:id="rId33"/>
    <p:sldId id="352" r:id="rId34"/>
    <p:sldId id="353" r:id="rId35"/>
    <p:sldId id="354" r:id="rId36"/>
    <p:sldId id="356" r:id="rId37"/>
    <p:sldId id="357" r:id="rId38"/>
    <p:sldId id="363" r:id="rId39"/>
    <p:sldId id="364" r:id="rId40"/>
    <p:sldId id="378" r:id="rId41"/>
    <p:sldId id="379" r:id="rId42"/>
    <p:sldId id="380" r:id="rId43"/>
    <p:sldId id="365" r:id="rId44"/>
    <p:sldId id="366" r:id="rId45"/>
    <p:sldId id="367" r:id="rId46"/>
    <p:sldId id="368" r:id="rId47"/>
    <p:sldId id="369" r:id="rId48"/>
    <p:sldId id="370" r:id="rId49"/>
    <p:sldId id="382" r:id="rId50"/>
    <p:sldId id="283" r:id="rId51"/>
    <p:sldId id="265" r:id="rId52"/>
    <p:sldId id="304" r:id="rId53"/>
    <p:sldId id="305" r:id="rId54"/>
    <p:sldId id="306" r:id="rId55"/>
    <p:sldId id="308" r:id="rId56"/>
    <p:sldId id="309" r:id="rId57"/>
    <p:sldId id="310" r:id="rId58"/>
    <p:sldId id="311" r:id="rId59"/>
    <p:sldId id="312" r:id="rId60"/>
    <p:sldId id="313" r:id="rId61"/>
    <p:sldId id="314" r:id="rId62"/>
    <p:sldId id="315" r:id="rId63"/>
    <p:sldId id="316" r:id="rId64"/>
    <p:sldId id="317" r:id="rId65"/>
    <p:sldId id="334" r:id="rId66"/>
    <p:sldId id="319" r:id="rId67"/>
    <p:sldId id="321" r:id="rId68"/>
    <p:sldId id="322" r:id="rId69"/>
    <p:sldId id="320" r:id="rId70"/>
    <p:sldId id="323" r:id="rId71"/>
    <p:sldId id="324" r:id="rId72"/>
    <p:sldId id="326" r:id="rId73"/>
    <p:sldId id="325" r:id="rId74"/>
    <p:sldId id="328" r:id="rId75"/>
    <p:sldId id="383" r:id="rId76"/>
    <p:sldId id="327" r:id="rId77"/>
    <p:sldId id="330" r:id="rId78"/>
    <p:sldId id="384" r:id="rId79"/>
    <p:sldId id="332" r:id="rId80"/>
    <p:sldId id="333" r:id="rId81"/>
    <p:sldId id="261" r:id="rId8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9" autoAdjust="0"/>
  </p:normalViewPr>
  <p:slideViewPr>
    <p:cSldViewPr>
      <p:cViewPr>
        <p:scale>
          <a:sx n="75" d="100"/>
          <a:sy n="75" d="100"/>
        </p:scale>
        <p:origin x="-10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4"/>
    </p:cViewPr>
  </p:sorterViewPr>
  <p:notesViewPr>
    <p:cSldViewPr>
      <p:cViewPr varScale="1">
        <p:scale>
          <a:sx n="59" d="100"/>
          <a:sy n="59" d="100"/>
        </p:scale>
        <p:origin x="-25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diagrams/_rels/data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jpeg"/><Relationship Id="rId1"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image" Target="../media/image2.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jpeg"/><Relationship Id="rId1"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177F4-BA60-497B-A5D2-76C7C278C0F3}" type="doc">
      <dgm:prSet loTypeId="urn:microsoft.com/office/officeart/2005/8/layout/gear1" loCatId="cycle" qsTypeId="urn:microsoft.com/office/officeart/2005/8/quickstyle/3d1" qsCatId="3D" csTypeId="urn:microsoft.com/office/officeart/2005/8/colors/colorful5" csCatId="colorful" phldr="1"/>
      <dgm:spPr/>
    </dgm:pt>
    <dgm:pt modelId="{C184F2C2-681D-48AA-B2F1-90923F437071}">
      <dgm:prSet phldrT="[Texto]"/>
      <dgm:spPr>
        <a:blipFill rotWithShape="0">
          <a:blip xmlns:r="http://schemas.openxmlformats.org/officeDocument/2006/relationships" r:embed="rId1"/>
          <a:stretch>
            <a:fillRect/>
          </a:stretch>
        </a:blipFill>
      </dgm:spPr>
      <dgm:t>
        <a:bodyPr/>
        <a:lstStyle/>
        <a:p>
          <a:endParaRPr lang="es-EC" dirty="0"/>
        </a:p>
      </dgm:t>
    </dgm:pt>
    <dgm:pt modelId="{88DE3082-57CB-448E-AF47-222DF9E5A0AF}" type="parTrans" cxnId="{5DFD8B3E-2DA9-4B2C-BABD-D04992183BBA}">
      <dgm:prSet/>
      <dgm:spPr/>
      <dgm:t>
        <a:bodyPr/>
        <a:lstStyle/>
        <a:p>
          <a:endParaRPr lang="es-EC"/>
        </a:p>
      </dgm:t>
    </dgm:pt>
    <dgm:pt modelId="{ECB61A3B-5913-4A64-BF66-48E557F793FB}" type="sibTrans" cxnId="{5DFD8B3E-2DA9-4B2C-BABD-D04992183BBA}">
      <dgm:prSet/>
      <dgm:spPr/>
      <dgm:t>
        <a:bodyPr/>
        <a:lstStyle/>
        <a:p>
          <a:endParaRPr lang="es-EC"/>
        </a:p>
      </dgm:t>
    </dgm:pt>
    <dgm:pt modelId="{C9DC9F3B-271F-40BD-983E-01C061BCDFEB}">
      <dgm:prSet phldrT="[Texto]"/>
      <dgm:spPr>
        <a:blipFill rotWithShape="0">
          <a:blip xmlns:r="http://schemas.openxmlformats.org/officeDocument/2006/relationships" r:embed="rId2"/>
          <a:stretch>
            <a:fillRect/>
          </a:stretch>
        </a:blipFill>
      </dgm:spPr>
      <dgm:t>
        <a:bodyPr/>
        <a:lstStyle/>
        <a:p>
          <a:endParaRPr lang="es-EC" dirty="0"/>
        </a:p>
      </dgm:t>
    </dgm:pt>
    <dgm:pt modelId="{48B73C66-3720-455D-903F-9791D980DB85}" type="parTrans" cxnId="{DE193484-F4C3-4100-9452-EC30724C9DDB}">
      <dgm:prSet/>
      <dgm:spPr/>
      <dgm:t>
        <a:bodyPr/>
        <a:lstStyle/>
        <a:p>
          <a:endParaRPr lang="es-EC"/>
        </a:p>
      </dgm:t>
    </dgm:pt>
    <dgm:pt modelId="{D6DBD3FB-87B4-47D6-A5A7-AA377B82D101}" type="sibTrans" cxnId="{DE193484-F4C3-4100-9452-EC30724C9DDB}">
      <dgm:prSet/>
      <dgm:spPr/>
      <dgm:t>
        <a:bodyPr/>
        <a:lstStyle/>
        <a:p>
          <a:endParaRPr lang="es-EC"/>
        </a:p>
      </dgm:t>
    </dgm:pt>
    <dgm:pt modelId="{EE7A2AF8-0126-4CC7-BA40-937EFD474F4E}">
      <dgm:prSet phldrT="[Texto]"/>
      <dgm:spPr>
        <a:blipFill rotWithShape="0">
          <a:blip xmlns:r="http://schemas.openxmlformats.org/officeDocument/2006/relationships" r:embed="rId3"/>
          <a:stretch>
            <a:fillRect/>
          </a:stretch>
        </a:blipFill>
      </dgm:spPr>
      <dgm:t>
        <a:bodyPr/>
        <a:lstStyle/>
        <a:p>
          <a:endParaRPr lang="es-EC" dirty="0"/>
        </a:p>
      </dgm:t>
    </dgm:pt>
    <dgm:pt modelId="{CC4E32B1-F599-4227-91A6-12DC8C65009A}" type="parTrans" cxnId="{705147EC-1731-462F-9F22-A390215E9C1D}">
      <dgm:prSet/>
      <dgm:spPr/>
      <dgm:t>
        <a:bodyPr/>
        <a:lstStyle/>
        <a:p>
          <a:endParaRPr lang="es-EC"/>
        </a:p>
      </dgm:t>
    </dgm:pt>
    <dgm:pt modelId="{16BE8034-B2A8-456D-BF4C-8251942AB759}" type="sibTrans" cxnId="{705147EC-1731-462F-9F22-A390215E9C1D}">
      <dgm:prSet/>
      <dgm:spPr/>
      <dgm:t>
        <a:bodyPr/>
        <a:lstStyle/>
        <a:p>
          <a:endParaRPr lang="es-EC"/>
        </a:p>
      </dgm:t>
    </dgm:pt>
    <dgm:pt modelId="{63B12FA4-D76A-4C08-94D2-341A1727939D}" type="pres">
      <dgm:prSet presAssocID="{4F0177F4-BA60-497B-A5D2-76C7C278C0F3}" presName="composite" presStyleCnt="0">
        <dgm:presLayoutVars>
          <dgm:chMax val="3"/>
          <dgm:animLvl val="lvl"/>
          <dgm:resizeHandles val="exact"/>
        </dgm:presLayoutVars>
      </dgm:prSet>
      <dgm:spPr/>
    </dgm:pt>
    <dgm:pt modelId="{7E57FF88-F205-40FA-A5A0-4C372E1046EC}" type="pres">
      <dgm:prSet presAssocID="{C184F2C2-681D-48AA-B2F1-90923F437071}" presName="gear1" presStyleLbl="node1" presStyleIdx="0" presStyleCnt="3" custLinFactNeighborX="-20000" custLinFactNeighborY="22510">
        <dgm:presLayoutVars>
          <dgm:chMax val="1"/>
          <dgm:bulletEnabled val="1"/>
        </dgm:presLayoutVars>
      </dgm:prSet>
      <dgm:spPr/>
      <dgm:t>
        <a:bodyPr/>
        <a:lstStyle/>
        <a:p>
          <a:endParaRPr lang="es-EC"/>
        </a:p>
      </dgm:t>
    </dgm:pt>
    <dgm:pt modelId="{9C4C9742-039A-44F7-8D54-F39ED614D31A}" type="pres">
      <dgm:prSet presAssocID="{C184F2C2-681D-48AA-B2F1-90923F437071}" presName="gear1srcNode" presStyleLbl="node1" presStyleIdx="0" presStyleCnt="3"/>
      <dgm:spPr/>
      <dgm:t>
        <a:bodyPr/>
        <a:lstStyle/>
        <a:p>
          <a:endParaRPr lang="es-EC"/>
        </a:p>
      </dgm:t>
    </dgm:pt>
    <dgm:pt modelId="{0D5ECB9D-982C-4241-BB4C-E7262AB0D6FB}" type="pres">
      <dgm:prSet presAssocID="{C184F2C2-681D-48AA-B2F1-90923F437071}" presName="gear1dstNode" presStyleLbl="node1" presStyleIdx="0" presStyleCnt="3"/>
      <dgm:spPr/>
      <dgm:t>
        <a:bodyPr/>
        <a:lstStyle/>
        <a:p>
          <a:endParaRPr lang="es-EC"/>
        </a:p>
      </dgm:t>
    </dgm:pt>
    <dgm:pt modelId="{8DE3A4D1-8898-4015-9939-20235DE5A850}" type="pres">
      <dgm:prSet presAssocID="{EE7A2AF8-0126-4CC7-BA40-937EFD474F4E}" presName="gear2" presStyleLbl="node1" presStyleIdx="1" presStyleCnt="3" custLinFactNeighborX="22500" custLinFactNeighborY="-41549">
        <dgm:presLayoutVars>
          <dgm:chMax val="1"/>
          <dgm:bulletEnabled val="1"/>
        </dgm:presLayoutVars>
      </dgm:prSet>
      <dgm:spPr/>
      <dgm:t>
        <a:bodyPr/>
        <a:lstStyle/>
        <a:p>
          <a:endParaRPr lang="es-EC"/>
        </a:p>
      </dgm:t>
    </dgm:pt>
    <dgm:pt modelId="{FCB4B8AD-B93C-486F-AC25-E4871532B731}" type="pres">
      <dgm:prSet presAssocID="{EE7A2AF8-0126-4CC7-BA40-937EFD474F4E}" presName="gear2srcNode" presStyleLbl="node1" presStyleIdx="1" presStyleCnt="3"/>
      <dgm:spPr/>
      <dgm:t>
        <a:bodyPr/>
        <a:lstStyle/>
        <a:p>
          <a:endParaRPr lang="es-EC"/>
        </a:p>
      </dgm:t>
    </dgm:pt>
    <dgm:pt modelId="{7A1E8750-7FF1-4D6C-9BB7-3A044A849674}" type="pres">
      <dgm:prSet presAssocID="{EE7A2AF8-0126-4CC7-BA40-937EFD474F4E}" presName="gear2dstNode" presStyleLbl="node1" presStyleIdx="1" presStyleCnt="3"/>
      <dgm:spPr/>
      <dgm:t>
        <a:bodyPr/>
        <a:lstStyle/>
        <a:p>
          <a:endParaRPr lang="es-EC"/>
        </a:p>
      </dgm:t>
    </dgm:pt>
    <dgm:pt modelId="{46142420-1565-4F78-8E10-E491715CCD20}" type="pres">
      <dgm:prSet presAssocID="{C9DC9F3B-271F-40BD-983E-01C061BCDFEB}" presName="gear3" presStyleLbl="node1" presStyleIdx="2" presStyleCnt="3" custLinFactNeighborX="14583" custLinFactNeighborY="-59624"/>
      <dgm:spPr/>
      <dgm:t>
        <a:bodyPr/>
        <a:lstStyle/>
        <a:p>
          <a:endParaRPr lang="es-EC"/>
        </a:p>
      </dgm:t>
    </dgm:pt>
    <dgm:pt modelId="{952BDC67-92B0-4396-8FE5-6C5B57D270BB}" type="pres">
      <dgm:prSet presAssocID="{C9DC9F3B-271F-40BD-983E-01C061BCDFEB}" presName="gear3tx" presStyleLbl="node1" presStyleIdx="2" presStyleCnt="3">
        <dgm:presLayoutVars>
          <dgm:chMax val="1"/>
          <dgm:bulletEnabled val="1"/>
        </dgm:presLayoutVars>
      </dgm:prSet>
      <dgm:spPr/>
      <dgm:t>
        <a:bodyPr/>
        <a:lstStyle/>
        <a:p>
          <a:endParaRPr lang="es-EC"/>
        </a:p>
      </dgm:t>
    </dgm:pt>
    <dgm:pt modelId="{DC0D0F74-4CDC-4EDE-8AB0-DF665ADBC81A}" type="pres">
      <dgm:prSet presAssocID="{C9DC9F3B-271F-40BD-983E-01C061BCDFEB}" presName="gear3srcNode" presStyleLbl="node1" presStyleIdx="2" presStyleCnt="3"/>
      <dgm:spPr/>
      <dgm:t>
        <a:bodyPr/>
        <a:lstStyle/>
        <a:p>
          <a:endParaRPr lang="es-EC"/>
        </a:p>
      </dgm:t>
    </dgm:pt>
    <dgm:pt modelId="{FF7EF30E-21F6-4A06-A188-4FEEDF93BF7B}" type="pres">
      <dgm:prSet presAssocID="{C9DC9F3B-271F-40BD-983E-01C061BCDFEB}" presName="gear3dstNode" presStyleLbl="node1" presStyleIdx="2" presStyleCnt="3"/>
      <dgm:spPr/>
      <dgm:t>
        <a:bodyPr/>
        <a:lstStyle/>
        <a:p>
          <a:endParaRPr lang="es-EC"/>
        </a:p>
      </dgm:t>
    </dgm:pt>
    <dgm:pt modelId="{9AAF58E1-0E29-4537-9227-6D6430274C49}" type="pres">
      <dgm:prSet presAssocID="{ECB61A3B-5913-4A64-BF66-48E557F793FB}" presName="connector1" presStyleLbl="sibTrans2D1" presStyleIdx="0" presStyleCnt="3" custLinFactNeighborX="-17888" custLinFactNeighborY="17868"/>
      <dgm:spPr/>
      <dgm:t>
        <a:bodyPr/>
        <a:lstStyle/>
        <a:p>
          <a:endParaRPr lang="es-EC"/>
        </a:p>
      </dgm:t>
    </dgm:pt>
    <dgm:pt modelId="{8AED1880-4BCA-49D9-808C-A0FABA33846D}" type="pres">
      <dgm:prSet presAssocID="{16BE8034-B2A8-456D-BF4C-8251942AB759}" presName="connector2" presStyleLbl="sibTrans2D1" presStyleIdx="1" presStyleCnt="3" custLinFactNeighborX="15804" custLinFactNeighborY="-27058"/>
      <dgm:spPr/>
      <dgm:t>
        <a:bodyPr/>
        <a:lstStyle/>
        <a:p>
          <a:endParaRPr lang="es-EC"/>
        </a:p>
      </dgm:t>
    </dgm:pt>
    <dgm:pt modelId="{D30E6682-43D2-4E4F-A459-BAF6D7691D68}" type="pres">
      <dgm:prSet presAssocID="{D6DBD3FB-87B4-47D6-A5A7-AA377B82D101}" presName="connector3" presStyleLbl="sibTrans2D1" presStyleIdx="2" presStyleCnt="3" custLinFactNeighborX="13892" custLinFactNeighborY="-51696"/>
      <dgm:spPr/>
      <dgm:t>
        <a:bodyPr/>
        <a:lstStyle/>
        <a:p>
          <a:endParaRPr lang="es-EC"/>
        </a:p>
      </dgm:t>
    </dgm:pt>
  </dgm:ptLst>
  <dgm:cxnLst>
    <dgm:cxn modelId="{218D005E-45E7-4384-83E5-7102F2D7B2DA}" type="presOf" srcId="{C184F2C2-681D-48AA-B2F1-90923F437071}" destId="{9C4C9742-039A-44F7-8D54-F39ED614D31A}" srcOrd="1" destOrd="0" presId="urn:microsoft.com/office/officeart/2005/8/layout/gear1"/>
    <dgm:cxn modelId="{C96B27FD-EFCC-4376-BBDD-0F75069F0E02}" type="presOf" srcId="{ECB61A3B-5913-4A64-BF66-48E557F793FB}" destId="{9AAF58E1-0E29-4537-9227-6D6430274C49}" srcOrd="0" destOrd="0" presId="urn:microsoft.com/office/officeart/2005/8/layout/gear1"/>
    <dgm:cxn modelId="{E12A3155-6F3D-4E2A-AEC3-5EEF2EF9FABA}" type="presOf" srcId="{EE7A2AF8-0126-4CC7-BA40-937EFD474F4E}" destId="{7A1E8750-7FF1-4D6C-9BB7-3A044A849674}" srcOrd="2" destOrd="0" presId="urn:microsoft.com/office/officeart/2005/8/layout/gear1"/>
    <dgm:cxn modelId="{5EE5192A-7C8D-46C9-A9FE-DCA5AFDC47E2}" type="presOf" srcId="{C9DC9F3B-271F-40BD-983E-01C061BCDFEB}" destId="{DC0D0F74-4CDC-4EDE-8AB0-DF665ADBC81A}" srcOrd="2" destOrd="0" presId="urn:microsoft.com/office/officeart/2005/8/layout/gear1"/>
    <dgm:cxn modelId="{705147EC-1731-462F-9F22-A390215E9C1D}" srcId="{4F0177F4-BA60-497B-A5D2-76C7C278C0F3}" destId="{EE7A2AF8-0126-4CC7-BA40-937EFD474F4E}" srcOrd="1" destOrd="0" parTransId="{CC4E32B1-F599-4227-91A6-12DC8C65009A}" sibTransId="{16BE8034-B2A8-456D-BF4C-8251942AB759}"/>
    <dgm:cxn modelId="{28B50650-2C1B-432E-8DF8-AD1536040FC5}" type="presOf" srcId="{C9DC9F3B-271F-40BD-983E-01C061BCDFEB}" destId="{952BDC67-92B0-4396-8FE5-6C5B57D270BB}" srcOrd="1" destOrd="0" presId="urn:microsoft.com/office/officeart/2005/8/layout/gear1"/>
    <dgm:cxn modelId="{0ED5B844-6E6B-4C7C-BBF5-123E6DEE03AE}" type="presOf" srcId="{EE7A2AF8-0126-4CC7-BA40-937EFD474F4E}" destId="{8DE3A4D1-8898-4015-9939-20235DE5A850}" srcOrd="0" destOrd="0" presId="urn:microsoft.com/office/officeart/2005/8/layout/gear1"/>
    <dgm:cxn modelId="{DE193484-F4C3-4100-9452-EC30724C9DDB}" srcId="{4F0177F4-BA60-497B-A5D2-76C7C278C0F3}" destId="{C9DC9F3B-271F-40BD-983E-01C061BCDFEB}" srcOrd="2" destOrd="0" parTransId="{48B73C66-3720-455D-903F-9791D980DB85}" sibTransId="{D6DBD3FB-87B4-47D6-A5A7-AA377B82D101}"/>
    <dgm:cxn modelId="{60C1EA36-FCF5-4669-94B3-BFF5C7657361}" type="presOf" srcId="{EE7A2AF8-0126-4CC7-BA40-937EFD474F4E}" destId="{FCB4B8AD-B93C-486F-AC25-E4871532B731}" srcOrd="1" destOrd="0" presId="urn:microsoft.com/office/officeart/2005/8/layout/gear1"/>
    <dgm:cxn modelId="{D57953D3-9040-4DB5-8BD1-8BCFB255B314}" type="presOf" srcId="{4F0177F4-BA60-497B-A5D2-76C7C278C0F3}" destId="{63B12FA4-D76A-4C08-94D2-341A1727939D}" srcOrd="0" destOrd="0" presId="urn:microsoft.com/office/officeart/2005/8/layout/gear1"/>
    <dgm:cxn modelId="{7E0F4342-D7DE-468F-A67E-4787253A33AE}" type="presOf" srcId="{C184F2C2-681D-48AA-B2F1-90923F437071}" destId="{7E57FF88-F205-40FA-A5A0-4C372E1046EC}" srcOrd="0" destOrd="0" presId="urn:microsoft.com/office/officeart/2005/8/layout/gear1"/>
    <dgm:cxn modelId="{2D759BA4-5FDB-4726-AE7E-43AA17747019}" type="presOf" srcId="{C9DC9F3B-271F-40BD-983E-01C061BCDFEB}" destId="{FF7EF30E-21F6-4A06-A188-4FEEDF93BF7B}" srcOrd="3" destOrd="0" presId="urn:microsoft.com/office/officeart/2005/8/layout/gear1"/>
    <dgm:cxn modelId="{5DFD8B3E-2DA9-4B2C-BABD-D04992183BBA}" srcId="{4F0177F4-BA60-497B-A5D2-76C7C278C0F3}" destId="{C184F2C2-681D-48AA-B2F1-90923F437071}" srcOrd="0" destOrd="0" parTransId="{88DE3082-57CB-448E-AF47-222DF9E5A0AF}" sibTransId="{ECB61A3B-5913-4A64-BF66-48E557F793FB}"/>
    <dgm:cxn modelId="{B988746B-9DD6-41DE-9811-162FD83B9E25}" type="presOf" srcId="{16BE8034-B2A8-456D-BF4C-8251942AB759}" destId="{8AED1880-4BCA-49D9-808C-A0FABA33846D}" srcOrd="0" destOrd="0" presId="urn:microsoft.com/office/officeart/2005/8/layout/gear1"/>
    <dgm:cxn modelId="{D707B9EB-B791-4A82-97C4-65AB070948F6}" type="presOf" srcId="{C9DC9F3B-271F-40BD-983E-01C061BCDFEB}" destId="{46142420-1565-4F78-8E10-E491715CCD20}" srcOrd="0" destOrd="0" presId="urn:microsoft.com/office/officeart/2005/8/layout/gear1"/>
    <dgm:cxn modelId="{4ECC1428-44A8-4C75-99BF-7888139AD077}" type="presOf" srcId="{D6DBD3FB-87B4-47D6-A5A7-AA377B82D101}" destId="{D30E6682-43D2-4E4F-A459-BAF6D7691D68}" srcOrd="0" destOrd="0" presId="urn:microsoft.com/office/officeart/2005/8/layout/gear1"/>
    <dgm:cxn modelId="{5389D2AA-F694-44FF-8860-D701FD5E71F0}" type="presOf" srcId="{C184F2C2-681D-48AA-B2F1-90923F437071}" destId="{0D5ECB9D-982C-4241-BB4C-E7262AB0D6FB}" srcOrd="2" destOrd="0" presId="urn:microsoft.com/office/officeart/2005/8/layout/gear1"/>
    <dgm:cxn modelId="{5E365D8A-7C54-4A77-A1D4-05EB2FBF7465}" type="presParOf" srcId="{63B12FA4-D76A-4C08-94D2-341A1727939D}" destId="{7E57FF88-F205-40FA-A5A0-4C372E1046EC}" srcOrd="0" destOrd="0" presId="urn:microsoft.com/office/officeart/2005/8/layout/gear1"/>
    <dgm:cxn modelId="{C6CCB321-FB8A-4A77-BFE5-AF306870886E}" type="presParOf" srcId="{63B12FA4-D76A-4C08-94D2-341A1727939D}" destId="{9C4C9742-039A-44F7-8D54-F39ED614D31A}" srcOrd="1" destOrd="0" presId="urn:microsoft.com/office/officeart/2005/8/layout/gear1"/>
    <dgm:cxn modelId="{29674AA7-41FB-42FC-97ED-39BB462C5A40}" type="presParOf" srcId="{63B12FA4-D76A-4C08-94D2-341A1727939D}" destId="{0D5ECB9D-982C-4241-BB4C-E7262AB0D6FB}" srcOrd="2" destOrd="0" presId="urn:microsoft.com/office/officeart/2005/8/layout/gear1"/>
    <dgm:cxn modelId="{B22BA2EC-003D-42C2-9C33-BEAFBAF7DAEA}" type="presParOf" srcId="{63B12FA4-D76A-4C08-94D2-341A1727939D}" destId="{8DE3A4D1-8898-4015-9939-20235DE5A850}" srcOrd="3" destOrd="0" presId="urn:microsoft.com/office/officeart/2005/8/layout/gear1"/>
    <dgm:cxn modelId="{22C70DF4-D094-49F6-8393-3D5BBDE4133B}" type="presParOf" srcId="{63B12FA4-D76A-4C08-94D2-341A1727939D}" destId="{FCB4B8AD-B93C-486F-AC25-E4871532B731}" srcOrd="4" destOrd="0" presId="urn:microsoft.com/office/officeart/2005/8/layout/gear1"/>
    <dgm:cxn modelId="{FFDB02BD-39FA-428E-84AF-A2BAB5BC7B5E}" type="presParOf" srcId="{63B12FA4-D76A-4C08-94D2-341A1727939D}" destId="{7A1E8750-7FF1-4D6C-9BB7-3A044A849674}" srcOrd="5" destOrd="0" presId="urn:microsoft.com/office/officeart/2005/8/layout/gear1"/>
    <dgm:cxn modelId="{34998533-C17B-491F-8DFD-3AA33B45E425}" type="presParOf" srcId="{63B12FA4-D76A-4C08-94D2-341A1727939D}" destId="{46142420-1565-4F78-8E10-E491715CCD20}" srcOrd="6" destOrd="0" presId="urn:microsoft.com/office/officeart/2005/8/layout/gear1"/>
    <dgm:cxn modelId="{8FDC24EA-8644-437C-BDEA-1AF382D4667F}" type="presParOf" srcId="{63B12FA4-D76A-4C08-94D2-341A1727939D}" destId="{952BDC67-92B0-4396-8FE5-6C5B57D270BB}" srcOrd="7" destOrd="0" presId="urn:microsoft.com/office/officeart/2005/8/layout/gear1"/>
    <dgm:cxn modelId="{FAADC137-41C7-4961-B47B-15E4558CED23}" type="presParOf" srcId="{63B12FA4-D76A-4C08-94D2-341A1727939D}" destId="{DC0D0F74-4CDC-4EDE-8AB0-DF665ADBC81A}" srcOrd="8" destOrd="0" presId="urn:microsoft.com/office/officeart/2005/8/layout/gear1"/>
    <dgm:cxn modelId="{E7412A33-F5A0-4523-91DB-557B39923DB6}" type="presParOf" srcId="{63B12FA4-D76A-4C08-94D2-341A1727939D}" destId="{FF7EF30E-21F6-4A06-A188-4FEEDF93BF7B}" srcOrd="9" destOrd="0" presId="urn:microsoft.com/office/officeart/2005/8/layout/gear1"/>
    <dgm:cxn modelId="{64D25162-AECD-4AA4-8E2E-B883D2F2172C}" type="presParOf" srcId="{63B12FA4-D76A-4C08-94D2-341A1727939D}" destId="{9AAF58E1-0E29-4537-9227-6D6430274C49}" srcOrd="10" destOrd="0" presId="urn:microsoft.com/office/officeart/2005/8/layout/gear1"/>
    <dgm:cxn modelId="{AB8A6BD9-DDFA-4DC9-BC12-9336A515CE1F}" type="presParOf" srcId="{63B12FA4-D76A-4C08-94D2-341A1727939D}" destId="{8AED1880-4BCA-49D9-808C-A0FABA33846D}" srcOrd="11" destOrd="0" presId="urn:microsoft.com/office/officeart/2005/8/layout/gear1"/>
    <dgm:cxn modelId="{1CBD19E7-9275-4120-B658-73022A59E5BE}" type="presParOf" srcId="{63B12FA4-D76A-4C08-94D2-341A1727939D}" destId="{D30E6682-43D2-4E4F-A459-BAF6D7691D68}"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AC2350-6CB7-4D09-891A-051E5C2EC359}" type="doc">
      <dgm:prSet loTypeId="urn:microsoft.com/office/officeart/2005/8/layout/process4" loCatId="process" qsTypeId="urn:microsoft.com/office/officeart/2005/8/quickstyle/3d4" qsCatId="3D" csTypeId="urn:microsoft.com/office/officeart/2005/8/colors/accent1_2" csCatId="accent1" phldr="1"/>
      <dgm:spPr/>
    </dgm:pt>
    <dgm:pt modelId="{2914907B-2225-4826-9290-46BF8B7C92BC}">
      <dgm:prSet phldrT="[Texto]"/>
      <dgm:spPr>
        <a:xfrm>
          <a:off x="2374791" y="1239"/>
          <a:ext cx="736817" cy="367261"/>
        </a:xfrm>
      </dgm:spPr>
      <dgm:t>
        <a:bodyPr/>
        <a:lstStyle/>
        <a:p>
          <a:r>
            <a:rPr lang="es-EC" dirty="0" smtClean="0">
              <a:latin typeface="Calibri"/>
              <a:ea typeface="+mn-ea"/>
              <a:cs typeface="+mn-cs"/>
            </a:rPr>
            <a:t>Recepción de la zanahoria</a:t>
          </a:r>
          <a:endParaRPr lang="es-EC" dirty="0">
            <a:latin typeface="Calibri"/>
            <a:ea typeface="+mn-ea"/>
            <a:cs typeface="+mn-cs"/>
          </a:endParaRPr>
        </a:p>
      </dgm:t>
    </dgm:pt>
    <dgm:pt modelId="{128C2D22-8E97-4E6E-9B08-287A69EA267C}" type="parTrans" cxnId="{3D278794-3C98-4505-BAB7-F0FE883338A5}">
      <dgm:prSet/>
      <dgm:spPr/>
      <dgm:t>
        <a:bodyPr/>
        <a:lstStyle/>
        <a:p>
          <a:endParaRPr lang="es-EC"/>
        </a:p>
      </dgm:t>
    </dgm:pt>
    <dgm:pt modelId="{4F6D3BCC-0CD3-4442-8AF8-A6D7B0F45B4A}" type="sibTrans" cxnId="{3D278794-3C98-4505-BAB7-F0FE883338A5}">
      <dgm:prSet/>
      <dgm:spPr>
        <a:xfrm rot="5400000">
          <a:off x="2674338" y="377682"/>
          <a:ext cx="137722" cy="165267"/>
        </a:xfrm>
      </dgm:spPr>
      <dgm:t>
        <a:bodyPr/>
        <a:lstStyle/>
        <a:p>
          <a:endParaRPr lang="es-EC" dirty="0">
            <a:solidFill>
              <a:sysClr val="windowText" lastClr="000000"/>
            </a:solidFill>
            <a:latin typeface="Calibri"/>
            <a:ea typeface="+mn-ea"/>
            <a:cs typeface="+mn-cs"/>
          </a:endParaRPr>
        </a:p>
      </dgm:t>
    </dgm:pt>
    <dgm:pt modelId="{9F60613D-FF2F-41C1-9248-9974B4E8B4E8}">
      <dgm:prSet phldrT="[Texto]"/>
      <dgm:spPr>
        <a:xfrm>
          <a:off x="2374791" y="552131"/>
          <a:ext cx="736817" cy="367261"/>
        </a:xfrm>
      </dgm:spPr>
      <dgm:t>
        <a:bodyPr/>
        <a:lstStyle/>
        <a:p>
          <a:r>
            <a:rPr lang="es-EC" smtClean="0">
              <a:latin typeface="Calibri"/>
              <a:ea typeface="+mn-ea"/>
              <a:cs typeface="+mn-cs"/>
            </a:rPr>
            <a:t>Lavado</a:t>
          </a:r>
          <a:endParaRPr lang="es-EC" dirty="0">
            <a:latin typeface="Calibri"/>
            <a:ea typeface="+mn-ea"/>
            <a:cs typeface="+mn-cs"/>
          </a:endParaRPr>
        </a:p>
      </dgm:t>
    </dgm:pt>
    <dgm:pt modelId="{1650F3B4-41DC-4EA5-A1AA-5F3C10FF1FEB}" type="parTrans" cxnId="{F065B271-6D6B-4BDC-B533-D34182F9F0BA}">
      <dgm:prSet/>
      <dgm:spPr/>
      <dgm:t>
        <a:bodyPr/>
        <a:lstStyle/>
        <a:p>
          <a:endParaRPr lang="es-EC"/>
        </a:p>
      </dgm:t>
    </dgm:pt>
    <dgm:pt modelId="{9009E9E6-969D-414D-99F0-8FB57618EBDE}" type="sibTrans" cxnId="{F065B271-6D6B-4BDC-B533-D34182F9F0BA}">
      <dgm:prSet/>
      <dgm:spPr>
        <a:xfrm rot="5400000">
          <a:off x="2674338" y="928574"/>
          <a:ext cx="137722" cy="165267"/>
        </a:xfrm>
      </dgm:spPr>
      <dgm:t>
        <a:bodyPr/>
        <a:lstStyle/>
        <a:p>
          <a:endParaRPr lang="es-EC" dirty="0">
            <a:solidFill>
              <a:sysClr val="windowText" lastClr="000000"/>
            </a:solidFill>
            <a:latin typeface="Calibri"/>
            <a:ea typeface="+mn-ea"/>
            <a:cs typeface="+mn-cs"/>
          </a:endParaRPr>
        </a:p>
      </dgm:t>
    </dgm:pt>
    <dgm:pt modelId="{A9A1048D-788A-47A8-A045-E78A93739B52}">
      <dgm:prSet phldrT="[Texto]"/>
      <dgm:spPr>
        <a:xfrm>
          <a:off x="2374791" y="1103023"/>
          <a:ext cx="736817" cy="367261"/>
        </a:xfrm>
      </dgm:spPr>
      <dgm:t>
        <a:bodyPr/>
        <a:lstStyle/>
        <a:p>
          <a:r>
            <a:rPr lang="es-EC" smtClean="0">
              <a:latin typeface="Calibri"/>
              <a:ea typeface="+mn-ea"/>
              <a:cs typeface="+mn-cs"/>
            </a:rPr>
            <a:t>Pelado</a:t>
          </a:r>
          <a:endParaRPr lang="es-EC" dirty="0">
            <a:latin typeface="Calibri"/>
            <a:ea typeface="+mn-ea"/>
            <a:cs typeface="+mn-cs"/>
          </a:endParaRPr>
        </a:p>
      </dgm:t>
    </dgm:pt>
    <dgm:pt modelId="{AF0219A7-9C95-4EF8-A2C0-A9E24DB69431}" type="parTrans" cxnId="{51619279-F642-4A6A-893E-60E0FE109D29}">
      <dgm:prSet/>
      <dgm:spPr/>
      <dgm:t>
        <a:bodyPr/>
        <a:lstStyle/>
        <a:p>
          <a:endParaRPr lang="es-EC"/>
        </a:p>
      </dgm:t>
    </dgm:pt>
    <dgm:pt modelId="{2A9EAFA4-F43B-4FA8-BE41-B321CA05B785}" type="sibTrans" cxnId="{51619279-F642-4A6A-893E-60E0FE109D29}">
      <dgm:prSet/>
      <dgm:spPr>
        <a:xfrm rot="5400000">
          <a:off x="2674338" y="1479466"/>
          <a:ext cx="137722" cy="165267"/>
        </a:xfrm>
      </dgm:spPr>
      <dgm:t>
        <a:bodyPr/>
        <a:lstStyle/>
        <a:p>
          <a:endParaRPr lang="es-EC" dirty="0">
            <a:solidFill>
              <a:sysClr val="windowText" lastClr="000000"/>
            </a:solidFill>
            <a:latin typeface="Calibri"/>
            <a:ea typeface="+mn-ea"/>
            <a:cs typeface="+mn-cs"/>
          </a:endParaRPr>
        </a:p>
      </dgm:t>
    </dgm:pt>
    <dgm:pt modelId="{79FEDA09-358E-4A6F-A50E-8717F7186C0E}">
      <dgm:prSet/>
      <dgm:spPr>
        <a:xfrm>
          <a:off x="2374791" y="1653915"/>
          <a:ext cx="736817" cy="367261"/>
        </a:xfrm>
      </dgm:spPr>
      <dgm:t>
        <a:bodyPr/>
        <a:lstStyle/>
        <a:p>
          <a:r>
            <a:rPr lang="es-EC" smtClean="0">
              <a:latin typeface="Calibri"/>
              <a:ea typeface="+mn-ea"/>
              <a:cs typeface="+mn-cs"/>
            </a:rPr>
            <a:t>Cocción	</a:t>
          </a:r>
          <a:endParaRPr lang="es-EC" dirty="0">
            <a:latin typeface="Calibri"/>
            <a:ea typeface="+mn-ea"/>
            <a:cs typeface="+mn-cs"/>
          </a:endParaRPr>
        </a:p>
      </dgm:t>
    </dgm:pt>
    <dgm:pt modelId="{7875DC92-E86C-4348-AD2E-5B1633B3AD8C}" type="parTrans" cxnId="{FE20C5F0-8634-4CC9-AE58-EC25409A2BDB}">
      <dgm:prSet/>
      <dgm:spPr/>
      <dgm:t>
        <a:bodyPr/>
        <a:lstStyle/>
        <a:p>
          <a:endParaRPr lang="es-EC"/>
        </a:p>
      </dgm:t>
    </dgm:pt>
    <dgm:pt modelId="{FC17B4D8-146A-4A58-92BE-850ED4FA9004}" type="sibTrans" cxnId="{FE20C5F0-8634-4CC9-AE58-EC25409A2BDB}">
      <dgm:prSet/>
      <dgm:spPr>
        <a:xfrm rot="5400000">
          <a:off x="2674338" y="2030358"/>
          <a:ext cx="137722" cy="165267"/>
        </a:xfrm>
      </dgm:spPr>
      <dgm:t>
        <a:bodyPr/>
        <a:lstStyle/>
        <a:p>
          <a:endParaRPr lang="es-EC">
            <a:solidFill>
              <a:sysClr val="windowText" lastClr="000000"/>
            </a:solidFill>
            <a:latin typeface="Calibri"/>
            <a:ea typeface="+mn-ea"/>
            <a:cs typeface="+mn-cs"/>
          </a:endParaRPr>
        </a:p>
      </dgm:t>
    </dgm:pt>
    <dgm:pt modelId="{AFEFAD7C-423C-4018-98DF-3037064F996C}">
      <dgm:prSet/>
      <dgm:spPr>
        <a:xfrm>
          <a:off x="2374791" y="2204807"/>
          <a:ext cx="736817" cy="367261"/>
        </a:xfrm>
      </dgm:spPr>
      <dgm:t>
        <a:bodyPr/>
        <a:lstStyle/>
        <a:p>
          <a:r>
            <a:rPr lang="es-EC" smtClean="0">
              <a:latin typeface="Calibri"/>
              <a:ea typeface="+mn-ea"/>
              <a:cs typeface="+mn-cs"/>
            </a:rPr>
            <a:t>Trituración</a:t>
          </a:r>
          <a:endParaRPr lang="es-EC" dirty="0">
            <a:latin typeface="Calibri"/>
            <a:ea typeface="+mn-ea"/>
            <a:cs typeface="+mn-cs"/>
          </a:endParaRPr>
        </a:p>
      </dgm:t>
    </dgm:pt>
    <dgm:pt modelId="{CA67182D-13FF-42E5-84FD-82DB3128ED4D}" type="parTrans" cxnId="{853EF837-CCC7-4943-86C5-11D1728EC169}">
      <dgm:prSet/>
      <dgm:spPr/>
      <dgm:t>
        <a:bodyPr/>
        <a:lstStyle/>
        <a:p>
          <a:endParaRPr lang="es-EC"/>
        </a:p>
      </dgm:t>
    </dgm:pt>
    <dgm:pt modelId="{40052B1F-1A34-404A-9983-FDB8E388946E}" type="sibTrans" cxnId="{853EF837-CCC7-4943-86C5-11D1728EC169}">
      <dgm:prSet/>
      <dgm:spPr>
        <a:xfrm rot="5400000">
          <a:off x="2673873" y="2581869"/>
          <a:ext cx="138652" cy="165267"/>
        </a:xfrm>
      </dgm:spPr>
      <dgm:t>
        <a:bodyPr/>
        <a:lstStyle/>
        <a:p>
          <a:endParaRPr lang="es-EC">
            <a:solidFill>
              <a:sysClr val="windowText" lastClr="000000"/>
            </a:solidFill>
            <a:latin typeface="Calibri"/>
            <a:ea typeface="+mn-ea"/>
            <a:cs typeface="+mn-cs"/>
          </a:endParaRPr>
        </a:p>
      </dgm:t>
    </dgm:pt>
    <dgm:pt modelId="{DE0403C8-845F-409D-83FF-CDB3FBA58150}">
      <dgm:prSet/>
      <dgm:spPr>
        <a:xfrm>
          <a:off x="2374791" y="2756938"/>
          <a:ext cx="736817" cy="367261"/>
        </a:xfrm>
      </dgm:spPr>
      <dgm:t>
        <a:bodyPr/>
        <a:lstStyle/>
        <a:p>
          <a:r>
            <a:rPr lang="es-EC" smtClean="0">
              <a:latin typeface="Calibri"/>
              <a:ea typeface="+mn-ea"/>
              <a:cs typeface="+mn-cs"/>
            </a:rPr>
            <a:t>Almacenaje</a:t>
          </a:r>
          <a:endParaRPr lang="es-EC" dirty="0">
            <a:latin typeface="Calibri"/>
            <a:ea typeface="+mn-ea"/>
            <a:cs typeface="+mn-cs"/>
          </a:endParaRPr>
        </a:p>
      </dgm:t>
    </dgm:pt>
    <dgm:pt modelId="{BB0ACE66-718D-4D82-A0DF-94BCD14D2632}" type="parTrans" cxnId="{D9A01BB2-ABDD-4B4A-88E4-01A646AAE761}">
      <dgm:prSet/>
      <dgm:spPr/>
      <dgm:t>
        <a:bodyPr/>
        <a:lstStyle/>
        <a:p>
          <a:endParaRPr lang="es-EC"/>
        </a:p>
      </dgm:t>
    </dgm:pt>
    <dgm:pt modelId="{4EA6BDBD-D304-4E56-8F8D-E3E07DB62AB3}" type="sibTrans" cxnId="{D9A01BB2-ABDD-4B4A-88E4-01A646AAE761}">
      <dgm:prSet/>
      <dgm:spPr/>
      <dgm:t>
        <a:bodyPr/>
        <a:lstStyle/>
        <a:p>
          <a:endParaRPr lang="es-EC"/>
        </a:p>
      </dgm:t>
    </dgm:pt>
    <dgm:pt modelId="{FAD4D7A9-F4D3-4FCD-932C-73B1C4B4B23F}" type="pres">
      <dgm:prSet presAssocID="{B6AC2350-6CB7-4D09-891A-051E5C2EC359}" presName="Name0" presStyleCnt="0">
        <dgm:presLayoutVars>
          <dgm:dir/>
          <dgm:animLvl val="lvl"/>
          <dgm:resizeHandles val="exact"/>
        </dgm:presLayoutVars>
      </dgm:prSet>
      <dgm:spPr/>
    </dgm:pt>
    <dgm:pt modelId="{D2953A35-F791-49A4-A00F-F9EC88DACF98}" type="pres">
      <dgm:prSet presAssocID="{DE0403C8-845F-409D-83FF-CDB3FBA58150}" presName="boxAndChildren" presStyleCnt="0"/>
      <dgm:spPr/>
    </dgm:pt>
    <dgm:pt modelId="{D6D4D6D3-F94A-48F5-9B94-00A3407D4153}" type="pres">
      <dgm:prSet presAssocID="{DE0403C8-845F-409D-83FF-CDB3FBA58150}" presName="parentTextBox" presStyleLbl="node1" presStyleIdx="0" presStyleCnt="6" custLinFactNeighborX="-1312" custLinFactNeighborY="5908"/>
      <dgm:spPr/>
      <dgm:t>
        <a:bodyPr/>
        <a:lstStyle/>
        <a:p>
          <a:endParaRPr lang="es-EC"/>
        </a:p>
      </dgm:t>
    </dgm:pt>
    <dgm:pt modelId="{CC23E919-08F8-4282-8EEB-1607FF3BBEAC}" type="pres">
      <dgm:prSet presAssocID="{40052B1F-1A34-404A-9983-FDB8E388946E}" presName="sp" presStyleCnt="0"/>
      <dgm:spPr/>
    </dgm:pt>
    <dgm:pt modelId="{A8ADC985-323C-445D-B6CC-049F4366C3E2}" type="pres">
      <dgm:prSet presAssocID="{AFEFAD7C-423C-4018-98DF-3037064F996C}" presName="arrowAndChildren" presStyleCnt="0"/>
      <dgm:spPr/>
    </dgm:pt>
    <dgm:pt modelId="{9918D993-167E-405E-8AE4-CF62C87ACFD7}" type="pres">
      <dgm:prSet presAssocID="{AFEFAD7C-423C-4018-98DF-3037064F996C}" presName="parentTextArrow" presStyleLbl="node1" presStyleIdx="1" presStyleCnt="6"/>
      <dgm:spPr/>
      <dgm:t>
        <a:bodyPr/>
        <a:lstStyle/>
        <a:p>
          <a:endParaRPr lang="es-EC"/>
        </a:p>
      </dgm:t>
    </dgm:pt>
    <dgm:pt modelId="{39DE5F8B-5179-4995-BBDD-A633EA631E99}" type="pres">
      <dgm:prSet presAssocID="{FC17B4D8-146A-4A58-92BE-850ED4FA9004}" presName="sp" presStyleCnt="0"/>
      <dgm:spPr/>
    </dgm:pt>
    <dgm:pt modelId="{0F3D60C0-2142-47DD-8BF5-4872BCC4D846}" type="pres">
      <dgm:prSet presAssocID="{79FEDA09-358E-4A6F-A50E-8717F7186C0E}" presName="arrowAndChildren" presStyleCnt="0"/>
      <dgm:spPr/>
    </dgm:pt>
    <dgm:pt modelId="{4E8850FB-2626-4CE1-81ED-71AD7EDCC453}" type="pres">
      <dgm:prSet presAssocID="{79FEDA09-358E-4A6F-A50E-8717F7186C0E}" presName="parentTextArrow" presStyleLbl="node1" presStyleIdx="2" presStyleCnt="6"/>
      <dgm:spPr/>
      <dgm:t>
        <a:bodyPr/>
        <a:lstStyle/>
        <a:p>
          <a:endParaRPr lang="es-EC"/>
        </a:p>
      </dgm:t>
    </dgm:pt>
    <dgm:pt modelId="{5E2675FA-B0E0-445B-AB23-FAF3E78A5D41}" type="pres">
      <dgm:prSet presAssocID="{2A9EAFA4-F43B-4FA8-BE41-B321CA05B785}" presName="sp" presStyleCnt="0"/>
      <dgm:spPr/>
    </dgm:pt>
    <dgm:pt modelId="{1B94D1ED-26A0-466D-9281-5EC970C2AA8B}" type="pres">
      <dgm:prSet presAssocID="{A9A1048D-788A-47A8-A045-E78A93739B52}" presName="arrowAndChildren" presStyleCnt="0"/>
      <dgm:spPr/>
    </dgm:pt>
    <dgm:pt modelId="{7DF27959-DCF9-4FA7-A3DC-CB0DA4666C9E}" type="pres">
      <dgm:prSet presAssocID="{A9A1048D-788A-47A8-A045-E78A93739B52}" presName="parentTextArrow" presStyleLbl="node1" presStyleIdx="3" presStyleCnt="6"/>
      <dgm:spPr/>
      <dgm:t>
        <a:bodyPr/>
        <a:lstStyle/>
        <a:p>
          <a:endParaRPr lang="es-EC"/>
        </a:p>
      </dgm:t>
    </dgm:pt>
    <dgm:pt modelId="{7D15496A-7C63-4FAA-A6C2-5D88CBA5DAC0}" type="pres">
      <dgm:prSet presAssocID="{9009E9E6-969D-414D-99F0-8FB57618EBDE}" presName="sp" presStyleCnt="0"/>
      <dgm:spPr/>
    </dgm:pt>
    <dgm:pt modelId="{B46E83C1-0D3D-4B84-9363-00CF5BF4638B}" type="pres">
      <dgm:prSet presAssocID="{9F60613D-FF2F-41C1-9248-9974B4E8B4E8}" presName="arrowAndChildren" presStyleCnt="0"/>
      <dgm:spPr/>
    </dgm:pt>
    <dgm:pt modelId="{3DB00EFA-3176-4E8E-B065-2BDE682419C8}" type="pres">
      <dgm:prSet presAssocID="{9F60613D-FF2F-41C1-9248-9974B4E8B4E8}" presName="parentTextArrow" presStyleLbl="node1" presStyleIdx="4" presStyleCnt="6"/>
      <dgm:spPr/>
      <dgm:t>
        <a:bodyPr/>
        <a:lstStyle/>
        <a:p>
          <a:endParaRPr lang="es-EC"/>
        </a:p>
      </dgm:t>
    </dgm:pt>
    <dgm:pt modelId="{BE3AD75D-1590-43D9-A337-E60C0AFDA8FD}" type="pres">
      <dgm:prSet presAssocID="{4F6D3BCC-0CD3-4442-8AF8-A6D7B0F45B4A}" presName="sp" presStyleCnt="0"/>
      <dgm:spPr/>
    </dgm:pt>
    <dgm:pt modelId="{87827A83-3BCB-41EB-9B47-7CD62BE65678}" type="pres">
      <dgm:prSet presAssocID="{2914907B-2225-4826-9290-46BF8B7C92BC}" presName="arrowAndChildren" presStyleCnt="0"/>
      <dgm:spPr/>
    </dgm:pt>
    <dgm:pt modelId="{51773503-E2AF-4428-A81A-5DDF278C7AA2}" type="pres">
      <dgm:prSet presAssocID="{2914907B-2225-4826-9290-46BF8B7C92BC}" presName="parentTextArrow" presStyleLbl="node1" presStyleIdx="5" presStyleCnt="6"/>
      <dgm:spPr/>
      <dgm:t>
        <a:bodyPr/>
        <a:lstStyle/>
        <a:p>
          <a:endParaRPr lang="es-EC"/>
        </a:p>
      </dgm:t>
    </dgm:pt>
  </dgm:ptLst>
  <dgm:cxnLst>
    <dgm:cxn modelId="{FE20C5F0-8634-4CC9-AE58-EC25409A2BDB}" srcId="{B6AC2350-6CB7-4D09-891A-051E5C2EC359}" destId="{79FEDA09-358E-4A6F-A50E-8717F7186C0E}" srcOrd="3" destOrd="0" parTransId="{7875DC92-E86C-4348-AD2E-5B1633B3AD8C}" sibTransId="{FC17B4D8-146A-4A58-92BE-850ED4FA9004}"/>
    <dgm:cxn modelId="{F065B271-6D6B-4BDC-B533-D34182F9F0BA}" srcId="{B6AC2350-6CB7-4D09-891A-051E5C2EC359}" destId="{9F60613D-FF2F-41C1-9248-9974B4E8B4E8}" srcOrd="1" destOrd="0" parTransId="{1650F3B4-41DC-4EA5-A1AA-5F3C10FF1FEB}" sibTransId="{9009E9E6-969D-414D-99F0-8FB57618EBDE}"/>
    <dgm:cxn modelId="{18D94E72-E8B2-4308-B123-DB51E7423533}" type="presOf" srcId="{9F60613D-FF2F-41C1-9248-9974B4E8B4E8}" destId="{3DB00EFA-3176-4E8E-B065-2BDE682419C8}" srcOrd="0" destOrd="0" presId="urn:microsoft.com/office/officeart/2005/8/layout/process4"/>
    <dgm:cxn modelId="{3D278794-3C98-4505-BAB7-F0FE883338A5}" srcId="{B6AC2350-6CB7-4D09-891A-051E5C2EC359}" destId="{2914907B-2225-4826-9290-46BF8B7C92BC}" srcOrd="0" destOrd="0" parTransId="{128C2D22-8E97-4E6E-9B08-287A69EA267C}" sibTransId="{4F6D3BCC-0CD3-4442-8AF8-A6D7B0F45B4A}"/>
    <dgm:cxn modelId="{A6944830-4695-4810-86C5-51AB2D2FED0D}" type="presOf" srcId="{79FEDA09-358E-4A6F-A50E-8717F7186C0E}" destId="{4E8850FB-2626-4CE1-81ED-71AD7EDCC453}" srcOrd="0" destOrd="0" presId="urn:microsoft.com/office/officeart/2005/8/layout/process4"/>
    <dgm:cxn modelId="{10734366-24B0-4465-8C25-CEF1AAE73629}" type="presOf" srcId="{2914907B-2225-4826-9290-46BF8B7C92BC}" destId="{51773503-E2AF-4428-A81A-5DDF278C7AA2}" srcOrd="0" destOrd="0" presId="urn:microsoft.com/office/officeart/2005/8/layout/process4"/>
    <dgm:cxn modelId="{39EB62B4-8FDC-4C63-8DA7-B3FEE8BB2AB4}" type="presOf" srcId="{DE0403C8-845F-409D-83FF-CDB3FBA58150}" destId="{D6D4D6D3-F94A-48F5-9B94-00A3407D4153}" srcOrd="0" destOrd="0" presId="urn:microsoft.com/office/officeart/2005/8/layout/process4"/>
    <dgm:cxn modelId="{51619279-F642-4A6A-893E-60E0FE109D29}" srcId="{B6AC2350-6CB7-4D09-891A-051E5C2EC359}" destId="{A9A1048D-788A-47A8-A045-E78A93739B52}" srcOrd="2" destOrd="0" parTransId="{AF0219A7-9C95-4EF8-A2C0-A9E24DB69431}" sibTransId="{2A9EAFA4-F43B-4FA8-BE41-B321CA05B785}"/>
    <dgm:cxn modelId="{3E73562F-2283-4043-9773-29D12A0C7679}" type="presOf" srcId="{A9A1048D-788A-47A8-A045-E78A93739B52}" destId="{7DF27959-DCF9-4FA7-A3DC-CB0DA4666C9E}" srcOrd="0" destOrd="0" presId="urn:microsoft.com/office/officeart/2005/8/layout/process4"/>
    <dgm:cxn modelId="{651BFC80-E61B-416D-9963-F4F21BF20AEC}" type="presOf" srcId="{B6AC2350-6CB7-4D09-891A-051E5C2EC359}" destId="{FAD4D7A9-F4D3-4FCD-932C-73B1C4B4B23F}" srcOrd="0" destOrd="0" presId="urn:microsoft.com/office/officeart/2005/8/layout/process4"/>
    <dgm:cxn modelId="{D9A01BB2-ABDD-4B4A-88E4-01A646AAE761}" srcId="{B6AC2350-6CB7-4D09-891A-051E5C2EC359}" destId="{DE0403C8-845F-409D-83FF-CDB3FBA58150}" srcOrd="5" destOrd="0" parTransId="{BB0ACE66-718D-4D82-A0DF-94BCD14D2632}" sibTransId="{4EA6BDBD-D304-4E56-8F8D-E3E07DB62AB3}"/>
    <dgm:cxn modelId="{C26B6541-7400-4DAA-9EEF-DE8C794D8687}" type="presOf" srcId="{AFEFAD7C-423C-4018-98DF-3037064F996C}" destId="{9918D993-167E-405E-8AE4-CF62C87ACFD7}" srcOrd="0" destOrd="0" presId="urn:microsoft.com/office/officeart/2005/8/layout/process4"/>
    <dgm:cxn modelId="{853EF837-CCC7-4943-86C5-11D1728EC169}" srcId="{B6AC2350-6CB7-4D09-891A-051E5C2EC359}" destId="{AFEFAD7C-423C-4018-98DF-3037064F996C}" srcOrd="4" destOrd="0" parTransId="{CA67182D-13FF-42E5-84FD-82DB3128ED4D}" sibTransId="{40052B1F-1A34-404A-9983-FDB8E388946E}"/>
    <dgm:cxn modelId="{4DE57076-0BAC-47A3-8D30-10FC93C0664D}" type="presParOf" srcId="{FAD4D7A9-F4D3-4FCD-932C-73B1C4B4B23F}" destId="{D2953A35-F791-49A4-A00F-F9EC88DACF98}" srcOrd="0" destOrd="0" presId="urn:microsoft.com/office/officeart/2005/8/layout/process4"/>
    <dgm:cxn modelId="{523421DE-2E2E-416E-AAD3-CD1D6E774AD1}" type="presParOf" srcId="{D2953A35-F791-49A4-A00F-F9EC88DACF98}" destId="{D6D4D6D3-F94A-48F5-9B94-00A3407D4153}" srcOrd="0" destOrd="0" presId="urn:microsoft.com/office/officeart/2005/8/layout/process4"/>
    <dgm:cxn modelId="{572D973D-A9B3-43C9-98B7-AEEB3AB25808}" type="presParOf" srcId="{FAD4D7A9-F4D3-4FCD-932C-73B1C4B4B23F}" destId="{CC23E919-08F8-4282-8EEB-1607FF3BBEAC}" srcOrd="1" destOrd="0" presId="urn:microsoft.com/office/officeart/2005/8/layout/process4"/>
    <dgm:cxn modelId="{BEDB4E6F-90D2-419D-8411-50A89487FFAF}" type="presParOf" srcId="{FAD4D7A9-F4D3-4FCD-932C-73B1C4B4B23F}" destId="{A8ADC985-323C-445D-B6CC-049F4366C3E2}" srcOrd="2" destOrd="0" presId="urn:microsoft.com/office/officeart/2005/8/layout/process4"/>
    <dgm:cxn modelId="{14CB4499-2BC1-4168-8A60-BA62C2AD1E10}" type="presParOf" srcId="{A8ADC985-323C-445D-B6CC-049F4366C3E2}" destId="{9918D993-167E-405E-8AE4-CF62C87ACFD7}" srcOrd="0" destOrd="0" presId="urn:microsoft.com/office/officeart/2005/8/layout/process4"/>
    <dgm:cxn modelId="{AC916DAC-D7F0-44B6-8F0B-4EA61DB89DBF}" type="presParOf" srcId="{FAD4D7A9-F4D3-4FCD-932C-73B1C4B4B23F}" destId="{39DE5F8B-5179-4995-BBDD-A633EA631E99}" srcOrd="3" destOrd="0" presId="urn:microsoft.com/office/officeart/2005/8/layout/process4"/>
    <dgm:cxn modelId="{37D96F35-BAE5-46F0-8391-6EB3A63E574D}" type="presParOf" srcId="{FAD4D7A9-F4D3-4FCD-932C-73B1C4B4B23F}" destId="{0F3D60C0-2142-47DD-8BF5-4872BCC4D846}" srcOrd="4" destOrd="0" presId="urn:microsoft.com/office/officeart/2005/8/layout/process4"/>
    <dgm:cxn modelId="{EC6889D7-7C78-4B07-AFE1-00226DCEED86}" type="presParOf" srcId="{0F3D60C0-2142-47DD-8BF5-4872BCC4D846}" destId="{4E8850FB-2626-4CE1-81ED-71AD7EDCC453}" srcOrd="0" destOrd="0" presId="urn:microsoft.com/office/officeart/2005/8/layout/process4"/>
    <dgm:cxn modelId="{2C536D98-3B37-43A1-9B10-810A77D760C9}" type="presParOf" srcId="{FAD4D7A9-F4D3-4FCD-932C-73B1C4B4B23F}" destId="{5E2675FA-B0E0-445B-AB23-FAF3E78A5D41}" srcOrd="5" destOrd="0" presId="urn:microsoft.com/office/officeart/2005/8/layout/process4"/>
    <dgm:cxn modelId="{FF61FFC5-E44B-42AC-9C3D-D79F7F91E113}" type="presParOf" srcId="{FAD4D7A9-F4D3-4FCD-932C-73B1C4B4B23F}" destId="{1B94D1ED-26A0-466D-9281-5EC970C2AA8B}" srcOrd="6" destOrd="0" presId="urn:microsoft.com/office/officeart/2005/8/layout/process4"/>
    <dgm:cxn modelId="{04FF5DF6-4841-4B68-8DFC-942988190A75}" type="presParOf" srcId="{1B94D1ED-26A0-466D-9281-5EC970C2AA8B}" destId="{7DF27959-DCF9-4FA7-A3DC-CB0DA4666C9E}" srcOrd="0" destOrd="0" presId="urn:microsoft.com/office/officeart/2005/8/layout/process4"/>
    <dgm:cxn modelId="{B529CB4A-AF0C-4A4F-95FF-44EFDA0D982A}" type="presParOf" srcId="{FAD4D7A9-F4D3-4FCD-932C-73B1C4B4B23F}" destId="{7D15496A-7C63-4FAA-A6C2-5D88CBA5DAC0}" srcOrd="7" destOrd="0" presId="urn:microsoft.com/office/officeart/2005/8/layout/process4"/>
    <dgm:cxn modelId="{94DE4123-1673-4A5D-8170-EE075F151977}" type="presParOf" srcId="{FAD4D7A9-F4D3-4FCD-932C-73B1C4B4B23F}" destId="{B46E83C1-0D3D-4B84-9363-00CF5BF4638B}" srcOrd="8" destOrd="0" presId="urn:microsoft.com/office/officeart/2005/8/layout/process4"/>
    <dgm:cxn modelId="{972F5087-6C3D-4D83-894D-E51D01245651}" type="presParOf" srcId="{B46E83C1-0D3D-4B84-9363-00CF5BF4638B}" destId="{3DB00EFA-3176-4E8E-B065-2BDE682419C8}" srcOrd="0" destOrd="0" presId="urn:microsoft.com/office/officeart/2005/8/layout/process4"/>
    <dgm:cxn modelId="{49ACCD5A-65BE-4A8A-BD68-5B11B14AF4BC}" type="presParOf" srcId="{FAD4D7A9-F4D3-4FCD-932C-73B1C4B4B23F}" destId="{BE3AD75D-1590-43D9-A337-E60C0AFDA8FD}" srcOrd="9" destOrd="0" presId="urn:microsoft.com/office/officeart/2005/8/layout/process4"/>
    <dgm:cxn modelId="{77493BA5-D1E9-4E69-88E7-06CC15363E66}" type="presParOf" srcId="{FAD4D7A9-F4D3-4FCD-932C-73B1C4B4B23F}" destId="{87827A83-3BCB-41EB-9B47-7CD62BE65678}" srcOrd="10" destOrd="0" presId="urn:microsoft.com/office/officeart/2005/8/layout/process4"/>
    <dgm:cxn modelId="{65ED3EF2-4CA0-457E-914F-110EF06F3A59}" type="presParOf" srcId="{87827A83-3BCB-41EB-9B47-7CD62BE65678}" destId="{51773503-E2AF-4428-A81A-5DDF278C7AA2}"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CEF8C2-DA17-4F83-A873-A6BF737BCD0E}" type="doc">
      <dgm:prSet loTypeId="urn:microsoft.com/office/officeart/2005/8/layout/process5" loCatId="process" qsTypeId="urn:microsoft.com/office/officeart/2005/8/quickstyle/simple5" qsCatId="simple" csTypeId="urn:microsoft.com/office/officeart/2005/8/colors/accent1_2" csCatId="accent1" phldr="1"/>
      <dgm:spPr/>
    </dgm:pt>
    <dgm:pt modelId="{C669910F-0BEB-4D9A-A3E4-05BDF6A1270B}">
      <dgm:prSet phldrT="[Texto]"/>
      <dgm:spPr>
        <a:xfrm>
          <a:off x="2317769" y="610"/>
          <a:ext cx="850860" cy="384569"/>
        </a:xfrm>
      </dgm:spPr>
      <dgm:t>
        <a:bodyPr/>
        <a:lstStyle/>
        <a:p>
          <a:r>
            <a:rPr lang="es-EC" smtClean="0">
              <a:latin typeface="Calibri"/>
              <a:ea typeface="+mn-ea"/>
              <a:cs typeface="+mn-cs"/>
            </a:rPr>
            <a:t>Recepción de materia prima</a:t>
          </a:r>
          <a:endParaRPr lang="es-EC" dirty="0">
            <a:latin typeface="Calibri"/>
            <a:ea typeface="+mn-ea"/>
            <a:cs typeface="+mn-cs"/>
          </a:endParaRPr>
        </a:p>
      </dgm:t>
    </dgm:pt>
    <dgm:pt modelId="{2DB4D3DC-5BC3-4828-A6BA-D4F9C7D8CF4B}" type="parTrans" cxnId="{A606C221-55D7-46F4-922C-6320CE0C2E71}">
      <dgm:prSet/>
      <dgm:spPr/>
      <dgm:t>
        <a:bodyPr/>
        <a:lstStyle/>
        <a:p>
          <a:endParaRPr lang="es-EC"/>
        </a:p>
      </dgm:t>
    </dgm:pt>
    <dgm:pt modelId="{D2C28AF1-A75D-4FE8-A7CE-A69436D9D533}" type="sibTrans" cxnId="{A606C221-55D7-46F4-922C-6320CE0C2E71}">
      <dgm:prSet/>
      <dgm:spPr>
        <a:xfrm rot="5400000">
          <a:off x="2671093" y="394794"/>
          <a:ext cx="144213" cy="173056"/>
        </a:xfrm>
        <a:solidFill>
          <a:srgbClr val="FFC000"/>
        </a:solidFill>
      </dgm:spPr>
      <dgm:t>
        <a:bodyPr/>
        <a:lstStyle/>
        <a:p>
          <a:endParaRPr lang="es-EC">
            <a:solidFill>
              <a:sysClr val="windowText" lastClr="000000"/>
            </a:solidFill>
            <a:latin typeface="Calibri"/>
            <a:ea typeface="+mn-ea"/>
            <a:cs typeface="+mn-cs"/>
          </a:endParaRPr>
        </a:p>
      </dgm:t>
    </dgm:pt>
    <dgm:pt modelId="{61E4A54B-03D8-4127-A810-FA0720326AE0}">
      <dgm:prSet phldrT="[Texto]"/>
      <dgm:spPr>
        <a:xfrm>
          <a:off x="2317769" y="4038590"/>
          <a:ext cx="850860" cy="384569"/>
        </a:xfrm>
      </dgm:spPr>
      <dgm:t>
        <a:bodyPr/>
        <a:lstStyle/>
        <a:p>
          <a:r>
            <a:rPr lang="es-EC" smtClean="0">
              <a:latin typeface="Calibri"/>
              <a:ea typeface="+mn-ea"/>
              <a:cs typeface="+mn-cs"/>
            </a:rPr>
            <a:t>Empaquetado</a:t>
          </a:r>
          <a:endParaRPr lang="es-EC" dirty="0">
            <a:latin typeface="Calibri"/>
            <a:ea typeface="+mn-ea"/>
            <a:cs typeface="+mn-cs"/>
          </a:endParaRPr>
        </a:p>
      </dgm:t>
    </dgm:pt>
    <dgm:pt modelId="{AD4CD97B-2CA2-45DD-82EA-51C1806BB91A}" type="parTrans" cxnId="{EEB47ABE-C7DB-4770-828B-C33658958A03}">
      <dgm:prSet/>
      <dgm:spPr/>
      <dgm:t>
        <a:bodyPr/>
        <a:lstStyle/>
        <a:p>
          <a:endParaRPr lang="es-EC"/>
        </a:p>
      </dgm:t>
    </dgm:pt>
    <dgm:pt modelId="{3CFAE815-1AB2-4369-9E60-49BF0346FB7B}" type="sibTrans" cxnId="{EEB47ABE-C7DB-4770-828B-C33658958A03}">
      <dgm:prSet/>
      <dgm:spPr>
        <a:xfrm rot="5400000">
          <a:off x="2671093" y="4432774"/>
          <a:ext cx="144213" cy="173056"/>
        </a:xfrm>
        <a:solidFill>
          <a:srgbClr val="FFC000"/>
        </a:solidFill>
      </dgm:spPr>
      <dgm:t>
        <a:bodyPr/>
        <a:lstStyle/>
        <a:p>
          <a:endParaRPr lang="es-EC">
            <a:solidFill>
              <a:sysClr val="windowText" lastClr="000000"/>
            </a:solidFill>
            <a:latin typeface="Calibri"/>
            <a:ea typeface="+mn-ea"/>
            <a:cs typeface="+mn-cs"/>
          </a:endParaRPr>
        </a:p>
      </dgm:t>
    </dgm:pt>
    <dgm:pt modelId="{A3FC0FD9-1996-459F-B47B-01900B6CAA9B}">
      <dgm:prSet phldrT="[Texto]"/>
      <dgm:spPr>
        <a:xfrm>
          <a:off x="2317769" y="4615445"/>
          <a:ext cx="850860" cy="384569"/>
        </a:xfrm>
      </dgm:spPr>
      <dgm:t>
        <a:bodyPr/>
        <a:lstStyle/>
        <a:p>
          <a:r>
            <a:rPr lang="es-EC" smtClean="0">
              <a:latin typeface="Calibri"/>
              <a:ea typeface="+mn-ea"/>
              <a:cs typeface="+mn-cs"/>
            </a:rPr>
            <a:t>Almacenado</a:t>
          </a:r>
          <a:endParaRPr lang="es-EC" dirty="0">
            <a:latin typeface="Calibri"/>
            <a:ea typeface="+mn-ea"/>
            <a:cs typeface="+mn-cs"/>
          </a:endParaRPr>
        </a:p>
      </dgm:t>
    </dgm:pt>
    <dgm:pt modelId="{771A4061-A602-456A-9E0D-63AFF18FD068}" type="parTrans" cxnId="{B2970F22-48DA-4256-885B-46980691E2B7}">
      <dgm:prSet/>
      <dgm:spPr/>
      <dgm:t>
        <a:bodyPr/>
        <a:lstStyle/>
        <a:p>
          <a:endParaRPr lang="es-EC"/>
        </a:p>
      </dgm:t>
    </dgm:pt>
    <dgm:pt modelId="{6D941A8D-D8C1-4BE6-8900-8DA9F74BC22C}" type="sibTrans" cxnId="{B2970F22-48DA-4256-885B-46980691E2B7}">
      <dgm:prSet/>
      <dgm:spPr/>
      <dgm:t>
        <a:bodyPr/>
        <a:lstStyle/>
        <a:p>
          <a:endParaRPr lang="es-EC"/>
        </a:p>
      </dgm:t>
    </dgm:pt>
    <dgm:pt modelId="{08D56882-F537-402F-B8E0-3EC3D1CE67AF}">
      <dgm:prSet/>
      <dgm:spPr>
        <a:xfrm>
          <a:off x="2317769" y="577464"/>
          <a:ext cx="850860" cy="384569"/>
        </a:xfrm>
      </dgm:spPr>
      <dgm:t>
        <a:bodyPr/>
        <a:lstStyle/>
        <a:p>
          <a:r>
            <a:rPr lang="es-EC" smtClean="0">
              <a:latin typeface="Calibri"/>
              <a:ea typeface="+mn-ea"/>
              <a:cs typeface="+mn-cs"/>
            </a:rPr>
            <a:t>Tanque de mezcla</a:t>
          </a:r>
          <a:endParaRPr lang="es-EC" dirty="0">
            <a:latin typeface="Calibri"/>
            <a:ea typeface="+mn-ea"/>
            <a:cs typeface="+mn-cs"/>
          </a:endParaRPr>
        </a:p>
      </dgm:t>
    </dgm:pt>
    <dgm:pt modelId="{23493E60-B150-454A-8FE1-A556F163ED12}" type="parTrans" cxnId="{05A33491-A17E-498E-BE4F-27495A8A2D1B}">
      <dgm:prSet/>
      <dgm:spPr/>
      <dgm:t>
        <a:bodyPr/>
        <a:lstStyle/>
        <a:p>
          <a:endParaRPr lang="es-EC"/>
        </a:p>
      </dgm:t>
    </dgm:pt>
    <dgm:pt modelId="{852C7617-3130-48F0-8957-D8E6F05EF086}" type="sibTrans" cxnId="{05A33491-A17E-498E-BE4F-27495A8A2D1B}">
      <dgm:prSet/>
      <dgm:spPr>
        <a:xfrm rot="5400000">
          <a:off x="2671093" y="971648"/>
          <a:ext cx="144213" cy="173056"/>
        </a:xfrm>
        <a:solidFill>
          <a:srgbClr val="FFC000"/>
        </a:solidFill>
      </dgm:spPr>
      <dgm:t>
        <a:bodyPr/>
        <a:lstStyle/>
        <a:p>
          <a:endParaRPr lang="es-EC">
            <a:solidFill>
              <a:sysClr val="windowText" lastClr="000000"/>
            </a:solidFill>
            <a:latin typeface="Calibri"/>
            <a:ea typeface="+mn-ea"/>
            <a:cs typeface="+mn-cs"/>
          </a:endParaRPr>
        </a:p>
      </dgm:t>
    </dgm:pt>
    <dgm:pt modelId="{FEA7870F-7890-4C97-8C21-E688EC90DF80}">
      <dgm:prSet/>
      <dgm:spPr>
        <a:xfrm>
          <a:off x="2317769" y="1154319"/>
          <a:ext cx="850860" cy="384569"/>
        </a:xfrm>
      </dgm:spPr>
      <dgm:t>
        <a:bodyPr/>
        <a:lstStyle/>
        <a:p>
          <a:r>
            <a:rPr lang="es-EC" smtClean="0">
              <a:latin typeface="Calibri"/>
              <a:ea typeface="+mn-ea"/>
              <a:cs typeface="+mn-cs"/>
            </a:rPr>
            <a:t>Cocción</a:t>
          </a:r>
          <a:endParaRPr lang="es-EC" dirty="0">
            <a:latin typeface="Calibri"/>
            <a:ea typeface="+mn-ea"/>
            <a:cs typeface="+mn-cs"/>
          </a:endParaRPr>
        </a:p>
      </dgm:t>
    </dgm:pt>
    <dgm:pt modelId="{66DAA8F6-CDBB-4869-9F20-4FC7BBF82575}" type="parTrans" cxnId="{7320E8CE-2AFA-4BDD-86EA-8508563B78D9}">
      <dgm:prSet/>
      <dgm:spPr/>
      <dgm:t>
        <a:bodyPr/>
        <a:lstStyle/>
        <a:p>
          <a:endParaRPr lang="es-EC"/>
        </a:p>
      </dgm:t>
    </dgm:pt>
    <dgm:pt modelId="{AD7C8A9C-4151-4942-B135-EECF7D56CE26}" type="sibTrans" cxnId="{7320E8CE-2AFA-4BDD-86EA-8508563B78D9}">
      <dgm:prSet/>
      <dgm:spPr>
        <a:xfrm rot="5400000">
          <a:off x="2671093" y="1548502"/>
          <a:ext cx="144213" cy="173056"/>
        </a:xfrm>
      </dgm:spPr>
      <dgm:t>
        <a:bodyPr/>
        <a:lstStyle/>
        <a:p>
          <a:endParaRPr lang="es-EC">
            <a:solidFill>
              <a:sysClr val="windowText" lastClr="000000"/>
            </a:solidFill>
            <a:latin typeface="Calibri"/>
            <a:ea typeface="+mn-ea"/>
            <a:cs typeface="+mn-cs"/>
          </a:endParaRPr>
        </a:p>
      </dgm:t>
    </dgm:pt>
    <dgm:pt modelId="{23E8A2AD-4586-4507-859D-6ED245D4AF62}">
      <dgm:prSet/>
      <dgm:spPr>
        <a:xfrm>
          <a:off x="2317769" y="1731173"/>
          <a:ext cx="850860" cy="384569"/>
        </a:xfrm>
      </dgm:spPr>
      <dgm:t>
        <a:bodyPr/>
        <a:lstStyle/>
        <a:p>
          <a:r>
            <a:rPr lang="es-EC" smtClean="0">
              <a:latin typeface="Calibri"/>
              <a:ea typeface="+mn-ea"/>
              <a:cs typeface="+mn-cs"/>
            </a:rPr>
            <a:t>Llenado</a:t>
          </a:r>
          <a:endParaRPr lang="es-EC" dirty="0">
            <a:latin typeface="Calibri"/>
            <a:ea typeface="+mn-ea"/>
            <a:cs typeface="+mn-cs"/>
          </a:endParaRPr>
        </a:p>
      </dgm:t>
    </dgm:pt>
    <dgm:pt modelId="{C3310A7A-37C6-4C19-98DF-9D1D577699A5}" type="parTrans" cxnId="{22A7391E-FABD-4EE8-92AB-F1D9D78E29EC}">
      <dgm:prSet/>
      <dgm:spPr/>
      <dgm:t>
        <a:bodyPr/>
        <a:lstStyle/>
        <a:p>
          <a:endParaRPr lang="es-EC"/>
        </a:p>
      </dgm:t>
    </dgm:pt>
    <dgm:pt modelId="{72B2C119-45A2-43A4-B91A-BCE946BC234E}" type="sibTrans" cxnId="{22A7391E-FABD-4EE8-92AB-F1D9D78E29EC}">
      <dgm:prSet/>
      <dgm:spPr>
        <a:xfrm rot="5400000">
          <a:off x="2671093" y="2125357"/>
          <a:ext cx="144213" cy="173056"/>
        </a:xfrm>
        <a:solidFill>
          <a:srgbClr val="FFC000"/>
        </a:solidFill>
      </dgm:spPr>
      <dgm:t>
        <a:bodyPr/>
        <a:lstStyle/>
        <a:p>
          <a:endParaRPr lang="es-EC">
            <a:solidFill>
              <a:sysClr val="windowText" lastClr="000000"/>
            </a:solidFill>
            <a:latin typeface="Calibri"/>
            <a:ea typeface="+mn-ea"/>
            <a:cs typeface="+mn-cs"/>
          </a:endParaRPr>
        </a:p>
      </dgm:t>
    </dgm:pt>
    <dgm:pt modelId="{1B57EF93-000E-42B0-AEF6-A7B24D75B2CE}">
      <dgm:prSet/>
      <dgm:spPr>
        <a:xfrm>
          <a:off x="2317769" y="2308027"/>
          <a:ext cx="850860" cy="384569"/>
        </a:xfrm>
      </dgm:spPr>
      <dgm:t>
        <a:bodyPr/>
        <a:lstStyle/>
        <a:p>
          <a:r>
            <a:rPr lang="es-EC" smtClean="0">
              <a:latin typeface="Calibri"/>
              <a:ea typeface="+mn-ea"/>
              <a:cs typeface="+mn-cs"/>
            </a:rPr>
            <a:t>Sellado</a:t>
          </a:r>
          <a:endParaRPr lang="es-EC" dirty="0">
            <a:latin typeface="Calibri"/>
            <a:ea typeface="+mn-ea"/>
            <a:cs typeface="+mn-cs"/>
          </a:endParaRPr>
        </a:p>
      </dgm:t>
    </dgm:pt>
    <dgm:pt modelId="{5D94C16D-AB57-4F05-8B3B-309166F03458}" type="parTrans" cxnId="{0EA97C84-AA58-4C97-8000-891FD8D1283F}">
      <dgm:prSet/>
      <dgm:spPr/>
      <dgm:t>
        <a:bodyPr/>
        <a:lstStyle/>
        <a:p>
          <a:endParaRPr lang="es-EC"/>
        </a:p>
      </dgm:t>
    </dgm:pt>
    <dgm:pt modelId="{F0CC4C16-89CC-4CD9-B3DC-5417B83E457B}" type="sibTrans" cxnId="{0EA97C84-AA58-4C97-8000-891FD8D1283F}">
      <dgm:prSet/>
      <dgm:spPr>
        <a:xfrm rot="5400000">
          <a:off x="2671093" y="2702211"/>
          <a:ext cx="144213" cy="173056"/>
        </a:xfrm>
        <a:solidFill>
          <a:srgbClr val="FFC000"/>
        </a:solidFill>
      </dgm:spPr>
      <dgm:t>
        <a:bodyPr/>
        <a:lstStyle/>
        <a:p>
          <a:endParaRPr lang="es-EC">
            <a:solidFill>
              <a:sysClr val="windowText" lastClr="000000"/>
            </a:solidFill>
            <a:latin typeface="Calibri"/>
            <a:ea typeface="+mn-ea"/>
            <a:cs typeface="+mn-cs"/>
          </a:endParaRPr>
        </a:p>
      </dgm:t>
    </dgm:pt>
    <dgm:pt modelId="{19C9CB69-DD0F-4A1E-B9C9-6E25E0B61078}">
      <dgm:prSet/>
      <dgm:spPr>
        <a:xfrm>
          <a:off x="2317769" y="2884882"/>
          <a:ext cx="850860" cy="384569"/>
        </a:xfrm>
      </dgm:spPr>
      <dgm:t>
        <a:bodyPr/>
        <a:lstStyle/>
        <a:p>
          <a:r>
            <a:rPr lang="es-EC" smtClean="0">
              <a:latin typeface="Calibri"/>
              <a:ea typeface="+mn-ea"/>
              <a:cs typeface="+mn-cs"/>
            </a:rPr>
            <a:t>Pasteurizado</a:t>
          </a:r>
          <a:endParaRPr lang="es-EC" dirty="0">
            <a:latin typeface="Calibri"/>
            <a:ea typeface="+mn-ea"/>
            <a:cs typeface="+mn-cs"/>
          </a:endParaRPr>
        </a:p>
      </dgm:t>
    </dgm:pt>
    <dgm:pt modelId="{379514D8-7DB0-40F5-9A5E-D5F7EA66321A}" type="parTrans" cxnId="{78936B01-6BCB-472E-B732-7CDD9F98E661}">
      <dgm:prSet/>
      <dgm:spPr/>
      <dgm:t>
        <a:bodyPr/>
        <a:lstStyle/>
        <a:p>
          <a:endParaRPr lang="es-EC"/>
        </a:p>
      </dgm:t>
    </dgm:pt>
    <dgm:pt modelId="{8B239E31-63AC-46F5-B22C-51BFB4480C88}" type="sibTrans" cxnId="{78936B01-6BCB-472E-B732-7CDD9F98E661}">
      <dgm:prSet/>
      <dgm:spPr>
        <a:xfrm rot="5400000">
          <a:off x="2665512" y="3286507"/>
          <a:ext cx="155375" cy="173056"/>
        </a:xfrm>
        <a:solidFill>
          <a:srgbClr val="FFC000"/>
        </a:solidFill>
      </dgm:spPr>
      <dgm:t>
        <a:bodyPr/>
        <a:lstStyle/>
        <a:p>
          <a:endParaRPr lang="es-EC">
            <a:solidFill>
              <a:sysClr val="windowText" lastClr="000000"/>
            </a:solidFill>
            <a:latin typeface="Calibri"/>
            <a:ea typeface="+mn-ea"/>
            <a:cs typeface="+mn-cs"/>
          </a:endParaRPr>
        </a:p>
      </dgm:t>
    </dgm:pt>
    <dgm:pt modelId="{40A103EB-504E-46DB-863F-9E81109E5176}">
      <dgm:prSet/>
      <dgm:spPr>
        <a:xfrm>
          <a:off x="2317769" y="3476619"/>
          <a:ext cx="850860" cy="384569"/>
        </a:xfrm>
      </dgm:spPr>
      <dgm:t>
        <a:bodyPr/>
        <a:lstStyle/>
        <a:p>
          <a:r>
            <a:rPr lang="es-EC" smtClean="0">
              <a:latin typeface="Calibri"/>
              <a:ea typeface="+mn-ea"/>
              <a:cs typeface="+mn-cs"/>
            </a:rPr>
            <a:t>Etiquetado</a:t>
          </a:r>
          <a:endParaRPr lang="es-EC" dirty="0">
            <a:latin typeface="Calibri"/>
            <a:ea typeface="+mn-ea"/>
            <a:cs typeface="+mn-cs"/>
          </a:endParaRPr>
        </a:p>
      </dgm:t>
    </dgm:pt>
    <dgm:pt modelId="{B3247F34-C87C-430A-BE66-8C9C85D3C14C}" type="parTrans" cxnId="{E1822B6D-0167-4D29-A261-7C14A44CCBA9}">
      <dgm:prSet/>
      <dgm:spPr/>
      <dgm:t>
        <a:bodyPr/>
        <a:lstStyle/>
        <a:p>
          <a:endParaRPr lang="es-EC"/>
        </a:p>
      </dgm:t>
    </dgm:pt>
    <dgm:pt modelId="{E4A1FAAC-6FB2-4D96-B61B-1C953075D27B}" type="sibTrans" cxnId="{E1822B6D-0167-4D29-A261-7C14A44CCBA9}">
      <dgm:prSet/>
      <dgm:spPr>
        <a:xfrm rot="5400000">
          <a:off x="2676674" y="3863361"/>
          <a:ext cx="133051" cy="173056"/>
        </a:xfrm>
        <a:solidFill>
          <a:srgbClr val="FFC000"/>
        </a:solidFill>
      </dgm:spPr>
      <dgm:t>
        <a:bodyPr/>
        <a:lstStyle/>
        <a:p>
          <a:endParaRPr lang="es-EC">
            <a:solidFill>
              <a:sysClr val="windowText" lastClr="000000"/>
            </a:solidFill>
            <a:latin typeface="Calibri"/>
            <a:ea typeface="+mn-ea"/>
            <a:cs typeface="+mn-cs"/>
          </a:endParaRPr>
        </a:p>
      </dgm:t>
    </dgm:pt>
    <dgm:pt modelId="{3A7D8497-FD37-4451-A621-1675F39914B2}" type="pres">
      <dgm:prSet presAssocID="{45CEF8C2-DA17-4F83-A873-A6BF737BCD0E}" presName="diagram" presStyleCnt="0">
        <dgm:presLayoutVars>
          <dgm:dir/>
          <dgm:resizeHandles val="exact"/>
        </dgm:presLayoutVars>
      </dgm:prSet>
      <dgm:spPr/>
    </dgm:pt>
    <dgm:pt modelId="{4142B07D-4E45-46EF-A91A-4594D6A5B153}" type="pres">
      <dgm:prSet presAssocID="{C669910F-0BEB-4D9A-A3E4-05BDF6A1270B}" presName="node" presStyleLbl="node1" presStyleIdx="0" presStyleCnt="9">
        <dgm:presLayoutVars>
          <dgm:bulletEnabled val="1"/>
        </dgm:presLayoutVars>
      </dgm:prSet>
      <dgm:spPr/>
      <dgm:t>
        <a:bodyPr/>
        <a:lstStyle/>
        <a:p>
          <a:endParaRPr lang="es-EC"/>
        </a:p>
      </dgm:t>
    </dgm:pt>
    <dgm:pt modelId="{0B3AE770-51EB-4234-83E4-A5C67ED3CC7B}" type="pres">
      <dgm:prSet presAssocID="{D2C28AF1-A75D-4FE8-A7CE-A69436D9D533}" presName="sibTrans" presStyleLbl="sibTrans2D1" presStyleIdx="0" presStyleCnt="8"/>
      <dgm:spPr/>
      <dgm:t>
        <a:bodyPr/>
        <a:lstStyle/>
        <a:p>
          <a:endParaRPr lang="es-EC"/>
        </a:p>
      </dgm:t>
    </dgm:pt>
    <dgm:pt modelId="{ECC2B9A5-8D9E-4FBE-870D-A7D5EB402119}" type="pres">
      <dgm:prSet presAssocID="{D2C28AF1-A75D-4FE8-A7CE-A69436D9D533}" presName="connectorText" presStyleLbl="sibTrans2D1" presStyleIdx="0" presStyleCnt="8"/>
      <dgm:spPr/>
      <dgm:t>
        <a:bodyPr/>
        <a:lstStyle/>
        <a:p>
          <a:endParaRPr lang="es-EC"/>
        </a:p>
      </dgm:t>
    </dgm:pt>
    <dgm:pt modelId="{90E1B9FC-E744-4585-9DF4-C15A8255089E}" type="pres">
      <dgm:prSet presAssocID="{08D56882-F537-402F-B8E0-3EC3D1CE67AF}" presName="node" presStyleLbl="node1" presStyleIdx="1" presStyleCnt="9">
        <dgm:presLayoutVars>
          <dgm:bulletEnabled val="1"/>
        </dgm:presLayoutVars>
      </dgm:prSet>
      <dgm:spPr/>
      <dgm:t>
        <a:bodyPr/>
        <a:lstStyle/>
        <a:p>
          <a:endParaRPr lang="es-EC"/>
        </a:p>
      </dgm:t>
    </dgm:pt>
    <dgm:pt modelId="{FE7A75E0-8712-4DB9-8343-01F01A893546}" type="pres">
      <dgm:prSet presAssocID="{852C7617-3130-48F0-8957-D8E6F05EF086}" presName="sibTrans" presStyleLbl="sibTrans2D1" presStyleIdx="1" presStyleCnt="8"/>
      <dgm:spPr/>
      <dgm:t>
        <a:bodyPr/>
        <a:lstStyle/>
        <a:p>
          <a:endParaRPr lang="es-EC"/>
        </a:p>
      </dgm:t>
    </dgm:pt>
    <dgm:pt modelId="{BB92E9E9-9075-4851-982A-CE039AF5D784}" type="pres">
      <dgm:prSet presAssocID="{852C7617-3130-48F0-8957-D8E6F05EF086}" presName="connectorText" presStyleLbl="sibTrans2D1" presStyleIdx="1" presStyleCnt="8"/>
      <dgm:spPr/>
      <dgm:t>
        <a:bodyPr/>
        <a:lstStyle/>
        <a:p>
          <a:endParaRPr lang="es-EC"/>
        </a:p>
      </dgm:t>
    </dgm:pt>
    <dgm:pt modelId="{A7516B70-38E6-4632-97B4-43A0230C6CB9}" type="pres">
      <dgm:prSet presAssocID="{FEA7870F-7890-4C97-8C21-E688EC90DF80}" presName="node" presStyleLbl="node1" presStyleIdx="2" presStyleCnt="9">
        <dgm:presLayoutVars>
          <dgm:bulletEnabled val="1"/>
        </dgm:presLayoutVars>
      </dgm:prSet>
      <dgm:spPr/>
      <dgm:t>
        <a:bodyPr/>
        <a:lstStyle/>
        <a:p>
          <a:endParaRPr lang="es-EC"/>
        </a:p>
      </dgm:t>
    </dgm:pt>
    <dgm:pt modelId="{E81B9D4C-EB1A-4A11-A805-1CD4D2CBEC2C}" type="pres">
      <dgm:prSet presAssocID="{AD7C8A9C-4151-4942-B135-EECF7D56CE26}" presName="sibTrans" presStyleLbl="sibTrans2D1" presStyleIdx="2" presStyleCnt="8"/>
      <dgm:spPr/>
      <dgm:t>
        <a:bodyPr/>
        <a:lstStyle/>
        <a:p>
          <a:endParaRPr lang="es-EC"/>
        </a:p>
      </dgm:t>
    </dgm:pt>
    <dgm:pt modelId="{DD3B729B-18B7-45A7-AB14-EC1B6D2FC812}" type="pres">
      <dgm:prSet presAssocID="{AD7C8A9C-4151-4942-B135-EECF7D56CE26}" presName="connectorText" presStyleLbl="sibTrans2D1" presStyleIdx="2" presStyleCnt="8"/>
      <dgm:spPr/>
      <dgm:t>
        <a:bodyPr/>
        <a:lstStyle/>
        <a:p>
          <a:endParaRPr lang="es-EC"/>
        </a:p>
      </dgm:t>
    </dgm:pt>
    <dgm:pt modelId="{7808D735-FA76-4125-A10F-6FEFD753A1CF}" type="pres">
      <dgm:prSet presAssocID="{23E8A2AD-4586-4507-859D-6ED245D4AF62}" presName="node" presStyleLbl="node1" presStyleIdx="3" presStyleCnt="9">
        <dgm:presLayoutVars>
          <dgm:bulletEnabled val="1"/>
        </dgm:presLayoutVars>
      </dgm:prSet>
      <dgm:spPr/>
      <dgm:t>
        <a:bodyPr/>
        <a:lstStyle/>
        <a:p>
          <a:endParaRPr lang="es-EC"/>
        </a:p>
      </dgm:t>
    </dgm:pt>
    <dgm:pt modelId="{41BE2A3B-F1BF-42D4-A372-8A202ABCE78B}" type="pres">
      <dgm:prSet presAssocID="{72B2C119-45A2-43A4-B91A-BCE946BC234E}" presName="sibTrans" presStyleLbl="sibTrans2D1" presStyleIdx="3" presStyleCnt="8"/>
      <dgm:spPr/>
      <dgm:t>
        <a:bodyPr/>
        <a:lstStyle/>
        <a:p>
          <a:endParaRPr lang="es-EC"/>
        </a:p>
      </dgm:t>
    </dgm:pt>
    <dgm:pt modelId="{8D04D888-E134-412C-BDE2-5B1AA8725798}" type="pres">
      <dgm:prSet presAssocID="{72B2C119-45A2-43A4-B91A-BCE946BC234E}" presName="connectorText" presStyleLbl="sibTrans2D1" presStyleIdx="3" presStyleCnt="8"/>
      <dgm:spPr/>
      <dgm:t>
        <a:bodyPr/>
        <a:lstStyle/>
        <a:p>
          <a:endParaRPr lang="es-EC"/>
        </a:p>
      </dgm:t>
    </dgm:pt>
    <dgm:pt modelId="{5339023B-8B86-497A-912E-75F6B823C075}" type="pres">
      <dgm:prSet presAssocID="{1B57EF93-000E-42B0-AEF6-A7B24D75B2CE}" presName="node" presStyleLbl="node1" presStyleIdx="4" presStyleCnt="9">
        <dgm:presLayoutVars>
          <dgm:bulletEnabled val="1"/>
        </dgm:presLayoutVars>
      </dgm:prSet>
      <dgm:spPr/>
      <dgm:t>
        <a:bodyPr/>
        <a:lstStyle/>
        <a:p>
          <a:endParaRPr lang="es-EC"/>
        </a:p>
      </dgm:t>
    </dgm:pt>
    <dgm:pt modelId="{9D1518CA-51BA-4700-98E0-F03C28610460}" type="pres">
      <dgm:prSet presAssocID="{F0CC4C16-89CC-4CD9-B3DC-5417B83E457B}" presName="sibTrans" presStyleLbl="sibTrans2D1" presStyleIdx="4" presStyleCnt="8"/>
      <dgm:spPr/>
      <dgm:t>
        <a:bodyPr/>
        <a:lstStyle/>
        <a:p>
          <a:endParaRPr lang="es-EC"/>
        </a:p>
      </dgm:t>
    </dgm:pt>
    <dgm:pt modelId="{634673F6-B86C-4910-94A3-21E096FD664F}" type="pres">
      <dgm:prSet presAssocID="{F0CC4C16-89CC-4CD9-B3DC-5417B83E457B}" presName="connectorText" presStyleLbl="sibTrans2D1" presStyleIdx="4" presStyleCnt="8"/>
      <dgm:spPr/>
      <dgm:t>
        <a:bodyPr/>
        <a:lstStyle/>
        <a:p>
          <a:endParaRPr lang="es-EC"/>
        </a:p>
      </dgm:t>
    </dgm:pt>
    <dgm:pt modelId="{5D3B7752-2834-4D18-AB9B-C50087356F37}" type="pres">
      <dgm:prSet presAssocID="{19C9CB69-DD0F-4A1E-B9C9-6E25E0B61078}" presName="node" presStyleLbl="node1" presStyleIdx="5" presStyleCnt="9">
        <dgm:presLayoutVars>
          <dgm:bulletEnabled val="1"/>
        </dgm:presLayoutVars>
      </dgm:prSet>
      <dgm:spPr/>
      <dgm:t>
        <a:bodyPr/>
        <a:lstStyle/>
        <a:p>
          <a:endParaRPr lang="es-EC"/>
        </a:p>
      </dgm:t>
    </dgm:pt>
    <dgm:pt modelId="{D1E569B9-C59A-4DFA-8DC4-1B02F1A8702B}" type="pres">
      <dgm:prSet presAssocID="{8B239E31-63AC-46F5-B22C-51BFB4480C88}" presName="sibTrans" presStyleLbl="sibTrans2D1" presStyleIdx="5" presStyleCnt="8"/>
      <dgm:spPr/>
      <dgm:t>
        <a:bodyPr/>
        <a:lstStyle/>
        <a:p>
          <a:endParaRPr lang="es-EC"/>
        </a:p>
      </dgm:t>
    </dgm:pt>
    <dgm:pt modelId="{FD054564-9AE9-4954-AA57-33E2EFB32F62}" type="pres">
      <dgm:prSet presAssocID="{8B239E31-63AC-46F5-B22C-51BFB4480C88}" presName="connectorText" presStyleLbl="sibTrans2D1" presStyleIdx="5" presStyleCnt="8"/>
      <dgm:spPr/>
      <dgm:t>
        <a:bodyPr/>
        <a:lstStyle/>
        <a:p>
          <a:endParaRPr lang="es-EC"/>
        </a:p>
      </dgm:t>
    </dgm:pt>
    <dgm:pt modelId="{E8D51B25-7E52-4BA5-81BF-CD45D5E2E674}" type="pres">
      <dgm:prSet presAssocID="{40A103EB-504E-46DB-863F-9E81109E5176}" presName="node" presStyleLbl="node1" presStyleIdx="6" presStyleCnt="9">
        <dgm:presLayoutVars>
          <dgm:bulletEnabled val="1"/>
        </dgm:presLayoutVars>
      </dgm:prSet>
      <dgm:spPr/>
      <dgm:t>
        <a:bodyPr/>
        <a:lstStyle/>
        <a:p>
          <a:endParaRPr lang="es-EC"/>
        </a:p>
      </dgm:t>
    </dgm:pt>
    <dgm:pt modelId="{1788A34B-6405-4F59-90D5-87E94BA37CB8}" type="pres">
      <dgm:prSet presAssocID="{E4A1FAAC-6FB2-4D96-B61B-1C953075D27B}" presName="sibTrans" presStyleLbl="sibTrans2D1" presStyleIdx="6" presStyleCnt="8"/>
      <dgm:spPr/>
      <dgm:t>
        <a:bodyPr/>
        <a:lstStyle/>
        <a:p>
          <a:endParaRPr lang="es-EC"/>
        </a:p>
      </dgm:t>
    </dgm:pt>
    <dgm:pt modelId="{F2B1E1E3-6995-492E-BE32-EBCD250BC8B9}" type="pres">
      <dgm:prSet presAssocID="{E4A1FAAC-6FB2-4D96-B61B-1C953075D27B}" presName="connectorText" presStyleLbl="sibTrans2D1" presStyleIdx="6" presStyleCnt="8"/>
      <dgm:spPr/>
      <dgm:t>
        <a:bodyPr/>
        <a:lstStyle/>
        <a:p>
          <a:endParaRPr lang="es-EC"/>
        </a:p>
      </dgm:t>
    </dgm:pt>
    <dgm:pt modelId="{D69B3A11-83B8-452A-95BE-CC61C92B6266}" type="pres">
      <dgm:prSet presAssocID="{61E4A54B-03D8-4127-A810-FA0720326AE0}" presName="node" presStyleLbl="node1" presStyleIdx="7" presStyleCnt="9">
        <dgm:presLayoutVars>
          <dgm:bulletEnabled val="1"/>
        </dgm:presLayoutVars>
      </dgm:prSet>
      <dgm:spPr/>
      <dgm:t>
        <a:bodyPr/>
        <a:lstStyle/>
        <a:p>
          <a:endParaRPr lang="es-EC"/>
        </a:p>
      </dgm:t>
    </dgm:pt>
    <dgm:pt modelId="{B065024C-932E-4E17-9EBA-385BAC5007AD}" type="pres">
      <dgm:prSet presAssocID="{3CFAE815-1AB2-4369-9E60-49BF0346FB7B}" presName="sibTrans" presStyleLbl="sibTrans2D1" presStyleIdx="7" presStyleCnt="8"/>
      <dgm:spPr/>
      <dgm:t>
        <a:bodyPr/>
        <a:lstStyle/>
        <a:p>
          <a:endParaRPr lang="es-EC"/>
        </a:p>
      </dgm:t>
    </dgm:pt>
    <dgm:pt modelId="{3960DCDA-EF1B-4C93-90E4-4E327615AF48}" type="pres">
      <dgm:prSet presAssocID="{3CFAE815-1AB2-4369-9E60-49BF0346FB7B}" presName="connectorText" presStyleLbl="sibTrans2D1" presStyleIdx="7" presStyleCnt="8"/>
      <dgm:spPr/>
      <dgm:t>
        <a:bodyPr/>
        <a:lstStyle/>
        <a:p>
          <a:endParaRPr lang="es-EC"/>
        </a:p>
      </dgm:t>
    </dgm:pt>
    <dgm:pt modelId="{B7C68A72-7A9E-446B-8B50-7343E7A7086C}" type="pres">
      <dgm:prSet presAssocID="{A3FC0FD9-1996-459F-B47B-01900B6CAA9B}" presName="node" presStyleLbl="node1" presStyleIdx="8" presStyleCnt="9">
        <dgm:presLayoutVars>
          <dgm:bulletEnabled val="1"/>
        </dgm:presLayoutVars>
      </dgm:prSet>
      <dgm:spPr/>
      <dgm:t>
        <a:bodyPr/>
        <a:lstStyle/>
        <a:p>
          <a:endParaRPr lang="es-EC"/>
        </a:p>
      </dgm:t>
    </dgm:pt>
  </dgm:ptLst>
  <dgm:cxnLst>
    <dgm:cxn modelId="{FB7E90F4-4780-430C-9344-EB3F74220E09}" type="presOf" srcId="{C669910F-0BEB-4D9A-A3E4-05BDF6A1270B}" destId="{4142B07D-4E45-46EF-A91A-4594D6A5B153}" srcOrd="0" destOrd="0" presId="urn:microsoft.com/office/officeart/2005/8/layout/process5"/>
    <dgm:cxn modelId="{78936B01-6BCB-472E-B732-7CDD9F98E661}" srcId="{45CEF8C2-DA17-4F83-A873-A6BF737BCD0E}" destId="{19C9CB69-DD0F-4A1E-B9C9-6E25E0B61078}" srcOrd="5" destOrd="0" parTransId="{379514D8-7DB0-40F5-9A5E-D5F7EA66321A}" sibTransId="{8B239E31-63AC-46F5-B22C-51BFB4480C88}"/>
    <dgm:cxn modelId="{EEB47ABE-C7DB-4770-828B-C33658958A03}" srcId="{45CEF8C2-DA17-4F83-A873-A6BF737BCD0E}" destId="{61E4A54B-03D8-4127-A810-FA0720326AE0}" srcOrd="7" destOrd="0" parTransId="{AD4CD97B-2CA2-45DD-82EA-51C1806BB91A}" sibTransId="{3CFAE815-1AB2-4369-9E60-49BF0346FB7B}"/>
    <dgm:cxn modelId="{05A33491-A17E-498E-BE4F-27495A8A2D1B}" srcId="{45CEF8C2-DA17-4F83-A873-A6BF737BCD0E}" destId="{08D56882-F537-402F-B8E0-3EC3D1CE67AF}" srcOrd="1" destOrd="0" parTransId="{23493E60-B150-454A-8FE1-A556F163ED12}" sibTransId="{852C7617-3130-48F0-8957-D8E6F05EF086}"/>
    <dgm:cxn modelId="{55280994-EFDF-48F3-9A30-437EBA50E9DE}" type="presOf" srcId="{1B57EF93-000E-42B0-AEF6-A7B24D75B2CE}" destId="{5339023B-8B86-497A-912E-75F6B823C075}" srcOrd="0" destOrd="0" presId="urn:microsoft.com/office/officeart/2005/8/layout/process5"/>
    <dgm:cxn modelId="{9BD2B493-A9E2-4F2E-8AB5-BD452A38A59E}" type="presOf" srcId="{45CEF8C2-DA17-4F83-A873-A6BF737BCD0E}" destId="{3A7D8497-FD37-4451-A621-1675F39914B2}" srcOrd="0" destOrd="0" presId="urn:microsoft.com/office/officeart/2005/8/layout/process5"/>
    <dgm:cxn modelId="{22A7391E-FABD-4EE8-92AB-F1D9D78E29EC}" srcId="{45CEF8C2-DA17-4F83-A873-A6BF737BCD0E}" destId="{23E8A2AD-4586-4507-859D-6ED245D4AF62}" srcOrd="3" destOrd="0" parTransId="{C3310A7A-37C6-4C19-98DF-9D1D577699A5}" sibTransId="{72B2C119-45A2-43A4-B91A-BCE946BC234E}"/>
    <dgm:cxn modelId="{E1822B6D-0167-4D29-A261-7C14A44CCBA9}" srcId="{45CEF8C2-DA17-4F83-A873-A6BF737BCD0E}" destId="{40A103EB-504E-46DB-863F-9E81109E5176}" srcOrd="6" destOrd="0" parTransId="{B3247F34-C87C-430A-BE66-8C9C85D3C14C}" sibTransId="{E4A1FAAC-6FB2-4D96-B61B-1C953075D27B}"/>
    <dgm:cxn modelId="{CBC2E3D6-BE06-454C-A3E7-E6B3EAAD4F79}" type="presOf" srcId="{E4A1FAAC-6FB2-4D96-B61B-1C953075D27B}" destId="{F2B1E1E3-6995-492E-BE32-EBCD250BC8B9}" srcOrd="1" destOrd="0" presId="urn:microsoft.com/office/officeart/2005/8/layout/process5"/>
    <dgm:cxn modelId="{7320E8CE-2AFA-4BDD-86EA-8508563B78D9}" srcId="{45CEF8C2-DA17-4F83-A873-A6BF737BCD0E}" destId="{FEA7870F-7890-4C97-8C21-E688EC90DF80}" srcOrd="2" destOrd="0" parTransId="{66DAA8F6-CDBB-4869-9F20-4FC7BBF82575}" sibTransId="{AD7C8A9C-4151-4942-B135-EECF7D56CE26}"/>
    <dgm:cxn modelId="{0EA97C84-AA58-4C97-8000-891FD8D1283F}" srcId="{45CEF8C2-DA17-4F83-A873-A6BF737BCD0E}" destId="{1B57EF93-000E-42B0-AEF6-A7B24D75B2CE}" srcOrd="4" destOrd="0" parTransId="{5D94C16D-AB57-4F05-8B3B-309166F03458}" sibTransId="{F0CC4C16-89CC-4CD9-B3DC-5417B83E457B}"/>
    <dgm:cxn modelId="{DBBB23A5-9AA9-40D9-ACD4-B6DED5C8BF06}" type="presOf" srcId="{852C7617-3130-48F0-8957-D8E6F05EF086}" destId="{BB92E9E9-9075-4851-982A-CE039AF5D784}" srcOrd="1" destOrd="0" presId="urn:microsoft.com/office/officeart/2005/8/layout/process5"/>
    <dgm:cxn modelId="{2E14CAEF-E4FB-4068-8B69-1D3B13B82826}" type="presOf" srcId="{72B2C119-45A2-43A4-B91A-BCE946BC234E}" destId="{41BE2A3B-F1BF-42D4-A372-8A202ABCE78B}" srcOrd="0" destOrd="0" presId="urn:microsoft.com/office/officeart/2005/8/layout/process5"/>
    <dgm:cxn modelId="{DCF93743-82A6-4017-9B13-F263ACC53680}" type="presOf" srcId="{F0CC4C16-89CC-4CD9-B3DC-5417B83E457B}" destId="{634673F6-B86C-4910-94A3-21E096FD664F}" srcOrd="1" destOrd="0" presId="urn:microsoft.com/office/officeart/2005/8/layout/process5"/>
    <dgm:cxn modelId="{B920C14F-6C71-434B-AA8A-67E7F0A61947}" type="presOf" srcId="{FEA7870F-7890-4C97-8C21-E688EC90DF80}" destId="{A7516B70-38E6-4632-97B4-43A0230C6CB9}" srcOrd="0" destOrd="0" presId="urn:microsoft.com/office/officeart/2005/8/layout/process5"/>
    <dgm:cxn modelId="{A0628E76-42FC-4BA4-9C73-82C25E466300}" type="presOf" srcId="{8B239E31-63AC-46F5-B22C-51BFB4480C88}" destId="{FD054564-9AE9-4954-AA57-33E2EFB32F62}" srcOrd="1" destOrd="0" presId="urn:microsoft.com/office/officeart/2005/8/layout/process5"/>
    <dgm:cxn modelId="{491A309B-17BA-40C9-AE7E-CF9ED2104287}" type="presOf" srcId="{23E8A2AD-4586-4507-859D-6ED245D4AF62}" destId="{7808D735-FA76-4125-A10F-6FEFD753A1CF}" srcOrd="0" destOrd="0" presId="urn:microsoft.com/office/officeart/2005/8/layout/process5"/>
    <dgm:cxn modelId="{A606C221-55D7-46F4-922C-6320CE0C2E71}" srcId="{45CEF8C2-DA17-4F83-A873-A6BF737BCD0E}" destId="{C669910F-0BEB-4D9A-A3E4-05BDF6A1270B}" srcOrd="0" destOrd="0" parTransId="{2DB4D3DC-5BC3-4828-A6BA-D4F9C7D8CF4B}" sibTransId="{D2C28AF1-A75D-4FE8-A7CE-A69436D9D533}"/>
    <dgm:cxn modelId="{FA713D8D-384B-4FE3-8B87-2E9A6F5A347C}" type="presOf" srcId="{D2C28AF1-A75D-4FE8-A7CE-A69436D9D533}" destId="{0B3AE770-51EB-4234-83E4-A5C67ED3CC7B}" srcOrd="0" destOrd="0" presId="urn:microsoft.com/office/officeart/2005/8/layout/process5"/>
    <dgm:cxn modelId="{5EC9B7B0-9E51-4D5D-B401-39F4C8CB41FE}" type="presOf" srcId="{A3FC0FD9-1996-459F-B47B-01900B6CAA9B}" destId="{B7C68A72-7A9E-446B-8B50-7343E7A7086C}" srcOrd="0" destOrd="0" presId="urn:microsoft.com/office/officeart/2005/8/layout/process5"/>
    <dgm:cxn modelId="{41BE8318-5D78-4AA4-928C-EC161D6BE2A6}" type="presOf" srcId="{D2C28AF1-A75D-4FE8-A7CE-A69436D9D533}" destId="{ECC2B9A5-8D9E-4FBE-870D-A7D5EB402119}" srcOrd="1" destOrd="0" presId="urn:microsoft.com/office/officeart/2005/8/layout/process5"/>
    <dgm:cxn modelId="{D40A6E2A-7A50-45FE-969C-323A2070EEF9}" type="presOf" srcId="{19C9CB69-DD0F-4A1E-B9C9-6E25E0B61078}" destId="{5D3B7752-2834-4D18-AB9B-C50087356F37}" srcOrd="0" destOrd="0" presId="urn:microsoft.com/office/officeart/2005/8/layout/process5"/>
    <dgm:cxn modelId="{8ED3FD43-599B-4081-A44B-040D7DF9A595}" type="presOf" srcId="{E4A1FAAC-6FB2-4D96-B61B-1C953075D27B}" destId="{1788A34B-6405-4F59-90D5-87E94BA37CB8}" srcOrd="0" destOrd="0" presId="urn:microsoft.com/office/officeart/2005/8/layout/process5"/>
    <dgm:cxn modelId="{1B66A7D0-7A67-49E5-990F-847C3124893D}" type="presOf" srcId="{3CFAE815-1AB2-4369-9E60-49BF0346FB7B}" destId="{3960DCDA-EF1B-4C93-90E4-4E327615AF48}" srcOrd="1" destOrd="0" presId="urn:microsoft.com/office/officeart/2005/8/layout/process5"/>
    <dgm:cxn modelId="{E4D9D416-FC03-4569-B229-211D8E50DC46}" type="presOf" srcId="{AD7C8A9C-4151-4942-B135-EECF7D56CE26}" destId="{DD3B729B-18B7-45A7-AB14-EC1B6D2FC812}" srcOrd="1" destOrd="0" presId="urn:microsoft.com/office/officeart/2005/8/layout/process5"/>
    <dgm:cxn modelId="{2848D100-CA7A-49CA-BC60-9C36B04C8D5E}" type="presOf" srcId="{8B239E31-63AC-46F5-B22C-51BFB4480C88}" destId="{D1E569B9-C59A-4DFA-8DC4-1B02F1A8702B}" srcOrd="0" destOrd="0" presId="urn:microsoft.com/office/officeart/2005/8/layout/process5"/>
    <dgm:cxn modelId="{7B78162D-BA40-48E6-BC03-C3F22AAD8E45}" type="presOf" srcId="{72B2C119-45A2-43A4-B91A-BCE946BC234E}" destId="{8D04D888-E134-412C-BDE2-5B1AA8725798}" srcOrd="1" destOrd="0" presId="urn:microsoft.com/office/officeart/2005/8/layout/process5"/>
    <dgm:cxn modelId="{80B762E9-7D24-4C80-AA7F-39FB2BEBBDFB}" type="presOf" srcId="{3CFAE815-1AB2-4369-9E60-49BF0346FB7B}" destId="{B065024C-932E-4E17-9EBA-385BAC5007AD}" srcOrd="0" destOrd="0" presId="urn:microsoft.com/office/officeart/2005/8/layout/process5"/>
    <dgm:cxn modelId="{6A16D085-5745-42D1-8F58-7FA2E180B5FA}" type="presOf" srcId="{AD7C8A9C-4151-4942-B135-EECF7D56CE26}" destId="{E81B9D4C-EB1A-4A11-A805-1CD4D2CBEC2C}" srcOrd="0" destOrd="0" presId="urn:microsoft.com/office/officeart/2005/8/layout/process5"/>
    <dgm:cxn modelId="{A60DE822-D950-4833-BD4F-893A6C4EE855}" type="presOf" srcId="{61E4A54B-03D8-4127-A810-FA0720326AE0}" destId="{D69B3A11-83B8-452A-95BE-CC61C92B6266}" srcOrd="0" destOrd="0" presId="urn:microsoft.com/office/officeart/2005/8/layout/process5"/>
    <dgm:cxn modelId="{B4F08481-22A6-45CA-A099-00D3A047AFEF}" type="presOf" srcId="{08D56882-F537-402F-B8E0-3EC3D1CE67AF}" destId="{90E1B9FC-E744-4585-9DF4-C15A8255089E}" srcOrd="0" destOrd="0" presId="urn:microsoft.com/office/officeart/2005/8/layout/process5"/>
    <dgm:cxn modelId="{BDD94BF5-9563-484D-9EFD-13635D21E663}" type="presOf" srcId="{852C7617-3130-48F0-8957-D8E6F05EF086}" destId="{FE7A75E0-8712-4DB9-8343-01F01A893546}" srcOrd="0" destOrd="0" presId="urn:microsoft.com/office/officeart/2005/8/layout/process5"/>
    <dgm:cxn modelId="{CB7DE605-C075-4F84-8BC7-23E3FC863FBB}" type="presOf" srcId="{40A103EB-504E-46DB-863F-9E81109E5176}" destId="{E8D51B25-7E52-4BA5-81BF-CD45D5E2E674}" srcOrd="0" destOrd="0" presId="urn:microsoft.com/office/officeart/2005/8/layout/process5"/>
    <dgm:cxn modelId="{267E320E-E4E1-413E-855B-67489474920A}" type="presOf" srcId="{F0CC4C16-89CC-4CD9-B3DC-5417B83E457B}" destId="{9D1518CA-51BA-4700-98E0-F03C28610460}" srcOrd="0" destOrd="0" presId="urn:microsoft.com/office/officeart/2005/8/layout/process5"/>
    <dgm:cxn modelId="{B2970F22-48DA-4256-885B-46980691E2B7}" srcId="{45CEF8C2-DA17-4F83-A873-A6BF737BCD0E}" destId="{A3FC0FD9-1996-459F-B47B-01900B6CAA9B}" srcOrd="8" destOrd="0" parTransId="{771A4061-A602-456A-9E0D-63AFF18FD068}" sibTransId="{6D941A8D-D8C1-4BE6-8900-8DA9F74BC22C}"/>
    <dgm:cxn modelId="{31F00315-E86B-47CC-A045-67CA084B12AE}" type="presParOf" srcId="{3A7D8497-FD37-4451-A621-1675F39914B2}" destId="{4142B07D-4E45-46EF-A91A-4594D6A5B153}" srcOrd="0" destOrd="0" presId="urn:microsoft.com/office/officeart/2005/8/layout/process5"/>
    <dgm:cxn modelId="{8DDF3B7D-42B4-40AE-9A2C-A05826215A10}" type="presParOf" srcId="{3A7D8497-FD37-4451-A621-1675F39914B2}" destId="{0B3AE770-51EB-4234-83E4-A5C67ED3CC7B}" srcOrd="1" destOrd="0" presId="urn:microsoft.com/office/officeart/2005/8/layout/process5"/>
    <dgm:cxn modelId="{BA3F8E3D-8192-4E74-9438-70E98CB99642}" type="presParOf" srcId="{0B3AE770-51EB-4234-83E4-A5C67ED3CC7B}" destId="{ECC2B9A5-8D9E-4FBE-870D-A7D5EB402119}" srcOrd="0" destOrd="0" presId="urn:microsoft.com/office/officeart/2005/8/layout/process5"/>
    <dgm:cxn modelId="{247A73CB-4AB3-4B75-93C4-1C7A30A70384}" type="presParOf" srcId="{3A7D8497-FD37-4451-A621-1675F39914B2}" destId="{90E1B9FC-E744-4585-9DF4-C15A8255089E}" srcOrd="2" destOrd="0" presId="urn:microsoft.com/office/officeart/2005/8/layout/process5"/>
    <dgm:cxn modelId="{FE637CDF-D5B4-4E75-A8D9-D3FFAC4AC859}" type="presParOf" srcId="{3A7D8497-FD37-4451-A621-1675F39914B2}" destId="{FE7A75E0-8712-4DB9-8343-01F01A893546}" srcOrd="3" destOrd="0" presId="urn:microsoft.com/office/officeart/2005/8/layout/process5"/>
    <dgm:cxn modelId="{F2F8AF8A-FE2F-4F53-A3B5-620283F0560C}" type="presParOf" srcId="{FE7A75E0-8712-4DB9-8343-01F01A893546}" destId="{BB92E9E9-9075-4851-982A-CE039AF5D784}" srcOrd="0" destOrd="0" presId="urn:microsoft.com/office/officeart/2005/8/layout/process5"/>
    <dgm:cxn modelId="{FE11E0B0-4AA5-40A2-917F-EBE4CC7BD4F8}" type="presParOf" srcId="{3A7D8497-FD37-4451-A621-1675F39914B2}" destId="{A7516B70-38E6-4632-97B4-43A0230C6CB9}" srcOrd="4" destOrd="0" presId="urn:microsoft.com/office/officeart/2005/8/layout/process5"/>
    <dgm:cxn modelId="{D5B1122E-5CE4-4E9D-A4C2-E96B6AE713EC}" type="presParOf" srcId="{3A7D8497-FD37-4451-A621-1675F39914B2}" destId="{E81B9D4C-EB1A-4A11-A805-1CD4D2CBEC2C}" srcOrd="5" destOrd="0" presId="urn:microsoft.com/office/officeart/2005/8/layout/process5"/>
    <dgm:cxn modelId="{80C7967C-5E7B-4A10-97FA-498FCF890A26}" type="presParOf" srcId="{E81B9D4C-EB1A-4A11-A805-1CD4D2CBEC2C}" destId="{DD3B729B-18B7-45A7-AB14-EC1B6D2FC812}" srcOrd="0" destOrd="0" presId="urn:microsoft.com/office/officeart/2005/8/layout/process5"/>
    <dgm:cxn modelId="{61C76225-05C4-47C8-BE68-31A3D80CD28A}" type="presParOf" srcId="{3A7D8497-FD37-4451-A621-1675F39914B2}" destId="{7808D735-FA76-4125-A10F-6FEFD753A1CF}" srcOrd="6" destOrd="0" presId="urn:microsoft.com/office/officeart/2005/8/layout/process5"/>
    <dgm:cxn modelId="{FEE65FA6-E657-4939-9DD9-514F499F1A48}" type="presParOf" srcId="{3A7D8497-FD37-4451-A621-1675F39914B2}" destId="{41BE2A3B-F1BF-42D4-A372-8A202ABCE78B}" srcOrd="7" destOrd="0" presId="urn:microsoft.com/office/officeart/2005/8/layout/process5"/>
    <dgm:cxn modelId="{C245D31E-05AF-4ADA-8D33-42BC0CE9BD62}" type="presParOf" srcId="{41BE2A3B-F1BF-42D4-A372-8A202ABCE78B}" destId="{8D04D888-E134-412C-BDE2-5B1AA8725798}" srcOrd="0" destOrd="0" presId="urn:microsoft.com/office/officeart/2005/8/layout/process5"/>
    <dgm:cxn modelId="{547B1861-34E2-4635-B799-CDF71DCED03F}" type="presParOf" srcId="{3A7D8497-FD37-4451-A621-1675F39914B2}" destId="{5339023B-8B86-497A-912E-75F6B823C075}" srcOrd="8" destOrd="0" presId="urn:microsoft.com/office/officeart/2005/8/layout/process5"/>
    <dgm:cxn modelId="{007BB603-537E-4105-8354-5F8AE1B65989}" type="presParOf" srcId="{3A7D8497-FD37-4451-A621-1675F39914B2}" destId="{9D1518CA-51BA-4700-98E0-F03C28610460}" srcOrd="9" destOrd="0" presId="urn:microsoft.com/office/officeart/2005/8/layout/process5"/>
    <dgm:cxn modelId="{D611F855-6696-4E79-895B-0C1F3B1FB38F}" type="presParOf" srcId="{9D1518CA-51BA-4700-98E0-F03C28610460}" destId="{634673F6-B86C-4910-94A3-21E096FD664F}" srcOrd="0" destOrd="0" presId="urn:microsoft.com/office/officeart/2005/8/layout/process5"/>
    <dgm:cxn modelId="{38D68B7D-3C3C-43B2-8B8B-D6434196897E}" type="presParOf" srcId="{3A7D8497-FD37-4451-A621-1675F39914B2}" destId="{5D3B7752-2834-4D18-AB9B-C50087356F37}" srcOrd="10" destOrd="0" presId="urn:microsoft.com/office/officeart/2005/8/layout/process5"/>
    <dgm:cxn modelId="{18C70A6B-78D4-4748-ABA2-FF9B4A7DD405}" type="presParOf" srcId="{3A7D8497-FD37-4451-A621-1675F39914B2}" destId="{D1E569B9-C59A-4DFA-8DC4-1B02F1A8702B}" srcOrd="11" destOrd="0" presId="urn:microsoft.com/office/officeart/2005/8/layout/process5"/>
    <dgm:cxn modelId="{DF9F7EE1-9408-4C19-8ECB-09B56C60B7E8}" type="presParOf" srcId="{D1E569B9-C59A-4DFA-8DC4-1B02F1A8702B}" destId="{FD054564-9AE9-4954-AA57-33E2EFB32F62}" srcOrd="0" destOrd="0" presId="urn:microsoft.com/office/officeart/2005/8/layout/process5"/>
    <dgm:cxn modelId="{51879CF2-C165-4895-A2A6-0C4795E078C7}" type="presParOf" srcId="{3A7D8497-FD37-4451-A621-1675F39914B2}" destId="{E8D51B25-7E52-4BA5-81BF-CD45D5E2E674}" srcOrd="12" destOrd="0" presId="urn:microsoft.com/office/officeart/2005/8/layout/process5"/>
    <dgm:cxn modelId="{355FACDF-D17F-4D02-A6AE-7ECA13C29464}" type="presParOf" srcId="{3A7D8497-FD37-4451-A621-1675F39914B2}" destId="{1788A34B-6405-4F59-90D5-87E94BA37CB8}" srcOrd="13" destOrd="0" presId="urn:microsoft.com/office/officeart/2005/8/layout/process5"/>
    <dgm:cxn modelId="{EECD2C2F-3A97-47F7-ACF8-33F3131BD81E}" type="presParOf" srcId="{1788A34B-6405-4F59-90D5-87E94BA37CB8}" destId="{F2B1E1E3-6995-492E-BE32-EBCD250BC8B9}" srcOrd="0" destOrd="0" presId="urn:microsoft.com/office/officeart/2005/8/layout/process5"/>
    <dgm:cxn modelId="{E4AECA22-13E7-44FB-A8B6-86664F7FD933}" type="presParOf" srcId="{3A7D8497-FD37-4451-A621-1675F39914B2}" destId="{D69B3A11-83B8-452A-95BE-CC61C92B6266}" srcOrd="14" destOrd="0" presId="urn:microsoft.com/office/officeart/2005/8/layout/process5"/>
    <dgm:cxn modelId="{D02F1830-47E8-421A-8175-D01CD1747F5C}" type="presParOf" srcId="{3A7D8497-FD37-4451-A621-1675F39914B2}" destId="{B065024C-932E-4E17-9EBA-385BAC5007AD}" srcOrd="15" destOrd="0" presId="urn:microsoft.com/office/officeart/2005/8/layout/process5"/>
    <dgm:cxn modelId="{E7CC860B-55A6-4014-A1F7-D471604A401B}" type="presParOf" srcId="{B065024C-932E-4E17-9EBA-385BAC5007AD}" destId="{3960DCDA-EF1B-4C93-90E4-4E327615AF48}" srcOrd="0" destOrd="0" presId="urn:microsoft.com/office/officeart/2005/8/layout/process5"/>
    <dgm:cxn modelId="{2DF54529-8FC4-4C43-A6AA-A704959CC87D}" type="presParOf" srcId="{3A7D8497-FD37-4451-A621-1675F39914B2}" destId="{B7C68A72-7A9E-446B-8B50-7343E7A7086C}" srcOrd="16" destOrd="0" presId="urn:microsoft.com/office/officeart/2005/8/layout/process5"/>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0177F4-BA60-497B-A5D2-76C7C278C0F3}" type="doc">
      <dgm:prSet loTypeId="urn:microsoft.com/office/officeart/2005/8/layout/gear1" loCatId="cycle" qsTypeId="urn:microsoft.com/office/officeart/2005/8/quickstyle/3d1" qsCatId="3D" csTypeId="urn:microsoft.com/office/officeart/2005/8/colors/colorful5" csCatId="colorful" phldr="1"/>
      <dgm:spPr/>
    </dgm:pt>
    <dgm:pt modelId="{C184F2C2-681D-48AA-B2F1-90923F437071}">
      <dgm:prSet phldrT="[Texto]"/>
      <dgm:spPr>
        <a:blipFill rotWithShape="0">
          <a:blip xmlns:r="http://schemas.openxmlformats.org/officeDocument/2006/relationships" r:embed="rId1"/>
          <a:stretch>
            <a:fillRect/>
          </a:stretch>
        </a:blipFill>
      </dgm:spPr>
      <dgm:t>
        <a:bodyPr/>
        <a:lstStyle/>
        <a:p>
          <a:endParaRPr lang="es-EC" dirty="0"/>
        </a:p>
      </dgm:t>
    </dgm:pt>
    <dgm:pt modelId="{88DE3082-57CB-448E-AF47-222DF9E5A0AF}" type="parTrans" cxnId="{5DFD8B3E-2DA9-4B2C-BABD-D04992183BBA}">
      <dgm:prSet/>
      <dgm:spPr/>
      <dgm:t>
        <a:bodyPr/>
        <a:lstStyle/>
        <a:p>
          <a:endParaRPr lang="es-EC"/>
        </a:p>
      </dgm:t>
    </dgm:pt>
    <dgm:pt modelId="{ECB61A3B-5913-4A64-BF66-48E557F793FB}" type="sibTrans" cxnId="{5DFD8B3E-2DA9-4B2C-BABD-D04992183BBA}">
      <dgm:prSet/>
      <dgm:spPr/>
      <dgm:t>
        <a:bodyPr/>
        <a:lstStyle/>
        <a:p>
          <a:endParaRPr lang="es-EC"/>
        </a:p>
      </dgm:t>
    </dgm:pt>
    <dgm:pt modelId="{C9DC9F3B-271F-40BD-983E-01C061BCDFEB}">
      <dgm:prSet phldrT="[Texto]"/>
      <dgm:spPr>
        <a:blipFill rotWithShape="0">
          <a:blip xmlns:r="http://schemas.openxmlformats.org/officeDocument/2006/relationships" r:embed="rId2"/>
          <a:stretch>
            <a:fillRect/>
          </a:stretch>
        </a:blipFill>
      </dgm:spPr>
      <dgm:t>
        <a:bodyPr/>
        <a:lstStyle/>
        <a:p>
          <a:endParaRPr lang="es-EC" dirty="0"/>
        </a:p>
      </dgm:t>
    </dgm:pt>
    <dgm:pt modelId="{48B73C66-3720-455D-903F-9791D980DB85}" type="parTrans" cxnId="{DE193484-F4C3-4100-9452-EC30724C9DDB}">
      <dgm:prSet/>
      <dgm:spPr/>
      <dgm:t>
        <a:bodyPr/>
        <a:lstStyle/>
        <a:p>
          <a:endParaRPr lang="es-EC"/>
        </a:p>
      </dgm:t>
    </dgm:pt>
    <dgm:pt modelId="{D6DBD3FB-87B4-47D6-A5A7-AA377B82D101}" type="sibTrans" cxnId="{DE193484-F4C3-4100-9452-EC30724C9DDB}">
      <dgm:prSet/>
      <dgm:spPr/>
      <dgm:t>
        <a:bodyPr/>
        <a:lstStyle/>
        <a:p>
          <a:endParaRPr lang="es-EC"/>
        </a:p>
      </dgm:t>
    </dgm:pt>
    <dgm:pt modelId="{EE7A2AF8-0126-4CC7-BA40-937EFD474F4E}">
      <dgm:prSet phldrT="[Texto]"/>
      <dgm:spPr>
        <a:blipFill rotWithShape="0">
          <a:blip xmlns:r="http://schemas.openxmlformats.org/officeDocument/2006/relationships" r:embed="rId3"/>
          <a:stretch>
            <a:fillRect/>
          </a:stretch>
        </a:blipFill>
      </dgm:spPr>
      <dgm:t>
        <a:bodyPr/>
        <a:lstStyle/>
        <a:p>
          <a:endParaRPr lang="es-EC" dirty="0"/>
        </a:p>
      </dgm:t>
    </dgm:pt>
    <dgm:pt modelId="{CC4E32B1-F599-4227-91A6-12DC8C65009A}" type="parTrans" cxnId="{705147EC-1731-462F-9F22-A390215E9C1D}">
      <dgm:prSet/>
      <dgm:spPr/>
      <dgm:t>
        <a:bodyPr/>
        <a:lstStyle/>
        <a:p>
          <a:endParaRPr lang="es-EC"/>
        </a:p>
      </dgm:t>
    </dgm:pt>
    <dgm:pt modelId="{16BE8034-B2A8-456D-BF4C-8251942AB759}" type="sibTrans" cxnId="{705147EC-1731-462F-9F22-A390215E9C1D}">
      <dgm:prSet/>
      <dgm:spPr/>
      <dgm:t>
        <a:bodyPr/>
        <a:lstStyle/>
        <a:p>
          <a:endParaRPr lang="es-EC"/>
        </a:p>
      </dgm:t>
    </dgm:pt>
    <dgm:pt modelId="{63B12FA4-D76A-4C08-94D2-341A1727939D}" type="pres">
      <dgm:prSet presAssocID="{4F0177F4-BA60-497B-A5D2-76C7C278C0F3}" presName="composite" presStyleCnt="0">
        <dgm:presLayoutVars>
          <dgm:chMax val="3"/>
          <dgm:animLvl val="lvl"/>
          <dgm:resizeHandles val="exact"/>
        </dgm:presLayoutVars>
      </dgm:prSet>
      <dgm:spPr/>
    </dgm:pt>
    <dgm:pt modelId="{7E57FF88-F205-40FA-A5A0-4C372E1046EC}" type="pres">
      <dgm:prSet presAssocID="{C184F2C2-681D-48AA-B2F1-90923F437071}" presName="gear1" presStyleLbl="node1" presStyleIdx="0" presStyleCnt="3" custLinFactNeighborX="-20000" custLinFactNeighborY="22510">
        <dgm:presLayoutVars>
          <dgm:chMax val="1"/>
          <dgm:bulletEnabled val="1"/>
        </dgm:presLayoutVars>
      </dgm:prSet>
      <dgm:spPr/>
      <dgm:t>
        <a:bodyPr/>
        <a:lstStyle/>
        <a:p>
          <a:endParaRPr lang="es-EC"/>
        </a:p>
      </dgm:t>
    </dgm:pt>
    <dgm:pt modelId="{9C4C9742-039A-44F7-8D54-F39ED614D31A}" type="pres">
      <dgm:prSet presAssocID="{C184F2C2-681D-48AA-B2F1-90923F437071}" presName="gear1srcNode" presStyleLbl="node1" presStyleIdx="0" presStyleCnt="3"/>
      <dgm:spPr/>
      <dgm:t>
        <a:bodyPr/>
        <a:lstStyle/>
        <a:p>
          <a:endParaRPr lang="es-EC"/>
        </a:p>
      </dgm:t>
    </dgm:pt>
    <dgm:pt modelId="{0D5ECB9D-982C-4241-BB4C-E7262AB0D6FB}" type="pres">
      <dgm:prSet presAssocID="{C184F2C2-681D-48AA-B2F1-90923F437071}" presName="gear1dstNode" presStyleLbl="node1" presStyleIdx="0" presStyleCnt="3"/>
      <dgm:spPr/>
      <dgm:t>
        <a:bodyPr/>
        <a:lstStyle/>
        <a:p>
          <a:endParaRPr lang="es-EC"/>
        </a:p>
      </dgm:t>
    </dgm:pt>
    <dgm:pt modelId="{8DE3A4D1-8898-4015-9939-20235DE5A850}" type="pres">
      <dgm:prSet presAssocID="{EE7A2AF8-0126-4CC7-BA40-937EFD474F4E}" presName="gear2" presStyleLbl="node1" presStyleIdx="1" presStyleCnt="3" custLinFactNeighborX="22500" custLinFactNeighborY="-41549">
        <dgm:presLayoutVars>
          <dgm:chMax val="1"/>
          <dgm:bulletEnabled val="1"/>
        </dgm:presLayoutVars>
      </dgm:prSet>
      <dgm:spPr/>
      <dgm:t>
        <a:bodyPr/>
        <a:lstStyle/>
        <a:p>
          <a:endParaRPr lang="es-EC"/>
        </a:p>
      </dgm:t>
    </dgm:pt>
    <dgm:pt modelId="{FCB4B8AD-B93C-486F-AC25-E4871532B731}" type="pres">
      <dgm:prSet presAssocID="{EE7A2AF8-0126-4CC7-BA40-937EFD474F4E}" presName="gear2srcNode" presStyleLbl="node1" presStyleIdx="1" presStyleCnt="3"/>
      <dgm:spPr/>
      <dgm:t>
        <a:bodyPr/>
        <a:lstStyle/>
        <a:p>
          <a:endParaRPr lang="es-EC"/>
        </a:p>
      </dgm:t>
    </dgm:pt>
    <dgm:pt modelId="{7A1E8750-7FF1-4D6C-9BB7-3A044A849674}" type="pres">
      <dgm:prSet presAssocID="{EE7A2AF8-0126-4CC7-BA40-937EFD474F4E}" presName="gear2dstNode" presStyleLbl="node1" presStyleIdx="1" presStyleCnt="3"/>
      <dgm:spPr/>
      <dgm:t>
        <a:bodyPr/>
        <a:lstStyle/>
        <a:p>
          <a:endParaRPr lang="es-EC"/>
        </a:p>
      </dgm:t>
    </dgm:pt>
    <dgm:pt modelId="{46142420-1565-4F78-8E10-E491715CCD20}" type="pres">
      <dgm:prSet presAssocID="{C9DC9F3B-271F-40BD-983E-01C061BCDFEB}" presName="gear3" presStyleLbl="node1" presStyleIdx="2" presStyleCnt="3" custLinFactNeighborX="14583" custLinFactNeighborY="-59624"/>
      <dgm:spPr/>
      <dgm:t>
        <a:bodyPr/>
        <a:lstStyle/>
        <a:p>
          <a:endParaRPr lang="es-EC"/>
        </a:p>
      </dgm:t>
    </dgm:pt>
    <dgm:pt modelId="{952BDC67-92B0-4396-8FE5-6C5B57D270BB}" type="pres">
      <dgm:prSet presAssocID="{C9DC9F3B-271F-40BD-983E-01C061BCDFEB}" presName="gear3tx" presStyleLbl="node1" presStyleIdx="2" presStyleCnt="3">
        <dgm:presLayoutVars>
          <dgm:chMax val="1"/>
          <dgm:bulletEnabled val="1"/>
        </dgm:presLayoutVars>
      </dgm:prSet>
      <dgm:spPr/>
      <dgm:t>
        <a:bodyPr/>
        <a:lstStyle/>
        <a:p>
          <a:endParaRPr lang="es-EC"/>
        </a:p>
      </dgm:t>
    </dgm:pt>
    <dgm:pt modelId="{DC0D0F74-4CDC-4EDE-8AB0-DF665ADBC81A}" type="pres">
      <dgm:prSet presAssocID="{C9DC9F3B-271F-40BD-983E-01C061BCDFEB}" presName="gear3srcNode" presStyleLbl="node1" presStyleIdx="2" presStyleCnt="3"/>
      <dgm:spPr/>
      <dgm:t>
        <a:bodyPr/>
        <a:lstStyle/>
        <a:p>
          <a:endParaRPr lang="es-EC"/>
        </a:p>
      </dgm:t>
    </dgm:pt>
    <dgm:pt modelId="{FF7EF30E-21F6-4A06-A188-4FEEDF93BF7B}" type="pres">
      <dgm:prSet presAssocID="{C9DC9F3B-271F-40BD-983E-01C061BCDFEB}" presName="gear3dstNode" presStyleLbl="node1" presStyleIdx="2" presStyleCnt="3"/>
      <dgm:spPr/>
      <dgm:t>
        <a:bodyPr/>
        <a:lstStyle/>
        <a:p>
          <a:endParaRPr lang="es-EC"/>
        </a:p>
      </dgm:t>
    </dgm:pt>
    <dgm:pt modelId="{9AAF58E1-0E29-4537-9227-6D6430274C49}" type="pres">
      <dgm:prSet presAssocID="{ECB61A3B-5913-4A64-BF66-48E557F793FB}" presName="connector1" presStyleLbl="sibTrans2D1" presStyleIdx="0" presStyleCnt="3" custLinFactNeighborX="-17888" custLinFactNeighborY="17868"/>
      <dgm:spPr/>
      <dgm:t>
        <a:bodyPr/>
        <a:lstStyle/>
        <a:p>
          <a:endParaRPr lang="es-EC"/>
        </a:p>
      </dgm:t>
    </dgm:pt>
    <dgm:pt modelId="{8AED1880-4BCA-49D9-808C-A0FABA33846D}" type="pres">
      <dgm:prSet presAssocID="{16BE8034-B2A8-456D-BF4C-8251942AB759}" presName="connector2" presStyleLbl="sibTrans2D1" presStyleIdx="1" presStyleCnt="3" custLinFactNeighborX="15804" custLinFactNeighborY="-27058"/>
      <dgm:spPr/>
      <dgm:t>
        <a:bodyPr/>
        <a:lstStyle/>
        <a:p>
          <a:endParaRPr lang="es-EC"/>
        </a:p>
      </dgm:t>
    </dgm:pt>
    <dgm:pt modelId="{D30E6682-43D2-4E4F-A459-BAF6D7691D68}" type="pres">
      <dgm:prSet presAssocID="{D6DBD3FB-87B4-47D6-A5A7-AA377B82D101}" presName="connector3" presStyleLbl="sibTrans2D1" presStyleIdx="2" presStyleCnt="3" custLinFactNeighborX="13892" custLinFactNeighborY="-51696"/>
      <dgm:spPr/>
      <dgm:t>
        <a:bodyPr/>
        <a:lstStyle/>
        <a:p>
          <a:endParaRPr lang="es-EC"/>
        </a:p>
      </dgm:t>
    </dgm:pt>
  </dgm:ptLst>
  <dgm:cxnLst>
    <dgm:cxn modelId="{93E23633-C752-4407-A674-74CB72A8769B}" type="presOf" srcId="{EE7A2AF8-0126-4CC7-BA40-937EFD474F4E}" destId="{FCB4B8AD-B93C-486F-AC25-E4871532B731}" srcOrd="1" destOrd="0" presId="urn:microsoft.com/office/officeart/2005/8/layout/gear1"/>
    <dgm:cxn modelId="{A25AC814-A526-49E3-B30A-11587F6401A1}" type="presOf" srcId="{C184F2C2-681D-48AA-B2F1-90923F437071}" destId="{9C4C9742-039A-44F7-8D54-F39ED614D31A}" srcOrd="1" destOrd="0" presId="urn:microsoft.com/office/officeart/2005/8/layout/gear1"/>
    <dgm:cxn modelId="{B4D88D17-5A21-404F-AB38-2B8246BFC290}" type="presOf" srcId="{EE7A2AF8-0126-4CC7-BA40-937EFD474F4E}" destId="{7A1E8750-7FF1-4D6C-9BB7-3A044A849674}" srcOrd="2" destOrd="0" presId="urn:microsoft.com/office/officeart/2005/8/layout/gear1"/>
    <dgm:cxn modelId="{27C8796E-48B9-410B-AD1A-9860C5886041}" type="presOf" srcId="{C9DC9F3B-271F-40BD-983E-01C061BCDFEB}" destId="{952BDC67-92B0-4396-8FE5-6C5B57D270BB}" srcOrd="1" destOrd="0" presId="urn:microsoft.com/office/officeart/2005/8/layout/gear1"/>
    <dgm:cxn modelId="{3BB557E5-9C95-4D13-A355-C5E4E4481A36}" type="presOf" srcId="{ECB61A3B-5913-4A64-BF66-48E557F793FB}" destId="{9AAF58E1-0E29-4537-9227-6D6430274C49}" srcOrd="0" destOrd="0" presId="urn:microsoft.com/office/officeart/2005/8/layout/gear1"/>
    <dgm:cxn modelId="{705147EC-1731-462F-9F22-A390215E9C1D}" srcId="{4F0177F4-BA60-497B-A5D2-76C7C278C0F3}" destId="{EE7A2AF8-0126-4CC7-BA40-937EFD474F4E}" srcOrd="1" destOrd="0" parTransId="{CC4E32B1-F599-4227-91A6-12DC8C65009A}" sibTransId="{16BE8034-B2A8-456D-BF4C-8251942AB759}"/>
    <dgm:cxn modelId="{7F3827C3-050D-45F2-8179-DCB4827751D4}" type="presOf" srcId="{EE7A2AF8-0126-4CC7-BA40-937EFD474F4E}" destId="{8DE3A4D1-8898-4015-9939-20235DE5A850}" srcOrd="0" destOrd="0" presId="urn:microsoft.com/office/officeart/2005/8/layout/gear1"/>
    <dgm:cxn modelId="{4A2A042F-4768-42A7-AE02-ABD135AB5059}" type="presOf" srcId="{C9DC9F3B-271F-40BD-983E-01C061BCDFEB}" destId="{46142420-1565-4F78-8E10-E491715CCD20}" srcOrd="0" destOrd="0" presId="urn:microsoft.com/office/officeart/2005/8/layout/gear1"/>
    <dgm:cxn modelId="{DE193484-F4C3-4100-9452-EC30724C9DDB}" srcId="{4F0177F4-BA60-497B-A5D2-76C7C278C0F3}" destId="{C9DC9F3B-271F-40BD-983E-01C061BCDFEB}" srcOrd="2" destOrd="0" parTransId="{48B73C66-3720-455D-903F-9791D980DB85}" sibTransId="{D6DBD3FB-87B4-47D6-A5A7-AA377B82D101}"/>
    <dgm:cxn modelId="{E9EB451A-BF30-4A5D-82F8-18DBCFC24372}" type="presOf" srcId="{C9DC9F3B-271F-40BD-983E-01C061BCDFEB}" destId="{FF7EF30E-21F6-4A06-A188-4FEEDF93BF7B}" srcOrd="3" destOrd="0" presId="urn:microsoft.com/office/officeart/2005/8/layout/gear1"/>
    <dgm:cxn modelId="{A8E56DA0-BFC4-472D-85F2-A7E9D2155851}" type="presOf" srcId="{16BE8034-B2A8-456D-BF4C-8251942AB759}" destId="{8AED1880-4BCA-49D9-808C-A0FABA33846D}" srcOrd="0" destOrd="0" presId="urn:microsoft.com/office/officeart/2005/8/layout/gear1"/>
    <dgm:cxn modelId="{B8A72209-8157-4B7B-902B-3ABD9EA3DB12}" type="presOf" srcId="{C184F2C2-681D-48AA-B2F1-90923F437071}" destId="{7E57FF88-F205-40FA-A5A0-4C372E1046EC}" srcOrd="0" destOrd="0" presId="urn:microsoft.com/office/officeart/2005/8/layout/gear1"/>
    <dgm:cxn modelId="{B6A90AA6-6E4C-4256-9B24-21BF9AB267E1}" type="presOf" srcId="{4F0177F4-BA60-497B-A5D2-76C7C278C0F3}" destId="{63B12FA4-D76A-4C08-94D2-341A1727939D}" srcOrd="0" destOrd="0" presId="urn:microsoft.com/office/officeart/2005/8/layout/gear1"/>
    <dgm:cxn modelId="{EB1F8646-0E61-4285-B2ED-4D096EE9ABCE}" type="presOf" srcId="{C184F2C2-681D-48AA-B2F1-90923F437071}" destId="{0D5ECB9D-982C-4241-BB4C-E7262AB0D6FB}" srcOrd="2" destOrd="0" presId="urn:microsoft.com/office/officeart/2005/8/layout/gear1"/>
    <dgm:cxn modelId="{A8EB1F65-9940-4656-9F57-4EC493331A55}" type="presOf" srcId="{C9DC9F3B-271F-40BD-983E-01C061BCDFEB}" destId="{DC0D0F74-4CDC-4EDE-8AB0-DF665ADBC81A}" srcOrd="2" destOrd="0" presId="urn:microsoft.com/office/officeart/2005/8/layout/gear1"/>
    <dgm:cxn modelId="{5DFD8B3E-2DA9-4B2C-BABD-D04992183BBA}" srcId="{4F0177F4-BA60-497B-A5D2-76C7C278C0F3}" destId="{C184F2C2-681D-48AA-B2F1-90923F437071}" srcOrd="0" destOrd="0" parTransId="{88DE3082-57CB-448E-AF47-222DF9E5A0AF}" sibTransId="{ECB61A3B-5913-4A64-BF66-48E557F793FB}"/>
    <dgm:cxn modelId="{337EB233-2A52-4A92-ADEF-AD8BE26C7F1D}" type="presOf" srcId="{D6DBD3FB-87B4-47D6-A5A7-AA377B82D101}" destId="{D30E6682-43D2-4E4F-A459-BAF6D7691D68}" srcOrd="0" destOrd="0" presId="urn:microsoft.com/office/officeart/2005/8/layout/gear1"/>
    <dgm:cxn modelId="{C837AADE-F948-4FFB-8507-4A198DE6DF9D}" type="presParOf" srcId="{63B12FA4-D76A-4C08-94D2-341A1727939D}" destId="{7E57FF88-F205-40FA-A5A0-4C372E1046EC}" srcOrd="0" destOrd="0" presId="urn:microsoft.com/office/officeart/2005/8/layout/gear1"/>
    <dgm:cxn modelId="{46B81326-3742-4B9D-ADB3-55A37A70A8D1}" type="presParOf" srcId="{63B12FA4-D76A-4C08-94D2-341A1727939D}" destId="{9C4C9742-039A-44F7-8D54-F39ED614D31A}" srcOrd="1" destOrd="0" presId="urn:microsoft.com/office/officeart/2005/8/layout/gear1"/>
    <dgm:cxn modelId="{9E664745-6EA5-405A-A54F-36A22CBCFD76}" type="presParOf" srcId="{63B12FA4-D76A-4C08-94D2-341A1727939D}" destId="{0D5ECB9D-982C-4241-BB4C-E7262AB0D6FB}" srcOrd="2" destOrd="0" presId="urn:microsoft.com/office/officeart/2005/8/layout/gear1"/>
    <dgm:cxn modelId="{FF89ED09-4415-4E16-9E45-D5F4AAB4A241}" type="presParOf" srcId="{63B12FA4-D76A-4C08-94D2-341A1727939D}" destId="{8DE3A4D1-8898-4015-9939-20235DE5A850}" srcOrd="3" destOrd="0" presId="urn:microsoft.com/office/officeart/2005/8/layout/gear1"/>
    <dgm:cxn modelId="{69EE4998-CC37-459D-9229-87699CC37414}" type="presParOf" srcId="{63B12FA4-D76A-4C08-94D2-341A1727939D}" destId="{FCB4B8AD-B93C-486F-AC25-E4871532B731}" srcOrd="4" destOrd="0" presId="urn:microsoft.com/office/officeart/2005/8/layout/gear1"/>
    <dgm:cxn modelId="{42B3B55E-6F63-4C1A-96D8-09DE45BC8172}" type="presParOf" srcId="{63B12FA4-D76A-4C08-94D2-341A1727939D}" destId="{7A1E8750-7FF1-4D6C-9BB7-3A044A849674}" srcOrd="5" destOrd="0" presId="urn:microsoft.com/office/officeart/2005/8/layout/gear1"/>
    <dgm:cxn modelId="{25F679F9-482E-4139-93C4-FA790EC87649}" type="presParOf" srcId="{63B12FA4-D76A-4C08-94D2-341A1727939D}" destId="{46142420-1565-4F78-8E10-E491715CCD20}" srcOrd="6" destOrd="0" presId="urn:microsoft.com/office/officeart/2005/8/layout/gear1"/>
    <dgm:cxn modelId="{91F26F80-E49F-4D99-AB97-AAD3E4E86064}" type="presParOf" srcId="{63B12FA4-D76A-4C08-94D2-341A1727939D}" destId="{952BDC67-92B0-4396-8FE5-6C5B57D270BB}" srcOrd="7" destOrd="0" presId="urn:microsoft.com/office/officeart/2005/8/layout/gear1"/>
    <dgm:cxn modelId="{85D6EED3-9131-42E5-A1E5-B5025A66F595}" type="presParOf" srcId="{63B12FA4-D76A-4C08-94D2-341A1727939D}" destId="{DC0D0F74-4CDC-4EDE-8AB0-DF665ADBC81A}" srcOrd="8" destOrd="0" presId="urn:microsoft.com/office/officeart/2005/8/layout/gear1"/>
    <dgm:cxn modelId="{B4574FD2-A592-4BA2-8F3C-CD68096ADB71}" type="presParOf" srcId="{63B12FA4-D76A-4C08-94D2-341A1727939D}" destId="{FF7EF30E-21F6-4A06-A188-4FEEDF93BF7B}" srcOrd="9" destOrd="0" presId="urn:microsoft.com/office/officeart/2005/8/layout/gear1"/>
    <dgm:cxn modelId="{E91018AB-F026-45DF-A59A-377AA4BF1E6E}" type="presParOf" srcId="{63B12FA4-D76A-4C08-94D2-341A1727939D}" destId="{9AAF58E1-0E29-4537-9227-6D6430274C49}" srcOrd="10" destOrd="0" presId="urn:microsoft.com/office/officeart/2005/8/layout/gear1"/>
    <dgm:cxn modelId="{0322AFB3-F253-492F-BCD5-BE69E163CE9D}" type="presParOf" srcId="{63B12FA4-D76A-4C08-94D2-341A1727939D}" destId="{8AED1880-4BCA-49D9-808C-A0FABA33846D}" srcOrd="11" destOrd="0" presId="urn:microsoft.com/office/officeart/2005/8/layout/gear1"/>
    <dgm:cxn modelId="{96A5DFD8-AF2C-492D-984F-6A59C2C34C9E}" type="presParOf" srcId="{63B12FA4-D76A-4C08-94D2-341A1727939D}" destId="{D30E6682-43D2-4E4F-A459-BAF6D7691D68}"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177F4-BA60-497B-A5D2-76C7C278C0F3}" type="doc">
      <dgm:prSet loTypeId="urn:microsoft.com/office/officeart/2005/8/layout/gear1" loCatId="cycle" qsTypeId="urn:microsoft.com/office/officeart/2005/8/quickstyle/3d1" qsCatId="3D" csTypeId="urn:microsoft.com/office/officeart/2005/8/colors/colorful5" csCatId="colorful" phldr="1"/>
      <dgm:spPr/>
    </dgm:pt>
    <dgm:pt modelId="{C184F2C2-681D-48AA-B2F1-90923F437071}">
      <dgm:prSet phldrT="[Texto]"/>
      <dgm:spPr>
        <a:blipFill rotWithShape="0">
          <a:blip xmlns:r="http://schemas.openxmlformats.org/officeDocument/2006/relationships" r:embed="rId1"/>
          <a:stretch>
            <a:fillRect/>
          </a:stretch>
        </a:blipFill>
      </dgm:spPr>
      <dgm:t>
        <a:bodyPr/>
        <a:lstStyle/>
        <a:p>
          <a:endParaRPr lang="es-EC" dirty="0"/>
        </a:p>
      </dgm:t>
    </dgm:pt>
    <dgm:pt modelId="{88DE3082-57CB-448E-AF47-222DF9E5A0AF}" type="parTrans" cxnId="{5DFD8B3E-2DA9-4B2C-BABD-D04992183BBA}">
      <dgm:prSet/>
      <dgm:spPr/>
      <dgm:t>
        <a:bodyPr/>
        <a:lstStyle/>
        <a:p>
          <a:endParaRPr lang="es-EC"/>
        </a:p>
      </dgm:t>
    </dgm:pt>
    <dgm:pt modelId="{ECB61A3B-5913-4A64-BF66-48E557F793FB}" type="sibTrans" cxnId="{5DFD8B3E-2DA9-4B2C-BABD-D04992183BBA}">
      <dgm:prSet/>
      <dgm:spPr/>
      <dgm:t>
        <a:bodyPr/>
        <a:lstStyle/>
        <a:p>
          <a:endParaRPr lang="es-EC"/>
        </a:p>
      </dgm:t>
    </dgm:pt>
    <dgm:pt modelId="{C9DC9F3B-271F-40BD-983E-01C061BCDFEB}">
      <dgm:prSet phldrT="[Texto]"/>
      <dgm:spPr>
        <a:blipFill rotWithShape="0">
          <a:blip xmlns:r="http://schemas.openxmlformats.org/officeDocument/2006/relationships" r:embed="rId2"/>
          <a:stretch>
            <a:fillRect/>
          </a:stretch>
        </a:blipFill>
      </dgm:spPr>
      <dgm:t>
        <a:bodyPr/>
        <a:lstStyle/>
        <a:p>
          <a:endParaRPr lang="es-EC" dirty="0"/>
        </a:p>
      </dgm:t>
    </dgm:pt>
    <dgm:pt modelId="{48B73C66-3720-455D-903F-9791D980DB85}" type="parTrans" cxnId="{DE193484-F4C3-4100-9452-EC30724C9DDB}">
      <dgm:prSet/>
      <dgm:spPr/>
      <dgm:t>
        <a:bodyPr/>
        <a:lstStyle/>
        <a:p>
          <a:endParaRPr lang="es-EC"/>
        </a:p>
      </dgm:t>
    </dgm:pt>
    <dgm:pt modelId="{D6DBD3FB-87B4-47D6-A5A7-AA377B82D101}" type="sibTrans" cxnId="{DE193484-F4C3-4100-9452-EC30724C9DDB}">
      <dgm:prSet/>
      <dgm:spPr/>
      <dgm:t>
        <a:bodyPr/>
        <a:lstStyle/>
        <a:p>
          <a:endParaRPr lang="es-EC"/>
        </a:p>
      </dgm:t>
    </dgm:pt>
    <dgm:pt modelId="{EE7A2AF8-0126-4CC7-BA40-937EFD474F4E}">
      <dgm:prSet phldrT="[Texto]"/>
      <dgm:spPr>
        <a:blipFill rotWithShape="0">
          <a:blip xmlns:r="http://schemas.openxmlformats.org/officeDocument/2006/relationships" r:embed="rId3"/>
          <a:stretch>
            <a:fillRect/>
          </a:stretch>
        </a:blipFill>
      </dgm:spPr>
      <dgm:t>
        <a:bodyPr/>
        <a:lstStyle/>
        <a:p>
          <a:endParaRPr lang="es-EC" dirty="0"/>
        </a:p>
      </dgm:t>
    </dgm:pt>
    <dgm:pt modelId="{CC4E32B1-F599-4227-91A6-12DC8C65009A}" type="parTrans" cxnId="{705147EC-1731-462F-9F22-A390215E9C1D}">
      <dgm:prSet/>
      <dgm:spPr/>
      <dgm:t>
        <a:bodyPr/>
        <a:lstStyle/>
        <a:p>
          <a:endParaRPr lang="es-EC"/>
        </a:p>
      </dgm:t>
    </dgm:pt>
    <dgm:pt modelId="{16BE8034-B2A8-456D-BF4C-8251942AB759}" type="sibTrans" cxnId="{705147EC-1731-462F-9F22-A390215E9C1D}">
      <dgm:prSet/>
      <dgm:spPr/>
      <dgm:t>
        <a:bodyPr/>
        <a:lstStyle/>
        <a:p>
          <a:endParaRPr lang="es-EC"/>
        </a:p>
      </dgm:t>
    </dgm:pt>
    <dgm:pt modelId="{63B12FA4-D76A-4C08-94D2-341A1727939D}" type="pres">
      <dgm:prSet presAssocID="{4F0177F4-BA60-497B-A5D2-76C7C278C0F3}" presName="composite" presStyleCnt="0">
        <dgm:presLayoutVars>
          <dgm:chMax val="3"/>
          <dgm:animLvl val="lvl"/>
          <dgm:resizeHandles val="exact"/>
        </dgm:presLayoutVars>
      </dgm:prSet>
      <dgm:spPr/>
    </dgm:pt>
    <dgm:pt modelId="{7E57FF88-F205-40FA-A5A0-4C372E1046EC}" type="pres">
      <dgm:prSet presAssocID="{C184F2C2-681D-48AA-B2F1-90923F437071}" presName="gear1" presStyleLbl="node1" presStyleIdx="0" presStyleCnt="3" custLinFactNeighborX="-20000" custLinFactNeighborY="22510">
        <dgm:presLayoutVars>
          <dgm:chMax val="1"/>
          <dgm:bulletEnabled val="1"/>
        </dgm:presLayoutVars>
      </dgm:prSet>
      <dgm:spPr/>
      <dgm:t>
        <a:bodyPr/>
        <a:lstStyle/>
        <a:p>
          <a:endParaRPr lang="es-EC"/>
        </a:p>
      </dgm:t>
    </dgm:pt>
    <dgm:pt modelId="{9C4C9742-039A-44F7-8D54-F39ED614D31A}" type="pres">
      <dgm:prSet presAssocID="{C184F2C2-681D-48AA-B2F1-90923F437071}" presName="gear1srcNode" presStyleLbl="node1" presStyleIdx="0" presStyleCnt="3"/>
      <dgm:spPr/>
      <dgm:t>
        <a:bodyPr/>
        <a:lstStyle/>
        <a:p>
          <a:endParaRPr lang="es-EC"/>
        </a:p>
      </dgm:t>
    </dgm:pt>
    <dgm:pt modelId="{0D5ECB9D-982C-4241-BB4C-E7262AB0D6FB}" type="pres">
      <dgm:prSet presAssocID="{C184F2C2-681D-48AA-B2F1-90923F437071}" presName="gear1dstNode" presStyleLbl="node1" presStyleIdx="0" presStyleCnt="3"/>
      <dgm:spPr/>
      <dgm:t>
        <a:bodyPr/>
        <a:lstStyle/>
        <a:p>
          <a:endParaRPr lang="es-EC"/>
        </a:p>
      </dgm:t>
    </dgm:pt>
    <dgm:pt modelId="{8DE3A4D1-8898-4015-9939-20235DE5A850}" type="pres">
      <dgm:prSet presAssocID="{EE7A2AF8-0126-4CC7-BA40-937EFD474F4E}" presName="gear2" presStyleLbl="node1" presStyleIdx="1" presStyleCnt="3" custLinFactNeighborX="22500" custLinFactNeighborY="-41549">
        <dgm:presLayoutVars>
          <dgm:chMax val="1"/>
          <dgm:bulletEnabled val="1"/>
        </dgm:presLayoutVars>
      </dgm:prSet>
      <dgm:spPr/>
      <dgm:t>
        <a:bodyPr/>
        <a:lstStyle/>
        <a:p>
          <a:endParaRPr lang="es-EC"/>
        </a:p>
      </dgm:t>
    </dgm:pt>
    <dgm:pt modelId="{FCB4B8AD-B93C-486F-AC25-E4871532B731}" type="pres">
      <dgm:prSet presAssocID="{EE7A2AF8-0126-4CC7-BA40-937EFD474F4E}" presName="gear2srcNode" presStyleLbl="node1" presStyleIdx="1" presStyleCnt="3"/>
      <dgm:spPr/>
      <dgm:t>
        <a:bodyPr/>
        <a:lstStyle/>
        <a:p>
          <a:endParaRPr lang="es-EC"/>
        </a:p>
      </dgm:t>
    </dgm:pt>
    <dgm:pt modelId="{7A1E8750-7FF1-4D6C-9BB7-3A044A849674}" type="pres">
      <dgm:prSet presAssocID="{EE7A2AF8-0126-4CC7-BA40-937EFD474F4E}" presName="gear2dstNode" presStyleLbl="node1" presStyleIdx="1" presStyleCnt="3"/>
      <dgm:spPr/>
      <dgm:t>
        <a:bodyPr/>
        <a:lstStyle/>
        <a:p>
          <a:endParaRPr lang="es-EC"/>
        </a:p>
      </dgm:t>
    </dgm:pt>
    <dgm:pt modelId="{46142420-1565-4F78-8E10-E491715CCD20}" type="pres">
      <dgm:prSet presAssocID="{C9DC9F3B-271F-40BD-983E-01C061BCDFEB}" presName="gear3" presStyleLbl="node1" presStyleIdx="2" presStyleCnt="3" custLinFactNeighborX="14583" custLinFactNeighborY="-59624"/>
      <dgm:spPr/>
      <dgm:t>
        <a:bodyPr/>
        <a:lstStyle/>
        <a:p>
          <a:endParaRPr lang="es-EC"/>
        </a:p>
      </dgm:t>
    </dgm:pt>
    <dgm:pt modelId="{952BDC67-92B0-4396-8FE5-6C5B57D270BB}" type="pres">
      <dgm:prSet presAssocID="{C9DC9F3B-271F-40BD-983E-01C061BCDFEB}" presName="gear3tx" presStyleLbl="node1" presStyleIdx="2" presStyleCnt="3">
        <dgm:presLayoutVars>
          <dgm:chMax val="1"/>
          <dgm:bulletEnabled val="1"/>
        </dgm:presLayoutVars>
      </dgm:prSet>
      <dgm:spPr/>
      <dgm:t>
        <a:bodyPr/>
        <a:lstStyle/>
        <a:p>
          <a:endParaRPr lang="es-EC"/>
        </a:p>
      </dgm:t>
    </dgm:pt>
    <dgm:pt modelId="{DC0D0F74-4CDC-4EDE-8AB0-DF665ADBC81A}" type="pres">
      <dgm:prSet presAssocID="{C9DC9F3B-271F-40BD-983E-01C061BCDFEB}" presName="gear3srcNode" presStyleLbl="node1" presStyleIdx="2" presStyleCnt="3"/>
      <dgm:spPr/>
      <dgm:t>
        <a:bodyPr/>
        <a:lstStyle/>
        <a:p>
          <a:endParaRPr lang="es-EC"/>
        </a:p>
      </dgm:t>
    </dgm:pt>
    <dgm:pt modelId="{FF7EF30E-21F6-4A06-A188-4FEEDF93BF7B}" type="pres">
      <dgm:prSet presAssocID="{C9DC9F3B-271F-40BD-983E-01C061BCDFEB}" presName="gear3dstNode" presStyleLbl="node1" presStyleIdx="2" presStyleCnt="3"/>
      <dgm:spPr/>
      <dgm:t>
        <a:bodyPr/>
        <a:lstStyle/>
        <a:p>
          <a:endParaRPr lang="es-EC"/>
        </a:p>
      </dgm:t>
    </dgm:pt>
    <dgm:pt modelId="{9AAF58E1-0E29-4537-9227-6D6430274C49}" type="pres">
      <dgm:prSet presAssocID="{ECB61A3B-5913-4A64-BF66-48E557F793FB}" presName="connector1" presStyleLbl="sibTrans2D1" presStyleIdx="0" presStyleCnt="3" custLinFactNeighborX="-17888" custLinFactNeighborY="17868"/>
      <dgm:spPr/>
      <dgm:t>
        <a:bodyPr/>
        <a:lstStyle/>
        <a:p>
          <a:endParaRPr lang="es-EC"/>
        </a:p>
      </dgm:t>
    </dgm:pt>
    <dgm:pt modelId="{8AED1880-4BCA-49D9-808C-A0FABA33846D}" type="pres">
      <dgm:prSet presAssocID="{16BE8034-B2A8-456D-BF4C-8251942AB759}" presName="connector2" presStyleLbl="sibTrans2D1" presStyleIdx="1" presStyleCnt="3" custLinFactNeighborX="15804" custLinFactNeighborY="-27058"/>
      <dgm:spPr/>
      <dgm:t>
        <a:bodyPr/>
        <a:lstStyle/>
        <a:p>
          <a:endParaRPr lang="es-EC"/>
        </a:p>
      </dgm:t>
    </dgm:pt>
    <dgm:pt modelId="{D30E6682-43D2-4E4F-A459-BAF6D7691D68}" type="pres">
      <dgm:prSet presAssocID="{D6DBD3FB-87B4-47D6-A5A7-AA377B82D101}" presName="connector3" presStyleLbl="sibTrans2D1" presStyleIdx="2" presStyleCnt="3" custLinFactNeighborX="13892" custLinFactNeighborY="-51696"/>
      <dgm:spPr/>
      <dgm:t>
        <a:bodyPr/>
        <a:lstStyle/>
        <a:p>
          <a:endParaRPr lang="es-EC"/>
        </a:p>
      </dgm:t>
    </dgm:pt>
  </dgm:ptLst>
  <dgm:cxnLst>
    <dgm:cxn modelId="{9BA30D4A-5BF3-4E60-9245-BB46654906B4}" type="presOf" srcId="{C184F2C2-681D-48AA-B2F1-90923F437071}" destId="{0D5ECB9D-982C-4241-BB4C-E7262AB0D6FB}" srcOrd="2" destOrd="0" presId="urn:microsoft.com/office/officeart/2005/8/layout/gear1"/>
    <dgm:cxn modelId="{1D51E818-EB09-4EE4-94C1-EA7872E6CFA6}" type="presOf" srcId="{D6DBD3FB-87B4-47D6-A5A7-AA377B82D101}" destId="{D30E6682-43D2-4E4F-A459-BAF6D7691D68}" srcOrd="0" destOrd="0" presId="urn:microsoft.com/office/officeart/2005/8/layout/gear1"/>
    <dgm:cxn modelId="{F3E9D088-346F-4B25-A704-2098418F3F53}" type="presOf" srcId="{ECB61A3B-5913-4A64-BF66-48E557F793FB}" destId="{9AAF58E1-0E29-4537-9227-6D6430274C49}" srcOrd="0" destOrd="0" presId="urn:microsoft.com/office/officeart/2005/8/layout/gear1"/>
    <dgm:cxn modelId="{4F5F2C54-8EF7-40AB-A947-B1C5707527A1}" type="presOf" srcId="{C9DC9F3B-271F-40BD-983E-01C061BCDFEB}" destId="{46142420-1565-4F78-8E10-E491715CCD20}" srcOrd="0" destOrd="0" presId="urn:microsoft.com/office/officeart/2005/8/layout/gear1"/>
    <dgm:cxn modelId="{6184FF37-2BE8-4D53-BE87-7FB36B305D02}" type="presOf" srcId="{C9DC9F3B-271F-40BD-983E-01C061BCDFEB}" destId="{952BDC67-92B0-4396-8FE5-6C5B57D270BB}" srcOrd="1" destOrd="0" presId="urn:microsoft.com/office/officeart/2005/8/layout/gear1"/>
    <dgm:cxn modelId="{705147EC-1731-462F-9F22-A390215E9C1D}" srcId="{4F0177F4-BA60-497B-A5D2-76C7C278C0F3}" destId="{EE7A2AF8-0126-4CC7-BA40-937EFD474F4E}" srcOrd="1" destOrd="0" parTransId="{CC4E32B1-F599-4227-91A6-12DC8C65009A}" sibTransId="{16BE8034-B2A8-456D-BF4C-8251942AB759}"/>
    <dgm:cxn modelId="{85883456-80E4-4EC6-94B7-93F0274BC94A}" type="presOf" srcId="{4F0177F4-BA60-497B-A5D2-76C7C278C0F3}" destId="{63B12FA4-D76A-4C08-94D2-341A1727939D}" srcOrd="0" destOrd="0" presId="urn:microsoft.com/office/officeart/2005/8/layout/gear1"/>
    <dgm:cxn modelId="{23232A84-825A-4618-9D98-69E692B13B7B}" type="presOf" srcId="{16BE8034-B2A8-456D-BF4C-8251942AB759}" destId="{8AED1880-4BCA-49D9-808C-A0FABA33846D}" srcOrd="0" destOrd="0" presId="urn:microsoft.com/office/officeart/2005/8/layout/gear1"/>
    <dgm:cxn modelId="{DE193484-F4C3-4100-9452-EC30724C9DDB}" srcId="{4F0177F4-BA60-497B-A5D2-76C7C278C0F3}" destId="{C9DC9F3B-271F-40BD-983E-01C061BCDFEB}" srcOrd="2" destOrd="0" parTransId="{48B73C66-3720-455D-903F-9791D980DB85}" sibTransId="{D6DBD3FB-87B4-47D6-A5A7-AA377B82D101}"/>
    <dgm:cxn modelId="{4615F31F-B0D9-4D5C-A4EE-D001E7AEFFFC}" type="presOf" srcId="{EE7A2AF8-0126-4CC7-BA40-937EFD474F4E}" destId="{8DE3A4D1-8898-4015-9939-20235DE5A850}" srcOrd="0" destOrd="0" presId="urn:microsoft.com/office/officeart/2005/8/layout/gear1"/>
    <dgm:cxn modelId="{E5928ADF-97A6-4594-BA00-23A8007B15E1}" type="presOf" srcId="{C9DC9F3B-271F-40BD-983E-01C061BCDFEB}" destId="{DC0D0F74-4CDC-4EDE-8AB0-DF665ADBC81A}" srcOrd="2" destOrd="0" presId="urn:microsoft.com/office/officeart/2005/8/layout/gear1"/>
    <dgm:cxn modelId="{C39E2F6C-51AA-4A6C-8CEF-B2FC2EA9AAEC}" type="presOf" srcId="{C184F2C2-681D-48AA-B2F1-90923F437071}" destId="{7E57FF88-F205-40FA-A5A0-4C372E1046EC}" srcOrd="0" destOrd="0" presId="urn:microsoft.com/office/officeart/2005/8/layout/gear1"/>
    <dgm:cxn modelId="{03A8F903-D88B-4E9E-AC3A-1AF11A8C8083}" type="presOf" srcId="{EE7A2AF8-0126-4CC7-BA40-937EFD474F4E}" destId="{7A1E8750-7FF1-4D6C-9BB7-3A044A849674}" srcOrd="2" destOrd="0" presId="urn:microsoft.com/office/officeart/2005/8/layout/gear1"/>
    <dgm:cxn modelId="{5DFD8B3E-2DA9-4B2C-BABD-D04992183BBA}" srcId="{4F0177F4-BA60-497B-A5D2-76C7C278C0F3}" destId="{C184F2C2-681D-48AA-B2F1-90923F437071}" srcOrd="0" destOrd="0" parTransId="{88DE3082-57CB-448E-AF47-222DF9E5A0AF}" sibTransId="{ECB61A3B-5913-4A64-BF66-48E557F793FB}"/>
    <dgm:cxn modelId="{56ECECA8-7AF5-49AF-9F03-0A0B71F8D27A}" type="presOf" srcId="{C9DC9F3B-271F-40BD-983E-01C061BCDFEB}" destId="{FF7EF30E-21F6-4A06-A188-4FEEDF93BF7B}" srcOrd="3" destOrd="0" presId="urn:microsoft.com/office/officeart/2005/8/layout/gear1"/>
    <dgm:cxn modelId="{B2A3CEBC-50E2-4FA5-9BC7-A00DEAD5D6AC}" type="presOf" srcId="{EE7A2AF8-0126-4CC7-BA40-937EFD474F4E}" destId="{FCB4B8AD-B93C-486F-AC25-E4871532B731}" srcOrd="1" destOrd="0" presId="urn:microsoft.com/office/officeart/2005/8/layout/gear1"/>
    <dgm:cxn modelId="{78A40804-957C-43AB-8F91-DF5C671B0E76}" type="presOf" srcId="{C184F2C2-681D-48AA-B2F1-90923F437071}" destId="{9C4C9742-039A-44F7-8D54-F39ED614D31A}" srcOrd="1" destOrd="0" presId="urn:microsoft.com/office/officeart/2005/8/layout/gear1"/>
    <dgm:cxn modelId="{81969FE2-74BE-4480-BE78-2218C4B4C974}" type="presParOf" srcId="{63B12FA4-D76A-4C08-94D2-341A1727939D}" destId="{7E57FF88-F205-40FA-A5A0-4C372E1046EC}" srcOrd="0" destOrd="0" presId="urn:microsoft.com/office/officeart/2005/8/layout/gear1"/>
    <dgm:cxn modelId="{159E8D43-F934-4CF4-AA06-481156DB1674}" type="presParOf" srcId="{63B12FA4-D76A-4C08-94D2-341A1727939D}" destId="{9C4C9742-039A-44F7-8D54-F39ED614D31A}" srcOrd="1" destOrd="0" presId="urn:microsoft.com/office/officeart/2005/8/layout/gear1"/>
    <dgm:cxn modelId="{AA2F5F4E-FFDA-462A-848F-A8D4DD4341F0}" type="presParOf" srcId="{63B12FA4-D76A-4C08-94D2-341A1727939D}" destId="{0D5ECB9D-982C-4241-BB4C-E7262AB0D6FB}" srcOrd="2" destOrd="0" presId="urn:microsoft.com/office/officeart/2005/8/layout/gear1"/>
    <dgm:cxn modelId="{4B2070C3-B77A-4BC1-9340-46BE02E339DC}" type="presParOf" srcId="{63B12FA4-D76A-4C08-94D2-341A1727939D}" destId="{8DE3A4D1-8898-4015-9939-20235DE5A850}" srcOrd="3" destOrd="0" presId="urn:microsoft.com/office/officeart/2005/8/layout/gear1"/>
    <dgm:cxn modelId="{2D9311F3-BCC3-40F5-8AFB-33FB3EB70CBC}" type="presParOf" srcId="{63B12FA4-D76A-4C08-94D2-341A1727939D}" destId="{FCB4B8AD-B93C-486F-AC25-E4871532B731}" srcOrd="4" destOrd="0" presId="urn:microsoft.com/office/officeart/2005/8/layout/gear1"/>
    <dgm:cxn modelId="{E4D78B8B-87F5-4910-B128-C682D0AD5C99}" type="presParOf" srcId="{63B12FA4-D76A-4C08-94D2-341A1727939D}" destId="{7A1E8750-7FF1-4D6C-9BB7-3A044A849674}" srcOrd="5" destOrd="0" presId="urn:microsoft.com/office/officeart/2005/8/layout/gear1"/>
    <dgm:cxn modelId="{DA8EF676-2D64-4749-A602-71C9CABC7C2D}" type="presParOf" srcId="{63B12FA4-D76A-4C08-94D2-341A1727939D}" destId="{46142420-1565-4F78-8E10-E491715CCD20}" srcOrd="6" destOrd="0" presId="urn:microsoft.com/office/officeart/2005/8/layout/gear1"/>
    <dgm:cxn modelId="{782BE4E0-5FE8-4A1D-8A6E-8ABCECF77416}" type="presParOf" srcId="{63B12FA4-D76A-4C08-94D2-341A1727939D}" destId="{952BDC67-92B0-4396-8FE5-6C5B57D270BB}" srcOrd="7" destOrd="0" presId="urn:microsoft.com/office/officeart/2005/8/layout/gear1"/>
    <dgm:cxn modelId="{1E1317B2-505B-4EF8-AA74-1EE9B4BB883E}" type="presParOf" srcId="{63B12FA4-D76A-4C08-94D2-341A1727939D}" destId="{DC0D0F74-4CDC-4EDE-8AB0-DF665ADBC81A}" srcOrd="8" destOrd="0" presId="urn:microsoft.com/office/officeart/2005/8/layout/gear1"/>
    <dgm:cxn modelId="{27D9F51A-5934-452D-AA1F-2AF84D72432A}" type="presParOf" srcId="{63B12FA4-D76A-4C08-94D2-341A1727939D}" destId="{FF7EF30E-21F6-4A06-A188-4FEEDF93BF7B}" srcOrd="9" destOrd="0" presId="urn:microsoft.com/office/officeart/2005/8/layout/gear1"/>
    <dgm:cxn modelId="{FDB18D4F-95AC-4AAD-B1F7-9A7D5C4124B7}" type="presParOf" srcId="{63B12FA4-D76A-4C08-94D2-341A1727939D}" destId="{9AAF58E1-0E29-4537-9227-6D6430274C49}" srcOrd="10" destOrd="0" presId="urn:microsoft.com/office/officeart/2005/8/layout/gear1"/>
    <dgm:cxn modelId="{AE29701B-6129-49AB-BC60-1D60984A6F9D}" type="presParOf" srcId="{63B12FA4-D76A-4C08-94D2-341A1727939D}" destId="{8AED1880-4BCA-49D9-808C-A0FABA33846D}" srcOrd="11" destOrd="0" presId="urn:microsoft.com/office/officeart/2005/8/layout/gear1"/>
    <dgm:cxn modelId="{CE704419-3BEA-4C07-B320-D8BAE902B212}" type="presParOf" srcId="{63B12FA4-D76A-4C08-94D2-341A1727939D}" destId="{D30E6682-43D2-4E4F-A459-BAF6D7691D68}"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DAC28-DF98-4FA2-AA90-A66F34313866}" type="doc">
      <dgm:prSet loTypeId="urn:microsoft.com/office/officeart/2005/8/layout/cycle4" loCatId="cycle" qsTypeId="urn:microsoft.com/office/officeart/2005/8/quickstyle/3d1" qsCatId="3D" csTypeId="urn:microsoft.com/office/officeart/2005/8/colors/colorful1" csCatId="colorful" phldr="1"/>
      <dgm:spPr/>
      <dgm:t>
        <a:bodyPr/>
        <a:lstStyle/>
        <a:p>
          <a:endParaRPr lang="es-EC"/>
        </a:p>
      </dgm:t>
    </dgm:pt>
    <dgm:pt modelId="{BD49F0E9-316E-4490-8EC6-CB22FCB852B4}">
      <dgm:prSet phldrT="[Texto]"/>
      <dgm:spPr>
        <a:solidFill>
          <a:schemeClr val="bg2">
            <a:lumMod val="25000"/>
          </a:schemeClr>
        </a:solidFill>
      </dgm:spPr>
      <dgm:t>
        <a:bodyPr/>
        <a:lstStyle/>
        <a:p>
          <a:r>
            <a:rPr lang="es-EC" b="1" dirty="0" smtClean="0">
              <a:effectLst>
                <a:outerShdw blurRad="38100" dist="38100" dir="2700000" algn="tl">
                  <a:srgbClr val="000000">
                    <a:alpha val="43137"/>
                  </a:srgbClr>
                </a:outerShdw>
              </a:effectLst>
            </a:rPr>
            <a:t>FORTALEZAS</a:t>
          </a:r>
          <a:endParaRPr lang="es-EC" b="1" dirty="0">
            <a:effectLst>
              <a:outerShdw blurRad="38100" dist="38100" dir="2700000" algn="tl">
                <a:srgbClr val="000000">
                  <a:alpha val="43137"/>
                </a:srgbClr>
              </a:outerShdw>
            </a:effectLst>
          </a:endParaRPr>
        </a:p>
      </dgm:t>
    </dgm:pt>
    <dgm:pt modelId="{E79CE0D4-5E7C-4DB3-BD2F-72784C3799B5}" type="parTrans" cxnId="{3C2BF3F2-6F36-438B-B6EF-DD16209B00B3}">
      <dgm:prSet/>
      <dgm:spPr/>
      <dgm:t>
        <a:bodyPr/>
        <a:lstStyle/>
        <a:p>
          <a:endParaRPr lang="es-EC"/>
        </a:p>
      </dgm:t>
    </dgm:pt>
    <dgm:pt modelId="{D44859B3-EDDE-4B35-8A89-45D97CC6AFCC}" type="sibTrans" cxnId="{3C2BF3F2-6F36-438B-B6EF-DD16209B00B3}">
      <dgm:prSet/>
      <dgm:spPr/>
      <dgm:t>
        <a:bodyPr/>
        <a:lstStyle/>
        <a:p>
          <a:endParaRPr lang="es-EC"/>
        </a:p>
      </dgm:t>
    </dgm:pt>
    <dgm:pt modelId="{CF065631-313D-46E0-97D8-0FFA1043EEFD}">
      <dgm:prSet phldrT="[Texto]"/>
      <dgm:spPr/>
      <dgm:t>
        <a:bodyPr/>
        <a:lstStyle/>
        <a:p>
          <a:r>
            <a:rPr lang="es-EC" dirty="0" smtClean="0"/>
            <a:t>Nuevo </a:t>
          </a:r>
          <a:endParaRPr lang="es-EC" dirty="0"/>
        </a:p>
      </dgm:t>
    </dgm:pt>
    <dgm:pt modelId="{AD5B906C-D310-44A0-95AF-1A55F028BD40}" type="parTrans" cxnId="{142F7322-E4DB-4D7B-A5DB-16C79E6BDAC8}">
      <dgm:prSet/>
      <dgm:spPr/>
      <dgm:t>
        <a:bodyPr/>
        <a:lstStyle/>
        <a:p>
          <a:endParaRPr lang="es-EC"/>
        </a:p>
      </dgm:t>
    </dgm:pt>
    <dgm:pt modelId="{395A6662-F093-49F3-B12E-130BF2ADEF94}" type="sibTrans" cxnId="{142F7322-E4DB-4D7B-A5DB-16C79E6BDAC8}">
      <dgm:prSet/>
      <dgm:spPr/>
      <dgm:t>
        <a:bodyPr/>
        <a:lstStyle/>
        <a:p>
          <a:endParaRPr lang="es-EC"/>
        </a:p>
      </dgm:t>
    </dgm:pt>
    <dgm:pt modelId="{A7066018-4D76-47E8-A54F-0505D89EBA84}">
      <dgm:prSet phldrT="[Texto]"/>
      <dgm:spPr>
        <a:solidFill>
          <a:schemeClr val="accent1">
            <a:lumMod val="75000"/>
          </a:schemeClr>
        </a:solidFill>
      </dgm:spPr>
      <dgm:t>
        <a:bodyPr/>
        <a:lstStyle/>
        <a:p>
          <a:r>
            <a:rPr lang="es-EC" b="1" dirty="0" smtClean="0">
              <a:effectLst>
                <a:outerShdw blurRad="38100" dist="38100" dir="2700000" algn="tl">
                  <a:srgbClr val="000000">
                    <a:alpha val="43137"/>
                  </a:srgbClr>
                </a:outerShdw>
              </a:effectLst>
            </a:rPr>
            <a:t>OPORTUNIDADES</a:t>
          </a:r>
          <a:endParaRPr lang="es-EC" b="1" dirty="0">
            <a:effectLst>
              <a:outerShdw blurRad="38100" dist="38100" dir="2700000" algn="tl">
                <a:srgbClr val="000000">
                  <a:alpha val="43137"/>
                </a:srgbClr>
              </a:outerShdw>
            </a:effectLst>
          </a:endParaRPr>
        </a:p>
      </dgm:t>
    </dgm:pt>
    <dgm:pt modelId="{7772C906-44A8-4912-A83D-0516EB6A41FF}" type="parTrans" cxnId="{8E9F64DD-7442-4709-BAA9-99D714E55C6E}">
      <dgm:prSet/>
      <dgm:spPr/>
      <dgm:t>
        <a:bodyPr/>
        <a:lstStyle/>
        <a:p>
          <a:endParaRPr lang="es-EC"/>
        </a:p>
      </dgm:t>
    </dgm:pt>
    <dgm:pt modelId="{C3D0D1A0-B347-483D-AA12-8DF87CF18543}" type="sibTrans" cxnId="{8E9F64DD-7442-4709-BAA9-99D714E55C6E}">
      <dgm:prSet/>
      <dgm:spPr/>
      <dgm:t>
        <a:bodyPr/>
        <a:lstStyle/>
        <a:p>
          <a:endParaRPr lang="es-EC"/>
        </a:p>
      </dgm:t>
    </dgm:pt>
    <dgm:pt modelId="{6C4063C7-CCA2-4327-8936-AB617066A4D2}">
      <dgm:prSet phldrT="[Texto]"/>
      <dgm:spPr/>
      <dgm:t>
        <a:bodyPr/>
        <a:lstStyle/>
        <a:p>
          <a:r>
            <a:rPr lang="es-EC" dirty="0" smtClean="0"/>
            <a:t>Visión de nuevos mercados</a:t>
          </a:r>
          <a:endParaRPr lang="es-EC" dirty="0"/>
        </a:p>
      </dgm:t>
    </dgm:pt>
    <dgm:pt modelId="{15CCC84E-7E38-4A2F-838F-3D2E9054264F}" type="parTrans" cxnId="{EC28BEDC-33FA-4B94-85E6-E9CCA9DBD790}">
      <dgm:prSet/>
      <dgm:spPr/>
      <dgm:t>
        <a:bodyPr/>
        <a:lstStyle/>
        <a:p>
          <a:endParaRPr lang="es-EC"/>
        </a:p>
      </dgm:t>
    </dgm:pt>
    <dgm:pt modelId="{6CCF1A91-8611-4872-8381-17E0CED84296}" type="sibTrans" cxnId="{EC28BEDC-33FA-4B94-85E6-E9CCA9DBD790}">
      <dgm:prSet/>
      <dgm:spPr/>
      <dgm:t>
        <a:bodyPr/>
        <a:lstStyle/>
        <a:p>
          <a:endParaRPr lang="es-EC"/>
        </a:p>
      </dgm:t>
    </dgm:pt>
    <dgm:pt modelId="{F0D5EDFB-35DE-41D9-ADEE-1D1BB6248CB7}">
      <dgm:prSet phldrT="[Texto]"/>
      <dgm:spPr>
        <a:solidFill>
          <a:schemeClr val="accent3">
            <a:lumMod val="75000"/>
          </a:schemeClr>
        </a:solidFill>
      </dgm:spPr>
      <dgm:t>
        <a:bodyPr/>
        <a:lstStyle/>
        <a:p>
          <a:r>
            <a:rPr lang="es-EC" dirty="0" smtClean="0"/>
            <a:t>AMENAZAS</a:t>
          </a:r>
          <a:endParaRPr lang="es-EC" dirty="0"/>
        </a:p>
      </dgm:t>
    </dgm:pt>
    <dgm:pt modelId="{B272B406-0D72-481A-BF48-11FAEA62466F}" type="parTrans" cxnId="{CD1CCEBE-225A-48BF-9E8B-B1D2501C527C}">
      <dgm:prSet/>
      <dgm:spPr/>
      <dgm:t>
        <a:bodyPr/>
        <a:lstStyle/>
        <a:p>
          <a:endParaRPr lang="es-EC"/>
        </a:p>
      </dgm:t>
    </dgm:pt>
    <dgm:pt modelId="{3D65C33A-DD66-4A7C-9369-EADD52FDBBA4}" type="sibTrans" cxnId="{CD1CCEBE-225A-48BF-9E8B-B1D2501C527C}">
      <dgm:prSet/>
      <dgm:spPr/>
      <dgm:t>
        <a:bodyPr/>
        <a:lstStyle/>
        <a:p>
          <a:endParaRPr lang="es-EC"/>
        </a:p>
      </dgm:t>
    </dgm:pt>
    <dgm:pt modelId="{6FB8E418-1EF9-4ACE-BF61-267BB6525971}">
      <dgm:prSet phldrT="[Texto]"/>
      <dgm:spPr/>
      <dgm:t>
        <a:bodyPr/>
        <a:lstStyle/>
        <a:p>
          <a:r>
            <a:rPr lang="es-EC" dirty="0" smtClean="0"/>
            <a:t>Productos similares</a:t>
          </a:r>
          <a:endParaRPr lang="es-EC" dirty="0"/>
        </a:p>
      </dgm:t>
    </dgm:pt>
    <dgm:pt modelId="{F718965A-E823-44D7-8E90-FBE0AFCF5967}" type="parTrans" cxnId="{C82CD8B6-6F35-47EB-A5EA-BA6F8FE6B36D}">
      <dgm:prSet/>
      <dgm:spPr/>
      <dgm:t>
        <a:bodyPr/>
        <a:lstStyle/>
        <a:p>
          <a:endParaRPr lang="es-EC"/>
        </a:p>
      </dgm:t>
    </dgm:pt>
    <dgm:pt modelId="{FC329E9C-1F1B-4ED9-BEB3-F3EBE6B774EC}" type="sibTrans" cxnId="{C82CD8B6-6F35-47EB-A5EA-BA6F8FE6B36D}">
      <dgm:prSet/>
      <dgm:spPr/>
      <dgm:t>
        <a:bodyPr/>
        <a:lstStyle/>
        <a:p>
          <a:endParaRPr lang="es-EC"/>
        </a:p>
      </dgm:t>
    </dgm:pt>
    <dgm:pt modelId="{8A7D3A2D-4DE2-436A-BCA3-A7921FC3852A}">
      <dgm:prSet phldrT="[Texto]"/>
      <dgm:spPr>
        <a:solidFill>
          <a:schemeClr val="accent5">
            <a:lumMod val="75000"/>
          </a:schemeClr>
        </a:solidFill>
      </dgm:spPr>
      <dgm:t>
        <a:bodyPr/>
        <a:lstStyle/>
        <a:p>
          <a:r>
            <a:rPr lang="es-EC" b="1" dirty="0" smtClean="0">
              <a:effectLst>
                <a:outerShdw blurRad="38100" dist="38100" dir="2700000" algn="tl">
                  <a:srgbClr val="000000">
                    <a:alpha val="43137"/>
                  </a:srgbClr>
                </a:outerShdw>
              </a:effectLst>
            </a:rPr>
            <a:t>DEBILIDADES</a:t>
          </a:r>
          <a:endParaRPr lang="es-EC" b="1" dirty="0">
            <a:effectLst>
              <a:outerShdw blurRad="38100" dist="38100" dir="2700000" algn="tl">
                <a:srgbClr val="000000">
                  <a:alpha val="43137"/>
                </a:srgbClr>
              </a:outerShdw>
            </a:effectLst>
          </a:endParaRPr>
        </a:p>
      </dgm:t>
    </dgm:pt>
    <dgm:pt modelId="{F710E99C-29C6-4B18-BD7C-619A1934AD07}" type="parTrans" cxnId="{278E7572-73E5-4A9C-9D28-D49AC137DC83}">
      <dgm:prSet/>
      <dgm:spPr/>
      <dgm:t>
        <a:bodyPr/>
        <a:lstStyle/>
        <a:p>
          <a:endParaRPr lang="es-EC"/>
        </a:p>
      </dgm:t>
    </dgm:pt>
    <dgm:pt modelId="{AA6A44BA-45BA-4050-83CE-AA75AA17D476}" type="sibTrans" cxnId="{278E7572-73E5-4A9C-9D28-D49AC137DC83}">
      <dgm:prSet/>
      <dgm:spPr/>
      <dgm:t>
        <a:bodyPr/>
        <a:lstStyle/>
        <a:p>
          <a:endParaRPr lang="es-EC"/>
        </a:p>
      </dgm:t>
    </dgm:pt>
    <dgm:pt modelId="{3FFE299B-2299-46BA-BB20-5E1692E132D2}">
      <dgm:prSet phldrT="[Texto]"/>
      <dgm:spPr/>
      <dgm:t>
        <a:bodyPr/>
        <a:lstStyle/>
        <a:p>
          <a:r>
            <a:rPr lang="es-EC" dirty="0" smtClean="0"/>
            <a:t>Top of mind</a:t>
          </a:r>
          <a:endParaRPr lang="es-EC" dirty="0"/>
        </a:p>
      </dgm:t>
    </dgm:pt>
    <dgm:pt modelId="{E709F0A7-08C4-4C58-B0E6-8F5C944020AC}" type="parTrans" cxnId="{B2C43213-99F4-42BF-957D-4AE0D90C3F63}">
      <dgm:prSet/>
      <dgm:spPr/>
      <dgm:t>
        <a:bodyPr/>
        <a:lstStyle/>
        <a:p>
          <a:endParaRPr lang="es-EC"/>
        </a:p>
      </dgm:t>
    </dgm:pt>
    <dgm:pt modelId="{AB30359C-FC3D-438C-8E8C-F79CA64662B6}" type="sibTrans" cxnId="{B2C43213-99F4-42BF-957D-4AE0D90C3F63}">
      <dgm:prSet/>
      <dgm:spPr/>
      <dgm:t>
        <a:bodyPr/>
        <a:lstStyle/>
        <a:p>
          <a:endParaRPr lang="es-EC"/>
        </a:p>
      </dgm:t>
    </dgm:pt>
    <dgm:pt modelId="{46802630-DB09-4657-9787-26262C086E7E}">
      <dgm:prSet phldrT="[Texto]"/>
      <dgm:spPr/>
      <dgm:t>
        <a:bodyPr/>
        <a:lstStyle/>
        <a:p>
          <a:r>
            <a:rPr lang="es-EC" dirty="0" smtClean="0"/>
            <a:t>Nutritivo</a:t>
          </a:r>
          <a:endParaRPr lang="es-EC" dirty="0"/>
        </a:p>
      </dgm:t>
    </dgm:pt>
    <dgm:pt modelId="{E6DDC31B-0E48-40C8-83C3-255A99FFBB87}" type="parTrans" cxnId="{E6301CEA-693F-4F06-B7BD-1E67EBD71E7D}">
      <dgm:prSet/>
      <dgm:spPr/>
    </dgm:pt>
    <dgm:pt modelId="{09855D6E-AE3F-4288-AB0C-689BC29AAA9A}" type="sibTrans" cxnId="{E6301CEA-693F-4F06-B7BD-1E67EBD71E7D}">
      <dgm:prSet/>
      <dgm:spPr/>
    </dgm:pt>
    <dgm:pt modelId="{73700EB9-2F04-41DD-AFE3-06689F56644B}">
      <dgm:prSet phldrT="[Texto]"/>
      <dgm:spPr/>
      <dgm:t>
        <a:bodyPr/>
        <a:lstStyle/>
        <a:p>
          <a:r>
            <a:rPr lang="es-EC" dirty="0" smtClean="0"/>
            <a:t>Demanda de productos envasados</a:t>
          </a:r>
          <a:endParaRPr lang="es-EC" dirty="0"/>
        </a:p>
      </dgm:t>
    </dgm:pt>
    <dgm:pt modelId="{F3EE7F59-276F-4496-B7D9-A143A253605D}" type="parTrans" cxnId="{161D3EAB-D2E6-43D8-B8F3-AB22DF0F584C}">
      <dgm:prSet/>
      <dgm:spPr/>
    </dgm:pt>
    <dgm:pt modelId="{B0C43C9A-C586-4577-842B-0F49BF2BE6FE}" type="sibTrans" cxnId="{161D3EAB-D2E6-43D8-B8F3-AB22DF0F584C}">
      <dgm:prSet/>
      <dgm:spPr/>
    </dgm:pt>
    <dgm:pt modelId="{63DCB12A-A762-4DC2-993A-7CB954F578F9}">
      <dgm:prSet phldrT="[Texto]"/>
      <dgm:spPr/>
      <dgm:t>
        <a:bodyPr/>
        <a:lstStyle/>
        <a:p>
          <a:r>
            <a:rPr lang="es-EC" dirty="0" smtClean="0"/>
            <a:t>Inversión</a:t>
          </a:r>
          <a:endParaRPr lang="es-EC" dirty="0"/>
        </a:p>
      </dgm:t>
    </dgm:pt>
    <dgm:pt modelId="{91056A2A-A102-4586-8A30-88DFF38CF3A1}" type="parTrans" cxnId="{13944878-BBEF-43FE-8B05-45471EC845BD}">
      <dgm:prSet/>
      <dgm:spPr/>
    </dgm:pt>
    <dgm:pt modelId="{E95D725B-BD1A-4E57-A9E4-94B948FF7736}" type="sibTrans" cxnId="{13944878-BBEF-43FE-8B05-45471EC845BD}">
      <dgm:prSet/>
      <dgm:spPr/>
    </dgm:pt>
    <dgm:pt modelId="{E252B228-5141-4221-8F16-493FC13D860E}">
      <dgm:prSet phldrT="[Texto]"/>
      <dgm:spPr/>
      <dgm:t>
        <a:bodyPr/>
        <a:lstStyle/>
        <a:p>
          <a:endParaRPr lang="es-EC" dirty="0"/>
        </a:p>
      </dgm:t>
    </dgm:pt>
    <dgm:pt modelId="{B0596D8B-1DF8-4B5E-A3F3-9779DCFEADD2}" type="parTrans" cxnId="{13297B49-DE4B-46AA-97DB-D127BF37BFE0}">
      <dgm:prSet/>
      <dgm:spPr/>
    </dgm:pt>
    <dgm:pt modelId="{3B641267-9948-4960-B4C2-91B33AE1BAEA}" type="sibTrans" cxnId="{13297B49-DE4B-46AA-97DB-D127BF37BFE0}">
      <dgm:prSet/>
      <dgm:spPr/>
    </dgm:pt>
    <dgm:pt modelId="{7B6F04EF-9D6C-4EC9-9800-9DA39923F64A}">
      <dgm:prSet phldrT="[Texto]"/>
      <dgm:spPr/>
      <dgm:t>
        <a:bodyPr/>
        <a:lstStyle/>
        <a:p>
          <a:endParaRPr lang="es-EC" dirty="0"/>
        </a:p>
      </dgm:t>
    </dgm:pt>
    <dgm:pt modelId="{3461405B-DED5-4D97-9E97-91CAB65DE1B3}" type="parTrans" cxnId="{967E3512-0A9B-4BDE-B5DD-B183EBBE17CD}">
      <dgm:prSet/>
      <dgm:spPr/>
    </dgm:pt>
    <dgm:pt modelId="{0CB3A645-2B86-4B5F-BF16-D4EB9974DA8E}" type="sibTrans" cxnId="{967E3512-0A9B-4BDE-B5DD-B183EBBE17CD}">
      <dgm:prSet/>
      <dgm:spPr/>
    </dgm:pt>
    <dgm:pt modelId="{BFE2A80C-AA53-4631-B076-5B724C89D409}">
      <dgm:prSet phldrT="[Texto]"/>
      <dgm:spPr/>
      <dgm:t>
        <a:bodyPr/>
        <a:lstStyle/>
        <a:p>
          <a:r>
            <a:rPr lang="es-EC" dirty="0" smtClean="0"/>
            <a:t>Lealtad a las marcas posicionadas</a:t>
          </a:r>
          <a:endParaRPr lang="es-EC" dirty="0"/>
        </a:p>
      </dgm:t>
    </dgm:pt>
    <dgm:pt modelId="{388722CE-6772-47E3-9429-AEE844A24DA8}" type="parTrans" cxnId="{59E2D57C-83BB-42AE-8EBF-2318086E200D}">
      <dgm:prSet/>
      <dgm:spPr/>
    </dgm:pt>
    <dgm:pt modelId="{4A055115-3E23-4D10-A3D0-BF6C6992AAC1}" type="sibTrans" cxnId="{59E2D57C-83BB-42AE-8EBF-2318086E200D}">
      <dgm:prSet/>
      <dgm:spPr/>
    </dgm:pt>
    <dgm:pt modelId="{A81CBDD3-230B-4C6A-9438-097B25E6D2F3}">
      <dgm:prSet phldrT="[Texto]"/>
      <dgm:spPr/>
      <dgm:t>
        <a:bodyPr/>
        <a:lstStyle/>
        <a:p>
          <a:r>
            <a:rPr lang="es-EC" dirty="0" smtClean="0"/>
            <a:t>Necesario </a:t>
          </a:r>
          <a:endParaRPr lang="es-EC" dirty="0"/>
        </a:p>
      </dgm:t>
    </dgm:pt>
    <dgm:pt modelId="{83619F6B-0195-4E2A-BD0E-A061D35C2C62}" type="parTrans" cxnId="{11EF3621-FC1D-4A41-927D-575FEEE3DF78}">
      <dgm:prSet/>
      <dgm:spPr/>
    </dgm:pt>
    <dgm:pt modelId="{A7ED0099-7B23-410A-B14D-18ED2D0D6AED}" type="sibTrans" cxnId="{11EF3621-FC1D-4A41-927D-575FEEE3DF78}">
      <dgm:prSet/>
      <dgm:spPr/>
    </dgm:pt>
    <dgm:pt modelId="{0E3D32B4-7FB1-4316-A8C2-EB18497B27B1}" type="pres">
      <dgm:prSet presAssocID="{138DAC28-DF98-4FA2-AA90-A66F34313866}" presName="cycleMatrixDiagram" presStyleCnt="0">
        <dgm:presLayoutVars>
          <dgm:chMax val="1"/>
          <dgm:dir/>
          <dgm:animLvl val="lvl"/>
          <dgm:resizeHandles val="exact"/>
        </dgm:presLayoutVars>
      </dgm:prSet>
      <dgm:spPr/>
      <dgm:t>
        <a:bodyPr/>
        <a:lstStyle/>
        <a:p>
          <a:endParaRPr lang="es-EC"/>
        </a:p>
      </dgm:t>
    </dgm:pt>
    <dgm:pt modelId="{E69A8FA9-995F-4ACD-953E-9B81C84993A0}" type="pres">
      <dgm:prSet presAssocID="{138DAC28-DF98-4FA2-AA90-A66F34313866}" presName="children" presStyleCnt="0"/>
      <dgm:spPr/>
    </dgm:pt>
    <dgm:pt modelId="{FF3D221E-A394-4EB5-AC9B-48BC2A92AFB6}" type="pres">
      <dgm:prSet presAssocID="{138DAC28-DF98-4FA2-AA90-A66F34313866}" presName="child1group" presStyleCnt="0"/>
      <dgm:spPr/>
    </dgm:pt>
    <dgm:pt modelId="{526DBECF-2E12-48BB-8541-33813A720775}" type="pres">
      <dgm:prSet presAssocID="{138DAC28-DF98-4FA2-AA90-A66F34313866}" presName="child1" presStyleLbl="bgAcc1" presStyleIdx="0" presStyleCnt="4"/>
      <dgm:spPr/>
      <dgm:t>
        <a:bodyPr/>
        <a:lstStyle/>
        <a:p>
          <a:endParaRPr lang="es-EC"/>
        </a:p>
      </dgm:t>
    </dgm:pt>
    <dgm:pt modelId="{D7BE83A1-8A44-41DF-90B8-DFA8D8D4378A}" type="pres">
      <dgm:prSet presAssocID="{138DAC28-DF98-4FA2-AA90-A66F34313866}" presName="child1Text" presStyleLbl="bgAcc1" presStyleIdx="0" presStyleCnt="4">
        <dgm:presLayoutVars>
          <dgm:bulletEnabled val="1"/>
        </dgm:presLayoutVars>
      </dgm:prSet>
      <dgm:spPr/>
      <dgm:t>
        <a:bodyPr/>
        <a:lstStyle/>
        <a:p>
          <a:endParaRPr lang="es-EC"/>
        </a:p>
      </dgm:t>
    </dgm:pt>
    <dgm:pt modelId="{C909CB64-71EF-408B-8ED5-4B535ECD855F}" type="pres">
      <dgm:prSet presAssocID="{138DAC28-DF98-4FA2-AA90-A66F34313866}" presName="child2group" presStyleCnt="0"/>
      <dgm:spPr/>
    </dgm:pt>
    <dgm:pt modelId="{DA549870-D7FC-4FC8-9105-0F153BB39136}" type="pres">
      <dgm:prSet presAssocID="{138DAC28-DF98-4FA2-AA90-A66F34313866}" presName="child2" presStyleLbl="bgAcc1" presStyleIdx="1" presStyleCnt="4"/>
      <dgm:spPr/>
      <dgm:t>
        <a:bodyPr/>
        <a:lstStyle/>
        <a:p>
          <a:endParaRPr lang="es-EC"/>
        </a:p>
      </dgm:t>
    </dgm:pt>
    <dgm:pt modelId="{186C0792-0042-402D-AFB4-B5F6FFD8EBEF}" type="pres">
      <dgm:prSet presAssocID="{138DAC28-DF98-4FA2-AA90-A66F34313866}" presName="child2Text" presStyleLbl="bgAcc1" presStyleIdx="1" presStyleCnt="4">
        <dgm:presLayoutVars>
          <dgm:bulletEnabled val="1"/>
        </dgm:presLayoutVars>
      </dgm:prSet>
      <dgm:spPr/>
      <dgm:t>
        <a:bodyPr/>
        <a:lstStyle/>
        <a:p>
          <a:endParaRPr lang="es-EC"/>
        </a:p>
      </dgm:t>
    </dgm:pt>
    <dgm:pt modelId="{6DE9D5EB-0B26-439E-9AE9-1B231F1D1F3F}" type="pres">
      <dgm:prSet presAssocID="{138DAC28-DF98-4FA2-AA90-A66F34313866}" presName="child3group" presStyleCnt="0"/>
      <dgm:spPr/>
    </dgm:pt>
    <dgm:pt modelId="{ED4121D1-9EC3-4BF7-98A9-695961DDE179}" type="pres">
      <dgm:prSet presAssocID="{138DAC28-DF98-4FA2-AA90-A66F34313866}" presName="child3" presStyleLbl="bgAcc1" presStyleIdx="2" presStyleCnt="4"/>
      <dgm:spPr/>
      <dgm:t>
        <a:bodyPr/>
        <a:lstStyle/>
        <a:p>
          <a:endParaRPr lang="es-EC"/>
        </a:p>
      </dgm:t>
    </dgm:pt>
    <dgm:pt modelId="{B2EFDBBA-5FCB-4C1C-94BB-7A9E713FD1B0}" type="pres">
      <dgm:prSet presAssocID="{138DAC28-DF98-4FA2-AA90-A66F34313866}" presName="child3Text" presStyleLbl="bgAcc1" presStyleIdx="2" presStyleCnt="4">
        <dgm:presLayoutVars>
          <dgm:bulletEnabled val="1"/>
        </dgm:presLayoutVars>
      </dgm:prSet>
      <dgm:spPr/>
      <dgm:t>
        <a:bodyPr/>
        <a:lstStyle/>
        <a:p>
          <a:endParaRPr lang="es-EC"/>
        </a:p>
      </dgm:t>
    </dgm:pt>
    <dgm:pt modelId="{5FEDB46E-9637-4F64-80B7-9DBB091980AC}" type="pres">
      <dgm:prSet presAssocID="{138DAC28-DF98-4FA2-AA90-A66F34313866}" presName="child4group" presStyleCnt="0"/>
      <dgm:spPr/>
    </dgm:pt>
    <dgm:pt modelId="{D38A7A63-A463-42E8-B464-FFEEAFE4ED9F}" type="pres">
      <dgm:prSet presAssocID="{138DAC28-DF98-4FA2-AA90-A66F34313866}" presName="child4" presStyleLbl="bgAcc1" presStyleIdx="3" presStyleCnt="4"/>
      <dgm:spPr/>
      <dgm:t>
        <a:bodyPr/>
        <a:lstStyle/>
        <a:p>
          <a:endParaRPr lang="es-EC"/>
        </a:p>
      </dgm:t>
    </dgm:pt>
    <dgm:pt modelId="{3A7DE346-3BBC-4BF4-9373-EAB0FCFA6C44}" type="pres">
      <dgm:prSet presAssocID="{138DAC28-DF98-4FA2-AA90-A66F34313866}" presName="child4Text" presStyleLbl="bgAcc1" presStyleIdx="3" presStyleCnt="4">
        <dgm:presLayoutVars>
          <dgm:bulletEnabled val="1"/>
        </dgm:presLayoutVars>
      </dgm:prSet>
      <dgm:spPr/>
      <dgm:t>
        <a:bodyPr/>
        <a:lstStyle/>
        <a:p>
          <a:endParaRPr lang="es-EC"/>
        </a:p>
      </dgm:t>
    </dgm:pt>
    <dgm:pt modelId="{96DCC666-0620-48FF-A465-DEB61CF33E4E}" type="pres">
      <dgm:prSet presAssocID="{138DAC28-DF98-4FA2-AA90-A66F34313866}" presName="childPlaceholder" presStyleCnt="0"/>
      <dgm:spPr/>
    </dgm:pt>
    <dgm:pt modelId="{DFEC3A18-8F6B-4E73-A5C3-D8A0E0D5BDEA}" type="pres">
      <dgm:prSet presAssocID="{138DAC28-DF98-4FA2-AA90-A66F34313866}" presName="circle" presStyleCnt="0"/>
      <dgm:spPr/>
    </dgm:pt>
    <dgm:pt modelId="{7703DBCC-5CF1-426E-8433-F07DB0E9E130}" type="pres">
      <dgm:prSet presAssocID="{138DAC28-DF98-4FA2-AA90-A66F34313866}" presName="quadrant1" presStyleLbl="node1" presStyleIdx="0" presStyleCnt="4">
        <dgm:presLayoutVars>
          <dgm:chMax val="1"/>
          <dgm:bulletEnabled val="1"/>
        </dgm:presLayoutVars>
      </dgm:prSet>
      <dgm:spPr/>
      <dgm:t>
        <a:bodyPr/>
        <a:lstStyle/>
        <a:p>
          <a:endParaRPr lang="es-EC"/>
        </a:p>
      </dgm:t>
    </dgm:pt>
    <dgm:pt modelId="{8CF8456E-0077-4E17-BE44-13439852E115}" type="pres">
      <dgm:prSet presAssocID="{138DAC28-DF98-4FA2-AA90-A66F34313866}" presName="quadrant2" presStyleLbl="node1" presStyleIdx="1" presStyleCnt="4">
        <dgm:presLayoutVars>
          <dgm:chMax val="1"/>
          <dgm:bulletEnabled val="1"/>
        </dgm:presLayoutVars>
      </dgm:prSet>
      <dgm:spPr/>
      <dgm:t>
        <a:bodyPr/>
        <a:lstStyle/>
        <a:p>
          <a:endParaRPr lang="es-EC"/>
        </a:p>
      </dgm:t>
    </dgm:pt>
    <dgm:pt modelId="{A0180682-7C90-4B71-A77D-33A573B8F9F0}" type="pres">
      <dgm:prSet presAssocID="{138DAC28-DF98-4FA2-AA90-A66F34313866}" presName="quadrant3" presStyleLbl="node1" presStyleIdx="2" presStyleCnt="4">
        <dgm:presLayoutVars>
          <dgm:chMax val="1"/>
          <dgm:bulletEnabled val="1"/>
        </dgm:presLayoutVars>
      </dgm:prSet>
      <dgm:spPr/>
      <dgm:t>
        <a:bodyPr/>
        <a:lstStyle/>
        <a:p>
          <a:endParaRPr lang="es-EC"/>
        </a:p>
      </dgm:t>
    </dgm:pt>
    <dgm:pt modelId="{FB3EF980-79AE-4041-9593-5AD17BECE9BF}" type="pres">
      <dgm:prSet presAssocID="{138DAC28-DF98-4FA2-AA90-A66F34313866}" presName="quadrant4" presStyleLbl="node1" presStyleIdx="3" presStyleCnt="4">
        <dgm:presLayoutVars>
          <dgm:chMax val="1"/>
          <dgm:bulletEnabled val="1"/>
        </dgm:presLayoutVars>
      </dgm:prSet>
      <dgm:spPr/>
      <dgm:t>
        <a:bodyPr/>
        <a:lstStyle/>
        <a:p>
          <a:endParaRPr lang="es-EC"/>
        </a:p>
      </dgm:t>
    </dgm:pt>
    <dgm:pt modelId="{9247B28B-2D08-4670-AFA0-47BA30D86D4C}" type="pres">
      <dgm:prSet presAssocID="{138DAC28-DF98-4FA2-AA90-A66F34313866}" presName="quadrantPlaceholder" presStyleCnt="0"/>
      <dgm:spPr/>
    </dgm:pt>
    <dgm:pt modelId="{C64D4613-CEB3-4942-9E13-D8AA9818FAFD}" type="pres">
      <dgm:prSet presAssocID="{138DAC28-DF98-4FA2-AA90-A66F34313866}" presName="center1" presStyleLbl="fgShp" presStyleIdx="0" presStyleCnt="2" custLinFactNeighborY="30060"/>
      <dgm:spPr>
        <a:noFill/>
      </dgm:spPr>
      <dgm:t>
        <a:bodyPr/>
        <a:lstStyle/>
        <a:p>
          <a:endParaRPr lang="es-EC"/>
        </a:p>
      </dgm:t>
    </dgm:pt>
    <dgm:pt modelId="{008F1504-B4AD-40A9-91B3-5CAF46F634CD}" type="pres">
      <dgm:prSet presAssocID="{138DAC28-DF98-4FA2-AA90-A66F34313866}" presName="center2" presStyleLbl="fgShp" presStyleIdx="1" presStyleCnt="2" custLinFactNeighborY="-18547"/>
      <dgm:spPr>
        <a:noFill/>
      </dgm:spPr>
    </dgm:pt>
  </dgm:ptLst>
  <dgm:cxnLst>
    <dgm:cxn modelId="{11077CFD-7513-43E0-B5FF-2BE8568B9B85}" type="presOf" srcId="{E252B228-5141-4221-8F16-493FC13D860E}" destId="{3A7DE346-3BBC-4BF4-9373-EAB0FCFA6C44}" srcOrd="1" destOrd="2" presId="urn:microsoft.com/office/officeart/2005/8/layout/cycle4"/>
    <dgm:cxn modelId="{7F0512BC-A4E5-44AF-B469-CBE65B27EB33}" type="presOf" srcId="{7B6F04EF-9D6C-4EC9-9800-9DA39923F64A}" destId="{ED4121D1-9EC3-4BF7-98A9-695961DDE179}" srcOrd="0" destOrd="2" presId="urn:microsoft.com/office/officeart/2005/8/layout/cycle4"/>
    <dgm:cxn modelId="{DC1FE96C-6BCF-4E74-8723-A95F7E650BBB}" type="presOf" srcId="{8A7D3A2D-4DE2-436A-BCA3-A7921FC3852A}" destId="{FB3EF980-79AE-4041-9593-5AD17BECE9BF}" srcOrd="0" destOrd="0" presId="urn:microsoft.com/office/officeart/2005/8/layout/cycle4"/>
    <dgm:cxn modelId="{2EFE4953-9D07-4186-8684-994173B08EA6}" type="presOf" srcId="{7B6F04EF-9D6C-4EC9-9800-9DA39923F64A}" destId="{B2EFDBBA-5FCB-4C1C-94BB-7A9E713FD1B0}" srcOrd="1" destOrd="2" presId="urn:microsoft.com/office/officeart/2005/8/layout/cycle4"/>
    <dgm:cxn modelId="{967E3512-0A9B-4BDE-B5DD-B183EBBE17CD}" srcId="{F0D5EDFB-35DE-41D9-ADEE-1D1BB6248CB7}" destId="{7B6F04EF-9D6C-4EC9-9800-9DA39923F64A}" srcOrd="2" destOrd="0" parTransId="{3461405B-DED5-4D97-9E97-91CAB65DE1B3}" sibTransId="{0CB3A645-2B86-4B5F-BF16-D4EB9974DA8E}"/>
    <dgm:cxn modelId="{A6714710-6021-4843-8E3A-66A8F23351AC}" type="presOf" srcId="{73700EB9-2F04-41DD-AFE3-06689F56644B}" destId="{186C0792-0042-402D-AFB4-B5F6FFD8EBEF}" srcOrd="1" destOrd="1" presId="urn:microsoft.com/office/officeart/2005/8/layout/cycle4"/>
    <dgm:cxn modelId="{8E9F64DD-7442-4709-BAA9-99D714E55C6E}" srcId="{138DAC28-DF98-4FA2-AA90-A66F34313866}" destId="{A7066018-4D76-47E8-A54F-0505D89EBA84}" srcOrd="1" destOrd="0" parTransId="{7772C906-44A8-4912-A83D-0516EB6A41FF}" sibTransId="{C3D0D1A0-B347-483D-AA12-8DF87CF18543}"/>
    <dgm:cxn modelId="{E6301CEA-693F-4F06-B7BD-1E67EBD71E7D}" srcId="{BD49F0E9-316E-4490-8EC6-CB22FCB852B4}" destId="{46802630-DB09-4657-9787-26262C086E7E}" srcOrd="1" destOrd="0" parTransId="{E6DDC31B-0E48-40C8-83C3-255A99FFBB87}" sibTransId="{09855D6E-AE3F-4288-AB0C-689BC29AAA9A}"/>
    <dgm:cxn modelId="{B3884BC6-FB12-4FC8-8A14-5282F4B77364}" type="presOf" srcId="{BD49F0E9-316E-4490-8EC6-CB22FCB852B4}" destId="{7703DBCC-5CF1-426E-8433-F07DB0E9E130}" srcOrd="0" destOrd="0" presId="urn:microsoft.com/office/officeart/2005/8/layout/cycle4"/>
    <dgm:cxn modelId="{A57DB3B5-7050-471A-92BA-3898E12AEE48}" type="presOf" srcId="{3FFE299B-2299-46BA-BB20-5E1692E132D2}" destId="{D38A7A63-A463-42E8-B464-FFEEAFE4ED9F}" srcOrd="0" destOrd="0" presId="urn:microsoft.com/office/officeart/2005/8/layout/cycle4"/>
    <dgm:cxn modelId="{142F7322-E4DB-4D7B-A5DB-16C79E6BDAC8}" srcId="{BD49F0E9-316E-4490-8EC6-CB22FCB852B4}" destId="{CF065631-313D-46E0-97D8-0FFA1043EEFD}" srcOrd="0" destOrd="0" parTransId="{AD5B906C-D310-44A0-95AF-1A55F028BD40}" sibTransId="{395A6662-F093-49F3-B12E-130BF2ADEF94}"/>
    <dgm:cxn modelId="{A2DDB8E4-F27C-4088-9755-D5DC93CA7E69}" type="presOf" srcId="{E252B228-5141-4221-8F16-493FC13D860E}" destId="{D38A7A63-A463-42E8-B464-FFEEAFE4ED9F}" srcOrd="0" destOrd="2" presId="urn:microsoft.com/office/officeart/2005/8/layout/cycle4"/>
    <dgm:cxn modelId="{1DFBCF88-3892-4854-A3BC-24B1491164E4}" type="presOf" srcId="{63DCB12A-A762-4DC2-993A-7CB954F578F9}" destId="{3A7DE346-3BBC-4BF4-9373-EAB0FCFA6C44}" srcOrd="1" destOrd="1" presId="urn:microsoft.com/office/officeart/2005/8/layout/cycle4"/>
    <dgm:cxn modelId="{3C2BF3F2-6F36-438B-B6EF-DD16209B00B3}" srcId="{138DAC28-DF98-4FA2-AA90-A66F34313866}" destId="{BD49F0E9-316E-4490-8EC6-CB22FCB852B4}" srcOrd="0" destOrd="0" parTransId="{E79CE0D4-5E7C-4DB3-BD2F-72784C3799B5}" sibTransId="{D44859B3-EDDE-4B35-8A89-45D97CC6AFCC}"/>
    <dgm:cxn modelId="{B2C43213-99F4-42BF-957D-4AE0D90C3F63}" srcId="{8A7D3A2D-4DE2-436A-BCA3-A7921FC3852A}" destId="{3FFE299B-2299-46BA-BB20-5E1692E132D2}" srcOrd="0" destOrd="0" parTransId="{E709F0A7-08C4-4C58-B0E6-8F5C944020AC}" sibTransId="{AB30359C-FC3D-438C-8E8C-F79CA64662B6}"/>
    <dgm:cxn modelId="{9ECBEDD9-E740-4DEA-90AA-ADC7852A6178}" type="presOf" srcId="{A81CBDD3-230B-4C6A-9438-097B25E6D2F3}" destId="{D7BE83A1-8A44-41DF-90B8-DFA8D8D4378A}" srcOrd="1" destOrd="2" presId="urn:microsoft.com/office/officeart/2005/8/layout/cycle4"/>
    <dgm:cxn modelId="{61AFF4FE-EF3E-4DCB-BE4E-9212945E3791}" type="presOf" srcId="{6C4063C7-CCA2-4327-8936-AB617066A4D2}" destId="{186C0792-0042-402D-AFB4-B5F6FFD8EBEF}" srcOrd="1" destOrd="0" presId="urn:microsoft.com/office/officeart/2005/8/layout/cycle4"/>
    <dgm:cxn modelId="{EC28BEDC-33FA-4B94-85E6-E9CCA9DBD790}" srcId="{A7066018-4D76-47E8-A54F-0505D89EBA84}" destId="{6C4063C7-CCA2-4327-8936-AB617066A4D2}" srcOrd="0" destOrd="0" parTransId="{15CCC84E-7E38-4A2F-838F-3D2E9054264F}" sibTransId="{6CCF1A91-8611-4872-8381-17E0CED84296}"/>
    <dgm:cxn modelId="{11B14C1F-E01E-476D-9D4C-0FC1A8DF4D13}" type="presOf" srcId="{6FB8E418-1EF9-4ACE-BF61-267BB6525971}" destId="{B2EFDBBA-5FCB-4C1C-94BB-7A9E713FD1B0}" srcOrd="1" destOrd="1" presId="urn:microsoft.com/office/officeart/2005/8/layout/cycle4"/>
    <dgm:cxn modelId="{13297B49-DE4B-46AA-97DB-D127BF37BFE0}" srcId="{8A7D3A2D-4DE2-436A-BCA3-A7921FC3852A}" destId="{E252B228-5141-4221-8F16-493FC13D860E}" srcOrd="2" destOrd="0" parTransId="{B0596D8B-1DF8-4B5E-A3F3-9779DCFEADD2}" sibTransId="{3B641267-9948-4960-B4C2-91B33AE1BAEA}"/>
    <dgm:cxn modelId="{11EF3621-FC1D-4A41-927D-575FEEE3DF78}" srcId="{BD49F0E9-316E-4490-8EC6-CB22FCB852B4}" destId="{A81CBDD3-230B-4C6A-9438-097B25E6D2F3}" srcOrd="2" destOrd="0" parTransId="{83619F6B-0195-4E2A-BD0E-A061D35C2C62}" sibTransId="{A7ED0099-7B23-410A-B14D-18ED2D0D6AED}"/>
    <dgm:cxn modelId="{C5143AA6-AE4D-4B06-90A9-3D8F23CEBE3B}" type="presOf" srcId="{BFE2A80C-AA53-4631-B076-5B724C89D409}" destId="{B2EFDBBA-5FCB-4C1C-94BB-7A9E713FD1B0}" srcOrd="1" destOrd="0" presId="urn:microsoft.com/office/officeart/2005/8/layout/cycle4"/>
    <dgm:cxn modelId="{278E7572-73E5-4A9C-9D28-D49AC137DC83}" srcId="{138DAC28-DF98-4FA2-AA90-A66F34313866}" destId="{8A7D3A2D-4DE2-436A-BCA3-A7921FC3852A}" srcOrd="3" destOrd="0" parTransId="{F710E99C-29C6-4B18-BD7C-619A1934AD07}" sibTransId="{AA6A44BA-45BA-4050-83CE-AA75AA17D476}"/>
    <dgm:cxn modelId="{83572DBE-0B99-4DE8-8606-4C30C5CE0031}" type="presOf" srcId="{6FB8E418-1EF9-4ACE-BF61-267BB6525971}" destId="{ED4121D1-9EC3-4BF7-98A9-695961DDE179}" srcOrd="0" destOrd="1" presId="urn:microsoft.com/office/officeart/2005/8/layout/cycle4"/>
    <dgm:cxn modelId="{CD1CCEBE-225A-48BF-9E8B-B1D2501C527C}" srcId="{138DAC28-DF98-4FA2-AA90-A66F34313866}" destId="{F0D5EDFB-35DE-41D9-ADEE-1D1BB6248CB7}" srcOrd="2" destOrd="0" parTransId="{B272B406-0D72-481A-BF48-11FAEA62466F}" sibTransId="{3D65C33A-DD66-4A7C-9369-EADD52FDBBA4}"/>
    <dgm:cxn modelId="{33F79F87-97B7-433B-BF0F-4E541407C023}" type="presOf" srcId="{CF065631-313D-46E0-97D8-0FFA1043EEFD}" destId="{526DBECF-2E12-48BB-8541-33813A720775}" srcOrd="0" destOrd="0" presId="urn:microsoft.com/office/officeart/2005/8/layout/cycle4"/>
    <dgm:cxn modelId="{4A4700B4-B3A1-4DC9-B88B-F39636057A05}" type="presOf" srcId="{63DCB12A-A762-4DC2-993A-7CB954F578F9}" destId="{D38A7A63-A463-42E8-B464-FFEEAFE4ED9F}" srcOrd="0" destOrd="1" presId="urn:microsoft.com/office/officeart/2005/8/layout/cycle4"/>
    <dgm:cxn modelId="{CEC2E754-9DE1-4654-BA6F-325F99712254}" type="presOf" srcId="{A7066018-4D76-47E8-A54F-0505D89EBA84}" destId="{8CF8456E-0077-4E17-BE44-13439852E115}" srcOrd="0" destOrd="0" presId="urn:microsoft.com/office/officeart/2005/8/layout/cycle4"/>
    <dgm:cxn modelId="{A9B00DFD-CA19-4953-83E2-E5D3155E4F58}" type="presOf" srcId="{46802630-DB09-4657-9787-26262C086E7E}" destId="{526DBECF-2E12-48BB-8541-33813A720775}" srcOrd="0" destOrd="1" presId="urn:microsoft.com/office/officeart/2005/8/layout/cycle4"/>
    <dgm:cxn modelId="{978CC027-3CED-4C96-AD52-C6FEC4168061}" type="presOf" srcId="{F0D5EDFB-35DE-41D9-ADEE-1D1BB6248CB7}" destId="{A0180682-7C90-4B71-A77D-33A573B8F9F0}" srcOrd="0" destOrd="0" presId="urn:microsoft.com/office/officeart/2005/8/layout/cycle4"/>
    <dgm:cxn modelId="{B1747D97-7422-4D4D-9190-D324CB8D0D7A}" type="presOf" srcId="{73700EB9-2F04-41DD-AFE3-06689F56644B}" destId="{DA549870-D7FC-4FC8-9105-0F153BB39136}" srcOrd="0" destOrd="1" presId="urn:microsoft.com/office/officeart/2005/8/layout/cycle4"/>
    <dgm:cxn modelId="{54219773-5B89-4EBE-9EDC-C3FCDC930CD1}" type="presOf" srcId="{6C4063C7-CCA2-4327-8936-AB617066A4D2}" destId="{DA549870-D7FC-4FC8-9105-0F153BB39136}" srcOrd="0" destOrd="0" presId="urn:microsoft.com/office/officeart/2005/8/layout/cycle4"/>
    <dgm:cxn modelId="{161D3EAB-D2E6-43D8-B8F3-AB22DF0F584C}" srcId="{A7066018-4D76-47E8-A54F-0505D89EBA84}" destId="{73700EB9-2F04-41DD-AFE3-06689F56644B}" srcOrd="1" destOrd="0" parTransId="{F3EE7F59-276F-4496-B7D9-A143A253605D}" sibTransId="{B0C43C9A-C586-4577-842B-0F49BF2BE6FE}"/>
    <dgm:cxn modelId="{4147862F-6538-4161-AC71-409AA54D9174}" type="presOf" srcId="{BFE2A80C-AA53-4631-B076-5B724C89D409}" destId="{ED4121D1-9EC3-4BF7-98A9-695961DDE179}" srcOrd="0" destOrd="0" presId="urn:microsoft.com/office/officeart/2005/8/layout/cycle4"/>
    <dgm:cxn modelId="{59E2D57C-83BB-42AE-8EBF-2318086E200D}" srcId="{F0D5EDFB-35DE-41D9-ADEE-1D1BB6248CB7}" destId="{BFE2A80C-AA53-4631-B076-5B724C89D409}" srcOrd="0" destOrd="0" parTransId="{388722CE-6772-47E3-9429-AEE844A24DA8}" sibTransId="{4A055115-3E23-4D10-A3D0-BF6C6992AAC1}"/>
    <dgm:cxn modelId="{13944878-BBEF-43FE-8B05-45471EC845BD}" srcId="{8A7D3A2D-4DE2-436A-BCA3-A7921FC3852A}" destId="{63DCB12A-A762-4DC2-993A-7CB954F578F9}" srcOrd="1" destOrd="0" parTransId="{91056A2A-A102-4586-8A30-88DFF38CF3A1}" sibTransId="{E95D725B-BD1A-4E57-A9E4-94B948FF7736}"/>
    <dgm:cxn modelId="{B4E2DBB3-2C60-4EBC-8318-71E5AB0C297B}" type="presOf" srcId="{A81CBDD3-230B-4C6A-9438-097B25E6D2F3}" destId="{526DBECF-2E12-48BB-8541-33813A720775}" srcOrd="0" destOrd="2" presId="urn:microsoft.com/office/officeart/2005/8/layout/cycle4"/>
    <dgm:cxn modelId="{C82CD8B6-6F35-47EB-A5EA-BA6F8FE6B36D}" srcId="{F0D5EDFB-35DE-41D9-ADEE-1D1BB6248CB7}" destId="{6FB8E418-1EF9-4ACE-BF61-267BB6525971}" srcOrd="1" destOrd="0" parTransId="{F718965A-E823-44D7-8E90-FBE0AFCF5967}" sibTransId="{FC329E9C-1F1B-4ED9-BEB3-F3EBE6B774EC}"/>
    <dgm:cxn modelId="{4104D6D1-3DC3-4F5E-924B-F8E2E0F420FB}" type="presOf" srcId="{CF065631-313D-46E0-97D8-0FFA1043EEFD}" destId="{D7BE83A1-8A44-41DF-90B8-DFA8D8D4378A}" srcOrd="1" destOrd="0" presId="urn:microsoft.com/office/officeart/2005/8/layout/cycle4"/>
    <dgm:cxn modelId="{6709F332-EAD8-401F-A5F7-4788FF892A53}" type="presOf" srcId="{138DAC28-DF98-4FA2-AA90-A66F34313866}" destId="{0E3D32B4-7FB1-4316-A8C2-EB18497B27B1}" srcOrd="0" destOrd="0" presId="urn:microsoft.com/office/officeart/2005/8/layout/cycle4"/>
    <dgm:cxn modelId="{D428A68F-A504-4D71-80FB-ED13DC57D759}" type="presOf" srcId="{3FFE299B-2299-46BA-BB20-5E1692E132D2}" destId="{3A7DE346-3BBC-4BF4-9373-EAB0FCFA6C44}" srcOrd="1" destOrd="0" presId="urn:microsoft.com/office/officeart/2005/8/layout/cycle4"/>
    <dgm:cxn modelId="{92497509-CB9C-4137-8D37-0E00537399B1}" type="presOf" srcId="{46802630-DB09-4657-9787-26262C086E7E}" destId="{D7BE83A1-8A44-41DF-90B8-DFA8D8D4378A}" srcOrd="1" destOrd="1" presId="urn:microsoft.com/office/officeart/2005/8/layout/cycle4"/>
    <dgm:cxn modelId="{2E871E06-A76A-408D-9FCC-1831CDB6C3E6}" type="presParOf" srcId="{0E3D32B4-7FB1-4316-A8C2-EB18497B27B1}" destId="{E69A8FA9-995F-4ACD-953E-9B81C84993A0}" srcOrd="0" destOrd="0" presId="urn:microsoft.com/office/officeart/2005/8/layout/cycle4"/>
    <dgm:cxn modelId="{CB518C32-2E08-4FFC-BD36-63796C2930D1}" type="presParOf" srcId="{E69A8FA9-995F-4ACD-953E-9B81C84993A0}" destId="{FF3D221E-A394-4EB5-AC9B-48BC2A92AFB6}" srcOrd="0" destOrd="0" presId="urn:microsoft.com/office/officeart/2005/8/layout/cycle4"/>
    <dgm:cxn modelId="{82B17C63-5366-4F69-A19B-02FAE5079FA4}" type="presParOf" srcId="{FF3D221E-A394-4EB5-AC9B-48BC2A92AFB6}" destId="{526DBECF-2E12-48BB-8541-33813A720775}" srcOrd="0" destOrd="0" presId="urn:microsoft.com/office/officeart/2005/8/layout/cycle4"/>
    <dgm:cxn modelId="{770F0845-4B4E-45EA-9B4B-8C2C35BDC09F}" type="presParOf" srcId="{FF3D221E-A394-4EB5-AC9B-48BC2A92AFB6}" destId="{D7BE83A1-8A44-41DF-90B8-DFA8D8D4378A}" srcOrd="1" destOrd="0" presId="urn:microsoft.com/office/officeart/2005/8/layout/cycle4"/>
    <dgm:cxn modelId="{A9EA1A33-9A9D-4A7B-A07B-9926A75236F3}" type="presParOf" srcId="{E69A8FA9-995F-4ACD-953E-9B81C84993A0}" destId="{C909CB64-71EF-408B-8ED5-4B535ECD855F}" srcOrd="1" destOrd="0" presId="urn:microsoft.com/office/officeart/2005/8/layout/cycle4"/>
    <dgm:cxn modelId="{195D4C50-115B-4982-AAF0-F9FCD7B115CA}" type="presParOf" srcId="{C909CB64-71EF-408B-8ED5-4B535ECD855F}" destId="{DA549870-D7FC-4FC8-9105-0F153BB39136}" srcOrd="0" destOrd="0" presId="urn:microsoft.com/office/officeart/2005/8/layout/cycle4"/>
    <dgm:cxn modelId="{F09AB269-7743-456A-91D1-423F244B987B}" type="presParOf" srcId="{C909CB64-71EF-408B-8ED5-4B535ECD855F}" destId="{186C0792-0042-402D-AFB4-B5F6FFD8EBEF}" srcOrd="1" destOrd="0" presId="urn:microsoft.com/office/officeart/2005/8/layout/cycle4"/>
    <dgm:cxn modelId="{7776936D-0D59-4E40-B5CE-D9A7D7F65A5C}" type="presParOf" srcId="{E69A8FA9-995F-4ACD-953E-9B81C84993A0}" destId="{6DE9D5EB-0B26-439E-9AE9-1B231F1D1F3F}" srcOrd="2" destOrd="0" presId="urn:microsoft.com/office/officeart/2005/8/layout/cycle4"/>
    <dgm:cxn modelId="{33B21140-79E8-4B46-B78D-F0B4DF6D45EC}" type="presParOf" srcId="{6DE9D5EB-0B26-439E-9AE9-1B231F1D1F3F}" destId="{ED4121D1-9EC3-4BF7-98A9-695961DDE179}" srcOrd="0" destOrd="0" presId="urn:microsoft.com/office/officeart/2005/8/layout/cycle4"/>
    <dgm:cxn modelId="{6B54A34F-6DB1-4CAF-853F-F1731F8A0640}" type="presParOf" srcId="{6DE9D5EB-0B26-439E-9AE9-1B231F1D1F3F}" destId="{B2EFDBBA-5FCB-4C1C-94BB-7A9E713FD1B0}" srcOrd="1" destOrd="0" presId="urn:microsoft.com/office/officeart/2005/8/layout/cycle4"/>
    <dgm:cxn modelId="{C64E08E9-D3D5-428E-AD0E-5186C54366C5}" type="presParOf" srcId="{E69A8FA9-995F-4ACD-953E-9B81C84993A0}" destId="{5FEDB46E-9637-4F64-80B7-9DBB091980AC}" srcOrd="3" destOrd="0" presId="urn:microsoft.com/office/officeart/2005/8/layout/cycle4"/>
    <dgm:cxn modelId="{77B7AC3D-F2BD-4841-9364-5FDF03FD239C}" type="presParOf" srcId="{5FEDB46E-9637-4F64-80B7-9DBB091980AC}" destId="{D38A7A63-A463-42E8-B464-FFEEAFE4ED9F}" srcOrd="0" destOrd="0" presId="urn:microsoft.com/office/officeart/2005/8/layout/cycle4"/>
    <dgm:cxn modelId="{711701D8-8E4D-4829-BED4-31FBDF89AB64}" type="presParOf" srcId="{5FEDB46E-9637-4F64-80B7-9DBB091980AC}" destId="{3A7DE346-3BBC-4BF4-9373-EAB0FCFA6C44}" srcOrd="1" destOrd="0" presId="urn:microsoft.com/office/officeart/2005/8/layout/cycle4"/>
    <dgm:cxn modelId="{2E9067A6-D495-45A2-9A98-E4C1A3FF6EC5}" type="presParOf" srcId="{E69A8FA9-995F-4ACD-953E-9B81C84993A0}" destId="{96DCC666-0620-48FF-A465-DEB61CF33E4E}" srcOrd="4" destOrd="0" presId="urn:microsoft.com/office/officeart/2005/8/layout/cycle4"/>
    <dgm:cxn modelId="{C1FB1AC5-9D75-47C3-91B5-FBFE53D4995F}" type="presParOf" srcId="{0E3D32B4-7FB1-4316-A8C2-EB18497B27B1}" destId="{DFEC3A18-8F6B-4E73-A5C3-D8A0E0D5BDEA}" srcOrd="1" destOrd="0" presId="urn:microsoft.com/office/officeart/2005/8/layout/cycle4"/>
    <dgm:cxn modelId="{27F6217A-1C77-4D7A-AE12-5CF8E7C60AAF}" type="presParOf" srcId="{DFEC3A18-8F6B-4E73-A5C3-D8A0E0D5BDEA}" destId="{7703DBCC-5CF1-426E-8433-F07DB0E9E130}" srcOrd="0" destOrd="0" presId="urn:microsoft.com/office/officeart/2005/8/layout/cycle4"/>
    <dgm:cxn modelId="{F13DF0FE-C723-4143-B604-20E8B2603DC5}" type="presParOf" srcId="{DFEC3A18-8F6B-4E73-A5C3-D8A0E0D5BDEA}" destId="{8CF8456E-0077-4E17-BE44-13439852E115}" srcOrd="1" destOrd="0" presId="urn:microsoft.com/office/officeart/2005/8/layout/cycle4"/>
    <dgm:cxn modelId="{25395F77-67CA-4DE6-944D-7176A1D3EEEA}" type="presParOf" srcId="{DFEC3A18-8F6B-4E73-A5C3-D8A0E0D5BDEA}" destId="{A0180682-7C90-4B71-A77D-33A573B8F9F0}" srcOrd="2" destOrd="0" presId="urn:microsoft.com/office/officeart/2005/8/layout/cycle4"/>
    <dgm:cxn modelId="{9785F39D-69C7-4079-B90A-11346A8A6133}" type="presParOf" srcId="{DFEC3A18-8F6B-4E73-A5C3-D8A0E0D5BDEA}" destId="{FB3EF980-79AE-4041-9593-5AD17BECE9BF}" srcOrd="3" destOrd="0" presId="urn:microsoft.com/office/officeart/2005/8/layout/cycle4"/>
    <dgm:cxn modelId="{731A89B5-40C4-43B3-864F-CCF6D990418B}" type="presParOf" srcId="{DFEC3A18-8F6B-4E73-A5C3-D8A0E0D5BDEA}" destId="{9247B28B-2D08-4670-AFA0-47BA30D86D4C}" srcOrd="4" destOrd="0" presId="urn:microsoft.com/office/officeart/2005/8/layout/cycle4"/>
    <dgm:cxn modelId="{05E15AF7-2032-4DA4-9920-B1150EF141C2}" type="presParOf" srcId="{0E3D32B4-7FB1-4316-A8C2-EB18497B27B1}" destId="{C64D4613-CEB3-4942-9E13-D8AA9818FAFD}" srcOrd="2" destOrd="0" presId="urn:microsoft.com/office/officeart/2005/8/layout/cycle4"/>
    <dgm:cxn modelId="{9A5F15D7-8CE2-4BE0-8EF9-022234820136}" type="presParOf" srcId="{0E3D32B4-7FB1-4316-A8C2-EB18497B27B1}" destId="{008F1504-B4AD-40A9-91B3-5CAF46F634CD}" srcOrd="3" destOrd="0" presId="urn:microsoft.com/office/officeart/2005/8/layout/cycle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177F4-BA60-497B-A5D2-76C7C278C0F3}" type="doc">
      <dgm:prSet loTypeId="urn:microsoft.com/office/officeart/2005/8/layout/gear1" loCatId="cycle" qsTypeId="urn:microsoft.com/office/officeart/2005/8/quickstyle/3d1" qsCatId="3D" csTypeId="urn:microsoft.com/office/officeart/2005/8/colors/colorful5" csCatId="colorful" phldr="1"/>
      <dgm:spPr/>
    </dgm:pt>
    <dgm:pt modelId="{C184F2C2-681D-48AA-B2F1-90923F437071}">
      <dgm:prSet phldrT="[Texto]"/>
      <dgm:spPr>
        <a:blipFill rotWithShape="0">
          <a:blip xmlns:r="http://schemas.openxmlformats.org/officeDocument/2006/relationships" r:embed="rId1"/>
          <a:stretch>
            <a:fillRect/>
          </a:stretch>
        </a:blipFill>
      </dgm:spPr>
      <dgm:t>
        <a:bodyPr/>
        <a:lstStyle/>
        <a:p>
          <a:endParaRPr lang="es-EC" dirty="0"/>
        </a:p>
      </dgm:t>
    </dgm:pt>
    <dgm:pt modelId="{88DE3082-57CB-448E-AF47-222DF9E5A0AF}" type="parTrans" cxnId="{5DFD8B3E-2DA9-4B2C-BABD-D04992183BBA}">
      <dgm:prSet/>
      <dgm:spPr/>
      <dgm:t>
        <a:bodyPr/>
        <a:lstStyle/>
        <a:p>
          <a:endParaRPr lang="es-EC"/>
        </a:p>
      </dgm:t>
    </dgm:pt>
    <dgm:pt modelId="{ECB61A3B-5913-4A64-BF66-48E557F793FB}" type="sibTrans" cxnId="{5DFD8B3E-2DA9-4B2C-BABD-D04992183BBA}">
      <dgm:prSet/>
      <dgm:spPr/>
      <dgm:t>
        <a:bodyPr/>
        <a:lstStyle/>
        <a:p>
          <a:endParaRPr lang="es-EC"/>
        </a:p>
      </dgm:t>
    </dgm:pt>
    <dgm:pt modelId="{C9DC9F3B-271F-40BD-983E-01C061BCDFEB}">
      <dgm:prSet phldrT="[Texto]"/>
      <dgm:spPr>
        <a:blipFill rotWithShape="0">
          <a:blip xmlns:r="http://schemas.openxmlformats.org/officeDocument/2006/relationships" r:embed="rId2"/>
          <a:stretch>
            <a:fillRect/>
          </a:stretch>
        </a:blipFill>
      </dgm:spPr>
      <dgm:t>
        <a:bodyPr/>
        <a:lstStyle/>
        <a:p>
          <a:endParaRPr lang="es-EC" dirty="0"/>
        </a:p>
      </dgm:t>
    </dgm:pt>
    <dgm:pt modelId="{48B73C66-3720-455D-903F-9791D980DB85}" type="parTrans" cxnId="{DE193484-F4C3-4100-9452-EC30724C9DDB}">
      <dgm:prSet/>
      <dgm:spPr/>
      <dgm:t>
        <a:bodyPr/>
        <a:lstStyle/>
        <a:p>
          <a:endParaRPr lang="es-EC"/>
        </a:p>
      </dgm:t>
    </dgm:pt>
    <dgm:pt modelId="{D6DBD3FB-87B4-47D6-A5A7-AA377B82D101}" type="sibTrans" cxnId="{DE193484-F4C3-4100-9452-EC30724C9DDB}">
      <dgm:prSet/>
      <dgm:spPr/>
      <dgm:t>
        <a:bodyPr/>
        <a:lstStyle/>
        <a:p>
          <a:endParaRPr lang="es-EC"/>
        </a:p>
      </dgm:t>
    </dgm:pt>
    <dgm:pt modelId="{EE7A2AF8-0126-4CC7-BA40-937EFD474F4E}">
      <dgm:prSet phldrT="[Texto]"/>
      <dgm:spPr>
        <a:blipFill rotWithShape="0">
          <a:blip xmlns:r="http://schemas.openxmlformats.org/officeDocument/2006/relationships" r:embed="rId3"/>
          <a:stretch>
            <a:fillRect/>
          </a:stretch>
        </a:blipFill>
      </dgm:spPr>
      <dgm:t>
        <a:bodyPr/>
        <a:lstStyle/>
        <a:p>
          <a:endParaRPr lang="es-EC" dirty="0"/>
        </a:p>
      </dgm:t>
    </dgm:pt>
    <dgm:pt modelId="{CC4E32B1-F599-4227-91A6-12DC8C65009A}" type="parTrans" cxnId="{705147EC-1731-462F-9F22-A390215E9C1D}">
      <dgm:prSet/>
      <dgm:spPr/>
      <dgm:t>
        <a:bodyPr/>
        <a:lstStyle/>
        <a:p>
          <a:endParaRPr lang="es-EC"/>
        </a:p>
      </dgm:t>
    </dgm:pt>
    <dgm:pt modelId="{16BE8034-B2A8-456D-BF4C-8251942AB759}" type="sibTrans" cxnId="{705147EC-1731-462F-9F22-A390215E9C1D}">
      <dgm:prSet/>
      <dgm:spPr/>
      <dgm:t>
        <a:bodyPr/>
        <a:lstStyle/>
        <a:p>
          <a:endParaRPr lang="es-EC"/>
        </a:p>
      </dgm:t>
    </dgm:pt>
    <dgm:pt modelId="{63B12FA4-D76A-4C08-94D2-341A1727939D}" type="pres">
      <dgm:prSet presAssocID="{4F0177F4-BA60-497B-A5D2-76C7C278C0F3}" presName="composite" presStyleCnt="0">
        <dgm:presLayoutVars>
          <dgm:chMax val="3"/>
          <dgm:animLvl val="lvl"/>
          <dgm:resizeHandles val="exact"/>
        </dgm:presLayoutVars>
      </dgm:prSet>
      <dgm:spPr/>
    </dgm:pt>
    <dgm:pt modelId="{7E57FF88-F205-40FA-A5A0-4C372E1046EC}" type="pres">
      <dgm:prSet presAssocID="{C184F2C2-681D-48AA-B2F1-90923F437071}" presName="gear1" presStyleLbl="node1" presStyleIdx="0" presStyleCnt="3" custLinFactNeighborX="-20000" custLinFactNeighborY="22510">
        <dgm:presLayoutVars>
          <dgm:chMax val="1"/>
          <dgm:bulletEnabled val="1"/>
        </dgm:presLayoutVars>
      </dgm:prSet>
      <dgm:spPr/>
      <dgm:t>
        <a:bodyPr/>
        <a:lstStyle/>
        <a:p>
          <a:endParaRPr lang="es-EC"/>
        </a:p>
      </dgm:t>
    </dgm:pt>
    <dgm:pt modelId="{9C4C9742-039A-44F7-8D54-F39ED614D31A}" type="pres">
      <dgm:prSet presAssocID="{C184F2C2-681D-48AA-B2F1-90923F437071}" presName="gear1srcNode" presStyleLbl="node1" presStyleIdx="0" presStyleCnt="3"/>
      <dgm:spPr/>
      <dgm:t>
        <a:bodyPr/>
        <a:lstStyle/>
        <a:p>
          <a:endParaRPr lang="es-EC"/>
        </a:p>
      </dgm:t>
    </dgm:pt>
    <dgm:pt modelId="{0D5ECB9D-982C-4241-BB4C-E7262AB0D6FB}" type="pres">
      <dgm:prSet presAssocID="{C184F2C2-681D-48AA-B2F1-90923F437071}" presName="gear1dstNode" presStyleLbl="node1" presStyleIdx="0" presStyleCnt="3"/>
      <dgm:spPr/>
      <dgm:t>
        <a:bodyPr/>
        <a:lstStyle/>
        <a:p>
          <a:endParaRPr lang="es-EC"/>
        </a:p>
      </dgm:t>
    </dgm:pt>
    <dgm:pt modelId="{8DE3A4D1-8898-4015-9939-20235DE5A850}" type="pres">
      <dgm:prSet presAssocID="{EE7A2AF8-0126-4CC7-BA40-937EFD474F4E}" presName="gear2" presStyleLbl="node1" presStyleIdx="1" presStyleCnt="3" custLinFactNeighborX="22500" custLinFactNeighborY="-41549">
        <dgm:presLayoutVars>
          <dgm:chMax val="1"/>
          <dgm:bulletEnabled val="1"/>
        </dgm:presLayoutVars>
      </dgm:prSet>
      <dgm:spPr/>
      <dgm:t>
        <a:bodyPr/>
        <a:lstStyle/>
        <a:p>
          <a:endParaRPr lang="es-EC"/>
        </a:p>
      </dgm:t>
    </dgm:pt>
    <dgm:pt modelId="{FCB4B8AD-B93C-486F-AC25-E4871532B731}" type="pres">
      <dgm:prSet presAssocID="{EE7A2AF8-0126-4CC7-BA40-937EFD474F4E}" presName="gear2srcNode" presStyleLbl="node1" presStyleIdx="1" presStyleCnt="3"/>
      <dgm:spPr/>
      <dgm:t>
        <a:bodyPr/>
        <a:lstStyle/>
        <a:p>
          <a:endParaRPr lang="es-EC"/>
        </a:p>
      </dgm:t>
    </dgm:pt>
    <dgm:pt modelId="{7A1E8750-7FF1-4D6C-9BB7-3A044A849674}" type="pres">
      <dgm:prSet presAssocID="{EE7A2AF8-0126-4CC7-BA40-937EFD474F4E}" presName="gear2dstNode" presStyleLbl="node1" presStyleIdx="1" presStyleCnt="3"/>
      <dgm:spPr/>
      <dgm:t>
        <a:bodyPr/>
        <a:lstStyle/>
        <a:p>
          <a:endParaRPr lang="es-EC"/>
        </a:p>
      </dgm:t>
    </dgm:pt>
    <dgm:pt modelId="{46142420-1565-4F78-8E10-E491715CCD20}" type="pres">
      <dgm:prSet presAssocID="{C9DC9F3B-271F-40BD-983E-01C061BCDFEB}" presName="gear3" presStyleLbl="node1" presStyleIdx="2" presStyleCnt="3" custLinFactNeighborX="14583" custLinFactNeighborY="-59624"/>
      <dgm:spPr/>
      <dgm:t>
        <a:bodyPr/>
        <a:lstStyle/>
        <a:p>
          <a:endParaRPr lang="es-EC"/>
        </a:p>
      </dgm:t>
    </dgm:pt>
    <dgm:pt modelId="{952BDC67-92B0-4396-8FE5-6C5B57D270BB}" type="pres">
      <dgm:prSet presAssocID="{C9DC9F3B-271F-40BD-983E-01C061BCDFEB}" presName="gear3tx" presStyleLbl="node1" presStyleIdx="2" presStyleCnt="3">
        <dgm:presLayoutVars>
          <dgm:chMax val="1"/>
          <dgm:bulletEnabled val="1"/>
        </dgm:presLayoutVars>
      </dgm:prSet>
      <dgm:spPr/>
      <dgm:t>
        <a:bodyPr/>
        <a:lstStyle/>
        <a:p>
          <a:endParaRPr lang="es-EC"/>
        </a:p>
      </dgm:t>
    </dgm:pt>
    <dgm:pt modelId="{DC0D0F74-4CDC-4EDE-8AB0-DF665ADBC81A}" type="pres">
      <dgm:prSet presAssocID="{C9DC9F3B-271F-40BD-983E-01C061BCDFEB}" presName="gear3srcNode" presStyleLbl="node1" presStyleIdx="2" presStyleCnt="3"/>
      <dgm:spPr/>
      <dgm:t>
        <a:bodyPr/>
        <a:lstStyle/>
        <a:p>
          <a:endParaRPr lang="es-EC"/>
        </a:p>
      </dgm:t>
    </dgm:pt>
    <dgm:pt modelId="{FF7EF30E-21F6-4A06-A188-4FEEDF93BF7B}" type="pres">
      <dgm:prSet presAssocID="{C9DC9F3B-271F-40BD-983E-01C061BCDFEB}" presName="gear3dstNode" presStyleLbl="node1" presStyleIdx="2" presStyleCnt="3"/>
      <dgm:spPr/>
      <dgm:t>
        <a:bodyPr/>
        <a:lstStyle/>
        <a:p>
          <a:endParaRPr lang="es-EC"/>
        </a:p>
      </dgm:t>
    </dgm:pt>
    <dgm:pt modelId="{9AAF58E1-0E29-4537-9227-6D6430274C49}" type="pres">
      <dgm:prSet presAssocID="{ECB61A3B-5913-4A64-BF66-48E557F793FB}" presName="connector1" presStyleLbl="sibTrans2D1" presStyleIdx="0" presStyleCnt="3" custLinFactNeighborX="-17888" custLinFactNeighborY="17868"/>
      <dgm:spPr/>
      <dgm:t>
        <a:bodyPr/>
        <a:lstStyle/>
        <a:p>
          <a:endParaRPr lang="es-EC"/>
        </a:p>
      </dgm:t>
    </dgm:pt>
    <dgm:pt modelId="{8AED1880-4BCA-49D9-808C-A0FABA33846D}" type="pres">
      <dgm:prSet presAssocID="{16BE8034-B2A8-456D-BF4C-8251942AB759}" presName="connector2" presStyleLbl="sibTrans2D1" presStyleIdx="1" presStyleCnt="3" custLinFactNeighborX="15804" custLinFactNeighborY="-27058"/>
      <dgm:spPr/>
      <dgm:t>
        <a:bodyPr/>
        <a:lstStyle/>
        <a:p>
          <a:endParaRPr lang="es-EC"/>
        </a:p>
      </dgm:t>
    </dgm:pt>
    <dgm:pt modelId="{D30E6682-43D2-4E4F-A459-BAF6D7691D68}" type="pres">
      <dgm:prSet presAssocID="{D6DBD3FB-87B4-47D6-A5A7-AA377B82D101}" presName="connector3" presStyleLbl="sibTrans2D1" presStyleIdx="2" presStyleCnt="3" custLinFactNeighborX="13892" custLinFactNeighborY="-51696"/>
      <dgm:spPr/>
      <dgm:t>
        <a:bodyPr/>
        <a:lstStyle/>
        <a:p>
          <a:endParaRPr lang="es-EC"/>
        </a:p>
      </dgm:t>
    </dgm:pt>
  </dgm:ptLst>
  <dgm:cxnLst>
    <dgm:cxn modelId="{D998D9C1-BCAA-4A2A-8730-99EB1FFB0CE4}" type="presOf" srcId="{C9DC9F3B-271F-40BD-983E-01C061BCDFEB}" destId="{FF7EF30E-21F6-4A06-A188-4FEEDF93BF7B}" srcOrd="3" destOrd="0" presId="urn:microsoft.com/office/officeart/2005/8/layout/gear1"/>
    <dgm:cxn modelId="{3CDB9B74-5B36-4B6A-82EE-926D267E1B8D}" type="presOf" srcId="{D6DBD3FB-87B4-47D6-A5A7-AA377B82D101}" destId="{D30E6682-43D2-4E4F-A459-BAF6D7691D68}" srcOrd="0" destOrd="0" presId="urn:microsoft.com/office/officeart/2005/8/layout/gear1"/>
    <dgm:cxn modelId="{5784E847-F0F5-44BD-A70A-0FF453830A7B}" type="presOf" srcId="{C184F2C2-681D-48AA-B2F1-90923F437071}" destId="{7E57FF88-F205-40FA-A5A0-4C372E1046EC}" srcOrd="0" destOrd="0" presId="urn:microsoft.com/office/officeart/2005/8/layout/gear1"/>
    <dgm:cxn modelId="{FC9BC521-CD4A-4604-BC7A-C7A373D7495D}" type="presOf" srcId="{16BE8034-B2A8-456D-BF4C-8251942AB759}" destId="{8AED1880-4BCA-49D9-808C-A0FABA33846D}" srcOrd="0" destOrd="0" presId="urn:microsoft.com/office/officeart/2005/8/layout/gear1"/>
    <dgm:cxn modelId="{520392DD-FB2D-4341-BE2C-F3F1B77DDAAF}" type="presOf" srcId="{EE7A2AF8-0126-4CC7-BA40-937EFD474F4E}" destId="{FCB4B8AD-B93C-486F-AC25-E4871532B731}" srcOrd="1" destOrd="0" presId="urn:microsoft.com/office/officeart/2005/8/layout/gear1"/>
    <dgm:cxn modelId="{705147EC-1731-462F-9F22-A390215E9C1D}" srcId="{4F0177F4-BA60-497B-A5D2-76C7C278C0F3}" destId="{EE7A2AF8-0126-4CC7-BA40-937EFD474F4E}" srcOrd="1" destOrd="0" parTransId="{CC4E32B1-F599-4227-91A6-12DC8C65009A}" sibTransId="{16BE8034-B2A8-456D-BF4C-8251942AB759}"/>
    <dgm:cxn modelId="{D08538AB-9BB6-4839-A736-24D63412321F}" type="presOf" srcId="{4F0177F4-BA60-497B-A5D2-76C7C278C0F3}" destId="{63B12FA4-D76A-4C08-94D2-341A1727939D}" srcOrd="0" destOrd="0" presId="urn:microsoft.com/office/officeart/2005/8/layout/gear1"/>
    <dgm:cxn modelId="{4269A939-B35C-44EA-ABFF-0D4D1B93E51B}" type="presOf" srcId="{EE7A2AF8-0126-4CC7-BA40-937EFD474F4E}" destId="{7A1E8750-7FF1-4D6C-9BB7-3A044A849674}" srcOrd="2" destOrd="0" presId="urn:microsoft.com/office/officeart/2005/8/layout/gear1"/>
    <dgm:cxn modelId="{DE193484-F4C3-4100-9452-EC30724C9DDB}" srcId="{4F0177F4-BA60-497B-A5D2-76C7C278C0F3}" destId="{C9DC9F3B-271F-40BD-983E-01C061BCDFEB}" srcOrd="2" destOrd="0" parTransId="{48B73C66-3720-455D-903F-9791D980DB85}" sibTransId="{D6DBD3FB-87B4-47D6-A5A7-AA377B82D101}"/>
    <dgm:cxn modelId="{ABA1DA51-B871-4803-AF79-3C699A5F3FA4}" type="presOf" srcId="{C9DC9F3B-271F-40BD-983E-01C061BCDFEB}" destId="{46142420-1565-4F78-8E10-E491715CCD20}" srcOrd="0" destOrd="0" presId="urn:microsoft.com/office/officeart/2005/8/layout/gear1"/>
    <dgm:cxn modelId="{516589D5-CBB3-465C-A12B-42450D7BE48E}" type="presOf" srcId="{C184F2C2-681D-48AA-B2F1-90923F437071}" destId="{9C4C9742-039A-44F7-8D54-F39ED614D31A}" srcOrd="1" destOrd="0" presId="urn:microsoft.com/office/officeart/2005/8/layout/gear1"/>
    <dgm:cxn modelId="{5DFD8B3E-2DA9-4B2C-BABD-D04992183BBA}" srcId="{4F0177F4-BA60-497B-A5D2-76C7C278C0F3}" destId="{C184F2C2-681D-48AA-B2F1-90923F437071}" srcOrd="0" destOrd="0" parTransId="{88DE3082-57CB-448E-AF47-222DF9E5A0AF}" sibTransId="{ECB61A3B-5913-4A64-BF66-48E557F793FB}"/>
    <dgm:cxn modelId="{A73F066A-1A8B-4D1F-9E69-533AACA01124}" type="presOf" srcId="{C9DC9F3B-271F-40BD-983E-01C061BCDFEB}" destId="{DC0D0F74-4CDC-4EDE-8AB0-DF665ADBC81A}" srcOrd="2" destOrd="0" presId="urn:microsoft.com/office/officeart/2005/8/layout/gear1"/>
    <dgm:cxn modelId="{C522D36B-F5D7-48AD-9507-6EAFE14991C6}" type="presOf" srcId="{EE7A2AF8-0126-4CC7-BA40-937EFD474F4E}" destId="{8DE3A4D1-8898-4015-9939-20235DE5A850}" srcOrd="0" destOrd="0" presId="urn:microsoft.com/office/officeart/2005/8/layout/gear1"/>
    <dgm:cxn modelId="{46FDCC9A-D6F6-4891-AFFF-C5A938C81DA6}" type="presOf" srcId="{C9DC9F3B-271F-40BD-983E-01C061BCDFEB}" destId="{952BDC67-92B0-4396-8FE5-6C5B57D270BB}" srcOrd="1" destOrd="0" presId="urn:microsoft.com/office/officeart/2005/8/layout/gear1"/>
    <dgm:cxn modelId="{4DE27A76-8AC8-4687-85F2-92E9176B53BA}" type="presOf" srcId="{ECB61A3B-5913-4A64-BF66-48E557F793FB}" destId="{9AAF58E1-0E29-4537-9227-6D6430274C49}" srcOrd="0" destOrd="0" presId="urn:microsoft.com/office/officeart/2005/8/layout/gear1"/>
    <dgm:cxn modelId="{E0AD07C9-30CF-44B8-93EC-20B159B816B0}" type="presOf" srcId="{C184F2C2-681D-48AA-B2F1-90923F437071}" destId="{0D5ECB9D-982C-4241-BB4C-E7262AB0D6FB}" srcOrd="2" destOrd="0" presId="urn:microsoft.com/office/officeart/2005/8/layout/gear1"/>
    <dgm:cxn modelId="{470C85B9-AF54-4746-A0E6-A67512DD9095}" type="presParOf" srcId="{63B12FA4-D76A-4C08-94D2-341A1727939D}" destId="{7E57FF88-F205-40FA-A5A0-4C372E1046EC}" srcOrd="0" destOrd="0" presId="urn:microsoft.com/office/officeart/2005/8/layout/gear1"/>
    <dgm:cxn modelId="{2D90EF6A-E9D5-4657-B74A-9B75D1335D89}" type="presParOf" srcId="{63B12FA4-D76A-4C08-94D2-341A1727939D}" destId="{9C4C9742-039A-44F7-8D54-F39ED614D31A}" srcOrd="1" destOrd="0" presId="urn:microsoft.com/office/officeart/2005/8/layout/gear1"/>
    <dgm:cxn modelId="{3E5AD253-B6BD-4A34-BDF9-A0EC866BB237}" type="presParOf" srcId="{63B12FA4-D76A-4C08-94D2-341A1727939D}" destId="{0D5ECB9D-982C-4241-BB4C-E7262AB0D6FB}" srcOrd="2" destOrd="0" presId="urn:microsoft.com/office/officeart/2005/8/layout/gear1"/>
    <dgm:cxn modelId="{140F044A-7A5E-4C0D-8F8B-C8839B2FC3F4}" type="presParOf" srcId="{63B12FA4-D76A-4C08-94D2-341A1727939D}" destId="{8DE3A4D1-8898-4015-9939-20235DE5A850}" srcOrd="3" destOrd="0" presId="urn:microsoft.com/office/officeart/2005/8/layout/gear1"/>
    <dgm:cxn modelId="{1EA08FB7-1F8F-4239-9405-8365A4FB318F}" type="presParOf" srcId="{63B12FA4-D76A-4C08-94D2-341A1727939D}" destId="{FCB4B8AD-B93C-486F-AC25-E4871532B731}" srcOrd="4" destOrd="0" presId="urn:microsoft.com/office/officeart/2005/8/layout/gear1"/>
    <dgm:cxn modelId="{EE5AB966-4D61-4426-931F-AED1EEC19A8D}" type="presParOf" srcId="{63B12FA4-D76A-4C08-94D2-341A1727939D}" destId="{7A1E8750-7FF1-4D6C-9BB7-3A044A849674}" srcOrd="5" destOrd="0" presId="urn:microsoft.com/office/officeart/2005/8/layout/gear1"/>
    <dgm:cxn modelId="{DC96177C-166F-4183-AF4C-94187C0BD630}" type="presParOf" srcId="{63B12FA4-D76A-4C08-94D2-341A1727939D}" destId="{46142420-1565-4F78-8E10-E491715CCD20}" srcOrd="6" destOrd="0" presId="urn:microsoft.com/office/officeart/2005/8/layout/gear1"/>
    <dgm:cxn modelId="{9381C060-6E9B-48BA-A4D8-73AF5E995092}" type="presParOf" srcId="{63B12FA4-D76A-4C08-94D2-341A1727939D}" destId="{952BDC67-92B0-4396-8FE5-6C5B57D270BB}" srcOrd="7" destOrd="0" presId="urn:microsoft.com/office/officeart/2005/8/layout/gear1"/>
    <dgm:cxn modelId="{23970680-2CB5-4815-AEF4-68CE1D442427}" type="presParOf" srcId="{63B12FA4-D76A-4C08-94D2-341A1727939D}" destId="{DC0D0F74-4CDC-4EDE-8AB0-DF665ADBC81A}" srcOrd="8" destOrd="0" presId="urn:microsoft.com/office/officeart/2005/8/layout/gear1"/>
    <dgm:cxn modelId="{7E68127D-E10C-42AC-9C02-936C84C8B79D}" type="presParOf" srcId="{63B12FA4-D76A-4C08-94D2-341A1727939D}" destId="{FF7EF30E-21F6-4A06-A188-4FEEDF93BF7B}" srcOrd="9" destOrd="0" presId="urn:microsoft.com/office/officeart/2005/8/layout/gear1"/>
    <dgm:cxn modelId="{3452B1C9-C30B-4F2E-B93F-D76D86DCBE8E}" type="presParOf" srcId="{63B12FA4-D76A-4C08-94D2-341A1727939D}" destId="{9AAF58E1-0E29-4537-9227-6D6430274C49}" srcOrd="10" destOrd="0" presId="urn:microsoft.com/office/officeart/2005/8/layout/gear1"/>
    <dgm:cxn modelId="{C5B7A92A-2B5A-439C-8978-904288392F8D}" type="presParOf" srcId="{63B12FA4-D76A-4C08-94D2-341A1727939D}" destId="{8AED1880-4BCA-49D9-808C-A0FABA33846D}" srcOrd="11" destOrd="0" presId="urn:microsoft.com/office/officeart/2005/8/layout/gear1"/>
    <dgm:cxn modelId="{44A09582-D2CC-477D-94DB-DAFA9D676965}" type="presParOf" srcId="{63B12FA4-D76A-4C08-94D2-341A1727939D}" destId="{D30E6682-43D2-4E4F-A459-BAF6D7691D68}"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F950BA-EFE2-4F9D-A4F1-420B6E59E5F7}" type="doc">
      <dgm:prSet loTypeId="urn:microsoft.com/office/officeart/2005/8/layout/radial5" loCatId="relationship" qsTypeId="urn:microsoft.com/office/officeart/2005/8/quickstyle/simple1" qsCatId="simple" csTypeId="urn:microsoft.com/office/officeart/2005/8/colors/accent1_2" csCatId="accent1"/>
      <dgm:spPr/>
    </dgm:pt>
    <dgm:pt modelId="{B268E386-EE0F-4D76-ABC8-C7CE528D20AD}">
      <dgm:prSet/>
      <dgm:spPr>
        <a:xfrm>
          <a:off x="1831609" y="1245821"/>
          <a:ext cx="956406" cy="95640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endParaRPr lang="es-ES" b="1" baseline="0" dirty="0" smtClean="0">
            <a:solidFill>
              <a:sysClr val="window" lastClr="FFFFFF"/>
            </a:solidFill>
            <a:latin typeface="Times New Roman"/>
            <a:ea typeface="+mn-ea"/>
            <a:cs typeface="+mn-cs"/>
          </a:endParaRPr>
        </a:p>
        <a:p>
          <a:pPr marR="0" algn="ctr" rtl="0"/>
          <a:r>
            <a:rPr lang="es-ES" b="1" baseline="0" dirty="0" smtClean="0">
              <a:solidFill>
                <a:sysClr val="window" lastClr="FFFFFF"/>
              </a:solidFill>
              <a:latin typeface="Calibri"/>
              <a:ea typeface="+mn-ea"/>
              <a:cs typeface="+mn-cs"/>
            </a:rPr>
            <a:t>Competidores actuales</a:t>
          </a:r>
          <a:endParaRPr lang="es-ES" dirty="0" smtClean="0">
            <a:solidFill>
              <a:sysClr val="window" lastClr="FFFFFF"/>
            </a:solidFill>
            <a:latin typeface="Calibri"/>
            <a:ea typeface="+mn-ea"/>
            <a:cs typeface="+mn-cs"/>
          </a:endParaRPr>
        </a:p>
      </dgm:t>
    </dgm:pt>
    <dgm:pt modelId="{7B363D10-3D4E-481F-89D8-54111FB6EC2B}" type="parTrans" cxnId="{58B78521-7142-4342-AD6C-D54B73A86A47}">
      <dgm:prSet/>
      <dgm:spPr/>
      <dgm:t>
        <a:bodyPr/>
        <a:lstStyle/>
        <a:p>
          <a:endParaRPr lang="es-ES"/>
        </a:p>
      </dgm:t>
    </dgm:pt>
    <dgm:pt modelId="{B8AFAA18-09B4-4ECF-AA98-05E88ECA44A9}" type="sibTrans" cxnId="{58B78521-7142-4342-AD6C-D54B73A86A47}">
      <dgm:prSet/>
      <dgm:spPr/>
      <dgm:t>
        <a:bodyPr/>
        <a:lstStyle/>
        <a:p>
          <a:endParaRPr lang="es-ES"/>
        </a:p>
      </dgm:t>
    </dgm:pt>
    <dgm:pt modelId="{AF396BB2-AF97-46A7-A786-71DC8AC5CA0A}">
      <dgm:prSet/>
      <dgm:spPr>
        <a:xfrm>
          <a:off x="1831609" y="1986"/>
          <a:ext cx="956406" cy="95640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endParaRPr lang="es-ES" b="1" baseline="0" smtClean="0">
            <a:solidFill>
              <a:sysClr val="window" lastClr="FFFFFF"/>
            </a:solidFill>
            <a:latin typeface="Times New Roman"/>
            <a:ea typeface="+mn-ea"/>
            <a:cs typeface="+mn-cs"/>
          </a:endParaRPr>
        </a:p>
        <a:p>
          <a:pPr marR="0" algn="ctr" rtl="0"/>
          <a:r>
            <a:rPr lang="es-ES" b="1" baseline="0" smtClean="0">
              <a:solidFill>
                <a:sysClr val="window" lastClr="FFFFFF"/>
              </a:solidFill>
              <a:latin typeface="Calibri"/>
              <a:ea typeface="+mn-ea"/>
              <a:cs typeface="+mn-cs"/>
            </a:rPr>
            <a:t>Competidores potenciales</a:t>
          </a:r>
        </a:p>
      </dgm:t>
    </dgm:pt>
    <dgm:pt modelId="{B00F253E-8F74-456D-948E-752C16108138}" type="parTrans" cxnId="{54044014-24BA-4D2C-8B11-668C9CBCA19F}">
      <dgm:prSet/>
      <dgm:spPr>
        <a:xfrm rot="16200000">
          <a:off x="2166098" y="1083474"/>
          <a:ext cx="287427" cy="37265"/>
        </a:xfrm>
        <a:noFill/>
        <a:ln w="25400" cap="flat" cmpd="sng" algn="ctr">
          <a:solidFill>
            <a:srgbClr val="4F81BD">
              <a:shade val="60000"/>
              <a:hueOff val="0"/>
              <a:satOff val="0"/>
              <a:lumOff val="0"/>
              <a:alphaOff val="0"/>
            </a:srgbClr>
          </a:solidFill>
          <a:prstDash val="solid"/>
        </a:ln>
        <a:effectLst/>
      </dgm:spPr>
      <dgm:t>
        <a:bodyPr/>
        <a:lstStyle/>
        <a:p>
          <a:endParaRPr lang="es-ES">
            <a:solidFill>
              <a:sysClr val="windowText" lastClr="000000">
                <a:hueOff val="0"/>
                <a:satOff val="0"/>
                <a:lumOff val="0"/>
                <a:alphaOff val="0"/>
              </a:sysClr>
            </a:solidFill>
            <a:latin typeface="Calibri"/>
            <a:ea typeface="+mn-ea"/>
            <a:cs typeface="+mn-cs"/>
          </a:endParaRPr>
        </a:p>
      </dgm:t>
    </dgm:pt>
    <dgm:pt modelId="{1F339AC2-678A-4160-8E4F-E602D2908B4F}" type="sibTrans" cxnId="{54044014-24BA-4D2C-8B11-668C9CBCA19F}">
      <dgm:prSet/>
      <dgm:spPr/>
      <dgm:t>
        <a:bodyPr/>
        <a:lstStyle/>
        <a:p>
          <a:endParaRPr lang="es-ES"/>
        </a:p>
      </dgm:t>
    </dgm:pt>
    <dgm:pt modelId="{1BE2D97A-0C7F-4E5D-8A6F-613B93E7B048}">
      <dgm:prSet/>
      <dgm:spPr>
        <a:xfrm>
          <a:off x="3075443" y="1245821"/>
          <a:ext cx="956406" cy="95640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endParaRPr lang="es-ES" b="1" baseline="0" smtClean="0">
            <a:solidFill>
              <a:sysClr val="window" lastClr="FFFFFF"/>
            </a:solidFill>
            <a:latin typeface="Times New Roman"/>
            <a:ea typeface="+mn-ea"/>
            <a:cs typeface="+mn-cs"/>
          </a:endParaRPr>
        </a:p>
        <a:p>
          <a:pPr marR="0" algn="ctr" rtl="0"/>
          <a:r>
            <a:rPr lang="es-ES" b="1" baseline="0" smtClean="0">
              <a:solidFill>
                <a:sysClr val="window" lastClr="FFFFFF"/>
              </a:solidFill>
              <a:latin typeface="Calibri"/>
              <a:ea typeface="+mn-ea"/>
              <a:cs typeface="+mn-cs"/>
            </a:rPr>
            <a:t>Compradores </a:t>
          </a:r>
          <a:endParaRPr lang="es-ES" smtClean="0">
            <a:solidFill>
              <a:sysClr val="window" lastClr="FFFFFF"/>
            </a:solidFill>
            <a:latin typeface="Calibri"/>
            <a:ea typeface="+mn-ea"/>
            <a:cs typeface="+mn-cs"/>
          </a:endParaRPr>
        </a:p>
      </dgm:t>
    </dgm:pt>
    <dgm:pt modelId="{2C39F395-6357-41C3-9A74-743D6FCC24BF}" type="parTrans" cxnId="{1D5FBBC7-84EA-40A9-A243-EEFFCC5448B7}">
      <dgm:prSet/>
      <dgm:spPr>
        <a:xfrm>
          <a:off x="2788015" y="1705392"/>
          <a:ext cx="287427" cy="37265"/>
        </a:xfrm>
        <a:noFill/>
        <a:ln w="25400" cap="flat" cmpd="sng" algn="ctr">
          <a:solidFill>
            <a:srgbClr val="4F81BD">
              <a:shade val="60000"/>
              <a:hueOff val="0"/>
              <a:satOff val="0"/>
              <a:lumOff val="0"/>
              <a:alphaOff val="0"/>
            </a:srgbClr>
          </a:solidFill>
          <a:prstDash val="solid"/>
        </a:ln>
        <a:effectLst/>
      </dgm:spPr>
      <dgm:t>
        <a:bodyPr/>
        <a:lstStyle/>
        <a:p>
          <a:endParaRPr lang="es-ES">
            <a:solidFill>
              <a:sysClr val="windowText" lastClr="000000">
                <a:hueOff val="0"/>
                <a:satOff val="0"/>
                <a:lumOff val="0"/>
                <a:alphaOff val="0"/>
              </a:sysClr>
            </a:solidFill>
            <a:latin typeface="Calibri"/>
            <a:ea typeface="+mn-ea"/>
            <a:cs typeface="+mn-cs"/>
          </a:endParaRPr>
        </a:p>
      </dgm:t>
    </dgm:pt>
    <dgm:pt modelId="{88D5EBE3-505C-437C-8C01-58A284CF783B}" type="sibTrans" cxnId="{1D5FBBC7-84EA-40A9-A243-EEFFCC5448B7}">
      <dgm:prSet/>
      <dgm:spPr/>
      <dgm:t>
        <a:bodyPr/>
        <a:lstStyle/>
        <a:p>
          <a:endParaRPr lang="es-ES"/>
        </a:p>
      </dgm:t>
    </dgm:pt>
    <dgm:pt modelId="{F1DF798E-63BC-410C-AB22-C0DCAE3CFC01}">
      <dgm:prSet/>
      <dgm:spPr>
        <a:xfrm>
          <a:off x="1831609" y="2489656"/>
          <a:ext cx="956406" cy="95640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endParaRPr lang="es-ES" b="1" baseline="0" smtClean="0">
            <a:solidFill>
              <a:sysClr val="window" lastClr="FFFFFF"/>
            </a:solidFill>
            <a:latin typeface="Times New Roman"/>
            <a:ea typeface="+mn-ea"/>
            <a:cs typeface="+mn-cs"/>
          </a:endParaRPr>
        </a:p>
        <a:p>
          <a:pPr marR="0" algn="ctr" rtl="0"/>
          <a:r>
            <a:rPr lang="es-ES" b="1" baseline="0" smtClean="0">
              <a:solidFill>
                <a:sysClr val="window" lastClr="FFFFFF"/>
              </a:solidFill>
              <a:latin typeface="Calibri"/>
              <a:ea typeface="+mn-ea"/>
              <a:cs typeface="+mn-cs"/>
            </a:rPr>
            <a:t>Sustitutos</a:t>
          </a:r>
        </a:p>
        <a:p>
          <a:pPr marR="0" algn="ctr" rtl="0"/>
          <a:endParaRPr lang="es-ES" baseline="0" smtClean="0">
            <a:solidFill>
              <a:sysClr val="window" lastClr="FFFFFF"/>
            </a:solidFill>
            <a:latin typeface="Times New Roman"/>
            <a:ea typeface="+mn-ea"/>
            <a:cs typeface="+mn-cs"/>
          </a:endParaRPr>
        </a:p>
      </dgm:t>
    </dgm:pt>
    <dgm:pt modelId="{D5711CED-C8A6-4505-ADD5-B379F27C3908}" type="parTrans" cxnId="{94554961-945B-4E59-9DEB-7987C1687002}">
      <dgm:prSet/>
      <dgm:spPr>
        <a:xfrm rot="5400000">
          <a:off x="2166098" y="2327309"/>
          <a:ext cx="287427" cy="37265"/>
        </a:xfrm>
        <a:noFill/>
        <a:ln w="25400" cap="flat" cmpd="sng" algn="ctr">
          <a:solidFill>
            <a:srgbClr val="4F81BD">
              <a:shade val="60000"/>
              <a:hueOff val="0"/>
              <a:satOff val="0"/>
              <a:lumOff val="0"/>
              <a:alphaOff val="0"/>
            </a:srgbClr>
          </a:solidFill>
          <a:prstDash val="solid"/>
        </a:ln>
        <a:effectLst/>
      </dgm:spPr>
      <dgm:t>
        <a:bodyPr/>
        <a:lstStyle/>
        <a:p>
          <a:endParaRPr lang="es-ES">
            <a:solidFill>
              <a:sysClr val="windowText" lastClr="000000">
                <a:hueOff val="0"/>
                <a:satOff val="0"/>
                <a:lumOff val="0"/>
                <a:alphaOff val="0"/>
              </a:sysClr>
            </a:solidFill>
            <a:latin typeface="Calibri"/>
            <a:ea typeface="+mn-ea"/>
            <a:cs typeface="+mn-cs"/>
          </a:endParaRPr>
        </a:p>
      </dgm:t>
    </dgm:pt>
    <dgm:pt modelId="{1B74E0EC-116D-4781-BA26-16FC4B754415}" type="sibTrans" cxnId="{94554961-945B-4E59-9DEB-7987C1687002}">
      <dgm:prSet/>
      <dgm:spPr/>
      <dgm:t>
        <a:bodyPr/>
        <a:lstStyle/>
        <a:p>
          <a:endParaRPr lang="es-ES"/>
        </a:p>
      </dgm:t>
    </dgm:pt>
    <dgm:pt modelId="{11AD78C8-2F50-4066-8EEA-0C8C0126CDBE}">
      <dgm:prSet/>
      <dgm:spPr>
        <a:xfrm>
          <a:off x="587774" y="1245821"/>
          <a:ext cx="956406" cy="95640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endParaRPr lang="es-ES" b="1" baseline="0" dirty="0" smtClean="0">
            <a:solidFill>
              <a:sysClr val="window" lastClr="FFFFFF"/>
            </a:solidFill>
            <a:latin typeface="Times New Roman"/>
            <a:ea typeface="+mn-ea"/>
            <a:cs typeface="+mn-cs"/>
          </a:endParaRPr>
        </a:p>
        <a:p>
          <a:pPr marR="0" algn="ctr" rtl="0"/>
          <a:r>
            <a:rPr lang="es-ES" b="1" baseline="0" dirty="0" smtClean="0">
              <a:solidFill>
                <a:sysClr val="window" lastClr="FFFFFF"/>
              </a:solidFill>
              <a:latin typeface="Calibri"/>
              <a:ea typeface="+mn-ea"/>
              <a:cs typeface="+mn-cs"/>
            </a:rPr>
            <a:t>Proveedores</a:t>
          </a:r>
          <a:endParaRPr lang="es-ES" dirty="0" smtClean="0">
            <a:solidFill>
              <a:sysClr val="window" lastClr="FFFFFF"/>
            </a:solidFill>
            <a:latin typeface="Calibri"/>
            <a:ea typeface="+mn-ea"/>
            <a:cs typeface="+mn-cs"/>
          </a:endParaRPr>
        </a:p>
      </dgm:t>
    </dgm:pt>
    <dgm:pt modelId="{25D41F22-2C3D-458A-964E-B5BA14A393A2}" type="parTrans" cxnId="{BFCB1E1D-035D-4A42-A5A6-09394E744553}">
      <dgm:prSet/>
      <dgm:spPr>
        <a:xfrm rot="10800000">
          <a:off x="1544181" y="1705392"/>
          <a:ext cx="287427" cy="37265"/>
        </a:xfrm>
        <a:noFill/>
        <a:ln w="25400" cap="flat" cmpd="sng" algn="ctr">
          <a:solidFill>
            <a:srgbClr val="4F81BD">
              <a:shade val="60000"/>
              <a:hueOff val="0"/>
              <a:satOff val="0"/>
              <a:lumOff val="0"/>
              <a:alphaOff val="0"/>
            </a:srgbClr>
          </a:solidFill>
          <a:prstDash val="solid"/>
        </a:ln>
        <a:effectLst/>
      </dgm:spPr>
      <dgm:t>
        <a:bodyPr/>
        <a:lstStyle/>
        <a:p>
          <a:endParaRPr lang="es-ES">
            <a:solidFill>
              <a:sysClr val="windowText" lastClr="000000">
                <a:hueOff val="0"/>
                <a:satOff val="0"/>
                <a:lumOff val="0"/>
                <a:alphaOff val="0"/>
              </a:sysClr>
            </a:solidFill>
            <a:latin typeface="Calibri"/>
            <a:ea typeface="+mn-ea"/>
            <a:cs typeface="+mn-cs"/>
          </a:endParaRPr>
        </a:p>
      </dgm:t>
    </dgm:pt>
    <dgm:pt modelId="{453F0E20-C585-426D-B64C-6E34BDDEECEE}" type="sibTrans" cxnId="{BFCB1E1D-035D-4A42-A5A6-09394E744553}">
      <dgm:prSet/>
      <dgm:spPr/>
      <dgm:t>
        <a:bodyPr/>
        <a:lstStyle/>
        <a:p>
          <a:endParaRPr lang="es-ES"/>
        </a:p>
      </dgm:t>
    </dgm:pt>
    <dgm:pt modelId="{7E68B74D-BCBC-4DF1-BCD7-9915A94D97F4}" type="pres">
      <dgm:prSet presAssocID="{D1F950BA-EFE2-4F9D-A4F1-420B6E59E5F7}" presName="Name0" presStyleCnt="0">
        <dgm:presLayoutVars>
          <dgm:chMax val="1"/>
          <dgm:dir/>
          <dgm:animLvl val="ctr"/>
          <dgm:resizeHandles val="exact"/>
        </dgm:presLayoutVars>
      </dgm:prSet>
      <dgm:spPr/>
    </dgm:pt>
    <dgm:pt modelId="{26DE5384-EBD1-4AD9-A97F-459208FE1FD4}" type="pres">
      <dgm:prSet presAssocID="{B268E386-EE0F-4D76-ABC8-C7CE528D20AD}" presName="centerShape" presStyleLbl="node0" presStyleIdx="0" presStyleCnt="1"/>
      <dgm:spPr/>
      <dgm:t>
        <a:bodyPr/>
        <a:lstStyle/>
        <a:p>
          <a:endParaRPr lang="es-EC"/>
        </a:p>
      </dgm:t>
    </dgm:pt>
    <dgm:pt modelId="{05C6A38E-B5E7-4166-B317-975E947F59E3}" type="pres">
      <dgm:prSet presAssocID="{B00F253E-8F74-456D-948E-752C16108138}" presName="parTrans" presStyleLbl="sibTrans2D1" presStyleIdx="0" presStyleCnt="4"/>
      <dgm:spPr/>
      <dgm:t>
        <a:bodyPr/>
        <a:lstStyle/>
        <a:p>
          <a:endParaRPr lang="es-EC"/>
        </a:p>
      </dgm:t>
    </dgm:pt>
    <dgm:pt modelId="{401926C9-9173-4939-887A-62079163566C}" type="pres">
      <dgm:prSet presAssocID="{B00F253E-8F74-456D-948E-752C16108138}" presName="connectorText" presStyleLbl="sibTrans2D1" presStyleIdx="0" presStyleCnt="4"/>
      <dgm:spPr/>
      <dgm:t>
        <a:bodyPr/>
        <a:lstStyle/>
        <a:p>
          <a:endParaRPr lang="es-EC"/>
        </a:p>
      </dgm:t>
    </dgm:pt>
    <dgm:pt modelId="{E895C9D4-2730-4A4C-A7A9-BF800A6718AA}" type="pres">
      <dgm:prSet presAssocID="{AF396BB2-AF97-46A7-A786-71DC8AC5CA0A}" presName="node" presStyleLbl="node1" presStyleIdx="0" presStyleCnt="4">
        <dgm:presLayoutVars>
          <dgm:bulletEnabled val="1"/>
        </dgm:presLayoutVars>
      </dgm:prSet>
      <dgm:spPr/>
      <dgm:t>
        <a:bodyPr/>
        <a:lstStyle/>
        <a:p>
          <a:endParaRPr lang="es-EC"/>
        </a:p>
      </dgm:t>
    </dgm:pt>
    <dgm:pt modelId="{C8387662-952C-4645-86FC-F773F16BCA5D}" type="pres">
      <dgm:prSet presAssocID="{2C39F395-6357-41C3-9A74-743D6FCC24BF}" presName="parTrans" presStyleLbl="sibTrans2D1" presStyleIdx="1" presStyleCnt="4"/>
      <dgm:spPr/>
      <dgm:t>
        <a:bodyPr/>
        <a:lstStyle/>
        <a:p>
          <a:endParaRPr lang="es-EC"/>
        </a:p>
      </dgm:t>
    </dgm:pt>
    <dgm:pt modelId="{3068FE14-4A0C-4594-907A-4C7C4DEE02E7}" type="pres">
      <dgm:prSet presAssocID="{2C39F395-6357-41C3-9A74-743D6FCC24BF}" presName="connectorText" presStyleLbl="sibTrans2D1" presStyleIdx="1" presStyleCnt="4"/>
      <dgm:spPr/>
      <dgm:t>
        <a:bodyPr/>
        <a:lstStyle/>
        <a:p>
          <a:endParaRPr lang="es-EC"/>
        </a:p>
      </dgm:t>
    </dgm:pt>
    <dgm:pt modelId="{F735B0DF-82CE-41D1-B8CC-50CDDECB7E24}" type="pres">
      <dgm:prSet presAssocID="{1BE2D97A-0C7F-4E5D-8A6F-613B93E7B048}" presName="node" presStyleLbl="node1" presStyleIdx="1" presStyleCnt="4">
        <dgm:presLayoutVars>
          <dgm:bulletEnabled val="1"/>
        </dgm:presLayoutVars>
      </dgm:prSet>
      <dgm:spPr/>
      <dgm:t>
        <a:bodyPr/>
        <a:lstStyle/>
        <a:p>
          <a:endParaRPr lang="es-EC"/>
        </a:p>
      </dgm:t>
    </dgm:pt>
    <dgm:pt modelId="{D10038DE-4316-4588-9E7F-2BC9FFD4F545}" type="pres">
      <dgm:prSet presAssocID="{D5711CED-C8A6-4505-ADD5-B379F27C3908}" presName="parTrans" presStyleLbl="sibTrans2D1" presStyleIdx="2" presStyleCnt="4"/>
      <dgm:spPr/>
      <dgm:t>
        <a:bodyPr/>
        <a:lstStyle/>
        <a:p>
          <a:endParaRPr lang="es-EC"/>
        </a:p>
      </dgm:t>
    </dgm:pt>
    <dgm:pt modelId="{AFC274B7-3BF5-468B-8C78-C3548712B27D}" type="pres">
      <dgm:prSet presAssocID="{D5711CED-C8A6-4505-ADD5-B379F27C3908}" presName="connectorText" presStyleLbl="sibTrans2D1" presStyleIdx="2" presStyleCnt="4"/>
      <dgm:spPr/>
      <dgm:t>
        <a:bodyPr/>
        <a:lstStyle/>
        <a:p>
          <a:endParaRPr lang="es-EC"/>
        </a:p>
      </dgm:t>
    </dgm:pt>
    <dgm:pt modelId="{8CE537DD-571D-47AF-BE44-4771CEDC5553}" type="pres">
      <dgm:prSet presAssocID="{F1DF798E-63BC-410C-AB22-C0DCAE3CFC01}" presName="node" presStyleLbl="node1" presStyleIdx="2" presStyleCnt="4">
        <dgm:presLayoutVars>
          <dgm:bulletEnabled val="1"/>
        </dgm:presLayoutVars>
      </dgm:prSet>
      <dgm:spPr/>
      <dgm:t>
        <a:bodyPr/>
        <a:lstStyle/>
        <a:p>
          <a:endParaRPr lang="es-EC"/>
        </a:p>
      </dgm:t>
    </dgm:pt>
    <dgm:pt modelId="{CC9EFD65-0B1A-451C-8D0D-CDE40DF3491D}" type="pres">
      <dgm:prSet presAssocID="{25D41F22-2C3D-458A-964E-B5BA14A393A2}" presName="parTrans" presStyleLbl="sibTrans2D1" presStyleIdx="3" presStyleCnt="4"/>
      <dgm:spPr/>
      <dgm:t>
        <a:bodyPr/>
        <a:lstStyle/>
        <a:p>
          <a:endParaRPr lang="es-EC"/>
        </a:p>
      </dgm:t>
    </dgm:pt>
    <dgm:pt modelId="{4DAF003F-8FCC-4655-A91B-E5105DF0DE14}" type="pres">
      <dgm:prSet presAssocID="{25D41F22-2C3D-458A-964E-B5BA14A393A2}" presName="connectorText" presStyleLbl="sibTrans2D1" presStyleIdx="3" presStyleCnt="4"/>
      <dgm:spPr/>
      <dgm:t>
        <a:bodyPr/>
        <a:lstStyle/>
        <a:p>
          <a:endParaRPr lang="es-EC"/>
        </a:p>
      </dgm:t>
    </dgm:pt>
    <dgm:pt modelId="{E116ECFE-60EE-4127-ADDD-678C34CFB03B}" type="pres">
      <dgm:prSet presAssocID="{11AD78C8-2F50-4066-8EEA-0C8C0126CDBE}" presName="node" presStyleLbl="node1" presStyleIdx="3" presStyleCnt="4">
        <dgm:presLayoutVars>
          <dgm:bulletEnabled val="1"/>
        </dgm:presLayoutVars>
      </dgm:prSet>
      <dgm:spPr/>
      <dgm:t>
        <a:bodyPr/>
        <a:lstStyle/>
        <a:p>
          <a:endParaRPr lang="es-EC"/>
        </a:p>
      </dgm:t>
    </dgm:pt>
  </dgm:ptLst>
  <dgm:cxnLst>
    <dgm:cxn modelId="{9B9DCFFB-68C3-4465-B6A5-B55C080453B4}" type="presOf" srcId="{11AD78C8-2F50-4066-8EEA-0C8C0126CDBE}" destId="{E116ECFE-60EE-4127-ADDD-678C34CFB03B}" srcOrd="0" destOrd="0" presId="urn:microsoft.com/office/officeart/2005/8/layout/radial5"/>
    <dgm:cxn modelId="{E262473D-2A51-4B42-BD7F-8CDAD2E44C23}" type="presOf" srcId="{D5711CED-C8A6-4505-ADD5-B379F27C3908}" destId="{AFC274B7-3BF5-468B-8C78-C3548712B27D}" srcOrd="1" destOrd="0" presId="urn:microsoft.com/office/officeart/2005/8/layout/radial5"/>
    <dgm:cxn modelId="{94554961-945B-4E59-9DEB-7987C1687002}" srcId="{B268E386-EE0F-4D76-ABC8-C7CE528D20AD}" destId="{F1DF798E-63BC-410C-AB22-C0DCAE3CFC01}" srcOrd="2" destOrd="0" parTransId="{D5711CED-C8A6-4505-ADD5-B379F27C3908}" sibTransId="{1B74E0EC-116D-4781-BA26-16FC4B754415}"/>
    <dgm:cxn modelId="{F3CEAAEA-3C22-4DF1-99CA-66F623BC0AAC}" type="presOf" srcId="{F1DF798E-63BC-410C-AB22-C0DCAE3CFC01}" destId="{8CE537DD-571D-47AF-BE44-4771CEDC5553}" srcOrd="0" destOrd="0" presId="urn:microsoft.com/office/officeart/2005/8/layout/radial5"/>
    <dgm:cxn modelId="{8A936682-E172-4AAB-82A9-7DD6365E1DDF}" type="presOf" srcId="{D1F950BA-EFE2-4F9D-A4F1-420B6E59E5F7}" destId="{7E68B74D-BCBC-4DF1-BCD7-9915A94D97F4}" srcOrd="0" destOrd="0" presId="urn:microsoft.com/office/officeart/2005/8/layout/radial5"/>
    <dgm:cxn modelId="{1D5FBBC7-84EA-40A9-A243-EEFFCC5448B7}" srcId="{B268E386-EE0F-4D76-ABC8-C7CE528D20AD}" destId="{1BE2D97A-0C7F-4E5D-8A6F-613B93E7B048}" srcOrd="1" destOrd="0" parTransId="{2C39F395-6357-41C3-9A74-743D6FCC24BF}" sibTransId="{88D5EBE3-505C-437C-8C01-58A284CF783B}"/>
    <dgm:cxn modelId="{8DBC357D-BDCC-4517-8819-07E68E36D378}" type="presOf" srcId="{25D41F22-2C3D-458A-964E-B5BA14A393A2}" destId="{CC9EFD65-0B1A-451C-8D0D-CDE40DF3491D}" srcOrd="0" destOrd="0" presId="urn:microsoft.com/office/officeart/2005/8/layout/radial5"/>
    <dgm:cxn modelId="{CF58AD28-04F0-408E-B2FD-E913F7F3B0DB}" type="presOf" srcId="{B00F253E-8F74-456D-948E-752C16108138}" destId="{05C6A38E-B5E7-4166-B317-975E947F59E3}" srcOrd="0" destOrd="0" presId="urn:microsoft.com/office/officeart/2005/8/layout/radial5"/>
    <dgm:cxn modelId="{23596490-9232-4992-B0A7-39EB52E04C8B}" type="presOf" srcId="{1BE2D97A-0C7F-4E5D-8A6F-613B93E7B048}" destId="{F735B0DF-82CE-41D1-B8CC-50CDDECB7E24}" srcOrd="0" destOrd="0" presId="urn:microsoft.com/office/officeart/2005/8/layout/radial5"/>
    <dgm:cxn modelId="{54044014-24BA-4D2C-8B11-668C9CBCA19F}" srcId="{B268E386-EE0F-4D76-ABC8-C7CE528D20AD}" destId="{AF396BB2-AF97-46A7-A786-71DC8AC5CA0A}" srcOrd="0" destOrd="0" parTransId="{B00F253E-8F74-456D-948E-752C16108138}" sibTransId="{1F339AC2-678A-4160-8E4F-E602D2908B4F}"/>
    <dgm:cxn modelId="{A9C4018C-7BEB-4F00-A39F-60B688CD70EF}" type="presOf" srcId="{B00F253E-8F74-456D-948E-752C16108138}" destId="{401926C9-9173-4939-887A-62079163566C}" srcOrd="1" destOrd="0" presId="urn:microsoft.com/office/officeart/2005/8/layout/radial5"/>
    <dgm:cxn modelId="{BFCB1E1D-035D-4A42-A5A6-09394E744553}" srcId="{B268E386-EE0F-4D76-ABC8-C7CE528D20AD}" destId="{11AD78C8-2F50-4066-8EEA-0C8C0126CDBE}" srcOrd="3" destOrd="0" parTransId="{25D41F22-2C3D-458A-964E-B5BA14A393A2}" sibTransId="{453F0E20-C585-426D-B64C-6E34BDDEECEE}"/>
    <dgm:cxn modelId="{6F35E2A4-7314-497E-85A7-06A40139A21A}" type="presOf" srcId="{2C39F395-6357-41C3-9A74-743D6FCC24BF}" destId="{3068FE14-4A0C-4594-907A-4C7C4DEE02E7}" srcOrd="1" destOrd="0" presId="urn:microsoft.com/office/officeart/2005/8/layout/radial5"/>
    <dgm:cxn modelId="{DDD343BB-D2A4-4C6B-BCF4-864B994187B2}" type="presOf" srcId="{AF396BB2-AF97-46A7-A786-71DC8AC5CA0A}" destId="{E895C9D4-2730-4A4C-A7A9-BF800A6718AA}" srcOrd="0" destOrd="0" presId="urn:microsoft.com/office/officeart/2005/8/layout/radial5"/>
    <dgm:cxn modelId="{464217A2-A712-46B7-8756-E26D92D41FD6}" type="presOf" srcId="{B268E386-EE0F-4D76-ABC8-C7CE528D20AD}" destId="{26DE5384-EBD1-4AD9-A97F-459208FE1FD4}" srcOrd="0" destOrd="0" presId="urn:microsoft.com/office/officeart/2005/8/layout/radial5"/>
    <dgm:cxn modelId="{430C5570-F9F1-4460-926E-359DFFD78AA6}" type="presOf" srcId="{2C39F395-6357-41C3-9A74-743D6FCC24BF}" destId="{C8387662-952C-4645-86FC-F773F16BCA5D}" srcOrd="0" destOrd="0" presId="urn:microsoft.com/office/officeart/2005/8/layout/radial5"/>
    <dgm:cxn modelId="{6DF8C18C-7611-484F-A154-43BD1919F372}" type="presOf" srcId="{D5711CED-C8A6-4505-ADD5-B379F27C3908}" destId="{D10038DE-4316-4588-9E7F-2BC9FFD4F545}" srcOrd="0" destOrd="0" presId="urn:microsoft.com/office/officeart/2005/8/layout/radial5"/>
    <dgm:cxn modelId="{58B78521-7142-4342-AD6C-D54B73A86A47}" srcId="{D1F950BA-EFE2-4F9D-A4F1-420B6E59E5F7}" destId="{B268E386-EE0F-4D76-ABC8-C7CE528D20AD}" srcOrd="0" destOrd="0" parTransId="{7B363D10-3D4E-481F-89D8-54111FB6EC2B}" sibTransId="{B8AFAA18-09B4-4ECF-AA98-05E88ECA44A9}"/>
    <dgm:cxn modelId="{0E1C609B-FC28-495A-B7C2-1815C33F4E14}" type="presOf" srcId="{25D41F22-2C3D-458A-964E-B5BA14A393A2}" destId="{4DAF003F-8FCC-4655-A91B-E5105DF0DE14}" srcOrd="1" destOrd="0" presId="urn:microsoft.com/office/officeart/2005/8/layout/radial5"/>
    <dgm:cxn modelId="{D714DD32-2EEE-4796-9717-AD1552A32245}" type="presParOf" srcId="{7E68B74D-BCBC-4DF1-BCD7-9915A94D97F4}" destId="{26DE5384-EBD1-4AD9-A97F-459208FE1FD4}" srcOrd="0" destOrd="0" presId="urn:microsoft.com/office/officeart/2005/8/layout/radial5"/>
    <dgm:cxn modelId="{BB82B6A4-EFD8-4098-9772-992AB6823F1D}" type="presParOf" srcId="{7E68B74D-BCBC-4DF1-BCD7-9915A94D97F4}" destId="{05C6A38E-B5E7-4166-B317-975E947F59E3}" srcOrd="1" destOrd="0" presId="urn:microsoft.com/office/officeart/2005/8/layout/radial5"/>
    <dgm:cxn modelId="{6C951D8E-817C-442C-A946-AE9CE27799FB}" type="presParOf" srcId="{05C6A38E-B5E7-4166-B317-975E947F59E3}" destId="{401926C9-9173-4939-887A-62079163566C}" srcOrd="0" destOrd="0" presId="urn:microsoft.com/office/officeart/2005/8/layout/radial5"/>
    <dgm:cxn modelId="{0AECAA6C-47A9-4B14-93EE-F6C0477B864E}" type="presParOf" srcId="{7E68B74D-BCBC-4DF1-BCD7-9915A94D97F4}" destId="{E895C9D4-2730-4A4C-A7A9-BF800A6718AA}" srcOrd="2" destOrd="0" presId="urn:microsoft.com/office/officeart/2005/8/layout/radial5"/>
    <dgm:cxn modelId="{2CDAA0F9-7EC1-4440-A2BA-8ADE23EC4BB6}" type="presParOf" srcId="{7E68B74D-BCBC-4DF1-BCD7-9915A94D97F4}" destId="{C8387662-952C-4645-86FC-F773F16BCA5D}" srcOrd="3" destOrd="0" presId="urn:microsoft.com/office/officeart/2005/8/layout/radial5"/>
    <dgm:cxn modelId="{5530720D-A220-4282-B17A-E0A8EFC88D66}" type="presParOf" srcId="{C8387662-952C-4645-86FC-F773F16BCA5D}" destId="{3068FE14-4A0C-4594-907A-4C7C4DEE02E7}" srcOrd="0" destOrd="0" presId="urn:microsoft.com/office/officeart/2005/8/layout/radial5"/>
    <dgm:cxn modelId="{7C963A70-61DA-4FBB-9EE8-7457767C16CC}" type="presParOf" srcId="{7E68B74D-BCBC-4DF1-BCD7-9915A94D97F4}" destId="{F735B0DF-82CE-41D1-B8CC-50CDDECB7E24}" srcOrd="4" destOrd="0" presId="urn:microsoft.com/office/officeart/2005/8/layout/radial5"/>
    <dgm:cxn modelId="{13D74F63-E006-4FB9-A488-722FB4B8BFFA}" type="presParOf" srcId="{7E68B74D-BCBC-4DF1-BCD7-9915A94D97F4}" destId="{D10038DE-4316-4588-9E7F-2BC9FFD4F545}" srcOrd="5" destOrd="0" presId="urn:microsoft.com/office/officeart/2005/8/layout/radial5"/>
    <dgm:cxn modelId="{9D338C0D-50FE-44AB-AEF3-B0D40F479A4B}" type="presParOf" srcId="{D10038DE-4316-4588-9E7F-2BC9FFD4F545}" destId="{AFC274B7-3BF5-468B-8C78-C3548712B27D}" srcOrd="0" destOrd="0" presId="urn:microsoft.com/office/officeart/2005/8/layout/radial5"/>
    <dgm:cxn modelId="{68EB88EA-0BDA-47E3-B62E-A35663E99B49}" type="presParOf" srcId="{7E68B74D-BCBC-4DF1-BCD7-9915A94D97F4}" destId="{8CE537DD-571D-47AF-BE44-4771CEDC5553}" srcOrd="6" destOrd="0" presId="urn:microsoft.com/office/officeart/2005/8/layout/radial5"/>
    <dgm:cxn modelId="{36778F07-A883-4837-B2A1-148F0CCC6E75}" type="presParOf" srcId="{7E68B74D-BCBC-4DF1-BCD7-9915A94D97F4}" destId="{CC9EFD65-0B1A-451C-8D0D-CDE40DF3491D}" srcOrd="7" destOrd="0" presId="urn:microsoft.com/office/officeart/2005/8/layout/radial5"/>
    <dgm:cxn modelId="{C6208978-617A-4B43-B44A-BFB6EE85BA11}" type="presParOf" srcId="{CC9EFD65-0B1A-451C-8D0D-CDE40DF3491D}" destId="{4DAF003F-8FCC-4655-A91B-E5105DF0DE14}" srcOrd="0" destOrd="0" presId="urn:microsoft.com/office/officeart/2005/8/layout/radial5"/>
    <dgm:cxn modelId="{9C816495-A4DC-4F81-B36B-DC05F67B3A02}" type="presParOf" srcId="{7E68B74D-BCBC-4DF1-BCD7-9915A94D97F4}" destId="{E116ECFE-60EE-4127-ADDD-678C34CFB03B}" srcOrd="8" destOrd="0" presId="urn:microsoft.com/office/officeart/2005/8/layout/radial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0177F4-BA60-497B-A5D2-76C7C278C0F3}" type="doc">
      <dgm:prSet loTypeId="urn:microsoft.com/office/officeart/2005/8/layout/gear1" loCatId="cycle" qsTypeId="urn:microsoft.com/office/officeart/2005/8/quickstyle/3d1" qsCatId="3D" csTypeId="urn:microsoft.com/office/officeart/2005/8/colors/colorful5" csCatId="colorful" phldr="1"/>
      <dgm:spPr/>
    </dgm:pt>
    <dgm:pt modelId="{C184F2C2-681D-48AA-B2F1-90923F437071}">
      <dgm:prSet phldrT="[Texto]"/>
      <dgm:spPr>
        <a:blipFill rotWithShape="0">
          <a:blip xmlns:r="http://schemas.openxmlformats.org/officeDocument/2006/relationships" r:embed="rId1"/>
          <a:stretch>
            <a:fillRect/>
          </a:stretch>
        </a:blipFill>
      </dgm:spPr>
      <dgm:t>
        <a:bodyPr/>
        <a:lstStyle/>
        <a:p>
          <a:endParaRPr lang="es-EC" dirty="0"/>
        </a:p>
      </dgm:t>
    </dgm:pt>
    <dgm:pt modelId="{88DE3082-57CB-448E-AF47-222DF9E5A0AF}" type="parTrans" cxnId="{5DFD8B3E-2DA9-4B2C-BABD-D04992183BBA}">
      <dgm:prSet/>
      <dgm:spPr/>
      <dgm:t>
        <a:bodyPr/>
        <a:lstStyle/>
        <a:p>
          <a:endParaRPr lang="es-EC"/>
        </a:p>
      </dgm:t>
    </dgm:pt>
    <dgm:pt modelId="{ECB61A3B-5913-4A64-BF66-48E557F793FB}" type="sibTrans" cxnId="{5DFD8B3E-2DA9-4B2C-BABD-D04992183BBA}">
      <dgm:prSet/>
      <dgm:spPr/>
      <dgm:t>
        <a:bodyPr/>
        <a:lstStyle/>
        <a:p>
          <a:endParaRPr lang="es-EC"/>
        </a:p>
      </dgm:t>
    </dgm:pt>
    <dgm:pt modelId="{C9DC9F3B-271F-40BD-983E-01C061BCDFEB}">
      <dgm:prSet phldrT="[Texto]"/>
      <dgm:spPr>
        <a:blipFill rotWithShape="0">
          <a:blip xmlns:r="http://schemas.openxmlformats.org/officeDocument/2006/relationships" r:embed="rId2"/>
          <a:stretch>
            <a:fillRect/>
          </a:stretch>
        </a:blipFill>
      </dgm:spPr>
      <dgm:t>
        <a:bodyPr/>
        <a:lstStyle/>
        <a:p>
          <a:endParaRPr lang="es-EC" dirty="0"/>
        </a:p>
      </dgm:t>
    </dgm:pt>
    <dgm:pt modelId="{48B73C66-3720-455D-903F-9791D980DB85}" type="parTrans" cxnId="{DE193484-F4C3-4100-9452-EC30724C9DDB}">
      <dgm:prSet/>
      <dgm:spPr/>
      <dgm:t>
        <a:bodyPr/>
        <a:lstStyle/>
        <a:p>
          <a:endParaRPr lang="es-EC"/>
        </a:p>
      </dgm:t>
    </dgm:pt>
    <dgm:pt modelId="{D6DBD3FB-87B4-47D6-A5A7-AA377B82D101}" type="sibTrans" cxnId="{DE193484-F4C3-4100-9452-EC30724C9DDB}">
      <dgm:prSet/>
      <dgm:spPr/>
      <dgm:t>
        <a:bodyPr/>
        <a:lstStyle/>
        <a:p>
          <a:endParaRPr lang="es-EC"/>
        </a:p>
      </dgm:t>
    </dgm:pt>
    <dgm:pt modelId="{EE7A2AF8-0126-4CC7-BA40-937EFD474F4E}">
      <dgm:prSet phldrT="[Texto]"/>
      <dgm:spPr>
        <a:blipFill rotWithShape="0">
          <a:blip xmlns:r="http://schemas.openxmlformats.org/officeDocument/2006/relationships" r:embed="rId3"/>
          <a:stretch>
            <a:fillRect/>
          </a:stretch>
        </a:blipFill>
      </dgm:spPr>
      <dgm:t>
        <a:bodyPr/>
        <a:lstStyle/>
        <a:p>
          <a:endParaRPr lang="es-EC" dirty="0"/>
        </a:p>
      </dgm:t>
    </dgm:pt>
    <dgm:pt modelId="{CC4E32B1-F599-4227-91A6-12DC8C65009A}" type="parTrans" cxnId="{705147EC-1731-462F-9F22-A390215E9C1D}">
      <dgm:prSet/>
      <dgm:spPr/>
      <dgm:t>
        <a:bodyPr/>
        <a:lstStyle/>
        <a:p>
          <a:endParaRPr lang="es-EC"/>
        </a:p>
      </dgm:t>
    </dgm:pt>
    <dgm:pt modelId="{16BE8034-B2A8-456D-BF4C-8251942AB759}" type="sibTrans" cxnId="{705147EC-1731-462F-9F22-A390215E9C1D}">
      <dgm:prSet/>
      <dgm:spPr/>
      <dgm:t>
        <a:bodyPr/>
        <a:lstStyle/>
        <a:p>
          <a:endParaRPr lang="es-EC"/>
        </a:p>
      </dgm:t>
    </dgm:pt>
    <dgm:pt modelId="{63B12FA4-D76A-4C08-94D2-341A1727939D}" type="pres">
      <dgm:prSet presAssocID="{4F0177F4-BA60-497B-A5D2-76C7C278C0F3}" presName="composite" presStyleCnt="0">
        <dgm:presLayoutVars>
          <dgm:chMax val="3"/>
          <dgm:animLvl val="lvl"/>
          <dgm:resizeHandles val="exact"/>
        </dgm:presLayoutVars>
      </dgm:prSet>
      <dgm:spPr/>
    </dgm:pt>
    <dgm:pt modelId="{7E57FF88-F205-40FA-A5A0-4C372E1046EC}" type="pres">
      <dgm:prSet presAssocID="{C184F2C2-681D-48AA-B2F1-90923F437071}" presName="gear1" presStyleLbl="node1" presStyleIdx="0" presStyleCnt="3" custLinFactNeighborX="-20000" custLinFactNeighborY="22510">
        <dgm:presLayoutVars>
          <dgm:chMax val="1"/>
          <dgm:bulletEnabled val="1"/>
        </dgm:presLayoutVars>
      </dgm:prSet>
      <dgm:spPr/>
      <dgm:t>
        <a:bodyPr/>
        <a:lstStyle/>
        <a:p>
          <a:endParaRPr lang="es-EC"/>
        </a:p>
      </dgm:t>
    </dgm:pt>
    <dgm:pt modelId="{9C4C9742-039A-44F7-8D54-F39ED614D31A}" type="pres">
      <dgm:prSet presAssocID="{C184F2C2-681D-48AA-B2F1-90923F437071}" presName="gear1srcNode" presStyleLbl="node1" presStyleIdx="0" presStyleCnt="3"/>
      <dgm:spPr/>
      <dgm:t>
        <a:bodyPr/>
        <a:lstStyle/>
        <a:p>
          <a:endParaRPr lang="es-EC"/>
        </a:p>
      </dgm:t>
    </dgm:pt>
    <dgm:pt modelId="{0D5ECB9D-982C-4241-BB4C-E7262AB0D6FB}" type="pres">
      <dgm:prSet presAssocID="{C184F2C2-681D-48AA-B2F1-90923F437071}" presName="gear1dstNode" presStyleLbl="node1" presStyleIdx="0" presStyleCnt="3"/>
      <dgm:spPr/>
      <dgm:t>
        <a:bodyPr/>
        <a:lstStyle/>
        <a:p>
          <a:endParaRPr lang="es-EC"/>
        </a:p>
      </dgm:t>
    </dgm:pt>
    <dgm:pt modelId="{8DE3A4D1-8898-4015-9939-20235DE5A850}" type="pres">
      <dgm:prSet presAssocID="{EE7A2AF8-0126-4CC7-BA40-937EFD474F4E}" presName="gear2" presStyleLbl="node1" presStyleIdx="1" presStyleCnt="3" custLinFactNeighborX="22500" custLinFactNeighborY="-41549">
        <dgm:presLayoutVars>
          <dgm:chMax val="1"/>
          <dgm:bulletEnabled val="1"/>
        </dgm:presLayoutVars>
      </dgm:prSet>
      <dgm:spPr/>
      <dgm:t>
        <a:bodyPr/>
        <a:lstStyle/>
        <a:p>
          <a:endParaRPr lang="es-EC"/>
        </a:p>
      </dgm:t>
    </dgm:pt>
    <dgm:pt modelId="{FCB4B8AD-B93C-486F-AC25-E4871532B731}" type="pres">
      <dgm:prSet presAssocID="{EE7A2AF8-0126-4CC7-BA40-937EFD474F4E}" presName="gear2srcNode" presStyleLbl="node1" presStyleIdx="1" presStyleCnt="3"/>
      <dgm:spPr/>
      <dgm:t>
        <a:bodyPr/>
        <a:lstStyle/>
        <a:p>
          <a:endParaRPr lang="es-EC"/>
        </a:p>
      </dgm:t>
    </dgm:pt>
    <dgm:pt modelId="{7A1E8750-7FF1-4D6C-9BB7-3A044A849674}" type="pres">
      <dgm:prSet presAssocID="{EE7A2AF8-0126-4CC7-BA40-937EFD474F4E}" presName="gear2dstNode" presStyleLbl="node1" presStyleIdx="1" presStyleCnt="3"/>
      <dgm:spPr/>
      <dgm:t>
        <a:bodyPr/>
        <a:lstStyle/>
        <a:p>
          <a:endParaRPr lang="es-EC"/>
        </a:p>
      </dgm:t>
    </dgm:pt>
    <dgm:pt modelId="{46142420-1565-4F78-8E10-E491715CCD20}" type="pres">
      <dgm:prSet presAssocID="{C9DC9F3B-271F-40BD-983E-01C061BCDFEB}" presName="gear3" presStyleLbl="node1" presStyleIdx="2" presStyleCnt="3" custLinFactNeighborX="14583" custLinFactNeighborY="-59624"/>
      <dgm:spPr/>
      <dgm:t>
        <a:bodyPr/>
        <a:lstStyle/>
        <a:p>
          <a:endParaRPr lang="es-EC"/>
        </a:p>
      </dgm:t>
    </dgm:pt>
    <dgm:pt modelId="{952BDC67-92B0-4396-8FE5-6C5B57D270BB}" type="pres">
      <dgm:prSet presAssocID="{C9DC9F3B-271F-40BD-983E-01C061BCDFEB}" presName="gear3tx" presStyleLbl="node1" presStyleIdx="2" presStyleCnt="3">
        <dgm:presLayoutVars>
          <dgm:chMax val="1"/>
          <dgm:bulletEnabled val="1"/>
        </dgm:presLayoutVars>
      </dgm:prSet>
      <dgm:spPr/>
      <dgm:t>
        <a:bodyPr/>
        <a:lstStyle/>
        <a:p>
          <a:endParaRPr lang="es-EC"/>
        </a:p>
      </dgm:t>
    </dgm:pt>
    <dgm:pt modelId="{DC0D0F74-4CDC-4EDE-8AB0-DF665ADBC81A}" type="pres">
      <dgm:prSet presAssocID="{C9DC9F3B-271F-40BD-983E-01C061BCDFEB}" presName="gear3srcNode" presStyleLbl="node1" presStyleIdx="2" presStyleCnt="3"/>
      <dgm:spPr/>
      <dgm:t>
        <a:bodyPr/>
        <a:lstStyle/>
        <a:p>
          <a:endParaRPr lang="es-EC"/>
        </a:p>
      </dgm:t>
    </dgm:pt>
    <dgm:pt modelId="{FF7EF30E-21F6-4A06-A188-4FEEDF93BF7B}" type="pres">
      <dgm:prSet presAssocID="{C9DC9F3B-271F-40BD-983E-01C061BCDFEB}" presName="gear3dstNode" presStyleLbl="node1" presStyleIdx="2" presStyleCnt="3"/>
      <dgm:spPr/>
      <dgm:t>
        <a:bodyPr/>
        <a:lstStyle/>
        <a:p>
          <a:endParaRPr lang="es-EC"/>
        </a:p>
      </dgm:t>
    </dgm:pt>
    <dgm:pt modelId="{9AAF58E1-0E29-4537-9227-6D6430274C49}" type="pres">
      <dgm:prSet presAssocID="{ECB61A3B-5913-4A64-BF66-48E557F793FB}" presName="connector1" presStyleLbl="sibTrans2D1" presStyleIdx="0" presStyleCnt="3" custLinFactNeighborX="-17888" custLinFactNeighborY="17868"/>
      <dgm:spPr/>
      <dgm:t>
        <a:bodyPr/>
        <a:lstStyle/>
        <a:p>
          <a:endParaRPr lang="es-EC"/>
        </a:p>
      </dgm:t>
    </dgm:pt>
    <dgm:pt modelId="{8AED1880-4BCA-49D9-808C-A0FABA33846D}" type="pres">
      <dgm:prSet presAssocID="{16BE8034-B2A8-456D-BF4C-8251942AB759}" presName="connector2" presStyleLbl="sibTrans2D1" presStyleIdx="1" presStyleCnt="3" custLinFactNeighborX="15804" custLinFactNeighborY="-27058"/>
      <dgm:spPr/>
      <dgm:t>
        <a:bodyPr/>
        <a:lstStyle/>
        <a:p>
          <a:endParaRPr lang="es-EC"/>
        </a:p>
      </dgm:t>
    </dgm:pt>
    <dgm:pt modelId="{D30E6682-43D2-4E4F-A459-BAF6D7691D68}" type="pres">
      <dgm:prSet presAssocID="{D6DBD3FB-87B4-47D6-A5A7-AA377B82D101}" presName="connector3" presStyleLbl="sibTrans2D1" presStyleIdx="2" presStyleCnt="3" custLinFactNeighborX="13892" custLinFactNeighborY="-51696"/>
      <dgm:spPr/>
      <dgm:t>
        <a:bodyPr/>
        <a:lstStyle/>
        <a:p>
          <a:endParaRPr lang="es-EC"/>
        </a:p>
      </dgm:t>
    </dgm:pt>
  </dgm:ptLst>
  <dgm:cxnLst>
    <dgm:cxn modelId="{031E4F8F-5E63-452C-9C65-A0BB57034F95}" type="presOf" srcId="{ECB61A3B-5913-4A64-BF66-48E557F793FB}" destId="{9AAF58E1-0E29-4537-9227-6D6430274C49}" srcOrd="0" destOrd="0" presId="urn:microsoft.com/office/officeart/2005/8/layout/gear1"/>
    <dgm:cxn modelId="{985B20D0-6884-448E-9C70-197837D11EFB}" type="presOf" srcId="{C184F2C2-681D-48AA-B2F1-90923F437071}" destId="{0D5ECB9D-982C-4241-BB4C-E7262AB0D6FB}" srcOrd="2" destOrd="0" presId="urn:microsoft.com/office/officeart/2005/8/layout/gear1"/>
    <dgm:cxn modelId="{705147EC-1731-462F-9F22-A390215E9C1D}" srcId="{4F0177F4-BA60-497B-A5D2-76C7C278C0F3}" destId="{EE7A2AF8-0126-4CC7-BA40-937EFD474F4E}" srcOrd="1" destOrd="0" parTransId="{CC4E32B1-F599-4227-91A6-12DC8C65009A}" sibTransId="{16BE8034-B2A8-456D-BF4C-8251942AB759}"/>
    <dgm:cxn modelId="{4C23AFEA-2BD2-4A52-A2B9-A3D3314AEFB6}" type="presOf" srcId="{16BE8034-B2A8-456D-BF4C-8251942AB759}" destId="{8AED1880-4BCA-49D9-808C-A0FABA33846D}" srcOrd="0" destOrd="0" presId="urn:microsoft.com/office/officeart/2005/8/layout/gear1"/>
    <dgm:cxn modelId="{9FACE0B0-FFB8-45EF-9B2F-723BC7B98E22}" type="presOf" srcId="{D6DBD3FB-87B4-47D6-A5A7-AA377B82D101}" destId="{D30E6682-43D2-4E4F-A459-BAF6D7691D68}" srcOrd="0" destOrd="0" presId="urn:microsoft.com/office/officeart/2005/8/layout/gear1"/>
    <dgm:cxn modelId="{DE193484-F4C3-4100-9452-EC30724C9DDB}" srcId="{4F0177F4-BA60-497B-A5D2-76C7C278C0F3}" destId="{C9DC9F3B-271F-40BD-983E-01C061BCDFEB}" srcOrd="2" destOrd="0" parTransId="{48B73C66-3720-455D-903F-9791D980DB85}" sibTransId="{D6DBD3FB-87B4-47D6-A5A7-AA377B82D101}"/>
    <dgm:cxn modelId="{93DA6619-5D72-4913-B878-EAB0B0A9D09D}" type="presOf" srcId="{EE7A2AF8-0126-4CC7-BA40-937EFD474F4E}" destId="{FCB4B8AD-B93C-486F-AC25-E4871532B731}" srcOrd="1" destOrd="0" presId="urn:microsoft.com/office/officeart/2005/8/layout/gear1"/>
    <dgm:cxn modelId="{0B0F1FD3-9581-455C-B8C3-04259C7B0965}" type="presOf" srcId="{C184F2C2-681D-48AA-B2F1-90923F437071}" destId="{9C4C9742-039A-44F7-8D54-F39ED614D31A}" srcOrd="1" destOrd="0" presId="urn:microsoft.com/office/officeart/2005/8/layout/gear1"/>
    <dgm:cxn modelId="{B49ADE71-3D32-4C19-96BD-FD7CDD5FC86E}" type="presOf" srcId="{C9DC9F3B-271F-40BD-983E-01C061BCDFEB}" destId="{FF7EF30E-21F6-4A06-A188-4FEEDF93BF7B}" srcOrd="3" destOrd="0" presId="urn:microsoft.com/office/officeart/2005/8/layout/gear1"/>
    <dgm:cxn modelId="{5DFD8B3E-2DA9-4B2C-BABD-D04992183BBA}" srcId="{4F0177F4-BA60-497B-A5D2-76C7C278C0F3}" destId="{C184F2C2-681D-48AA-B2F1-90923F437071}" srcOrd="0" destOrd="0" parTransId="{88DE3082-57CB-448E-AF47-222DF9E5A0AF}" sibTransId="{ECB61A3B-5913-4A64-BF66-48E557F793FB}"/>
    <dgm:cxn modelId="{6A7C1BB4-4A00-4950-8116-B77861E24A2B}" type="presOf" srcId="{C9DC9F3B-271F-40BD-983E-01C061BCDFEB}" destId="{46142420-1565-4F78-8E10-E491715CCD20}" srcOrd="0" destOrd="0" presId="urn:microsoft.com/office/officeart/2005/8/layout/gear1"/>
    <dgm:cxn modelId="{57578CBB-01D0-462C-B599-67DB35534C8E}" type="presOf" srcId="{EE7A2AF8-0126-4CC7-BA40-937EFD474F4E}" destId="{7A1E8750-7FF1-4D6C-9BB7-3A044A849674}" srcOrd="2" destOrd="0" presId="urn:microsoft.com/office/officeart/2005/8/layout/gear1"/>
    <dgm:cxn modelId="{F2A420BD-E67D-433C-8833-F77CF03E45F8}" type="presOf" srcId="{C184F2C2-681D-48AA-B2F1-90923F437071}" destId="{7E57FF88-F205-40FA-A5A0-4C372E1046EC}" srcOrd="0" destOrd="0" presId="urn:microsoft.com/office/officeart/2005/8/layout/gear1"/>
    <dgm:cxn modelId="{C979D5B6-64C0-424A-A2A8-BC697830AD13}" type="presOf" srcId="{C9DC9F3B-271F-40BD-983E-01C061BCDFEB}" destId="{DC0D0F74-4CDC-4EDE-8AB0-DF665ADBC81A}" srcOrd="2" destOrd="0" presId="urn:microsoft.com/office/officeart/2005/8/layout/gear1"/>
    <dgm:cxn modelId="{C447B3E7-374F-41EE-A1C5-13271F6AA484}" type="presOf" srcId="{EE7A2AF8-0126-4CC7-BA40-937EFD474F4E}" destId="{8DE3A4D1-8898-4015-9939-20235DE5A850}" srcOrd="0" destOrd="0" presId="urn:microsoft.com/office/officeart/2005/8/layout/gear1"/>
    <dgm:cxn modelId="{5B9EFC6C-D622-4FD9-AE29-0973F24E0E18}" type="presOf" srcId="{4F0177F4-BA60-497B-A5D2-76C7C278C0F3}" destId="{63B12FA4-D76A-4C08-94D2-341A1727939D}" srcOrd="0" destOrd="0" presId="urn:microsoft.com/office/officeart/2005/8/layout/gear1"/>
    <dgm:cxn modelId="{F74E30E7-23DC-4B9F-8EF4-7AA5445A68E2}" type="presOf" srcId="{C9DC9F3B-271F-40BD-983E-01C061BCDFEB}" destId="{952BDC67-92B0-4396-8FE5-6C5B57D270BB}" srcOrd="1" destOrd="0" presId="urn:microsoft.com/office/officeart/2005/8/layout/gear1"/>
    <dgm:cxn modelId="{F54E493C-4A6D-4FE6-9D74-A0FE85B6BD59}" type="presParOf" srcId="{63B12FA4-D76A-4C08-94D2-341A1727939D}" destId="{7E57FF88-F205-40FA-A5A0-4C372E1046EC}" srcOrd="0" destOrd="0" presId="urn:microsoft.com/office/officeart/2005/8/layout/gear1"/>
    <dgm:cxn modelId="{06951A37-00DF-4143-B63E-928020390182}" type="presParOf" srcId="{63B12FA4-D76A-4C08-94D2-341A1727939D}" destId="{9C4C9742-039A-44F7-8D54-F39ED614D31A}" srcOrd="1" destOrd="0" presId="urn:microsoft.com/office/officeart/2005/8/layout/gear1"/>
    <dgm:cxn modelId="{F3236C04-132B-4F9A-81AB-AFD3D9F950B0}" type="presParOf" srcId="{63B12FA4-D76A-4C08-94D2-341A1727939D}" destId="{0D5ECB9D-982C-4241-BB4C-E7262AB0D6FB}" srcOrd="2" destOrd="0" presId="urn:microsoft.com/office/officeart/2005/8/layout/gear1"/>
    <dgm:cxn modelId="{4C3B939A-C3EF-4402-91A6-D618D9E4F328}" type="presParOf" srcId="{63B12FA4-D76A-4C08-94D2-341A1727939D}" destId="{8DE3A4D1-8898-4015-9939-20235DE5A850}" srcOrd="3" destOrd="0" presId="urn:microsoft.com/office/officeart/2005/8/layout/gear1"/>
    <dgm:cxn modelId="{96FFD5C7-0B8F-45F3-BA58-5800CDC04CDC}" type="presParOf" srcId="{63B12FA4-D76A-4C08-94D2-341A1727939D}" destId="{FCB4B8AD-B93C-486F-AC25-E4871532B731}" srcOrd="4" destOrd="0" presId="urn:microsoft.com/office/officeart/2005/8/layout/gear1"/>
    <dgm:cxn modelId="{B5550743-C7FF-42F2-922E-5B3BE7886A6D}" type="presParOf" srcId="{63B12FA4-D76A-4C08-94D2-341A1727939D}" destId="{7A1E8750-7FF1-4D6C-9BB7-3A044A849674}" srcOrd="5" destOrd="0" presId="urn:microsoft.com/office/officeart/2005/8/layout/gear1"/>
    <dgm:cxn modelId="{6CF33060-8D16-4C2D-851C-5E68B96FE488}" type="presParOf" srcId="{63B12FA4-D76A-4C08-94D2-341A1727939D}" destId="{46142420-1565-4F78-8E10-E491715CCD20}" srcOrd="6" destOrd="0" presId="urn:microsoft.com/office/officeart/2005/8/layout/gear1"/>
    <dgm:cxn modelId="{BA9C71D7-AB7D-47B1-97AE-9DDF4B7BCD0A}" type="presParOf" srcId="{63B12FA4-D76A-4C08-94D2-341A1727939D}" destId="{952BDC67-92B0-4396-8FE5-6C5B57D270BB}" srcOrd="7" destOrd="0" presId="urn:microsoft.com/office/officeart/2005/8/layout/gear1"/>
    <dgm:cxn modelId="{8F3C68AE-CB4F-4038-ABFD-E24A106BC031}" type="presParOf" srcId="{63B12FA4-D76A-4C08-94D2-341A1727939D}" destId="{DC0D0F74-4CDC-4EDE-8AB0-DF665ADBC81A}" srcOrd="8" destOrd="0" presId="urn:microsoft.com/office/officeart/2005/8/layout/gear1"/>
    <dgm:cxn modelId="{DBD18421-A91E-43F1-9768-6732D8D52BD4}" type="presParOf" srcId="{63B12FA4-D76A-4C08-94D2-341A1727939D}" destId="{FF7EF30E-21F6-4A06-A188-4FEEDF93BF7B}" srcOrd="9" destOrd="0" presId="urn:microsoft.com/office/officeart/2005/8/layout/gear1"/>
    <dgm:cxn modelId="{23449FA8-92D2-4EAA-9973-FC629041FA5A}" type="presParOf" srcId="{63B12FA4-D76A-4C08-94D2-341A1727939D}" destId="{9AAF58E1-0E29-4537-9227-6D6430274C49}" srcOrd="10" destOrd="0" presId="urn:microsoft.com/office/officeart/2005/8/layout/gear1"/>
    <dgm:cxn modelId="{4CD8CC8F-427C-4680-BD8D-A888471EE84B}" type="presParOf" srcId="{63B12FA4-D76A-4C08-94D2-341A1727939D}" destId="{8AED1880-4BCA-49D9-808C-A0FABA33846D}" srcOrd="11" destOrd="0" presId="urn:microsoft.com/office/officeart/2005/8/layout/gear1"/>
    <dgm:cxn modelId="{F2CFC2AB-D27A-472A-8159-9F27A5AECFE0}" type="presParOf" srcId="{63B12FA4-D76A-4C08-94D2-341A1727939D}" destId="{D30E6682-43D2-4E4F-A459-BAF6D7691D68}"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0177F4-BA60-497B-A5D2-76C7C278C0F3}" type="doc">
      <dgm:prSet loTypeId="urn:microsoft.com/office/officeart/2005/8/layout/gear1" loCatId="cycle" qsTypeId="urn:microsoft.com/office/officeart/2005/8/quickstyle/3d1" qsCatId="3D" csTypeId="urn:microsoft.com/office/officeart/2005/8/colors/colorful5" csCatId="colorful" phldr="1"/>
      <dgm:spPr/>
    </dgm:pt>
    <dgm:pt modelId="{C184F2C2-681D-48AA-B2F1-90923F437071}">
      <dgm:prSet phldrT="[Texto]"/>
      <dgm:spPr>
        <a:blipFill rotWithShape="0">
          <a:blip xmlns:r="http://schemas.openxmlformats.org/officeDocument/2006/relationships" r:embed="rId1"/>
          <a:stretch>
            <a:fillRect/>
          </a:stretch>
        </a:blipFill>
      </dgm:spPr>
      <dgm:t>
        <a:bodyPr/>
        <a:lstStyle/>
        <a:p>
          <a:endParaRPr lang="es-EC" dirty="0"/>
        </a:p>
      </dgm:t>
    </dgm:pt>
    <dgm:pt modelId="{88DE3082-57CB-448E-AF47-222DF9E5A0AF}" type="parTrans" cxnId="{5DFD8B3E-2DA9-4B2C-BABD-D04992183BBA}">
      <dgm:prSet/>
      <dgm:spPr/>
      <dgm:t>
        <a:bodyPr/>
        <a:lstStyle/>
        <a:p>
          <a:endParaRPr lang="es-EC"/>
        </a:p>
      </dgm:t>
    </dgm:pt>
    <dgm:pt modelId="{ECB61A3B-5913-4A64-BF66-48E557F793FB}" type="sibTrans" cxnId="{5DFD8B3E-2DA9-4B2C-BABD-D04992183BBA}">
      <dgm:prSet/>
      <dgm:spPr/>
      <dgm:t>
        <a:bodyPr/>
        <a:lstStyle/>
        <a:p>
          <a:endParaRPr lang="es-EC"/>
        </a:p>
      </dgm:t>
    </dgm:pt>
    <dgm:pt modelId="{C9DC9F3B-271F-40BD-983E-01C061BCDFEB}">
      <dgm:prSet phldrT="[Texto]"/>
      <dgm:spPr>
        <a:blipFill rotWithShape="0">
          <a:blip xmlns:r="http://schemas.openxmlformats.org/officeDocument/2006/relationships" r:embed="rId2"/>
          <a:stretch>
            <a:fillRect/>
          </a:stretch>
        </a:blipFill>
      </dgm:spPr>
      <dgm:t>
        <a:bodyPr/>
        <a:lstStyle/>
        <a:p>
          <a:endParaRPr lang="es-EC" dirty="0"/>
        </a:p>
      </dgm:t>
    </dgm:pt>
    <dgm:pt modelId="{48B73C66-3720-455D-903F-9791D980DB85}" type="parTrans" cxnId="{DE193484-F4C3-4100-9452-EC30724C9DDB}">
      <dgm:prSet/>
      <dgm:spPr/>
      <dgm:t>
        <a:bodyPr/>
        <a:lstStyle/>
        <a:p>
          <a:endParaRPr lang="es-EC"/>
        </a:p>
      </dgm:t>
    </dgm:pt>
    <dgm:pt modelId="{D6DBD3FB-87B4-47D6-A5A7-AA377B82D101}" type="sibTrans" cxnId="{DE193484-F4C3-4100-9452-EC30724C9DDB}">
      <dgm:prSet/>
      <dgm:spPr/>
      <dgm:t>
        <a:bodyPr/>
        <a:lstStyle/>
        <a:p>
          <a:endParaRPr lang="es-EC"/>
        </a:p>
      </dgm:t>
    </dgm:pt>
    <dgm:pt modelId="{EE7A2AF8-0126-4CC7-BA40-937EFD474F4E}">
      <dgm:prSet phldrT="[Texto]"/>
      <dgm:spPr>
        <a:blipFill rotWithShape="0">
          <a:blip xmlns:r="http://schemas.openxmlformats.org/officeDocument/2006/relationships" r:embed="rId3"/>
          <a:stretch>
            <a:fillRect/>
          </a:stretch>
        </a:blipFill>
      </dgm:spPr>
      <dgm:t>
        <a:bodyPr/>
        <a:lstStyle/>
        <a:p>
          <a:endParaRPr lang="es-EC" dirty="0"/>
        </a:p>
      </dgm:t>
    </dgm:pt>
    <dgm:pt modelId="{CC4E32B1-F599-4227-91A6-12DC8C65009A}" type="parTrans" cxnId="{705147EC-1731-462F-9F22-A390215E9C1D}">
      <dgm:prSet/>
      <dgm:spPr/>
      <dgm:t>
        <a:bodyPr/>
        <a:lstStyle/>
        <a:p>
          <a:endParaRPr lang="es-EC"/>
        </a:p>
      </dgm:t>
    </dgm:pt>
    <dgm:pt modelId="{16BE8034-B2A8-456D-BF4C-8251942AB759}" type="sibTrans" cxnId="{705147EC-1731-462F-9F22-A390215E9C1D}">
      <dgm:prSet/>
      <dgm:spPr/>
      <dgm:t>
        <a:bodyPr/>
        <a:lstStyle/>
        <a:p>
          <a:endParaRPr lang="es-EC"/>
        </a:p>
      </dgm:t>
    </dgm:pt>
    <dgm:pt modelId="{63B12FA4-D76A-4C08-94D2-341A1727939D}" type="pres">
      <dgm:prSet presAssocID="{4F0177F4-BA60-497B-A5D2-76C7C278C0F3}" presName="composite" presStyleCnt="0">
        <dgm:presLayoutVars>
          <dgm:chMax val="3"/>
          <dgm:animLvl val="lvl"/>
          <dgm:resizeHandles val="exact"/>
        </dgm:presLayoutVars>
      </dgm:prSet>
      <dgm:spPr/>
    </dgm:pt>
    <dgm:pt modelId="{7E57FF88-F205-40FA-A5A0-4C372E1046EC}" type="pres">
      <dgm:prSet presAssocID="{C184F2C2-681D-48AA-B2F1-90923F437071}" presName="gear1" presStyleLbl="node1" presStyleIdx="0" presStyleCnt="3" custLinFactNeighborX="-20000" custLinFactNeighborY="22510">
        <dgm:presLayoutVars>
          <dgm:chMax val="1"/>
          <dgm:bulletEnabled val="1"/>
        </dgm:presLayoutVars>
      </dgm:prSet>
      <dgm:spPr/>
      <dgm:t>
        <a:bodyPr/>
        <a:lstStyle/>
        <a:p>
          <a:endParaRPr lang="es-EC"/>
        </a:p>
      </dgm:t>
    </dgm:pt>
    <dgm:pt modelId="{9C4C9742-039A-44F7-8D54-F39ED614D31A}" type="pres">
      <dgm:prSet presAssocID="{C184F2C2-681D-48AA-B2F1-90923F437071}" presName="gear1srcNode" presStyleLbl="node1" presStyleIdx="0" presStyleCnt="3"/>
      <dgm:spPr/>
      <dgm:t>
        <a:bodyPr/>
        <a:lstStyle/>
        <a:p>
          <a:endParaRPr lang="es-EC"/>
        </a:p>
      </dgm:t>
    </dgm:pt>
    <dgm:pt modelId="{0D5ECB9D-982C-4241-BB4C-E7262AB0D6FB}" type="pres">
      <dgm:prSet presAssocID="{C184F2C2-681D-48AA-B2F1-90923F437071}" presName="gear1dstNode" presStyleLbl="node1" presStyleIdx="0" presStyleCnt="3"/>
      <dgm:spPr/>
      <dgm:t>
        <a:bodyPr/>
        <a:lstStyle/>
        <a:p>
          <a:endParaRPr lang="es-EC"/>
        </a:p>
      </dgm:t>
    </dgm:pt>
    <dgm:pt modelId="{8DE3A4D1-8898-4015-9939-20235DE5A850}" type="pres">
      <dgm:prSet presAssocID="{EE7A2AF8-0126-4CC7-BA40-937EFD474F4E}" presName="gear2" presStyleLbl="node1" presStyleIdx="1" presStyleCnt="3" custLinFactNeighborX="22500" custLinFactNeighborY="-41549">
        <dgm:presLayoutVars>
          <dgm:chMax val="1"/>
          <dgm:bulletEnabled val="1"/>
        </dgm:presLayoutVars>
      </dgm:prSet>
      <dgm:spPr/>
      <dgm:t>
        <a:bodyPr/>
        <a:lstStyle/>
        <a:p>
          <a:endParaRPr lang="es-EC"/>
        </a:p>
      </dgm:t>
    </dgm:pt>
    <dgm:pt modelId="{FCB4B8AD-B93C-486F-AC25-E4871532B731}" type="pres">
      <dgm:prSet presAssocID="{EE7A2AF8-0126-4CC7-BA40-937EFD474F4E}" presName="gear2srcNode" presStyleLbl="node1" presStyleIdx="1" presStyleCnt="3"/>
      <dgm:spPr/>
      <dgm:t>
        <a:bodyPr/>
        <a:lstStyle/>
        <a:p>
          <a:endParaRPr lang="es-EC"/>
        </a:p>
      </dgm:t>
    </dgm:pt>
    <dgm:pt modelId="{7A1E8750-7FF1-4D6C-9BB7-3A044A849674}" type="pres">
      <dgm:prSet presAssocID="{EE7A2AF8-0126-4CC7-BA40-937EFD474F4E}" presName="gear2dstNode" presStyleLbl="node1" presStyleIdx="1" presStyleCnt="3"/>
      <dgm:spPr/>
      <dgm:t>
        <a:bodyPr/>
        <a:lstStyle/>
        <a:p>
          <a:endParaRPr lang="es-EC"/>
        </a:p>
      </dgm:t>
    </dgm:pt>
    <dgm:pt modelId="{46142420-1565-4F78-8E10-E491715CCD20}" type="pres">
      <dgm:prSet presAssocID="{C9DC9F3B-271F-40BD-983E-01C061BCDFEB}" presName="gear3" presStyleLbl="node1" presStyleIdx="2" presStyleCnt="3" custLinFactNeighborX="14583" custLinFactNeighborY="-59624"/>
      <dgm:spPr/>
      <dgm:t>
        <a:bodyPr/>
        <a:lstStyle/>
        <a:p>
          <a:endParaRPr lang="es-EC"/>
        </a:p>
      </dgm:t>
    </dgm:pt>
    <dgm:pt modelId="{952BDC67-92B0-4396-8FE5-6C5B57D270BB}" type="pres">
      <dgm:prSet presAssocID="{C9DC9F3B-271F-40BD-983E-01C061BCDFEB}" presName="gear3tx" presStyleLbl="node1" presStyleIdx="2" presStyleCnt="3">
        <dgm:presLayoutVars>
          <dgm:chMax val="1"/>
          <dgm:bulletEnabled val="1"/>
        </dgm:presLayoutVars>
      </dgm:prSet>
      <dgm:spPr/>
      <dgm:t>
        <a:bodyPr/>
        <a:lstStyle/>
        <a:p>
          <a:endParaRPr lang="es-EC"/>
        </a:p>
      </dgm:t>
    </dgm:pt>
    <dgm:pt modelId="{DC0D0F74-4CDC-4EDE-8AB0-DF665ADBC81A}" type="pres">
      <dgm:prSet presAssocID="{C9DC9F3B-271F-40BD-983E-01C061BCDFEB}" presName="gear3srcNode" presStyleLbl="node1" presStyleIdx="2" presStyleCnt="3"/>
      <dgm:spPr/>
      <dgm:t>
        <a:bodyPr/>
        <a:lstStyle/>
        <a:p>
          <a:endParaRPr lang="es-EC"/>
        </a:p>
      </dgm:t>
    </dgm:pt>
    <dgm:pt modelId="{FF7EF30E-21F6-4A06-A188-4FEEDF93BF7B}" type="pres">
      <dgm:prSet presAssocID="{C9DC9F3B-271F-40BD-983E-01C061BCDFEB}" presName="gear3dstNode" presStyleLbl="node1" presStyleIdx="2" presStyleCnt="3"/>
      <dgm:spPr/>
      <dgm:t>
        <a:bodyPr/>
        <a:lstStyle/>
        <a:p>
          <a:endParaRPr lang="es-EC"/>
        </a:p>
      </dgm:t>
    </dgm:pt>
    <dgm:pt modelId="{9AAF58E1-0E29-4537-9227-6D6430274C49}" type="pres">
      <dgm:prSet presAssocID="{ECB61A3B-5913-4A64-BF66-48E557F793FB}" presName="connector1" presStyleLbl="sibTrans2D1" presStyleIdx="0" presStyleCnt="3" custLinFactNeighborX="-17888" custLinFactNeighborY="17868"/>
      <dgm:spPr/>
      <dgm:t>
        <a:bodyPr/>
        <a:lstStyle/>
        <a:p>
          <a:endParaRPr lang="es-EC"/>
        </a:p>
      </dgm:t>
    </dgm:pt>
    <dgm:pt modelId="{8AED1880-4BCA-49D9-808C-A0FABA33846D}" type="pres">
      <dgm:prSet presAssocID="{16BE8034-B2A8-456D-BF4C-8251942AB759}" presName="connector2" presStyleLbl="sibTrans2D1" presStyleIdx="1" presStyleCnt="3" custLinFactNeighborX="15804" custLinFactNeighborY="-27058"/>
      <dgm:spPr/>
      <dgm:t>
        <a:bodyPr/>
        <a:lstStyle/>
        <a:p>
          <a:endParaRPr lang="es-EC"/>
        </a:p>
      </dgm:t>
    </dgm:pt>
    <dgm:pt modelId="{D30E6682-43D2-4E4F-A459-BAF6D7691D68}" type="pres">
      <dgm:prSet presAssocID="{D6DBD3FB-87B4-47D6-A5A7-AA377B82D101}" presName="connector3" presStyleLbl="sibTrans2D1" presStyleIdx="2" presStyleCnt="3" custLinFactNeighborX="13892" custLinFactNeighborY="-51696"/>
      <dgm:spPr/>
      <dgm:t>
        <a:bodyPr/>
        <a:lstStyle/>
        <a:p>
          <a:endParaRPr lang="es-EC"/>
        </a:p>
      </dgm:t>
    </dgm:pt>
  </dgm:ptLst>
  <dgm:cxnLst>
    <dgm:cxn modelId="{26EAA531-1D02-435B-9DCA-C2EC238CC81B}" type="presOf" srcId="{16BE8034-B2A8-456D-BF4C-8251942AB759}" destId="{8AED1880-4BCA-49D9-808C-A0FABA33846D}" srcOrd="0" destOrd="0" presId="urn:microsoft.com/office/officeart/2005/8/layout/gear1"/>
    <dgm:cxn modelId="{9436EB09-5139-493E-AD60-C48C7A707D8B}" type="presOf" srcId="{ECB61A3B-5913-4A64-BF66-48E557F793FB}" destId="{9AAF58E1-0E29-4537-9227-6D6430274C49}" srcOrd="0" destOrd="0" presId="urn:microsoft.com/office/officeart/2005/8/layout/gear1"/>
    <dgm:cxn modelId="{638F71A7-12A2-43B6-AE0B-7D6E34F476D2}" type="presOf" srcId="{C9DC9F3B-271F-40BD-983E-01C061BCDFEB}" destId="{46142420-1565-4F78-8E10-E491715CCD20}" srcOrd="0" destOrd="0" presId="urn:microsoft.com/office/officeart/2005/8/layout/gear1"/>
    <dgm:cxn modelId="{1C098D9F-9B90-4B4C-8306-57D2A37AB60E}" type="presOf" srcId="{C9DC9F3B-271F-40BD-983E-01C061BCDFEB}" destId="{952BDC67-92B0-4396-8FE5-6C5B57D270BB}" srcOrd="1" destOrd="0" presId="urn:microsoft.com/office/officeart/2005/8/layout/gear1"/>
    <dgm:cxn modelId="{D0088DA7-A971-450C-9A46-86E3A157C8CF}" type="presOf" srcId="{C184F2C2-681D-48AA-B2F1-90923F437071}" destId="{9C4C9742-039A-44F7-8D54-F39ED614D31A}" srcOrd="1" destOrd="0" presId="urn:microsoft.com/office/officeart/2005/8/layout/gear1"/>
    <dgm:cxn modelId="{72FA011C-A5B1-4B9A-B0CD-CBED094B7048}" type="presOf" srcId="{EE7A2AF8-0126-4CC7-BA40-937EFD474F4E}" destId="{8DE3A4D1-8898-4015-9939-20235DE5A850}" srcOrd="0" destOrd="0" presId="urn:microsoft.com/office/officeart/2005/8/layout/gear1"/>
    <dgm:cxn modelId="{993DB8F1-C811-4637-948E-8FC549579C1B}" type="presOf" srcId="{EE7A2AF8-0126-4CC7-BA40-937EFD474F4E}" destId="{FCB4B8AD-B93C-486F-AC25-E4871532B731}" srcOrd="1" destOrd="0" presId="urn:microsoft.com/office/officeart/2005/8/layout/gear1"/>
    <dgm:cxn modelId="{C739EA16-9B92-42CD-B99C-F6D27A81DB50}" type="presOf" srcId="{EE7A2AF8-0126-4CC7-BA40-937EFD474F4E}" destId="{7A1E8750-7FF1-4D6C-9BB7-3A044A849674}" srcOrd="2" destOrd="0" presId="urn:microsoft.com/office/officeart/2005/8/layout/gear1"/>
    <dgm:cxn modelId="{E59F078D-DB58-413A-8C6D-FCAF984135F0}" type="presOf" srcId="{D6DBD3FB-87B4-47D6-A5A7-AA377B82D101}" destId="{D30E6682-43D2-4E4F-A459-BAF6D7691D68}" srcOrd="0" destOrd="0" presId="urn:microsoft.com/office/officeart/2005/8/layout/gear1"/>
    <dgm:cxn modelId="{E4515C60-A77F-4F71-BB72-876EEC1FDBFE}" type="presOf" srcId="{4F0177F4-BA60-497B-A5D2-76C7C278C0F3}" destId="{63B12FA4-D76A-4C08-94D2-341A1727939D}" srcOrd="0" destOrd="0" presId="urn:microsoft.com/office/officeart/2005/8/layout/gear1"/>
    <dgm:cxn modelId="{705147EC-1731-462F-9F22-A390215E9C1D}" srcId="{4F0177F4-BA60-497B-A5D2-76C7C278C0F3}" destId="{EE7A2AF8-0126-4CC7-BA40-937EFD474F4E}" srcOrd="1" destOrd="0" parTransId="{CC4E32B1-F599-4227-91A6-12DC8C65009A}" sibTransId="{16BE8034-B2A8-456D-BF4C-8251942AB759}"/>
    <dgm:cxn modelId="{29CACA8D-825C-4481-99D7-C62B2EFEA445}" type="presOf" srcId="{C184F2C2-681D-48AA-B2F1-90923F437071}" destId="{7E57FF88-F205-40FA-A5A0-4C372E1046EC}" srcOrd="0" destOrd="0" presId="urn:microsoft.com/office/officeart/2005/8/layout/gear1"/>
    <dgm:cxn modelId="{3AB12958-AB7D-419D-A70A-9B7D2250FA08}" type="presOf" srcId="{C9DC9F3B-271F-40BD-983E-01C061BCDFEB}" destId="{DC0D0F74-4CDC-4EDE-8AB0-DF665ADBC81A}" srcOrd="2" destOrd="0" presId="urn:microsoft.com/office/officeart/2005/8/layout/gear1"/>
    <dgm:cxn modelId="{DE193484-F4C3-4100-9452-EC30724C9DDB}" srcId="{4F0177F4-BA60-497B-A5D2-76C7C278C0F3}" destId="{C9DC9F3B-271F-40BD-983E-01C061BCDFEB}" srcOrd="2" destOrd="0" parTransId="{48B73C66-3720-455D-903F-9791D980DB85}" sibTransId="{D6DBD3FB-87B4-47D6-A5A7-AA377B82D101}"/>
    <dgm:cxn modelId="{5DFD8B3E-2DA9-4B2C-BABD-D04992183BBA}" srcId="{4F0177F4-BA60-497B-A5D2-76C7C278C0F3}" destId="{C184F2C2-681D-48AA-B2F1-90923F437071}" srcOrd="0" destOrd="0" parTransId="{88DE3082-57CB-448E-AF47-222DF9E5A0AF}" sibTransId="{ECB61A3B-5913-4A64-BF66-48E557F793FB}"/>
    <dgm:cxn modelId="{D04AB955-2B7C-4C3A-B36F-E4ED42472EE3}" type="presOf" srcId="{C9DC9F3B-271F-40BD-983E-01C061BCDFEB}" destId="{FF7EF30E-21F6-4A06-A188-4FEEDF93BF7B}" srcOrd="3" destOrd="0" presId="urn:microsoft.com/office/officeart/2005/8/layout/gear1"/>
    <dgm:cxn modelId="{A24E733B-A77D-4519-9CA8-7387290A4FD1}" type="presOf" srcId="{C184F2C2-681D-48AA-B2F1-90923F437071}" destId="{0D5ECB9D-982C-4241-BB4C-E7262AB0D6FB}" srcOrd="2" destOrd="0" presId="urn:microsoft.com/office/officeart/2005/8/layout/gear1"/>
    <dgm:cxn modelId="{C2620023-F51A-4903-A8C8-A334ABFB71C9}" type="presParOf" srcId="{63B12FA4-D76A-4C08-94D2-341A1727939D}" destId="{7E57FF88-F205-40FA-A5A0-4C372E1046EC}" srcOrd="0" destOrd="0" presId="urn:microsoft.com/office/officeart/2005/8/layout/gear1"/>
    <dgm:cxn modelId="{29FE5BA1-35D0-4543-8712-379131AA3BEF}" type="presParOf" srcId="{63B12FA4-D76A-4C08-94D2-341A1727939D}" destId="{9C4C9742-039A-44F7-8D54-F39ED614D31A}" srcOrd="1" destOrd="0" presId="urn:microsoft.com/office/officeart/2005/8/layout/gear1"/>
    <dgm:cxn modelId="{76820A8E-CADD-428E-B46B-616E951ED290}" type="presParOf" srcId="{63B12FA4-D76A-4C08-94D2-341A1727939D}" destId="{0D5ECB9D-982C-4241-BB4C-E7262AB0D6FB}" srcOrd="2" destOrd="0" presId="urn:microsoft.com/office/officeart/2005/8/layout/gear1"/>
    <dgm:cxn modelId="{3CE3E1CA-49DF-42E8-AE9C-9B30021134DA}" type="presParOf" srcId="{63B12FA4-D76A-4C08-94D2-341A1727939D}" destId="{8DE3A4D1-8898-4015-9939-20235DE5A850}" srcOrd="3" destOrd="0" presId="urn:microsoft.com/office/officeart/2005/8/layout/gear1"/>
    <dgm:cxn modelId="{FFFD2411-3D6A-4D91-B9DA-18FE98E6E8BF}" type="presParOf" srcId="{63B12FA4-D76A-4C08-94D2-341A1727939D}" destId="{FCB4B8AD-B93C-486F-AC25-E4871532B731}" srcOrd="4" destOrd="0" presId="urn:microsoft.com/office/officeart/2005/8/layout/gear1"/>
    <dgm:cxn modelId="{77BF76E9-70AC-4A2F-88EE-9AE4917E8519}" type="presParOf" srcId="{63B12FA4-D76A-4C08-94D2-341A1727939D}" destId="{7A1E8750-7FF1-4D6C-9BB7-3A044A849674}" srcOrd="5" destOrd="0" presId="urn:microsoft.com/office/officeart/2005/8/layout/gear1"/>
    <dgm:cxn modelId="{D1FF1413-1715-4BBD-9C0D-064BA4F02AC8}" type="presParOf" srcId="{63B12FA4-D76A-4C08-94D2-341A1727939D}" destId="{46142420-1565-4F78-8E10-E491715CCD20}" srcOrd="6" destOrd="0" presId="urn:microsoft.com/office/officeart/2005/8/layout/gear1"/>
    <dgm:cxn modelId="{06CEDD60-4E1F-4003-8873-32FFDF4565F7}" type="presParOf" srcId="{63B12FA4-D76A-4C08-94D2-341A1727939D}" destId="{952BDC67-92B0-4396-8FE5-6C5B57D270BB}" srcOrd="7" destOrd="0" presId="urn:microsoft.com/office/officeart/2005/8/layout/gear1"/>
    <dgm:cxn modelId="{9019EFC9-0D07-4C23-AC85-2C2D5F6BC931}" type="presParOf" srcId="{63B12FA4-D76A-4C08-94D2-341A1727939D}" destId="{DC0D0F74-4CDC-4EDE-8AB0-DF665ADBC81A}" srcOrd="8" destOrd="0" presId="urn:microsoft.com/office/officeart/2005/8/layout/gear1"/>
    <dgm:cxn modelId="{47989432-61FF-46A0-A776-D0D926AA80D3}" type="presParOf" srcId="{63B12FA4-D76A-4C08-94D2-341A1727939D}" destId="{FF7EF30E-21F6-4A06-A188-4FEEDF93BF7B}" srcOrd="9" destOrd="0" presId="urn:microsoft.com/office/officeart/2005/8/layout/gear1"/>
    <dgm:cxn modelId="{DB929274-F970-4034-A907-6898E392835A}" type="presParOf" srcId="{63B12FA4-D76A-4C08-94D2-341A1727939D}" destId="{9AAF58E1-0E29-4537-9227-6D6430274C49}" srcOrd="10" destOrd="0" presId="urn:microsoft.com/office/officeart/2005/8/layout/gear1"/>
    <dgm:cxn modelId="{91077666-21B3-4036-9400-5CFDF1CCF7DB}" type="presParOf" srcId="{63B12FA4-D76A-4C08-94D2-341A1727939D}" destId="{8AED1880-4BCA-49D9-808C-A0FABA33846D}" srcOrd="11" destOrd="0" presId="urn:microsoft.com/office/officeart/2005/8/layout/gear1"/>
    <dgm:cxn modelId="{326175CF-828F-4AB0-96D8-702E23E70AA3}" type="presParOf" srcId="{63B12FA4-D76A-4C08-94D2-341A1727939D}" destId="{D30E6682-43D2-4E4F-A459-BAF6D7691D68}"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7397FE-0A11-49F4-8898-0B212AC2982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EC"/>
        </a:p>
      </dgm:t>
    </dgm:pt>
    <dgm:pt modelId="{69486BAB-E43C-4D81-A223-941CB13AE338}">
      <dgm:prSet phldrT="[Texto]"/>
      <dgm:spPr>
        <a:xfrm>
          <a:off x="0" y="299"/>
          <a:ext cx="1975104" cy="48008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dirty="0">
              <a:solidFill>
                <a:sysClr val="window" lastClr="FFFFFF"/>
              </a:solidFill>
              <a:latin typeface="Calibri"/>
              <a:ea typeface="+mn-ea"/>
              <a:cs typeface="+mn-cs"/>
            </a:rPr>
            <a:t>Lavadora  y peladora  </a:t>
          </a:r>
        </a:p>
      </dgm:t>
    </dgm:pt>
    <dgm:pt modelId="{7F31CAF3-0125-4215-8DF7-3A1C2889DF8B}" type="parTrans" cxnId="{6ACDE15D-5D47-4998-894E-95B818D77C58}">
      <dgm:prSet/>
      <dgm:spPr/>
      <dgm:t>
        <a:bodyPr/>
        <a:lstStyle/>
        <a:p>
          <a:pPr algn="ctr"/>
          <a:endParaRPr lang="es-EC"/>
        </a:p>
      </dgm:t>
    </dgm:pt>
    <dgm:pt modelId="{41F24910-C0E4-454C-8B18-01AFAC88D97F}" type="sibTrans" cxnId="{6ACDE15D-5D47-4998-894E-95B818D77C58}">
      <dgm:prSet/>
      <dgm:spPr/>
      <dgm:t>
        <a:bodyPr/>
        <a:lstStyle/>
        <a:p>
          <a:pPr algn="ctr"/>
          <a:endParaRPr lang="es-EC"/>
        </a:p>
      </dgm:t>
    </dgm:pt>
    <dgm:pt modelId="{8BF3F9BC-3589-4B04-A0FD-FF06F6474C03}">
      <dgm:prSet/>
      <dgm:spPr>
        <a:xfrm>
          <a:off x="0" y="2016645"/>
          <a:ext cx="1975104" cy="48008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dirty="0">
              <a:solidFill>
                <a:sysClr val="window" lastClr="FFFFFF"/>
              </a:solidFill>
              <a:latin typeface="Calibri"/>
              <a:ea typeface="+mn-ea"/>
              <a:cs typeface="+mn-cs"/>
            </a:rPr>
            <a:t>Selladora</a:t>
          </a:r>
        </a:p>
      </dgm:t>
    </dgm:pt>
    <dgm:pt modelId="{4D7287FE-83DC-4174-A75B-D50661DBFB9B}" type="parTrans" cxnId="{06D6B7AB-2EF1-4CE8-8966-56D21A299967}">
      <dgm:prSet/>
      <dgm:spPr/>
      <dgm:t>
        <a:bodyPr/>
        <a:lstStyle/>
        <a:p>
          <a:pPr algn="ctr"/>
          <a:endParaRPr lang="es-EC"/>
        </a:p>
      </dgm:t>
    </dgm:pt>
    <dgm:pt modelId="{386126D9-88C0-4C71-B8B6-23C0D7D73751}" type="sibTrans" cxnId="{06D6B7AB-2EF1-4CE8-8966-56D21A299967}">
      <dgm:prSet/>
      <dgm:spPr/>
      <dgm:t>
        <a:bodyPr/>
        <a:lstStyle/>
        <a:p>
          <a:pPr algn="ctr"/>
          <a:endParaRPr lang="es-EC"/>
        </a:p>
      </dgm:t>
    </dgm:pt>
    <dgm:pt modelId="{F1CBB17A-2A2B-468F-9437-3F14414B5170}">
      <dgm:prSet/>
      <dgm:spPr>
        <a:xfrm>
          <a:off x="0" y="2520731"/>
          <a:ext cx="1975104" cy="48008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dirty="0">
              <a:solidFill>
                <a:sysClr val="window" lastClr="FFFFFF"/>
              </a:solidFill>
              <a:latin typeface="Calibri"/>
              <a:ea typeface="+mn-ea"/>
              <a:cs typeface="+mn-cs"/>
            </a:rPr>
            <a:t>Pasteurizador</a:t>
          </a:r>
        </a:p>
      </dgm:t>
    </dgm:pt>
    <dgm:pt modelId="{E1E9CC4B-28E5-4C41-AB18-5CDA3B930BF3}" type="parTrans" cxnId="{47B9E5DA-82A9-4FC7-88E0-387813F2DC18}">
      <dgm:prSet/>
      <dgm:spPr/>
      <dgm:t>
        <a:bodyPr/>
        <a:lstStyle/>
        <a:p>
          <a:pPr algn="ctr"/>
          <a:endParaRPr lang="es-EC"/>
        </a:p>
      </dgm:t>
    </dgm:pt>
    <dgm:pt modelId="{902AB6E5-FED3-4673-AA2F-435440D0F0B0}" type="sibTrans" cxnId="{47B9E5DA-82A9-4FC7-88E0-387813F2DC18}">
      <dgm:prSet/>
      <dgm:spPr/>
      <dgm:t>
        <a:bodyPr/>
        <a:lstStyle/>
        <a:p>
          <a:pPr algn="ctr"/>
          <a:endParaRPr lang="es-EC"/>
        </a:p>
      </dgm:t>
    </dgm:pt>
    <dgm:pt modelId="{FBAFE71D-48B3-46B8-A840-4D29E42832E6}">
      <dgm:prSet/>
      <dgm:spPr>
        <a:xfrm>
          <a:off x="0" y="3024818"/>
          <a:ext cx="1975104" cy="48008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dirty="0">
              <a:solidFill>
                <a:sysClr val="window" lastClr="FFFFFF"/>
              </a:solidFill>
              <a:latin typeface="Calibri"/>
              <a:ea typeface="+mn-ea"/>
              <a:cs typeface="+mn-cs"/>
            </a:rPr>
            <a:t>Etiquetador</a:t>
          </a:r>
        </a:p>
      </dgm:t>
    </dgm:pt>
    <dgm:pt modelId="{969DABCD-1BBE-4042-BC41-31C1C51966DF}" type="parTrans" cxnId="{1C2C0B70-91F1-4047-B0CA-D3A2F0B4C67C}">
      <dgm:prSet/>
      <dgm:spPr/>
      <dgm:t>
        <a:bodyPr/>
        <a:lstStyle/>
        <a:p>
          <a:pPr algn="ctr"/>
          <a:endParaRPr lang="es-EC"/>
        </a:p>
      </dgm:t>
    </dgm:pt>
    <dgm:pt modelId="{B27F1DAE-3481-441F-873E-CCBDED343D6C}" type="sibTrans" cxnId="{1C2C0B70-91F1-4047-B0CA-D3A2F0B4C67C}">
      <dgm:prSet/>
      <dgm:spPr/>
      <dgm:t>
        <a:bodyPr/>
        <a:lstStyle/>
        <a:p>
          <a:pPr algn="ctr"/>
          <a:endParaRPr lang="es-EC"/>
        </a:p>
      </dgm:t>
    </dgm:pt>
    <dgm:pt modelId="{15E9579F-5023-4C5C-B046-9FFC6CB0EF26}">
      <dgm:prSet/>
      <dgm:spPr>
        <a:xfrm>
          <a:off x="0" y="1512558"/>
          <a:ext cx="1975104" cy="48008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dirty="0">
              <a:solidFill>
                <a:sysClr val="window" lastClr="FFFFFF"/>
              </a:solidFill>
              <a:latin typeface="Calibri"/>
              <a:ea typeface="+mn-ea"/>
              <a:cs typeface="+mn-cs"/>
            </a:rPr>
            <a:t>Llenadora</a:t>
          </a:r>
        </a:p>
      </dgm:t>
    </dgm:pt>
    <dgm:pt modelId="{05B7EDFE-C30C-4C9F-B471-F0B34BDEFB95}" type="sibTrans" cxnId="{3810AFC7-568E-4487-B546-1042791B399D}">
      <dgm:prSet/>
      <dgm:spPr/>
      <dgm:t>
        <a:bodyPr/>
        <a:lstStyle/>
        <a:p>
          <a:pPr algn="ctr"/>
          <a:endParaRPr lang="es-EC"/>
        </a:p>
      </dgm:t>
    </dgm:pt>
    <dgm:pt modelId="{91D6B3DC-FC55-4784-B38F-0B0423136E0E}" type="parTrans" cxnId="{3810AFC7-568E-4487-B546-1042791B399D}">
      <dgm:prSet/>
      <dgm:spPr/>
      <dgm:t>
        <a:bodyPr/>
        <a:lstStyle/>
        <a:p>
          <a:pPr algn="ctr"/>
          <a:endParaRPr lang="es-EC"/>
        </a:p>
      </dgm:t>
    </dgm:pt>
    <dgm:pt modelId="{0D6CDFA3-37ED-46E3-A71D-88EB312C3BA3}">
      <dgm:prSet phldrT="[Texto]"/>
      <dgm:spPr>
        <a:xfrm>
          <a:off x="0" y="1008472"/>
          <a:ext cx="1975104" cy="48008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dirty="0">
              <a:solidFill>
                <a:sysClr val="window" lastClr="FFFFFF"/>
              </a:solidFill>
              <a:latin typeface="Calibri"/>
              <a:ea typeface="+mn-ea"/>
              <a:cs typeface="+mn-cs"/>
            </a:rPr>
            <a:t>Marmita</a:t>
          </a:r>
        </a:p>
      </dgm:t>
    </dgm:pt>
    <dgm:pt modelId="{18E70062-E947-48CF-95F4-9AA9CF3C41E5}" type="sibTrans" cxnId="{FE74106E-06ED-4165-87B6-C69053301608}">
      <dgm:prSet/>
      <dgm:spPr/>
      <dgm:t>
        <a:bodyPr/>
        <a:lstStyle/>
        <a:p>
          <a:pPr algn="ctr"/>
          <a:endParaRPr lang="es-EC"/>
        </a:p>
      </dgm:t>
    </dgm:pt>
    <dgm:pt modelId="{C089F51A-AE3E-4B51-AF6E-8FAA283932D1}" type="parTrans" cxnId="{FE74106E-06ED-4165-87B6-C69053301608}">
      <dgm:prSet/>
      <dgm:spPr/>
      <dgm:t>
        <a:bodyPr/>
        <a:lstStyle/>
        <a:p>
          <a:pPr algn="ctr"/>
          <a:endParaRPr lang="es-EC"/>
        </a:p>
      </dgm:t>
    </dgm:pt>
    <dgm:pt modelId="{6924913F-BE9C-4DD9-9C7D-4D32E04B66C1}">
      <dgm:prSet phldrT="[Texto]"/>
      <dgm:spPr>
        <a:xfrm>
          <a:off x="0" y="504385"/>
          <a:ext cx="1975104" cy="48008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s-EC" dirty="0">
              <a:solidFill>
                <a:sysClr val="window" lastClr="FFFFFF"/>
              </a:solidFill>
              <a:latin typeface="Calibri"/>
              <a:ea typeface="+mn-ea"/>
              <a:cs typeface="+mn-cs"/>
            </a:rPr>
            <a:t>Tanque de mezcla</a:t>
          </a:r>
        </a:p>
      </dgm:t>
    </dgm:pt>
    <dgm:pt modelId="{C675B2F6-8D3B-4150-819C-408D7C4BE813}" type="sibTrans" cxnId="{9A92C14E-30D4-49B8-B995-8F8F4BA2964B}">
      <dgm:prSet/>
      <dgm:spPr/>
      <dgm:t>
        <a:bodyPr/>
        <a:lstStyle/>
        <a:p>
          <a:pPr algn="ctr"/>
          <a:endParaRPr lang="es-EC"/>
        </a:p>
      </dgm:t>
    </dgm:pt>
    <dgm:pt modelId="{4C8F6DB3-09AF-46F4-AE4E-1763AC1C8CE3}" type="parTrans" cxnId="{9A92C14E-30D4-49B8-B995-8F8F4BA2964B}">
      <dgm:prSet/>
      <dgm:spPr/>
      <dgm:t>
        <a:bodyPr/>
        <a:lstStyle/>
        <a:p>
          <a:pPr algn="ctr"/>
          <a:endParaRPr lang="es-EC"/>
        </a:p>
      </dgm:t>
    </dgm:pt>
    <dgm:pt modelId="{C388A0F3-462D-40EC-A955-92CB9F7750BA}" type="pres">
      <dgm:prSet presAssocID="{5D7397FE-0A11-49F4-8898-0B212AC29823}" presName="diagram" presStyleCnt="0">
        <dgm:presLayoutVars>
          <dgm:dir/>
          <dgm:animLvl val="lvl"/>
          <dgm:resizeHandles val="exact"/>
        </dgm:presLayoutVars>
      </dgm:prSet>
      <dgm:spPr/>
      <dgm:t>
        <a:bodyPr/>
        <a:lstStyle/>
        <a:p>
          <a:endParaRPr lang="es-EC"/>
        </a:p>
      </dgm:t>
    </dgm:pt>
    <dgm:pt modelId="{BB3A840C-F44B-4BFF-A0D5-3381E7D38DFD}" type="pres">
      <dgm:prSet presAssocID="{69486BAB-E43C-4D81-A223-941CB13AE338}" presName="compNode" presStyleCnt="0"/>
      <dgm:spPr/>
    </dgm:pt>
    <dgm:pt modelId="{E39DFC86-BCB1-456B-AEF3-C051E8FCC007}" type="pres">
      <dgm:prSet presAssocID="{69486BAB-E43C-4D81-A223-941CB13AE338}" presName="childRect" presStyleLbl="bgAcc1" presStyleIdx="0" presStyleCnt="7">
        <dgm:presLayoutVars>
          <dgm:bulletEnabled val="1"/>
        </dgm:presLayoutVars>
      </dgm:prSet>
      <dgm:spPr>
        <a:blipFill rotWithShape="0">
          <a:blip xmlns:r="http://schemas.openxmlformats.org/officeDocument/2006/relationships" r:embed="rId1"/>
          <a:stretch>
            <a:fillRect/>
          </a:stretch>
        </a:blipFill>
      </dgm:spPr>
      <dgm:t>
        <a:bodyPr/>
        <a:lstStyle/>
        <a:p>
          <a:endParaRPr lang="es-EC"/>
        </a:p>
      </dgm:t>
    </dgm:pt>
    <dgm:pt modelId="{3163EDF5-A6CB-42E0-9A10-6F1AF1EB5601}" type="pres">
      <dgm:prSet presAssocID="{69486BAB-E43C-4D81-A223-941CB13AE338}" presName="parentText" presStyleLbl="node1" presStyleIdx="0" presStyleCnt="0">
        <dgm:presLayoutVars>
          <dgm:chMax val="0"/>
          <dgm:bulletEnabled val="1"/>
        </dgm:presLayoutVars>
      </dgm:prSet>
      <dgm:spPr/>
      <dgm:t>
        <a:bodyPr/>
        <a:lstStyle/>
        <a:p>
          <a:endParaRPr lang="es-EC"/>
        </a:p>
      </dgm:t>
    </dgm:pt>
    <dgm:pt modelId="{854526AC-EDF4-471A-9052-87D0A8196B39}" type="pres">
      <dgm:prSet presAssocID="{69486BAB-E43C-4D81-A223-941CB13AE338}" presName="parentRect" presStyleLbl="alignNode1" presStyleIdx="0" presStyleCnt="7"/>
      <dgm:spPr/>
      <dgm:t>
        <a:bodyPr/>
        <a:lstStyle/>
        <a:p>
          <a:endParaRPr lang="es-EC"/>
        </a:p>
      </dgm:t>
    </dgm:pt>
    <dgm:pt modelId="{18E5C7CE-5568-478B-9212-8D08A25E1E82}" type="pres">
      <dgm:prSet presAssocID="{69486BAB-E43C-4D81-A223-941CB13AE338}" presName="adorn" presStyleLbl="fgAccFollowNode1" presStyleIdx="0" presStyleCnt="7"/>
      <dgm:spPr>
        <a:blipFill rotWithShape="0">
          <a:blip xmlns:r="http://schemas.openxmlformats.org/officeDocument/2006/relationships" r:embed="rId2"/>
          <a:stretch>
            <a:fillRect/>
          </a:stretch>
        </a:blipFill>
      </dgm:spPr>
      <dgm:t>
        <a:bodyPr/>
        <a:lstStyle/>
        <a:p>
          <a:endParaRPr lang="es-EC"/>
        </a:p>
      </dgm:t>
    </dgm:pt>
    <dgm:pt modelId="{F9ECB828-FB83-4976-A802-98025A437AFF}" type="pres">
      <dgm:prSet presAssocID="{41F24910-C0E4-454C-8B18-01AFAC88D97F}" presName="sibTrans" presStyleLbl="sibTrans2D1" presStyleIdx="0" presStyleCnt="0"/>
      <dgm:spPr/>
      <dgm:t>
        <a:bodyPr/>
        <a:lstStyle/>
        <a:p>
          <a:endParaRPr lang="es-EC"/>
        </a:p>
      </dgm:t>
    </dgm:pt>
    <dgm:pt modelId="{D4BF0EC9-FDC2-4200-8420-AB33BD21928B}" type="pres">
      <dgm:prSet presAssocID="{6924913F-BE9C-4DD9-9C7D-4D32E04B66C1}" presName="compNode" presStyleCnt="0"/>
      <dgm:spPr/>
    </dgm:pt>
    <dgm:pt modelId="{8CAC37C7-D8A7-4BB3-842D-2DB31C211E5F}" type="pres">
      <dgm:prSet presAssocID="{6924913F-BE9C-4DD9-9C7D-4D32E04B66C1}" presName="childRect" presStyleLbl="bgAcc1" presStyleIdx="1" presStyleCnt="7">
        <dgm:presLayoutVars>
          <dgm:bulletEnabled val="1"/>
        </dgm:presLayoutVars>
      </dgm:prSet>
      <dgm:spPr>
        <a:blipFill rotWithShape="0">
          <a:blip xmlns:r="http://schemas.openxmlformats.org/officeDocument/2006/relationships" r:embed="rId3"/>
          <a:stretch>
            <a:fillRect/>
          </a:stretch>
        </a:blipFill>
      </dgm:spPr>
      <dgm:t>
        <a:bodyPr/>
        <a:lstStyle/>
        <a:p>
          <a:endParaRPr lang="es-EC"/>
        </a:p>
      </dgm:t>
    </dgm:pt>
    <dgm:pt modelId="{34C8D6EC-FDFD-476B-90A4-2DBDA44F3CA5}" type="pres">
      <dgm:prSet presAssocID="{6924913F-BE9C-4DD9-9C7D-4D32E04B66C1}" presName="parentText" presStyleLbl="node1" presStyleIdx="0" presStyleCnt="0">
        <dgm:presLayoutVars>
          <dgm:chMax val="0"/>
          <dgm:bulletEnabled val="1"/>
        </dgm:presLayoutVars>
      </dgm:prSet>
      <dgm:spPr/>
      <dgm:t>
        <a:bodyPr/>
        <a:lstStyle/>
        <a:p>
          <a:endParaRPr lang="es-EC"/>
        </a:p>
      </dgm:t>
    </dgm:pt>
    <dgm:pt modelId="{3E8B2859-1598-47B2-B6F0-B32F99C18610}" type="pres">
      <dgm:prSet presAssocID="{6924913F-BE9C-4DD9-9C7D-4D32E04B66C1}" presName="parentRect" presStyleLbl="alignNode1" presStyleIdx="1" presStyleCnt="7"/>
      <dgm:spPr/>
      <dgm:t>
        <a:bodyPr/>
        <a:lstStyle/>
        <a:p>
          <a:endParaRPr lang="es-EC"/>
        </a:p>
      </dgm:t>
    </dgm:pt>
    <dgm:pt modelId="{D2B33770-B0CD-4568-99E4-E1E530ABE8BB}" type="pres">
      <dgm:prSet presAssocID="{6924913F-BE9C-4DD9-9C7D-4D32E04B66C1}" presName="adorn" presStyleLbl="fgAccFollowNode1" presStyleIdx="1" presStyleCnt="7"/>
      <dgm:spPr>
        <a:blipFill rotWithShape="0">
          <a:blip xmlns:r="http://schemas.openxmlformats.org/officeDocument/2006/relationships" r:embed="rId2"/>
          <a:stretch>
            <a:fillRect/>
          </a:stretch>
        </a:blipFill>
      </dgm:spPr>
      <dgm:t>
        <a:bodyPr/>
        <a:lstStyle/>
        <a:p>
          <a:endParaRPr lang="es-EC"/>
        </a:p>
      </dgm:t>
    </dgm:pt>
    <dgm:pt modelId="{DB5C5940-FC34-4409-8BAE-BE1B1CA73FAE}" type="pres">
      <dgm:prSet presAssocID="{C675B2F6-8D3B-4150-819C-408D7C4BE813}" presName="sibTrans" presStyleLbl="sibTrans2D1" presStyleIdx="0" presStyleCnt="0"/>
      <dgm:spPr/>
      <dgm:t>
        <a:bodyPr/>
        <a:lstStyle/>
        <a:p>
          <a:endParaRPr lang="es-EC"/>
        </a:p>
      </dgm:t>
    </dgm:pt>
    <dgm:pt modelId="{CF9CCD15-2E16-47E8-93C5-15CE6AB1AC55}" type="pres">
      <dgm:prSet presAssocID="{0D6CDFA3-37ED-46E3-A71D-88EB312C3BA3}" presName="compNode" presStyleCnt="0"/>
      <dgm:spPr/>
    </dgm:pt>
    <dgm:pt modelId="{33DC7403-C1CF-4710-9A77-118D23CBC39B}" type="pres">
      <dgm:prSet presAssocID="{0D6CDFA3-37ED-46E3-A71D-88EB312C3BA3}" presName="childRect" presStyleLbl="bgAcc1" presStyleIdx="2" presStyleCnt="7">
        <dgm:presLayoutVars>
          <dgm:bulletEnabled val="1"/>
        </dgm:presLayoutVars>
      </dgm:prSet>
      <dgm:spPr>
        <a:blipFill rotWithShape="0">
          <a:blip xmlns:r="http://schemas.openxmlformats.org/officeDocument/2006/relationships" r:embed="rId4"/>
          <a:stretch>
            <a:fillRect/>
          </a:stretch>
        </a:blipFill>
      </dgm:spPr>
      <dgm:t>
        <a:bodyPr/>
        <a:lstStyle/>
        <a:p>
          <a:endParaRPr lang="es-EC"/>
        </a:p>
      </dgm:t>
    </dgm:pt>
    <dgm:pt modelId="{E7EFC64E-C9CE-49DC-906C-3A7E81689355}" type="pres">
      <dgm:prSet presAssocID="{0D6CDFA3-37ED-46E3-A71D-88EB312C3BA3}" presName="parentText" presStyleLbl="node1" presStyleIdx="0" presStyleCnt="0">
        <dgm:presLayoutVars>
          <dgm:chMax val="0"/>
          <dgm:bulletEnabled val="1"/>
        </dgm:presLayoutVars>
      </dgm:prSet>
      <dgm:spPr/>
      <dgm:t>
        <a:bodyPr/>
        <a:lstStyle/>
        <a:p>
          <a:endParaRPr lang="es-EC"/>
        </a:p>
      </dgm:t>
    </dgm:pt>
    <dgm:pt modelId="{F26F1BFA-9D45-40CE-BF86-E304954A8A27}" type="pres">
      <dgm:prSet presAssocID="{0D6CDFA3-37ED-46E3-A71D-88EB312C3BA3}" presName="parentRect" presStyleLbl="alignNode1" presStyleIdx="2" presStyleCnt="7"/>
      <dgm:spPr/>
      <dgm:t>
        <a:bodyPr/>
        <a:lstStyle/>
        <a:p>
          <a:endParaRPr lang="es-EC"/>
        </a:p>
      </dgm:t>
    </dgm:pt>
    <dgm:pt modelId="{11C57F93-FF48-41FF-846B-A6122993A30E}" type="pres">
      <dgm:prSet presAssocID="{0D6CDFA3-37ED-46E3-A71D-88EB312C3BA3}" presName="adorn" presStyleLbl="fgAccFollowNode1" presStyleIdx="2" presStyleCnt="7"/>
      <dgm:spPr>
        <a:blipFill rotWithShape="0">
          <a:blip xmlns:r="http://schemas.openxmlformats.org/officeDocument/2006/relationships" r:embed="rId2"/>
          <a:stretch>
            <a:fillRect/>
          </a:stretch>
        </a:blipFill>
      </dgm:spPr>
      <dgm:t>
        <a:bodyPr/>
        <a:lstStyle/>
        <a:p>
          <a:endParaRPr lang="es-EC"/>
        </a:p>
      </dgm:t>
    </dgm:pt>
    <dgm:pt modelId="{C3391F84-5592-4CC7-8BC7-73FFE14BDE4A}" type="pres">
      <dgm:prSet presAssocID="{18E70062-E947-48CF-95F4-9AA9CF3C41E5}" presName="sibTrans" presStyleLbl="sibTrans2D1" presStyleIdx="0" presStyleCnt="0"/>
      <dgm:spPr/>
      <dgm:t>
        <a:bodyPr/>
        <a:lstStyle/>
        <a:p>
          <a:endParaRPr lang="es-EC"/>
        </a:p>
      </dgm:t>
    </dgm:pt>
    <dgm:pt modelId="{4DDE23F3-CC93-4BDD-A05D-D70214E9909D}" type="pres">
      <dgm:prSet presAssocID="{15E9579F-5023-4C5C-B046-9FFC6CB0EF26}" presName="compNode" presStyleCnt="0"/>
      <dgm:spPr/>
    </dgm:pt>
    <dgm:pt modelId="{AE6602C9-B866-4AF3-8FE8-806FC0B7666F}" type="pres">
      <dgm:prSet presAssocID="{15E9579F-5023-4C5C-B046-9FFC6CB0EF26}" presName="childRect" presStyleLbl="bgAcc1" presStyleIdx="3" presStyleCnt="7">
        <dgm:presLayoutVars>
          <dgm:bulletEnabled val="1"/>
        </dgm:presLayoutVars>
      </dgm:prSet>
      <dgm:spPr>
        <a:blipFill rotWithShape="0">
          <a:blip xmlns:r="http://schemas.openxmlformats.org/officeDocument/2006/relationships" r:embed="rId5"/>
          <a:stretch>
            <a:fillRect/>
          </a:stretch>
        </a:blipFill>
      </dgm:spPr>
      <dgm:t>
        <a:bodyPr/>
        <a:lstStyle/>
        <a:p>
          <a:endParaRPr lang="es-EC"/>
        </a:p>
      </dgm:t>
    </dgm:pt>
    <dgm:pt modelId="{E2362A20-79D9-4CA8-87B6-1C25D3F8392C}" type="pres">
      <dgm:prSet presAssocID="{15E9579F-5023-4C5C-B046-9FFC6CB0EF26}" presName="parentText" presStyleLbl="node1" presStyleIdx="0" presStyleCnt="0">
        <dgm:presLayoutVars>
          <dgm:chMax val="0"/>
          <dgm:bulletEnabled val="1"/>
        </dgm:presLayoutVars>
      </dgm:prSet>
      <dgm:spPr/>
      <dgm:t>
        <a:bodyPr/>
        <a:lstStyle/>
        <a:p>
          <a:endParaRPr lang="es-EC"/>
        </a:p>
      </dgm:t>
    </dgm:pt>
    <dgm:pt modelId="{56297C5F-B125-4F9C-A1FF-1CFACA369028}" type="pres">
      <dgm:prSet presAssocID="{15E9579F-5023-4C5C-B046-9FFC6CB0EF26}" presName="parentRect" presStyleLbl="alignNode1" presStyleIdx="3" presStyleCnt="7"/>
      <dgm:spPr/>
      <dgm:t>
        <a:bodyPr/>
        <a:lstStyle/>
        <a:p>
          <a:endParaRPr lang="es-EC"/>
        </a:p>
      </dgm:t>
    </dgm:pt>
    <dgm:pt modelId="{AAC01C4A-F324-4BCA-AC61-64FDD8923451}" type="pres">
      <dgm:prSet presAssocID="{15E9579F-5023-4C5C-B046-9FFC6CB0EF26}" presName="adorn" presStyleLbl="fgAccFollowNode1" presStyleIdx="3" presStyleCnt="7"/>
      <dgm:spPr>
        <a:blipFill rotWithShape="0">
          <a:blip xmlns:r="http://schemas.openxmlformats.org/officeDocument/2006/relationships" r:embed="rId2"/>
          <a:stretch>
            <a:fillRect/>
          </a:stretch>
        </a:blipFill>
      </dgm:spPr>
      <dgm:t>
        <a:bodyPr/>
        <a:lstStyle/>
        <a:p>
          <a:endParaRPr lang="es-EC"/>
        </a:p>
      </dgm:t>
    </dgm:pt>
    <dgm:pt modelId="{E106EB1E-9EE6-4E43-97C3-9FA145A9111D}" type="pres">
      <dgm:prSet presAssocID="{05B7EDFE-C30C-4C9F-B471-F0B34BDEFB95}" presName="sibTrans" presStyleLbl="sibTrans2D1" presStyleIdx="0" presStyleCnt="0"/>
      <dgm:spPr/>
      <dgm:t>
        <a:bodyPr/>
        <a:lstStyle/>
        <a:p>
          <a:endParaRPr lang="es-EC"/>
        </a:p>
      </dgm:t>
    </dgm:pt>
    <dgm:pt modelId="{CFF035AA-9CC7-4446-9CD1-2B57D2AC6EEA}" type="pres">
      <dgm:prSet presAssocID="{8BF3F9BC-3589-4B04-A0FD-FF06F6474C03}" presName="compNode" presStyleCnt="0"/>
      <dgm:spPr/>
    </dgm:pt>
    <dgm:pt modelId="{4BC560E3-03C9-4035-A9A2-A44E52E50686}" type="pres">
      <dgm:prSet presAssocID="{8BF3F9BC-3589-4B04-A0FD-FF06F6474C03}" presName="childRect" presStyleLbl="bgAcc1" presStyleIdx="4" presStyleCnt="7">
        <dgm:presLayoutVars>
          <dgm:bulletEnabled val="1"/>
        </dgm:presLayoutVars>
      </dgm:prSet>
      <dgm:spPr>
        <a:blipFill rotWithShape="0">
          <a:blip xmlns:r="http://schemas.openxmlformats.org/officeDocument/2006/relationships" r:embed="rId6"/>
          <a:stretch>
            <a:fillRect/>
          </a:stretch>
        </a:blipFill>
      </dgm:spPr>
      <dgm:t>
        <a:bodyPr/>
        <a:lstStyle/>
        <a:p>
          <a:endParaRPr lang="es-EC"/>
        </a:p>
      </dgm:t>
    </dgm:pt>
    <dgm:pt modelId="{8D1D14C8-EAE8-4600-86D6-4A5C6C5BD01E}" type="pres">
      <dgm:prSet presAssocID="{8BF3F9BC-3589-4B04-A0FD-FF06F6474C03}" presName="parentText" presStyleLbl="node1" presStyleIdx="0" presStyleCnt="0">
        <dgm:presLayoutVars>
          <dgm:chMax val="0"/>
          <dgm:bulletEnabled val="1"/>
        </dgm:presLayoutVars>
      </dgm:prSet>
      <dgm:spPr/>
      <dgm:t>
        <a:bodyPr/>
        <a:lstStyle/>
        <a:p>
          <a:endParaRPr lang="es-EC"/>
        </a:p>
      </dgm:t>
    </dgm:pt>
    <dgm:pt modelId="{6452ED8B-6886-4628-B168-A3E8AE0C08ED}" type="pres">
      <dgm:prSet presAssocID="{8BF3F9BC-3589-4B04-A0FD-FF06F6474C03}" presName="parentRect" presStyleLbl="alignNode1" presStyleIdx="4" presStyleCnt="7"/>
      <dgm:spPr/>
      <dgm:t>
        <a:bodyPr/>
        <a:lstStyle/>
        <a:p>
          <a:endParaRPr lang="es-EC"/>
        </a:p>
      </dgm:t>
    </dgm:pt>
    <dgm:pt modelId="{81E7E33D-1828-4D20-ADA5-7DC0ACBCA3E1}" type="pres">
      <dgm:prSet presAssocID="{8BF3F9BC-3589-4B04-A0FD-FF06F6474C03}" presName="adorn" presStyleLbl="fgAccFollowNode1" presStyleIdx="4" presStyleCnt="7"/>
      <dgm:spPr>
        <a:blipFill rotWithShape="0">
          <a:blip xmlns:r="http://schemas.openxmlformats.org/officeDocument/2006/relationships" r:embed="rId2"/>
          <a:stretch>
            <a:fillRect/>
          </a:stretch>
        </a:blipFill>
      </dgm:spPr>
      <dgm:t>
        <a:bodyPr/>
        <a:lstStyle/>
        <a:p>
          <a:endParaRPr lang="es-EC"/>
        </a:p>
      </dgm:t>
    </dgm:pt>
    <dgm:pt modelId="{6A291318-B1E0-4F65-96E0-FC005990DB30}" type="pres">
      <dgm:prSet presAssocID="{386126D9-88C0-4C71-B8B6-23C0D7D73751}" presName="sibTrans" presStyleLbl="sibTrans2D1" presStyleIdx="0" presStyleCnt="0"/>
      <dgm:spPr/>
      <dgm:t>
        <a:bodyPr/>
        <a:lstStyle/>
        <a:p>
          <a:endParaRPr lang="es-EC"/>
        </a:p>
      </dgm:t>
    </dgm:pt>
    <dgm:pt modelId="{ED980506-34C3-4CF9-8C0E-7675DC2835F3}" type="pres">
      <dgm:prSet presAssocID="{F1CBB17A-2A2B-468F-9437-3F14414B5170}" presName="compNode" presStyleCnt="0"/>
      <dgm:spPr/>
    </dgm:pt>
    <dgm:pt modelId="{11A2A87A-38C3-4EF5-93DD-8854BD9D4B50}" type="pres">
      <dgm:prSet presAssocID="{F1CBB17A-2A2B-468F-9437-3F14414B5170}" presName="childRect" presStyleLbl="bgAcc1" presStyleIdx="5" presStyleCnt="7">
        <dgm:presLayoutVars>
          <dgm:bulletEnabled val="1"/>
        </dgm:presLayoutVars>
      </dgm:prSet>
      <dgm:spPr>
        <a:blipFill rotWithShape="0">
          <a:blip xmlns:r="http://schemas.openxmlformats.org/officeDocument/2006/relationships" r:embed="rId7"/>
          <a:stretch>
            <a:fillRect/>
          </a:stretch>
        </a:blipFill>
      </dgm:spPr>
      <dgm:t>
        <a:bodyPr/>
        <a:lstStyle/>
        <a:p>
          <a:endParaRPr lang="es-EC"/>
        </a:p>
      </dgm:t>
    </dgm:pt>
    <dgm:pt modelId="{2BF0F928-A382-41A6-895D-2E35310D5801}" type="pres">
      <dgm:prSet presAssocID="{F1CBB17A-2A2B-468F-9437-3F14414B5170}" presName="parentText" presStyleLbl="node1" presStyleIdx="0" presStyleCnt="0">
        <dgm:presLayoutVars>
          <dgm:chMax val="0"/>
          <dgm:bulletEnabled val="1"/>
        </dgm:presLayoutVars>
      </dgm:prSet>
      <dgm:spPr/>
      <dgm:t>
        <a:bodyPr/>
        <a:lstStyle/>
        <a:p>
          <a:endParaRPr lang="es-EC"/>
        </a:p>
      </dgm:t>
    </dgm:pt>
    <dgm:pt modelId="{79FE2546-0DDE-48D8-9764-839AE2ABB507}" type="pres">
      <dgm:prSet presAssocID="{F1CBB17A-2A2B-468F-9437-3F14414B5170}" presName="parentRect" presStyleLbl="alignNode1" presStyleIdx="5" presStyleCnt="7"/>
      <dgm:spPr/>
      <dgm:t>
        <a:bodyPr/>
        <a:lstStyle/>
        <a:p>
          <a:endParaRPr lang="es-EC"/>
        </a:p>
      </dgm:t>
    </dgm:pt>
    <dgm:pt modelId="{6EED41A1-007A-4556-967D-6E445CC4A680}" type="pres">
      <dgm:prSet presAssocID="{F1CBB17A-2A2B-468F-9437-3F14414B5170}" presName="adorn" presStyleLbl="fgAccFollowNode1" presStyleIdx="5" presStyleCnt="7"/>
      <dgm:spPr>
        <a:blipFill rotWithShape="0">
          <a:blip xmlns:r="http://schemas.openxmlformats.org/officeDocument/2006/relationships" r:embed="rId2"/>
          <a:stretch>
            <a:fillRect/>
          </a:stretch>
        </a:blipFill>
      </dgm:spPr>
      <dgm:t>
        <a:bodyPr/>
        <a:lstStyle/>
        <a:p>
          <a:endParaRPr lang="es-EC"/>
        </a:p>
      </dgm:t>
    </dgm:pt>
    <dgm:pt modelId="{2AB401D7-C532-43F0-8D88-B006A86B72D6}" type="pres">
      <dgm:prSet presAssocID="{902AB6E5-FED3-4673-AA2F-435440D0F0B0}" presName="sibTrans" presStyleLbl="sibTrans2D1" presStyleIdx="0" presStyleCnt="0"/>
      <dgm:spPr/>
      <dgm:t>
        <a:bodyPr/>
        <a:lstStyle/>
        <a:p>
          <a:endParaRPr lang="es-EC"/>
        </a:p>
      </dgm:t>
    </dgm:pt>
    <dgm:pt modelId="{A4F30792-EEC5-4748-84B6-3CECEB079E3D}" type="pres">
      <dgm:prSet presAssocID="{FBAFE71D-48B3-46B8-A840-4D29E42832E6}" presName="compNode" presStyleCnt="0"/>
      <dgm:spPr/>
    </dgm:pt>
    <dgm:pt modelId="{316D1D53-FB53-4A22-BDC7-D1194C5B658C}" type="pres">
      <dgm:prSet presAssocID="{FBAFE71D-48B3-46B8-A840-4D29E42832E6}" presName="childRect" presStyleLbl="bgAcc1" presStyleIdx="6" presStyleCnt="7">
        <dgm:presLayoutVars>
          <dgm:bulletEnabled val="1"/>
        </dgm:presLayoutVars>
      </dgm:prSet>
      <dgm:spPr>
        <a:blipFill rotWithShape="0">
          <a:blip xmlns:r="http://schemas.openxmlformats.org/officeDocument/2006/relationships" r:embed="rId8"/>
          <a:stretch>
            <a:fillRect/>
          </a:stretch>
        </a:blipFill>
      </dgm:spPr>
      <dgm:t>
        <a:bodyPr/>
        <a:lstStyle/>
        <a:p>
          <a:endParaRPr lang="es-EC"/>
        </a:p>
      </dgm:t>
    </dgm:pt>
    <dgm:pt modelId="{246C01C7-6AA9-491F-966B-B1B66F270CE4}" type="pres">
      <dgm:prSet presAssocID="{FBAFE71D-48B3-46B8-A840-4D29E42832E6}" presName="parentText" presStyleLbl="node1" presStyleIdx="0" presStyleCnt="0">
        <dgm:presLayoutVars>
          <dgm:chMax val="0"/>
          <dgm:bulletEnabled val="1"/>
        </dgm:presLayoutVars>
      </dgm:prSet>
      <dgm:spPr/>
      <dgm:t>
        <a:bodyPr/>
        <a:lstStyle/>
        <a:p>
          <a:endParaRPr lang="es-EC"/>
        </a:p>
      </dgm:t>
    </dgm:pt>
    <dgm:pt modelId="{4509B404-3F2E-420F-83A7-B452B3298B92}" type="pres">
      <dgm:prSet presAssocID="{FBAFE71D-48B3-46B8-A840-4D29E42832E6}" presName="parentRect" presStyleLbl="alignNode1" presStyleIdx="6" presStyleCnt="7"/>
      <dgm:spPr/>
      <dgm:t>
        <a:bodyPr/>
        <a:lstStyle/>
        <a:p>
          <a:endParaRPr lang="es-EC"/>
        </a:p>
      </dgm:t>
    </dgm:pt>
    <dgm:pt modelId="{4A9D8A57-F1AC-42C3-A89C-05798643E2E0}" type="pres">
      <dgm:prSet presAssocID="{FBAFE71D-48B3-46B8-A840-4D29E42832E6}" presName="adorn" presStyleLbl="fgAccFollowNode1" presStyleIdx="6" presStyleCnt="7"/>
      <dgm:spPr>
        <a:blipFill rotWithShape="0">
          <a:blip xmlns:r="http://schemas.openxmlformats.org/officeDocument/2006/relationships" r:embed="rId2"/>
          <a:stretch>
            <a:fillRect/>
          </a:stretch>
        </a:blipFill>
      </dgm:spPr>
      <dgm:t>
        <a:bodyPr/>
        <a:lstStyle/>
        <a:p>
          <a:endParaRPr lang="es-EC"/>
        </a:p>
      </dgm:t>
    </dgm:pt>
  </dgm:ptLst>
  <dgm:cxnLst>
    <dgm:cxn modelId="{06D6B7AB-2EF1-4CE8-8966-56D21A299967}" srcId="{5D7397FE-0A11-49F4-8898-0B212AC29823}" destId="{8BF3F9BC-3589-4B04-A0FD-FF06F6474C03}" srcOrd="4" destOrd="0" parTransId="{4D7287FE-83DC-4174-A75B-D50661DBFB9B}" sibTransId="{386126D9-88C0-4C71-B8B6-23C0D7D73751}"/>
    <dgm:cxn modelId="{C7EFC408-BD38-4DDA-BE99-00D00F90AC59}" type="presOf" srcId="{F1CBB17A-2A2B-468F-9437-3F14414B5170}" destId="{79FE2546-0DDE-48D8-9764-839AE2ABB507}" srcOrd="1" destOrd="0" presId="urn:microsoft.com/office/officeart/2005/8/layout/bList2"/>
    <dgm:cxn modelId="{0DD67DC3-99CE-479F-A7EF-E8E736C8E04E}" type="presOf" srcId="{18E70062-E947-48CF-95F4-9AA9CF3C41E5}" destId="{C3391F84-5592-4CC7-8BC7-73FFE14BDE4A}" srcOrd="0" destOrd="0" presId="urn:microsoft.com/office/officeart/2005/8/layout/bList2"/>
    <dgm:cxn modelId="{F8CF4B5B-9D5E-4F08-8106-4AD26899B1C3}" type="presOf" srcId="{8BF3F9BC-3589-4B04-A0FD-FF06F6474C03}" destId="{8D1D14C8-EAE8-4600-86D6-4A5C6C5BD01E}" srcOrd="0" destOrd="0" presId="urn:microsoft.com/office/officeart/2005/8/layout/bList2"/>
    <dgm:cxn modelId="{1C2C0B70-91F1-4047-B0CA-D3A2F0B4C67C}" srcId="{5D7397FE-0A11-49F4-8898-0B212AC29823}" destId="{FBAFE71D-48B3-46B8-A840-4D29E42832E6}" srcOrd="6" destOrd="0" parTransId="{969DABCD-1BBE-4042-BC41-31C1C51966DF}" sibTransId="{B27F1DAE-3481-441F-873E-CCBDED343D6C}"/>
    <dgm:cxn modelId="{7B7FDF50-EEDC-4B06-9BC9-175B954D5D6E}" type="presOf" srcId="{FBAFE71D-48B3-46B8-A840-4D29E42832E6}" destId="{246C01C7-6AA9-491F-966B-B1B66F270CE4}" srcOrd="0" destOrd="0" presId="urn:microsoft.com/office/officeart/2005/8/layout/bList2"/>
    <dgm:cxn modelId="{A24B8FDE-853E-4FC5-B3F0-54CFE82FB592}" type="presOf" srcId="{902AB6E5-FED3-4673-AA2F-435440D0F0B0}" destId="{2AB401D7-C532-43F0-8D88-B006A86B72D6}" srcOrd="0" destOrd="0" presId="urn:microsoft.com/office/officeart/2005/8/layout/bList2"/>
    <dgm:cxn modelId="{FB01F249-B047-4887-A496-71FC7CC0B856}" type="presOf" srcId="{69486BAB-E43C-4D81-A223-941CB13AE338}" destId="{3163EDF5-A6CB-42E0-9A10-6F1AF1EB5601}" srcOrd="0" destOrd="0" presId="urn:microsoft.com/office/officeart/2005/8/layout/bList2"/>
    <dgm:cxn modelId="{0D807300-4119-4155-9969-1EB2E465EFD6}" type="presOf" srcId="{05B7EDFE-C30C-4C9F-B471-F0B34BDEFB95}" destId="{E106EB1E-9EE6-4E43-97C3-9FA145A9111D}" srcOrd="0" destOrd="0" presId="urn:microsoft.com/office/officeart/2005/8/layout/bList2"/>
    <dgm:cxn modelId="{9A92C14E-30D4-49B8-B995-8F8F4BA2964B}" srcId="{5D7397FE-0A11-49F4-8898-0B212AC29823}" destId="{6924913F-BE9C-4DD9-9C7D-4D32E04B66C1}" srcOrd="1" destOrd="0" parTransId="{4C8F6DB3-09AF-46F4-AE4E-1763AC1C8CE3}" sibTransId="{C675B2F6-8D3B-4150-819C-408D7C4BE813}"/>
    <dgm:cxn modelId="{6ACDE15D-5D47-4998-894E-95B818D77C58}" srcId="{5D7397FE-0A11-49F4-8898-0B212AC29823}" destId="{69486BAB-E43C-4D81-A223-941CB13AE338}" srcOrd="0" destOrd="0" parTransId="{7F31CAF3-0125-4215-8DF7-3A1C2889DF8B}" sibTransId="{41F24910-C0E4-454C-8B18-01AFAC88D97F}"/>
    <dgm:cxn modelId="{B814C1F4-1D86-44B7-9F53-56217023AD5D}" type="presOf" srcId="{5D7397FE-0A11-49F4-8898-0B212AC29823}" destId="{C388A0F3-462D-40EC-A955-92CB9F7750BA}" srcOrd="0" destOrd="0" presId="urn:microsoft.com/office/officeart/2005/8/layout/bList2"/>
    <dgm:cxn modelId="{FE74106E-06ED-4165-87B6-C69053301608}" srcId="{5D7397FE-0A11-49F4-8898-0B212AC29823}" destId="{0D6CDFA3-37ED-46E3-A71D-88EB312C3BA3}" srcOrd="2" destOrd="0" parTransId="{C089F51A-AE3E-4B51-AF6E-8FAA283932D1}" sibTransId="{18E70062-E947-48CF-95F4-9AA9CF3C41E5}"/>
    <dgm:cxn modelId="{9F4262C5-2064-4076-8879-F424E64E1CBA}" type="presOf" srcId="{C675B2F6-8D3B-4150-819C-408D7C4BE813}" destId="{DB5C5940-FC34-4409-8BAE-BE1B1CA73FAE}" srcOrd="0" destOrd="0" presId="urn:microsoft.com/office/officeart/2005/8/layout/bList2"/>
    <dgm:cxn modelId="{857D122C-DAFD-4C8D-9BB3-6FDE02B7B210}" type="presOf" srcId="{8BF3F9BC-3589-4B04-A0FD-FF06F6474C03}" destId="{6452ED8B-6886-4628-B168-A3E8AE0C08ED}" srcOrd="1" destOrd="0" presId="urn:microsoft.com/office/officeart/2005/8/layout/bList2"/>
    <dgm:cxn modelId="{26883A42-1347-4E44-96E5-183C482FCE15}" type="presOf" srcId="{69486BAB-E43C-4D81-A223-941CB13AE338}" destId="{854526AC-EDF4-471A-9052-87D0A8196B39}" srcOrd="1" destOrd="0" presId="urn:microsoft.com/office/officeart/2005/8/layout/bList2"/>
    <dgm:cxn modelId="{9FCC7437-DF3E-455C-8754-86241564A9E5}" type="presOf" srcId="{FBAFE71D-48B3-46B8-A840-4D29E42832E6}" destId="{4509B404-3F2E-420F-83A7-B452B3298B92}" srcOrd="1" destOrd="0" presId="urn:microsoft.com/office/officeart/2005/8/layout/bList2"/>
    <dgm:cxn modelId="{47B9E5DA-82A9-4FC7-88E0-387813F2DC18}" srcId="{5D7397FE-0A11-49F4-8898-0B212AC29823}" destId="{F1CBB17A-2A2B-468F-9437-3F14414B5170}" srcOrd="5" destOrd="0" parTransId="{E1E9CC4B-28E5-4C41-AB18-5CDA3B930BF3}" sibTransId="{902AB6E5-FED3-4673-AA2F-435440D0F0B0}"/>
    <dgm:cxn modelId="{CFA348B0-01B7-4BB2-9C50-D9AC3F6A7731}" type="presOf" srcId="{41F24910-C0E4-454C-8B18-01AFAC88D97F}" destId="{F9ECB828-FB83-4976-A802-98025A437AFF}" srcOrd="0" destOrd="0" presId="urn:microsoft.com/office/officeart/2005/8/layout/bList2"/>
    <dgm:cxn modelId="{A5276975-B910-498C-8010-C93BCFE32448}" type="presOf" srcId="{15E9579F-5023-4C5C-B046-9FFC6CB0EF26}" destId="{56297C5F-B125-4F9C-A1FF-1CFACA369028}" srcOrd="1" destOrd="0" presId="urn:microsoft.com/office/officeart/2005/8/layout/bList2"/>
    <dgm:cxn modelId="{9AEF1BBE-94B9-4BB1-9250-07343BD10630}" type="presOf" srcId="{0D6CDFA3-37ED-46E3-A71D-88EB312C3BA3}" destId="{F26F1BFA-9D45-40CE-BF86-E304954A8A27}" srcOrd="1" destOrd="0" presId="urn:microsoft.com/office/officeart/2005/8/layout/bList2"/>
    <dgm:cxn modelId="{546F3939-8B61-4716-BDF5-49A317870154}" type="presOf" srcId="{15E9579F-5023-4C5C-B046-9FFC6CB0EF26}" destId="{E2362A20-79D9-4CA8-87B6-1C25D3F8392C}" srcOrd="0" destOrd="0" presId="urn:microsoft.com/office/officeart/2005/8/layout/bList2"/>
    <dgm:cxn modelId="{3810AFC7-568E-4487-B546-1042791B399D}" srcId="{5D7397FE-0A11-49F4-8898-0B212AC29823}" destId="{15E9579F-5023-4C5C-B046-9FFC6CB0EF26}" srcOrd="3" destOrd="0" parTransId="{91D6B3DC-FC55-4784-B38F-0B0423136E0E}" sibTransId="{05B7EDFE-C30C-4C9F-B471-F0B34BDEFB95}"/>
    <dgm:cxn modelId="{24BC7FCF-A86E-44B5-BFA2-B867F71C0D50}" type="presOf" srcId="{F1CBB17A-2A2B-468F-9437-3F14414B5170}" destId="{2BF0F928-A382-41A6-895D-2E35310D5801}" srcOrd="0" destOrd="0" presId="urn:microsoft.com/office/officeart/2005/8/layout/bList2"/>
    <dgm:cxn modelId="{395E5550-A05A-43D8-969F-69BAEE041953}" type="presOf" srcId="{6924913F-BE9C-4DD9-9C7D-4D32E04B66C1}" destId="{34C8D6EC-FDFD-476B-90A4-2DBDA44F3CA5}" srcOrd="0" destOrd="0" presId="urn:microsoft.com/office/officeart/2005/8/layout/bList2"/>
    <dgm:cxn modelId="{CCEFFF81-321E-41D6-A9C9-4233EB031F17}" type="presOf" srcId="{386126D9-88C0-4C71-B8B6-23C0D7D73751}" destId="{6A291318-B1E0-4F65-96E0-FC005990DB30}" srcOrd="0" destOrd="0" presId="urn:microsoft.com/office/officeart/2005/8/layout/bList2"/>
    <dgm:cxn modelId="{3F04789D-A89A-4A3E-AB11-DABC1180E8DA}" type="presOf" srcId="{6924913F-BE9C-4DD9-9C7D-4D32E04B66C1}" destId="{3E8B2859-1598-47B2-B6F0-B32F99C18610}" srcOrd="1" destOrd="0" presId="urn:microsoft.com/office/officeart/2005/8/layout/bList2"/>
    <dgm:cxn modelId="{711D0EF7-F7E9-475F-86D6-C296413AF48C}" type="presOf" srcId="{0D6CDFA3-37ED-46E3-A71D-88EB312C3BA3}" destId="{E7EFC64E-C9CE-49DC-906C-3A7E81689355}" srcOrd="0" destOrd="0" presId="urn:microsoft.com/office/officeart/2005/8/layout/bList2"/>
    <dgm:cxn modelId="{96FA03AB-6DC1-4A74-B987-8F637ED92F36}" type="presParOf" srcId="{C388A0F3-462D-40EC-A955-92CB9F7750BA}" destId="{BB3A840C-F44B-4BFF-A0D5-3381E7D38DFD}" srcOrd="0" destOrd="0" presId="urn:microsoft.com/office/officeart/2005/8/layout/bList2"/>
    <dgm:cxn modelId="{A8FFD8E5-23F5-4AB7-9118-B3C19A71BEC3}" type="presParOf" srcId="{BB3A840C-F44B-4BFF-A0D5-3381E7D38DFD}" destId="{E39DFC86-BCB1-456B-AEF3-C051E8FCC007}" srcOrd="0" destOrd="0" presId="urn:microsoft.com/office/officeart/2005/8/layout/bList2"/>
    <dgm:cxn modelId="{B62926CA-7A9F-4866-8496-DDD04FE426D5}" type="presParOf" srcId="{BB3A840C-F44B-4BFF-A0D5-3381E7D38DFD}" destId="{3163EDF5-A6CB-42E0-9A10-6F1AF1EB5601}" srcOrd="1" destOrd="0" presId="urn:microsoft.com/office/officeart/2005/8/layout/bList2"/>
    <dgm:cxn modelId="{CB3A03F2-DFB2-49D8-81E9-14BB8AB2B3AC}" type="presParOf" srcId="{BB3A840C-F44B-4BFF-A0D5-3381E7D38DFD}" destId="{854526AC-EDF4-471A-9052-87D0A8196B39}" srcOrd="2" destOrd="0" presId="urn:microsoft.com/office/officeart/2005/8/layout/bList2"/>
    <dgm:cxn modelId="{33642816-FF46-453D-85DE-4B45E974DB47}" type="presParOf" srcId="{BB3A840C-F44B-4BFF-A0D5-3381E7D38DFD}" destId="{18E5C7CE-5568-478B-9212-8D08A25E1E82}" srcOrd="3" destOrd="0" presId="urn:microsoft.com/office/officeart/2005/8/layout/bList2"/>
    <dgm:cxn modelId="{C16E47B8-FE91-4608-8554-170B00A0EC89}" type="presParOf" srcId="{C388A0F3-462D-40EC-A955-92CB9F7750BA}" destId="{F9ECB828-FB83-4976-A802-98025A437AFF}" srcOrd="1" destOrd="0" presId="urn:microsoft.com/office/officeart/2005/8/layout/bList2"/>
    <dgm:cxn modelId="{B11FF31E-21B2-4BCF-ACF3-B8B9EE6AA93B}" type="presParOf" srcId="{C388A0F3-462D-40EC-A955-92CB9F7750BA}" destId="{D4BF0EC9-FDC2-4200-8420-AB33BD21928B}" srcOrd="2" destOrd="0" presId="urn:microsoft.com/office/officeart/2005/8/layout/bList2"/>
    <dgm:cxn modelId="{71655E6C-BA2D-493A-AA6A-C0A25ADB39A6}" type="presParOf" srcId="{D4BF0EC9-FDC2-4200-8420-AB33BD21928B}" destId="{8CAC37C7-D8A7-4BB3-842D-2DB31C211E5F}" srcOrd="0" destOrd="0" presId="urn:microsoft.com/office/officeart/2005/8/layout/bList2"/>
    <dgm:cxn modelId="{773DABBE-92E3-47BB-858B-0CB2505AA2D8}" type="presParOf" srcId="{D4BF0EC9-FDC2-4200-8420-AB33BD21928B}" destId="{34C8D6EC-FDFD-476B-90A4-2DBDA44F3CA5}" srcOrd="1" destOrd="0" presId="urn:microsoft.com/office/officeart/2005/8/layout/bList2"/>
    <dgm:cxn modelId="{61D0DA33-DEF6-439A-BA3D-BAEE0064C985}" type="presParOf" srcId="{D4BF0EC9-FDC2-4200-8420-AB33BD21928B}" destId="{3E8B2859-1598-47B2-B6F0-B32F99C18610}" srcOrd="2" destOrd="0" presId="urn:microsoft.com/office/officeart/2005/8/layout/bList2"/>
    <dgm:cxn modelId="{FD80636E-2731-4847-9ED7-9E953A4A2DB6}" type="presParOf" srcId="{D4BF0EC9-FDC2-4200-8420-AB33BD21928B}" destId="{D2B33770-B0CD-4568-99E4-E1E530ABE8BB}" srcOrd="3" destOrd="0" presId="urn:microsoft.com/office/officeart/2005/8/layout/bList2"/>
    <dgm:cxn modelId="{025B9528-A481-4386-9ECC-4DB4CEC1B657}" type="presParOf" srcId="{C388A0F3-462D-40EC-A955-92CB9F7750BA}" destId="{DB5C5940-FC34-4409-8BAE-BE1B1CA73FAE}" srcOrd="3" destOrd="0" presId="urn:microsoft.com/office/officeart/2005/8/layout/bList2"/>
    <dgm:cxn modelId="{AC50D2D4-4E8A-464F-8689-42103CF3E6A3}" type="presParOf" srcId="{C388A0F3-462D-40EC-A955-92CB9F7750BA}" destId="{CF9CCD15-2E16-47E8-93C5-15CE6AB1AC55}" srcOrd="4" destOrd="0" presId="urn:microsoft.com/office/officeart/2005/8/layout/bList2"/>
    <dgm:cxn modelId="{F1E9B533-1130-42E6-BE7B-F364B07634F9}" type="presParOf" srcId="{CF9CCD15-2E16-47E8-93C5-15CE6AB1AC55}" destId="{33DC7403-C1CF-4710-9A77-118D23CBC39B}" srcOrd="0" destOrd="0" presId="urn:microsoft.com/office/officeart/2005/8/layout/bList2"/>
    <dgm:cxn modelId="{9F5FC242-DFE0-4809-9005-BF16EA6B4F10}" type="presParOf" srcId="{CF9CCD15-2E16-47E8-93C5-15CE6AB1AC55}" destId="{E7EFC64E-C9CE-49DC-906C-3A7E81689355}" srcOrd="1" destOrd="0" presId="urn:microsoft.com/office/officeart/2005/8/layout/bList2"/>
    <dgm:cxn modelId="{D4BE0D93-11F2-499F-B12D-D7FA8112B6B8}" type="presParOf" srcId="{CF9CCD15-2E16-47E8-93C5-15CE6AB1AC55}" destId="{F26F1BFA-9D45-40CE-BF86-E304954A8A27}" srcOrd="2" destOrd="0" presId="urn:microsoft.com/office/officeart/2005/8/layout/bList2"/>
    <dgm:cxn modelId="{1B000902-9851-4001-BA2F-344490D21BE0}" type="presParOf" srcId="{CF9CCD15-2E16-47E8-93C5-15CE6AB1AC55}" destId="{11C57F93-FF48-41FF-846B-A6122993A30E}" srcOrd="3" destOrd="0" presId="urn:microsoft.com/office/officeart/2005/8/layout/bList2"/>
    <dgm:cxn modelId="{1414145E-A068-45C8-B0A1-49019EE0710D}" type="presParOf" srcId="{C388A0F3-462D-40EC-A955-92CB9F7750BA}" destId="{C3391F84-5592-4CC7-8BC7-73FFE14BDE4A}" srcOrd="5" destOrd="0" presId="urn:microsoft.com/office/officeart/2005/8/layout/bList2"/>
    <dgm:cxn modelId="{C3243746-E012-4E44-A22E-99A652FD961C}" type="presParOf" srcId="{C388A0F3-462D-40EC-A955-92CB9F7750BA}" destId="{4DDE23F3-CC93-4BDD-A05D-D70214E9909D}" srcOrd="6" destOrd="0" presId="urn:microsoft.com/office/officeart/2005/8/layout/bList2"/>
    <dgm:cxn modelId="{308685F7-53C7-45C7-86A4-77F658C69F2A}" type="presParOf" srcId="{4DDE23F3-CC93-4BDD-A05D-D70214E9909D}" destId="{AE6602C9-B866-4AF3-8FE8-806FC0B7666F}" srcOrd="0" destOrd="0" presId="urn:microsoft.com/office/officeart/2005/8/layout/bList2"/>
    <dgm:cxn modelId="{021C8821-558D-43DA-931E-A7F9DB7F5CD8}" type="presParOf" srcId="{4DDE23F3-CC93-4BDD-A05D-D70214E9909D}" destId="{E2362A20-79D9-4CA8-87B6-1C25D3F8392C}" srcOrd="1" destOrd="0" presId="urn:microsoft.com/office/officeart/2005/8/layout/bList2"/>
    <dgm:cxn modelId="{EDBE7E8D-D014-424F-9CAF-F221C1D5F7AA}" type="presParOf" srcId="{4DDE23F3-CC93-4BDD-A05D-D70214E9909D}" destId="{56297C5F-B125-4F9C-A1FF-1CFACA369028}" srcOrd="2" destOrd="0" presId="urn:microsoft.com/office/officeart/2005/8/layout/bList2"/>
    <dgm:cxn modelId="{C0D4BC0A-C22F-41A6-9811-B6523086FA8C}" type="presParOf" srcId="{4DDE23F3-CC93-4BDD-A05D-D70214E9909D}" destId="{AAC01C4A-F324-4BCA-AC61-64FDD8923451}" srcOrd="3" destOrd="0" presId="urn:microsoft.com/office/officeart/2005/8/layout/bList2"/>
    <dgm:cxn modelId="{7C40D512-6914-44A1-9CC8-29A2978C4CE7}" type="presParOf" srcId="{C388A0F3-462D-40EC-A955-92CB9F7750BA}" destId="{E106EB1E-9EE6-4E43-97C3-9FA145A9111D}" srcOrd="7" destOrd="0" presId="urn:microsoft.com/office/officeart/2005/8/layout/bList2"/>
    <dgm:cxn modelId="{195DE0E5-DF9C-4241-A749-DD72B1C90336}" type="presParOf" srcId="{C388A0F3-462D-40EC-A955-92CB9F7750BA}" destId="{CFF035AA-9CC7-4446-9CD1-2B57D2AC6EEA}" srcOrd="8" destOrd="0" presId="urn:microsoft.com/office/officeart/2005/8/layout/bList2"/>
    <dgm:cxn modelId="{270E1D12-63C2-4D7C-98E9-D982C6A5F2A9}" type="presParOf" srcId="{CFF035AA-9CC7-4446-9CD1-2B57D2AC6EEA}" destId="{4BC560E3-03C9-4035-A9A2-A44E52E50686}" srcOrd="0" destOrd="0" presId="urn:microsoft.com/office/officeart/2005/8/layout/bList2"/>
    <dgm:cxn modelId="{9EDF4544-F24E-47B0-8EC3-EC62F432E41D}" type="presParOf" srcId="{CFF035AA-9CC7-4446-9CD1-2B57D2AC6EEA}" destId="{8D1D14C8-EAE8-4600-86D6-4A5C6C5BD01E}" srcOrd="1" destOrd="0" presId="urn:microsoft.com/office/officeart/2005/8/layout/bList2"/>
    <dgm:cxn modelId="{8AF7B17F-F1E5-464F-BBD9-F336422244C9}" type="presParOf" srcId="{CFF035AA-9CC7-4446-9CD1-2B57D2AC6EEA}" destId="{6452ED8B-6886-4628-B168-A3E8AE0C08ED}" srcOrd="2" destOrd="0" presId="urn:microsoft.com/office/officeart/2005/8/layout/bList2"/>
    <dgm:cxn modelId="{2A71E6B7-CF6E-47F1-8419-DACB0B4AD08F}" type="presParOf" srcId="{CFF035AA-9CC7-4446-9CD1-2B57D2AC6EEA}" destId="{81E7E33D-1828-4D20-ADA5-7DC0ACBCA3E1}" srcOrd="3" destOrd="0" presId="urn:microsoft.com/office/officeart/2005/8/layout/bList2"/>
    <dgm:cxn modelId="{49BC37CF-44D0-408C-A018-E3F9A89F80FD}" type="presParOf" srcId="{C388A0F3-462D-40EC-A955-92CB9F7750BA}" destId="{6A291318-B1E0-4F65-96E0-FC005990DB30}" srcOrd="9" destOrd="0" presId="urn:microsoft.com/office/officeart/2005/8/layout/bList2"/>
    <dgm:cxn modelId="{52B34F9A-E801-4EDF-BED5-68F845421DA3}" type="presParOf" srcId="{C388A0F3-462D-40EC-A955-92CB9F7750BA}" destId="{ED980506-34C3-4CF9-8C0E-7675DC2835F3}" srcOrd="10" destOrd="0" presId="urn:microsoft.com/office/officeart/2005/8/layout/bList2"/>
    <dgm:cxn modelId="{3FF3D0B3-217F-44B1-8881-B9E77D172E83}" type="presParOf" srcId="{ED980506-34C3-4CF9-8C0E-7675DC2835F3}" destId="{11A2A87A-38C3-4EF5-93DD-8854BD9D4B50}" srcOrd="0" destOrd="0" presId="urn:microsoft.com/office/officeart/2005/8/layout/bList2"/>
    <dgm:cxn modelId="{12B20709-2992-4C57-B03C-863BF2B4D6C6}" type="presParOf" srcId="{ED980506-34C3-4CF9-8C0E-7675DC2835F3}" destId="{2BF0F928-A382-41A6-895D-2E35310D5801}" srcOrd="1" destOrd="0" presId="urn:microsoft.com/office/officeart/2005/8/layout/bList2"/>
    <dgm:cxn modelId="{4EDF401C-9089-4914-BF6E-37F27E55EDD8}" type="presParOf" srcId="{ED980506-34C3-4CF9-8C0E-7675DC2835F3}" destId="{79FE2546-0DDE-48D8-9764-839AE2ABB507}" srcOrd="2" destOrd="0" presId="urn:microsoft.com/office/officeart/2005/8/layout/bList2"/>
    <dgm:cxn modelId="{623251AB-AE9C-44CD-B68F-4656DA0A9815}" type="presParOf" srcId="{ED980506-34C3-4CF9-8C0E-7675DC2835F3}" destId="{6EED41A1-007A-4556-967D-6E445CC4A680}" srcOrd="3" destOrd="0" presId="urn:microsoft.com/office/officeart/2005/8/layout/bList2"/>
    <dgm:cxn modelId="{F3D3848D-A05E-40EE-89E2-99BC66944FA9}" type="presParOf" srcId="{C388A0F3-462D-40EC-A955-92CB9F7750BA}" destId="{2AB401D7-C532-43F0-8D88-B006A86B72D6}" srcOrd="11" destOrd="0" presId="urn:microsoft.com/office/officeart/2005/8/layout/bList2"/>
    <dgm:cxn modelId="{87A5F996-E000-419A-89A6-26E4639A14E5}" type="presParOf" srcId="{C388A0F3-462D-40EC-A955-92CB9F7750BA}" destId="{A4F30792-EEC5-4748-84B6-3CECEB079E3D}" srcOrd="12" destOrd="0" presId="urn:microsoft.com/office/officeart/2005/8/layout/bList2"/>
    <dgm:cxn modelId="{FD0E24C4-5492-463B-B0C5-FF2282FE2874}" type="presParOf" srcId="{A4F30792-EEC5-4748-84B6-3CECEB079E3D}" destId="{316D1D53-FB53-4A22-BDC7-D1194C5B658C}" srcOrd="0" destOrd="0" presId="urn:microsoft.com/office/officeart/2005/8/layout/bList2"/>
    <dgm:cxn modelId="{5C8B6084-D5F6-42A4-85A9-808E94537E04}" type="presParOf" srcId="{A4F30792-EEC5-4748-84B6-3CECEB079E3D}" destId="{246C01C7-6AA9-491F-966B-B1B66F270CE4}" srcOrd="1" destOrd="0" presId="urn:microsoft.com/office/officeart/2005/8/layout/bList2"/>
    <dgm:cxn modelId="{6712927F-297C-4689-AB3B-52B5C15EF31E}" type="presParOf" srcId="{A4F30792-EEC5-4748-84B6-3CECEB079E3D}" destId="{4509B404-3F2E-420F-83A7-B452B3298B92}" srcOrd="2" destOrd="0" presId="urn:microsoft.com/office/officeart/2005/8/layout/bList2"/>
    <dgm:cxn modelId="{5B51E624-2560-4842-B9CB-65124AD78A1B}" type="presParOf" srcId="{A4F30792-EEC5-4748-84B6-3CECEB079E3D}" destId="{4A9D8A57-F1AC-42C3-A89C-05798643E2E0}" srcOrd="3" destOrd="0" presId="urn:microsoft.com/office/officeart/2005/8/layout/b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895B5D-1199-44D5-A1D1-4226E723C3EF}" type="doc">
      <dgm:prSet loTypeId="urn:microsoft.com/office/officeart/2005/8/layout/bList2" loCatId="list" qsTypeId="urn:microsoft.com/office/officeart/2005/8/quickstyle/simple1" qsCatId="simple" csTypeId="urn:microsoft.com/office/officeart/2005/8/colors/accent1_2" csCatId="accent1" phldr="1"/>
      <dgm:spPr/>
    </dgm:pt>
    <dgm:pt modelId="{44BA1338-7E62-42C5-838C-C3973A6AB6D0}">
      <dgm:prSet phldrT="[Texto]"/>
      <dgm:spPr/>
      <dgm:t>
        <a:bodyPr/>
        <a:lstStyle/>
        <a:p>
          <a:r>
            <a:rPr lang="es-CO" b="1" dirty="0" smtClean="0"/>
            <a:t>Balanza electrónica </a:t>
          </a:r>
          <a:endParaRPr lang="es-EC" dirty="0"/>
        </a:p>
      </dgm:t>
    </dgm:pt>
    <dgm:pt modelId="{53AF435B-D240-4030-886B-91B1EB78B392}" type="parTrans" cxnId="{C10228A5-AB26-4851-9016-D46A042EBAEA}">
      <dgm:prSet/>
      <dgm:spPr/>
      <dgm:t>
        <a:bodyPr/>
        <a:lstStyle/>
        <a:p>
          <a:endParaRPr lang="es-EC"/>
        </a:p>
      </dgm:t>
    </dgm:pt>
    <dgm:pt modelId="{C0CFDF84-6C19-49D4-BF85-C3C0EA754CF2}" type="sibTrans" cxnId="{C10228A5-AB26-4851-9016-D46A042EBAEA}">
      <dgm:prSet/>
      <dgm:spPr/>
      <dgm:t>
        <a:bodyPr/>
        <a:lstStyle/>
        <a:p>
          <a:endParaRPr lang="es-EC"/>
        </a:p>
      </dgm:t>
    </dgm:pt>
    <dgm:pt modelId="{E36BC6A0-F572-40A6-AD8C-85C627846A2C}">
      <dgm:prSet phldrT="[Texto]"/>
      <dgm:spPr/>
      <dgm:t>
        <a:bodyPr/>
        <a:lstStyle/>
        <a:p>
          <a:r>
            <a:rPr lang="es-CO" b="1" dirty="0" smtClean="0"/>
            <a:t>Cámara de enfriamiento y congelación</a:t>
          </a:r>
          <a:endParaRPr lang="es-EC" dirty="0"/>
        </a:p>
      </dgm:t>
    </dgm:pt>
    <dgm:pt modelId="{A1AB505E-2853-4551-9FCB-0AA3CB5A2E48}" type="parTrans" cxnId="{B330AD55-A22E-49D7-877B-D43B9050DD46}">
      <dgm:prSet/>
      <dgm:spPr/>
      <dgm:t>
        <a:bodyPr/>
        <a:lstStyle/>
        <a:p>
          <a:endParaRPr lang="es-EC"/>
        </a:p>
      </dgm:t>
    </dgm:pt>
    <dgm:pt modelId="{97848D57-8401-48C2-A8E3-FD9C39444015}" type="sibTrans" cxnId="{B330AD55-A22E-49D7-877B-D43B9050DD46}">
      <dgm:prSet/>
      <dgm:spPr/>
      <dgm:t>
        <a:bodyPr/>
        <a:lstStyle/>
        <a:p>
          <a:endParaRPr lang="es-EC"/>
        </a:p>
      </dgm:t>
    </dgm:pt>
    <dgm:pt modelId="{C8E12636-D5E8-4A39-A91E-643D6D88C103}" type="pres">
      <dgm:prSet presAssocID="{6C895B5D-1199-44D5-A1D1-4226E723C3EF}" presName="diagram" presStyleCnt="0">
        <dgm:presLayoutVars>
          <dgm:dir/>
          <dgm:animLvl val="lvl"/>
          <dgm:resizeHandles val="exact"/>
        </dgm:presLayoutVars>
      </dgm:prSet>
      <dgm:spPr/>
    </dgm:pt>
    <dgm:pt modelId="{4E83B7DE-12BE-4125-91EE-6DA725F9966D}" type="pres">
      <dgm:prSet presAssocID="{44BA1338-7E62-42C5-838C-C3973A6AB6D0}" presName="compNode" presStyleCnt="0"/>
      <dgm:spPr/>
    </dgm:pt>
    <dgm:pt modelId="{BA772F88-3642-42AB-9483-F6C911316D50}" type="pres">
      <dgm:prSet presAssocID="{44BA1338-7E62-42C5-838C-C3973A6AB6D0}" presName="childRect" presStyleLbl="bgAcc1" presStyleIdx="0" presStyleCnt="2">
        <dgm:presLayoutVars>
          <dgm:bulletEnabled val="1"/>
        </dgm:presLayoutVars>
      </dgm:prSet>
      <dgm:spPr>
        <a:blipFill rotWithShape="0">
          <a:blip xmlns:r="http://schemas.openxmlformats.org/officeDocument/2006/relationships" r:embed="rId1"/>
          <a:stretch>
            <a:fillRect/>
          </a:stretch>
        </a:blipFill>
      </dgm:spPr>
    </dgm:pt>
    <dgm:pt modelId="{31F41E7A-F53A-405C-848D-08A9937E4DFE}" type="pres">
      <dgm:prSet presAssocID="{44BA1338-7E62-42C5-838C-C3973A6AB6D0}" presName="parentText" presStyleLbl="node1" presStyleIdx="0" presStyleCnt="0">
        <dgm:presLayoutVars>
          <dgm:chMax val="0"/>
          <dgm:bulletEnabled val="1"/>
        </dgm:presLayoutVars>
      </dgm:prSet>
      <dgm:spPr/>
      <dgm:t>
        <a:bodyPr/>
        <a:lstStyle/>
        <a:p>
          <a:endParaRPr lang="es-EC"/>
        </a:p>
      </dgm:t>
    </dgm:pt>
    <dgm:pt modelId="{58F97F97-ABE4-420E-8648-1B9881772226}" type="pres">
      <dgm:prSet presAssocID="{44BA1338-7E62-42C5-838C-C3973A6AB6D0}" presName="parentRect" presStyleLbl="alignNode1" presStyleIdx="0" presStyleCnt="2"/>
      <dgm:spPr/>
      <dgm:t>
        <a:bodyPr/>
        <a:lstStyle/>
        <a:p>
          <a:endParaRPr lang="es-EC"/>
        </a:p>
      </dgm:t>
    </dgm:pt>
    <dgm:pt modelId="{D487528B-7458-46D5-BE6B-88FD2A512343}" type="pres">
      <dgm:prSet presAssocID="{44BA1338-7E62-42C5-838C-C3973A6AB6D0}" presName="adorn" presStyleLbl="fgAccFollowNode1" presStyleIdx="0" presStyleCnt="2"/>
      <dgm:spPr>
        <a:blipFill rotWithShape="0">
          <a:blip xmlns:r="http://schemas.openxmlformats.org/officeDocument/2006/relationships" r:embed="rId2"/>
          <a:stretch>
            <a:fillRect/>
          </a:stretch>
        </a:blipFill>
      </dgm:spPr>
    </dgm:pt>
    <dgm:pt modelId="{E98B3078-8677-44EF-B420-27EA3EB158AC}" type="pres">
      <dgm:prSet presAssocID="{C0CFDF84-6C19-49D4-BF85-C3C0EA754CF2}" presName="sibTrans" presStyleLbl="sibTrans2D1" presStyleIdx="0" presStyleCnt="0"/>
      <dgm:spPr/>
      <dgm:t>
        <a:bodyPr/>
        <a:lstStyle/>
        <a:p>
          <a:endParaRPr lang="es-EC"/>
        </a:p>
      </dgm:t>
    </dgm:pt>
    <dgm:pt modelId="{C6674E72-C41A-4DC7-9E57-76E15A59376C}" type="pres">
      <dgm:prSet presAssocID="{E36BC6A0-F572-40A6-AD8C-85C627846A2C}" presName="compNode" presStyleCnt="0"/>
      <dgm:spPr/>
    </dgm:pt>
    <dgm:pt modelId="{A91E09CC-615C-437A-B874-88C1EA8DBA80}" type="pres">
      <dgm:prSet presAssocID="{E36BC6A0-F572-40A6-AD8C-85C627846A2C}" presName="childRect" presStyleLbl="bgAcc1" presStyleIdx="1" presStyleCnt="2">
        <dgm:presLayoutVars>
          <dgm:bulletEnabled val="1"/>
        </dgm:presLayoutVars>
      </dgm:prSet>
      <dgm:spPr>
        <a:blipFill rotWithShape="0">
          <a:blip xmlns:r="http://schemas.openxmlformats.org/officeDocument/2006/relationships" r:embed="rId3"/>
          <a:stretch>
            <a:fillRect/>
          </a:stretch>
        </a:blipFill>
      </dgm:spPr>
    </dgm:pt>
    <dgm:pt modelId="{A8666210-CDF3-48CF-A99D-D81D616C1A1A}" type="pres">
      <dgm:prSet presAssocID="{E36BC6A0-F572-40A6-AD8C-85C627846A2C}" presName="parentText" presStyleLbl="node1" presStyleIdx="0" presStyleCnt="0">
        <dgm:presLayoutVars>
          <dgm:chMax val="0"/>
          <dgm:bulletEnabled val="1"/>
        </dgm:presLayoutVars>
      </dgm:prSet>
      <dgm:spPr/>
      <dgm:t>
        <a:bodyPr/>
        <a:lstStyle/>
        <a:p>
          <a:endParaRPr lang="es-EC"/>
        </a:p>
      </dgm:t>
    </dgm:pt>
    <dgm:pt modelId="{18351196-7C85-4C3A-A6FC-02B11DFAD466}" type="pres">
      <dgm:prSet presAssocID="{E36BC6A0-F572-40A6-AD8C-85C627846A2C}" presName="parentRect" presStyleLbl="alignNode1" presStyleIdx="1" presStyleCnt="2"/>
      <dgm:spPr/>
      <dgm:t>
        <a:bodyPr/>
        <a:lstStyle/>
        <a:p>
          <a:endParaRPr lang="es-EC"/>
        </a:p>
      </dgm:t>
    </dgm:pt>
    <dgm:pt modelId="{A22AB466-D707-49D2-93BF-D6D5B9867CF2}" type="pres">
      <dgm:prSet presAssocID="{E36BC6A0-F572-40A6-AD8C-85C627846A2C}" presName="adorn" presStyleLbl="fgAccFollowNode1" presStyleIdx="1" presStyleCnt="2"/>
      <dgm:spPr>
        <a:blipFill rotWithShape="0">
          <a:blip xmlns:r="http://schemas.openxmlformats.org/officeDocument/2006/relationships" r:embed="rId2"/>
          <a:stretch>
            <a:fillRect/>
          </a:stretch>
        </a:blipFill>
      </dgm:spPr>
    </dgm:pt>
  </dgm:ptLst>
  <dgm:cxnLst>
    <dgm:cxn modelId="{46A36C18-078E-49B6-9DD9-DFC67D38A210}" type="presOf" srcId="{44BA1338-7E62-42C5-838C-C3973A6AB6D0}" destId="{31F41E7A-F53A-405C-848D-08A9937E4DFE}" srcOrd="0" destOrd="0" presId="urn:microsoft.com/office/officeart/2005/8/layout/bList2"/>
    <dgm:cxn modelId="{B330AD55-A22E-49D7-877B-D43B9050DD46}" srcId="{6C895B5D-1199-44D5-A1D1-4226E723C3EF}" destId="{E36BC6A0-F572-40A6-AD8C-85C627846A2C}" srcOrd="1" destOrd="0" parTransId="{A1AB505E-2853-4551-9FCB-0AA3CB5A2E48}" sibTransId="{97848D57-8401-48C2-A8E3-FD9C39444015}"/>
    <dgm:cxn modelId="{CCB9B91C-5F6C-47A5-BAAD-12AF3E76BA84}" type="presOf" srcId="{6C895B5D-1199-44D5-A1D1-4226E723C3EF}" destId="{C8E12636-D5E8-4A39-A91E-643D6D88C103}" srcOrd="0" destOrd="0" presId="urn:microsoft.com/office/officeart/2005/8/layout/bList2"/>
    <dgm:cxn modelId="{9C0437DC-A898-4BDC-AB49-BD6D4DA9DB13}" type="presOf" srcId="{E36BC6A0-F572-40A6-AD8C-85C627846A2C}" destId="{A8666210-CDF3-48CF-A99D-D81D616C1A1A}" srcOrd="0" destOrd="0" presId="urn:microsoft.com/office/officeart/2005/8/layout/bList2"/>
    <dgm:cxn modelId="{1D3956E4-7280-43C5-9773-4D162566A757}" type="presOf" srcId="{44BA1338-7E62-42C5-838C-C3973A6AB6D0}" destId="{58F97F97-ABE4-420E-8648-1B9881772226}" srcOrd="1" destOrd="0" presId="urn:microsoft.com/office/officeart/2005/8/layout/bList2"/>
    <dgm:cxn modelId="{00494024-67A5-4F8A-BD01-EEA67FE7F5ED}" type="presOf" srcId="{C0CFDF84-6C19-49D4-BF85-C3C0EA754CF2}" destId="{E98B3078-8677-44EF-B420-27EA3EB158AC}" srcOrd="0" destOrd="0" presId="urn:microsoft.com/office/officeart/2005/8/layout/bList2"/>
    <dgm:cxn modelId="{C10228A5-AB26-4851-9016-D46A042EBAEA}" srcId="{6C895B5D-1199-44D5-A1D1-4226E723C3EF}" destId="{44BA1338-7E62-42C5-838C-C3973A6AB6D0}" srcOrd="0" destOrd="0" parTransId="{53AF435B-D240-4030-886B-91B1EB78B392}" sibTransId="{C0CFDF84-6C19-49D4-BF85-C3C0EA754CF2}"/>
    <dgm:cxn modelId="{725AD2C3-A35C-459A-8C03-888436F6F184}" type="presOf" srcId="{E36BC6A0-F572-40A6-AD8C-85C627846A2C}" destId="{18351196-7C85-4C3A-A6FC-02B11DFAD466}" srcOrd="1" destOrd="0" presId="urn:microsoft.com/office/officeart/2005/8/layout/bList2"/>
    <dgm:cxn modelId="{48D79C5A-661C-4B8D-816A-4996DC74778B}" type="presParOf" srcId="{C8E12636-D5E8-4A39-A91E-643D6D88C103}" destId="{4E83B7DE-12BE-4125-91EE-6DA725F9966D}" srcOrd="0" destOrd="0" presId="urn:microsoft.com/office/officeart/2005/8/layout/bList2"/>
    <dgm:cxn modelId="{8E863E1A-3E61-44E8-97F7-7F0B7EBDF03A}" type="presParOf" srcId="{4E83B7DE-12BE-4125-91EE-6DA725F9966D}" destId="{BA772F88-3642-42AB-9483-F6C911316D50}" srcOrd="0" destOrd="0" presId="urn:microsoft.com/office/officeart/2005/8/layout/bList2"/>
    <dgm:cxn modelId="{466F09DC-3968-4044-AF21-A5C04DC82838}" type="presParOf" srcId="{4E83B7DE-12BE-4125-91EE-6DA725F9966D}" destId="{31F41E7A-F53A-405C-848D-08A9937E4DFE}" srcOrd="1" destOrd="0" presId="urn:microsoft.com/office/officeart/2005/8/layout/bList2"/>
    <dgm:cxn modelId="{7AFA4A23-B791-46DC-89D7-E302545E0125}" type="presParOf" srcId="{4E83B7DE-12BE-4125-91EE-6DA725F9966D}" destId="{58F97F97-ABE4-420E-8648-1B9881772226}" srcOrd="2" destOrd="0" presId="urn:microsoft.com/office/officeart/2005/8/layout/bList2"/>
    <dgm:cxn modelId="{0031458B-3A26-4D2E-B19F-64C96F29F44B}" type="presParOf" srcId="{4E83B7DE-12BE-4125-91EE-6DA725F9966D}" destId="{D487528B-7458-46D5-BE6B-88FD2A512343}" srcOrd="3" destOrd="0" presId="urn:microsoft.com/office/officeart/2005/8/layout/bList2"/>
    <dgm:cxn modelId="{75A8F66D-C353-484A-82DE-E6BC8D912482}" type="presParOf" srcId="{C8E12636-D5E8-4A39-A91E-643D6D88C103}" destId="{E98B3078-8677-44EF-B420-27EA3EB158AC}" srcOrd="1" destOrd="0" presId="urn:microsoft.com/office/officeart/2005/8/layout/bList2"/>
    <dgm:cxn modelId="{9795A32A-C578-4BBC-877A-38640415290F}" type="presParOf" srcId="{C8E12636-D5E8-4A39-A91E-643D6D88C103}" destId="{C6674E72-C41A-4DC7-9E57-76E15A59376C}" srcOrd="2" destOrd="0" presId="urn:microsoft.com/office/officeart/2005/8/layout/bList2"/>
    <dgm:cxn modelId="{28B48ACC-C058-4CAA-A445-351F389A9B9D}" type="presParOf" srcId="{C6674E72-C41A-4DC7-9E57-76E15A59376C}" destId="{A91E09CC-615C-437A-B874-88C1EA8DBA80}" srcOrd="0" destOrd="0" presId="urn:microsoft.com/office/officeart/2005/8/layout/bList2"/>
    <dgm:cxn modelId="{645350E4-0048-4333-A144-C96FDC02E20A}" type="presParOf" srcId="{C6674E72-C41A-4DC7-9E57-76E15A59376C}" destId="{A8666210-CDF3-48CF-A99D-D81D616C1A1A}" srcOrd="1" destOrd="0" presId="urn:microsoft.com/office/officeart/2005/8/layout/bList2"/>
    <dgm:cxn modelId="{A9425586-DE61-4A20-A089-2BF557200101}" type="presParOf" srcId="{C6674E72-C41A-4DC7-9E57-76E15A59376C}" destId="{18351196-7C85-4C3A-A6FC-02B11DFAD466}" srcOrd="2" destOrd="0" presId="urn:microsoft.com/office/officeart/2005/8/layout/bList2"/>
    <dgm:cxn modelId="{51203A16-E818-44AC-B1A1-6E10AA07C733}" type="presParOf" srcId="{C6674E72-C41A-4DC7-9E57-76E15A59376C}" destId="{A22AB466-D707-49D2-93BF-D6D5B9867CF2}" srcOrd="3" destOrd="0" presId="urn:microsoft.com/office/officeart/2005/8/layout/b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57FF88-F205-40FA-A5A0-4C372E1046EC}">
      <dsp:nvSpPr>
        <dsp:cNvPr id="0" name=""/>
        <dsp:cNvSpPr/>
      </dsp:nvSpPr>
      <dsp:spPr>
        <a:xfrm>
          <a:off x="1224135" y="3024343"/>
          <a:ext cx="1980220" cy="1980220"/>
        </a:xfrm>
        <a:prstGeom prst="gear9">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s-EC" sz="6100" kern="1200" dirty="0"/>
        </a:p>
      </dsp:txBody>
      <dsp:txXfrm>
        <a:off x="1224135" y="3024343"/>
        <a:ext cx="1980220" cy="1980220"/>
      </dsp:txXfrm>
    </dsp:sp>
    <dsp:sp modelId="{8DE3A4D1-8898-4015-9939-20235DE5A850}">
      <dsp:nvSpPr>
        <dsp:cNvPr id="0" name=""/>
        <dsp:cNvSpPr/>
      </dsp:nvSpPr>
      <dsp:spPr>
        <a:xfrm>
          <a:off x="792088" y="1512171"/>
          <a:ext cx="1440160" cy="1440160"/>
        </a:xfrm>
        <a:prstGeom prst="gear6">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s-EC" sz="4300" kern="1200" dirty="0"/>
        </a:p>
      </dsp:txBody>
      <dsp:txXfrm>
        <a:off x="792088" y="1512171"/>
        <a:ext cx="1440160" cy="1440160"/>
      </dsp:txXfrm>
    </dsp:sp>
    <dsp:sp modelId="{46142420-1565-4F78-8E10-E491715CCD20}">
      <dsp:nvSpPr>
        <dsp:cNvPr id="0" name=""/>
        <dsp:cNvSpPr/>
      </dsp:nvSpPr>
      <dsp:spPr>
        <a:xfrm rot="20700000">
          <a:off x="1526710" y="158564"/>
          <a:ext cx="1411062" cy="1411062"/>
        </a:xfrm>
        <a:prstGeom prst="gear6">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s-EC" sz="4800" kern="1200" dirty="0"/>
        </a:p>
      </dsp:txBody>
      <dsp:txXfrm>
        <a:off x="1836198" y="468052"/>
        <a:ext cx="792088" cy="792088"/>
      </dsp:txXfrm>
    </dsp:sp>
    <dsp:sp modelId="{9AAF58E1-0E29-4537-9227-6D6430274C49}">
      <dsp:nvSpPr>
        <dsp:cNvPr id="0" name=""/>
        <dsp:cNvSpPr/>
      </dsp:nvSpPr>
      <dsp:spPr>
        <a:xfrm>
          <a:off x="1008100" y="2736309"/>
          <a:ext cx="2534681" cy="2534681"/>
        </a:xfrm>
        <a:prstGeom prst="circularArrow">
          <a:avLst>
            <a:gd name="adj1" fmla="val 4687"/>
            <a:gd name="adj2" fmla="val 299029"/>
            <a:gd name="adj3" fmla="val 2500248"/>
            <a:gd name="adj4" fmla="val 15896002"/>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ED1880-4BCA-49D9-808C-A0FABA33846D}">
      <dsp:nvSpPr>
        <dsp:cNvPr id="0" name=""/>
        <dsp:cNvSpPr/>
      </dsp:nvSpPr>
      <dsp:spPr>
        <a:xfrm>
          <a:off x="504049" y="1296138"/>
          <a:ext cx="1841604" cy="1841604"/>
        </a:xfrm>
        <a:prstGeom prst="leftCircularArrow">
          <a:avLst>
            <a:gd name="adj1" fmla="val 6452"/>
            <a:gd name="adj2" fmla="val 429999"/>
            <a:gd name="adj3" fmla="val 10489124"/>
            <a:gd name="adj4" fmla="val 14837806"/>
            <a:gd name="adj5" fmla="val 7527"/>
          </a:avLst>
        </a:prstGeom>
        <a:gradFill rotWithShape="0">
          <a:gsLst>
            <a:gs pos="0">
              <a:schemeClr val="accent5">
                <a:hueOff val="-918568"/>
                <a:satOff val="135"/>
                <a:lumOff val="-3236"/>
                <a:alphaOff val="0"/>
                <a:shade val="51000"/>
                <a:satMod val="130000"/>
              </a:schemeClr>
            </a:gs>
            <a:gs pos="80000">
              <a:schemeClr val="accent5">
                <a:hueOff val="-918568"/>
                <a:satOff val="135"/>
                <a:lumOff val="-3236"/>
                <a:alphaOff val="0"/>
                <a:shade val="93000"/>
                <a:satMod val="130000"/>
              </a:schemeClr>
            </a:gs>
            <a:gs pos="100000">
              <a:schemeClr val="accent5">
                <a:hueOff val="-918568"/>
                <a:satOff val="135"/>
                <a:lumOff val="-3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0E6682-43D2-4E4F-A459-BAF6D7691D68}">
      <dsp:nvSpPr>
        <dsp:cNvPr id="0" name=""/>
        <dsp:cNvSpPr/>
      </dsp:nvSpPr>
      <dsp:spPr>
        <a:xfrm>
          <a:off x="1224137" y="-216032"/>
          <a:ext cx="1985620" cy="1985620"/>
        </a:xfrm>
        <a:prstGeom prst="circularArrow">
          <a:avLst>
            <a:gd name="adj1" fmla="val 5984"/>
            <a:gd name="adj2" fmla="val 394124"/>
            <a:gd name="adj3" fmla="val 13313824"/>
            <a:gd name="adj4" fmla="val 10508221"/>
            <a:gd name="adj5" fmla="val 6981"/>
          </a:avLst>
        </a:prstGeom>
        <a:gradFill rotWithShape="0">
          <a:gsLst>
            <a:gs pos="0">
              <a:schemeClr val="accent5">
                <a:hueOff val="-1837137"/>
                <a:satOff val="270"/>
                <a:lumOff val="-6471"/>
                <a:alphaOff val="0"/>
                <a:shade val="51000"/>
                <a:satMod val="130000"/>
              </a:schemeClr>
            </a:gs>
            <a:gs pos="80000">
              <a:schemeClr val="accent5">
                <a:hueOff val="-1837137"/>
                <a:satOff val="270"/>
                <a:lumOff val="-6471"/>
                <a:alphaOff val="0"/>
                <a:shade val="93000"/>
                <a:satMod val="130000"/>
              </a:schemeClr>
            </a:gs>
            <a:gs pos="100000">
              <a:schemeClr val="accent5">
                <a:hueOff val="-1837137"/>
                <a:satOff val="270"/>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4D6D3-F94A-48F5-9B94-00A3407D4153}">
      <dsp:nvSpPr>
        <dsp:cNvPr id="0" name=""/>
        <dsp:cNvSpPr/>
      </dsp:nvSpPr>
      <dsp:spPr>
        <a:xfrm>
          <a:off x="0" y="4137735"/>
          <a:ext cx="5400600" cy="54278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latin typeface="Calibri"/>
              <a:ea typeface="+mn-ea"/>
              <a:cs typeface="+mn-cs"/>
            </a:rPr>
            <a:t>Almacenaje</a:t>
          </a:r>
          <a:endParaRPr lang="es-EC" sz="1900" kern="1200" dirty="0">
            <a:latin typeface="Calibri"/>
            <a:ea typeface="+mn-ea"/>
            <a:cs typeface="+mn-cs"/>
          </a:endParaRPr>
        </a:p>
      </dsp:txBody>
      <dsp:txXfrm>
        <a:off x="0" y="4137735"/>
        <a:ext cx="5400600" cy="542784"/>
      </dsp:txXfrm>
    </dsp:sp>
    <dsp:sp modelId="{9918D993-167E-405E-8AE4-CF62C87ACFD7}">
      <dsp:nvSpPr>
        <dsp:cNvPr id="0" name=""/>
        <dsp:cNvSpPr/>
      </dsp:nvSpPr>
      <dsp:spPr>
        <a:xfrm rot="10800000">
          <a:off x="0" y="3308859"/>
          <a:ext cx="5400600" cy="83480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latin typeface="Calibri"/>
              <a:ea typeface="+mn-ea"/>
              <a:cs typeface="+mn-cs"/>
            </a:rPr>
            <a:t>Trituración</a:t>
          </a:r>
          <a:endParaRPr lang="es-EC" sz="1900" kern="1200" dirty="0">
            <a:latin typeface="Calibri"/>
            <a:ea typeface="+mn-ea"/>
            <a:cs typeface="+mn-cs"/>
          </a:endParaRPr>
        </a:p>
      </dsp:txBody>
      <dsp:txXfrm rot="10800000">
        <a:off x="0" y="3308859"/>
        <a:ext cx="5400600" cy="834803"/>
      </dsp:txXfrm>
    </dsp:sp>
    <dsp:sp modelId="{4E8850FB-2626-4CE1-81ED-71AD7EDCC453}">
      <dsp:nvSpPr>
        <dsp:cNvPr id="0" name=""/>
        <dsp:cNvSpPr/>
      </dsp:nvSpPr>
      <dsp:spPr>
        <a:xfrm rot="10800000">
          <a:off x="0" y="2482198"/>
          <a:ext cx="5400600" cy="83480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latin typeface="Calibri"/>
              <a:ea typeface="+mn-ea"/>
              <a:cs typeface="+mn-cs"/>
            </a:rPr>
            <a:t>Cocción	</a:t>
          </a:r>
          <a:endParaRPr lang="es-EC" sz="1900" kern="1200" dirty="0">
            <a:latin typeface="Calibri"/>
            <a:ea typeface="+mn-ea"/>
            <a:cs typeface="+mn-cs"/>
          </a:endParaRPr>
        </a:p>
      </dsp:txBody>
      <dsp:txXfrm rot="10800000">
        <a:off x="0" y="2482198"/>
        <a:ext cx="5400600" cy="834803"/>
      </dsp:txXfrm>
    </dsp:sp>
    <dsp:sp modelId="{7DF27959-DCF9-4FA7-A3DC-CB0DA4666C9E}">
      <dsp:nvSpPr>
        <dsp:cNvPr id="0" name=""/>
        <dsp:cNvSpPr/>
      </dsp:nvSpPr>
      <dsp:spPr>
        <a:xfrm rot="10800000">
          <a:off x="0" y="1655536"/>
          <a:ext cx="5400600" cy="83480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latin typeface="Calibri"/>
              <a:ea typeface="+mn-ea"/>
              <a:cs typeface="+mn-cs"/>
            </a:rPr>
            <a:t>Pelado</a:t>
          </a:r>
          <a:endParaRPr lang="es-EC" sz="1900" kern="1200" dirty="0">
            <a:latin typeface="Calibri"/>
            <a:ea typeface="+mn-ea"/>
            <a:cs typeface="+mn-cs"/>
          </a:endParaRPr>
        </a:p>
      </dsp:txBody>
      <dsp:txXfrm rot="10800000">
        <a:off x="0" y="1655536"/>
        <a:ext cx="5400600" cy="834803"/>
      </dsp:txXfrm>
    </dsp:sp>
    <dsp:sp modelId="{3DB00EFA-3176-4E8E-B065-2BDE682419C8}">
      <dsp:nvSpPr>
        <dsp:cNvPr id="0" name=""/>
        <dsp:cNvSpPr/>
      </dsp:nvSpPr>
      <dsp:spPr>
        <a:xfrm rot="10800000">
          <a:off x="0" y="828875"/>
          <a:ext cx="5400600" cy="83480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latin typeface="Calibri"/>
              <a:ea typeface="+mn-ea"/>
              <a:cs typeface="+mn-cs"/>
            </a:rPr>
            <a:t>Lavado</a:t>
          </a:r>
          <a:endParaRPr lang="es-EC" sz="1900" kern="1200" dirty="0">
            <a:latin typeface="Calibri"/>
            <a:ea typeface="+mn-ea"/>
            <a:cs typeface="+mn-cs"/>
          </a:endParaRPr>
        </a:p>
      </dsp:txBody>
      <dsp:txXfrm rot="10800000">
        <a:off x="0" y="828875"/>
        <a:ext cx="5400600" cy="834803"/>
      </dsp:txXfrm>
    </dsp:sp>
    <dsp:sp modelId="{51773503-E2AF-4428-A81A-5DDF278C7AA2}">
      <dsp:nvSpPr>
        <dsp:cNvPr id="0" name=""/>
        <dsp:cNvSpPr/>
      </dsp:nvSpPr>
      <dsp:spPr>
        <a:xfrm rot="10800000">
          <a:off x="0" y="2213"/>
          <a:ext cx="5400600" cy="83480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latin typeface="Calibri"/>
              <a:ea typeface="+mn-ea"/>
              <a:cs typeface="+mn-cs"/>
            </a:rPr>
            <a:t>Recepción de la zanahoria</a:t>
          </a:r>
          <a:endParaRPr lang="es-EC" sz="1900" kern="1200" dirty="0">
            <a:latin typeface="Calibri"/>
            <a:ea typeface="+mn-ea"/>
            <a:cs typeface="+mn-cs"/>
          </a:endParaRPr>
        </a:p>
      </dsp:txBody>
      <dsp:txXfrm rot="10800000">
        <a:off x="0" y="2213"/>
        <a:ext cx="5400600" cy="83480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42B07D-4E45-46EF-A91A-4594D6A5B153}">
      <dsp:nvSpPr>
        <dsp:cNvPr id="0" name=""/>
        <dsp:cNvSpPr/>
      </dsp:nvSpPr>
      <dsp:spPr>
        <a:xfrm>
          <a:off x="58576" y="2179"/>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Recepción de materia prima</a:t>
          </a:r>
          <a:endParaRPr lang="es-EC" sz="2100" kern="1200" dirty="0">
            <a:latin typeface="Calibri"/>
            <a:ea typeface="+mn-ea"/>
            <a:cs typeface="+mn-cs"/>
          </a:endParaRPr>
        </a:p>
      </dsp:txBody>
      <dsp:txXfrm>
        <a:off x="58576" y="2179"/>
        <a:ext cx="1826218" cy="1095731"/>
      </dsp:txXfrm>
    </dsp:sp>
    <dsp:sp modelId="{0B3AE770-51EB-4234-83E4-A5C67ED3CC7B}">
      <dsp:nvSpPr>
        <dsp:cNvPr id="0" name=""/>
        <dsp:cNvSpPr/>
      </dsp:nvSpPr>
      <dsp:spPr>
        <a:xfrm>
          <a:off x="2045502" y="323594"/>
          <a:ext cx="387158" cy="452902"/>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Text" lastClr="000000"/>
            </a:solidFill>
            <a:latin typeface="Calibri"/>
            <a:ea typeface="+mn-ea"/>
            <a:cs typeface="+mn-cs"/>
          </a:endParaRPr>
        </a:p>
      </dsp:txBody>
      <dsp:txXfrm>
        <a:off x="2045502" y="323594"/>
        <a:ext cx="387158" cy="452902"/>
      </dsp:txXfrm>
    </dsp:sp>
    <dsp:sp modelId="{90E1B9FC-E744-4585-9DF4-C15A8255089E}">
      <dsp:nvSpPr>
        <dsp:cNvPr id="0" name=""/>
        <dsp:cNvSpPr/>
      </dsp:nvSpPr>
      <dsp:spPr>
        <a:xfrm>
          <a:off x="2615282" y="2179"/>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Tanque de mezcla</a:t>
          </a:r>
          <a:endParaRPr lang="es-EC" sz="2100" kern="1200" dirty="0">
            <a:latin typeface="Calibri"/>
            <a:ea typeface="+mn-ea"/>
            <a:cs typeface="+mn-cs"/>
          </a:endParaRPr>
        </a:p>
      </dsp:txBody>
      <dsp:txXfrm>
        <a:off x="2615282" y="2179"/>
        <a:ext cx="1826218" cy="1095731"/>
      </dsp:txXfrm>
    </dsp:sp>
    <dsp:sp modelId="{FE7A75E0-8712-4DB9-8343-01F01A893546}">
      <dsp:nvSpPr>
        <dsp:cNvPr id="0" name=""/>
        <dsp:cNvSpPr/>
      </dsp:nvSpPr>
      <dsp:spPr>
        <a:xfrm>
          <a:off x="4602208" y="323594"/>
          <a:ext cx="387158" cy="452902"/>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Text" lastClr="000000"/>
            </a:solidFill>
            <a:latin typeface="Calibri"/>
            <a:ea typeface="+mn-ea"/>
            <a:cs typeface="+mn-cs"/>
          </a:endParaRPr>
        </a:p>
      </dsp:txBody>
      <dsp:txXfrm>
        <a:off x="4602208" y="323594"/>
        <a:ext cx="387158" cy="452902"/>
      </dsp:txXfrm>
    </dsp:sp>
    <dsp:sp modelId="{A7516B70-38E6-4632-97B4-43A0230C6CB9}">
      <dsp:nvSpPr>
        <dsp:cNvPr id="0" name=""/>
        <dsp:cNvSpPr/>
      </dsp:nvSpPr>
      <dsp:spPr>
        <a:xfrm>
          <a:off x="5171988" y="2179"/>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Cocción</a:t>
          </a:r>
          <a:endParaRPr lang="es-EC" sz="2100" kern="1200" dirty="0">
            <a:latin typeface="Calibri"/>
            <a:ea typeface="+mn-ea"/>
            <a:cs typeface="+mn-cs"/>
          </a:endParaRPr>
        </a:p>
      </dsp:txBody>
      <dsp:txXfrm>
        <a:off x="5171988" y="2179"/>
        <a:ext cx="1826218" cy="1095731"/>
      </dsp:txXfrm>
    </dsp:sp>
    <dsp:sp modelId="{E81B9D4C-EB1A-4A11-A805-1CD4D2CBEC2C}">
      <dsp:nvSpPr>
        <dsp:cNvPr id="0" name=""/>
        <dsp:cNvSpPr/>
      </dsp:nvSpPr>
      <dsp:spPr>
        <a:xfrm rot="5400000">
          <a:off x="5891518" y="1225746"/>
          <a:ext cx="387158" cy="45290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Text" lastClr="000000"/>
            </a:solidFill>
            <a:latin typeface="Calibri"/>
            <a:ea typeface="+mn-ea"/>
            <a:cs typeface="+mn-cs"/>
          </a:endParaRPr>
        </a:p>
      </dsp:txBody>
      <dsp:txXfrm rot="5400000">
        <a:off x="5891518" y="1225746"/>
        <a:ext cx="387158" cy="452902"/>
      </dsp:txXfrm>
    </dsp:sp>
    <dsp:sp modelId="{7808D735-FA76-4125-A10F-6FEFD753A1CF}">
      <dsp:nvSpPr>
        <dsp:cNvPr id="0" name=""/>
        <dsp:cNvSpPr/>
      </dsp:nvSpPr>
      <dsp:spPr>
        <a:xfrm>
          <a:off x="5171988" y="1828398"/>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Llenado</a:t>
          </a:r>
          <a:endParaRPr lang="es-EC" sz="2100" kern="1200" dirty="0">
            <a:latin typeface="Calibri"/>
            <a:ea typeface="+mn-ea"/>
            <a:cs typeface="+mn-cs"/>
          </a:endParaRPr>
        </a:p>
      </dsp:txBody>
      <dsp:txXfrm>
        <a:off x="5171988" y="1828398"/>
        <a:ext cx="1826218" cy="1095731"/>
      </dsp:txXfrm>
    </dsp:sp>
    <dsp:sp modelId="{41BE2A3B-F1BF-42D4-A372-8A202ABCE78B}">
      <dsp:nvSpPr>
        <dsp:cNvPr id="0" name=""/>
        <dsp:cNvSpPr/>
      </dsp:nvSpPr>
      <dsp:spPr>
        <a:xfrm rot="10800000">
          <a:off x="4624123" y="2149812"/>
          <a:ext cx="387158" cy="452902"/>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Text" lastClr="000000"/>
            </a:solidFill>
            <a:latin typeface="Calibri"/>
            <a:ea typeface="+mn-ea"/>
            <a:cs typeface="+mn-cs"/>
          </a:endParaRPr>
        </a:p>
      </dsp:txBody>
      <dsp:txXfrm rot="10800000">
        <a:off x="4624123" y="2149812"/>
        <a:ext cx="387158" cy="452902"/>
      </dsp:txXfrm>
    </dsp:sp>
    <dsp:sp modelId="{5339023B-8B86-497A-912E-75F6B823C075}">
      <dsp:nvSpPr>
        <dsp:cNvPr id="0" name=""/>
        <dsp:cNvSpPr/>
      </dsp:nvSpPr>
      <dsp:spPr>
        <a:xfrm>
          <a:off x="2615282" y="1828398"/>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Sellado</a:t>
          </a:r>
          <a:endParaRPr lang="es-EC" sz="2100" kern="1200" dirty="0">
            <a:latin typeface="Calibri"/>
            <a:ea typeface="+mn-ea"/>
            <a:cs typeface="+mn-cs"/>
          </a:endParaRPr>
        </a:p>
      </dsp:txBody>
      <dsp:txXfrm>
        <a:off x="2615282" y="1828398"/>
        <a:ext cx="1826218" cy="1095731"/>
      </dsp:txXfrm>
    </dsp:sp>
    <dsp:sp modelId="{9D1518CA-51BA-4700-98E0-F03C28610460}">
      <dsp:nvSpPr>
        <dsp:cNvPr id="0" name=""/>
        <dsp:cNvSpPr/>
      </dsp:nvSpPr>
      <dsp:spPr>
        <a:xfrm rot="10800000">
          <a:off x="2067417" y="2149812"/>
          <a:ext cx="387158" cy="452902"/>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Text" lastClr="000000"/>
            </a:solidFill>
            <a:latin typeface="Calibri"/>
            <a:ea typeface="+mn-ea"/>
            <a:cs typeface="+mn-cs"/>
          </a:endParaRPr>
        </a:p>
      </dsp:txBody>
      <dsp:txXfrm rot="10800000">
        <a:off x="2067417" y="2149812"/>
        <a:ext cx="387158" cy="452902"/>
      </dsp:txXfrm>
    </dsp:sp>
    <dsp:sp modelId="{5D3B7752-2834-4D18-AB9B-C50087356F37}">
      <dsp:nvSpPr>
        <dsp:cNvPr id="0" name=""/>
        <dsp:cNvSpPr/>
      </dsp:nvSpPr>
      <dsp:spPr>
        <a:xfrm>
          <a:off x="58576" y="1828398"/>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Pasteurizado</a:t>
          </a:r>
          <a:endParaRPr lang="es-EC" sz="2100" kern="1200" dirty="0">
            <a:latin typeface="Calibri"/>
            <a:ea typeface="+mn-ea"/>
            <a:cs typeface="+mn-cs"/>
          </a:endParaRPr>
        </a:p>
      </dsp:txBody>
      <dsp:txXfrm>
        <a:off x="58576" y="1828398"/>
        <a:ext cx="1826218" cy="1095731"/>
      </dsp:txXfrm>
    </dsp:sp>
    <dsp:sp modelId="{D1E569B9-C59A-4DFA-8DC4-1B02F1A8702B}">
      <dsp:nvSpPr>
        <dsp:cNvPr id="0" name=""/>
        <dsp:cNvSpPr/>
      </dsp:nvSpPr>
      <dsp:spPr>
        <a:xfrm rot="5400000">
          <a:off x="778106" y="3051964"/>
          <a:ext cx="387158" cy="452902"/>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Text" lastClr="000000"/>
            </a:solidFill>
            <a:latin typeface="Calibri"/>
            <a:ea typeface="+mn-ea"/>
            <a:cs typeface="+mn-cs"/>
          </a:endParaRPr>
        </a:p>
      </dsp:txBody>
      <dsp:txXfrm rot="5400000">
        <a:off x="778106" y="3051964"/>
        <a:ext cx="387158" cy="452902"/>
      </dsp:txXfrm>
    </dsp:sp>
    <dsp:sp modelId="{E8D51B25-7E52-4BA5-81BF-CD45D5E2E674}">
      <dsp:nvSpPr>
        <dsp:cNvPr id="0" name=""/>
        <dsp:cNvSpPr/>
      </dsp:nvSpPr>
      <dsp:spPr>
        <a:xfrm>
          <a:off x="58576" y="3654616"/>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Etiquetado</a:t>
          </a:r>
          <a:endParaRPr lang="es-EC" sz="2100" kern="1200" dirty="0">
            <a:latin typeface="Calibri"/>
            <a:ea typeface="+mn-ea"/>
            <a:cs typeface="+mn-cs"/>
          </a:endParaRPr>
        </a:p>
      </dsp:txBody>
      <dsp:txXfrm>
        <a:off x="58576" y="3654616"/>
        <a:ext cx="1826218" cy="1095731"/>
      </dsp:txXfrm>
    </dsp:sp>
    <dsp:sp modelId="{1788A34B-6405-4F59-90D5-87E94BA37CB8}">
      <dsp:nvSpPr>
        <dsp:cNvPr id="0" name=""/>
        <dsp:cNvSpPr/>
      </dsp:nvSpPr>
      <dsp:spPr>
        <a:xfrm>
          <a:off x="2045502" y="3976031"/>
          <a:ext cx="387158" cy="452902"/>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Text" lastClr="000000"/>
            </a:solidFill>
            <a:latin typeface="Calibri"/>
            <a:ea typeface="+mn-ea"/>
            <a:cs typeface="+mn-cs"/>
          </a:endParaRPr>
        </a:p>
      </dsp:txBody>
      <dsp:txXfrm>
        <a:off x="2045502" y="3976031"/>
        <a:ext cx="387158" cy="452902"/>
      </dsp:txXfrm>
    </dsp:sp>
    <dsp:sp modelId="{D69B3A11-83B8-452A-95BE-CC61C92B6266}">
      <dsp:nvSpPr>
        <dsp:cNvPr id="0" name=""/>
        <dsp:cNvSpPr/>
      </dsp:nvSpPr>
      <dsp:spPr>
        <a:xfrm>
          <a:off x="2615282" y="3654616"/>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Empaquetado</a:t>
          </a:r>
          <a:endParaRPr lang="es-EC" sz="2100" kern="1200" dirty="0">
            <a:latin typeface="Calibri"/>
            <a:ea typeface="+mn-ea"/>
            <a:cs typeface="+mn-cs"/>
          </a:endParaRPr>
        </a:p>
      </dsp:txBody>
      <dsp:txXfrm>
        <a:off x="2615282" y="3654616"/>
        <a:ext cx="1826218" cy="1095731"/>
      </dsp:txXfrm>
    </dsp:sp>
    <dsp:sp modelId="{B065024C-932E-4E17-9EBA-385BAC5007AD}">
      <dsp:nvSpPr>
        <dsp:cNvPr id="0" name=""/>
        <dsp:cNvSpPr/>
      </dsp:nvSpPr>
      <dsp:spPr>
        <a:xfrm>
          <a:off x="4602208" y="3976031"/>
          <a:ext cx="387158" cy="452902"/>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Text" lastClr="000000"/>
            </a:solidFill>
            <a:latin typeface="Calibri"/>
            <a:ea typeface="+mn-ea"/>
            <a:cs typeface="+mn-cs"/>
          </a:endParaRPr>
        </a:p>
      </dsp:txBody>
      <dsp:txXfrm>
        <a:off x="4602208" y="3976031"/>
        <a:ext cx="387158" cy="452902"/>
      </dsp:txXfrm>
    </dsp:sp>
    <dsp:sp modelId="{B7C68A72-7A9E-446B-8B50-7343E7A7086C}">
      <dsp:nvSpPr>
        <dsp:cNvPr id="0" name=""/>
        <dsp:cNvSpPr/>
      </dsp:nvSpPr>
      <dsp:spPr>
        <a:xfrm>
          <a:off x="5171988" y="3654616"/>
          <a:ext cx="1826218" cy="10957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latin typeface="Calibri"/>
              <a:ea typeface="+mn-ea"/>
              <a:cs typeface="+mn-cs"/>
            </a:rPr>
            <a:t>Almacenado</a:t>
          </a:r>
          <a:endParaRPr lang="es-EC" sz="2100" kern="1200" dirty="0">
            <a:latin typeface="Calibri"/>
            <a:ea typeface="+mn-ea"/>
            <a:cs typeface="+mn-cs"/>
          </a:endParaRPr>
        </a:p>
      </dsp:txBody>
      <dsp:txXfrm>
        <a:off x="5171988" y="3654616"/>
        <a:ext cx="1826218" cy="109573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57FF88-F205-40FA-A5A0-4C372E1046EC}">
      <dsp:nvSpPr>
        <dsp:cNvPr id="0" name=""/>
        <dsp:cNvSpPr/>
      </dsp:nvSpPr>
      <dsp:spPr>
        <a:xfrm>
          <a:off x="1224135" y="3024343"/>
          <a:ext cx="1980220" cy="1980220"/>
        </a:xfrm>
        <a:prstGeom prst="gear9">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s-EC" sz="6100" kern="1200" dirty="0"/>
        </a:p>
      </dsp:txBody>
      <dsp:txXfrm>
        <a:off x="1224135" y="3024343"/>
        <a:ext cx="1980220" cy="1980220"/>
      </dsp:txXfrm>
    </dsp:sp>
    <dsp:sp modelId="{8DE3A4D1-8898-4015-9939-20235DE5A850}">
      <dsp:nvSpPr>
        <dsp:cNvPr id="0" name=""/>
        <dsp:cNvSpPr/>
      </dsp:nvSpPr>
      <dsp:spPr>
        <a:xfrm>
          <a:off x="792088" y="1512171"/>
          <a:ext cx="1440160" cy="1440160"/>
        </a:xfrm>
        <a:prstGeom prst="gear6">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s-EC" sz="4300" kern="1200" dirty="0"/>
        </a:p>
      </dsp:txBody>
      <dsp:txXfrm>
        <a:off x="792088" y="1512171"/>
        <a:ext cx="1440160" cy="1440160"/>
      </dsp:txXfrm>
    </dsp:sp>
    <dsp:sp modelId="{46142420-1565-4F78-8E10-E491715CCD20}">
      <dsp:nvSpPr>
        <dsp:cNvPr id="0" name=""/>
        <dsp:cNvSpPr/>
      </dsp:nvSpPr>
      <dsp:spPr>
        <a:xfrm rot="20700000">
          <a:off x="1526710" y="158564"/>
          <a:ext cx="1411062" cy="1411062"/>
        </a:xfrm>
        <a:prstGeom prst="gear6">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s-EC" sz="4800" kern="1200" dirty="0"/>
        </a:p>
      </dsp:txBody>
      <dsp:txXfrm>
        <a:off x="1836198" y="468052"/>
        <a:ext cx="792088" cy="792088"/>
      </dsp:txXfrm>
    </dsp:sp>
    <dsp:sp modelId="{9AAF58E1-0E29-4537-9227-6D6430274C49}">
      <dsp:nvSpPr>
        <dsp:cNvPr id="0" name=""/>
        <dsp:cNvSpPr/>
      </dsp:nvSpPr>
      <dsp:spPr>
        <a:xfrm>
          <a:off x="1008100" y="2736309"/>
          <a:ext cx="2534681" cy="2534681"/>
        </a:xfrm>
        <a:prstGeom prst="circularArrow">
          <a:avLst>
            <a:gd name="adj1" fmla="val 4687"/>
            <a:gd name="adj2" fmla="val 299029"/>
            <a:gd name="adj3" fmla="val 2500248"/>
            <a:gd name="adj4" fmla="val 15896002"/>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ED1880-4BCA-49D9-808C-A0FABA33846D}">
      <dsp:nvSpPr>
        <dsp:cNvPr id="0" name=""/>
        <dsp:cNvSpPr/>
      </dsp:nvSpPr>
      <dsp:spPr>
        <a:xfrm>
          <a:off x="504049" y="1296138"/>
          <a:ext cx="1841604" cy="1841604"/>
        </a:xfrm>
        <a:prstGeom prst="leftCircularArrow">
          <a:avLst>
            <a:gd name="adj1" fmla="val 6452"/>
            <a:gd name="adj2" fmla="val 429999"/>
            <a:gd name="adj3" fmla="val 10489124"/>
            <a:gd name="adj4" fmla="val 14837806"/>
            <a:gd name="adj5" fmla="val 7527"/>
          </a:avLst>
        </a:prstGeom>
        <a:gradFill rotWithShape="0">
          <a:gsLst>
            <a:gs pos="0">
              <a:schemeClr val="accent5">
                <a:hueOff val="-918568"/>
                <a:satOff val="135"/>
                <a:lumOff val="-3236"/>
                <a:alphaOff val="0"/>
                <a:shade val="51000"/>
                <a:satMod val="130000"/>
              </a:schemeClr>
            </a:gs>
            <a:gs pos="80000">
              <a:schemeClr val="accent5">
                <a:hueOff val="-918568"/>
                <a:satOff val="135"/>
                <a:lumOff val="-3236"/>
                <a:alphaOff val="0"/>
                <a:shade val="93000"/>
                <a:satMod val="130000"/>
              </a:schemeClr>
            </a:gs>
            <a:gs pos="100000">
              <a:schemeClr val="accent5">
                <a:hueOff val="-918568"/>
                <a:satOff val="135"/>
                <a:lumOff val="-3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0E6682-43D2-4E4F-A459-BAF6D7691D68}">
      <dsp:nvSpPr>
        <dsp:cNvPr id="0" name=""/>
        <dsp:cNvSpPr/>
      </dsp:nvSpPr>
      <dsp:spPr>
        <a:xfrm>
          <a:off x="1224137" y="-216032"/>
          <a:ext cx="1985620" cy="1985620"/>
        </a:xfrm>
        <a:prstGeom prst="circularArrow">
          <a:avLst>
            <a:gd name="adj1" fmla="val 5984"/>
            <a:gd name="adj2" fmla="val 394124"/>
            <a:gd name="adj3" fmla="val 13313824"/>
            <a:gd name="adj4" fmla="val 10508221"/>
            <a:gd name="adj5" fmla="val 6981"/>
          </a:avLst>
        </a:prstGeom>
        <a:gradFill rotWithShape="0">
          <a:gsLst>
            <a:gs pos="0">
              <a:schemeClr val="accent5">
                <a:hueOff val="-1837137"/>
                <a:satOff val="270"/>
                <a:lumOff val="-6471"/>
                <a:alphaOff val="0"/>
                <a:shade val="51000"/>
                <a:satMod val="130000"/>
              </a:schemeClr>
            </a:gs>
            <a:gs pos="80000">
              <a:schemeClr val="accent5">
                <a:hueOff val="-1837137"/>
                <a:satOff val="270"/>
                <a:lumOff val="-6471"/>
                <a:alphaOff val="0"/>
                <a:shade val="93000"/>
                <a:satMod val="130000"/>
              </a:schemeClr>
            </a:gs>
            <a:gs pos="100000">
              <a:schemeClr val="accent5">
                <a:hueOff val="-1837137"/>
                <a:satOff val="270"/>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57FF88-F205-40FA-A5A0-4C372E1046EC}">
      <dsp:nvSpPr>
        <dsp:cNvPr id="0" name=""/>
        <dsp:cNvSpPr/>
      </dsp:nvSpPr>
      <dsp:spPr>
        <a:xfrm>
          <a:off x="1224135" y="3024343"/>
          <a:ext cx="1980220" cy="1980220"/>
        </a:xfrm>
        <a:prstGeom prst="gear9">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s-EC" sz="6100" kern="1200" dirty="0"/>
        </a:p>
      </dsp:txBody>
      <dsp:txXfrm>
        <a:off x="1224135" y="3024343"/>
        <a:ext cx="1980220" cy="1980220"/>
      </dsp:txXfrm>
    </dsp:sp>
    <dsp:sp modelId="{8DE3A4D1-8898-4015-9939-20235DE5A850}">
      <dsp:nvSpPr>
        <dsp:cNvPr id="0" name=""/>
        <dsp:cNvSpPr/>
      </dsp:nvSpPr>
      <dsp:spPr>
        <a:xfrm>
          <a:off x="792088" y="1512171"/>
          <a:ext cx="1440160" cy="1440160"/>
        </a:xfrm>
        <a:prstGeom prst="gear6">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s-EC" sz="4300" kern="1200" dirty="0"/>
        </a:p>
      </dsp:txBody>
      <dsp:txXfrm>
        <a:off x="792088" y="1512171"/>
        <a:ext cx="1440160" cy="1440160"/>
      </dsp:txXfrm>
    </dsp:sp>
    <dsp:sp modelId="{46142420-1565-4F78-8E10-E491715CCD20}">
      <dsp:nvSpPr>
        <dsp:cNvPr id="0" name=""/>
        <dsp:cNvSpPr/>
      </dsp:nvSpPr>
      <dsp:spPr>
        <a:xfrm rot="20700000">
          <a:off x="1526710" y="158564"/>
          <a:ext cx="1411062" cy="1411062"/>
        </a:xfrm>
        <a:prstGeom prst="gear6">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s-EC" sz="4800" kern="1200" dirty="0"/>
        </a:p>
      </dsp:txBody>
      <dsp:txXfrm>
        <a:off x="1836198" y="468052"/>
        <a:ext cx="792088" cy="792088"/>
      </dsp:txXfrm>
    </dsp:sp>
    <dsp:sp modelId="{9AAF58E1-0E29-4537-9227-6D6430274C49}">
      <dsp:nvSpPr>
        <dsp:cNvPr id="0" name=""/>
        <dsp:cNvSpPr/>
      </dsp:nvSpPr>
      <dsp:spPr>
        <a:xfrm>
          <a:off x="1008100" y="2736309"/>
          <a:ext cx="2534681" cy="2534681"/>
        </a:xfrm>
        <a:prstGeom prst="circularArrow">
          <a:avLst>
            <a:gd name="adj1" fmla="val 4687"/>
            <a:gd name="adj2" fmla="val 299029"/>
            <a:gd name="adj3" fmla="val 2500248"/>
            <a:gd name="adj4" fmla="val 15896002"/>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ED1880-4BCA-49D9-808C-A0FABA33846D}">
      <dsp:nvSpPr>
        <dsp:cNvPr id="0" name=""/>
        <dsp:cNvSpPr/>
      </dsp:nvSpPr>
      <dsp:spPr>
        <a:xfrm>
          <a:off x="504049" y="1296138"/>
          <a:ext cx="1841604" cy="1841604"/>
        </a:xfrm>
        <a:prstGeom prst="leftCircularArrow">
          <a:avLst>
            <a:gd name="adj1" fmla="val 6452"/>
            <a:gd name="adj2" fmla="val 429999"/>
            <a:gd name="adj3" fmla="val 10489124"/>
            <a:gd name="adj4" fmla="val 14837806"/>
            <a:gd name="adj5" fmla="val 7527"/>
          </a:avLst>
        </a:prstGeom>
        <a:gradFill rotWithShape="0">
          <a:gsLst>
            <a:gs pos="0">
              <a:schemeClr val="accent5">
                <a:hueOff val="-918568"/>
                <a:satOff val="135"/>
                <a:lumOff val="-3236"/>
                <a:alphaOff val="0"/>
                <a:shade val="51000"/>
                <a:satMod val="130000"/>
              </a:schemeClr>
            </a:gs>
            <a:gs pos="80000">
              <a:schemeClr val="accent5">
                <a:hueOff val="-918568"/>
                <a:satOff val="135"/>
                <a:lumOff val="-3236"/>
                <a:alphaOff val="0"/>
                <a:shade val="93000"/>
                <a:satMod val="130000"/>
              </a:schemeClr>
            </a:gs>
            <a:gs pos="100000">
              <a:schemeClr val="accent5">
                <a:hueOff val="-918568"/>
                <a:satOff val="135"/>
                <a:lumOff val="-3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0E6682-43D2-4E4F-A459-BAF6D7691D68}">
      <dsp:nvSpPr>
        <dsp:cNvPr id="0" name=""/>
        <dsp:cNvSpPr/>
      </dsp:nvSpPr>
      <dsp:spPr>
        <a:xfrm>
          <a:off x="1224137" y="-216032"/>
          <a:ext cx="1985620" cy="1985620"/>
        </a:xfrm>
        <a:prstGeom prst="circularArrow">
          <a:avLst>
            <a:gd name="adj1" fmla="val 5984"/>
            <a:gd name="adj2" fmla="val 394124"/>
            <a:gd name="adj3" fmla="val 13313824"/>
            <a:gd name="adj4" fmla="val 10508221"/>
            <a:gd name="adj5" fmla="val 6981"/>
          </a:avLst>
        </a:prstGeom>
        <a:gradFill rotWithShape="0">
          <a:gsLst>
            <a:gs pos="0">
              <a:schemeClr val="accent5">
                <a:hueOff val="-1837137"/>
                <a:satOff val="270"/>
                <a:lumOff val="-6471"/>
                <a:alphaOff val="0"/>
                <a:shade val="51000"/>
                <a:satMod val="130000"/>
              </a:schemeClr>
            </a:gs>
            <a:gs pos="80000">
              <a:schemeClr val="accent5">
                <a:hueOff val="-1837137"/>
                <a:satOff val="270"/>
                <a:lumOff val="-6471"/>
                <a:alphaOff val="0"/>
                <a:shade val="93000"/>
                <a:satMod val="130000"/>
              </a:schemeClr>
            </a:gs>
            <a:gs pos="100000">
              <a:schemeClr val="accent5">
                <a:hueOff val="-1837137"/>
                <a:satOff val="270"/>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4121D1-9EC3-4BF7-98A9-695961DDE179}">
      <dsp:nvSpPr>
        <dsp:cNvPr id="0" name=""/>
        <dsp:cNvSpPr/>
      </dsp:nvSpPr>
      <dsp:spPr>
        <a:xfrm>
          <a:off x="4820850" y="3077654"/>
          <a:ext cx="2235825" cy="144830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Lealtad a las marcas posicionadas</a:t>
          </a:r>
          <a:endParaRPr lang="es-EC" sz="1200" kern="1200" dirty="0"/>
        </a:p>
        <a:p>
          <a:pPr marL="114300" lvl="1" indent="-114300" algn="l" defTabSz="533400">
            <a:lnSpc>
              <a:spcPct val="90000"/>
            </a:lnSpc>
            <a:spcBef>
              <a:spcPct val="0"/>
            </a:spcBef>
            <a:spcAft>
              <a:spcPct val="15000"/>
            </a:spcAft>
            <a:buChar char="••"/>
          </a:pPr>
          <a:r>
            <a:rPr lang="es-EC" sz="1200" kern="1200" dirty="0" smtClean="0"/>
            <a:t>Productos similares</a:t>
          </a:r>
          <a:endParaRPr lang="es-EC" sz="1200" kern="1200" dirty="0"/>
        </a:p>
        <a:p>
          <a:pPr marL="114300" lvl="1" indent="-114300" algn="l" defTabSz="533400">
            <a:lnSpc>
              <a:spcPct val="90000"/>
            </a:lnSpc>
            <a:spcBef>
              <a:spcPct val="0"/>
            </a:spcBef>
            <a:spcAft>
              <a:spcPct val="15000"/>
            </a:spcAft>
            <a:buChar char="••"/>
          </a:pPr>
          <a:endParaRPr lang="es-EC" sz="1200" kern="1200" dirty="0"/>
        </a:p>
      </dsp:txBody>
      <dsp:txXfrm>
        <a:off x="5491597" y="3439731"/>
        <a:ext cx="1565078" cy="1086231"/>
      </dsp:txXfrm>
    </dsp:sp>
    <dsp:sp modelId="{D38A7A63-A463-42E8-B464-FFEEAFE4ED9F}">
      <dsp:nvSpPr>
        <dsp:cNvPr id="0" name=""/>
        <dsp:cNvSpPr/>
      </dsp:nvSpPr>
      <dsp:spPr>
        <a:xfrm>
          <a:off x="1172924" y="3077654"/>
          <a:ext cx="2235825" cy="144830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Top of mind</a:t>
          </a:r>
          <a:endParaRPr lang="es-EC" sz="1200" kern="1200" dirty="0"/>
        </a:p>
        <a:p>
          <a:pPr marL="114300" lvl="1" indent="-114300" algn="l" defTabSz="533400">
            <a:lnSpc>
              <a:spcPct val="90000"/>
            </a:lnSpc>
            <a:spcBef>
              <a:spcPct val="0"/>
            </a:spcBef>
            <a:spcAft>
              <a:spcPct val="15000"/>
            </a:spcAft>
            <a:buChar char="••"/>
          </a:pPr>
          <a:r>
            <a:rPr lang="es-EC" sz="1200" kern="1200" dirty="0" smtClean="0"/>
            <a:t>Inversión</a:t>
          </a:r>
          <a:endParaRPr lang="es-EC" sz="1200" kern="1200" dirty="0"/>
        </a:p>
        <a:p>
          <a:pPr marL="114300" lvl="1" indent="-114300" algn="l" defTabSz="533400">
            <a:lnSpc>
              <a:spcPct val="90000"/>
            </a:lnSpc>
            <a:spcBef>
              <a:spcPct val="0"/>
            </a:spcBef>
            <a:spcAft>
              <a:spcPct val="15000"/>
            </a:spcAft>
            <a:buChar char="••"/>
          </a:pPr>
          <a:endParaRPr lang="es-EC" sz="1200" kern="1200" dirty="0"/>
        </a:p>
      </dsp:txBody>
      <dsp:txXfrm>
        <a:off x="1172924" y="3439731"/>
        <a:ext cx="1565078" cy="1086231"/>
      </dsp:txXfrm>
    </dsp:sp>
    <dsp:sp modelId="{DA549870-D7FC-4FC8-9105-0F153BB39136}">
      <dsp:nvSpPr>
        <dsp:cNvPr id="0" name=""/>
        <dsp:cNvSpPr/>
      </dsp:nvSpPr>
      <dsp:spPr>
        <a:xfrm>
          <a:off x="4820850" y="0"/>
          <a:ext cx="2235825" cy="144830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Visión de nuevos mercados</a:t>
          </a:r>
          <a:endParaRPr lang="es-EC" sz="1200" kern="1200" dirty="0"/>
        </a:p>
        <a:p>
          <a:pPr marL="114300" lvl="1" indent="-114300" algn="l" defTabSz="533400">
            <a:lnSpc>
              <a:spcPct val="90000"/>
            </a:lnSpc>
            <a:spcBef>
              <a:spcPct val="0"/>
            </a:spcBef>
            <a:spcAft>
              <a:spcPct val="15000"/>
            </a:spcAft>
            <a:buChar char="••"/>
          </a:pPr>
          <a:r>
            <a:rPr lang="es-EC" sz="1200" kern="1200" dirty="0" smtClean="0"/>
            <a:t>Demanda de productos envasados</a:t>
          </a:r>
          <a:endParaRPr lang="es-EC" sz="1200" kern="1200" dirty="0"/>
        </a:p>
      </dsp:txBody>
      <dsp:txXfrm>
        <a:off x="5491597" y="0"/>
        <a:ext cx="1565078" cy="1086231"/>
      </dsp:txXfrm>
    </dsp:sp>
    <dsp:sp modelId="{526DBECF-2E12-48BB-8541-33813A720775}">
      <dsp:nvSpPr>
        <dsp:cNvPr id="0" name=""/>
        <dsp:cNvSpPr/>
      </dsp:nvSpPr>
      <dsp:spPr>
        <a:xfrm>
          <a:off x="1172924" y="0"/>
          <a:ext cx="2235825" cy="144830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Nuevo </a:t>
          </a:r>
          <a:endParaRPr lang="es-EC" sz="1200" kern="1200" dirty="0"/>
        </a:p>
        <a:p>
          <a:pPr marL="114300" lvl="1" indent="-114300" algn="l" defTabSz="533400">
            <a:lnSpc>
              <a:spcPct val="90000"/>
            </a:lnSpc>
            <a:spcBef>
              <a:spcPct val="0"/>
            </a:spcBef>
            <a:spcAft>
              <a:spcPct val="15000"/>
            </a:spcAft>
            <a:buChar char="••"/>
          </a:pPr>
          <a:r>
            <a:rPr lang="es-EC" sz="1200" kern="1200" dirty="0" smtClean="0"/>
            <a:t>Nutritivo</a:t>
          </a:r>
          <a:endParaRPr lang="es-EC" sz="1200" kern="1200" dirty="0"/>
        </a:p>
        <a:p>
          <a:pPr marL="114300" lvl="1" indent="-114300" algn="l" defTabSz="533400">
            <a:lnSpc>
              <a:spcPct val="90000"/>
            </a:lnSpc>
            <a:spcBef>
              <a:spcPct val="0"/>
            </a:spcBef>
            <a:spcAft>
              <a:spcPct val="15000"/>
            </a:spcAft>
            <a:buChar char="••"/>
          </a:pPr>
          <a:r>
            <a:rPr lang="es-EC" sz="1200" kern="1200" dirty="0" smtClean="0"/>
            <a:t>Necesario </a:t>
          </a:r>
          <a:endParaRPr lang="es-EC" sz="1200" kern="1200" dirty="0"/>
        </a:p>
      </dsp:txBody>
      <dsp:txXfrm>
        <a:off x="1172924" y="0"/>
        <a:ext cx="1565078" cy="1086231"/>
      </dsp:txXfrm>
    </dsp:sp>
    <dsp:sp modelId="{7703DBCC-5CF1-426E-8433-F07DB0E9E130}">
      <dsp:nvSpPr>
        <dsp:cNvPr id="0" name=""/>
        <dsp:cNvSpPr/>
      </dsp:nvSpPr>
      <dsp:spPr>
        <a:xfrm>
          <a:off x="2109798" y="257979"/>
          <a:ext cx="1959741" cy="1959741"/>
        </a:xfrm>
        <a:prstGeom prst="pieWedge">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FORTALEZAS</a:t>
          </a:r>
          <a:endParaRPr lang="es-EC" sz="1200" b="1" kern="1200" dirty="0">
            <a:effectLst>
              <a:outerShdw blurRad="38100" dist="38100" dir="2700000" algn="tl">
                <a:srgbClr val="000000">
                  <a:alpha val="43137"/>
                </a:srgbClr>
              </a:outerShdw>
            </a:effectLst>
          </a:endParaRPr>
        </a:p>
      </dsp:txBody>
      <dsp:txXfrm>
        <a:off x="2109798" y="257979"/>
        <a:ext cx="1959741" cy="1959741"/>
      </dsp:txXfrm>
    </dsp:sp>
    <dsp:sp modelId="{8CF8456E-0077-4E17-BE44-13439852E115}">
      <dsp:nvSpPr>
        <dsp:cNvPr id="0" name=""/>
        <dsp:cNvSpPr/>
      </dsp:nvSpPr>
      <dsp:spPr>
        <a:xfrm rot="5400000">
          <a:off x="4160059" y="257979"/>
          <a:ext cx="1959741" cy="1959741"/>
        </a:xfrm>
        <a:prstGeom prst="pieWedg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OPORTUNIDADES</a:t>
          </a:r>
          <a:endParaRPr lang="es-EC" sz="1200" b="1" kern="1200" dirty="0">
            <a:effectLst>
              <a:outerShdw blurRad="38100" dist="38100" dir="2700000" algn="tl">
                <a:srgbClr val="000000">
                  <a:alpha val="43137"/>
                </a:srgbClr>
              </a:outerShdw>
            </a:effectLst>
          </a:endParaRPr>
        </a:p>
      </dsp:txBody>
      <dsp:txXfrm rot="5400000">
        <a:off x="4160059" y="257979"/>
        <a:ext cx="1959741" cy="1959741"/>
      </dsp:txXfrm>
    </dsp:sp>
    <dsp:sp modelId="{A0180682-7C90-4B71-A77D-33A573B8F9F0}">
      <dsp:nvSpPr>
        <dsp:cNvPr id="0" name=""/>
        <dsp:cNvSpPr/>
      </dsp:nvSpPr>
      <dsp:spPr>
        <a:xfrm rot="10800000">
          <a:off x="4160059" y="2308241"/>
          <a:ext cx="1959741" cy="1959741"/>
        </a:xfrm>
        <a:prstGeom prst="pieWedg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AMENAZAS</a:t>
          </a:r>
          <a:endParaRPr lang="es-EC" sz="1200" kern="1200" dirty="0"/>
        </a:p>
      </dsp:txBody>
      <dsp:txXfrm rot="10800000">
        <a:off x="4160059" y="2308241"/>
        <a:ext cx="1959741" cy="1959741"/>
      </dsp:txXfrm>
    </dsp:sp>
    <dsp:sp modelId="{FB3EF980-79AE-4041-9593-5AD17BECE9BF}">
      <dsp:nvSpPr>
        <dsp:cNvPr id="0" name=""/>
        <dsp:cNvSpPr/>
      </dsp:nvSpPr>
      <dsp:spPr>
        <a:xfrm rot="16200000">
          <a:off x="2109798" y="2308241"/>
          <a:ext cx="1959741" cy="1959741"/>
        </a:xfrm>
        <a:prstGeom prst="pieWedge">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DEBILIDADES</a:t>
          </a:r>
          <a:endParaRPr lang="es-EC" sz="1200" b="1" kern="1200" dirty="0">
            <a:effectLst>
              <a:outerShdw blurRad="38100" dist="38100" dir="2700000" algn="tl">
                <a:srgbClr val="000000">
                  <a:alpha val="43137"/>
                </a:srgbClr>
              </a:outerShdw>
            </a:effectLst>
          </a:endParaRPr>
        </a:p>
      </dsp:txBody>
      <dsp:txXfrm rot="16200000">
        <a:off x="2109798" y="2308241"/>
        <a:ext cx="1959741" cy="1959741"/>
      </dsp:txXfrm>
    </dsp:sp>
    <dsp:sp modelId="{C64D4613-CEB3-4942-9E13-D8AA9818FAFD}">
      <dsp:nvSpPr>
        <dsp:cNvPr id="0" name=""/>
        <dsp:cNvSpPr/>
      </dsp:nvSpPr>
      <dsp:spPr>
        <a:xfrm>
          <a:off x="3776484" y="2032510"/>
          <a:ext cx="676631" cy="588375"/>
        </a:xfrm>
        <a:prstGeom prst="circularArrow">
          <a:avLst/>
        </a:prstGeom>
        <a:no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008F1504-B4AD-40A9-91B3-5CAF46F634CD}">
      <dsp:nvSpPr>
        <dsp:cNvPr id="0" name=""/>
        <dsp:cNvSpPr/>
      </dsp:nvSpPr>
      <dsp:spPr>
        <a:xfrm rot="10800000">
          <a:off x="3776484" y="1972817"/>
          <a:ext cx="676631" cy="588375"/>
        </a:xfrm>
        <a:prstGeom prst="circularArrow">
          <a:avLst/>
        </a:prstGeom>
        <a:no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57FF88-F205-40FA-A5A0-4C372E1046EC}">
      <dsp:nvSpPr>
        <dsp:cNvPr id="0" name=""/>
        <dsp:cNvSpPr/>
      </dsp:nvSpPr>
      <dsp:spPr>
        <a:xfrm>
          <a:off x="1224135" y="3024343"/>
          <a:ext cx="1980220" cy="1980220"/>
        </a:xfrm>
        <a:prstGeom prst="gear9">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s-EC" sz="6100" kern="1200" dirty="0"/>
        </a:p>
      </dsp:txBody>
      <dsp:txXfrm>
        <a:off x="1224135" y="3024343"/>
        <a:ext cx="1980220" cy="1980220"/>
      </dsp:txXfrm>
    </dsp:sp>
    <dsp:sp modelId="{8DE3A4D1-8898-4015-9939-20235DE5A850}">
      <dsp:nvSpPr>
        <dsp:cNvPr id="0" name=""/>
        <dsp:cNvSpPr/>
      </dsp:nvSpPr>
      <dsp:spPr>
        <a:xfrm>
          <a:off x="792088" y="1512171"/>
          <a:ext cx="1440160" cy="1440160"/>
        </a:xfrm>
        <a:prstGeom prst="gear6">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s-EC" sz="4300" kern="1200" dirty="0"/>
        </a:p>
      </dsp:txBody>
      <dsp:txXfrm>
        <a:off x="792088" y="1512171"/>
        <a:ext cx="1440160" cy="1440160"/>
      </dsp:txXfrm>
    </dsp:sp>
    <dsp:sp modelId="{46142420-1565-4F78-8E10-E491715CCD20}">
      <dsp:nvSpPr>
        <dsp:cNvPr id="0" name=""/>
        <dsp:cNvSpPr/>
      </dsp:nvSpPr>
      <dsp:spPr>
        <a:xfrm rot="20700000">
          <a:off x="1526710" y="158564"/>
          <a:ext cx="1411062" cy="1411062"/>
        </a:xfrm>
        <a:prstGeom prst="gear6">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s-EC" sz="4800" kern="1200" dirty="0"/>
        </a:p>
      </dsp:txBody>
      <dsp:txXfrm>
        <a:off x="1836198" y="468052"/>
        <a:ext cx="792088" cy="792088"/>
      </dsp:txXfrm>
    </dsp:sp>
    <dsp:sp modelId="{9AAF58E1-0E29-4537-9227-6D6430274C49}">
      <dsp:nvSpPr>
        <dsp:cNvPr id="0" name=""/>
        <dsp:cNvSpPr/>
      </dsp:nvSpPr>
      <dsp:spPr>
        <a:xfrm>
          <a:off x="1008100" y="2736309"/>
          <a:ext cx="2534681" cy="2534681"/>
        </a:xfrm>
        <a:prstGeom prst="circularArrow">
          <a:avLst>
            <a:gd name="adj1" fmla="val 4687"/>
            <a:gd name="adj2" fmla="val 299029"/>
            <a:gd name="adj3" fmla="val 2500248"/>
            <a:gd name="adj4" fmla="val 15896002"/>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ED1880-4BCA-49D9-808C-A0FABA33846D}">
      <dsp:nvSpPr>
        <dsp:cNvPr id="0" name=""/>
        <dsp:cNvSpPr/>
      </dsp:nvSpPr>
      <dsp:spPr>
        <a:xfrm>
          <a:off x="504049" y="1296138"/>
          <a:ext cx="1841604" cy="1841604"/>
        </a:xfrm>
        <a:prstGeom prst="leftCircularArrow">
          <a:avLst>
            <a:gd name="adj1" fmla="val 6452"/>
            <a:gd name="adj2" fmla="val 429999"/>
            <a:gd name="adj3" fmla="val 10489124"/>
            <a:gd name="adj4" fmla="val 14837806"/>
            <a:gd name="adj5" fmla="val 7527"/>
          </a:avLst>
        </a:prstGeom>
        <a:gradFill rotWithShape="0">
          <a:gsLst>
            <a:gs pos="0">
              <a:schemeClr val="accent5">
                <a:hueOff val="-918568"/>
                <a:satOff val="135"/>
                <a:lumOff val="-3236"/>
                <a:alphaOff val="0"/>
                <a:shade val="51000"/>
                <a:satMod val="130000"/>
              </a:schemeClr>
            </a:gs>
            <a:gs pos="80000">
              <a:schemeClr val="accent5">
                <a:hueOff val="-918568"/>
                <a:satOff val="135"/>
                <a:lumOff val="-3236"/>
                <a:alphaOff val="0"/>
                <a:shade val="93000"/>
                <a:satMod val="130000"/>
              </a:schemeClr>
            </a:gs>
            <a:gs pos="100000">
              <a:schemeClr val="accent5">
                <a:hueOff val="-918568"/>
                <a:satOff val="135"/>
                <a:lumOff val="-3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0E6682-43D2-4E4F-A459-BAF6D7691D68}">
      <dsp:nvSpPr>
        <dsp:cNvPr id="0" name=""/>
        <dsp:cNvSpPr/>
      </dsp:nvSpPr>
      <dsp:spPr>
        <a:xfrm>
          <a:off x="1224137" y="-216032"/>
          <a:ext cx="1985620" cy="1985620"/>
        </a:xfrm>
        <a:prstGeom prst="circularArrow">
          <a:avLst>
            <a:gd name="adj1" fmla="val 5984"/>
            <a:gd name="adj2" fmla="val 394124"/>
            <a:gd name="adj3" fmla="val 13313824"/>
            <a:gd name="adj4" fmla="val 10508221"/>
            <a:gd name="adj5" fmla="val 6981"/>
          </a:avLst>
        </a:prstGeom>
        <a:gradFill rotWithShape="0">
          <a:gsLst>
            <a:gs pos="0">
              <a:schemeClr val="accent5">
                <a:hueOff val="-1837137"/>
                <a:satOff val="270"/>
                <a:lumOff val="-6471"/>
                <a:alphaOff val="0"/>
                <a:shade val="51000"/>
                <a:satMod val="130000"/>
              </a:schemeClr>
            </a:gs>
            <a:gs pos="80000">
              <a:schemeClr val="accent5">
                <a:hueOff val="-1837137"/>
                <a:satOff val="270"/>
                <a:lumOff val="-6471"/>
                <a:alphaOff val="0"/>
                <a:shade val="93000"/>
                <a:satMod val="130000"/>
              </a:schemeClr>
            </a:gs>
            <a:gs pos="100000">
              <a:schemeClr val="accent5">
                <a:hueOff val="-1837137"/>
                <a:satOff val="270"/>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5384-EBD1-4AD9-A97F-459208FE1FD4}">
      <dsp:nvSpPr>
        <dsp:cNvPr id="0" name=""/>
        <dsp:cNvSpPr/>
      </dsp:nvSpPr>
      <dsp:spPr>
        <a:xfrm>
          <a:off x="2286007" y="1565927"/>
          <a:ext cx="1116616" cy="111661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444500" rtl="0">
            <a:lnSpc>
              <a:spcPct val="90000"/>
            </a:lnSpc>
            <a:spcBef>
              <a:spcPct val="0"/>
            </a:spcBef>
            <a:spcAft>
              <a:spcPct val="35000"/>
            </a:spcAft>
          </a:pPr>
          <a:endParaRPr lang="es-ES" sz="1000" b="1" kern="1200" baseline="0" dirty="0" smtClean="0">
            <a:solidFill>
              <a:sysClr val="window" lastClr="FFFFFF"/>
            </a:solidFill>
            <a:latin typeface="Times New Roman"/>
            <a:ea typeface="+mn-ea"/>
            <a:cs typeface="+mn-cs"/>
          </a:endParaRPr>
        </a:p>
        <a:p>
          <a:pPr marR="0" lvl="0" algn="ctr" defTabSz="444500" rtl="0">
            <a:lnSpc>
              <a:spcPct val="90000"/>
            </a:lnSpc>
            <a:spcBef>
              <a:spcPct val="0"/>
            </a:spcBef>
            <a:spcAft>
              <a:spcPct val="35000"/>
            </a:spcAft>
          </a:pPr>
          <a:r>
            <a:rPr lang="es-ES" sz="1000" b="1" kern="1200" baseline="0" dirty="0" smtClean="0">
              <a:solidFill>
                <a:sysClr val="window" lastClr="FFFFFF"/>
              </a:solidFill>
              <a:latin typeface="Calibri"/>
              <a:ea typeface="+mn-ea"/>
              <a:cs typeface="+mn-cs"/>
            </a:rPr>
            <a:t>Competidores actuales</a:t>
          </a:r>
          <a:endParaRPr lang="es-ES" sz="1000" kern="1200" dirty="0" smtClean="0">
            <a:solidFill>
              <a:sysClr val="window" lastClr="FFFFFF"/>
            </a:solidFill>
            <a:latin typeface="Calibri"/>
            <a:ea typeface="+mn-ea"/>
            <a:cs typeface="+mn-cs"/>
          </a:endParaRPr>
        </a:p>
      </dsp:txBody>
      <dsp:txXfrm>
        <a:off x="2286007" y="1565927"/>
        <a:ext cx="1116616" cy="1116616"/>
      </dsp:txXfrm>
    </dsp:sp>
    <dsp:sp modelId="{05C6A38E-B5E7-4166-B317-975E947F59E3}">
      <dsp:nvSpPr>
        <dsp:cNvPr id="0" name=""/>
        <dsp:cNvSpPr/>
      </dsp:nvSpPr>
      <dsp:spPr>
        <a:xfrm rot="16200000">
          <a:off x="2725937" y="1159447"/>
          <a:ext cx="236757" cy="379649"/>
        </a:xfrm>
        <a:prstGeom prst="rightArrow">
          <a:avLst>
            <a:gd name="adj1" fmla="val 60000"/>
            <a:gd name="adj2" fmla="val 50000"/>
          </a:avLst>
        </a:prstGeom>
        <a:noFill/>
        <a:ln w="25400" cap="flat" cmpd="sng" algn="ctr">
          <a:solidFill>
            <a:srgbClr val="4F81BD">
              <a:shade val="60000"/>
              <a:hueOff val="0"/>
              <a:satOff val="0"/>
              <a:lumOff val="0"/>
              <a:alphaOff val="0"/>
            </a:srgbClr>
          </a:solidFill>
          <a:prstDash val="solid"/>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ysClr val="windowText" lastClr="000000">
                <a:hueOff val="0"/>
                <a:satOff val="0"/>
                <a:lumOff val="0"/>
                <a:alphaOff val="0"/>
              </a:sysClr>
            </a:solidFill>
            <a:latin typeface="Calibri"/>
            <a:ea typeface="+mn-ea"/>
            <a:cs typeface="+mn-cs"/>
          </a:endParaRPr>
        </a:p>
      </dsp:txBody>
      <dsp:txXfrm rot="16200000">
        <a:off x="2725937" y="1159447"/>
        <a:ext cx="236757" cy="379649"/>
      </dsp:txXfrm>
    </dsp:sp>
    <dsp:sp modelId="{E895C9D4-2730-4A4C-A7A9-BF800A6718AA}">
      <dsp:nvSpPr>
        <dsp:cNvPr id="0" name=""/>
        <dsp:cNvSpPr/>
      </dsp:nvSpPr>
      <dsp:spPr>
        <a:xfrm>
          <a:off x="2286007" y="2599"/>
          <a:ext cx="1116616" cy="111661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444500" rtl="0">
            <a:lnSpc>
              <a:spcPct val="90000"/>
            </a:lnSpc>
            <a:spcBef>
              <a:spcPct val="0"/>
            </a:spcBef>
            <a:spcAft>
              <a:spcPct val="35000"/>
            </a:spcAft>
          </a:pPr>
          <a:endParaRPr lang="es-ES" sz="1000" b="1" kern="1200" baseline="0" smtClean="0">
            <a:solidFill>
              <a:sysClr val="window" lastClr="FFFFFF"/>
            </a:solidFill>
            <a:latin typeface="Times New Roman"/>
            <a:ea typeface="+mn-ea"/>
            <a:cs typeface="+mn-cs"/>
          </a:endParaRPr>
        </a:p>
        <a:p>
          <a:pPr marR="0" lvl="0" algn="ctr" defTabSz="444500" rtl="0">
            <a:lnSpc>
              <a:spcPct val="90000"/>
            </a:lnSpc>
            <a:spcBef>
              <a:spcPct val="0"/>
            </a:spcBef>
            <a:spcAft>
              <a:spcPct val="35000"/>
            </a:spcAft>
          </a:pPr>
          <a:r>
            <a:rPr lang="es-ES" sz="1000" b="1" kern="1200" baseline="0" smtClean="0">
              <a:solidFill>
                <a:sysClr val="window" lastClr="FFFFFF"/>
              </a:solidFill>
              <a:latin typeface="Calibri"/>
              <a:ea typeface="+mn-ea"/>
              <a:cs typeface="+mn-cs"/>
            </a:rPr>
            <a:t>Competidores potenciales</a:t>
          </a:r>
        </a:p>
      </dsp:txBody>
      <dsp:txXfrm>
        <a:off x="2286007" y="2599"/>
        <a:ext cx="1116616" cy="1116616"/>
      </dsp:txXfrm>
    </dsp:sp>
    <dsp:sp modelId="{C8387662-952C-4645-86FC-F773F16BCA5D}">
      <dsp:nvSpPr>
        <dsp:cNvPr id="0" name=""/>
        <dsp:cNvSpPr/>
      </dsp:nvSpPr>
      <dsp:spPr>
        <a:xfrm>
          <a:off x="3500900" y="1934411"/>
          <a:ext cx="236757" cy="379649"/>
        </a:xfrm>
        <a:prstGeom prst="rightArrow">
          <a:avLst>
            <a:gd name="adj1" fmla="val 60000"/>
            <a:gd name="adj2" fmla="val 50000"/>
          </a:avLst>
        </a:prstGeom>
        <a:noFill/>
        <a:ln w="25400" cap="flat" cmpd="sng" algn="ctr">
          <a:solidFill>
            <a:srgbClr val="4F81BD">
              <a:shade val="60000"/>
              <a:hueOff val="0"/>
              <a:satOff val="0"/>
              <a:lumOff val="0"/>
              <a:alphaOff val="0"/>
            </a:srgbClr>
          </a:solidFill>
          <a:prstDash val="solid"/>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ysClr val="windowText" lastClr="000000">
                <a:hueOff val="0"/>
                <a:satOff val="0"/>
                <a:lumOff val="0"/>
                <a:alphaOff val="0"/>
              </a:sysClr>
            </a:solidFill>
            <a:latin typeface="Calibri"/>
            <a:ea typeface="+mn-ea"/>
            <a:cs typeface="+mn-cs"/>
          </a:endParaRPr>
        </a:p>
      </dsp:txBody>
      <dsp:txXfrm>
        <a:off x="3500900" y="1934411"/>
        <a:ext cx="236757" cy="379649"/>
      </dsp:txXfrm>
    </dsp:sp>
    <dsp:sp modelId="{F735B0DF-82CE-41D1-B8CC-50CDDECB7E24}">
      <dsp:nvSpPr>
        <dsp:cNvPr id="0" name=""/>
        <dsp:cNvSpPr/>
      </dsp:nvSpPr>
      <dsp:spPr>
        <a:xfrm>
          <a:off x="3849335" y="1565927"/>
          <a:ext cx="1116616" cy="111661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444500" rtl="0">
            <a:lnSpc>
              <a:spcPct val="90000"/>
            </a:lnSpc>
            <a:spcBef>
              <a:spcPct val="0"/>
            </a:spcBef>
            <a:spcAft>
              <a:spcPct val="35000"/>
            </a:spcAft>
          </a:pPr>
          <a:endParaRPr lang="es-ES" sz="1000" b="1" kern="1200" baseline="0" smtClean="0">
            <a:solidFill>
              <a:sysClr val="window" lastClr="FFFFFF"/>
            </a:solidFill>
            <a:latin typeface="Times New Roman"/>
            <a:ea typeface="+mn-ea"/>
            <a:cs typeface="+mn-cs"/>
          </a:endParaRPr>
        </a:p>
        <a:p>
          <a:pPr marR="0" lvl="0" algn="ctr" defTabSz="444500" rtl="0">
            <a:lnSpc>
              <a:spcPct val="90000"/>
            </a:lnSpc>
            <a:spcBef>
              <a:spcPct val="0"/>
            </a:spcBef>
            <a:spcAft>
              <a:spcPct val="35000"/>
            </a:spcAft>
          </a:pPr>
          <a:r>
            <a:rPr lang="es-ES" sz="1000" b="1" kern="1200" baseline="0" smtClean="0">
              <a:solidFill>
                <a:sysClr val="window" lastClr="FFFFFF"/>
              </a:solidFill>
              <a:latin typeface="Calibri"/>
              <a:ea typeface="+mn-ea"/>
              <a:cs typeface="+mn-cs"/>
            </a:rPr>
            <a:t>Compradores </a:t>
          </a:r>
          <a:endParaRPr lang="es-ES" sz="1000" kern="1200" smtClean="0">
            <a:solidFill>
              <a:sysClr val="window" lastClr="FFFFFF"/>
            </a:solidFill>
            <a:latin typeface="Calibri"/>
            <a:ea typeface="+mn-ea"/>
            <a:cs typeface="+mn-cs"/>
          </a:endParaRPr>
        </a:p>
      </dsp:txBody>
      <dsp:txXfrm>
        <a:off x="3849335" y="1565927"/>
        <a:ext cx="1116616" cy="1116616"/>
      </dsp:txXfrm>
    </dsp:sp>
    <dsp:sp modelId="{D10038DE-4316-4588-9E7F-2BC9FFD4F545}">
      <dsp:nvSpPr>
        <dsp:cNvPr id="0" name=""/>
        <dsp:cNvSpPr/>
      </dsp:nvSpPr>
      <dsp:spPr>
        <a:xfrm rot="5400000">
          <a:off x="2725937" y="2709374"/>
          <a:ext cx="236757" cy="379649"/>
        </a:xfrm>
        <a:prstGeom prst="rightArrow">
          <a:avLst>
            <a:gd name="adj1" fmla="val 60000"/>
            <a:gd name="adj2" fmla="val 50000"/>
          </a:avLst>
        </a:prstGeom>
        <a:noFill/>
        <a:ln w="25400" cap="flat" cmpd="sng" algn="ctr">
          <a:solidFill>
            <a:srgbClr val="4F81BD">
              <a:shade val="60000"/>
              <a:hueOff val="0"/>
              <a:satOff val="0"/>
              <a:lumOff val="0"/>
              <a:alphaOff val="0"/>
            </a:srgbClr>
          </a:solidFill>
          <a:prstDash val="solid"/>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ysClr val="windowText" lastClr="000000">
                <a:hueOff val="0"/>
                <a:satOff val="0"/>
                <a:lumOff val="0"/>
                <a:alphaOff val="0"/>
              </a:sysClr>
            </a:solidFill>
            <a:latin typeface="Calibri"/>
            <a:ea typeface="+mn-ea"/>
            <a:cs typeface="+mn-cs"/>
          </a:endParaRPr>
        </a:p>
      </dsp:txBody>
      <dsp:txXfrm rot="5400000">
        <a:off x="2725937" y="2709374"/>
        <a:ext cx="236757" cy="379649"/>
      </dsp:txXfrm>
    </dsp:sp>
    <dsp:sp modelId="{8CE537DD-571D-47AF-BE44-4771CEDC5553}">
      <dsp:nvSpPr>
        <dsp:cNvPr id="0" name=""/>
        <dsp:cNvSpPr/>
      </dsp:nvSpPr>
      <dsp:spPr>
        <a:xfrm>
          <a:off x="2286007" y="3129255"/>
          <a:ext cx="1116616" cy="111661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444500" rtl="0">
            <a:lnSpc>
              <a:spcPct val="90000"/>
            </a:lnSpc>
            <a:spcBef>
              <a:spcPct val="0"/>
            </a:spcBef>
            <a:spcAft>
              <a:spcPct val="35000"/>
            </a:spcAft>
          </a:pPr>
          <a:endParaRPr lang="es-ES" sz="1000" b="1" kern="1200" baseline="0" smtClean="0">
            <a:solidFill>
              <a:sysClr val="window" lastClr="FFFFFF"/>
            </a:solidFill>
            <a:latin typeface="Times New Roman"/>
            <a:ea typeface="+mn-ea"/>
            <a:cs typeface="+mn-cs"/>
          </a:endParaRPr>
        </a:p>
        <a:p>
          <a:pPr marR="0" lvl="0" algn="ctr" defTabSz="444500" rtl="0">
            <a:lnSpc>
              <a:spcPct val="90000"/>
            </a:lnSpc>
            <a:spcBef>
              <a:spcPct val="0"/>
            </a:spcBef>
            <a:spcAft>
              <a:spcPct val="35000"/>
            </a:spcAft>
          </a:pPr>
          <a:r>
            <a:rPr lang="es-ES" sz="1000" b="1" kern="1200" baseline="0" smtClean="0">
              <a:solidFill>
                <a:sysClr val="window" lastClr="FFFFFF"/>
              </a:solidFill>
              <a:latin typeface="Calibri"/>
              <a:ea typeface="+mn-ea"/>
              <a:cs typeface="+mn-cs"/>
            </a:rPr>
            <a:t>Sustitutos</a:t>
          </a:r>
        </a:p>
        <a:p>
          <a:pPr marR="0" lvl="0" algn="ctr" defTabSz="444500" rtl="0">
            <a:lnSpc>
              <a:spcPct val="90000"/>
            </a:lnSpc>
            <a:spcBef>
              <a:spcPct val="0"/>
            </a:spcBef>
            <a:spcAft>
              <a:spcPct val="35000"/>
            </a:spcAft>
          </a:pPr>
          <a:endParaRPr lang="es-ES" sz="1000" kern="1200" baseline="0" smtClean="0">
            <a:solidFill>
              <a:sysClr val="window" lastClr="FFFFFF"/>
            </a:solidFill>
            <a:latin typeface="Times New Roman"/>
            <a:ea typeface="+mn-ea"/>
            <a:cs typeface="+mn-cs"/>
          </a:endParaRPr>
        </a:p>
      </dsp:txBody>
      <dsp:txXfrm>
        <a:off x="2286007" y="3129255"/>
        <a:ext cx="1116616" cy="1116616"/>
      </dsp:txXfrm>
    </dsp:sp>
    <dsp:sp modelId="{CC9EFD65-0B1A-451C-8D0D-CDE40DF3491D}">
      <dsp:nvSpPr>
        <dsp:cNvPr id="0" name=""/>
        <dsp:cNvSpPr/>
      </dsp:nvSpPr>
      <dsp:spPr>
        <a:xfrm rot="10800000">
          <a:off x="1950974" y="1934411"/>
          <a:ext cx="236757" cy="379649"/>
        </a:xfrm>
        <a:prstGeom prst="rightArrow">
          <a:avLst>
            <a:gd name="adj1" fmla="val 60000"/>
            <a:gd name="adj2" fmla="val 50000"/>
          </a:avLst>
        </a:prstGeom>
        <a:noFill/>
        <a:ln w="25400" cap="flat" cmpd="sng" algn="ctr">
          <a:solidFill>
            <a:srgbClr val="4F81BD">
              <a:shade val="60000"/>
              <a:hueOff val="0"/>
              <a:satOff val="0"/>
              <a:lumOff val="0"/>
              <a:alphaOff val="0"/>
            </a:srgbClr>
          </a:solidFill>
          <a:prstDash val="solid"/>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ysClr val="windowText" lastClr="000000">
                <a:hueOff val="0"/>
                <a:satOff val="0"/>
                <a:lumOff val="0"/>
                <a:alphaOff val="0"/>
              </a:sysClr>
            </a:solidFill>
            <a:latin typeface="Calibri"/>
            <a:ea typeface="+mn-ea"/>
            <a:cs typeface="+mn-cs"/>
          </a:endParaRPr>
        </a:p>
      </dsp:txBody>
      <dsp:txXfrm rot="10800000">
        <a:off x="1950974" y="1934411"/>
        <a:ext cx="236757" cy="379649"/>
      </dsp:txXfrm>
    </dsp:sp>
    <dsp:sp modelId="{E116ECFE-60EE-4127-ADDD-678C34CFB03B}">
      <dsp:nvSpPr>
        <dsp:cNvPr id="0" name=""/>
        <dsp:cNvSpPr/>
      </dsp:nvSpPr>
      <dsp:spPr>
        <a:xfrm>
          <a:off x="722679" y="1565927"/>
          <a:ext cx="1116616" cy="111661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444500" rtl="0">
            <a:lnSpc>
              <a:spcPct val="90000"/>
            </a:lnSpc>
            <a:spcBef>
              <a:spcPct val="0"/>
            </a:spcBef>
            <a:spcAft>
              <a:spcPct val="35000"/>
            </a:spcAft>
          </a:pPr>
          <a:endParaRPr lang="es-ES" sz="1000" b="1" kern="1200" baseline="0" dirty="0" smtClean="0">
            <a:solidFill>
              <a:sysClr val="window" lastClr="FFFFFF"/>
            </a:solidFill>
            <a:latin typeface="Times New Roman"/>
            <a:ea typeface="+mn-ea"/>
            <a:cs typeface="+mn-cs"/>
          </a:endParaRPr>
        </a:p>
        <a:p>
          <a:pPr marR="0" lvl="0" algn="ctr" defTabSz="444500" rtl="0">
            <a:lnSpc>
              <a:spcPct val="90000"/>
            </a:lnSpc>
            <a:spcBef>
              <a:spcPct val="0"/>
            </a:spcBef>
            <a:spcAft>
              <a:spcPct val="35000"/>
            </a:spcAft>
          </a:pPr>
          <a:r>
            <a:rPr lang="es-ES" sz="1000" b="1" kern="1200" baseline="0" dirty="0" smtClean="0">
              <a:solidFill>
                <a:sysClr val="window" lastClr="FFFFFF"/>
              </a:solidFill>
              <a:latin typeface="Calibri"/>
              <a:ea typeface="+mn-ea"/>
              <a:cs typeface="+mn-cs"/>
            </a:rPr>
            <a:t>Proveedores</a:t>
          </a:r>
          <a:endParaRPr lang="es-ES" sz="1000" kern="1200" dirty="0" smtClean="0">
            <a:solidFill>
              <a:sysClr val="window" lastClr="FFFFFF"/>
            </a:solidFill>
            <a:latin typeface="Calibri"/>
            <a:ea typeface="+mn-ea"/>
            <a:cs typeface="+mn-cs"/>
          </a:endParaRPr>
        </a:p>
      </dsp:txBody>
      <dsp:txXfrm>
        <a:off x="722679" y="1565927"/>
        <a:ext cx="1116616" cy="111661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57FF88-F205-40FA-A5A0-4C372E1046EC}">
      <dsp:nvSpPr>
        <dsp:cNvPr id="0" name=""/>
        <dsp:cNvSpPr/>
      </dsp:nvSpPr>
      <dsp:spPr>
        <a:xfrm>
          <a:off x="1224135" y="3024343"/>
          <a:ext cx="1980220" cy="1980220"/>
        </a:xfrm>
        <a:prstGeom prst="gear9">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s-EC" sz="6100" kern="1200" dirty="0"/>
        </a:p>
      </dsp:txBody>
      <dsp:txXfrm>
        <a:off x="1224135" y="3024343"/>
        <a:ext cx="1980220" cy="1980220"/>
      </dsp:txXfrm>
    </dsp:sp>
    <dsp:sp modelId="{8DE3A4D1-8898-4015-9939-20235DE5A850}">
      <dsp:nvSpPr>
        <dsp:cNvPr id="0" name=""/>
        <dsp:cNvSpPr/>
      </dsp:nvSpPr>
      <dsp:spPr>
        <a:xfrm>
          <a:off x="792088" y="1512171"/>
          <a:ext cx="1440160" cy="1440160"/>
        </a:xfrm>
        <a:prstGeom prst="gear6">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s-EC" sz="4300" kern="1200" dirty="0"/>
        </a:p>
      </dsp:txBody>
      <dsp:txXfrm>
        <a:off x="792088" y="1512171"/>
        <a:ext cx="1440160" cy="1440160"/>
      </dsp:txXfrm>
    </dsp:sp>
    <dsp:sp modelId="{46142420-1565-4F78-8E10-E491715CCD20}">
      <dsp:nvSpPr>
        <dsp:cNvPr id="0" name=""/>
        <dsp:cNvSpPr/>
      </dsp:nvSpPr>
      <dsp:spPr>
        <a:xfrm rot="20700000">
          <a:off x="1526710" y="158564"/>
          <a:ext cx="1411062" cy="1411062"/>
        </a:xfrm>
        <a:prstGeom prst="gear6">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s-EC" sz="4800" kern="1200" dirty="0"/>
        </a:p>
      </dsp:txBody>
      <dsp:txXfrm>
        <a:off x="1836198" y="468052"/>
        <a:ext cx="792088" cy="792088"/>
      </dsp:txXfrm>
    </dsp:sp>
    <dsp:sp modelId="{9AAF58E1-0E29-4537-9227-6D6430274C49}">
      <dsp:nvSpPr>
        <dsp:cNvPr id="0" name=""/>
        <dsp:cNvSpPr/>
      </dsp:nvSpPr>
      <dsp:spPr>
        <a:xfrm>
          <a:off x="1008100" y="2736309"/>
          <a:ext cx="2534681" cy="2534681"/>
        </a:xfrm>
        <a:prstGeom prst="circularArrow">
          <a:avLst>
            <a:gd name="adj1" fmla="val 4687"/>
            <a:gd name="adj2" fmla="val 299029"/>
            <a:gd name="adj3" fmla="val 2500248"/>
            <a:gd name="adj4" fmla="val 15896002"/>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ED1880-4BCA-49D9-808C-A0FABA33846D}">
      <dsp:nvSpPr>
        <dsp:cNvPr id="0" name=""/>
        <dsp:cNvSpPr/>
      </dsp:nvSpPr>
      <dsp:spPr>
        <a:xfrm>
          <a:off x="504049" y="1296138"/>
          <a:ext cx="1841604" cy="1841604"/>
        </a:xfrm>
        <a:prstGeom prst="leftCircularArrow">
          <a:avLst>
            <a:gd name="adj1" fmla="val 6452"/>
            <a:gd name="adj2" fmla="val 429999"/>
            <a:gd name="adj3" fmla="val 10489124"/>
            <a:gd name="adj4" fmla="val 14837806"/>
            <a:gd name="adj5" fmla="val 7527"/>
          </a:avLst>
        </a:prstGeom>
        <a:gradFill rotWithShape="0">
          <a:gsLst>
            <a:gs pos="0">
              <a:schemeClr val="accent5">
                <a:hueOff val="-918568"/>
                <a:satOff val="135"/>
                <a:lumOff val="-3236"/>
                <a:alphaOff val="0"/>
                <a:shade val="51000"/>
                <a:satMod val="130000"/>
              </a:schemeClr>
            </a:gs>
            <a:gs pos="80000">
              <a:schemeClr val="accent5">
                <a:hueOff val="-918568"/>
                <a:satOff val="135"/>
                <a:lumOff val="-3236"/>
                <a:alphaOff val="0"/>
                <a:shade val="93000"/>
                <a:satMod val="130000"/>
              </a:schemeClr>
            </a:gs>
            <a:gs pos="100000">
              <a:schemeClr val="accent5">
                <a:hueOff val="-918568"/>
                <a:satOff val="135"/>
                <a:lumOff val="-3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0E6682-43D2-4E4F-A459-BAF6D7691D68}">
      <dsp:nvSpPr>
        <dsp:cNvPr id="0" name=""/>
        <dsp:cNvSpPr/>
      </dsp:nvSpPr>
      <dsp:spPr>
        <a:xfrm>
          <a:off x="1224137" y="-216032"/>
          <a:ext cx="1985620" cy="1985620"/>
        </a:xfrm>
        <a:prstGeom prst="circularArrow">
          <a:avLst>
            <a:gd name="adj1" fmla="val 5984"/>
            <a:gd name="adj2" fmla="val 394124"/>
            <a:gd name="adj3" fmla="val 13313824"/>
            <a:gd name="adj4" fmla="val 10508221"/>
            <a:gd name="adj5" fmla="val 6981"/>
          </a:avLst>
        </a:prstGeom>
        <a:gradFill rotWithShape="0">
          <a:gsLst>
            <a:gs pos="0">
              <a:schemeClr val="accent5">
                <a:hueOff val="-1837137"/>
                <a:satOff val="270"/>
                <a:lumOff val="-6471"/>
                <a:alphaOff val="0"/>
                <a:shade val="51000"/>
                <a:satMod val="130000"/>
              </a:schemeClr>
            </a:gs>
            <a:gs pos="80000">
              <a:schemeClr val="accent5">
                <a:hueOff val="-1837137"/>
                <a:satOff val="270"/>
                <a:lumOff val="-6471"/>
                <a:alphaOff val="0"/>
                <a:shade val="93000"/>
                <a:satMod val="130000"/>
              </a:schemeClr>
            </a:gs>
            <a:gs pos="100000">
              <a:schemeClr val="accent5">
                <a:hueOff val="-1837137"/>
                <a:satOff val="270"/>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57FF88-F205-40FA-A5A0-4C372E1046EC}">
      <dsp:nvSpPr>
        <dsp:cNvPr id="0" name=""/>
        <dsp:cNvSpPr/>
      </dsp:nvSpPr>
      <dsp:spPr>
        <a:xfrm>
          <a:off x="1224135" y="3024343"/>
          <a:ext cx="1980220" cy="1980220"/>
        </a:xfrm>
        <a:prstGeom prst="gear9">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s-EC" sz="6100" kern="1200" dirty="0"/>
        </a:p>
      </dsp:txBody>
      <dsp:txXfrm>
        <a:off x="1224135" y="3024343"/>
        <a:ext cx="1980220" cy="1980220"/>
      </dsp:txXfrm>
    </dsp:sp>
    <dsp:sp modelId="{8DE3A4D1-8898-4015-9939-20235DE5A850}">
      <dsp:nvSpPr>
        <dsp:cNvPr id="0" name=""/>
        <dsp:cNvSpPr/>
      </dsp:nvSpPr>
      <dsp:spPr>
        <a:xfrm>
          <a:off x="792088" y="1512171"/>
          <a:ext cx="1440160" cy="1440160"/>
        </a:xfrm>
        <a:prstGeom prst="gear6">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s-EC" sz="4300" kern="1200" dirty="0"/>
        </a:p>
      </dsp:txBody>
      <dsp:txXfrm>
        <a:off x="792088" y="1512171"/>
        <a:ext cx="1440160" cy="1440160"/>
      </dsp:txXfrm>
    </dsp:sp>
    <dsp:sp modelId="{46142420-1565-4F78-8E10-E491715CCD20}">
      <dsp:nvSpPr>
        <dsp:cNvPr id="0" name=""/>
        <dsp:cNvSpPr/>
      </dsp:nvSpPr>
      <dsp:spPr>
        <a:xfrm rot="20700000">
          <a:off x="1526710" y="158564"/>
          <a:ext cx="1411062" cy="1411062"/>
        </a:xfrm>
        <a:prstGeom prst="gear6">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s-EC" sz="4800" kern="1200" dirty="0"/>
        </a:p>
      </dsp:txBody>
      <dsp:txXfrm>
        <a:off x="1836198" y="468052"/>
        <a:ext cx="792088" cy="792088"/>
      </dsp:txXfrm>
    </dsp:sp>
    <dsp:sp modelId="{9AAF58E1-0E29-4537-9227-6D6430274C49}">
      <dsp:nvSpPr>
        <dsp:cNvPr id="0" name=""/>
        <dsp:cNvSpPr/>
      </dsp:nvSpPr>
      <dsp:spPr>
        <a:xfrm>
          <a:off x="1008100" y="2736309"/>
          <a:ext cx="2534681" cy="2534681"/>
        </a:xfrm>
        <a:prstGeom prst="circularArrow">
          <a:avLst>
            <a:gd name="adj1" fmla="val 4687"/>
            <a:gd name="adj2" fmla="val 299029"/>
            <a:gd name="adj3" fmla="val 2500248"/>
            <a:gd name="adj4" fmla="val 15896002"/>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ED1880-4BCA-49D9-808C-A0FABA33846D}">
      <dsp:nvSpPr>
        <dsp:cNvPr id="0" name=""/>
        <dsp:cNvSpPr/>
      </dsp:nvSpPr>
      <dsp:spPr>
        <a:xfrm>
          <a:off x="504049" y="1296138"/>
          <a:ext cx="1841604" cy="1841604"/>
        </a:xfrm>
        <a:prstGeom prst="leftCircularArrow">
          <a:avLst>
            <a:gd name="adj1" fmla="val 6452"/>
            <a:gd name="adj2" fmla="val 429999"/>
            <a:gd name="adj3" fmla="val 10489124"/>
            <a:gd name="adj4" fmla="val 14837806"/>
            <a:gd name="adj5" fmla="val 7527"/>
          </a:avLst>
        </a:prstGeom>
        <a:gradFill rotWithShape="0">
          <a:gsLst>
            <a:gs pos="0">
              <a:schemeClr val="accent5">
                <a:hueOff val="-918568"/>
                <a:satOff val="135"/>
                <a:lumOff val="-3236"/>
                <a:alphaOff val="0"/>
                <a:shade val="51000"/>
                <a:satMod val="130000"/>
              </a:schemeClr>
            </a:gs>
            <a:gs pos="80000">
              <a:schemeClr val="accent5">
                <a:hueOff val="-918568"/>
                <a:satOff val="135"/>
                <a:lumOff val="-3236"/>
                <a:alphaOff val="0"/>
                <a:shade val="93000"/>
                <a:satMod val="130000"/>
              </a:schemeClr>
            </a:gs>
            <a:gs pos="100000">
              <a:schemeClr val="accent5">
                <a:hueOff val="-918568"/>
                <a:satOff val="135"/>
                <a:lumOff val="-3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0E6682-43D2-4E4F-A459-BAF6D7691D68}">
      <dsp:nvSpPr>
        <dsp:cNvPr id="0" name=""/>
        <dsp:cNvSpPr/>
      </dsp:nvSpPr>
      <dsp:spPr>
        <a:xfrm>
          <a:off x="1224137" y="-216032"/>
          <a:ext cx="1985620" cy="1985620"/>
        </a:xfrm>
        <a:prstGeom prst="circularArrow">
          <a:avLst>
            <a:gd name="adj1" fmla="val 5984"/>
            <a:gd name="adj2" fmla="val 394124"/>
            <a:gd name="adj3" fmla="val 13313824"/>
            <a:gd name="adj4" fmla="val 10508221"/>
            <a:gd name="adj5" fmla="val 6981"/>
          </a:avLst>
        </a:prstGeom>
        <a:gradFill rotWithShape="0">
          <a:gsLst>
            <a:gs pos="0">
              <a:schemeClr val="accent5">
                <a:hueOff val="-1837137"/>
                <a:satOff val="270"/>
                <a:lumOff val="-6471"/>
                <a:alphaOff val="0"/>
                <a:shade val="51000"/>
                <a:satMod val="130000"/>
              </a:schemeClr>
            </a:gs>
            <a:gs pos="80000">
              <a:schemeClr val="accent5">
                <a:hueOff val="-1837137"/>
                <a:satOff val="270"/>
                <a:lumOff val="-6471"/>
                <a:alphaOff val="0"/>
                <a:shade val="93000"/>
                <a:satMod val="130000"/>
              </a:schemeClr>
            </a:gs>
            <a:gs pos="100000">
              <a:schemeClr val="accent5">
                <a:hueOff val="-1837137"/>
                <a:satOff val="270"/>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9DFC86-BCB1-456B-AEF3-C051E8FCC007}">
      <dsp:nvSpPr>
        <dsp:cNvPr id="0" name=""/>
        <dsp:cNvSpPr/>
      </dsp:nvSpPr>
      <dsp:spPr>
        <a:xfrm>
          <a:off x="4860" y="87531"/>
          <a:ext cx="1723494" cy="1286552"/>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4526AC-EDF4-471A-9052-87D0A8196B39}">
      <dsp:nvSpPr>
        <dsp:cNvPr id="0" name=""/>
        <dsp:cNvSpPr/>
      </dsp:nvSpPr>
      <dsp:spPr>
        <a:xfrm>
          <a:off x="4860" y="1374083"/>
          <a:ext cx="1723494" cy="5532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EC" sz="1600" kern="1200" dirty="0">
              <a:solidFill>
                <a:sysClr val="window" lastClr="FFFFFF"/>
              </a:solidFill>
              <a:latin typeface="Calibri"/>
              <a:ea typeface="+mn-ea"/>
              <a:cs typeface="+mn-cs"/>
            </a:rPr>
            <a:t>Lavadora  y peladora  </a:t>
          </a:r>
        </a:p>
      </dsp:txBody>
      <dsp:txXfrm>
        <a:off x="4860" y="1374083"/>
        <a:ext cx="1213728" cy="553217"/>
      </dsp:txXfrm>
    </dsp:sp>
    <dsp:sp modelId="{18E5C7CE-5568-478B-9212-8D08A25E1E82}">
      <dsp:nvSpPr>
        <dsp:cNvPr id="0" name=""/>
        <dsp:cNvSpPr/>
      </dsp:nvSpPr>
      <dsp:spPr>
        <a:xfrm>
          <a:off x="1267343" y="1461957"/>
          <a:ext cx="603223" cy="603223"/>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AC37C7-D8A7-4BB3-842D-2DB31C211E5F}">
      <dsp:nvSpPr>
        <dsp:cNvPr id="0" name=""/>
        <dsp:cNvSpPr/>
      </dsp:nvSpPr>
      <dsp:spPr>
        <a:xfrm>
          <a:off x="2020011" y="87531"/>
          <a:ext cx="1723494" cy="1286552"/>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8B2859-1598-47B2-B6F0-B32F99C18610}">
      <dsp:nvSpPr>
        <dsp:cNvPr id="0" name=""/>
        <dsp:cNvSpPr/>
      </dsp:nvSpPr>
      <dsp:spPr>
        <a:xfrm>
          <a:off x="2020011" y="1374083"/>
          <a:ext cx="1723494" cy="5532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EC" sz="1600" kern="1200" dirty="0">
              <a:solidFill>
                <a:sysClr val="window" lastClr="FFFFFF"/>
              </a:solidFill>
              <a:latin typeface="Calibri"/>
              <a:ea typeface="+mn-ea"/>
              <a:cs typeface="+mn-cs"/>
            </a:rPr>
            <a:t>Tanque de mezcla</a:t>
          </a:r>
        </a:p>
      </dsp:txBody>
      <dsp:txXfrm>
        <a:off x="2020011" y="1374083"/>
        <a:ext cx="1213728" cy="553217"/>
      </dsp:txXfrm>
    </dsp:sp>
    <dsp:sp modelId="{D2B33770-B0CD-4568-99E4-E1E530ABE8BB}">
      <dsp:nvSpPr>
        <dsp:cNvPr id="0" name=""/>
        <dsp:cNvSpPr/>
      </dsp:nvSpPr>
      <dsp:spPr>
        <a:xfrm>
          <a:off x="3282494" y="1461957"/>
          <a:ext cx="603223" cy="603223"/>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C7403-C1CF-4710-9A77-118D23CBC39B}">
      <dsp:nvSpPr>
        <dsp:cNvPr id="0" name=""/>
        <dsp:cNvSpPr/>
      </dsp:nvSpPr>
      <dsp:spPr>
        <a:xfrm>
          <a:off x="4035162" y="87531"/>
          <a:ext cx="1723494" cy="1286552"/>
        </a:xfrm>
        <a:prstGeom prst="round2SameRect">
          <a:avLst>
            <a:gd name="adj1" fmla="val 8000"/>
            <a:gd name="adj2" fmla="val 0"/>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F1BFA-9D45-40CE-BF86-E304954A8A27}">
      <dsp:nvSpPr>
        <dsp:cNvPr id="0" name=""/>
        <dsp:cNvSpPr/>
      </dsp:nvSpPr>
      <dsp:spPr>
        <a:xfrm>
          <a:off x="4035162" y="1374083"/>
          <a:ext cx="1723494" cy="5532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EC" sz="1600" kern="1200" dirty="0">
              <a:solidFill>
                <a:sysClr val="window" lastClr="FFFFFF"/>
              </a:solidFill>
              <a:latin typeface="Calibri"/>
              <a:ea typeface="+mn-ea"/>
              <a:cs typeface="+mn-cs"/>
            </a:rPr>
            <a:t>Marmita</a:t>
          </a:r>
        </a:p>
      </dsp:txBody>
      <dsp:txXfrm>
        <a:off x="4035162" y="1374083"/>
        <a:ext cx="1213728" cy="553217"/>
      </dsp:txXfrm>
    </dsp:sp>
    <dsp:sp modelId="{11C57F93-FF48-41FF-846B-A6122993A30E}">
      <dsp:nvSpPr>
        <dsp:cNvPr id="0" name=""/>
        <dsp:cNvSpPr/>
      </dsp:nvSpPr>
      <dsp:spPr>
        <a:xfrm>
          <a:off x="5297645" y="1461957"/>
          <a:ext cx="603223" cy="603223"/>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602C9-B866-4AF3-8FE8-806FC0B7666F}">
      <dsp:nvSpPr>
        <dsp:cNvPr id="0" name=""/>
        <dsp:cNvSpPr/>
      </dsp:nvSpPr>
      <dsp:spPr>
        <a:xfrm>
          <a:off x="6050313" y="87531"/>
          <a:ext cx="1723494" cy="1286552"/>
        </a:xfrm>
        <a:prstGeom prst="round2SameRect">
          <a:avLst>
            <a:gd name="adj1" fmla="val 8000"/>
            <a:gd name="adj2" fmla="val 0"/>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97C5F-B125-4F9C-A1FF-1CFACA369028}">
      <dsp:nvSpPr>
        <dsp:cNvPr id="0" name=""/>
        <dsp:cNvSpPr/>
      </dsp:nvSpPr>
      <dsp:spPr>
        <a:xfrm>
          <a:off x="6050313" y="1374083"/>
          <a:ext cx="1723494" cy="5532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EC" sz="1600" kern="1200" dirty="0">
              <a:solidFill>
                <a:sysClr val="window" lastClr="FFFFFF"/>
              </a:solidFill>
              <a:latin typeface="Calibri"/>
              <a:ea typeface="+mn-ea"/>
              <a:cs typeface="+mn-cs"/>
            </a:rPr>
            <a:t>Llenadora</a:t>
          </a:r>
        </a:p>
      </dsp:txBody>
      <dsp:txXfrm>
        <a:off x="6050313" y="1374083"/>
        <a:ext cx="1213728" cy="553217"/>
      </dsp:txXfrm>
    </dsp:sp>
    <dsp:sp modelId="{AAC01C4A-F324-4BCA-AC61-64FDD8923451}">
      <dsp:nvSpPr>
        <dsp:cNvPr id="0" name=""/>
        <dsp:cNvSpPr/>
      </dsp:nvSpPr>
      <dsp:spPr>
        <a:xfrm>
          <a:off x="7312796" y="1461957"/>
          <a:ext cx="603223" cy="603223"/>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560E3-03C9-4035-A9A2-A44E52E50686}">
      <dsp:nvSpPr>
        <dsp:cNvPr id="0" name=""/>
        <dsp:cNvSpPr/>
      </dsp:nvSpPr>
      <dsp:spPr>
        <a:xfrm>
          <a:off x="1012435" y="2363944"/>
          <a:ext cx="1723494" cy="1286552"/>
        </a:xfrm>
        <a:prstGeom prst="round2SameRect">
          <a:avLst>
            <a:gd name="adj1" fmla="val 8000"/>
            <a:gd name="adj2" fmla="val 0"/>
          </a:avLst>
        </a:prstGeom>
        <a:blipFill rotWithShape="0">
          <a:blip xmlns:r="http://schemas.openxmlformats.org/officeDocument/2006/relationships" r:embed="rId6"/>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2ED8B-6886-4628-B168-A3E8AE0C08ED}">
      <dsp:nvSpPr>
        <dsp:cNvPr id="0" name=""/>
        <dsp:cNvSpPr/>
      </dsp:nvSpPr>
      <dsp:spPr>
        <a:xfrm>
          <a:off x="1012435" y="3650496"/>
          <a:ext cx="1723494" cy="5532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EC" sz="1600" kern="1200" dirty="0">
              <a:solidFill>
                <a:sysClr val="window" lastClr="FFFFFF"/>
              </a:solidFill>
              <a:latin typeface="Calibri"/>
              <a:ea typeface="+mn-ea"/>
              <a:cs typeface="+mn-cs"/>
            </a:rPr>
            <a:t>Selladora</a:t>
          </a:r>
        </a:p>
      </dsp:txBody>
      <dsp:txXfrm>
        <a:off x="1012435" y="3650496"/>
        <a:ext cx="1213728" cy="553217"/>
      </dsp:txXfrm>
    </dsp:sp>
    <dsp:sp modelId="{81E7E33D-1828-4D20-ADA5-7DC0ACBCA3E1}">
      <dsp:nvSpPr>
        <dsp:cNvPr id="0" name=""/>
        <dsp:cNvSpPr/>
      </dsp:nvSpPr>
      <dsp:spPr>
        <a:xfrm>
          <a:off x="2274919" y="3738370"/>
          <a:ext cx="603223" cy="603223"/>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A2A87A-38C3-4EF5-93DD-8854BD9D4B50}">
      <dsp:nvSpPr>
        <dsp:cNvPr id="0" name=""/>
        <dsp:cNvSpPr/>
      </dsp:nvSpPr>
      <dsp:spPr>
        <a:xfrm>
          <a:off x="3027586" y="2363944"/>
          <a:ext cx="1723494" cy="1286552"/>
        </a:xfrm>
        <a:prstGeom prst="round2SameRect">
          <a:avLst>
            <a:gd name="adj1" fmla="val 8000"/>
            <a:gd name="adj2" fmla="val 0"/>
          </a:avLst>
        </a:prstGeom>
        <a:blipFill rotWithShape="0">
          <a:blip xmlns:r="http://schemas.openxmlformats.org/officeDocument/2006/relationships" r:embed="rId7"/>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FE2546-0DDE-48D8-9764-839AE2ABB507}">
      <dsp:nvSpPr>
        <dsp:cNvPr id="0" name=""/>
        <dsp:cNvSpPr/>
      </dsp:nvSpPr>
      <dsp:spPr>
        <a:xfrm>
          <a:off x="3027586" y="3650496"/>
          <a:ext cx="1723494" cy="5532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EC" sz="1600" kern="1200" dirty="0">
              <a:solidFill>
                <a:sysClr val="window" lastClr="FFFFFF"/>
              </a:solidFill>
              <a:latin typeface="Calibri"/>
              <a:ea typeface="+mn-ea"/>
              <a:cs typeface="+mn-cs"/>
            </a:rPr>
            <a:t>Pasteurizador</a:t>
          </a:r>
        </a:p>
      </dsp:txBody>
      <dsp:txXfrm>
        <a:off x="3027586" y="3650496"/>
        <a:ext cx="1213728" cy="553217"/>
      </dsp:txXfrm>
    </dsp:sp>
    <dsp:sp modelId="{6EED41A1-007A-4556-967D-6E445CC4A680}">
      <dsp:nvSpPr>
        <dsp:cNvPr id="0" name=""/>
        <dsp:cNvSpPr/>
      </dsp:nvSpPr>
      <dsp:spPr>
        <a:xfrm>
          <a:off x="4290070" y="3738370"/>
          <a:ext cx="603223" cy="603223"/>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D1D53-FB53-4A22-BDC7-D1194C5B658C}">
      <dsp:nvSpPr>
        <dsp:cNvPr id="0" name=""/>
        <dsp:cNvSpPr/>
      </dsp:nvSpPr>
      <dsp:spPr>
        <a:xfrm>
          <a:off x="5042737" y="2363944"/>
          <a:ext cx="1723494" cy="1286552"/>
        </a:xfrm>
        <a:prstGeom prst="round2SameRect">
          <a:avLst>
            <a:gd name="adj1" fmla="val 8000"/>
            <a:gd name="adj2" fmla="val 0"/>
          </a:avLst>
        </a:prstGeom>
        <a:blipFill rotWithShape="0">
          <a:blip xmlns:r="http://schemas.openxmlformats.org/officeDocument/2006/relationships" r:embed="rId8"/>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9B404-3F2E-420F-83A7-B452B3298B92}">
      <dsp:nvSpPr>
        <dsp:cNvPr id="0" name=""/>
        <dsp:cNvSpPr/>
      </dsp:nvSpPr>
      <dsp:spPr>
        <a:xfrm>
          <a:off x="5042737" y="3650496"/>
          <a:ext cx="1723494" cy="5532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EC" sz="1600" kern="1200" dirty="0">
              <a:solidFill>
                <a:sysClr val="window" lastClr="FFFFFF"/>
              </a:solidFill>
              <a:latin typeface="Calibri"/>
              <a:ea typeface="+mn-ea"/>
              <a:cs typeface="+mn-cs"/>
            </a:rPr>
            <a:t>Etiquetador</a:t>
          </a:r>
        </a:p>
      </dsp:txBody>
      <dsp:txXfrm>
        <a:off x="5042737" y="3650496"/>
        <a:ext cx="1213728" cy="553217"/>
      </dsp:txXfrm>
    </dsp:sp>
    <dsp:sp modelId="{4A9D8A57-F1AC-42C3-A89C-05798643E2E0}">
      <dsp:nvSpPr>
        <dsp:cNvPr id="0" name=""/>
        <dsp:cNvSpPr/>
      </dsp:nvSpPr>
      <dsp:spPr>
        <a:xfrm>
          <a:off x="6305221" y="3738370"/>
          <a:ext cx="603223" cy="603223"/>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772F88-3642-42AB-9483-F6C911316D50}">
      <dsp:nvSpPr>
        <dsp:cNvPr id="0" name=""/>
        <dsp:cNvSpPr/>
      </dsp:nvSpPr>
      <dsp:spPr>
        <a:xfrm>
          <a:off x="2502" y="480042"/>
          <a:ext cx="2705020" cy="2019240"/>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97F97-ABE4-420E-8648-1B9881772226}">
      <dsp:nvSpPr>
        <dsp:cNvPr id="0" name=""/>
        <dsp:cNvSpPr/>
      </dsp:nvSpPr>
      <dsp:spPr>
        <a:xfrm>
          <a:off x="2502" y="2499283"/>
          <a:ext cx="2705020" cy="8682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CO" sz="2000" b="1" kern="1200" dirty="0" smtClean="0"/>
            <a:t>Balanza electrónica </a:t>
          </a:r>
          <a:endParaRPr lang="es-EC" sz="2000" kern="1200" dirty="0"/>
        </a:p>
      </dsp:txBody>
      <dsp:txXfrm>
        <a:off x="2502" y="2499283"/>
        <a:ext cx="1904943" cy="868273"/>
      </dsp:txXfrm>
    </dsp:sp>
    <dsp:sp modelId="{D487528B-7458-46D5-BE6B-88FD2A512343}">
      <dsp:nvSpPr>
        <dsp:cNvPr id="0" name=""/>
        <dsp:cNvSpPr/>
      </dsp:nvSpPr>
      <dsp:spPr>
        <a:xfrm>
          <a:off x="1983966" y="2637200"/>
          <a:ext cx="946757" cy="946757"/>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1E09CC-615C-437A-B874-88C1EA8DBA80}">
      <dsp:nvSpPr>
        <dsp:cNvPr id="0" name=""/>
        <dsp:cNvSpPr/>
      </dsp:nvSpPr>
      <dsp:spPr>
        <a:xfrm>
          <a:off x="3165276" y="480042"/>
          <a:ext cx="2705020" cy="2019240"/>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51196-7C85-4C3A-A6FC-02B11DFAD466}">
      <dsp:nvSpPr>
        <dsp:cNvPr id="0" name=""/>
        <dsp:cNvSpPr/>
      </dsp:nvSpPr>
      <dsp:spPr>
        <a:xfrm>
          <a:off x="3165276" y="2499283"/>
          <a:ext cx="2705020" cy="86827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CO" sz="2000" b="1" kern="1200" dirty="0" smtClean="0"/>
            <a:t>Cámara de enfriamiento y congelación</a:t>
          </a:r>
          <a:endParaRPr lang="es-EC" sz="2000" kern="1200" dirty="0"/>
        </a:p>
      </dsp:txBody>
      <dsp:txXfrm>
        <a:off x="3165276" y="2499283"/>
        <a:ext cx="1904943" cy="868273"/>
      </dsp:txXfrm>
    </dsp:sp>
    <dsp:sp modelId="{A22AB466-D707-49D2-93BF-D6D5B9867CF2}">
      <dsp:nvSpPr>
        <dsp:cNvPr id="0" name=""/>
        <dsp:cNvSpPr/>
      </dsp:nvSpPr>
      <dsp:spPr>
        <a:xfrm>
          <a:off x="5146740" y="2637200"/>
          <a:ext cx="946757" cy="946757"/>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202D6F-DE28-4AE6-B4B8-4F289F50245E}" type="datetimeFigureOut">
              <a:rPr lang="es-EC" smtClean="0"/>
              <a:pPr/>
              <a:t>10/05/2012</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F91B91-FD7A-495C-9DBD-018AF06831DA}"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F0F93-CF6A-4CAE-B309-DCE4DEDD3FB6}" type="datetimeFigureOut">
              <a:rPr lang="es-EC" smtClean="0"/>
              <a:pPr/>
              <a:t>10/05/2012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32E20-493C-49AC-BED9-25199A3EE89B}"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La investigación de mercado minimiza los riesgos </a:t>
            </a:r>
          </a:p>
          <a:p>
            <a:r>
              <a:rPr lang="es-EC" dirty="0" smtClean="0"/>
              <a:t>La investigación de mercado identifica futuros problemas  </a:t>
            </a:r>
            <a:endParaRPr lang="es-EC" b="1" dirty="0" smtClean="0">
              <a:solidFill>
                <a:srgbClr val="FF0000"/>
              </a:solidFill>
              <a:effectLst>
                <a:outerShdw blurRad="38100" dist="38100" dir="2700000" algn="tl">
                  <a:srgbClr val="000000">
                    <a:alpha val="43137"/>
                  </a:srgbClr>
                </a:outerShdw>
              </a:effectLst>
            </a:endParaRPr>
          </a:p>
          <a:p>
            <a:r>
              <a:rPr lang="es-EC" b="1" dirty="0" smtClean="0">
                <a:solidFill>
                  <a:srgbClr val="FF0000"/>
                </a:solidFill>
                <a:effectLst>
                  <a:outerShdw blurRad="38100" dist="38100" dir="2700000" algn="tl">
                    <a:srgbClr val="000000">
                      <a:alpha val="43137"/>
                    </a:srgbClr>
                  </a:outerShdw>
                </a:effectLst>
              </a:rPr>
              <a:t>La investigación de mercado es una guía para la comunicación con los clientes potenciales </a:t>
            </a:r>
          </a:p>
          <a:p>
            <a:endParaRPr lang="es-EC" dirty="0" smtClean="0"/>
          </a:p>
          <a:p>
            <a:r>
              <a:rPr lang="es-EC" dirty="0" smtClean="0">
                <a:solidFill>
                  <a:srgbClr val="FF0000"/>
                </a:solidFill>
              </a:rPr>
              <a:t>una buena investigación, los resultados</a:t>
            </a:r>
            <a:r>
              <a:rPr lang="es-EC" baseline="0" dirty="0" smtClean="0">
                <a:solidFill>
                  <a:srgbClr val="FF0000"/>
                </a:solidFill>
              </a:rPr>
              <a:t> nos </a:t>
            </a:r>
            <a:r>
              <a:rPr lang="es-EC" dirty="0" smtClean="0">
                <a:solidFill>
                  <a:srgbClr val="FF0000"/>
                </a:solidFill>
              </a:rPr>
              <a:t>ayudarán a diseñar una campaña efectiva de mercadeo, que otorgue a los consumidores potenciales la información que a éstos les interesa. </a:t>
            </a:r>
          </a:p>
          <a:p>
            <a:endParaRPr lang="es-EC" dirty="0" smtClean="0">
              <a:solidFill>
                <a:srgbClr val="FF0000"/>
              </a:solidFill>
            </a:endParaRPr>
          </a:p>
          <a:p>
            <a:r>
              <a:rPr lang="es-EC" dirty="0" smtClean="0">
                <a:solidFill>
                  <a:srgbClr val="FF0000"/>
                </a:solidFill>
              </a:rPr>
              <a:t>La investigación nos ayuda a identificar oportunidades en el mercado </a:t>
            </a:r>
          </a:p>
          <a:p>
            <a:endParaRPr lang="es-EC" dirty="0" smtClean="0">
              <a:solidFill>
                <a:srgbClr val="FF0000"/>
              </a:solidFill>
            </a:endParaRPr>
          </a:p>
          <a:p>
            <a:r>
              <a:rPr lang="es-EC" sz="1000" dirty="0" smtClean="0">
                <a:solidFill>
                  <a:srgbClr val="FF0000"/>
                </a:solidFill>
              </a:rPr>
              <a:t>(</a:t>
            </a:r>
            <a:r>
              <a:rPr lang="es-EC" sz="1000" dirty="0" smtClean="0"/>
              <a:t>Si en lugar de identificar oportunidades en el mercado, los resultados de la investigación le indican que no debe seguir con el plan de acción, entonces es el momento de hacer ajustes. Por ejemplo, si los hallazgos reflejan que el mercado está saturado con el tipo de servicio o producto que planifica ofrecer, entonces usted sabe que tal vez sea mejor moverse hacia otra localización. )</a:t>
            </a:r>
            <a:endParaRPr lang="es-EC" sz="1000" dirty="0" smtClean="0">
              <a:solidFill>
                <a:srgbClr val="FF0000"/>
              </a:solidFill>
            </a:endParaRPr>
          </a:p>
          <a:p>
            <a:endParaRPr lang="es-EC" b="1" dirty="0">
              <a:solidFill>
                <a:srgbClr val="FF000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0"/>
          </p:nvPr>
        </p:nvSpPr>
        <p:spPr/>
        <p:txBody>
          <a:bodyPr/>
          <a:lstStyle/>
          <a:p>
            <a:fld id="{46932E20-493C-49AC-BED9-25199A3EE89B}" type="slidenum">
              <a:rPr lang="es-EC" smtClean="0"/>
              <a:pPr/>
              <a:t>12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6932E20-493C-49AC-BED9-25199A3EE89B}" type="slidenum">
              <a:rPr lang="es-EC" smtClean="0"/>
              <a:pPr/>
              <a:t>13</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Por q le gusta al bebe, </a:t>
            </a:r>
            <a:r>
              <a:rPr lang="es-EC" dirty="0" err="1" smtClean="0"/>
              <a:t>podriamos</a:t>
            </a:r>
            <a:r>
              <a:rPr lang="es-EC" dirty="0" smtClean="0"/>
              <a:t> pensar que las madres </a:t>
            </a:r>
            <a:r>
              <a:rPr lang="es-EC" dirty="0" err="1" smtClean="0"/>
              <a:t>primeron</a:t>
            </a:r>
            <a:r>
              <a:rPr lang="es-EC" dirty="0" smtClean="0"/>
              <a:t> piensan si les gusta o</a:t>
            </a:r>
            <a:r>
              <a:rPr lang="es-EC" baseline="0" dirty="0" smtClean="0"/>
              <a:t> no al bebe antes de comprar, indiferente de la cantidad de nutrientes o vitaminas que pueda tener. </a:t>
            </a:r>
          </a:p>
          <a:p>
            <a:endParaRPr lang="es-EC" dirty="0"/>
          </a:p>
        </p:txBody>
      </p:sp>
      <p:sp>
        <p:nvSpPr>
          <p:cNvPr id="4" name="3 Marcador de número de diapositiva"/>
          <p:cNvSpPr>
            <a:spLocks noGrp="1"/>
          </p:cNvSpPr>
          <p:nvPr>
            <p:ph type="sldNum" sz="quarter" idx="10"/>
          </p:nvPr>
        </p:nvSpPr>
        <p:spPr/>
        <p:txBody>
          <a:bodyPr/>
          <a:lstStyle/>
          <a:p>
            <a:fld id="{46932E20-493C-49AC-BED9-25199A3EE89B}" type="slidenum">
              <a:rPr lang="es-EC" smtClean="0"/>
              <a:pPr/>
              <a:t>14</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02B00AD5-DF52-4CBA-8C6F-3BF0736E41F1}" type="slidenum">
              <a:rPr lang="es-EC" smtClean="0"/>
              <a:pPr/>
              <a:t>44</a:t>
            </a:fld>
            <a:endParaRPr lang="es-EC"/>
          </a:p>
        </p:txBody>
      </p:sp>
    </p:spTree>
    <p:extLst>
      <p:ext uri="{BB962C8B-B14F-4D97-AF65-F5344CB8AC3E}">
        <p14:creationId xmlns:p14="http://schemas.microsoft.com/office/powerpoint/2010/main" xmlns="" val="98967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1CAAFE8-F82E-4ABD-821F-B438D219F196}" type="slidenum">
              <a:rPr lang="es-EC" smtClean="0"/>
              <a:pPr/>
              <a:t>71</a:t>
            </a:fld>
            <a:endParaRPr lang="es-EC"/>
          </a:p>
        </p:txBody>
      </p:sp>
    </p:spTree>
    <p:extLst>
      <p:ext uri="{BB962C8B-B14F-4D97-AF65-F5344CB8AC3E}">
        <p14:creationId xmlns="" xmlns:p14="http://schemas.microsoft.com/office/powerpoint/2010/main" val="413150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35E8C27-AC24-4AC7-AC68-B996F06FC4C4}" type="datetimeFigureOut">
              <a:rPr lang="es-EC" smtClean="0"/>
              <a:pPr/>
              <a:t>10/05/2012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00E676-67BF-4103-BB8B-F907C2AE632D}" type="slidenum">
              <a:rPr lang="es-EC" smtClean="0"/>
              <a:pPr/>
              <a:t>‹Nº›</a:t>
            </a:fld>
            <a:endParaRPr lang="es-EC"/>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35E8C27-AC24-4AC7-AC68-B996F06FC4C4}" type="datetimeFigureOut">
              <a:rPr lang="es-EC" smtClean="0"/>
              <a:pPr/>
              <a:t>10/05/2012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00E676-67BF-4103-BB8B-F907C2AE632D}" type="slidenum">
              <a:rPr lang="es-EC" smtClean="0"/>
              <a:pPr/>
              <a:t>‹Nº›</a:t>
            </a:fld>
            <a:endParaRPr lang="es-EC"/>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5E8C27-AC24-4AC7-AC68-B996F06FC4C4}" type="datetimeFigureOut">
              <a:rPr lang="es-EC" smtClean="0"/>
              <a:pPr/>
              <a:t>10/05/2012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00E676-67BF-4103-BB8B-F907C2AE632D}" type="slidenum">
              <a:rPr lang="es-EC" smtClean="0"/>
              <a:pPr/>
              <a:t>‹Nº›</a:t>
            </a:fld>
            <a:endParaRPr lang="es-EC"/>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35E8C27-AC24-4AC7-AC68-B996F06FC4C4}" type="datetimeFigureOut">
              <a:rPr lang="es-EC" smtClean="0"/>
              <a:pPr/>
              <a:t>10/05/2012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D00E676-67BF-4103-BB8B-F907C2AE632D}" type="slidenum">
              <a:rPr lang="es-EC" smtClean="0"/>
              <a:pPr/>
              <a:t>‹Nº›</a:t>
            </a:fld>
            <a:endParaRPr lang="es-EC"/>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5E8C27-AC24-4AC7-AC68-B996F06FC4C4}" type="datetimeFigureOut">
              <a:rPr lang="es-EC" smtClean="0"/>
              <a:pPr/>
              <a:t>10/05/2012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D00E676-67BF-4103-BB8B-F907C2AE632D}" type="slidenum">
              <a:rPr lang="es-EC" smtClean="0"/>
              <a:pPr/>
              <a:t>‹Nº›</a:t>
            </a:fld>
            <a:endParaRPr lang="es-EC"/>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5E8C27-AC24-4AC7-AC68-B996F06FC4C4}" type="datetimeFigureOut">
              <a:rPr lang="es-EC" smtClean="0"/>
              <a:pPr/>
              <a:t>10/05/2012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D00E676-67BF-4103-BB8B-F907C2AE632D}" type="slidenum">
              <a:rPr lang="es-EC" smtClean="0"/>
              <a:pPr/>
              <a:t>‹Nº›</a:t>
            </a:fld>
            <a:endParaRPr lang="es-EC"/>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5E8C27-AC24-4AC7-AC68-B996F06FC4C4}" type="datetimeFigureOut">
              <a:rPr lang="es-EC" smtClean="0"/>
              <a:pPr/>
              <a:t>10/05/2012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D00E676-67BF-4103-BB8B-F907C2AE632D}" type="slidenum">
              <a:rPr lang="es-EC" smtClean="0"/>
              <a:pPr/>
              <a:t>‹Nº›</a:t>
            </a:fld>
            <a:endParaRPr lang="es-EC"/>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35E8C27-AC24-4AC7-AC68-B996F06FC4C4}" type="datetimeFigureOut">
              <a:rPr lang="es-EC" smtClean="0"/>
              <a:pPr/>
              <a:t>10/05/2012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D00E676-67BF-4103-BB8B-F907C2AE632D}" type="slidenum">
              <a:rPr lang="es-EC" smtClean="0"/>
              <a:pPr/>
              <a:t>‹Nº›</a:t>
            </a:fld>
            <a:endParaRPr lang="es-EC"/>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chemeClr val="bg1">
                <a:alpha val="31000"/>
              </a:schemeClr>
            </a:gs>
            <a:gs pos="86000">
              <a:schemeClr val="accent6">
                <a:lumMod val="40000"/>
                <a:lumOff val="60000"/>
              </a:schemeClr>
            </a:gs>
          </a:gsLst>
          <a:lin ang="189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E8C27-AC24-4AC7-AC68-B996F06FC4C4}" type="datetimeFigureOut">
              <a:rPr lang="es-EC" smtClean="0"/>
              <a:pPr/>
              <a:t>10/05/2012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0E676-67BF-4103-BB8B-F907C2AE632D}"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jpeg"/><Relationship Id="rId7" Type="http://schemas.openxmlformats.org/officeDocument/2006/relationships/diagramQuickStyle" Target="../diagrams/quickStyl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jpe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jpe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12"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9.jpeg"/><Relationship Id="rId5" Type="http://schemas.openxmlformats.org/officeDocument/2006/relationships/diagramLayout" Target="../diagrams/layout3.xml"/><Relationship Id="rId10" Type="http://schemas.openxmlformats.org/officeDocument/2006/relationships/image" Target="../media/image8.jpeg"/><Relationship Id="rId4" Type="http://schemas.openxmlformats.org/officeDocument/2006/relationships/diagramData" Target="../diagrams/data3.xml"/><Relationship Id="rId9"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jpeg"/><Relationship Id="rId7" Type="http://schemas.openxmlformats.org/officeDocument/2006/relationships/diagramQuickStyle" Target="../diagrams/quickStyl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6.jpeg"/><Relationship Id="rId9" Type="http://schemas.microsoft.com/office/2007/relationships/diagramDrawing" Target="../diagrams/drawing8.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jpeg"/><Relationship Id="rId9" Type="http://schemas.microsoft.com/office/2007/relationships/diagramDrawing" Target="../diagrams/drawing9.xml"/></Relationships>
</file>

<file path=ppt/slides/_rels/slide5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jpeg"/><Relationship Id="rId7" Type="http://schemas.openxmlformats.org/officeDocument/2006/relationships/diagramQuickStyle" Target="../diagrams/quickStyle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6.jpeg"/><Relationship Id="rId9" Type="http://schemas.microsoft.com/office/2007/relationships/diagramDrawing" Target="../diagrams/drawing10.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jpeg"/><Relationship Id="rId7" Type="http://schemas.openxmlformats.org/officeDocument/2006/relationships/diagramQuickStyle" Target="../diagrams/quickStyle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6.jpeg"/><Relationship Id="rId9" Type="http://schemas.microsoft.com/office/2007/relationships/diagramDrawing" Target="../diagrams/drawing1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9.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jpe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3.gif"/><Relationship Id="rId5" Type="http://schemas.openxmlformats.org/officeDocument/2006/relationships/image" Target="../media/image6.jpeg"/><Relationship Id="rId4" Type="http://schemas.openxmlformats.org/officeDocument/2006/relationships/image" Target="../media/image72.gi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2521496" y="2636912"/>
            <a:ext cx="6622504" cy="1730623"/>
          </a:xfrm>
        </p:spPr>
        <p:txBody>
          <a:bodyPr>
            <a:normAutofit fontScale="90000"/>
          </a:bodyPr>
          <a:lstStyle/>
          <a:p>
            <a:r>
              <a:rPr lang="es-EC" dirty="0" smtClean="0"/>
              <a:t>Proyecto de producción y comercialización de Compota de Zanahoria Blanca en la ciudad de Guayaquil</a:t>
            </a:r>
            <a:endParaRPr lang="es-EC" dirty="0"/>
          </a:p>
        </p:txBody>
      </p:sp>
      <p:sp>
        <p:nvSpPr>
          <p:cNvPr id="5" name="4 Rectángulo"/>
          <p:cNvSpPr/>
          <p:nvPr/>
        </p:nvSpPr>
        <p:spPr>
          <a:xfrm rot="5400000">
            <a:off x="-2547156" y="2547156"/>
            <a:ext cx="6858000" cy="1763688"/>
          </a:xfrm>
          <a:prstGeom prst="rect">
            <a:avLst/>
          </a:prstGeom>
          <a:gradFill>
            <a:gsLst>
              <a:gs pos="0">
                <a:schemeClr val="bg1">
                  <a:alpha val="0"/>
                </a:schemeClr>
              </a:gs>
              <a:gs pos="80000">
                <a:srgbClr val="9CB86E"/>
              </a:gs>
              <a:gs pos="96000">
                <a:srgbClr val="156B13"/>
              </a:gs>
            </a:gsLst>
            <a:lin ang="5400000" scaled="0"/>
          </a:gra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27" name="Picture 3" descr="C:\Users\Nathaly\Desktop\AAA\Logo_ESPOL.GIF"/>
          <p:cNvPicPr>
            <a:picLocks noChangeAspect="1" noChangeArrowheads="1"/>
          </p:cNvPicPr>
          <p:nvPr/>
        </p:nvPicPr>
        <p:blipFill>
          <a:blip r:embed="rId2" cstate="print"/>
          <a:srcRect/>
          <a:stretch>
            <a:fillRect/>
          </a:stretch>
        </p:blipFill>
        <p:spPr bwMode="auto">
          <a:xfrm>
            <a:off x="4572160" y="476672"/>
            <a:ext cx="1440000" cy="1393422"/>
          </a:xfrm>
          <a:prstGeom prst="rect">
            <a:avLst/>
          </a:prstGeom>
          <a:noFill/>
        </p:spPr>
      </p:pic>
      <p:graphicFrame>
        <p:nvGraphicFramePr>
          <p:cNvPr id="10" name="20 Marcador de contenido"/>
          <p:cNvGraphicFramePr>
            <a:graphicFrameLocks/>
          </p:cNvGraphicFramePr>
          <p:nvPr/>
        </p:nvGraphicFramePr>
        <p:xfrm>
          <a:off x="-252536" y="764704"/>
          <a:ext cx="3600400"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 Grupo"/>
          <p:cNvGrpSpPr/>
          <p:nvPr/>
        </p:nvGrpSpPr>
        <p:grpSpPr>
          <a:xfrm>
            <a:off x="216024" y="44704"/>
            <a:ext cx="8964488" cy="6662548"/>
            <a:chOff x="216024" y="44704"/>
            <a:chExt cx="8964488" cy="6662548"/>
          </a:xfrm>
        </p:grpSpPr>
        <p:pic>
          <p:nvPicPr>
            <p:cNvPr id="1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4"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8"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a:xfrm>
            <a:off x="457200" y="476672"/>
            <a:ext cx="8229600" cy="940966"/>
          </a:xfrm>
        </p:spPr>
        <p:txBody>
          <a:bodyPr>
            <a:normAutofit fontScale="90000"/>
          </a:bodyPr>
          <a:lstStyle/>
          <a:p>
            <a:r>
              <a:rPr lang="es-EC" sz="4900" b="1" dirty="0" smtClean="0">
                <a:latin typeface="Candara" pitchFamily="34" charset="0"/>
              </a:rPr>
              <a:t>Generalidades</a:t>
            </a:r>
            <a:r>
              <a:rPr lang="es-EC" dirty="0" smtClean="0"/>
              <a:t/>
            </a:r>
            <a:br>
              <a:rPr lang="es-EC" dirty="0" smtClean="0"/>
            </a:br>
            <a:endParaRPr lang="es-EC" dirty="0"/>
          </a:p>
        </p:txBody>
      </p:sp>
      <p:sp>
        <p:nvSpPr>
          <p:cNvPr id="23" name="22 Marcador de contenido"/>
          <p:cNvSpPr>
            <a:spLocks noGrp="1"/>
          </p:cNvSpPr>
          <p:nvPr>
            <p:ph idx="1"/>
          </p:nvPr>
        </p:nvSpPr>
        <p:spPr>
          <a:xfrm>
            <a:off x="899592" y="1196752"/>
            <a:ext cx="6264696" cy="864096"/>
          </a:xfrm>
        </p:spPr>
        <p:txBody>
          <a:bodyPr>
            <a:normAutofit/>
          </a:bodyPr>
          <a:lstStyle/>
          <a:p>
            <a:r>
              <a:rPr lang="es-EC" sz="2000" b="1" dirty="0" smtClean="0"/>
              <a:t>Nombre científico: </a:t>
            </a:r>
            <a:r>
              <a:rPr lang="es-EC" sz="2000" dirty="0" err="1" smtClean="0"/>
              <a:t>Arracacia</a:t>
            </a:r>
            <a:r>
              <a:rPr lang="es-EC" sz="2000" dirty="0" smtClean="0"/>
              <a:t> </a:t>
            </a:r>
            <a:r>
              <a:rPr lang="es-EC" sz="2000" dirty="0" err="1" smtClean="0"/>
              <a:t>xanthorrhiza</a:t>
            </a:r>
            <a:r>
              <a:rPr lang="es-EC" sz="2000" dirty="0" smtClean="0"/>
              <a:t> </a:t>
            </a:r>
            <a:r>
              <a:rPr lang="es-EC" sz="2000" dirty="0" err="1" smtClean="0"/>
              <a:t>Bancr</a:t>
            </a:r>
            <a:endParaRPr lang="es-EC" sz="2000" dirty="0" smtClean="0"/>
          </a:p>
          <a:p>
            <a:endParaRPr lang="es-EC" sz="2000" dirty="0"/>
          </a:p>
        </p:txBody>
      </p:sp>
      <p:pic>
        <p:nvPicPr>
          <p:cNvPr id="45059" name="Picture 3" descr="C:\Users\Nathaly\Desktop\AAA\WhiteSatin_s.jpg"/>
          <p:cNvPicPr>
            <a:picLocks noChangeAspect="1" noChangeArrowheads="1"/>
          </p:cNvPicPr>
          <p:nvPr/>
        </p:nvPicPr>
        <p:blipFill>
          <a:blip r:embed="rId5" cstate="print"/>
          <a:srcRect/>
          <a:stretch>
            <a:fillRect/>
          </a:stretch>
        </p:blipFill>
        <p:spPr bwMode="auto">
          <a:xfrm>
            <a:off x="899592" y="1628800"/>
            <a:ext cx="2376264" cy="2304256"/>
          </a:xfrm>
          <a:prstGeom prst="rect">
            <a:avLst/>
          </a:prstGeom>
          <a:ln>
            <a:noFill/>
          </a:ln>
          <a:effectLst>
            <a:outerShdw blurRad="292100" dist="139700" dir="2700000" algn="tl" rotWithShape="0">
              <a:srgbClr val="333333">
                <a:alpha val="65000"/>
              </a:srgbClr>
            </a:outerShdw>
          </a:effectLst>
        </p:spPr>
      </p:pic>
      <p:sp>
        <p:nvSpPr>
          <p:cNvPr id="15" name="14 Rectángulo redondeado"/>
          <p:cNvSpPr/>
          <p:nvPr/>
        </p:nvSpPr>
        <p:spPr>
          <a:xfrm>
            <a:off x="1475656" y="4077072"/>
            <a:ext cx="6768752" cy="208823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solidFill>
                  <a:schemeClr val="tx1"/>
                </a:solidFill>
                <a:effectLst>
                  <a:outerShdw blurRad="38100" dist="38100" dir="2700000" algn="tl">
                    <a:srgbClr val="000000">
                      <a:alpha val="43137"/>
                    </a:srgbClr>
                  </a:outerShdw>
                </a:effectLst>
              </a:rPr>
              <a:t>Propiedades:</a:t>
            </a:r>
          </a:p>
          <a:p>
            <a:pPr lvl="2">
              <a:buFont typeface="Wingdings" pitchFamily="2" charset="2"/>
              <a:buChar char="ü"/>
            </a:pPr>
            <a:r>
              <a:rPr lang="es-EC" dirty="0" smtClean="0">
                <a:solidFill>
                  <a:schemeClr val="tx1"/>
                </a:solidFill>
              </a:rPr>
              <a:t>Excelente antioxidante </a:t>
            </a:r>
          </a:p>
          <a:p>
            <a:pPr lvl="2">
              <a:buFont typeface="Wingdings" pitchFamily="2" charset="2"/>
              <a:buChar char="ü"/>
            </a:pPr>
            <a:r>
              <a:rPr lang="es-EC" dirty="0" smtClean="0">
                <a:solidFill>
                  <a:schemeClr val="tx1"/>
                </a:solidFill>
              </a:rPr>
              <a:t>fortalece el sistema inmunológico</a:t>
            </a:r>
          </a:p>
          <a:p>
            <a:pPr lvl="2">
              <a:buFont typeface="Wingdings" pitchFamily="2" charset="2"/>
              <a:buChar char="ü"/>
            </a:pPr>
            <a:r>
              <a:rPr lang="es-EC" dirty="0" smtClean="0">
                <a:solidFill>
                  <a:schemeClr val="tx1"/>
                </a:solidFill>
              </a:rPr>
              <a:t>Su contenido es muy alto en beta caroteno, precursor de la vitamina A</a:t>
            </a:r>
          </a:p>
          <a:p>
            <a:pPr lvl="2">
              <a:buFont typeface="Wingdings" pitchFamily="2" charset="2"/>
              <a:buChar char="ü"/>
            </a:pPr>
            <a:r>
              <a:rPr lang="es-EC" dirty="0" smtClean="0">
                <a:solidFill>
                  <a:schemeClr val="tx1"/>
                </a:solidFill>
              </a:rPr>
              <a:t>Es más rica en calcio que la papa </a:t>
            </a:r>
          </a:p>
        </p:txBody>
      </p:sp>
      <p:sp>
        <p:nvSpPr>
          <p:cNvPr id="16" name="15 Rectángulo"/>
          <p:cNvSpPr/>
          <p:nvPr/>
        </p:nvSpPr>
        <p:spPr>
          <a:xfrm>
            <a:off x="3347864" y="1412776"/>
            <a:ext cx="4860032" cy="1785104"/>
          </a:xfrm>
          <a:prstGeom prst="rect">
            <a:avLst/>
          </a:prstGeom>
        </p:spPr>
        <p:txBody>
          <a:bodyPr wrap="square">
            <a:spAutoFit/>
          </a:bodyPr>
          <a:lstStyle/>
          <a:p>
            <a:pPr>
              <a:buNone/>
            </a:pPr>
            <a:endParaRPr lang="es-EC" sz="2000" b="1" dirty="0" smtClean="0"/>
          </a:p>
          <a:p>
            <a:pPr>
              <a:lnSpc>
                <a:spcPct val="150000"/>
              </a:lnSpc>
              <a:buFont typeface="Arial" pitchFamily="34" charset="0"/>
              <a:buChar char="•"/>
            </a:pPr>
            <a:r>
              <a:rPr lang="es-EC" sz="2000" b="1" dirty="0" smtClean="0"/>
              <a:t>Origen: </a:t>
            </a:r>
            <a:r>
              <a:rPr lang="es-EC" sz="2000" dirty="0" smtClean="0"/>
              <a:t>Sur América. </a:t>
            </a:r>
          </a:p>
          <a:p>
            <a:pPr>
              <a:lnSpc>
                <a:spcPct val="150000"/>
              </a:lnSpc>
              <a:buFont typeface="Arial" pitchFamily="34" charset="0"/>
              <a:buChar char="•"/>
            </a:pPr>
            <a:r>
              <a:rPr lang="es-EC" sz="2000" b="1" dirty="0" smtClean="0"/>
              <a:t>Distribución:</a:t>
            </a:r>
            <a:r>
              <a:rPr lang="es-EC" sz="2000" dirty="0" smtClean="0"/>
              <a:t> En la región andina, entre los 600 y 3,200 msnm.</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2555776" y="2060848"/>
            <a:ext cx="6406480" cy="1730623"/>
          </a:xfrm>
        </p:spPr>
        <p:txBody>
          <a:bodyPr>
            <a:normAutofit/>
          </a:bodyPr>
          <a:lstStyle/>
          <a:p>
            <a:r>
              <a:rPr lang="es-EC" b="1" dirty="0" smtClean="0">
                <a:latin typeface="Candara" pitchFamily="34" charset="0"/>
              </a:rPr>
              <a:t>Estudio de mercado</a:t>
            </a:r>
            <a:endParaRPr lang="es-EC" b="1" dirty="0">
              <a:latin typeface="Candara" pitchFamily="34" charset="0"/>
            </a:endParaRPr>
          </a:p>
        </p:txBody>
      </p:sp>
      <p:sp>
        <p:nvSpPr>
          <p:cNvPr id="5" name="4 Rectángulo"/>
          <p:cNvSpPr/>
          <p:nvPr/>
        </p:nvSpPr>
        <p:spPr>
          <a:xfrm rot="5400000">
            <a:off x="-2547156" y="2547156"/>
            <a:ext cx="6858000" cy="1763688"/>
          </a:xfrm>
          <a:prstGeom prst="rect">
            <a:avLst/>
          </a:prstGeom>
          <a:gradFill>
            <a:gsLst>
              <a:gs pos="0">
                <a:schemeClr val="bg1">
                  <a:alpha val="0"/>
                </a:schemeClr>
              </a:gs>
              <a:gs pos="80000">
                <a:srgbClr val="9CB86E"/>
              </a:gs>
              <a:gs pos="96000">
                <a:srgbClr val="156B13"/>
              </a:gs>
            </a:gsLst>
            <a:lin ang="5400000" scaled="0"/>
          </a:gra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graphicFrame>
        <p:nvGraphicFramePr>
          <p:cNvPr id="10" name="20 Marcador de contenido"/>
          <p:cNvGraphicFramePr>
            <a:graphicFrameLocks/>
          </p:cNvGraphicFramePr>
          <p:nvPr/>
        </p:nvGraphicFramePr>
        <p:xfrm>
          <a:off x="-252536" y="764704"/>
          <a:ext cx="36004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7106" name="Picture 2" descr="http://2.bp.blogspot.com/-Kp9EWKxv4Hk/TvsmnK43avI/AAAAAAAAACs/6fRrKP3PTIQ/s1600/herramientas+de+marketing.jpg"/>
          <p:cNvPicPr>
            <a:picLocks noChangeAspect="1" noChangeArrowheads="1"/>
          </p:cNvPicPr>
          <p:nvPr/>
        </p:nvPicPr>
        <p:blipFill>
          <a:blip r:embed="rId7" cstate="print"/>
          <a:srcRect/>
          <a:stretch>
            <a:fillRect/>
          </a:stretch>
        </p:blipFill>
        <p:spPr bwMode="auto">
          <a:xfrm>
            <a:off x="4355976" y="3573016"/>
            <a:ext cx="3456384" cy="2592289"/>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budowebs.cl/images/estudio-de-mercado.png"/>
          <p:cNvPicPr>
            <a:picLocks noChangeAspect="1" noChangeArrowheads="1"/>
          </p:cNvPicPr>
          <p:nvPr/>
        </p:nvPicPr>
        <p:blipFill>
          <a:blip r:embed="rId3" cstate="print"/>
          <a:srcRect b="29615"/>
          <a:stretch>
            <a:fillRect/>
          </a:stretch>
        </p:blipFill>
        <p:spPr bwMode="auto">
          <a:xfrm>
            <a:off x="0" y="764704"/>
            <a:ext cx="2571750" cy="1944216"/>
          </a:xfrm>
          <a:prstGeom prst="rect">
            <a:avLst/>
          </a:prstGeom>
          <a:noFill/>
        </p:spPr>
      </p:pic>
      <p:grpSp>
        <p:nvGrpSpPr>
          <p:cNvPr id="3" name="12 Grupo"/>
          <p:cNvGrpSpPr/>
          <p:nvPr/>
        </p:nvGrpSpPr>
        <p:grpSpPr>
          <a:xfrm>
            <a:off x="216024" y="44704"/>
            <a:ext cx="8964488" cy="6662548"/>
            <a:chOff x="216024" y="44704"/>
            <a:chExt cx="8964488" cy="6662548"/>
          </a:xfrm>
        </p:grpSpPr>
        <p:pic>
          <p:nvPicPr>
            <p:cNvPr id="17" name="Picture 2" descr="C:\Users\Nathaly\Desktop\AAA\logo-fen.png"/>
            <p:cNvPicPr>
              <a:picLocks noChangeAspect="1" noChangeArrowheads="1"/>
            </p:cNvPicPr>
            <p:nvPr/>
          </p:nvPicPr>
          <p:blipFill>
            <a:blip r:embed="rId4" cstate="print"/>
            <a:srcRect/>
            <a:stretch>
              <a:fillRect/>
            </a:stretch>
          </p:blipFill>
          <p:spPr bwMode="auto">
            <a:xfrm>
              <a:off x="8316416" y="44704"/>
              <a:ext cx="720000" cy="720000"/>
            </a:xfrm>
            <a:prstGeom prst="rect">
              <a:avLst/>
            </a:prstGeom>
            <a:noFill/>
          </p:spPr>
        </p:pic>
        <p:grpSp>
          <p:nvGrpSpPr>
            <p:cNvPr id="4"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5"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8" name="Picture 7" descr="C:\Users\Nathaly\Desktop\AAA\zanahoria.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a:xfrm>
            <a:off x="457200" y="476672"/>
            <a:ext cx="8229600" cy="940966"/>
          </a:xfrm>
        </p:spPr>
        <p:txBody>
          <a:bodyPr/>
          <a:lstStyle/>
          <a:p>
            <a:r>
              <a:rPr lang="es-EC" b="1" dirty="0" smtClean="0">
                <a:latin typeface="Candara" pitchFamily="34" charset="0"/>
              </a:rPr>
              <a:t>Estudio de mercado</a:t>
            </a:r>
            <a:endParaRPr lang="es-EC" b="1" dirty="0">
              <a:latin typeface="Candara" pitchFamily="34" charset="0"/>
            </a:endParaRPr>
          </a:p>
        </p:txBody>
      </p:sp>
      <p:sp>
        <p:nvSpPr>
          <p:cNvPr id="23" name="22 Marcador de contenido"/>
          <p:cNvSpPr>
            <a:spLocks noGrp="1"/>
          </p:cNvSpPr>
          <p:nvPr>
            <p:ph idx="1"/>
          </p:nvPr>
        </p:nvSpPr>
        <p:spPr>
          <a:xfrm>
            <a:off x="1475656" y="1988841"/>
            <a:ext cx="6552728" cy="3672407"/>
          </a:xfrm>
        </p:spPr>
        <p:txBody>
          <a:bodyPr/>
          <a:lstStyle/>
          <a:p>
            <a:endParaRPr lang="es-EC" dirty="0" smtClean="0"/>
          </a:p>
          <a:p>
            <a:r>
              <a:rPr lang="es-EC" dirty="0" smtClean="0"/>
              <a:t>Conducta del mercado consumidor</a:t>
            </a:r>
          </a:p>
          <a:p>
            <a:r>
              <a:rPr lang="es-EC" dirty="0" smtClean="0"/>
              <a:t>Hábitos de compra</a:t>
            </a:r>
          </a:p>
          <a:p>
            <a:r>
              <a:rPr lang="es-EC" dirty="0" smtClean="0"/>
              <a:t>Opinión de consumidores</a:t>
            </a:r>
          </a:p>
          <a:p>
            <a:r>
              <a:rPr lang="es-EC" dirty="0" smtClean="0"/>
              <a:t>Perspectiva de la competencia</a:t>
            </a:r>
          </a:p>
          <a:p>
            <a:endParaRPr lang="es-EC" dirty="0" smtClean="0"/>
          </a:p>
          <a:p>
            <a:endParaRPr lang="es-EC"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box(in)">
                                      <p:cBhvr>
                                        <p:cTn id="7" dur="500"/>
                                        <p:tgtEl>
                                          <p:spTgt spid="23">
                                            <p:txEl>
                                              <p:pRg st="1" end="1"/>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animEffect transition="in" filter="box(in)">
                                      <p:cBhvr>
                                        <p:cTn id="11" dur="500"/>
                                        <p:tgtEl>
                                          <p:spTgt spid="23">
                                            <p:txEl>
                                              <p:pRg st="2" end="2"/>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animEffect transition="in" filter="box(in)">
                                      <p:cBhvr>
                                        <p:cTn id="15" dur="500"/>
                                        <p:tgtEl>
                                          <p:spTgt spid="23">
                                            <p:txEl>
                                              <p:pRg st="3" end="3"/>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box(in)">
                                      <p:cBhvr>
                                        <p:cTn id="19"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3203848" y="3573016"/>
            <a:ext cx="4968552" cy="2664296"/>
          </a:xfrm>
          <a:prstGeom prst="rect">
            <a:avLst/>
          </a:prstGeom>
          <a:solidFill>
            <a:schemeClr val="accent5">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Rectángulo"/>
          <p:cNvSpPr/>
          <p:nvPr/>
        </p:nvSpPr>
        <p:spPr>
          <a:xfrm>
            <a:off x="179512" y="2492896"/>
            <a:ext cx="2232248" cy="2376264"/>
          </a:xfrm>
          <a:prstGeom prst="rect">
            <a:avLst/>
          </a:prstGeom>
          <a:solidFill>
            <a:schemeClr val="accent5">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Rectángulo"/>
          <p:cNvSpPr/>
          <p:nvPr/>
        </p:nvSpPr>
        <p:spPr>
          <a:xfrm>
            <a:off x="2483768" y="764704"/>
            <a:ext cx="4968552" cy="2808312"/>
          </a:xfrm>
          <a:prstGeom prst="rect">
            <a:avLst/>
          </a:prstGeom>
          <a:solidFill>
            <a:schemeClr val="accent5">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395536" y="188640"/>
            <a:ext cx="8208912" cy="504056"/>
          </a:xfrm>
        </p:spPr>
        <p:txBody>
          <a:bodyPr>
            <a:normAutofit fontScale="90000"/>
          </a:bodyPr>
          <a:lstStyle/>
          <a:p>
            <a:r>
              <a:rPr lang="es-EC" b="1" dirty="0" smtClean="0">
                <a:solidFill>
                  <a:schemeClr val="accent5">
                    <a:lumMod val="50000"/>
                  </a:schemeClr>
                </a:solidFill>
                <a:effectLst>
                  <a:outerShdw blurRad="38100" dist="38100" dir="2700000" algn="tl">
                    <a:srgbClr val="000000">
                      <a:alpha val="43137"/>
                    </a:srgbClr>
                  </a:outerShdw>
                </a:effectLst>
                <a:latin typeface="Candara" pitchFamily="34" charset="0"/>
              </a:rPr>
              <a:t>Resultados</a:t>
            </a:r>
            <a:endParaRPr lang="es-EC" b="1" dirty="0">
              <a:solidFill>
                <a:schemeClr val="accent5">
                  <a:lumMod val="50000"/>
                </a:schemeClr>
              </a:solidFill>
              <a:effectLst>
                <a:outerShdw blurRad="38100" dist="38100" dir="2700000" algn="tl">
                  <a:srgbClr val="000000">
                    <a:alpha val="43137"/>
                  </a:srgbClr>
                </a:outerShdw>
              </a:effectLst>
              <a:latin typeface="Candara" pitchFamily="34" charset="0"/>
            </a:endParaRPr>
          </a:p>
        </p:txBody>
      </p:sp>
      <p:grpSp>
        <p:nvGrpSpPr>
          <p:cNvPr id="3" name="12 Grupo"/>
          <p:cNvGrpSpPr/>
          <p:nvPr/>
        </p:nvGrpSpPr>
        <p:grpSpPr>
          <a:xfrm>
            <a:off x="216024" y="44704"/>
            <a:ext cx="8964488" cy="6662548"/>
            <a:chOff x="216024" y="44704"/>
            <a:chExt cx="8964488" cy="6662548"/>
          </a:xfrm>
        </p:grpSpPr>
        <p:pic>
          <p:nvPicPr>
            <p:cNvPr id="17"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4"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15" name="14 CuadroTexto"/>
          <p:cNvSpPr txBox="1"/>
          <p:nvPr/>
        </p:nvSpPr>
        <p:spPr>
          <a:xfrm>
            <a:off x="251520" y="2564904"/>
            <a:ext cx="2160240" cy="523220"/>
          </a:xfrm>
          <a:prstGeom prst="rect">
            <a:avLst/>
          </a:prstGeom>
          <a:noFill/>
        </p:spPr>
        <p:txBody>
          <a:bodyPr wrap="square" rtlCol="0">
            <a:spAutoFit/>
          </a:bodyPr>
          <a:lstStyle/>
          <a:p>
            <a:r>
              <a:rPr lang="es-EC" sz="1400" b="1" dirty="0" smtClean="0">
                <a:latin typeface="Candara" pitchFamily="34" charset="0"/>
              </a:rPr>
              <a:t>Ha comprado compota en los últimos 3 meses</a:t>
            </a:r>
            <a:endParaRPr lang="es-EC" sz="1400" b="1" dirty="0">
              <a:latin typeface="Candara" pitchFamily="34" charset="0"/>
            </a:endParaRPr>
          </a:p>
        </p:txBody>
      </p:sp>
      <p:pic>
        <p:nvPicPr>
          <p:cNvPr id="46082" name="Picture 2"/>
          <p:cNvPicPr>
            <a:picLocks noChangeAspect="1" noChangeArrowheads="1"/>
          </p:cNvPicPr>
          <p:nvPr/>
        </p:nvPicPr>
        <p:blipFill>
          <a:blip r:embed="rId5" cstate="print"/>
          <a:srcRect l="23401" t="24924" r="25175" b="10993"/>
          <a:stretch>
            <a:fillRect/>
          </a:stretch>
        </p:blipFill>
        <p:spPr bwMode="auto">
          <a:xfrm>
            <a:off x="251520" y="3140968"/>
            <a:ext cx="2088232" cy="1656184"/>
          </a:xfrm>
          <a:prstGeom prst="rect">
            <a:avLst/>
          </a:prstGeom>
          <a:noFill/>
          <a:ln w="9525">
            <a:noFill/>
            <a:miter lim="800000"/>
            <a:headEnd/>
            <a:tailEnd/>
          </a:ln>
          <a:effectLst/>
        </p:spPr>
      </p:pic>
      <p:sp>
        <p:nvSpPr>
          <p:cNvPr id="24" name="23 CuadroTexto"/>
          <p:cNvSpPr txBox="1"/>
          <p:nvPr/>
        </p:nvSpPr>
        <p:spPr>
          <a:xfrm>
            <a:off x="2699792" y="816967"/>
            <a:ext cx="2232248" cy="307777"/>
          </a:xfrm>
          <a:prstGeom prst="rect">
            <a:avLst/>
          </a:prstGeom>
          <a:noFill/>
        </p:spPr>
        <p:txBody>
          <a:bodyPr wrap="square" rtlCol="0">
            <a:spAutoFit/>
          </a:bodyPr>
          <a:lstStyle/>
          <a:p>
            <a:r>
              <a:rPr lang="es-EC" sz="1400" b="1" dirty="0" smtClean="0">
                <a:latin typeface="Candara" pitchFamily="34" charset="0"/>
              </a:rPr>
              <a:t>Top of mind</a:t>
            </a:r>
            <a:endParaRPr lang="es-EC" sz="1400" b="1" dirty="0">
              <a:latin typeface="Candara" pitchFamily="34" charset="0"/>
            </a:endParaRPr>
          </a:p>
        </p:txBody>
      </p:sp>
      <p:pic>
        <p:nvPicPr>
          <p:cNvPr id="46083" name="Picture 3"/>
          <p:cNvPicPr>
            <a:picLocks noChangeAspect="1" noChangeArrowheads="1"/>
          </p:cNvPicPr>
          <p:nvPr/>
        </p:nvPicPr>
        <p:blipFill>
          <a:blip r:embed="rId6" cstate="print"/>
          <a:srcRect l="3620" t="8098" r="528" b="8098"/>
          <a:stretch>
            <a:fillRect/>
          </a:stretch>
        </p:blipFill>
        <p:spPr bwMode="auto">
          <a:xfrm>
            <a:off x="2771800" y="1124744"/>
            <a:ext cx="4464496" cy="2304256"/>
          </a:xfrm>
          <a:prstGeom prst="rect">
            <a:avLst/>
          </a:prstGeom>
          <a:noFill/>
          <a:ln w="9525">
            <a:noFill/>
            <a:miter lim="800000"/>
            <a:headEnd/>
            <a:tailEnd/>
          </a:ln>
          <a:effectLst/>
        </p:spPr>
      </p:pic>
      <p:pic>
        <p:nvPicPr>
          <p:cNvPr id="46087" name="Picture 7" descr="http://t1.gstatic.com/images?q=tbn:ANd9GcQdrL2i_et6gvENZraxZWXSzZDxArtUzQ8k0QNhZHReeybUtYpW"/>
          <p:cNvPicPr>
            <a:picLocks noChangeAspect="1" noChangeArrowheads="1"/>
          </p:cNvPicPr>
          <p:nvPr/>
        </p:nvPicPr>
        <p:blipFill>
          <a:blip r:embed="rId7" cstate="print">
            <a:duotone>
              <a:prstClr val="black"/>
              <a:schemeClr val="accent5">
                <a:tint val="45000"/>
                <a:satMod val="400000"/>
              </a:schemeClr>
            </a:duotone>
          </a:blip>
          <a:srcRect/>
          <a:stretch>
            <a:fillRect/>
          </a:stretch>
        </p:blipFill>
        <p:spPr bwMode="auto">
          <a:xfrm flipH="1">
            <a:off x="251520" y="692696"/>
            <a:ext cx="2053208" cy="1520165"/>
          </a:xfrm>
          <a:prstGeom prst="rect">
            <a:avLst/>
          </a:prstGeom>
          <a:ln>
            <a:noFill/>
          </a:ln>
          <a:effectLst>
            <a:outerShdw blurRad="292100" dist="139700" dir="2700000" algn="tl" rotWithShape="0">
              <a:srgbClr val="333333">
                <a:alpha val="65000"/>
              </a:srgbClr>
            </a:outerShdw>
          </a:effectLst>
        </p:spPr>
      </p:pic>
      <p:pic>
        <p:nvPicPr>
          <p:cNvPr id="46089" name="Picture 9"/>
          <p:cNvPicPr>
            <a:picLocks noChangeAspect="1" noChangeArrowheads="1"/>
          </p:cNvPicPr>
          <p:nvPr/>
        </p:nvPicPr>
        <p:blipFill>
          <a:blip r:embed="rId8" cstate="print"/>
          <a:srcRect l="3154" t="8970" r="639" b="4318"/>
          <a:stretch>
            <a:fillRect/>
          </a:stretch>
        </p:blipFill>
        <p:spPr bwMode="auto">
          <a:xfrm>
            <a:off x="3491880" y="3933056"/>
            <a:ext cx="4392488" cy="2088232"/>
          </a:xfrm>
          <a:prstGeom prst="rect">
            <a:avLst/>
          </a:prstGeom>
          <a:noFill/>
          <a:ln w="9525">
            <a:noFill/>
            <a:miter lim="800000"/>
            <a:headEnd/>
            <a:tailEnd/>
          </a:ln>
          <a:effectLst/>
        </p:spPr>
      </p:pic>
      <p:sp>
        <p:nvSpPr>
          <p:cNvPr id="30" name="29 CuadroTexto"/>
          <p:cNvSpPr txBox="1"/>
          <p:nvPr/>
        </p:nvSpPr>
        <p:spPr>
          <a:xfrm>
            <a:off x="3491880" y="3645024"/>
            <a:ext cx="2232248" cy="307777"/>
          </a:xfrm>
          <a:prstGeom prst="rect">
            <a:avLst/>
          </a:prstGeom>
          <a:noFill/>
        </p:spPr>
        <p:txBody>
          <a:bodyPr wrap="square" rtlCol="0">
            <a:spAutoFit/>
          </a:bodyPr>
          <a:lstStyle/>
          <a:p>
            <a:r>
              <a:rPr lang="es-EC" sz="1400" b="1" dirty="0" smtClean="0">
                <a:latin typeface="Candara" pitchFamily="34" charset="0"/>
              </a:rPr>
              <a:t>Compra con frecuencia</a:t>
            </a:r>
            <a:endParaRPr lang="es-EC" sz="1400" b="1" dirty="0">
              <a:latin typeface="Candara"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blinds(horizontal)">
                                      <p:cBhvr>
                                        <p:cTn id="10" dur="500"/>
                                        <p:tgtEl>
                                          <p:spTgt spid="460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par>
                                <p:cTn id="22" presetID="3" presetClass="entr" presetSubtype="10" fill="hold" nodeType="withEffect">
                                  <p:stCondLst>
                                    <p:cond delay="0"/>
                                  </p:stCondLst>
                                  <p:childTnLst>
                                    <p:set>
                                      <p:cBhvr>
                                        <p:cTn id="23" dur="1" fill="hold">
                                          <p:stCondLst>
                                            <p:cond delay="0"/>
                                          </p:stCondLst>
                                        </p:cTn>
                                        <p:tgtEl>
                                          <p:spTgt spid="46083"/>
                                        </p:tgtEl>
                                        <p:attrNameLst>
                                          <p:attrName>style.visibility</p:attrName>
                                        </p:attrNameLst>
                                      </p:cBhvr>
                                      <p:to>
                                        <p:strVal val="visible"/>
                                      </p:to>
                                    </p:set>
                                    <p:animEffect transition="in" filter="blinds(horizontal)">
                                      <p:cBhvr>
                                        <p:cTn id="24" dur="500"/>
                                        <p:tgtEl>
                                          <p:spTgt spid="46083"/>
                                        </p:tgtEl>
                                      </p:cBhvr>
                                    </p:animEffect>
                                  </p:childTnLst>
                                </p:cTn>
                              </p:par>
                              <p:par>
                                <p:cTn id="25" presetID="3" presetClass="entr" presetSubtype="10" fill="hold" nodeType="withEffect">
                                  <p:stCondLst>
                                    <p:cond delay="0"/>
                                  </p:stCondLst>
                                  <p:childTnLst>
                                    <p:set>
                                      <p:cBhvr>
                                        <p:cTn id="26" dur="1" fill="hold">
                                          <p:stCondLst>
                                            <p:cond delay="0"/>
                                          </p:stCondLst>
                                        </p:cTn>
                                        <p:tgtEl>
                                          <p:spTgt spid="46087"/>
                                        </p:tgtEl>
                                        <p:attrNameLst>
                                          <p:attrName>style.visibility</p:attrName>
                                        </p:attrNameLst>
                                      </p:cBhvr>
                                      <p:to>
                                        <p:strVal val="visible"/>
                                      </p:to>
                                    </p:set>
                                    <p:animEffect transition="in" filter="blinds(horizontal)">
                                      <p:cBhvr>
                                        <p:cTn id="27" dur="500"/>
                                        <p:tgtEl>
                                          <p:spTgt spid="4608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par>
                                <p:cTn id="36" presetID="3" presetClass="entr" presetSubtype="10" fill="hold" nodeType="withEffect">
                                  <p:stCondLst>
                                    <p:cond delay="0"/>
                                  </p:stCondLst>
                                  <p:childTnLst>
                                    <p:set>
                                      <p:cBhvr>
                                        <p:cTn id="37" dur="1" fill="hold">
                                          <p:stCondLst>
                                            <p:cond delay="0"/>
                                          </p:stCondLst>
                                        </p:cTn>
                                        <p:tgtEl>
                                          <p:spTgt spid="46089"/>
                                        </p:tgtEl>
                                        <p:attrNameLst>
                                          <p:attrName>style.visibility</p:attrName>
                                        </p:attrNameLst>
                                      </p:cBhvr>
                                      <p:to>
                                        <p:strVal val="visible"/>
                                      </p:to>
                                    </p:set>
                                    <p:animEffect transition="in" filter="blinds(horizontal)">
                                      <p:cBhvr>
                                        <p:cTn id="38"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animBg="1"/>
      <p:bldP spid="26" grpId="0" animBg="1"/>
      <p:bldP spid="15" grpId="0"/>
      <p:bldP spid="24"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 Grupo"/>
          <p:cNvGrpSpPr/>
          <p:nvPr/>
        </p:nvGrpSpPr>
        <p:grpSpPr>
          <a:xfrm>
            <a:off x="216024" y="44704"/>
            <a:ext cx="8964488" cy="6662548"/>
            <a:chOff x="216024" y="44704"/>
            <a:chExt cx="8964488" cy="6662548"/>
          </a:xfrm>
        </p:grpSpPr>
        <p:pic>
          <p:nvPicPr>
            <p:cNvPr id="17"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4"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8" name="Picture 7" descr="C:\Users\Nathaly\Desktop\AAA\zanahoria.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14" name="13 Rectángulo"/>
          <p:cNvSpPr/>
          <p:nvPr/>
        </p:nvSpPr>
        <p:spPr>
          <a:xfrm>
            <a:off x="395536" y="404664"/>
            <a:ext cx="7632848" cy="56166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CuadroTexto"/>
          <p:cNvSpPr txBox="1"/>
          <p:nvPr/>
        </p:nvSpPr>
        <p:spPr>
          <a:xfrm>
            <a:off x="755576" y="548680"/>
            <a:ext cx="3528392" cy="307777"/>
          </a:xfrm>
          <a:prstGeom prst="rect">
            <a:avLst/>
          </a:prstGeom>
          <a:noFill/>
        </p:spPr>
        <p:txBody>
          <a:bodyPr wrap="square" rtlCol="0">
            <a:spAutoFit/>
          </a:bodyPr>
          <a:lstStyle/>
          <a:p>
            <a:r>
              <a:rPr lang="es-EC" sz="1400" b="1" dirty="0" smtClean="0">
                <a:solidFill>
                  <a:schemeClr val="bg1"/>
                </a:solidFill>
                <a:latin typeface="Candara" pitchFamily="34" charset="0"/>
              </a:rPr>
              <a:t>Razones por la cual compra con frecuencia </a:t>
            </a:r>
            <a:endParaRPr lang="es-EC" sz="1400" b="1" dirty="0">
              <a:solidFill>
                <a:schemeClr val="bg1"/>
              </a:solidFill>
              <a:latin typeface="Candara" pitchFamily="34" charset="0"/>
            </a:endParaRPr>
          </a:p>
        </p:txBody>
      </p:sp>
      <p:pic>
        <p:nvPicPr>
          <p:cNvPr id="48130" name="Picture 2"/>
          <p:cNvPicPr>
            <a:picLocks noChangeAspect="1" noChangeArrowheads="1"/>
          </p:cNvPicPr>
          <p:nvPr/>
        </p:nvPicPr>
        <p:blipFill>
          <a:blip r:embed="rId6" cstate="print"/>
          <a:srcRect l="33266" t="30236" r="1766" b="3883"/>
          <a:stretch>
            <a:fillRect/>
          </a:stretch>
        </p:blipFill>
        <p:spPr bwMode="auto">
          <a:xfrm>
            <a:off x="971600" y="908720"/>
            <a:ext cx="4752528" cy="2880320"/>
          </a:xfrm>
          <a:prstGeom prst="rect">
            <a:avLst/>
          </a:prstGeom>
          <a:noFill/>
          <a:ln w="9525">
            <a:noFill/>
            <a:miter lim="800000"/>
            <a:headEnd/>
            <a:tailEnd/>
          </a:ln>
          <a:effectLst/>
        </p:spPr>
      </p:pic>
      <p:sp>
        <p:nvSpPr>
          <p:cNvPr id="21" name="20 Elipse"/>
          <p:cNvSpPr/>
          <p:nvPr/>
        </p:nvSpPr>
        <p:spPr>
          <a:xfrm>
            <a:off x="1979712" y="1916832"/>
            <a:ext cx="388843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8131" name="Picture 3"/>
          <p:cNvPicPr>
            <a:picLocks noChangeAspect="1" noChangeArrowheads="1"/>
          </p:cNvPicPr>
          <p:nvPr/>
        </p:nvPicPr>
        <p:blipFill>
          <a:blip r:embed="rId7" cstate="print"/>
          <a:srcRect l="3141" t="8906" r="1052" b="5007"/>
          <a:stretch>
            <a:fillRect/>
          </a:stretch>
        </p:blipFill>
        <p:spPr bwMode="auto">
          <a:xfrm>
            <a:off x="3563888" y="3861048"/>
            <a:ext cx="4392488" cy="2088232"/>
          </a:xfrm>
          <a:prstGeom prst="rect">
            <a:avLst/>
          </a:prstGeom>
          <a:noFill/>
          <a:ln w="9525">
            <a:noFill/>
            <a:miter lim="800000"/>
            <a:headEnd/>
            <a:tailEnd/>
          </a:ln>
          <a:effectLst/>
        </p:spPr>
      </p:pic>
      <p:sp>
        <p:nvSpPr>
          <p:cNvPr id="24" name="23 CuadroTexto"/>
          <p:cNvSpPr txBox="1"/>
          <p:nvPr/>
        </p:nvSpPr>
        <p:spPr>
          <a:xfrm>
            <a:off x="1259632" y="4221088"/>
            <a:ext cx="2808312" cy="338554"/>
          </a:xfrm>
          <a:prstGeom prst="rect">
            <a:avLst/>
          </a:prstGeom>
          <a:noFill/>
        </p:spPr>
        <p:txBody>
          <a:bodyPr wrap="square" rtlCol="0">
            <a:spAutoFit/>
          </a:bodyPr>
          <a:lstStyle/>
          <a:p>
            <a:pPr algn="ctr"/>
            <a:r>
              <a:rPr lang="es-EC" sz="1600" b="1" dirty="0" smtClean="0">
                <a:solidFill>
                  <a:schemeClr val="bg1"/>
                </a:solidFill>
                <a:latin typeface="Candara" pitchFamily="34" charset="0"/>
              </a:rPr>
              <a:t>Donde compran</a:t>
            </a:r>
            <a:endParaRPr lang="es-EC" sz="1600" b="1" dirty="0">
              <a:solidFill>
                <a:schemeClr val="bg1"/>
              </a:solidFill>
              <a:latin typeface="Candara" pitchFamily="34" charset="0"/>
            </a:endParaRPr>
          </a:p>
        </p:txBody>
      </p:sp>
      <p:sp>
        <p:nvSpPr>
          <p:cNvPr id="25" name="24 CuadroTexto"/>
          <p:cNvSpPr txBox="1"/>
          <p:nvPr/>
        </p:nvSpPr>
        <p:spPr>
          <a:xfrm>
            <a:off x="5940152" y="1556792"/>
            <a:ext cx="2052736" cy="1600438"/>
          </a:xfrm>
          <a:prstGeom prst="rect">
            <a:avLst/>
          </a:prstGeom>
          <a:solidFill>
            <a:schemeClr val="accent6">
              <a:lumMod val="40000"/>
              <a:lumOff val="60000"/>
            </a:schemeClr>
          </a:solidFill>
        </p:spPr>
        <p:txBody>
          <a:bodyPr wrap="square" rtlCol="0">
            <a:spAutoFit/>
          </a:bodyPr>
          <a:lstStyle/>
          <a:p>
            <a:pPr algn="ctr"/>
            <a:r>
              <a:rPr lang="es-EC" sz="1400" b="1" dirty="0" smtClean="0">
                <a:latin typeface="Candara" pitchFamily="34" charset="0"/>
              </a:rPr>
              <a:t>Con frecuencia suelen comprar de 2 y 3 veces al mes (64.1%)</a:t>
            </a:r>
          </a:p>
          <a:p>
            <a:pPr algn="ctr"/>
            <a:endParaRPr lang="es-EC" sz="1400" b="1" dirty="0" smtClean="0">
              <a:latin typeface="Candara" pitchFamily="34" charset="0"/>
            </a:endParaRPr>
          </a:p>
          <a:p>
            <a:pPr algn="ctr"/>
            <a:r>
              <a:rPr lang="es-EC" sz="1400" b="1" dirty="0" smtClean="0">
                <a:latin typeface="Candara" pitchFamily="34" charset="0"/>
              </a:rPr>
              <a:t>Y con mayor frecuencia compran 5 unidades habitualmente.  </a:t>
            </a:r>
            <a:endParaRPr lang="es-EC" sz="1400" b="1" dirty="0">
              <a:latin typeface="Candara"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8130"/>
                                        </p:tgtEl>
                                        <p:attrNameLst>
                                          <p:attrName>style.visibility</p:attrName>
                                        </p:attrNameLst>
                                      </p:cBhvr>
                                      <p:to>
                                        <p:strVal val="visible"/>
                                      </p:to>
                                    </p:set>
                                    <p:animEffect transition="in" filter="box(in)">
                                      <p:cBhvr>
                                        <p:cTn id="11" dur="500"/>
                                        <p:tgtEl>
                                          <p:spTgt spid="4813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8131"/>
                                        </p:tgtEl>
                                        <p:attrNameLst>
                                          <p:attrName>style.visibility</p:attrName>
                                        </p:attrNameLst>
                                      </p:cBhvr>
                                      <p:to>
                                        <p:strVal val="visible"/>
                                      </p:to>
                                    </p:set>
                                    <p:animEffect transition="in" filter="box(in)">
                                      <p:cBhvr>
                                        <p:cTn id="26" dur="500"/>
                                        <p:tgtEl>
                                          <p:spTgt spid="4813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i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3275856" y="2708920"/>
            <a:ext cx="5040560" cy="35283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Rectángulo"/>
          <p:cNvSpPr/>
          <p:nvPr/>
        </p:nvSpPr>
        <p:spPr>
          <a:xfrm>
            <a:off x="0" y="2708920"/>
            <a:ext cx="3275856" cy="35283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Rectángulo"/>
          <p:cNvSpPr/>
          <p:nvPr/>
        </p:nvSpPr>
        <p:spPr>
          <a:xfrm>
            <a:off x="0" y="260648"/>
            <a:ext cx="9144000" cy="24482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 name="12 Grupo"/>
          <p:cNvGrpSpPr/>
          <p:nvPr/>
        </p:nvGrpSpPr>
        <p:grpSpPr>
          <a:xfrm>
            <a:off x="216024" y="44704"/>
            <a:ext cx="8964488" cy="6662548"/>
            <a:chOff x="216024" y="44704"/>
            <a:chExt cx="8964488" cy="6662548"/>
          </a:xfrm>
        </p:grpSpPr>
        <p:pic>
          <p:nvPicPr>
            <p:cNvPr id="1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4"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pic>
        <p:nvPicPr>
          <p:cNvPr id="53249" name="Picture 1"/>
          <p:cNvPicPr>
            <a:picLocks noChangeAspect="1" noChangeArrowheads="1"/>
          </p:cNvPicPr>
          <p:nvPr/>
        </p:nvPicPr>
        <p:blipFill>
          <a:blip r:embed="rId4" cstate="print"/>
          <a:srcRect l="7593" t="10486" r="7593" b="18804"/>
          <a:stretch>
            <a:fillRect/>
          </a:stretch>
        </p:blipFill>
        <p:spPr bwMode="auto">
          <a:xfrm>
            <a:off x="1979712" y="548680"/>
            <a:ext cx="3888432" cy="1944216"/>
          </a:xfrm>
          <a:prstGeom prst="rect">
            <a:avLst/>
          </a:prstGeom>
          <a:noFill/>
          <a:ln w="9525">
            <a:noFill/>
            <a:miter lim="800000"/>
            <a:headEnd/>
            <a:tailEnd/>
          </a:ln>
          <a:effectLst/>
        </p:spPr>
      </p:pic>
      <p:sp>
        <p:nvSpPr>
          <p:cNvPr id="16" name="15 CuadroTexto"/>
          <p:cNvSpPr txBox="1"/>
          <p:nvPr/>
        </p:nvSpPr>
        <p:spPr>
          <a:xfrm>
            <a:off x="179512" y="980728"/>
            <a:ext cx="1872208" cy="830997"/>
          </a:xfrm>
          <a:prstGeom prst="rect">
            <a:avLst/>
          </a:prstGeom>
          <a:noFill/>
        </p:spPr>
        <p:txBody>
          <a:bodyPr wrap="square" rtlCol="0">
            <a:spAutoFit/>
          </a:bodyPr>
          <a:lstStyle/>
          <a:p>
            <a:r>
              <a:rPr lang="es-EC" sz="1600" b="1" dirty="0" smtClean="0">
                <a:latin typeface="Candara" pitchFamily="34" charset="0"/>
              </a:rPr>
              <a:t>Conoce o ha escuchado sobre la zanahoria blanca</a:t>
            </a:r>
            <a:endParaRPr lang="es-EC" sz="1600" b="1" dirty="0">
              <a:latin typeface="Candara" pitchFamily="34" charset="0"/>
            </a:endParaRPr>
          </a:p>
        </p:txBody>
      </p:sp>
      <p:sp>
        <p:nvSpPr>
          <p:cNvPr id="21" name="20 CuadroTexto"/>
          <p:cNvSpPr txBox="1"/>
          <p:nvPr/>
        </p:nvSpPr>
        <p:spPr>
          <a:xfrm>
            <a:off x="5940152" y="764704"/>
            <a:ext cx="2232248" cy="1569660"/>
          </a:xfrm>
          <a:prstGeom prst="rect">
            <a:avLst/>
          </a:prstGeom>
          <a:noFill/>
        </p:spPr>
        <p:txBody>
          <a:bodyPr wrap="square" rtlCol="0">
            <a:spAutoFit/>
          </a:bodyPr>
          <a:lstStyle/>
          <a:p>
            <a:r>
              <a:rPr lang="es-EC" sz="1600" b="1" dirty="0" smtClean="0">
                <a:latin typeface="Candara" pitchFamily="34" charset="0"/>
              </a:rPr>
              <a:t>Sabía Ud. Que la zanahoria blanca tiene alto contenido de calcio y vitamina ha y ayuda a la fácil digestión</a:t>
            </a:r>
            <a:endParaRPr lang="es-EC" sz="1600" dirty="0">
              <a:latin typeface="Candara" pitchFamily="34" charset="0"/>
            </a:endParaRPr>
          </a:p>
        </p:txBody>
      </p:sp>
      <p:pic>
        <p:nvPicPr>
          <p:cNvPr id="53250" name="Picture 2"/>
          <p:cNvPicPr>
            <a:picLocks noChangeAspect="1" noChangeArrowheads="1"/>
          </p:cNvPicPr>
          <p:nvPr/>
        </p:nvPicPr>
        <p:blipFill>
          <a:blip r:embed="rId5" cstate="print"/>
          <a:srcRect l="15728" t="14300" r="19788" b="14200"/>
          <a:stretch>
            <a:fillRect/>
          </a:stretch>
        </p:blipFill>
        <p:spPr bwMode="auto">
          <a:xfrm>
            <a:off x="107504" y="4149080"/>
            <a:ext cx="2952328" cy="1800200"/>
          </a:xfrm>
          <a:prstGeom prst="rect">
            <a:avLst/>
          </a:prstGeom>
          <a:noFill/>
          <a:ln w="9525">
            <a:noFill/>
            <a:miter lim="800000"/>
            <a:headEnd/>
            <a:tailEnd/>
          </a:ln>
          <a:effectLst/>
        </p:spPr>
      </p:pic>
      <p:sp>
        <p:nvSpPr>
          <p:cNvPr id="26" name="25 CuadroTexto"/>
          <p:cNvSpPr txBox="1"/>
          <p:nvPr/>
        </p:nvSpPr>
        <p:spPr>
          <a:xfrm>
            <a:off x="467544" y="2924944"/>
            <a:ext cx="2664296" cy="954107"/>
          </a:xfrm>
          <a:prstGeom prst="rect">
            <a:avLst/>
          </a:prstGeom>
          <a:noFill/>
        </p:spPr>
        <p:txBody>
          <a:bodyPr wrap="square" rtlCol="0">
            <a:spAutoFit/>
          </a:bodyPr>
          <a:lstStyle/>
          <a:p>
            <a:r>
              <a:rPr lang="es-EC" sz="1400" b="1" dirty="0" smtClean="0"/>
              <a:t>En alguna ocasión el pediatra/médico le ha </a:t>
            </a:r>
            <a:r>
              <a:rPr lang="es-EC" sz="1400" b="1" dirty="0" smtClean="0">
                <a:latin typeface="Candara" pitchFamily="34" charset="0"/>
              </a:rPr>
              <a:t>recomendado</a:t>
            </a:r>
            <a:r>
              <a:rPr lang="es-EC" sz="1400" b="1" dirty="0" smtClean="0"/>
              <a:t> alimentar a los niños con zanahoria blanca</a:t>
            </a:r>
            <a:endParaRPr lang="es-EC" sz="1400" dirty="0"/>
          </a:p>
        </p:txBody>
      </p:sp>
      <p:pic>
        <p:nvPicPr>
          <p:cNvPr id="53251" name="Picture 3"/>
          <p:cNvPicPr>
            <a:picLocks noChangeAspect="1" noChangeArrowheads="1"/>
          </p:cNvPicPr>
          <p:nvPr/>
        </p:nvPicPr>
        <p:blipFill>
          <a:blip r:embed="rId6" cstate="print"/>
          <a:srcRect/>
          <a:stretch>
            <a:fillRect/>
          </a:stretch>
        </p:blipFill>
        <p:spPr bwMode="auto">
          <a:xfrm>
            <a:off x="3347864" y="3244304"/>
            <a:ext cx="4822825" cy="2921000"/>
          </a:xfrm>
          <a:prstGeom prst="rect">
            <a:avLst/>
          </a:prstGeom>
          <a:noFill/>
          <a:ln w="9525">
            <a:noFill/>
            <a:miter lim="800000"/>
            <a:headEnd/>
            <a:tailEnd/>
          </a:ln>
          <a:effectLst/>
        </p:spPr>
      </p:pic>
      <p:sp>
        <p:nvSpPr>
          <p:cNvPr id="29" name="28 CuadroTexto"/>
          <p:cNvSpPr txBox="1"/>
          <p:nvPr/>
        </p:nvSpPr>
        <p:spPr>
          <a:xfrm>
            <a:off x="3419872" y="2751311"/>
            <a:ext cx="4824536" cy="461665"/>
          </a:xfrm>
          <a:prstGeom prst="rect">
            <a:avLst/>
          </a:prstGeom>
          <a:noFill/>
        </p:spPr>
        <p:txBody>
          <a:bodyPr wrap="square" rtlCol="0">
            <a:spAutoFit/>
          </a:bodyPr>
          <a:lstStyle/>
          <a:p>
            <a:r>
              <a:rPr lang="es-EC" sz="1200" b="1" dirty="0" smtClean="0"/>
              <a:t>Conociendo los beneficios y vitaminas de la zanahoria blanca estaría dispuesto a alimentarles con esto a los niños menores de 5 años</a:t>
            </a:r>
            <a:endParaRPr lang="es-EC" sz="12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blinds(horizontal)">
                                      <p:cBhvr>
                                        <p:cTn id="7" dur="500"/>
                                        <p:tgtEl>
                                          <p:spTgt spid="5324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ox(in)">
                                      <p:cBhvr>
                                        <p:cTn id="20" dur="500"/>
                                        <p:tgtEl>
                                          <p:spTgt spid="26"/>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53250"/>
                                        </p:tgtEl>
                                        <p:attrNameLst>
                                          <p:attrName>style.visibility</p:attrName>
                                        </p:attrNameLst>
                                      </p:cBhvr>
                                      <p:to>
                                        <p:strVal val="visible"/>
                                      </p:to>
                                    </p:set>
                                    <p:animEffect transition="in" filter="blinds(horizontal)">
                                      <p:cBhvr>
                                        <p:cTn id="24" dur="500"/>
                                        <p:tgtEl>
                                          <p:spTgt spid="5325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ox(in)">
                                      <p:cBhvr>
                                        <p:cTn id="29" dur="500"/>
                                        <p:tgtEl>
                                          <p:spTgt spid="29"/>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53251"/>
                                        </p:tgtEl>
                                        <p:attrNameLst>
                                          <p:attrName>style.visibility</p:attrName>
                                        </p:attrNameLst>
                                      </p:cBhvr>
                                      <p:to>
                                        <p:strVal val="visible"/>
                                      </p:to>
                                    </p:set>
                                    <p:animEffect transition="in" filter="blinds(horizontal)">
                                      <p:cBhvr>
                                        <p:cTn id="33"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 Grupo"/>
          <p:cNvGrpSpPr/>
          <p:nvPr/>
        </p:nvGrpSpPr>
        <p:grpSpPr>
          <a:xfrm>
            <a:off x="216024" y="44704"/>
            <a:ext cx="8964488" cy="6662548"/>
            <a:chOff x="216024" y="44704"/>
            <a:chExt cx="8964488" cy="6662548"/>
          </a:xfrm>
        </p:grpSpPr>
        <p:pic>
          <p:nvPicPr>
            <p:cNvPr id="1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4"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8"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a:xfrm>
            <a:off x="457200" y="476672"/>
            <a:ext cx="8229600" cy="940966"/>
          </a:xfrm>
        </p:spPr>
        <p:txBody>
          <a:bodyPr/>
          <a:lstStyle/>
          <a:p>
            <a:r>
              <a:rPr lang="es-EC" b="1" dirty="0" smtClean="0">
                <a:latin typeface="Candara" pitchFamily="34" charset="0"/>
              </a:rPr>
              <a:t>Rivalidades entre competidores</a:t>
            </a:r>
            <a:endParaRPr lang="es-EC" b="1" dirty="0">
              <a:latin typeface="Candara" pitchFamily="34" charset="0"/>
            </a:endParaRPr>
          </a:p>
        </p:txBody>
      </p:sp>
      <p:graphicFrame>
        <p:nvGraphicFramePr>
          <p:cNvPr id="16" name="15 Diagrama"/>
          <p:cNvGraphicFramePr/>
          <p:nvPr/>
        </p:nvGraphicFramePr>
        <p:xfrm>
          <a:off x="1403648" y="1556792"/>
          <a:ext cx="5688632" cy="4248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2555776" y="2060848"/>
            <a:ext cx="6406480" cy="1730623"/>
          </a:xfrm>
        </p:spPr>
        <p:txBody>
          <a:bodyPr>
            <a:normAutofit/>
          </a:bodyPr>
          <a:lstStyle/>
          <a:p>
            <a:r>
              <a:rPr lang="es-EC" b="1" dirty="0" smtClean="0">
                <a:latin typeface="Candara" pitchFamily="34" charset="0"/>
              </a:rPr>
              <a:t>Plan de marketing</a:t>
            </a:r>
          </a:p>
        </p:txBody>
      </p:sp>
      <p:sp>
        <p:nvSpPr>
          <p:cNvPr id="5" name="4 Rectángulo"/>
          <p:cNvSpPr/>
          <p:nvPr/>
        </p:nvSpPr>
        <p:spPr>
          <a:xfrm rot="5400000">
            <a:off x="-2547156" y="2547156"/>
            <a:ext cx="6858000" cy="1763688"/>
          </a:xfrm>
          <a:prstGeom prst="rect">
            <a:avLst/>
          </a:prstGeom>
          <a:gradFill>
            <a:gsLst>
              <a:gs pos="0">
                <a:schemeClr val="bg1">
                  <a:alpha val="0"/>
                </a:schemeClr>
              </a:gs>
              <a:gs pos="80000">
                <a:srgbClr val="9CB86E"/>
              </a:gs>
              <a:gs pos="96000">
                <a:srgbClr val="156B13"/>
              </a:gs>
            </a:gsLst>
            <a:lin ang="5400000" scaled="0"/>
          </a:gra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graphicFrame>
        <p:nvGraphicFramePr>
          <p:cNvPr id="10" name="20 Marcador de contenido"/>
          <p:cNvGraphicFramePr>
            <a:graphicFrameLocks/>
          </p:cNvGraphicFramePr>
          <p:nvPr/>
        </p:nvGraphicFramePr>
        <p:xfrm>
          <a:off x="-252536" y="764704"/>
          <a:ext cx="36004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ESPOL\Desktop\images.jpg"/>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4572000" y="3356992"/>
            <a:ext cx="3096344" cy="2376264"/>
          </a:xfrm>
          <a:prstGeom prst="rect">
            <a:avLst/>
          </a:prstGeom>
          <a:noFill/>
          <a:ln>
            <a:noFill/>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43808" y="620688"/>
            <a:ext cx="3282414" cy="769441"/>
          </a:xfrm>
          <a:prstGeom prst="rect">
            <a:avLst/>
          </a:prstGeom>
        </p:spPr>
        <p:txBody>
          <a:bodyPr wrap="square">
            <a:spAutoFit/>
          </a:bodyPr>
          <a:lstStyle/>
          <a:p>
            <a:pPr algn="ctr">
              <a:spcBef>
                <a:spcPct val="0"/>
              </a:spcBef>
            </a:pPr>
            <a:r>
              <a:rPr lang="es-EC" sz="4400" b="1" dirty="0">
                <a:latin typeface="Candara" pitchFamily="34" charset="0"/>
                <a:ea typeface="+mj-ea"/>
                <a:cs typeface="+mj-cs"/>
              </a:rPr>
              <a:t>Objetivos</a:t>
            </a: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6" name="5 Rectángulo"/>
          <p:cNvSpPr/>
          <p:nvPr/>
        </p:nvSpPr>
        <p:spPr>
          <a:xfrm>
            <a:off x="899592" y="1844824"/>
            <a:ext cx="7200800" cy="2308324"/>
          </a:xfrm>
          <a:prstGeom prst="rect">
            <a:avLst/>
          </a:prstGeom>
        </p:spPr>
        <p:txBody>
          <a:bodyPr wrap="square">
            <a:spAutoFit/>
          </a:bodyPr>
          <a:lstStyle/>
          <a:p>
            <a:pPr lvl="0" indent="-342900">
              <a:buClr>
                <a:srgbClr val="A9A57C"/>
              </a:buClr>
              <a:buFont typeface="Wingdings" pitchFamily="2" charset="2"/>
              <a:buChar char="ü"/>
            </a:pPr>
            <a:r>
              <a:rPr lang="es-EC" sz="2400" dirty="0" smtClean="0">
                <a:solidFill>
                  <a:schemeClr val="tx1">
                    <a:lumMod val="95000"/>
                    <a:lumOff val="5000"/>
                  </a:schemeClr>
                </a:solidFill>
                <a:cs typeface="Arial" pitchFamily="34" charset="0"/>
              </a:rPr>
              <a:t>Reconocimiento </a:t>
            </a:r>
            <a:r>
              <a:rPr lang="es-EC" sz="2400" dirty="0">
                <a:solidFill>
                  <a:schemeClr val="tx1">
                    <a:lumMod val="95000"/>
                    <a:lumOff val="5000"/>
                  </a:schemeClr>
                </a:solidFill>
                <a:cs typeface="Arial" pitchFamily="34" charset="0"/>
              </a:rPr>
              <a:t>en el corto y mediano </a:t>
            </a:r>
            <a:r>
              <a:rPr lang="es-EC" sz="2400" dirty="0" smtClean="0">
                <a:solidFill>
                  <a:schemeClr val="tx1">
                    <a:lumMod val="95000"/>
                    <a:lumOff val="5000"/>
                  </a:schemeClr>
                </a:solidFill>
                <a:cs typeface="Arial" pitchFamily="34" charset="0"/>
              </a:rPr>
              <a:t>plazo.</a:t>
            </a:r>
          </a:p>
          <a:p>
            <a:pPr lvl="0">
              <a:buClr>
                <a:srgbClr val="A9A57C"/>
              </a:buClr>
              <a:buFont typeface="Wingdings" pitchFamily="2" charset="2"/>
              <a:buChar char="ü"/>
            </a:pPr>
            <a:endParaRPr lang="es-EC" sz="2400" dirty="0">
              <a:solidFill>
                <a:schemeClr val="tx1">
                  <a:lumMod val="95000"/>
                  <a:lumOff val="5000"/>
                </a:schemeClr>
              </a:solidFill>
              <a:cs typeface="Arial" pitchFamily="34" charset="0"/>
            </a:endParaRPr>
          </a:p>
          <a:p>
            <a:pPr lvl="0" indent="-342900">
              <a:buClr>
                <a:srgbClr val="A9A57C"/>
              </a:buClr>
              <a:buFont typeface="Wingdings" pitchFamily="2" charset="2"/>
              <a:buChar char="ü"/>
            </a:pPr>
            <a:r>
              <a:rPr lang="es-EC" sz="2400" dirty="0">
                <a:solidFill>
                  <a:schemeClr val="tx1">
                    <a:lumMod val="95000"/>
                    <a:lumOff val="5000"/>
                  </a:schemeClr>
                </a:solidFill>
                <a:cs typeface="Arial" pitchFamily="34" charset="0"/>
              </a:rPr>
              <a:t>Lograr estándares de </a:t>
            </a:r>
            <a:r>
              <a:rPr lang="es-EC" sz="2400" dirty="0" smtClean="0">
                <a:solidFill>
                  <a:schemeClr val="tx1">
                    <a:lumMod val="95000"/>
                    <a:lumOff val="5000"/>
                  </a:schemeClr>
                </a:solidFill>
                <a:cs typeface="Arial" pitchFamily="34" charset="0"/>
              </a:rPr>
              <a:t>calidad.</a:t>
            </a:r>
          </a:p>
          <a:p>
            <a:pPr lvl="0">
              <a:buClr>
                <a:srgbClr val="A9A57C"/>
              </a:buClr>
              <a:buFont typeface="Wingdings" pitchFamily="2" charset="2"/>
              <a:buChar char="ü"/>
            </a:pPr>
            <a:endParaRPr lang="es-EC" sz="2400" dirty="0">
              <a:solidFill>
                <a:schemeClr val="tx1">
                  <a:lumMod val="95000"/>
                  <a:lumOff val="5000"/>
                </a:schemeClr>
              </a:solidFill>
              <a:cs typeface="Arial" pitchFamily="34" charset="0"/>
            </a:endParaRPr>
          </a:p>
          <a:p>
            <a:pPr lvl="0" indent="-342900">
              <a:buClr>
                <a:srgbClr val="A9A57C"/>
              </a:buClr>
              <a:buFont typeface="Wingdings" pitchFamily="2" charset="2"/>
              <a:buChar char="ü"/>
            </a:pPr>
            <a:r>
              <a:rPr lang="es-EC" sz="2400" dirty="0">
                <a:solidFill>
                  <a:schemeClr val="tx1">
                    <a:lumMod val="95000"/>
                    <a:lumOff val="5000"/>
                  </a:schemeClr>
                </a:solidFill>
                <a:cs typeface="Arial" pitchFamily="34" charset="0"/>
              </a:rPr>
              <a:t>Mejorar características del producto y </a:t>
            </a:r>
            <a:r>
              <a:rPr lang="es-EC" sz="2400" dirty="0" smtClean="0">
                <a:solidFill>
                  <a:schemeClr val="tx1">
                    <a:lumMod val="95000"/>
                    <a:lumOff val="5000"/>
                  </a:schemeClr>
                </a:solidFill>
                <a:cs typeface="Arial" pitchFamily="34" charset="0"/>
              </a:rPr>
              <a:t>        comercialización.</a:t>
            </a:r>
            <a:endParaRPr lang="es-EC" sz="2400" dirty="0">
              <a:solidFill>
                <a:schemeClr val="tx1">
                  <a:lumMod val="95000"/>
                  <a:lumOff val="5000"/>
                </a:schemeClr>
              </a:solidFill>
              <a:cs typeface="Arial" pitchFamily="34" charset="0"/>
            </a:endParaRPr>
          </a:p>
        </p:txBody>
      </p:sp>
    </p:spTree>
    <p:extLst>
      <p:ext uri="{BB962C8B-B14F-4D97-AF65-F5344CB8AC3E}">
        <p14:creationId xmlns:p14="http://schemas.microsoft.com/office/powerpoint/2010/main" xmlns="" val="2421730930"/>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 Grupo"/>
          <p:cNvGrpSpPr/>
          <p:nvPr/>
        </p:nvGrpSpPr>
        <p:grpSpPr>
          <a:xfrm>
            <a:off x="216024" y="44704"/>
            <a:ext cx="8964488" cy="6662548"/>
            <a:chOff x="216024" y="44704"/>
            <a:chExt cx="8964488" cy="6662548"/>
          </a:xfrm>
        </p:grpSpPr>
        <p:pic>
          <p:nvPicPr>
            <p:cNvPr id="4"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5" name="11 Grupo"/>
            <p:cNvGrpSpPr/>
            <p:nvPr/>
          </p:nvGrpSpPr>
          <p:grpSpPr>
            <a:xfrm>
              <a:off x="216024" y="1052736"/>
              <a:ext cx="8964488" cy="5654516"/>
              <a:chOff x="216024" y="1052736"/>
              <a:chExt cx="8964488" cy="5654516"/>
            </a:xfrm>
          </p:grpSpPr>
          <p:sp>
            <p:nvSpPr>
              <p:cNvPr id="6" name="5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7" name="6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9"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1"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a:xfrm>
            <a:off x="539552" y="2708920"/>
            <a:ext cx="7620000" cy="1143000"/>
          </a:xfrm>
        </p:spPr>
        <p:txBody>
          <a:bodyPr/>
          <a:lstStyle/>
          <a:p>
            <a:pPr algn="ctr"/>
            <a:r>
              <a:rPr lang="es-EC" b="1" dirty="0" smtClean="0">
                <a:latin typeface="Candara" pitchFamily="34" charset="0"/>
              </a:rPr>
              <a:t>Segmentación</a:t>
            </a:r>
            <a:endParaRPr lang="es-EC" b="1" dirty="0">
              <a:latin typeface="Candara" pitchFamily="34" charset="0"/>
            </a:endParaRPr>
          </a:p>
        </p:txBody>
      </p:sp>
    </p:spTree>
    <p:extLst>
      <p:ext uri="{BB962C8B-B14F-4D97-AF65-F5344CB8AC3E}">
        <p14:creationId xmlns:p14="http://schemas.microsoft.com/office/powerpoint/2010/main" xmlns="" val="394986983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2555776" y="2060848"/>
            <a:ext cx="6406480" cy="1730623"/>
          </a:xfrm>
        </p:spPr>
        <p:txBody>
          <a:bodyPr>
            <a:normAutofit/>
          </a:bodyPr>
          <a:lstStyle/>
          <a:p>
            <a:r>
              <a:rPr lang="es-EC" dirty="0" smtClean="0"/>
              <a:t>INTEGRANTES </a:t>
            </a:r>
            <a:endParaRPr lang="es-EC" dirty="0"/>
          </a:p>
        </p:txBody>
      </p:sp>
      <p:sp>
        <p:nvSpPr>
          <p:cNvPr id="3" name="2 Subtítulo"/>
          <p:cNvSpPr>
            <a:spLocks noGrp="1"/>
          </p:cNvSpPr>
          <p:nvPr>
            <p:ph type="subTitle" idx="1"/>
          </p:nvPr>
        </p:nvSpPr>
        <p:spPr>
          <a:xfrm>
            <a:off x="4139952" y="3573016"/>
            <a:ext cx="5004048" cy="1752600"/>
          </a:xfrm>
        </p:spPr>
        <p:txBody>
          <a:bodyPr/>
          <a:lstStyle/>
          <a:p>
            <a:pPr algn="l"/>
            <a:r>
              <a:rPr lang="es-EC" dirty="0" smtClean="0"/>
              <a:t>Stalin Rivera Flores.</a:t>
            </a:r>
            <a:br>
              <a:rPr lang="es-EC" dirty="0" smtClean="0"/>
            </a:br>
            <a:r>
              <a:rPr lang="es-EC" dirty="0" smtClean="0"/>
              <a:t>Manuel Quimí Lino</a:t>
            </a:r>
            <a:br>
              <a:rPr lang="es-EC" dirty="0" smtClean="0"/>
            </a:br>
            <a:r>
              <a:rPr lang="es-EC" dirty="0" smtClean="0"/>
              <a:t>Karla Cedeño Cáceres</a:t>
            </a:r>
            <a:endParaRPr lang="es-EC" dirty="0"/>
          </a:p>
        </p:txBody>
      </p:sp>
      <p:sp>
        <p:nvSpPr>
          <p:cNvPr id="5" name="4 Rectángulo"/>
          <p:cNvSpPr/>
          <p:nvPr/>
        </p:nvSpPr>
        <p:spPr>
          <a:xfrm rot="5400000">
            <a:off x="-2547156" y="2547156"/>
            <a:ext cx="6858000" cy="1763688"/>
          </a:xfrm>
          <a:prstGeom prst="rect">
            <a:avLst/>
          </a:prstGeom>
          <a:gradFill>
            <a:gsLst>
              <a:gs pos="0">
                <a:schemeClr val="bg1">
                  <a:alpha val="0"/>
                </a:schemeClr>
              </a:gs>
              <a:gs pos="80000">
                <a:srgbClr val="9CB86E"/>
              </a:gs>
              <a:gs pos="96000">
                <a:srgbClr val="156B13"/>
              </a:gs>
            </a:gsLst>
            <a:lin ang="5400000" scaled="0"/>
          </a:gra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graphicFrame>
        <p:nvGraphicFramePr>
          <p:cNvPr id="10" name="20 Marcador de contenido"/>
          <p:cNvGraphicFramePr>
            <a:graphicFrameLocks/>
          </p:cNvGraphicFramePr>
          <p:nvPr/>
        </p:nvGraphicFramePr>
        <p:xfrm>
          <a:off x="-252536" y="764704"/>
          <a:ext cx="36004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Nathaly\Desktop\AAA\logo-fen.png"/>
          <p:cNvPicPr>
            <a:picLocks noChangeAspect="1" noChangeArrowheads="1"/>
          </p:cNvPicPr>
          <p:nvPr/>
        </p:nvPicPr>
        <p:blipFill>
          <a:blip r:embed="rId7" cstate="print"/>
          <a:srcRect/>
          <a:stretch>
            <a:fillRect/>
          </a:stretch>
        </p:blipFill>
        <p:spPr bwMode="auto">
          <a:xfrm>
            <a:off x="4644160" y="548680"/>
            <a:ext cx="1368000" cy="13680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a:xfrm>
            <a:off x="539552" y="548680"/>
            <a:ext cx="7620000" cy="1143000"/>
          </a:xfrm>
        </p:spPr>
        <p:txBody>
          <a:bodyPr>
            <a:noAutofit/>
          </a:bodyPr>
          <a:lstStyle/>
          <a:p>
            <a:pPr lvl="0" algn="ctr"/>
            <a:r>
              <a:rPr lang="es-EC" b="1" dirty="0" smtClean="0">
                <a:latin typeface="Candara" pitchFamily="34" charset="0"/>
              </a:rPr>
              <a:t>Macrosegmentación</a:t>
            </a:r>
            <a:endParaRPr lang="es-EC" b="1" u="sng" dirty="0">
              <a:latin typeface="Candara" pitchFamily="34" charset="0"/>
            </a:endParaRPr>
          </a:p>
        </p:txBody>
      </p:sp>
      <p:sp>
        <p:nvSpPr>
          <p:cNvPr id="3" name="2 Marcador de contenido"/>
          <p:cNvSpPr>
            <a:spLocks noGrp="1"/>
          </p:cNvSpPr>
          <p:nvPr>
            <p:ph idx="1"/>
          </p:nvPr>
        </p:nvSpPr>
        <p:spPr>
          <a:xfrm>
            <a:off x="467544" y="1700808"/>
            <a:ext cx="8248708" cy="4429151"/>
          </a:xfrm>
        </p:spPr>
        <p:txBody>
          <a:bodyPr>
            <a:normAutofit/>
          </a:bodyPr>
          <a:lstStyle/>
          <a:p>
            <a:pPr marL="114300" lvl="0" indent="0">
              <a:buClr>
                <a:srgbClr val="A9A57C"/>
              </a:buClr>
              <a:buNone/>
            </a:pPr>
            <a:endParaRPr lang="es-EC" sz="2400" dirty="0">
              <a:solidFill>
                <a:srgbClr val="2F2B20"/>
              </a:solidFill>
              <a:latin typeface="Arial" pitchFamily="34" charset="0"/>
              <a:cs typeface="Arial" pitchFamily="34" charset="0"/>
            </a:endParaRPr>
          </a:p>
          <a:p>
            <a:pPr lvl="0">
              <a:buClr>
                <a:srgbClr val="A9A57C"/>
              </a:buClr>
              <a:buFont typeface="Wingdings" pitchFamily="2" charset="2"/>
              <a:buChar char="v"/>
            </a:pPr>
            <a:r>
              <a:rPr lang="es-EC" sz="2400" dirty="0">
                <a:solidFill>
                  <a:srgbClr val="2F2B20"/>
                </a:solidFill>
                <a:latin typeface="Arial" pitchFamily="34" charset="0"/>
                <a:cs typeface="Arial" pitchFamily="34" charset="0"/>
              </a:rPr>
              <a:t> </a:t>
            </a:r>
            <a:r>
              <a:rPr lang="es-EC" sz="2400" dirty="0">
                <a:solidFill>
                  <a:srgbClr val="2F2B20"/>
                </a:solidFill>
                <a:cs typeface="Arial" pitchFamily="34" charset="0"/>
              </a:rPr>
              <a:t>Definir el </a:t>
            </a:r>
            <a:r>
              <a:rPr lang="es-EC" sz="2400" dirty="0" smtClean="0">
                <a:solidFill>
                  <a:srgbClr val="2F2B20"/>
                </a:solidFill>
                <a:cs typeface="Arial" pitchFamily="34" charset="0"/>
              </a:rPr>
              <a:t>mercado.</a:t>
            </a:r>
          </a:p>
          <a:p>
            <a:pPr marL="0" lvl="0" indent="0">
              <a:buClr>
                <a:srgbClr val="A9A57C"/>
              </a:buClr>
              <a:buNone/>
            </a:pPr>
            <a:endParaRPr lang="es-EC" sz="2400" dirty="0">
              <a:solidFill>
                <a:srgbClr val="2F2B20"/>
              </a:solidFill>
              <a:cs typeface="Arial" pitchFamily="34" charset="0"/>
            </a:endParaRPr>
          </a:p>
          <a:p>
            <a:pPr lvl="0">
              <a:buClr>
                <a:srgbClr val="A9A57C"/>
              </a:buClr>
              <a:buFont typeface="Wingdings" pitchFamily="2" charset="2"/>
              <a:buChar char="v"/>
            </a:pPr>
            <a:r>
              <a:rPr lang="es-EC" sz="2400" dirty="0">
                <a:solidFill>
                  <a:srgbClr val="2F2B20"/>
                </a:solidFill>
                <a:cs typeface="Arial" pitchFamily="34" charset="0"/>
              </a:rPr>
              <a:t> Conocer mi </a:t>
            </a:r>
            <a:r>
              <a:rPr lang="es-EC" sz="2400" dirty="0" smtClean="0">
                <a:solidFill>
                  <a:srgbClr val="2F2B20"/>
                </a:solidFill>
                <a:cs typeface="Arial" pitchFamily="34" charset="0"/>
              </a:rPr>
              <a:t>mercado.</a:t>
            </a:r>
          </a:p>
          <a:p>
            <a:pPr marL="0" lvl="0" indent="0">
              <a:buClr>
                <a:srgbClr val="A9A57C"/>
              </a:buClr>
              <a:buNone/>
            </a:pPr>
            <a:endParaRPr lang="es-EC" sz="2400" dirty="0">
              <a:solidFill>
                <a:srgbClr val="2F2B20"/>
              </a:solidFill>
              <a:cs typeface="Arial" pitchFamily="34" charset="0"/>
            </a:endParaRPr>
          </a:p>
          <a:p>
            <a:pPr lvl="0">
              <a:buClr>
                <a:srgbClr val="A9A57C"/>
              </a:buClr>
              <a:buFont typeface="Wingdings" pitchFamily="2" charset="2"/>
              <a:buChar char="v"/>
            </a:pPr>
            <a:r>
              <a:rPr lang="es-EC" sz="2400" dirty="0">
                <a:solidFill>
                  <a:srgbClr val="2F2B20"/>
                </a:solidFill>
                <a:cs typeface="Arial" pitchFamily="34" charset="0"/>
              </a:rPr>
              <a:t> Conocer quienes compran mi </a:t>
            </a:r>
            <a:r>
              <a:rPr lang="es-EC" sz="2400" dirty="0" smtClean="0">
                <a:solidFill>
                  <a:srgbClr val="2F2B20"/>
                </a:solidFill>
                <a:cs typeface="Arial" pitchFamily="34" charset="0"/>
              </a:rPr>
              <a:t>producto y como satisfacerlos.</a:t>
            </a:r>
          </a:p>
          <a:p>
            <a:pPr marL="0" lvl="0" indent="0">
              <a:buClr>
                <a:srgbClr val="A9A57C"/>
              </a:buClr>
              <a:buNone/>
            </a:pPr>
            <a:endParaRPr lang="es-EC" sz="2400" dirty="0">
              <a:solidFill>
                <a:srgbClr val="2F2B20"/>
              </a:solidFill>
              <a:latin typeface="Arial" pitchFamily="34" charset="0"/>
              <a:cs typeface="Arial" pitchFamily="34" charset="0"/>
            </a:endParaRPr>
          </a:p>
        </p:txBody>
      </p:sp>
    </p:spTree>
    <p:extLst>
      <p:ext uri="{BB962C8B-B14F-4D97-AF65-F5344CB8AC3E}">
        <p14:creationId xmlns:p14="http://schemas.microsoft.com/office/powerpoint/2010/main" xmlns="" val="141606809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Autofit/>
          </a:bodyPr>
          <a:lstStyle/>
          <a:p>
            <a:pPr algn="ctr"/>
            <a:r>
              <a:rPr lang="es-EC" sz="4000" b="1" dirty="0" smtClean="0">
                <a:latin typeface="Candara" pitchFamily="34" charset="0"/>
              </a:rPr>
              <a:t>Las tres dimensiones de la Macrosegmentación</a:t>
            </a:r>
            <a:endParaRPr lang="es-EC" sz="4000" b="1" dirty="0">
              <a:latin typeface="Candara" pitchFamily="34" charset="0"/>
            </a:endParaRPr>
          </a:p>
        </p:txBody>
      </p:sp>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pic>
        <p:nvPicPr>
          <p:cNvPr id="4" name="3 Marcador de contenido"/>
          <p:cNvPicPr>
            <a:picLocks noGrp="1"/>
          </p:cNvPicPr>
          <p:nvPr>
            <p:ph idx="1"/>
          </p:nvPr>
        </p:nvPicPr>
        <p:blipFill rotWithShape="1">
          <a:blip r:embed="rId5" cstate="print"/>
          <a:srcRect l="33190" t="24889" r="21403" b="22411"/>
          <a:stretch/>
        </p:blipFill>
        <p:spPr bwMode="auto">
          <a:xfrm>
            <a:off x="683568" y="1700808"/>
            <a:ext cx="7128792" cy="3960440"/>
          </a:xfrm>
          <a:prstGeom prst="rect">
            <a:avLst/>
          </a:prstGeom>
          <a:ln w="19050">
            <a:solidFill>
              <a:sysClr val="windowText" lastClr="000000"/>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98731769"/>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p:txBody>
          <a:bodyPr>
            <a:normAutofit/>
          </a:bodyPr>
          <a:lstStyle/>
          <a:p>
            <a:pPr marL="114300">
              <a:spcBef>
                <a:spcPct val="20000"/>
              </a:spcBef>
            </a:pPr>
            <a:r>
              <a:rPr lang="es-EC" sz="4000" b="1" dirty="0" smtClean="0">
                <a:latin typeface="Candara" pitchFamily="34" charset="0"/>
              </a:rPr>
              <a:t>Microsegmentación</a:t>
            </a:r>
            <a:endParaRPr lang="es-EC" sz="4000" b="1" dirty="0">
              <a:latin typeface="Candara" pitchFamily="34" charset="0"/>
            </a:endParaRPr>
          </a:p>
        </p:txBody>
      </p:sp>
      <p:sp>
        <p:nvSpPr>
          <p:cNvPr id="3" name="2 Marcador de contenido"/>
          <p:cNvSpPr>
            <a:spLocks noGrp="1"/>
          </p:cNvSpPr>
          <p:nvPr>
            <p:ph idx="1"/>
          </p:nvPr>
        </p:nvSpPr>
        <p:spPr>
          <a:xfrm>
            <a:off x="1475656" y="1484784"/>
            <a:ext cx="5904656" cy="4525963"/>
          </a:xfrm>
        </p:spPr>
        <p:txBody>
          <a:bodyPr/>
          <a:lstStyle/>
          <a:p>
            <a:pPr marL="114300" indent="0" algn="just">
              <a:buNone/>
            </a:pPr>
            <a:endParaRPr lang="es-EC" sz="2400" dirty="0" smtClean="0">
              <a:latin typeface="Arial" pitchFamily="34" charset="0"/>
              <a:cs typeface="Arial" pitchFamily="34" charset="0"/>
            </a:endParaRPr>
          </a:p>
          <a:p>
            <a:pPr marL="0" indent="0" algn="just">
              <a:buNone/>
            </a:pPr>
            <a:endParaRPr lang="es-EC" sz="2400" dirty="0" smtClean="0">
              <a:latin typeface="Arial" pitchFamily="34" charset="0"/>
              <a:cs typeface="Arial" pitchFamily="34" charset="0"/>
            </a:endParaRPr>
          </a:p>
          <a:p>
            <a:pPr algn="just">
              <a:buFont typeface="Wingdings" pitchFamily="2" charset="2"/>
              <a:buChar char="v"/>
            </a:pPr>
            <a:r>
              <a:rPr lang="es-EC" sz="2400" dirty="0" smtClean="0">
                <a:cs typeface="Arial" pitchFamily="34" charset="0"/>
              </a:rPr>
              <a:t>Constituir grupo, un segmento razonable </a:t>
            </a:r>
            <a:r>
              <a:rPr lang="es-EC" sz="2400" dirty="0">
                <a:cs typeface="Arial" pitchFamily="34" charset="0"/>
              </a:rPr>
              <a:t>desde el punto de vista del interés comercial y económico</a:t>
            </a:r>
            <a:r>
              <a:rPr lang="es-EC" dirty="0">
                <a:latin typeface="Arial" pitchFamily="34" charset="0"/>
                <a:cs typeface="Arial" pitchFamily="34" charset="0"/>
              </a:rPr>
              <a:t>. </a:t>
            </a:r>
          </a:p>
          <a:p>
            <a:endParaRPr lang="es-EC" dirty="0"/>
          </a:p>
        </p:txBody>
      </p:sp>
    </p:spTree>
    <p:extLst>
      <p:ext uri="{BB962C8B-B14F-4D97-AF65-F5344CB8AC3E}">
        <p14:creationId xmlns:p14="http://schemas.microsoft.com/office/powerpoint/2010/main" xmlns="" val="32110730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pic>
            <p:nvPicPr>
              <p:cNvPr id="12"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3" name="2 Marcador de contenido"/>
          <p:cNvSpPr>
            <a:spLocks noGrp="1"/>
          </p:cNvSpPr>
          <p:nvPr>
            <p:ph idx="1"/>
          </p:nvPr>
        </p:nvSpPr>
        <p:spPr>
          <a:xfrm>
            <a:off x="1187624" y="332656"/>
            <a:ext cx="7056784" cy="6264696"/>
          </a:xfrm>
        </p:spPr>
        <p:txBody>
          <a:bodyPr>
            <a:normAutofit/>
          </a:bodyPr>
          <a:lstStyle/>
          <a:p>
            <a:pPr marL="114300" indent="0" algn="ctr">
              <a:buNone/>
            </a:pPr>
            <a:r>
              <a:rPr lang="es-EC" sz="3600" b="1" dirty="0">
                <a:latin typeface="Candara" pitchFamily="34" charset="0"/>
                <a:ea typeface="+mj-ea"/>
                <a:cs typeface="+mj-cs"/>
              </a:rPr>
              <a:t>Geográficos</a:t>
            </a:r>
          </a:p>
          <a:p>
            <a:pPr marL="114300" indent="0">
              <a:buNone/>
            </a:pPr>
            <a:r>
              <a:rPr lang="es-EC" sz="2000" dirty="0" smtClean="0"/>
              <a:t> </a:t>
            </a:r>
            <a:r>
              <a:rPr lang="es-EC" sz="2400" b="1" dirty="0" smtClean="0"/>
              <a:t>Región</a:t>
            </a:r>
            <a:r>
              <a:rPr lang="es-EC" sz="2400" dirty="0" smtClean="0"/>
              <a:t> – Guayaquil (Norte, sur, centro)</a:t>
            </a:r>
          </a:p>
          <a:p>
            <a:pPr marL="114300" indent="0">
              <a:buNone/>
            </a:pPr>
            <a:r>
              <a:rPr lang="es-EC" sz="2400" b="1" dirty="0" smtClean="0"/>
              <a:t>Tamaño población objetivo </a:t>
            </a:r>
            <a:r>
              <a:rPr lang="es-EC" sz="2400" dirty="0" smtClean="0"/>
              <a:t>– Menos de 126.814 personas y mayor a         126.814.</a:t>
            </a:r>
          </a:p>
          <a:p>
            <a:pPr marL="114300" indent="0">
              <a:buNone/>
            </a:pPr>
            <a:r>
              <a:rPr lang="es-EC" sz="2400" b="1" dirty="0" smtClean="0"/>
              <a:t>Clima</a:t>
            </a:r>
            <a:r>
              <a:rPr lang="es-EC" sz="2400" dirty="0" smtClean="0"/>
              <a:t> – Cálido, fresco y seco.</a:t>
            </a:r>
          </a:p>
          <a:p>
            <a:pPr marL="114300" indent="0">
              <a:buNone/>
            </a:pPr>
            <a:endParaRPr lang="es-EC" sz="2400" dirty="0" smtClean="0"/>
          </a:p>
          <a:p>
            <a:pPr marL="114300" indent="0" algn="ctr">
              <a:buNone/>
            </a:pPr>
            <a:r>
              <a:rPr lang="es-EC" sz="3600" b="1" dirty="0" smtClean="0">
                <a:latin typeface="Candara" pitchFamily="34" charset="0"/>
                <a:ea typeface="+mj-ea"/>
                <a:cs typeface="+mj-cs"/>
              </a:rPr>
              <a:t>Demográficos</a:t>
            </a:r>
          </a:p>
          <a:p>
            <a:pPr marL="114300" indent="0">
              <a:buNone/>
            </a:pPr>
            <a:r>
              <a:rPr lang="es-EC" sz="2400" b="1" dirty="0" smtClean="0"/>
              <a:t>Edad</a:t>
            </a:r>
            <a:r>
              <a:rPr lang="es-EC" sz="2400" dirty="0" smtClean="0"/>
              <a:t> – Madres con niños de 6 meses hasta los 5 años.</a:t>
            </a:r>
          </a:p>
          <a:p>
            <a:pPr marL="114300" indent="0">
              <a:buNone/>
            </a:pPr>
            <a:r>
              <a:rPr lang="es-EC" sz="2400" b="1" dirty="0" smtClean="0"/>
              <a:t>Genero</a:t>
            </a:r>
            <a:r>
              <a:rPr lang="es-EC" sz="2400" dirty="0" smtClean="0"/>
              <a:t> – Masculino y Femenino.</a:t>
            </a:r>
          </a:p>
          <a:p>
            <a:pPr marL="114300" indent="0">
              <a:buNone/>
            </a:pPr>
            <a:r>
              <a:rPr lang="es-EC" sz="2400" b="1" dirty="0" smtClean="0"/>
              <a:t>Clase Social</a:t>
            </a:r>
            <a:r>
              <a:rPr lang="es-EC" sz="2400" dirty="0" smtClean="0"/>
              <a:t> – Media y Alta</a:t>
            </a:r>
          </a:p>
        </p:txBody>
      </p:sp>
    </p:spTree>
    <p:extLst>
      <p:ext uri="{BB962C8B-B14F-4D97-AF65-F5344CB8AC3E}">
        <p14:creationId xmlns:p14="http://schemas.microsoft.com/office/powerpoint/2010/main" xmlns="" val="3177891944"/>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pic>
            <p:nvPicPr>
              <p:cNvPr id="12"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3" name="2 Marcador de contenido"/>
          <p:cNvSpPr>
            <a:spLocks noGrp="1"/>
          </p:cNvSpPr>
          <p:nvPr>
            <p:ph idx="1"/>
          </p:nvPr>
        </p:nvSpPr>
        <p:spPr>
          <a:xfrm>
            <a:off x="1331640" y="692696"/>
            <a:ext cx="6984776" cy="5708104"/>
          </a:xfrm>
        </p:spPr>
        <p:txBody>
          <a:bodyPr/>
          <a:lstStyle/>
          <a:p>
            <a:pPr marL="114300" indent="0" algn="ctr">
              <a:buNone/>
            </a:pPr>
            <a:r>
              <a:rPr lang="es-EC" sz="3600" b="1" dirty="0" err="1" smtClean="0">
                <a:latin typeface="Candara" pitchFamily="34" charset="0"/>
                <a:ea typeface="+mj-ea"/>
                <a:cs typeface="+mj-cs"/>
              </a:rPr>
              <a:t>Psicográficos</a:t>
            </a:r>
            <a:endParaRPr lang="es-EC" sz="2800" u="sng" dirty="0" smtClean="0"/>
          </a:p>
          <a:p>
            <a:pPr marL="114300" indent="0">
              <a:buNone/>
            </a:pPr>
            <a:r>
              <a:rPr lang="es-EC" sz="2400" b="1" dirty="0"/>
              <a:t>Personalidad</a:t>
            </a:r>
            <a:r>
              <a:rPr lang="es-EC" sz="2400" dirty="0"/>
              <a:t> – </a:t>
            </a:r>
            <a:r>
              <a:rPr lang="es-EC" sz="2400" dirty="0" smtClean="0"/>
              <a:t>Trabajadoras, proactivas, independientes.</a:t>
            </a:r>
          </a:p>
          <a:p>
            <a:pPr marL="114300" indent="0">
              <a:buNone/>
            </a:pPr>
            <a:endParaRPr lang="es-EC" sz="2400" dirty="0" smtClean="0"/>
          </a:p>
          <a:p>
            <a:pPr marL="114300" indent="0">
              <a:buNone/>
            </a:pPr>
            <a:r>
              <a:rPr lang="es-EC" sz="2400" b="1" dirty="0" smtClean="0"/>
              <a:t>Estilo </a:t>
            </a:r>
            <a:r>
              <a:rPr lang="es-EC" sz="2400" b="1" dirty="0"/>
              <a:t>de Vida</a:t>
            </a:r>
            <a:r>
              <a:rPr lang="es-EC" sz="2400" dirty="0"/>
              <a:t> – Practicas, </a:t>
            </a:r>
            <a:r>
              <a:rPr lang="es-EC" sz="2400" dirty="0" smtClean="0"/>
              <a:t>con </a:t>
            </a:r>
            <a:r>
              <a:rPr lang="es-EC" sz="2400" dirty="0"/>
              <a:t>valores</a:t>
            </a:r>
            <a:r>
              <a:rPr lang="es-EC" sz="2400" dirty="0" smtClean="0"/>
              <a:t>.</a:t>
            </a:r>
          </a:p>
          <a:p>
            <a:pPr marL="114300" indent="0">
              <a:buNone/>
            </a:pPr>
            <a:endParaRPr lang="es-EC" sz="2000" dirty="0"/>
          </a:p>
          <a:p>
            <a:pPr marL="114300" indent="0" algn="ctr">
              <a:buNone/>
            </a:pPr>
            <a:r>
              <a:rPr lang="es-EC" sz="3600" b="1" dirty="0" smtClean="0">
                <a:latin typeface="Candara" pitchFamily="34" charset="0"/>
                <a:ea typeface="+mj-ea"/>
                <a:cs typeface="+mj-cs"/>
              </a:rPr>
              <a:t>Por comportamiento</a:t>
            </a:r>
            <a:endParaRPr lang="es-EC" dirty="0" smtClean="0"/>
          </a:p>
          <a:p>
            <a:pPr marL="114300" indent="0">
              <a:buNone/>
            </a:pPr>
            <a:r>
              <a:rPr lang="es-EC" sz="2400" b="1" dirty="0" smtClean="0"/>
              <a:t>Beneficios deseados</a:t>
            </a:r>
            <a:r>
              <a:rPr lang="es-EC" sz="2400" dirty="0" smtClean="0"/>
              <a:t> – Nutritivo, alcance económico, saludable.</a:t>
            </a:r>
            <a:endParaRPr lang="es-EC" sz="2400" dirty="0"/>
          </a:p>
        </p:txBody>
      </p:sp>
    </p:spTree>
    <p:extLst>
      <p:ext uri="{BB962C8B-B14F-4D97-AF65-F5344CB8AC3E}">
        <p14:creationId xmlns:p14="http://schemas.microsoft.com/office/powerpoint/2010/main" xmlns="" val="58171861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 Grupo"/>
          <p:cNvGrpSpPr/>
          <p:nvPr/>
        </p:nvGrpSpPr>
        <p:grpSpPr>
          <a:xfrm>
            <a:off x="216024" y="44704"/>
            <a:ext cx="8964488" cy="6662548"/>
            <a:chOff x="216024" y="44704"/>
            <a:chExt cx="8964488" cy="6662548"/>
          </a:xfrm>
        </p:grpSpPr>
        <p:pic>
          <p:nvPicPr>
            <p:cNvPr id="4"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5" name="11 Grupo"/>
            <p:cNvGrpSpPr/>
            <p:nvPr/>
          </p:nvGrpSpPr>
          <p:grpSpPr>
            <a:xfrm>
              <a:off x="216024" y="1052736"/>
              <a:ext cx="8964488" cy="5654516"/>
              <a:chOff x="216024" y="1052736"/>
              <a:chExt cx="8964488" cy="5654516"/>
            </a:xfrm>
          </p:grpSpPr>
          <p:sp>
            <p:nvSpPr>
              <p:cNvPr id="6" name="5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7" name="6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9"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1"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a:xfrm>
            <a:off x="1043608" y="2492896"/>
            <a:ext cx="7620000" cy="1143000"/>
          </a:xfrm>
        </p:spPr>
        <p:txBody>
          <a:bodyPr>
            <a:normAutofit/>
          </a:bodyPr>
          <a:lstStyle/>
          <a:p>
            <a:pPr algn="ctr"/>
            <a:r>
              <a:rPr lang="es-EC" b="1" dirty="0" smtClean="0">
                <a:latin typeface="Candara" pitchFamily="34" charset="0"/>
              </a:rPr>
              <a:t>Posicionamiento</a:t>
            </a:r>
          </a:p>
        </p:txBody>
      </p:sp>
    </p:spTree>
    <p:extLst>
      <p:ext uri="{BB962C8B-B14F-4D97-AF65-F5344CB8AC3E}">
        <p14:creationId xmlns:p14="http://schemas.microsoft.com/office/powerpoint/2010/main" xmlns="" val="3944737248"/>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a:bodyPr>
          <a:lstStyle/>
          <a:p>
            <a:r>
              <a:rPr lang="es-EC" sz="4000" b="1" dirty="0" smtClean="0">
                <a:latin typeface="Candara" pitchFamily="34" charset="0"/>
              </a:rPr>
              <a:t>Posicionamiento en el mercado</a:t>
            </a:r>
            <a:endParaRPr lang="es-EC" sz="40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971600" y="1844824"/>
            <a:ext cx="7776864" cy="4176464"/>
          </a:xfrm>
        </p:spPr>
        <p:txBody>
          <a:bodyPr>
            <a:normAutofit/>
          </a:bodyPr>
          <a:lstStyle/>
          <a:p>
            <a:pPr>
              <a:lnSpc>
                <a:spcPct val="120000"/>
              </a:lnSpc>
              <a:buFont typeface="Wingdings" pitchFamily="2" charset="2"/>
              <a:buChar char="v"/>
            </a:pPr>
            <a:r>
              <a:rPr lang="es-ES" sz="2600" dirty="0" smtClean="0">
                <a:cs typeface="Arial" pitchFamily="34" charset="0"/>
              </a:rPr>
              <a:t>Posesionarnos en </a:t>
            </a:r>
            <a:r>
              <a:rPr lang="es-ES" sz="2600" dirty="0">
                <a:cs typeface="Arial" pitchFamily="34" charset="0"/>
              </a:rPr>
              <a:t>la mente del </a:t>
            </a:r>
            <a:r>
              <a:rPr lang="es-ES" sz="2600" dirty="0" smtClean="0">
                <a:cs typeface="Arial" pitchFamily="34" charset="0"/>
              </a:rPr>
              <a:t>consumidor.</a:t>
            </a:r>
          </a:p>
          <a:p>
            <a:pPr marL="0" indent="0">
              <a:lnSpc>
                <a:spcPct val="120000"/>
              </a:lnSpc>
              <a:buNone/>
            </a:pPr>
            <a:endParaRPr lang="es-ES" sz="2600" dirty="0" smtClean="0">
              <a:cs typeface="Arial" pitchFamily="34" charset="0"/>
            </a:endParaRPr>
          </a:p>
          <a:p>
            <a:pPr>
              <a:lnSpc>
                <a:spcPct val="120000"/>
              </a:lnSpc>
              <a:buFont typeface="Wingdings" pitchFamily="2" charset="2"/>
              <a:buChar char="v"/>
            </a:pPr>
            <a:r>
              <a:rPr lang="es-ES" sz="2600" dirty="0" smtClean="0">
                <a:cs typeface="Arial" pitchFamily="34" charset="0"/>
              </a:rPr>
              <a:t>La </a:t>
            </a:r>
            <a:r>
              <a:rPr lang="es-ES" sz="2600" dirty="0">
                <a:cs typeface="Arial" pitchFamily="34" charset="0"/>
              </a:rPr>
              <a:t>marca sea asociada con el </a:t>
            </a:r>
            <a:r>
              <a:rPr lang="es-ES" sz="2600" dirty="0" smtClean="0">
                <a:cs typeface="Arial" pitchFamily="34" charset="0"/>
              </a:rPr>
              <a:t>producto.</a:t>
            </a:r>
          </a:p>
          <a:p>
            <a:pPr marL="0" indent="0">
              <a:lnSpc>
                <a:spcPct val="120000"/>
              </a:lnSpc>
              <a:buNone/>
            </a:pPr>
            <a:endParaRPr lang="es-ES" sz="2600" dirty="0" smtClean="0">
              <a:cs typeface="Arial" pitchFamily="34" charset="0"/>
            </a:endParaRPr>
          </a:p>
          <a:p>
            <a:pPr>
              <a:lnSpc>
                <a:spcPct val="120000"/>
              </a:lnSpc>
              <a:buFont typeface="Wingdings" pitchFamily="2" charset="2"/>
              <a:buChar char="v"/>
            </a:pPr>
            <a:r>
              <a:rPr lang="es-ES" sz="2600" dirty="0" smtClean="0">
                <a:cs typeface="Arial" pitchFamily="34" charset="0"/>
              </a:rPr>
              <a:t>Ventaja diferencial.</a:t>
            </a:r>
          </a:p>
          <a:p>
            <a:pPr marL="0" indent="0">
              <a:lnSpc>
                <a:spcPct val="120000"/>
              </a:lnSpc>
              <a:buNone/>
            </a:pPr>
            <a:endParaRPr lang="es-ES" sz="2600" dirty="0" smtClean="0">
              <a:cs typeface="Arial" pitchFamily="34" charset="0"/>
            </a:endParaRPr>
          </a:p>
          <a:p>
            <a:pPr>
              <a:lnSpc>
                <a:spcPct val="120000"/>
              </a:lnSpc>
              <a:buFont typeface="Wingdings" pitchFamily="2" charset="2"/>
              <a:buChar char="v"/>
            </a:pPr>
            <a:r>
              <a:rPr lang="es-ES" sz="2600" dirty="0" smtClean="0">
                <a:cs typeface="Arial" pitchFamily="34" charset="0"/>
              </a:rPr>
              <a:t> Posicionamiento concentrado, </a:t>
            </a:r>
            <a:r>
              <a:rPr lang="es-ES" sz="2600" dirty="0">
                <a:cs typeface="Arial" pitchFamily="34" charset="0"/>
              </a:rPr>
              <a:t>nicho o </a:t>
            </a:r>
            <a:r>
              <a:rPr lang="es-ES" sz="2600" dirty="0" smtClean="0">
                <a:cs typeface="Arial" pitchFamily="34" charset="0"/>
              </a:rPr>
              <a:t>segmento.</a:t>
            </a:r>
          </a:p>
          <a:p>
            <a:pPr marL="114300" indent="0">
              <a:lnSpc>
                <a:spcPct val="120000"/>
              </a:lnSpc>
              <a:buNone/>
            </a:pPr>
            <a:endParaRPr lang="es-ES" sz="2600" dirty="0" smtClean="0">
              <a:latin typeface="Arial" pitchFamily="34" charset="0"/>
              <a:cs typeface="Arial" pitchFamily="34" charset="0"/>
            </a:endParaRPr>
          </a:p>
          <a:p>
            <a:pPr>
              <a:lnSpc>
                <a:spcPct val="120000"/>
              </a:lnSpc>
              <a:buFont typeface="Wingdings" pitchFamily="2" charset="2"/>
              <a:buChar char="v"/>
            </a:pPr>
            <a:endParaRPr lang="es-EC" dirty="0"/>
          </a:p>
        </p:txBody>
      </p:sp>
    </p:spTree>
    <p:extLst>
      <p:ext uri="{BB962C8B-B14F-4D97-AF65-F5344CB8AC3E}">
        <p14:creationId xmlns:p14="http://schemas.microsoft.com/office/powerpoint/2010/main" xmlns="" val="2991866355"/>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 Grupo"/>
          <p:cNvGrpSpPr/>
          <p:nvPr/>
        </p:nvGrpSpPr>
        <p:grpSpPr>
          <a:xfrm>
            <a:off x="216024" y="44704"/>
            <a:ext cx="8964488" cy="6662548"/>
            <a:chOff x="216024" y="44704"/>
            <a:chExt cx="8964488" cy="6662548"/>
          </a:xfrm>
        </p:grpSpPr>
        <p:pic>
          <p:nvPicPr>
            <p:cNvPr id="4"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5" name="11 Grupo"/>
            <p:cNvGrpSpPr/>
            <p:nvPr/>
          </p:nvGrpSpPr>
          <p:grpSpPr>
            <a:xfrm>
              <a:off x="216024" y="1052736"/>
              <a:ext cx="8964488" cy="5654516"/>
              <a:chOff x="216024" y="1052736"/>
              <a:chExt cx="8964488" cy="5654516"/>
            </a:xfrm>
          </p:grpSpPr>
          <p:pic>
            <p:nvPicPr>
              <p:cNvPr id="11"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6" name="5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7" name="6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9"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2" name="1 Título"/>
          <p:cNvSpPr>
            <a:spLocks noGrp="1"/>
          </p:cNvSpPr>
          <p:nvPr>
            <p:ph type="title"/>
          </p:nvPr>
        </p:nvSpPr>
        <p:spPr>
          <a:xfrm>
            <a:off x="899592" y="1484784"/>
            <a:ext cx="7620000" cy="3168352"/>
          </a:xfrm>
        </p:spPr>
        <p:txBody>
          <a:bodyPr>
            <a:normAutofit/>
          </a:bodyPr>
          <a:lstStyle/>
          <a:p>
            <a:r>
              <a:rPr lang="es-EC" b="1" dirty="0" smtClean="0">
                <a:latin typeface="Candara" pitchFamily="34" charset="0"/>
              </a:rPr>
              <a:t>Análisis</a:t>
            </a:r>
            <a:br>
              <a:rPr lang="es-EC" b="1" dirty="0" smtClean="0">
                <a:latin typeface="Candara" pitchFamily="34" charset="0"/>
              </a:rPr>
            </a:br>
            <a:r>
              <a:rPr lang="es-EC" b="1" dirty="0" smtClean="0">
                <a:latin typeface="Candara" pitchFamily="34" charset="0"/>
              </a:rPr>
              <a:t>Comportamiento del Consumidor</a:t>
            </a:r>
          </a:p>
        </p:txBody>
      </p:sp>
    </p:spTree>
    <p:extLst>
      <p:ext uri="{BB962C8B-B14F-4D97-AF65-F5344CB8AC3E}">
        <p14:creationId xmlns:p14="http://schemas.microsoft.com/office/powerpoint/2010/main" xmlns="" val="815993106"/>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7620000" cy="1143000"/>
          </a:xfrm>
        </p:spPr>
        <p:txBody>
          <a:bodyPr>
            <a:normAutofit/>
          </a:bodyPr>
          <a:lstStyle/>
          <a:p>
            <a:r>
              <a:rPr lang="es-EC" sz="4000" b="1" dirty="0" smtClean="0">
                <a:latin typeface="Candara" pitchFamily="34" charset="0"/>
              </a:rPr>
              <a:t>Matriz de Roles y Motivos</a:t>
            </a: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611560" y="2420888"/>
            <a:ext cx="7620000" cy="2664296"/>
          </a:xfrm>
        </p:spPr>
        <p:txBody>
          <a:bodyPr/>
          <a:lstStyle/>
          <a:p>
            <a:pPr>
              <a:buFont typeface="Wingdings" pitchFamily="2" charset="2"/>
              <a:buChar char="v"/>
            </a:pPr>
            <a:r>
              <a:rPr lang="es-ES" sz="2400" dirty="0" smtClean="0">
                <a:cs typeface="Arial" pitchFamily="34" charset="0"/>
              </a:rPr>
              <a:t>Roles presentes </a:t>
            </a:r>
            <a:r>
              <a:rPr lang="es-ES" sz="2400" dirty="0">
                <a:cs typeface="Arial" pitchFamily="34" charset="0"/>
              </a:rPr>
              <a:t>e intervienen en el proceso de </a:t>
            </a:r>
            <a:r>
              <a:rPr lang="es-ES" sz="2400" dirty="0" smtClean="0">
                <a:cs typeface="Arial" pitchFamily="34" charset="0"/>
              </a:rPr>
              <a:t>compra.</a:t>
            </a:r>
          </a:p>
          <a:p>
            <a:pPr>
              <a:buFont typeface="Wingdings" pitchFamily="2" charset="2"/>
              <a:buChar char="v"/>
            </a:pPr>
            <a:endParaRPr lang="es-ES" sz="2400" dirty="0">
              <a:cs typeface="Arial" pitchFamily="34" charset="0"/>
            </a:endParaRPr>
          </a:p>
          <a:p>
            <a:pPr>
              <a:buFont typeface="Wingdings" pitchFamily="2" charset="2"/>
              <a:buChar char="v"/>
            </a:pPr>
            <a:r>
              <a:rPr lang="es-ES" sz="2400" dirty="0" smtClean="0">
                <a:cs typeface="Arial" pitchFamily="34" charset="0"/>
              </a:rPr>
              <a:t>Ordena </a:t>
            </a:r>
            <a:r>
              <a:rPr lang="es-ES" sz="2400" dirty="0">
                <a:cs typeface="Arial" pitchFamily="34" charset="0"/>
              </a:rPr>
              <a:t>las ideas con respecto a cada rol que representa cada uno de ellos.</a:t>
            </a:r>
            <a:endParaRPr lang="es-EC" sz="2400" dirty="0">
              <a:cs typeface="Arial" pitchFamily="34" charset="0"/>
            </a:endParaRPr>
          </a:p>
          <a:p>
            <a:endParaRPr lang="es-EC" dirty="0">
              <a:latin typeface="Arial" pitchFamily="34" charset="0"/>
              <a:cs typeface="Arial" pitchFamily="34" charset="0"/>
            </a:endParaRPr>
          </a:p>
        </p:txBody>
      </p:sp>
    </p:spTree>
    <p:extLst>
      <p:ext uri="{BB962C8B-B14F-4D97-AF65-F5344CB8AC3E}">
        <p14:creationId xmlns:p14="http://schemas.microsoft.com/office/powerpoint/2010/main" xmlns="" val="3095430825"/>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11 Grupo"/>
          <p:cNvGrpSpPr/>
          <p:nvPr/>
        </p:nvGrpSpPr>
        <p:grpSpPr>
          <a:xfrm>
            <a:off x="179512" y="6218898"/>
            <a:ext cx="8964488" cy="443650"/>
            <a:chOff x="216024" y="6263602"/>
            <a:chExt cx="8964488" cy="443650"/>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aphicFrame>
        <p:nvGraphicFramePr>
          <p:cNvPr id="3" name="2 Marcador de contenido"/>
          <p:cNvGraphicFramePr>
            <a:graphicFrameLocks noGrp="1"/>
          </p:cNvGraphicFramePr>
          <p:nvPr>
            <p:ph idx="1"/>
            <p:extLst>
              <p:ext uri="{D42A27DB-BD31-4B8C-83A1-F6EECF244321}">
                <p14:modId xmlns:p14="http://schemas.microsoft.com/office/powerpoint/2010/main" xmlns="" val="3576543361"/>
              </p:ext>
            </p:extLst>
          </p:nvPr>
        </p:nvGraphicFramePr>
        <p:xfrm>
          <a:off x="323528" y="980728"/>
          <a:ext cx="7904822" cy="4110310"/>
        </p:xfrm>
        <a:graphic>
          <a:graphicData uri="http://schemas.openxmlformats.org/drawingml/2006/table">
            <a:tbl>
              <a:tblPr firstRow="1" firstCol="1" bandRow="1"/>
              <a:tblGrid>
                <a:gridCol w="1152000"/>
                <a:gridCol w="1367078"/>
                <a:gridCol w="1188000"/>
                <a:gridCol w="1404000"/>
                <a:gridCol w="1461744"/>
                <a:gridCol w="1332000"/>
              </a:tblGrid>
              <a:tr h="438310">
                <a:tc>
                  <a:txBody>
                    <a:bodyPr/>
                    <a:lstStyle/>
                    <a:p>
                      <a:pPr algn="just">
                        <a:lnSpc>
                          <a:spcPct val="150000"/>
                        </a:lnSpc>
                        <a:spcAft>
                          <a:spcPts val="0"/>
                        </a:spcAft>
                      </a:pPr>
                      <a:r>
                        <a:rPr lang="es-EC" sz="1200" b="1" dirty="0">
                          <a:effectLst/>
                          <a:latin typeface="Arial"/>
                          <a:ea typeface="Calibri"/>
                          <a:cs typeface="Times New Roman"/>
                        </a:rPr>
                        <a:t> </a:t>
                      </a:r>
                      <a:endParaRPr lang="es-EC"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solidFill>
                            <a:schemeClr val="accent5">
                              <a:lumMod val="60000"/>
                              <a:lumOff val="40000"/>
                            </a:schemeClr>
                          </a:solidFill>
                          <a:effectLst/>
                          <a:latin typeface="Arial"/>
                          <a:ea typeface="Calibri"/>
                          <a:cs typeface="Times New Roman"/>
                        </a:rPr>
                        <a:t>¿Quién?</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50000"/>
                        </a:lnSpc>
                        <a:spcAft>
                          <a:spcPts val="0"/>
                        </a:spcAft>
                      </a:pPr>
                      <a:r>
                        <a:rPr lang="es-EC" sz="1200" b="1" dirty="0">
                          <a:solidFill>
                            <a:schemeClr val="accent5">
                              <a:lumMod val="60000"/>
                              <a:lumOff val="40000"/>
                            </a:schemeClr>
                          </a:solidFill>
                          <a:effectLst/>
                          <a:latin typeface="Arial"/>
                          <a:ea typeface="Calibri"/>
                          <a:cs typeface="Times New Roman"/>
                        </a:rPr>
                        <a:t>¿Cómo?</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50000"/>
                        </a:lnSpc>
                        <a:spcAft>
                          <a:spcPts val="0"/>
                        </a:spcAft>
                      </a:pPr>
                      <a:r>
                        <a:rPr lang="es-EC" sz="1200" b="1" dirty="0">
                          <a:solidFill>
                            <a:schemeClr val="accent5">
                              <a:lumMod val="60000"/>
                              <a:lumOff val="40000"/>
                            </a:schemeClr>
                          </a:solidFill>
                          <a:effectLst/>
                          <a:latin typeface="Arial"/>
                          <a:ea typeface="Calibri"/>
                          <a:cs typeface="Times New Roman"/>
                        </a:rPr>
                        <a:t>¿Por qué?</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50000"/>
                        </a:lnSpc>
                        <a:spcAft>
                          <a:spcPts val="0"/>
                        </a:spcAft>
                      </a:pPr>
                      <a:r>
                        <a:rPr lang="es-EC" sz="1200" b="1" dirty="0">
                          <a:solidFill>
                            <a:schemeClr val="accent5">
                              <a:lumMod val="60000"/>
                              <a:lumOff val="40000"/>
                            </a:schemeClr>
                          </a:solidFill>
                          <a:effectLst/>
                          <a:latin typeface="Arial"/>
                          <a:ea typeface="Calibri"/>
                          <a:cs typeface="Times New Roman"/>
                        </a:rPr>
                        <a:t>¿Cuándo?</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50000"/>
                        </a:lnSpc>
                        <a:spcAft>
                          <a:spcPts val="0"/>
                        </a:spcAft>
                      </a:pPr>
                      <a:r>
                        <a:rPr lang="es-EC" sz="1200" b="1" dirty="0">
                          <a:solidFill>
                            <a:schemeClr val="accent5">
                              <a:lumMod val="60000"/>
                              <a:lumOff val="40000"/>
                            </a:schemeClr>
                          </a:solidFill>
                          <a:effectLst/>
                          <a:latin typeface="Arial"/>
                          <a:ea typeface="Calibri"/>
                          <a:cs typeface="Times New Roman"/>
                        </a:rPr>
                        <a:t>¿Dónde?</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r>
              <a:tr h="1836000">
                <a:tc>
                  <a:txBody>
                    <a:bodyPr/>
                    <a:lstStyle/>
                    <a:p>
                      <a:pPr algn="just">
                        <a:lnSpc>
                          <a:spcPct val="150000"/>
                        </a:lnSpc>
                        <a:spcAft>
                          <a:spcPts val="0"/>
                        </a:spcAft>
                      </a:pPr>
                      <a:r>
                        <a:rPr lang="es-EC" sz="1200" b="1" dirty="0">
                          <a:solidFill>
                            <a:schemeClr val="bg1"/>
                          </a:solidFill>
                          <a:effectLst/>
                          <a:latin typeface="Arial"/>
                          <a:ea typeface="Calibri"/>
                          <a:cs typeface="Times New Roman"/>
                        </a:rPr>
                        <a:t>El que inicia</a:t>
                      </a:r>
                      <a:endParaRPr lang="es-EC" sz="11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a:lnSpc>
                          <a:spcPct val="150000"/>
                        </a:lnSpc>
                        <a:spcAft>
                          <a:spcPts val="0"/>
                        </a:spcAft>
                      </a:pPr>
                      <a:r>
                        <a:rPr lang="es-EC" sz="1000" dirty="0" smtClean="0">
                          <a:effectLst/>
                          <a:latin typeface="+mn-lt"/>
                          <a:ea typeface="Calibri"/>
                          <a:cs typeface="Times New Roman"/>
                        </a:rPr>
                        <a:t>Las </a:t>
                      </a:r>
                      <a:r>
                        <a:rPr lang="es-EC" sz="1000" dirty="0">
                          <a:effectLst/>
                          <a:latin typeface="+mn-lt"/>
                          <a:ea typeface="Calibri"/>
                          <a:cs typeface="Times New Roman"/>
                        </a:rPr>
                        <a:t>madres de familia.</a:t>
                      </a:r>
                    </a:p>
                    <a:p>
                      <a:pPr algn="ctr">
                        <a:lnSpc>
                          <a:spcPct val="150000"/>
                        </a:lnSpc>
                        <a:spcAft>
                          <a:spcPts val="0"/>
                        </a:spcAft>
                      </a:pPr>
                      <a:r>
                        <a:rPr lang="es-EC" sz="1000" dirty="0">
                          <a:effectLst/>
                          <a:latin typeface="+mn-lt"/>
                          <a:ea typeface="Calibri"/>
                          <a:cs typeface="Times New Roman"/>
                        </a:rPr>
                        <a:t>Familiares o amigos de enfermo.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1000" dirty="0">
                          <a:effectLst/>
                          <a:latin typeface="+mn-lt"/>
                          <a:ea typeface="Calibri"/>
                          <a:cs typeface="Times New Roman"/>
                        </a:rPr>
                        <a:t>Cuando inicia la alimentación del bebe.</a:t>
                      </a:r>
                    </a:p>
                    <a:p>
                      <a:pPr algn="just">
                        <a:lnSpc>
                          <a:spcPct val="150000"/>
                        </a:lnSpc>
                        <a:spcAft>
                          <a:spcPts val="0"/>
                        </a:spcAft>
                      </a:pPr>
                      <a:r>
                        <a:rPr lang="es-EC" sz="1000" dirty="0" smtClean="0">
                          <a:effectLst/>
                          <a:latin typeface="+mn-lt"/>
                          <a:ea typeface="Calibri"/>
                          <a:cs typeface="Times New Roman"/>
                        </a:rPr>
                        <a:t>Para</a:t>
                      </a:r>
                      <a:r>
                        <a:rPr lang="es-EC" sz="1000" baseline="0" dirty="0" smtClean="0">
                          <a:effectLst/>
                          <a:latin typeface="+mn-lt"/>
                          <a:ea typeface="Calibri"/>
                          <a:cs typeface="Times New Roman"/>
                        </a:rPr>
                        <a:t> </a:t>
                      </a:r>
                      <a:r>
                        <a:rPr lang="es-EC" sz="1000" dirty="0" smtClean="0">
                          <a:effectLst/>
                          <a:latin typeface="+mn-lt"/>
                          <a:ea typeface="Calibri"/>
                          <a:cs typeface="Times New Roman"/>
                        </a:rPr>
                        <a:t>la </a:t>
                      </a:r>
                      <a:r>
                        <a:rPr lang="es-EC" sz="1000" dirty="0">
                          <a:effectLst/>
                          <a:latin typeface="+mn-lt"/>
                          <a:ea typeface="Calibri"/>
                          <a:cs typeface="Times New Roman"/>
                        </a:rPr>
                        <a:t>alimentación de ancianos y enfermos.</a:t>
                      </a:r>
                    </a:p>
                    <a:p>
                      <a:pPr algn="just">
                        <a:lnSpc>
                          <a:spcPct val="150000"/>
                        </a:lnSpc>
                        <a:spcAft>
                          <a:spcPts val="0"/>
                        </a:spcAft>
                      </a:pPr>
                      <a:r>
                        <a:rPr lang="es-EC" sz="10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1000" dirty="0">
                          <a:effectLst/>
                          <a:latin typeface="+mn-lt"/>
                          <a:ea typeface="Calibri"/>
                          <a:cs typeface="Times New Roman"/>
                        </a:rPr>
                        <a:t>Producto recomendado por pediatra y doctores por beneficios de materia prima.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1000" dirty="0">
                          <a:effectLst/>
                          <a:latin typeface="+mn-lt"/>
                          <a:ea typeface="Calibri"/>
                          <a:cs typeface="Times New Roman"/>
                        </a:rPr>
                        <a:t>Momento de elección de producto que necesita el niño en su alimentación.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1000" dirty="0">
                          <a:effectLst/>
                          <a:latin typeface="+mn-lt"/>
                          <a:ea typeface="Calibri"/>
                          <a:cs typeface="Times New Roman"/>
                        </a:rPr>
                        <a:t>Puntos de venta del producto, supermercados, farmacias.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36000">
                <a:tc>
                  <a:txBody>
                    <a:bodyPr/>
                    <a:lstStyle/>
                    <a:p>
                      <a:pPr algn="just">
                        <a:lnSpc>
                          <a:spcPct val="150000"/>
                        </a:lnSpc>
                        <a:spcAft>
                          <a:spcPts val="0"/>
                        </a:spcAft>
                      </a:pPr>
                      <a:r>
                        <a:rPr lang="es-EC" sz="1200" b="1" dirty="0">
                          <a:solidFill>
                            <a:schemeClr val="bg1"/>
                          </a:solidFill>
                          <a:effectLst/>
                          <a:latin typeface="Arial"/>
                          <a:ea typeface="Calibri"/>
                          <a:cs typeface="Times New Roman"/>
                        </a:rPr>
                        <a:t>El que influye</a:t>
                      </a:r>
                      <a:endParaRPr lang="es-EC" sz="11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just">
                        <a:lnSpc>
                          <a:spcPct val="150000"/>
                        </a:lnSpc>
                        <a:spcAft>
                          <a:spcPts val="0"/>
                        </a:spcAft>
                      </a:pPr>
                      <a:r>
                        <a:rPr lang="es-EC" sz="1000">
                          <a:effectLst/>
                          <a:latin typeface="+mn-lt"/>
                          <a:ea typeface="Calibri"/>
                          <a:cs typeface="Times New Roman"/>
                        </a:rPr>
                        <a:t>Familiares, conocidos amigos, Medios de comunicación.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1000" dirty="0">
                          <a:effectLst/>
                          <a:latin typeface="+mn-lt"/>
                          <a:ea typeface="Calibri"/>
                          <a:cs typeface="Times New Roman"/>
                        </a:rPr>
                        <a:t>Dando referencias como un producto beneficios y de buena calidad.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1000" dirty="0">
                          <a:effectLst/>
                          <a:latin typeface="+mn-lt"/>
                          <a:ea typeface="Calibri"/>
                          <a:cs typeface="Times New Roman"/>
                        </a:rPr>
                        <a:t>Por los beneficios del producto. Por influencia del pediatra.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1000" dirty="0">
                          <a:effectLst/>
                          <a:latin typeface="+mn-lt"/>
                          <a:ea typeface="Calibri"/>
                          <a:cs typeface="Times New Roman"/>
                        </a:rPr>
                        <a:t>Momento de elección de producto que necesita el niño en su alimentación.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1000" dirty="0">
                          <a:effectLst/>
                          <a:latin typeface="+mn-lt"/>
                          <a:ea typeface="Calibri"/>
                          <a:cs typeface="Times New Roman"/>
                        </a:rPr>
                        <a:t>En supermercados, farmacias.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1" name="12 Grupo"/>
          <p:cNvGrpSpPr/>
          <p:nvPr/>
        </p:nvGrpSpPr>
        <p:grpSpPr>
          <a:xfrm>
            <a:off x="216024" y="44704"/>
            <a:ext cx="8927976" cy="6408632"/>
            <a:chOff x="216024" y="44704"/>
            <a:chExt cx="8927976" cy="6408632"/>
          </a:xfrm>
        </p:grpSpPr>
        <p:pic>
          <p:nvPicPr>
            <p:cNvPr id="32"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33" name="11 Grupo"/>
            <p:cNvGrpSpPr/>
            <p:nvPr/>
          </p:nvGrpSpPr>
          <p:grpSpPr>
            <a:xfrm>
              <a:off x="216024" y="1052736"/>
              <a:ext cx="8927976" cy="5400600"/>
              <a:chOff x="216024" y="1052736"/>
              <a:chExt cx="8927976" cy="5400600"/>
            </a:xfrm>
          </p:grpSpPr>
          <p:sp>
            <p:nvSpPr>
              <p:cNvPr id="34" name="33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35" name="34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36" name="35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7"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grpSp>
      </p:grpSp>
    </p:spTree>
    <p:extLst>
      <p:ext uri="{BB962C8B-B14F-4D97-AF65-F5344CB8AC3E}">
        <p14:creationId xmlns:p14="http://schemas.microsoft.com/office/powerpoint/2010/main" xmlns="" val="961716965"/>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940966"/>
          </a:xfrm>
        </p:spPr>
        <p:txBody>
          <a:bodyPr/>
          <a:lstStyle/>
          <a:p>
            <a:r>
              <a:rPr lang="es-EC" dirty="0" smtClean="0"/>
              <a:t>Kambri S.A. </a:t>
            </a:r>
            <a:endParaRPr lang="es-EC" dirty="0"/>
          </a:p>
        </p:txBody>
      </p:sp>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8"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pic>
        <p:nvPicPr>
          <p:cNvPr id="3080" name="Picture 8" descr="C:\Users\Nathaly\Desktop\AAA\compota fichaa.png"/>
          <p:cNvPicPr>
            <a:picLocks noChangeAspect="1" noChangeArrowheads="1"/>
          </p:cNvPicPr>
          <p:nvPr/>
        </p:nvPicPr>
        <p:blipFill>
          <a:blip r:embed="rId5" cstate="print"/>
          <a:srcRect/>
          <a:stretch>
            <a:fillRect/>
          </a:stretch>
        </p:blipFill>
        <p:spPr bwMode="auto">
          <a:xfrm>
            <a:off x="2894117" y="1340768"/>
            <a:ext cx="3334067" cy="4752000"/>
          </a:xfrm>
          <a:prstGeom prst="rect">
            <a:avLst/>
          </a:prstGeom>
          <a:ln>
            <a:noFill/>
          </a:ln>
          <a:effectLst>
            <a:outerShdw blurRad="190500" algn="tl" rotWithShape="0">
              <a:srgbClr val="000000">
                <a:alpha val="70000"/>
              </a:srgbClr>
            </a:outerShdw>
          </a:effectLst>
        </p:spPr>
      </p:pic>
      <p:sp>
        <p:nvSpPr>
          <p:cNvPr id="24" name="22 Marcador de contenido"/>
          <p:cNvSpPr txBox="1">
            <a:spLocks/>
          </p:cNvSpPr>
          <p:nvPr/>
        </p:nvSpPr>
        <p:spPr>
          <a:xfrm>
            <a:off x="467544" y="1988840"/>
            <a:ext cx="2448272" cy="17281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C"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¿Por qué compota de zanahoria blanca?</a:t>
            </a:r>
          </a:p>
        </p:txBody>
      </p:sp>
      <p:sp>
        <p:nvSpPr>
          <p:cNvPr id="26" name="25 Rectángulo"/>
          <p:cNvSpPr/>
          <p:nvPr/>
        </p:nvSpPr>
        <p:spPr>
          <a:xfrm>
            <a:off x="755576" y="3212976"/>
            <a:ext cx="2520280" cy="707886"/>
          </a:xfrm>
          <a:prstGeom prst="rect">
            <a:avLst/>
          </a:prstGeom>
        </p:spPr>
        <p:txBody>
          <a:bodyPr wrap="square">
            <a:spAutoFit/>
          </a:bodyPr>
          <a:lstStyle/>
          <a:p>
            <a:pPr marL="342900" lvl="0" indent="-342900">
              <a:spcBef>
                <a:spcPct val="20000"/>
              </a:spcBef>
              <a:defRPr/>
            </a:pPr>
            <a:r>
              <a:rPr lang="es-EC" sz="2000" b="1" dirty="0">
                <a:effectLst>
                  <a:outerShdw blurRad="38100" dist="38100" dir="2700000" algn="tl">
                    <a:srgbClr val="000000">
                      <a:alpha val="43137"/>
                    </a:srgbClr>
                  </a:outerShdw>
                </a:effectLst>
              </a:rPr>
              <a:t>¿Qué dicen los </a:t>
            </a:r>
            <a:r>
              <a:rPr lang="es-EC" sz="2000" b="1" dirty="0" smtClean="0">
                <a:effectLst>
                  <a:outerShdw blurRad="38100" dist="38100" dir="2700000" algn="tl">
                    <a:srgbClr val="000000">
                      <a:alpha val="43137"/>
                    </a:srgbClr>
                  </a:outerShdw>
                </a:effectLst>
              </a:rPr>
              <a:t>Pediatra?</a:t>
            </a:r>
            <a:endParaRPr lang="es-EC" sz="2000" b="1" dirty="0">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393893490"/>
              </p:ext>
            </p:extLst>
          </p:nvPr>
        </p:nvGraphicFramePr>
        <p:xfrm>
          <a:off x="251520" y="1412776"/>
          <a:ext cx="7920000" cy="4644000"/>
        </p:xfrm>
        <a:graphic>
          <a:graphicData uri="http://schemas.openxmlformats.org/drawingml/2006/table">
            <a:tbl>
              <a:tblPr firstRow="1" firstCol="1" bandRow="1"/>
              <a:tblGrid>
                <a:gridCol w="1260000"/>
                <a:gridCol w="1332000"/>
                <a:gridCol w="1332000"/>
                <a:gridCol w="1332000"/>
                <a:gridCol w="1332000"/>
                <a:gridCol w="1332000"/>
              </a:tblGrid>
              <a:tr h="1548000">
                <a:tc>
                  <a:txBody>
                    <a:bodyPr/>
                    <a:lstStyle/>
                    <a:p>
                      <a:pPr algn="just">
                        <a:lnSpc>
                          <a:spcPct val="150000"/>
                        </a:lnSpc>
                        <a:spcAft>
                          <a:spcPts val="0"/>
                        </a:spcAft>
                      </a:pPr>
                      <a:r>
                        <a:rPr lang="es-EC" sz="1200" b="1" dirty="0">
                          <a:solidFill>
                            <a:schemeClr val="bg1"/>
                          </a:solidFill>
                          <a:effectLst/>
                          <a:latin typeface="Arial"/>
                          <a:ea typeface="Calibri"/>
                          <a:cs typeface="Times New Roman"/>
                        </a:rPr>
                        <a:t>El que decide</a:t>
                      </a:r>
                      <a:endParaRPr lang="es-EC" sz="11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Las madres de familia.</a:t>
                      </a:r>
                      <a:endParaRPr lang="es-EC" sz="1100" dirty="0">
                        <a:solidFill>
                          <a:schemeClr val="tx1"/>
                        </a:solidFill>
                        <a:effectLst/>
                        <a:latin typeface="Calibri"/>
                        <a:ea typeface="Calibri"/>
                        <a:cs typeface="Times New Roman"/>
                      </a:endParaRPr>
                    </a:p>
                    <a:p>
                      <a:pPr algn="just">
                        <a:lnSpc>
                          <a:spcPct val="150000"/>
                        </a:lnSpc>
                        <a:spcAft>
                          <a:spcPts val="0"/>
                        </a:spcAft>
                      </a:pPr>
                      <a:r>
                        <a:rPr lang="es-EC" sz="900" dirty="0">
                          <a:solidFill>
                            <a:schemeClr val="tx1"/>
                          </a:solidFill>
                          <a:effectLst/>
                          <a:latin typeface="Arial"/>
                          <a:ea typeface="Calibri"/>
                          <a:cs typeface="Times New Roman"/>
                        </a:rPr>
                        <a:t>Familiares o amigos de enfermos.</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Por información de terceros como los medios publicitarios o basados en experiencias de consumo.</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Por beneficio. Por rápida </a:t>
                      </a:r>
                      <a:r>
                        <a:rPr lang="es-EC" sz="900" dirty="0" smtClean="0">
                          <a:solidFill>
                            <a:schemeClr val="tx1"/>
                          </a:solidFill>
                          <a:effectLst/>
                          <a:latin typeface="Arial"/>
                          <a:ea typeface="Calibri"/>
                          <a:cs typeface="Times New Roman"/>
                        </a:rPr>
                        <a:t>adquisición. </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Basado en la perspectivas del producto.</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En Supermercados, farmacias.</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48000">
                <a:tc>
                  <a:txBody>
                    <a:bodyPr/>
                    <a:lstStyle/>
                    <a:p>
                      <a:pPr algn="just">
                        <a:lnSpc>
                          <a:spcPct val="150000"/>
                        </a:lnSpc>
                        <a:spcAft>
                          <a:spcPts val="0"/>
                        </a:spcAft>
                      </a:pPr>
                      <a:r>
                        <a:rPr lang="es-EC" sz="1200" b="1" dirty="0">
                          <a:solidFill>
                            <a:schemeClr val="bg1"/>
                          </a:solidFill>
                          <a:effectLst/>
                          <a:latin typeface="Arial"/>
                          <a:ea typeface="Calibri"/>
                          <a:cs typeface="Times New Roman"/>
                        </a:rPr>
                        <a:t>El que compra</a:t>
                      </a:r>
                      <a:endParaRPr lang="es-EC" sz="11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Las madres de familia, </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Para la alimentación y desarrollo del bebe.</a:t>
                      </a:r>
                      <a:endParaRPr lang="es-EC" sz="1100" dirty="0">
                        <a:solidFill>
                          <a:schemeClr val="tx1"/>
                        </a:solidFill>
                        <a:effectLst/>
                        <a:latin typeface="Calibri"/>
                        <a:ea typeface="Calibri"/>
                        <a:cs typeface="Times New Roman"/>
                      </a:endParaRPr>
                    </a:p>
                    <a:p>
                      <a:pPr algn="just">
                        <a:lnSpc>
                          <a:spcPct val="150000"/>
                        </a:lnSpc>
                        <a:spcAft>
                          <a:spcPts val="0"/>
                        </a:spcAft>
                      </a:pPr>
                      <a:r>
                        <a:rPr lang="es-EC" sz="900" dirty="0">
                          <a:solidFill>
                            <a:schemeClr val="tx1"/>
                          </a:solidFill>
                          <a:effectLst/>
                          <a:latin typeface="Arial"/>
                          <a:ea typeface="Calibri"/>
                          <a:cs typeface="Times New Roman"/>
                        </a:rPr>
                        <a:t>Por problemas de digestión.</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Por beneficio.</a:t>
                      </a:r>
                      <a:endParaRPr lang="es-EC" sz="1100" dirty="0">
                        <a:solidFill>
                          <a:schemeClr val="tx1"/>
                        </a:solidFill>
                        <a:effectLst/>
                        <a:latin typeface="Calibri"/>
                        <a:ea typeface="Calibri"/>
                        <a:cs typeface="Times New Roman"/>
                      </a:endParaRPr>
                    </a:p>
                    <a:p>
                      <a:pPr algn="just">
                        <a:lnSpc>
                          <a:spcPct val="150000"/>
                        </a:lnSpc>
                        <a:spcAft>
                          <a:spcPts val="0"/>
                        </a:spcAft>
                      </a:pPr>
                      <a:r>
                        <a:rPr lang="es-EC" sz="900" dirty="0">
                          <a:solidFill>
                            <a:schemeClr val="tx1"/>
                          </a:solidFill>
                          <a:effectLst/>
                          <a:latin typeface="Arial"/>
                          <a:ea typeface="Calibri"/>
                          <a:cs typeface="Times New Roman"/>
                        </a:rPr>
                        <a:t>Por rápida </a:t>
                      </a:r>
                      <a:r>
                        <a:rPr lang="es-EC" sz="900" dirty="0" smtClean="0">
                          <a:solidFill>
                            <a:schemeClr val="tx1"/>
                          </a:solidFill>
                          <a:effectLst/>
                          <a:latin typeface="Arial"/>
                          <a:ea typeface="Calibri"/>
                          <a:cs typeface="Times New Roman"/>
                        </a:rPr>
                        <a:t>adquisición, </a:t>
                      </a:r>
                      <a:r>
                        <a:rPr lang="es-EC" sz="900" dirty="0">
                          <a:solidFill>
                            <a:schemeClr val="tx1"/>
                          </a:solidFill>
                          <a:effectLst/>
                          <a:latin typeface="Arial"/>
                          <a:ea typeface="Calibri"/>
                          <a:cs typeface="Times New Roman"/>
                        </a:rPr>
                        <a:t>Por ahorro de tiempo.</a:t>
                      </a:r>
                      <a:endParaRPr lang="es-EC" sz="1100" dirty="0">
                        <a:solidFill>
                          <a:schemeClr val="tx1"/>
                        </a:solidFill>
                        <a:effectLst/>
                        <a:latin typeface="Calibri"/>
                        <a:ea typeface="Calibri"/>
                        <a:cs typeface="Times New Roman"/>
                      </a:endParaRPr>
                    </a:p>
                    <a:p>
                      <a:pPr algn="just">
                        <a:lnSpc>
                          <a:spcPct val="150000"/>
                        </a:lnSpc>
                        <a:spcAft>
                          <a:spcPts val="0"/>
                        </a:spcAft>
                      </a:pPr>
                      <a:r>
                        <a:rPr lang="es-EC" sz="900" dirty="0">
                          <a:solidFill>
                            <a:schemeClr val="tx1"/>
                          </a:solidFill>
                          <a:effectLst/>
                          <a:latin typeface="Arial"/>
                          <a:ea typeface="Calibri"/>
                          <a:cs typeface="Times New Roman"/>
                        </a:rPr>
                        <a:t> </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Luego de la toma de decisión de compra.</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Puntos de venta del producto.</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48000">
                <a:tc>
                  <a:txBody>
                    <a:bodyPr/>
                    <a:lstStyle/>
                    <a:p>
                      <a:pPr algn="just">
                        <a:lnSpc>
                          <a:spcPct val="150000"/>
                        </a:lnSpc>
                        <a:spcAft>
                          <a:spcPts val="0"/>
                        </a:spcAft>
                      </a:pPr>
                      <a:r>
                        <a:rPr lang="es-EC" sz="1200" b="1" dirty="0">
                          <a:solidFill>
                            <a:schemeClr val="bg1"/>
                          </a:solidFill>
                          <a:effectLst/>
                          <a:latin typeface="Arial"/>
                          <a:ea typeface="Calibri"/>
                          <a:cs typeface="Times New Roman"/>
                        </a:rPr>
                        <a:t>El que usa</a:t>
                      </a:r>
                      <a:endParaRPr lang="es-EC" sz="11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Niños de 6 meses de nacido en adelante.</a:t>
                      </a:r>
                      <a:endParaRPr lang="es-EC" sz="1100" dirty="0">
                        <a:solidFill>
                          <a:schemeClr val="tx1"/>
                        </a:solidFill>
                        <a:effectLst/>
                        <a:latin typeface="Calibri"/>
                        <a:ea typeface="Calibri"/>
                        <a:cs typeface="Times New Roman"/>
                      </a:endParaRPr>
                    </a:p>
                    <a:p>
                      <a:pPr algn="just">
                        <a:lnSpc>
                          <a:spcPct val="150000"/>
                        </a:lnSpc>
                        <a:spcAft>
                          <a:spcPts val="0"/>
                        </a:spcAft>
                      </a:pPr>
                      <a:r>
                        <a:rPr lang="es-EC" sz="900" dirty="0">
                          <a:solidFill>
                            <a:schemeClr val="tx1"/>
                          </a:solidFill>
                          <a:effectLst/>
                          <a:latin typeface="Arial"/>
                          <a:ea typeface="Calibri"/>
                          <a:cs typeface="Times New Roman"/>
                        </a:rPr>
                        <a:t>Personas con problemas digestivos.</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Adquiere el producto en envase de vidrio, cerrado herméticamente, y con las especificaciones y uso del producto.</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Para el desarrollo mental y físico del bebe.</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En la etapa de crecimiento y necesidad de beneficio.</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C" sz="900" dirty="0">
                          <a:solidFill>
                            <a:schemeClr val="tx1"/>
                          </a:solidFill>
                          <a:effectLst/>
                          <a:latin typeface="Arial"/>
                          <a:ea typeface="Calibri"/>
                          <a:cs typeface="Times New Roman"/>
                        </a:rPr>
                        <a:t>Puntos de venta.</a:t>
                      </a:r>
                      <a:endParaRPr lang="es-EC"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xmlns="" val="1685952846"/>
              </p:ext>
            </p:extLst>
          </p:nvPr>
        </p:nvGraphicFramePr>
        <p:xfrm>
          <a:off x="1547664" y="908720"/>
          <a:ext cx="6624737" cy="504055"/>
        </p:xfrm>
        <a:graphic>
          <a:graphicData uri="http://schemas.openxmlformats.org/drawingml/2006/table">
            <a:tbl>
              <a:tblPr firstRow="1" firstCol="1" bandRow="1"/>
              <a:tblGrid>
                <a:gridCol w="1276657"/>
                <a:gridCol w="1446877"/>
                <a:gridCol w="1446877"/>
                <a:gridCol w="1276657"/>
                <a:gridCol w="1177669"/>
              </a:tblGrid>
              <a:tr h="504055">
                <a:tc>
                  <a:txBody>
                    <a:bodyPr/>
                    <a:lstStyle/>
                    <a:p>
                      <a:pPr algn="just">
                        <a:lnSpc>
                          <a:spcPct val="150000"/>
                        </a:lnSpc>
                        <a:spcAft>
                          <a:spcPts val="0"/>
                        </a:spcAft>
                      </a:pPr>
                      <a:r>
                        <a:rPr lang="es-EC" sz="1200" b="1" dirty="0">
                          <a:solidFill>
                            <a:schemeClr val="accent5">
                              <a:lumMod val="60000"/>
                              <a:lumOff val="40000"/>
                            </a:schemeClr>
                          </a:solidFill>
                          <a:effectLst/>
                          <a:latin typeface="Arial"/>
                          <a:ea typeface="Calibri"/>
                          <a:cs typeface="Times New Roman"/>
                        </a:rPr>
                        <a:t>¿Quién?</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just">
                        <a:lnSpc>
                          <a:spcPct val="150000"/>
                        </a:lnSpc>
                        <a:spcAft>
                          <a:spcPts val="0"/>
                        </a:spcAft>
                      </a:pPr>
                      <a:r>
                        <a:rPr lang="es-EC" sz="1200" b="1" dirty="0">
                          <a:solidFill>
                            <a:schemeClr val="accent5">
                              <a:lumMod val="60000"/>
                              <a:lumOff val="40000"/>
                            </a:schemeClr>
                          </a:solidFill>
                          <a:effectLst/>
                          <a:latin typeface="Arial"/>
                          <a:ea typeface="Calibri"/>
                          <a:cs typeface="Times New Roman"/>
                        </a:rPr>
                        <a:t>¿Cómo?</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just">
                        <a:lnSpc>
                          <a:spcPct val="150000"/>
                        </a:lnSpc>
                        <a:spcAft>
                          <a:spcPts val="0"/>
                        </a:spcAft>
                      </a:pPr>
                      <a:r>
                        <a:rPr lang="es-EC" sz="1200" b="1" dirty="0">
                          <a:solidFill>
                            <a:schemeClr val="accent5">
                              <a:lumMod val="60000"/>
                              <a:lumOff val="40000"/>
                            </a:schemeClr>
                          </a:solidFill>
                          <a:effectLst/>
                          <a:latin typeface="Arial"/>
                          <a:ea typeface="Calibri"/>
                          <a:cs typeface="Times New Roman"/>
                        </a:rPr>
                        <a:t>¿Por qué?</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just">
                        <a:lnSpc>
                          <a:spcPct val="150000"/>
                        </a:lnSpc>
                        <a:spcAft>
                          <a:spcPts val="0"/>
                        </a:spcAft>
                      </a:pPr>
                      <a:r>
                        <a:rPr lang="es-EC" sz="1200" b="1" dirty="0">
                          <a:solidFill>
                            <a:schemeClr val="accent5">
                              <a:lumMod val="60000"/>
                              <a:lumOff val="40000"/>
                            </a:schemeClr>
                          </a:solidFill>
                          <a:effectLst/>
                          <a:latin typeface="Arial"/>
                          <a:ea typeface="Calibri"/>
                          <a:cs typeface="Times New Roman"/>
                        </a:rPr>
                        <a:t>¿Cuándo?</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just">
                        <a:lnSpc>
                          <a:spcPct val="150000"/>
                        </a:lnSpc>
                        <a:spcAft>
                          <a:spcPts val="0"/>
                        </a:spcAft>
                      </a:pPr>
                      <a:r>
                        <a:rPr lang="es-EC" sz="1200" b="1" dirty="0">
                          <a:solidFill>
                            <a:schemeClr val="accent5">
                              <a:lumMod val="60000"/>
                              <a:lumOff val="40000"/>
                            </a:schemeClr>
                          </a:solidFill>
                          <a:effectLst/>
                          <a:latin typeface="Arial"/>
                          <a:ea typeface="Calibri"/>
                          <a:cs typeface="Times New Roman"/>
                        </a:rPr>
                        <a:t>¿Dónde?</a:t>
                      </a:r>
                      <a:endParaRPr lang="es-EC" sz="1100" dirty="0">
                        <a:solidFill>
                          <a:schemeClr val="accent5">
                            <a:lumMod val="60000"/>
                            <a:lumOff val="40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r>
            </a:tbl>
          </a:graphicData>
        </a:graphic>
      </p:graphicFrame>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2534372607"/>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1498178"/>
          </a:xfrm>
        </p:spPr>
        <p:txBody>
          <a:bodyPr>
            <a:normAutofit/>
          </a:bodyPr>
          <a:lstStyle/>
          <a:p>
            <a:r>
              <a:rPr lang="es-EC" b="1" dirty="0" smtClean="0">
                <a:latin typeface="Candara" pitchFamily="34" charset="0"/>
              </a:rPr>
              <a:t>Matriz de Implicación- (FCB)</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628800"/>
            <a:ext cx="5748971" cy="3362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2 Marcador de contenido"/>
          <p:cNvSpPr txBox="1">
            <a:spLocks/>
          </p:cNvSpPr>
          <p:nvPr/>
        </p:nvSpPr>
        <p:spPr>
          <a:xfrm>
            <a:off x="1907704" y="5085184"/>
            <a:ext cx="6169496" cy="1171600"/>
          </a:xfrm>
          <a:prstGeom prst="rect">
            <a:avLst/>
          </a:prstGeom>
        </p:spPr>
        <p:txBody>
          <a:bodyPr vert="horz" rtlCol="0">
            <a:normAutofit fontScale="55000" lnSpcReduction="20000"/>
          </a:bodyPr>
          <a:lst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a:lstStyle>
          <a:p>
            <a:pPr marL="114300" indent="0">
              <a:buFont typeface="Wingdings"/>
              <a:buNone/>
            </a:pPr>
            <a:r>
              <a:rPr lang="es-EC" b="1" dirty="0" smtClean="0"/>
              <a:t>Dónde: </a:t>
            </a:r>
            <a:endParaRPr lang="es-EC" dirty="0" smtClean="0"/>
          </a:p>
          <a:p>
            <a:r>
              <a:rPr lang="es-EC" b="1" dirty="0" smtClean="0"/>
              <a:t>a: actuar.</a:t>
            </a:r>
            <a:endParaRPr lang="es-EC" dirty="0" smtClean="0"/>
          </a:p>
          <a:p>
            <a:r>
              <a:rPr lang="es-EC" b="1" dirty="0" smtClean="0"/>
              <a:t>e: evaluación.</a:t>
            </a:r>
            <a:endParaRPr lang="es-EC" dirty="0" smtClean="0"/>
          </a:p>
          <a:p>
            <a:r>
              <a:rPr lang="es-EC" b="1" dirty="0" smtClean="0"/>
              <a:t>i: información.</a:t>
            </a:r>
            <a:endParaRPr lang="es-EC" dirty="0" smtClean="0"/>
          </a:p>
          <a:p>
            <a:pPr marL="114300" indent="0">
              <a:buFont typeface="Wingdings"/>
              <a:buNone/>
            </a:pPr>
            <a:endParaRPr lang="es-EC" dirty="0"/>
          </a:p>
        </p:txBody>
      </p:sp>
      <p:grpSp>
        <p:nvGrpSpPr>
          <p:cNvPr id="6" name="12 Grupo"/>
          <p:cNvGrpSpPr/>
          <p:nvPr/>
        </p:nvGrpSpPr>
        <p:grpSpPr>
          <a:xfrm>
            <a:off x="216024" y="44704"/>
            <a:ext cx="8964488" cy="6662548"/>
            <a:chOff x="216024" y="44704"/>
            <a:chExt cx="8964488" cy="6662548"/>
          </a:xfrm>
        </p:grpSpPr>
        <p:pic>
          <p:nvPicPr>
            <p:cNvPr id="7"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8" name="11 Grupo"/>
            <p:cNvGrpSpPr/>
            <p:nvPr/>
          </p:nvGrpSpPr>
          <p:grpSpPr>
            <a:xfrm>
              <a:off x="216024" y="1052736"/>
              <a:ext cx="8964488" cy="5654516"/>
              <a:chOff x="216024" y="1052736"/>
              <a:chExt cx="8964488" cy="5654516"/>
            </a:xfrm>
          </p:grpSpPr>
          <p:sp>
            <p:nvSpPr>
              <p:cNvPr id="9" name="8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1" name="10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2"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3" name="12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12408982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 Grupo"/>
          <p:cNvGrpSpPr/>
          <p:nvPr/>
        </p:nvGrpSpPr>
        <p:grpSpPr>
          <a:xfrm>
            <a:off x="216024" y="44704"/>
            <a:ext cx="8964488" cy="6662548"/>
            <a:chOff x="216024" y="44704"/>
            <a:chExt cx="8964488" cy="6662548"/>
          </a:xfrm>
        </p:grpSpPr>
        <p:pic>
          <p:nvPicPr>
            <p:cNvPr id="4"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5" name="11 Grupo"/>
            <p:cNvGrpSpPr/>
            <p:nvPr/>
          </p:nvGrpSpPr>
          <p:grpSpPr>
            <a:xfrm>
              <a:off x="216024" y="1052736"/>
              <a:ext cx="8964488" cy="5654516"/>
              <a:chOff x="216024" y="1052736"/>
              <a:chExt cx="8964488" cy="5654516"/>
            </a:xfrm>
          </p:grpSpPr>
          <p:pic>
            <p:nvPicPr>
              <p:cNvPr id="11"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6" name="5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7" name="6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9"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2" name="1 Título"/>
          <p:cNvSpPr>
            <a:spLocks noGrp="1"/>
          </p:cNvSpPr>
          <p:nvPr>
            <p:ph type="title"/>
          </p:nvPr>
        </p:nvSpPr>
        <p:spPr>
          <a:xfrm>
            <a:off x="755576" y="1700808"/>
            <a:ext cx="7620000" cy="2506290"/>
          </a:xfrm>
        </p:spPr>
        <p:txBody>
          <a:bodyPr>
            <a:normAutofit/>
          </a:bodyPr>
          <a:lstStyle/>
          <a:p>
            <a:r>
              <a:rPr lang="es-EC" b="1" dirty="0" smtClean="0">
                <a:latin typeface="Candara" pitchFamily="34" charset="0"/>
              </a:rPr>
              <a:t>Estrategias </a:t>
            </a:r>
          </a:p>
        </p:txBody>
      </p:sp>
    </p:spTree>
    <p:extLst>
      <p:ext uri="{BB962C8B-B14F-4D97-AF65-F5344CB8AC3E}">
        <p14:creationId xmlns:p14="http://schemas.microsoft.com/office/powerpoint/2010/main" xmlns="" val="413653942"/>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1714202"/>
          </a:xfrm>
        </p:spPr>
        <p:txBody>
          <a:bodyPr>
            <a:normAutofit/>
          </a:bodyPr>
          <a:lstStyle/>
          <a:p>
            <a:r>
              <a:rPr lang="es-EC" sz="4000" b="1" dirty="0" smtClean="0">
                <a:latin typeface="Candara" pitchFamily="34" charset="0"/>
              </a:rPr>
              <a:t>Estrategia básica de desarrollo (Porter)</a:t>
            </a: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457200" y="2708920"/>
            <a:ext cx="7620000" cy="2880320"/>
          </a:xfrm>
        </p:spPr>
        <p:txBody>
          <a:bodyPr/>
          <a:lstStyle/>
          <a:p>
            <a:pPr lvl="0">
              <a:buNone/>
            </a:pPr>
            <a:r>
              <a:rPr lang="es-ES" b="1" dirty="0" smtClean="0"/>
              <a:t> </a:t>
            </a:r>
            <a:r>
              <a:rPr lang="es-ES" sz="2800" b="1" dirty="0">
                <a:effectLst>
                  <a:glow rad="101600">
                    <a:schemeClr val="bg1">
                      <a:alpha val="60000"/>
                    </a:schemeClr>
                  </a:glow>
                </a:effectLst>
                <a:cs typeface="Arial" pitchFamily="34" charset="0"/>
              </a:rPr>
              <a:t>Estrategia de </a:t>
            </a:r>
            <a:r>
              <a:rPr lang="es-ES" sz="2800" b="1" dirty="0" smtClean="0">
                <a:effectLst>
                  <a:glow rad="101600">
                    <a:schemeClr val="bg1">
                      <a:alpha val="60000"/>
                    </a:schemeClr>
                  </a:glow>
                </a:effectLst>
                <a:cs typeface="Arial" pitchFamily="34" charset="0"/>
              </a:rPr>
              <a:t>Diferenciación</a:t>
            </a:r>
            <a:endParaRPr lang="es-ES" sz="2800" b="1" dirty="0">
              <a:effectLst>
                <a:glow rad="101600">
                  <a:schemeClr val="bg1">
                    <a:alpha val="60000"/>
                  </a:schemeClr>
                </a:glow>
              </a:effectLst>
              <a:cs typeface="Arial" pitchFamily="34" charset="0"/>
            </a:endParaRPr>
          </a:p>
          <a:p>
            <a:pPr marL="114300" lvl="0" indent="0">
              <a:buNone/>
            </a:pPr>
            <a:endParaRPr lang="es-EC" sz="2800" b="1" dirty="0">
              <a:effectLst>
                <a:glow rad="101600">
                  <a:schemeClr val="bg1">
                    <a:alpha val="60000"/>
                  </a:schemeClr>
                </a:glow>
              </a:effectLst>
              <a:cs typeface="Arial" pitchFamily="34" charset="0"/>
            </a:endParaRPr>
          </a:p>
          <a:p>
            <a:pPr marL="114300" indent="0">
              <a:buNone/>
            </a:pPr>
            <a:r>
              <a:rPr lang="es-ES" sz="2400" dirty="0" smtClean="0">
                <a:latin typeface="Arial" pitchFamily="34" charset="0"/>
                <a:cs typeface="Arial" pitchFamily="34" charset="0"/>
              </a:rPr>
              <a:t>     </a:t>
            </a:r>
            <a:r>
              <a:rPr lang="es-ES" sz="2400" dirty="0" smtClean="0">
                <a:cs typeface="Arial" pitchFamily="34" charset="0"/>
              </a:rPr>
              <a:t>Materia </a:t>
            </a:r>
            <a:r>
              <a:rPr lang="es-ES" sz="2400" dirty="0">
                <a:cs typeface="Arial" pitchFamily="34" charset="0"/>
              </a:rPr>
              <a:t>prima </a:t>
            </a:r>
            <a:r>
              <a:rPr lang="es-ES" sz="2400" dirty="0" smtClean="0">
                <a:cs typeface="Arial" pitchFamily="34" charset="0"/>
              </a:rPr>
              <a:t>diferente.</a:t>
            </a:r>
            <a:endParaRPr lang="es-EC" sz="2400" dirty="0">
              <a:cs typeface="Arial" pitchFamily="34" charset="0"/>
            </a:endParaRPr>
          </a:p>
          <a:p>
            <a:endParaRPr lang="es-EC" dirty="0"/>
          </a:p>
        </p:txBody>
      </p:sp>
    </p:spTree>
    <p:extLst>
      <p:ext uri="{BB962C8B-B14F-4D97-AF65-F5344CB8AC3E}">
        <p14:creationId xmlns:p14="http://schemas.microsoft.com/office/powerpoint/2010/main" xmlns="" val="724258694"/>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2002234"/>
          </a:xfrm>
        </p:spPr>
        <p:txBody>
          <a:bodyPr>
            <a:normAutofit/>
          </a:bodyPr>
          <a:lstStyle/>
          <a:p>
            <a:r>
              <a:rPr lang="es-EC" sz="4000" b="1" dirty="0" smtClean="0">
                <a:latin typeface="Candara" pitchFamily="34" charset="0"/>
              </a:rPr>
              <a:t>Estrategia Globales de Marketing</a:t>
            </a: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457200" y="2276872"/>
            <a:ext cx="7355160" cy="2880320"/>
          </a:xfrm>
        </p:spPr>
        <p:txBody>
          <a:bodyPr>
            <a:normAutofit fontScale="85000" lnSpcReduction="10000"/>
          </a:bodyPr>
          <a:lstStyle/>
          <a:p>
            <a:pPr lvl="0">
              <a:buNone/>
            </a:pPr>
            <a:r>
              <a:rPr lang="es-ES" sz="3300" b="1" dirty="0">
                <a:effectLst>
                  <a:glow rad="101600">
                    <a:schemeClr val="bg1">
                      <a:alpha val="60000"/>
                    </a:schemeClr>
                  </a:glow>
                </a:effectLst>
                <a:cs typeface="Arial" pitchFamily="34" charset="0"/>
              </a:rPr>
              <a:t>Estrategia del especialista o nicho de mercado.</a:t>
            </a:r>
          </a:p>
          <a:p>
            <a:pPr marL="114300" lvl="0" indent="0">
              <a:buNone/>
            </a:pPr>
            <a:endParaRPr lang="es-EC" sz="3300" dirty="0">
              <a:cs typeface="Arial" pitchFamily="34" charset="0"/>
            </a:endParaRPr>
          </a:p>
          <a:p>
            <a:pPr>
              <a:buFont typeface="Wingdings" pitchFamily="2" charset="2"/>
              <a:buChar char="v"/>
            </a:pPr>
            <a:r>
              <a:rPr lang="es-ES" dirty="0" smtClean="0">
                <a:cs typeface="Arial" pitchFamily="34" charset="0"/>
              </a:rPr>
              <a:t>Representa </a:t>
            </a:r>
            <a:r>
              <a:rPr lang="es-ES" dirty="0">
                <a:cs typeface="Arial" pitchFamily="34" charset="0"/>
              </a:rPr>
              <a:t>un potencial de beneficio </a:t>
            </a:r>
            <a:r>
              <a:rPr lang="es-ES" dirty="0" smtClean="0">
                <a:cs typeface="Arial" pitchFamily="34" charset="0"/>
              </a:rPr>
              <a:t>suficiente.</a:t>
            </a:r>
          </a:p>
          <a:p>
            <a:pPr>
              <a:buFont typeface="Wingdings" pitchFamily="2" charset="2"/>
              <a:buChar char="v"/>
            </a:pPr>
            <a:endParaRPr lang="es-ES" dirty="0" smtClean="0">
              <a:cs typeface="Arial" pitchFamily="34" charset="0"/>
            </a:endParaRPr>
          </a:p>
          <a:p>
            <a:pPr>
              <a:buFont typeface="Wingdings" pitchFamily="2" charset="2"/>
              <a:buChar char="v"/>
            </a:pPr>
            <a:r>
              <a:rPr lang="es-ES" dirty="0" smtClean="0">
                <a:cs typeface="Arial" pitchFamily="34" charset="0"/>
              </a:rPr>
              <a:t>Representa potencial </a:t>
            </a:r>
            <a:r>
              <a:rPr lang="es-ES" dirty="0">
                <a:cs typeface="Arial" pitchFamily="34" charset="0"/>
              </a:rPr>
              <a:t>de crecimiento</a:t>
            </a:r>
            <a:r>
              <a:rPr lang="es-ES" dirty="0" smtClean="0">
                <a:cs typeface="Arial" pitchFamily="34" charset="0"/>
              </a:rPr>
              <a:t>.</a:t>
            </a:r>
          </a:p>
          <a:p>
            <a:pPr marL="114300" indent="0">
              <a:buNone/>
            </a:pPr>
            <a:endParaRPr lang="es-EC" dirty="0">
              <a:latin typeface="Arial" pitchFamily="34" charset="0"/>
              <a:cs typeface="Arial" pitchFamily="34" charset="0"/>
            </a:endParaRPr>
          </a:p>
          <a:p>
            <a:endParaRPr lang="es-EC" dirty="0">
              <a:latin typeface="Arial" pitchFamily="34" charset="0"/>
              <a:cs typeface="Arial" pitchFamily="34" charset="0"/>
            </a:endParaRPr>
          </a:p>
        </p:txBody>
      </p:sp>
    </p:spTree>
    <p:extLst>
      <p:ext uri="{BB962C8B-B14F-4D97-AF65-F5344CB8AC3E}">
        <p14:creationId xmlns:p14="http://schemas.microsoft.com/office/powerpoint/2010/main" xmlns="" val="3340501014"/>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342900" indent="-342900"/>
            <a:r>
              <a:rPr lang="es-EC" sz="4000" b="1" dirty="0" smtClean="0">
                <a:latin typeface="Candara" pitchFamily="34" charset="0"/>
              </a:rPr>
              <a:t>Estrategia de Crecimiento</a:t>
            </a:r>
          </a:p>
        </p:txBody>
      </p:sp>
      <p:pic>
        <p:nvPicPr>
          <p:cNvPr id="4" name="3 Marcador de contenido"/>
          <p:cNvPicPr>
            <a:picLocks noGrp="1"/>
          </p:cNvPicPr>
          <p:nvPr>
            <p:ph idx="1"/>
          </p:nvPr>
        </p:nvPicPr>
        <p:blipFill rotWithShape="1">
          <a:blip r:embed="rId2" cstate="print"/>
          <a:srcRect l="28741" t="21087" r="20330" b="21324"/>
          <a:stretch/>
        </p:blipFill>
        <p:spPr bwMode="auto">
          <a:xfrm>
            <a:off x="1043608" y="1556792"/>
            <a:ext cx="6192688" cy="3528392"/>
          </a:xfrm>
          <a:prstGeom prst="rect">
            <a:avLst/>
          </a:prstGeom>
          <a:ln w="28575">
            <a:solidFill>
              <a:sysClr val="windowText" lastClr="000000"/>
            </a:solidFill>
          </a:ln>
          <a:extLst>
            <a:ext uri="{53640926-AAD7-44D8-BBD7-CCE9431645EC}">
              <a14:shadowObscured xmlns:a14="http://schemas.microsoft.com/office/drawing/2010/main" xmlns=""/>
            </a:ext>
          </a:extLst>
        </p:spPr>
      </p:pic>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29067145"/>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7620000" cy="1584176"/>
          </a:xfrm>
        </p:spPr>
        <p:txBody>
          <a:bodyPr>
            <a:normAutofit fontScale="90000"/>
          </a:bodyPr>
          <a:lstStyle/>
          <a:p>
            <a:pPr algn="ctr"/>
            <a:r>
              <a:rPr lang="es-EC" b="1" dirty="0" smtClean="0">
                <a:latin typeface="Candara" pitchFamily="34" charset="0"/>
              </a:rPr>
              <a:t>Estrategia de Boston Consulting Group (B.C.G)</a:t>
            </a:r>
            <a:r>
              <a:rPr lang="es-EC" sz="4000" dirty="0"/>
              <a:t/>
            </a:r>
            <a:br>
              <a:rPr lang="es-EC" sz="4000" dirty="0"/>
            </a:br>
            <a:endParaRPr lang="es-EC" sz="40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47" t="31140" r="48828" b="26316"/>
          <a:stretch/>
        </p:blipFill>
        <p:spPr bwMode="auto">
          <a:xfrm>
            <a:off x="1475656" y="1988840"/>
            <a:ext cx="6336704" cy="4033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1611163730"/>
      </p:ext>
    </p:extLst>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9776"/>
            <a:ext cx="8229600" cy="1143000"/>
          </a:xfrm>
        </p:spPr>
        <p:txBody>
          <a:bodyPr>
            <a:normAutofit/>
          </a:bodyPr>
          <a:lstStyle/>
          <a:p>
            <a:pPr algn="ctr"/>
            <a:r>
              <a:rPr lang="es-EC" sz="4000" b="1" dirty="0" smtClean="0">
                <a:latin typeface="Candara" pitchFamily="34" charset="0"/>
              </a:rPr>
              <a:t>Modelo estratégico de Negocio</a:t>
            </a:r>
          </a:p>
        </p:txBody>
      </p:sp>
      <p:pic>
        <p:nvPicPr>
          <p:cNvPr id="4" name="3 Imagen"/>
          <p:cNvPicPr/>
          <p:nvPr/>
        </p:nvPicPr>
        <p:blipFill>
          <a:blip r:embed="rId2" cstate="print"/>
          <a:srcRect l="24359" t="36100" r="25264" b="10016"/>
          <a:stretch>
            <a:fillRect/>
          </a:stretch>
        </p:blipFill>
        <p:spPr bwMode="auto">
          <a:xfrm>
            <a:off x="971600" y="1412776"/>
            <a:ext cx="6768752" cy="4464496"/>
          </a:xfrm>
          <a:prstGeom prst="rect">
            <a:avLst/>
          </a:prstGeom>
          <a:noFill/>
          <a:ln w="9525">
            <a:solidFill>
              <a:sysClr val="windowText" lastClr="000000"/>
            </a:solidFill>
            <a:miter lim="800000"/>
            <a:headEnd/>
            <a:tailEnd/>
          </a:ln>
          <a:effectLst>
            <a:outerShdw blurRad="63500" sx="102000" sy="102000" algn="ctr" rotWithShape="0">
              <a:prstClr val="black">
                <a:alpha val="40000"/>
              </a:prstClr>
            </a:outerShdw>
          </a:effectLst>
        </p:spPr>
      </p:pic>
      <p:grpSp>
        <p:nvGrpSpPr>
          <p:cNvPr id="23" name="12 Grupo"/>
          <p:cNvGrpSpPr/>
          <p:nvPr/>
        </p:nvGrpSpPr>
        <p:grpSpPr>
          <a:xfrm>
            <a:off x="216024" y="44704"/>
            <a:ext cx="8964488" cy="6662548"/>
            <a:chOff x="216024" y="44704"/>
            <a:chExt cx="8964488" cy="6662548"/>
          </a:xfrm>
        </p:grpSpPr>
        <p:pic>
          <p:nvPicPr>
            <p:cNvPr id="24"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25" name="11 Grupo"/>
            <p:cNvGrpSpPr/>
            <p:nvPr/>
          </p:nvGrpSpPr>
          <p:grpSpPr>
            <a:xfrm>
              <a:off x="216024" y="1052736"/>
              <a:ext cx="8964488" cy="5654516"/>
              <a:chOff x="216024" y="1052736"/>
              <a:chExt cx="8964488" cy="5654516"/>
            </a:xfrm>
          </p:grpSpPr>
          <p:sp>
            <p:nvSpPr>
              <p:cNvPr id="26" name="25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7" name="26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8" name="27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29"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30" name="2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2674049324"/>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412776"/>
            <a:ext cx="7620000" cy="1143000"/>
          </a:xfrm>
        </p:spPr>
        <p:txBody>
          <a:bodyPr/>
          <a:lstStyle/>
          <a:p>
            <a:r>
              <a:rPr lang="es-EC" b="1" dirty="0" smtClean="0"/>
              <a:t>   </a:t>
            </a:r>
            <a:r>
              <a:rPr lang="es-EC" b="1" dirty="0" smtClean="0">
                <a:latin typeface="Candara" pitchFamily="34" charset="0"/>
              </a:rPr>
              <a:t>Plan de acción</a:t>
            </a:r>
          </a:p>
        </p:txBody>
      </p:sp>
      <p:pic>
        <p:nvPicPr>
          <p:cNvPr id="1026" name="Picture 2" descr="C:\Users\ESPOL\Desktop\nbvcnbc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796572"/>
            <a:ext cx="3816424" cy="30289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2542754918"/>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685800" indent="-685800"/>
            <a:r>
              <a:rPr lang="es-EC" sz="4000" b="1" dirty="0" smtClean="0">
                <a:latin typeface="Candara" pitchFamily="34" charset="0"/>
              </a:rPr>
              <a:t>Producto</a:t>
            </a: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971600" y="1268760"/>
            <a:ext cx="7776864" cy="4585713"/>
          </a:xfrm>
        </p:spPr>
        <p:txBody>
          <a:bodyPr>
            <a:normAutofit/>
          </a:bodyPr>
          <a:lstStyle/>
          <a:p>
            <a:pPr marL="114300" indent="0">
              <a:buNone/>
            </a:pPr>
            <a:endParaRPr lang="es-EC" dirty="0"/>
          </a:p>
          <a:p>
            <a:pPr lvl="0">
              <a:buFont typeface="Wingdings" pitchFamily="2" charset="2"/>
              <a:buChar char="v"/>
            </a:pPr>
            <a:r>
              <a:rPr lang="es-ES" sz="2400" dirty="0" smtClean="0">
                <a:cs typeface="Arial" pitchFamily="34" charset="0"/>
              </a:rPr>
              <a:t>Beneficios.</a:t>
            </a:r>
          </a:p>
          <a:p>
            <a:pPr marL="0" lvl="0" indent="0">
              <a:buNone/>
            </a:pPr>
            <a:endParaRPr lang="es-EC" sz="2400" dirty="0">
              <a:cs typeface="Arial" pitchFamily="34" charset="0"/>
            </a:endParaRPr>
          </a:p>
          <a:p>
            <a:pPr lvl="0">
              <a:buFont typeface="Wingdings" pitchFamily="2" charset="2"/>
              <a:buChar char="v"/>
            </a:pPr>
            <a:r>
              <a:rPr lang="es-ES" sz="2400" dirty="0">
                <a:cs typeface="Arial" pitchFamily="34" charset="0"/>
              </a:rPr>
              <a:t>Complemento para una adecuada nutrición del bebé</a:t>
            </a:r>
            <a:r>
              <a:rPr lang="es-ES" sz="2400" dirty="0" smtClean="0">
                <a:cs typeface="Arial" pitchFamily="34" charset="0"/>
              </a:rPr>
              <a:t>.</a:t>
            </a:r>
          </a:p>
          <a:p>
            <a:pPr marL="114300" lvl="0" indent="0">
              <a:buNone/>
            </a:pPr>
            <a:endParaRPr lang="es-EC" sz="2400" dirty="0">
              <a:cs typeface="Arial" pitchFamily="34" charset="0"/>
            </a:endParaRPr>
          </a:p>
          <a:p>
            <a:pPr lvl="0">
              <a:buFont typeface="Wingdings" pitchFamily="2" charset="2"/>
              <a:buChar char="v"/>
            </a:pPr>
            <a:r>
              <a:rPr lang="es-ES" sz="2400" dirty="0" smtClean="0">
                <a:cs typeface="Arial" pitchFamily="34" charset="0"/>
              </a:rPr>
              <a:t>Producto </a:t>
            </a:r>
            <a:r>
              <a:rPr lang="es-ES" sz="2400" dirty="0">
                <a:cs typeface="Arial" pitchFamily="34" charset="0"/>
              </a:rPr>
              <a:t>listo para su consumo. </a:t>
            </a:r>
            <a:endParaRPr lang="es-ES" sz="2400" dirty="0" smtClean="0">
              <a:cs typeface="Arial" pitchFamily="34" charset="0"/>
            </a:endParaRPr>
          </a:p>
          <a:p>
            <a:pPr marL="114300" lvl="0" indent="0">
              <a:buNone/>
            </a:pPr>
            <a:endParaRPr lang="es-EC" sz="2400" dirty="0">
              <a:cs typeface="Arial" pitchFamily="34" charset="0"/>
            </a:endParaRPr>
          </a:p>
          <a:p>
            <a:pPr lvl="0">
              <a:buFont typeface="Wingdings" pitchFamily="2" charset="2"/>
              <a:buChar char="v"/>
            </a:pPr>
            <a:r>
              <a:rPr lang="es-ES" sz="2400" dirty="0" smtClean="0">
                <a:cs typeface="Arial" pitchFamily="34" charset="0"/>
              </a:rPr>
              <a:t>Principalmente elaborado con ingrediente nutritivo</a:t>
            </a:r>
            <a:endParaRPr lang="es-EC" sz="2400" dirty="0">
              <a:cs typeface="Arial" pitchFamily="34" charset="0"/>
            </a:endParaRPr>
          </a:p>
        </p:txBody>
      </p:sp>
    </p:spTree>
    <p:extLst>
      <p:ext uri="{BB962C8B-B14F-4D97-AF65-F5344CB8AC3E}">
        <p14:creationId xmlns:p14="http://schemas.microsoft.com/office/powerpoint/2010/main" xmlns="" val="3747137341"/>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descr="C:\Users\Nathaly\Desktop\AAA\zanahoria.jpg"/>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1801416"/>
            <a:ext cx="2486025" cy="1838325"/>
          </a:xfrm>
          <a:prstGeom prst="rect">
            <a:avLst/>
          </a:prstGeom>
          <a:noFill/>
          <a:effectLst>
            <a:softEdge rad="12700"/>
          </a:effectLst>
        </p:spPr>
      </p:pic>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7"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graphicFrame>
        <p:nvGraphicFramePr>
          <p:cNvPr id="11" name="10 Marcador de contenido"/>
          <p:cNvGraphicFramePr>
            <a:graphicFrameLocks noGrp="1"/>
          </p:cNvGraphicFramePr>
          <p:nvPr>
            <p:ph idx="1"/>
          </p:nvPr>
        </p:nvGraphicFramePr>
        <p:xfrm>
          <a:off x="457200" y="980728"/>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C:\Users\Nathaly\Desktop\AAA\carrotsWhite.jpg"/>
          <p:cNvPicPr>
            <a:picLocks noChangeAspect="1" noChangeArrowheads="1"/>
          </p:cNvPicPr>
          <p:nvPr/>
        </p:nvPicPr>
        <p:blipFill>
          <a:blip r:embed="rId9"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sp>
        <p:nvSpPr>
          <p:cNvPr id="22" name="21 CuadroTexto"/>
          <p:cNvSpPr txBox="1"/>
          <p:nvPr/>
        </p:nvSpPr>
        <p:spPr>
          <a:xfrm>
            <a:off x="3536521" y="1290970"/>
            <a:ext cx="819455" cy="1446550"/>
          </a:xfrm>
          <a:prstGeom prst="rect">
            <a:avLst/>
          </a:prstGeom>
          <a:noFill/>
        </p:spPr>
        <p:txBody>
          <a:bodyPr wrap="none" rtlCol="0">
            <a:spAutoFit/>
          </a:bodyPr>
          <a:lstStyle/>
          <a:p>
            <a:r>
              <a:rPr lang="es-EC" sz="8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F</a:t>
            </a:r>
            <a:endParaRPr lang="es-EC"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sp>
        <p:nvSpPr>
          <p:cNvPr id="24" name="23 CuadroTexto"/>
          <p:cNvSpPr txBox="1"/>
          <p:nvPr/>
        </p:nvSpPr>
        <p:spPr>
          <a:xfrm>
            <a:off x="4832665" y="1290970"/>
            <a:ext cx="1119217" cy="1446550"/>
          </a:xfrm>
          <a:prstGeom prst="rect">
            <a:avLst/>
          </a:prstGeom>
          <a:noFill/>
        </p:spPr>
        <p:txBody>
          <a:bodyPr wrap="none" rtlCol="0">
            <a:spAutoFit/>
          </a:bodyPr>
          <a:lstStyle/>
          <a:p>
            <a:r>
              <a:rPr lang="es-EC" sz="8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O</a:t>
            </a:r>
            <a:endParaRPr lang="es-EC"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sp>
        <p:nvSpPr>
          <p:cNvPr id="25" name="24 CuadroTexto"/>
          <p:cNvSpPr txBox="1"/>
          <p:nvPr/>
        </p:nvSpPr>
        <p:spPr>
          <a:xfrm>
            <a:off x="4860032" y="3745632"/>
            <a:ext cx="939681" cy="1446550"/>
          </a:xfrm>
          <a:prstGeom prst="rect">
            <a:avLst/>
          </a:prstGeom>
          <a:noFill/>
        </p:spPr>
        <p:txBody>
          <a:bodyPr wrap="none" rtlCol="0">
            <a:spAutoFit/>
          </a:bodyPr>
          <a:lstStyle/>
          <a:p>
            <a:r>
              <a:rPr lang="es-EC"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A</a:t>
            </a:r>
          </a:p>
        </p:txBody>
      </p:sp>
      <p:sp>
        <p:nvSpPr>
          <p:cNvPr id="26" name="25 CuadroTexto"/>
          <p:cNvSpPr txBox="1"/>
          <p:nvPr/>
        </p:nvSpPr>
        <p:spPr>
          <a:xfrm>
            <a:off x="3419872" y="3745632"/>
            <a:ext cx="1075936" cy="1446550"/>
          </a:xfrm>
          <a:prstGeom prst="rect">
            <a:avLst/>
          </a:prstGeom>
          <a:noFill/>
        </p:spPr>
        <p:txBody>
          <a:bodyPr wrap="none" rtlCol="0">
            <a:spAutoFit/>
          </a:bodyPr>
          <a:lstStyle/>
          <a:p>
            <a:r>
              <a:rPr lang="es-EC"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D</a:t>
            </a:r>
          </a:p>
        </p:txBody>
      </p:sp>
      <p:pic>
        <p:nvPicPr>
          <p:cNvPr id="4098" name="Picture 2" descr="C:\Users\Nathaly\Desktop\AAA\Conoce-tus-fortalezas-antes-de-ir-en-busca-de-trabajo.jpg"/>
          <p:cNvPicPr>
            <a:picLocks noChangeAspect="1" noChangeArrowheads="1"/>
          </p:cNvPicPr>
          <p:nvPr/>
        </p:nvPicPr>
        <p:blipFill>
          <a:blip r:embed="rId10" cstate="print"/>
          <a:srcRect l="7560" t="10080" r="9281" b="4241"/>
          <a:stretch>
            <a:fillRect/>
          </a:stretch>
        </p:blipFill>
        <p:spPr bwMode="auto">
          <a:xfrm>
            <a:off x="467544" y="4177680"/>
            <a:ext cx="1118242" cy="1152128"/>
          </a:xfrm>
          <a:prstGeom prst="rect">
            <a:avLst/>
          </a:prstGeom>
          <a:noFill/>
          <a:ln>
            <a:noFill/>
          </a:ln>
        </p:spPr>
      </p:pic>
      <p:pic>
        <p:nvPicPr>
          <p:cNvPr id="27" name="Picture 3" descr="C:\Users\Nathaly\Desktop\AAA\Lideres_Como_mejorar_tus_fortalezas.jpg"/>
          <p:cNvPicPr>
            <a:picLocks noChangeAspect="1" noChangeArrowheads="1"/>
          </p:cNvPicPr>
          <p:nvPr/>
        </p:nvPicPr>
        <p:blipFill>
          <a:blip r:embed="rId11" cstate="print"/>
          <a:srcRect/>
          <a:stretch>
            <a:fillRect/>
          </a:stretch>
        </p:blipFill>
        <p:spPr bwMode="auto">
          <a:xfrm>
            <a:off x="179512" y="1009328"/>
            <a:ext cx="1345332" cy="1345332"/>
          </a:xfrm>
          <a:prstGeom prst="rect">
            <a:avLst/>
          </a:prstGeom>
          <a:noFill/>
        </p:spPr>
      </p:pic>
      <p:pic>
        <p:nvPicPr>
          <p:cNvPr id="4100" name="Picture 4" descr="C:\Users\Nathaly\Desktop\AAA\fortalezas-4.jpg"/>
          <p:cNvPicPr>
            <a:picLocks noChangeAspect="1" noChangeArrowheads="1"/>
          </p:cNvPicPr>
          <p:nvPr/>
        </p:nvPicPr>
        <p:blipFill>
          <a:blip r:embed="rId12" cstate="print"/>
          <a:srcRect/>
          <a:stretch>
            <a:fillRect/>
          </a:stretch>
        </p:blipFill>
        <p:spPr bwMode="auto">
          <a:xfrm>
            <a:off x="6732240" y="2593504"/>
            <a:ext cx="1392644" cy="1160537"/>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685800" indent="-685800"/>
            <a:r>
              <a:rPr lang="es-EC" sz="4000" b="1" dirty="0" smtClean="0">
                <a:latin typeface="Candara" pitchFamily="34" charset="0"/>
              </a:rPr>
              <a:t>Descripción </a:t>
            </a:r>
          </a:p>
        </p:txBody>
      </p:sp>
      <p:sp>
        <p:nvSpPr>
          <p:cNvPr id="3" name="2 Marcador de contenido"/>
          <p:cNvSpPr>
            <a:spLocks noGrp="1"/>
          </p:cNvSpPr>
          <p:nvPr>
            <p:ph idx="1"/>
          </p:nvPr>
        </p:nvSpPr>
        <p:spPr>
          <a:xfrm>
            <a:off x="899592" y="1916832"/>
            <a:ext cx="7344816" cy="4019901"/>
          </a:xfrm>
        </p:spPr>
        <p:txBody>
          <a:bodyPr>
            <a:normAutofit/>
          </a:bodyPr>
          <a:lstStyle/>
          <a:p>
            <a:pPr>
              <a:lnSpc>
                <a:spcPct val="120000"/>
              </a:lnSpc>
              <a:buFont typeface="Wingdings" pitchFamily="2" charset="2"/>
              <a:buChar char="v"/>
            </a:pPr>
            <a:r>
              <a:rPr lang="es-EC" dirty="0" smtClean="0">
                <a:cs typeface="Arial" pitchFamily="34" charset="0"/>
              </a:rPr>
              <a:t>Rico </a:t>
            </a:r>
            <a:r>
              <a:rPr lang="es-EC" dirty="0">
                <a:cs typeface="Arial" pitchFamily="34" charset="0"/>
              </a:rPr>
              <a:t>en vitaminas y </a:t>
            </a:r>
            <a:r>
              <a:rPr lang="es-EC" dirty="0" smtClean="0">
                <a:cs typeface="Arial" pitchFamily="34" charset="0"/>
              </a:rPr>
              <a:t>proteínas.</a:t>
            </a:r>
          </a:p>
          <a:p>
            <a:pPr marL="0" indent="0">
              <a:lnSpc>
                <a:spcPct val="120000"/>
              </a:lnSpc>
              <a:buNone/>
            </a:pPr>
            <a:endParaRPr lang="es-EC" dirty="0" smtClean="0">
              <a:cs typeface="Arial" pitchFamily="34" charset="0"/>
            </a:endParaRPr>
          </a:p>
          <a:p>
            <a:pPr>
              <a:lnSpc>
                <a:spcPct val="120000"/>
              </a:lnSpc>
              <a:buFont typeface="Wingdings" pitchFamily="2" charset="2"/>
              <a:buChar char="v"/>
            </a:pPr>
            <a:r>
              <a:rPr lang="es-EC" dirty="0" smtClean="0">
                <a:cs typeface="Arial" pitchFamily="34" charset="0"/>
              </a:rPr>
              <a:t>Presentación en </a:t>
            </a:r>
            <a:r>
              <a:rPr lang="es-EC" dirty="0">
                <a:cs typeface="Arial" pitchFamily="34" charset="0"/>
              </a:rPr>
              <a:t>frascos de </a:t>
            </a:r>
            <a:r>
              <a:rPr lang="es-EC" dirty="0" smtClean="0">
                <a:cs typeface="Arial" pitchFamily="34" charset="0"/>
              </a:rPr>
              <a:t>vidrio</a:t>
            </a:r>
          </a:p>
          <a:p>
            <a:pPr marL="114300" indent="0">
              <a:lnSpc>
                <a:spcPct val="120000"/>
              </a:lnSpc>
              <a:buNone/>
            </a:pPr>
            <a:endParaRPr lang="es-EC" dirty="0" smtClean="0">
              <a:cs typeface="Arial"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1277839029"/>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685800" indent="-685800"/>
            <a:r>
              <a:rPr lang="es-EC" sz="4000" b="1" dirty="0" smtClean="0">
                <a:latin typeface="Candara" pitchFamily="34" charset="0"/>
              </a:rPr>
              <a:t>Diseño</a:t>
            </a:r>
          </a:p>
        </p:txBody>
      </p:sp>
      <p:pic>
        <p:nvPicPr>
          <p:cNvPr id="2050" name="Picture 2" descr="C:\Users\ESPOL\Desktop\fotos compota\DSC089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1484784"/>
            <a:ext cx="2767583" cy="3535270"/>
          </a:xfrm>
          <a:prstGeom prst="rect">
            <a:avLst/>
          </a:prstGeom>
          <a:noFill/>
          <a:ln>
            <a:noFill/>
          </a:ln>
          <a:effectLst>
            <a:outerShdw blurRad="107950" dist="12700" dir="5400000" algn="ctr">
              <a:srgbClr val="000000"/>
            </a:outerShdw>
            <a:reflection blurRad="6350" stA="52000" endA="300" endPos="35000" dir="5400000" sy="-100000" algn="bl" rotWithShape="0"/>
            <a:softEdge rad="12700"/>
          </a:effectLst>
          <a:scene3d>
            <a:camera prst="orthographicFront">
              <a:rot lat="0" lon="0" rev="0"/>
            </a:camera>
            <a:lightRig rig="soft" dir="t">
              <a:rot lat="0" lon="0" rev="0"/>
            </a:lightRig>
          </a:scene3d>
          <a:sp3d contourW="44450" prstMaterial="matte">
            <a:bevelT w="63500" h="63500"/>
            <a:contourClr>
              <a:srgbClr val="FFFFFF"/>
            </a:contourClr>
          </a:sp3d>
          <a:extLst>
            <a:ext uri="{909E8E84-426E-40DD-AFC4-6F175D3DCCD1}">
              <a14:hiddenFill xmlns:a14="http://schemas.microsoft.com/office/drawing/2010/main" xmlns="">
                <a:solidFill>
                  <a:srgbClr val="FFFFFF"/>
                </a:solidFill>
              </a14:hiddenFill>
            </a:ext>
          </a:extLst>
        </p:spPr>
      </p:pic>
      <p:grpSp>
        <p:nvGrpSpPr>
          <p:cNvPr id="3"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4"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34349274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alpha val="31000"/>
              </a:schemeClr>
            </a:gs>
            <a:gs pos="86000">
              <a:schemeClr val="accent6">
                <a:lumMod val="40000"/>
                <a:lumOff val="60000"/>
              </a:schemeClr>
            </a:gs>
          </a:gsLst>
          <a:lin ang="189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685800" indent="-685800"/>
            <a:r>
              <a:rPr lang="es-EC" sz="4000" b="1" dirty="0" smtClean="0">
                <a:latin typeface="Candara" pitchFamily="34" charset="0"/>
              </a:rPr>
              <a:t>Etiqueta</a:t>
            </a:r>
          </a:p>
        </p:txBody>
      </p:sp>
      <p:pic>
        <p:nvPicPr>
          <p:cNvPr id="4" name="0 Imagen"/>
          <p:cNvPicPr>
            <a:picLocks noGrp="1"/>
          </p:cNvPicPr>
          <p:nvPr>
            <p:ph idx="1"/>
          </p:nvPr>
        </p:nvPicPr>
        <p:blipFill rotWithShape="1">
          <a:blip r:embed="rId3" cstate="print">
            <a:extLst>
              <a:ext uri="{28A0092B-C50C-407E-A947-70E740481C1C}">
                <a14:useLocalDpi xmlns:a14="http://schemas.microsoft.com/office/drawing/2010/main" xmlns="" val="0"/>
              </a:ext>
            </a:extLst>
          </a:blip>
          <a:srcRect l="2345" t="15339" r="2573" b="34596"/>
          <a:stretch/>
        </p:blipFill>
        <p:spPr>
          <a:xfrm>
            <a:off x="179512" y="1988840"/>
            <a:ext cx="8100392" cy="1910686"/>
          </a:xfrm>
          <a:prstGeom prst="rect">
            <a:avLst/>
          </a:prstGeom>
          <a:no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a:contourClr>
              <a:srgbClr val="FFFFFF"/>
            </a:contourClr>
          </a:sp3d>
        </p:spPr>
      </p:pic>
      <p:grpSp>
        <p:nvGrpSpPr>
          <p:cNvPr id="14" name="12 Grupo"/>
          <p:cNvGrpSpPr/>
          <p:nvPr/>
        </p:nvGrpSpPr>
        <p:grpSpPr>
          <a:xfrm>
            <a:off x="216024" y="44704"/>
            <a:ext cx="8964488" cy="6662548"/>
            <a:chOff x="216024" y="44704"/>
            <a:chExt cx="8964488" cy="6662548"/>
          </a:xfrm>
        </p:grpSpPr>
        <p:pic>
          <p:nvPicPr>
            <p:cNvPr id="15" name="Picture 2" descr="C:\Users\Nathaly\Desktop\AAA\logo-fen.png"/>
            <p:cNvPicPr>
              <a:picLocks noChangeAspect="1" noChangeArrowheads="1"/>
            </p:cNvPicPr>
            <p:nvPr/>
          </p:nvPicPr>
          <p:blipFill>
            <a:blip r:embed="rId4" cstate="print"/>
            <a:srcRect/>
            <a:stretch>
              <a:fillRect/>
            </a:stretch>
          </p:blipFill>
          <p:spPr bwMode="auto">
            <a:xfrm>
              <a:off x="8316416" y="44704"/>
              <a:ext cx="720000" cy="720000"/>
            </a:xfrm>
            <a:prstGeom prst="rect">
              <a:avLst/>
            </a:prstGeom>
            <a:noFill/>
          </p:spPr>
        </p:pic>
        <p:grpSp>
          <p:nvGrpSpPr>
            <p:cNvPr id="16" name="11 Grupo"/>
            <p:cNvGrpSpPr/>
            <p:nvPr/>
          </p:nvGrpSpPr>
          <p:grpSpPr>
            <a:xfrm>
              <a:off x="216024" y="1052736"/>
              <a:ext cx="8964488" cy="5654516"/>
              <a:chOff x="216024" y="1052736"/>
              <a:chExt cx="8964488" cy="5654516"/>
            </a:xfrm>
          </p:grpSpPr>
          <p:sp>
            <p:nvSpPr>
              <p:cNvPr id="17" name="1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8" name="1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20" name="Picture 2" descr="C:\Users\Nathaly\Desktop\AAA\carrotsWhite.jpg"/>
              <p:cNvPicPr>
                <a:picLocks noChangeAspect="1" noChangeArrowheads="1"/>
              </p:cNvPicPr>
              <p:nvPr/>
            </p:nvPicPr>
            <p:blipFill>
              <a:blip r:embed="rId5"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21" name="2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1709054347"/>
      </p:ext>
    </p:extLst>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685800" indent="-685800"/>
            <a:r>
              <a:rPr lang="es-EC" sz="4000" b="1" dirty="0" smtClean="0">
                <a:latin typeface="Candara" pitchFamily="34" charset="0"/>
              </a:rPr>
              <a:t>Precio</a:t>
            </a: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1403648" y="1628800"/>
            <a:ext cx="5904656" cy="2736305"/>
          </a:xfrm>
        </p:spPr>
        <p:txBody>
          <a:bodyPr>
            <a:normAutofit/>
          </a:bodyPr>
          <a:lstStyle/>
          <a:p>
            <a:pPr marL="114300" indent="0">
              <a:lnSpc>
                <a:spcPct val="110000"/>
              </a:lnSpc>
              <a:buNone/>
            </a:pPr>
            <a:r>
              <a:rPr lang="es-EC" sz="2800" dirty="0" smtClean="0"/>
              <a:t> </a:t>
            </a:r>
          </a:p>
          <a:p>
            <a:pPr>
              <a:lnSpc>
                <a:spcPct val="110000"/>
              </a:lnSpc>
              <a:buFont typeface="Wingdings" pitchFamily="2" charset="2"/>
              <a:buChar char="v"/>
            </a:pPr>
            <a:r>
              <a:rPr lang="es-EC" sz="2800" dirty="0" smtClean="0"/>
              <a:t>El </a:t>
            </a:r>
            <a:r>
              <a:rPr lang="es-EC" sz="2800" dirty="0"/>
              <a:t>P.V.P de nuestro producto será de </a:t>
            </a:r>
            <a:r>
              <a:rPr lang="es-EC" sz="2800" b="1" dirty="0">
                <a:effectLst>
                  <a:outerShdw blurRad="38100" dist="38100" dir="2700000" algn="tl">
                    <a:srgbClr val="000000">
                      <a:alpha val="43137"/>
                    </a:srgbClr>
                  </a:outerShdw>
                </a:effectLst>
              </a:rPr>
              <a:t>$ 0,85 ctvs</a:t>
            </a:r>
            <a:r>
              <a:rPr lang="es-EC" sz="2800" b="1" dirty="0"/>
              <a:t>.</a:t>
            </a:r>
            <a:r>
              <a:rPr lang="es-EC" sz="2800" dirty="0"/>
              <a:t>   </a:t>
            </a:r>
            <a:r>
              <a:rPr lang="es-EC" sz="2800" dirty="0" smtClean="0"/>
              <a:t>Por unidad.</a:t>
            </a:r>
          </a:p>
          <a:p>
            <a:pPr marL="114300" indent="0">
              <a:lnSpc>
                <a:spcPct val="110000"/>
              </a:lnSpc>
              <a:buNone/>
            </a:pPr>
            <a:endParaRPr lang="es-EC" sz="2800" dirty="0"/>
          </a:p>
          <a:p>
            <a:pPr marL="0" indent="0">
              <a:buNone/>
            </a:pPr>
            <a:endParaRPr lang="es-EC" dirty="0"/>
          </a:p>
        </p:txBody>
      </p:sp>
    </p:spTree>
    <p:extLst>
      <p:ext uri="{BB962C8B-B14F-4D97-AF65-F5344CB8AC3E}">
        <p14:creationId xmlns:p14="http://schemas.microsoft.com/office/powerpoint/2010/main" xmlns="" val="2299226917"/>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404664"/>
            <a:ext cx="6408712" cy="1323439"/>
          </a:xfrm>
          <a:prstGeom prst="rect">
            <a:avLst/>
          </a:prstGeom>
        </p:spPr>
        <p:txBody>
          <a:bodyPr wrap="square">
            <a:spAutoFit/>
          </a:bodyPr>
          <a:lstStyle/>
          <a:p>
            <a:pPr lvl="0" algn="ctr"/>
            <a:r>
              <a:rPr lang="es-ES" sz="4000" b="1" dirty="0">
                <a:latin typeface="Candara" pitchFamily="34" charset="0"/>
                <a:ea typeface="+mj-ea"/>
                <a:cs typeface="+mj-cs"/>
              </a:rPr>
              <a:t>Precios de referencia en el mercado</a:t>
            </a:r>
            <a:endParaRPr lang="es-EC" sz="4000" b="1" dirty="0">
              <a:latin typeface="Candara" pitchFamily="34" charset="0"/>
              <a:ea typeface="+mj-ea"/>
              <a:cs typeface="+mj-cs"/>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graphicFrame>
        <p:nvGraphicFramePr>
          <p:cNvPr id="6" name="5 Marcador de contenido"/>
          <p:cNvGraphicFramePr>
            <a:graphicFrameLocks noGrp="1"/>
          </p:cNvGraphicFramePr>
          <p:nvPr>
            <p:ph idx="1"/>
            <p:extLst>
              <p:ext uri="{D42A27DB-BD31-4B8C-83A1-F6EECF244321}">
                <p14:modId xmlns:p14="http://schemas.microsoft.com/office/powerpoint/2010/main" xmlns="" val="4004629679"/>
              </p:ext>
            </p:extLst>
          </p:nvPr>
        </p:nvGraphicFramePr>
        <p:xfrm>
          <a:off x="899592" y="1988840"/>
          <a:ext cx="6984776" cy="2736304"/>
        </p:xfrm>
        <a:graphic>
          <a:graphicData uri="http://schemas.openxmlformats.org/drawingml/2006/table">
            <a:tbl>
              <a:tblPr firstRow="1" firstCol="1" bandRow="1"/>
              <a:tblGrid>
                <a:gridCol w="2280253"/>
                <a:gridCol w="2280253"/>
                <a:gridCol w="2424270"/>
              </a:tblGrid>
              <a:tr h="560668">
                <a:tc>
                  <a:txBody>
                    <a:bodyPr/>
                    <a:lstStyle/>
                    <a:p>
                      <a:pPr algn="ctr">
                        <a:lnSpc>
                          <a:spcPct val="115000"/>
                        </a:lnSpc>
                        <a:spcAft>
                          <a:spcPts val="0"/>
                        </a:spcAft>
                      </a:pPr>
                      <a:r>
                        <a:rPr lang="es-EC" sz="2400" b="1" dirty="0">
                          <a:solidFill>
                            <a:srgbClr val="222222"/>
                          </a:solidFill>
                          <a:effectLst/>
                          <a:latin typeface="Arial"/>
                          <a:ea typeface="Times New Roman"/>
                          <a:cs typeface="Times New Roman"/>
                        </a:rPr>
                        <a:t>Marca</a:t>
                      </a:r>
                      <a:endParaRPr lang="es-EC"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C" sz="2400" b="1" dirty="0">
                          <a:solidFill>
                            <a:srgbClr val="222222"/>
                          </a:solidFill>
                          <a:effectLst/>
                          <a:latin typeface="Arial"/>
                          <a:ea typeface="Times New Roman"/>
                          <a:cs typeface="Times New Roman"/>
                        </a:rPr>
                        <a:t>Precio</a:t>
                      </a:r>
                      <a:endParaRPr lang="es-EC"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C" sz="2400" b="1" dirty="0">
                          <a:solidFill>
                            <a:srgbClr val="222222"/>
                          </a:solidFill>
                          <a:effectLst/>
                          <a:latin typeface="Arial"/>
                          <a:ea typeface="Times New Roman"/>
                          <a:cs typeface="Times New Roman"/>
                        </a:rPr>
                        <a:t>Peso</a:t>
                      </a:r>
                      <a:endParaRPr lang="es-EC" sz="2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60668">
                <a:tc>
                  <a:txBody>
                    <a:bodyPr/>
                    <a:lstStyle/>
                    <a:p>
                      <a:pPr algn="just">
                        <a:lnSpc>
                          <a:spcPct val="115000"/>
                        </a:lnSpc>
                        <a:spcAft>
                          <a:spcPts val="0"/>
                        </a:spcAft>
                      </a:pPr>
                      <a:r>
                        <a:rPr lang="es-EC" sz="2000" dirty="0">
                          <a:solidFill>
                            <a:srgbClr val="222222"/>
                          </a:solidFill>
                          <a:effectLst/>
                          <a:latin typeface="Arial"/>
                          <a:ea typeface="Times New Roman"/>
                          <a:cs typeface="Times New Roman"/>
                        </a:rPr>
                        <a:t>Gerber</a:t>
                      </a:r>
                      <a:endParaRPr lang="es-EC"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222222"/>
                          </a:solidFill>
                          <a:effectLst/>
                          <a:latin typeface="Arial"/>
                          <a:ea typeface="Times New Roman"/>
                          <a:cs typeface="Times New Roman"/>
                        </a:rPr>
                        <a:t>0,91 ctvs</a:t>
                      </a:r>
                      <a:r>
                        <a:rPr lang="es-EC" sz="1200" dirty="0">
                          <a:solidFill>
                            <a:srgbClr val="222222"/>
                          </a:solidFill>
                          <a:effectLst/>
                          <a:latin typeface="Arial"/>
                          <a:ea typeface="Times New Roman"/>
                          <a:cs typeface="Times New Roman"/>
                        </a:rPr>
                        <a:t>.</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222222"/>
                          </a:solidFill>
                          <a:effectLst/>
                          <a:latin typeface="Arial"/>
                          <a:ea typeface="Times New Roman"/>
                          <a:cs typeface="Times New Roman"/>
                        </a:rPr>
                        <a:t>113 gr.</a:t>
                      </a:r>
                      <a:endParaRPr lang="es-EC" sz="1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484">
                <a:tc>
                  <a:txBody>
                    <a:bodyPr/>
                    <a:lstStyle/>
                    <a:p>
                      <a:pPr algn="just">
                        <a:lnSpc>
                          <a:spcPct val="115000"/>
                        </a:lnSpc>
                        <a:spcAft>
                          <a:spcPts val="0"/>
                        </a:spcAft>
                      </a:pPr>
                      <a:r>
                        <a:rPr lang="es-EC" sz="2000" dirty="0">
                          <a:solidFill>
                            <a:srgbClr val="222222"/>
                          </a:solidFill>
                          <a:effectLst/>
                          <a:latin typeface="Arial"/>
                          <a:ea typeface="Times New Roman"/>
                          <a:cs typeface="Times New Roman"/>
                        </a:rPr>
                        <a:t>Alpina Baby</a:t>
                      </a:r>
                      <a:endParaRPr lang="es-EC"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222222"/>
                          </a:solidFill>
                          <a:effectLst/>
                          <a:latin typeface="Arial"/>
                          <a:ea typeface="Times New Roman"/>
                          <a:cs typeface="Times New Roman"/>
                        </a:rPr>
                        <a:t>0,85 ctvs.</a:t>
                      </a:r>
                      <a:endParaRPr lang="es-EC" sz="1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222222"/>
                          </a:solidFill>
                          <a:effectLst/>
                          <a:latin typeface="Arial"/>
                          <a:ea typeface="Times New Roman"/>
                          <a:cs typeface="Times New Roman"/>
                        </a:rPr>
                        <a:t>113 gr.</a:t>
                      </a:r>
                      <a:endParaRPr lang="es-EC" sz="1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484">
                <a:tc>
                  <a:txBody>
                    <a:bodyPr/>
                    <a:lstStyle/>
                    <a:p>
                      <a:pPr algn="just">
                        <a:lnSpc>
                          <a:spcPct val="115000"/>
                        </a:lnSpc>
                        <a:spcAft>
                          <a:spcPts val="0"/>
                        </a:spcAft>
                      </a:pPr>
                      <a:r>
                        <a:rPr lang="es-EC" sz="2000" dirty="0">
                          <a:solidFill>
                            <a:srgbClr val="222222"/>
                          </a:solidFill>
                          <a:effectLst/>
                          <a:latin typeface="Arial"/>
                          <a:ea typeface="Times New Roman"/>
                          <a:cs typeface="Times New Roman"/>
                        </a:rPr>
                        <a:t>San Jorge</a:t>
                      </a:r>
                      <a:endParaRPr lang="es-EC" sz="20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222222"/>
                          </a:solidFill>
                          <a:effectLst/>
                          <a:latin typeface="Arial"/>
                          <a:ea typeface="Times New Roman"/>
                          <a:cs typeface="Times New Roman"/>
                        </a:rPr>
                        <a:t>0,84 ctvs.</a:t>
                      </a:r>
                      <a:endParaRPr lang="es-EC" sz="1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222222"/>
                          </a:solidFill>
                          <a:effectLst/>
                          <a:latin typeface="Arial"/>
                          <a:ea typeface="Times New Roman"/>
                          <a:cs typeface="Times New Roman"/>
                        </a:rPr>
                        <a:t>113 gr.</a:t>
                      </a:r>
                      <a:endParaRPr lang="es-EC" sz="1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85453505"/>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685800" indent="-685800"/>
            <a:r>
              <a:rPr lang="es-EC" sz="4000" b="1" dirty="0" smtClean="0">
                <a:latin typeface="Candara" pitchFamily="34" charset="0"/>
              </a:rPr>
              <a:t>Distribución</a:t>
            </a:r>
            <a:endParaRPr lang="es-EC" sz="4000" b="1" dirty="0">
              <a:latin typeface="Candara" pitchFamily="34" charset="0"/>
            </a:endParaRPr>
          </a:p>
        </p:txBody>
      </p:sp>
      <p:pic>
        <p:nvPicPr>
          <p:cNvPr id="4" name="3 Marcador de contenido"/>
          <p:cNvPicPr>
            <a:picLocks noGrp="1"/>
          </p:cNvPicPr>
          <p:nvPr>
            <p:ph idx="1"/>
          </p:nvPr>
        </p:nvPicPr>
        <p:blipFill rotWithShape="1">
          <a:blip r:embed="rId2" cstate="print"/>
          <a:srcRect l="34348" t="32721" r="20000" b="36483"/>
          <a:stretch/>
        </p:blipFill>
        <p:spPr bwMode="auto">
          <a:xfrm>
            <a:off x="1043608" y="1628800"/>
            <a:ext cx="6646056" cy="2922030"/>
          </a:xfrm>
          <a:prstGeom prst="rect">
            <a:avLst/>
          </a:prstGeom>
          <a:ln>
            <a:noFill/>
          </a:ln>
          <a:extLst>
            <a:ext uri="{53640926-AAD7-44D8-BBD7-CCE9431645EC}">
              <a14:shadowObscured xmlns:a14="http://schemas.microsoft.com/office/drawing/2010/main" xmlns=""/>
            </a:ext>
          </a:extLst>
        </p:spPr>
      </p:pic>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59904068"/>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685800" indent="-685800"/>
            <a:r>
              <a:rPr lang="es-EC" sz="4000" b="1" dirty="0" smtClean="0">
                <a:latin typeface="Candara" pitchFamily="34" charset="0"/>
              </a:rPr>
              <a:t>Promoción</a:t>
            </a:r>
            <a:endParaRPr lang="es-EC" sz="4000" b="1" dirty="0">
              <a:latin typeface="Candara" pitchFamily="34" charset="0"/>
            </a:endParaRPr>
          </a:p>
        </p:txBody>
      </p:sp>
      <p:sp>
        <p:nvSpPr>
          <p:cNvPr id="3" name="2 Marcador de contenido"/>
          <p:cNvSpPr>
            <a:spLocks noGrp="1"/>
          </p:cNvSpPr>
          <p:nvPr>
            <p:ph idx="1"/>
          </p:nvPr>
        </p:nvSpPr>
        <p:spPr>
          <a:xfrm>
            <a:off x="467544" y="1959109"/>
            <a:ext cx="8248708" cy="4091910"/>
          </a:xfrm>
        </p:spPr>
        <p:txBody>
          <a:bodyPr>
            <a:normAutofit/>
          </a:bodyPr>
          <a:lstStyle/>
          <a:p>
            <a:pPr marL="114300" indent="0">
              <a:buNone/>
            </a:pPr>
            <a:endParaRPr lang="es-EC" sz="2000" dirty="0">
              <a:latin typeface="Arial" pitchFamily="34" charset="0"/>
              <a:cs typeface="Arial" pitchFamily="34" charset="0"/>
            </a:endParaRPr>
          </a:p>
          <a:p>
            <a:pPr marL="114300" indent="0">
              <a:buNone/>
            </a:pPr>
            <a:r>
              <a:rPr lang="es-ES" sz="2000" dirty="0">
                <a:latin typeface="Arial" pitchFamily="34" charset="0"/>
                <a:cs typeface="Arial" pitchFamily="34" charset="0"/>
              </a:rPr>
              <a:t> </a:t>
            </a:r>
            <a:r>
              <a:rPr lang="es-ES" sz="2000" dirty="0" smtClean="0">
                <a:latin typeface="Arial" pitchFamily="34" charset="0"/>
                <a:cs typeface="Arial" pitchFamily="34" charset="0"/>
              </a:rPr>
              <a:t>  </a:t>
            </a:r>
            <a:r>
              <a:rPr lang="es-ES" b="1" dirty="0" smtClean="0">
                <a:solidFill>
                  <a:schemeClr val="tx2"/>
                </a:solidFill>
                <a:effectLst>
                  <a:glow rad="101600">
                    <a:schemeClr val="bg1">
                      <a:alpha val="60000"/>
                    </a:schemeClr>
                  </a:glow>
                </a:effectLst>
                <a:latin typeface="+mj-lt"/>
                <a:ea typeface="+mj-ea"/>
                <a:cs typeface="+mj-cs"/>
              </a:rPr>
              <a:t>Prensa</a:t>
            </a:r>
            <a:endParaRPr lang="es-ES" dirty="0" smtClean="0">
              <a:latin typeface="Arial" pitchFamily="34" charset="0"/>
              <a:cs typeface="Arial" pitchFamily="34" charset="0"/>
            </a:endParaRPr>
          </a:p>
          <a:p>
            <a:pPr marL="114300" indent="0">
              <a:buNone/>
            </a:pPr>
            <a:endParaRPr lang="es-EC" sz="2000" dirty="0" smtClean="0">
              <a:latin typeface="Arial" pitchFamily="34" charset="0"/>
              <a:cs typeface="Arial" pitchFamily="34" charset="0"/>
            </a:endParaRPr>
          </a:p>
          <a:p>
            <a:pPr marL="114300" indent="0">
              <a:buNone/>
            </a:pPr>
            <a:endParaRPr lang="es-EC" sz="2000" dirty="0">
              <a:latin typeface="Arial" pitchFamily="34" charset="0"/>
              <a:cs typeface="Arial" pitchFamily="34" charset="0"/>
            </a:endParaRPr>
          </a:p>
          <a:p>
            <a:pPr marL="114300" indent="0">
              <a:buNone/>
            </a:pPr>
            <a:endParaRPr lang="es-EC" sz="2000" dirty="0" smtClean="0">
              <a:latin typeface="Arial" pitchFamily="34" charset="0"/>
              <a:cs typeface="Arial" pitchFamily="34" charset="0"/>
            </a:endParaRPr>
          </a:p>
          <a:p>
            <a:pPr marL="114300" indent="0">
              <a:buNone/>
            </a:pPr>
            <a:endParaRPr lang="es-EC" sz="2000" dirty="0">
              <a:latin typeface="Arial" pitchFamily="34" charset="0"/>
              <a:cs typeface="Arial" pitchFamily="34" charset="0"/>
            </a:endParaRPr>
          </a:p>
          <a:p>
            <a:pPr marL="114300" indent="0">
              <a:buNone/>
            </a:pPr>
            <a:r>
              <a:rPr lang="es-EC" b="1" dirty="0" smtClean="0">
                <a:solidFill>
                  <a:schemeClr val="tx2"/>
                </a:solidFill>
                <a:effectLst>
                  <a:glow rad="101600">
                    <a:schemeClr val="bg1">
                      <a:alpha val="60000"/>
                    </a:schemeClr>
                  </a:glow>
                </a:effectLst>
                <a:latin typeface="+mj-lt"/>
                <a:ea typeface="+mj-ea"/>
                <a:cs typeface="+mj-cs"/>
              </a:rPr>
              <a:t>   Radio </a:t>
            </a:r>
            <a:endParaRPr lang="es-EC" b="1" dirty="0">
              <a:solidFill>
                <a:schemeClr val="tx2"/>
              </a:solidFill>
              <a:effectLst>
                <a:glow rad="101600">
                  <a:schemeClr val="bg1">
                    <a:alpha val="60000"/>
                  </a:schemeClr>
                </a:glow>
              </a:effectLst>
              <a:latin typeface="+mj-lt"/>
              <a:ea typeface="+mj-ea"/>
              <a:cs typeface="+mj-cs"/>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4298" y="2206680"/>
            <a:ext cx="2293806" cy="594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4521950"/>
            <a:ext cx="1800200" cy="1042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4509120"/>
            <a:ext cx="2132707" cy="1055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12 Grupo"/>
          <p:cNvGrpSpPr/>
          <p:nvPr/>
        </p:nvGrpSpPr>
        <p:grpSpPr>
          <a:xfrm>
            <a:off x="216024" y="44704"/>
            <a:ext cx="8964488" cy="6662548"/>
            <a:chOff x="216024" y="44704"/>
            <a:chExt cx="8964488" cy="6662548"/>
          </a:xfrm>
        </p:grpSpPr>
        <p:pic>
          <p:nvPicPr>
            <p:cNvPr id="8" name="Picture 2" descr="C:\Users\Nathaly\Desktop\AAA\logo-fen.png"/>
            <p:cNvPicPr>
              <a:picLocks noChangeAspect="1" noChangeArrowheads="1"/>
            </p:cNvPicPr>
            <p:nvPr/>
          </p:nvPicPr>
          <p:blipFill>
            <a:blip r:embed="rId5" cstate="print"/>
            <a:srcRect/>
            <a:stretch>
              <a:fillRect/>
            </a:stretch>
          </p:blipFill>
          <p:spPr bwMode="auto">
            <a:xfrm>
              <a:off x="8316416" y="44704"/>
              <a:ext cx="720000" cy="720000"/>
            </a:xfrm>
            <a:prstGeom prst="rect">
              <a:avLst/>
            </a:prstGeom>
            <a:noFill/>
          </p:spPr>
        </p:pic>
        <p:grpSp>
          <p:nvGrpSpPr>
            <p:cNvPr id="9" name="11 Grupo"/>
            <p:cNvGrpSpPr/>
            <p:nvPr/>
          </p:nvGrpSpPr>
          <p:grpSpPr>
            <a:xfrm>
              <a:off x="216024" y="1052736"/>
              <a:ext cx="8964488" cy="5654516"/>
              <a:chOff x="216024" y="1052736"/>
              <a:chExt cx="8964488" cy="5654516"/>
            </a:xfrm>
          </p:grpSpPr>
          <p:sp>
            <p:nvSpPr>
              <p:cNvPr id="10" name="9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1" name="10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2" name="11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3" name="Picture 2" descr="C:\Users\Nathaly\Desktop\AAA\carrotsWhite.jpg"/>
              <p:cNvPicPr>
                <a:picLocks noChangeAspect="1" noChangeArrowheads="1"/>
              </p:cNvPicPr>
              <p:nvPr/>
            </p:nvPicPr>
            <p:blipFill>
              <a:blip r:embed="rId6"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4" name="13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5" name="Picture 7" descr="C:\Users\Nathaly\Desktop\AAA\zanahoria.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Tree>
    <p:extLst>
      <p:ext uri="{BB962C8B-B14F-4D97-AF65-F5344CB8AC3E}">
        <p14:creationId xmlns:p14="http://schemas.microsoft.com/office/powerpoint/2010/main" xmlns="" val="36405268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wipe(down)">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620000" cy="1143000"/>
          </a:xfrm>
        </p:spPr>
        <p:txBody>
          <a:bodyPr>
            <a:normAutofit/>
          </a:bodyPr>
          <a:lstStyle/>
          <a:p>
            <a:pPr marL="685800" indent="-685800"/>
            <a:r>
              <a:rPr lang="es-EC" sz="4000" b="1" dirty="0" smtClean="0">
                <a:latin typeface="Candara" pitchFamily="34" charset="0"/>
              </a:rPr>
              <a:t>Tabla de programación</a:t>
            </a:r>
            <a:endParaRPr lang="es-EC" sz="4000" b="1" dirty="0">
              <a:latin typeface="Candara"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844500846"/>
              </p:ext>
            </p:extLst>
          </p:nvPr>
        </p:nvGraphicFramePr>
        <p:xfrm>
          <a:off x="467544" y="1700808"/>
          <a:ext cx="7632119" cy="4066373"/>
        </p:xfrm>
        <a:graphic>
          <a:graphicData uri="http://schemas.openxmlformats.org/drawingml/2006/table">
            <a:tbl>
              <a:tblPr firstRow="1" firstCol="1" bandRow="1"/>
              <a:tblGrid>
                <a:gridCol w="1080119"/>
                <a:gridCol w="1152000"/>
                <a:gridCol w="1080000"/>
                <a:gridCol w="1080000"/>
                <a:gridCol w="1080000"/>
                <a:gridCol w="1080000"/>
                <a:gridCol w="1080000"/>
              </a:tblGrid>
              <a:tr h="897784">
                <a:tc>
                  <a:txBody>
                    <a:bodyPr/>
                    <a:lstStyle/>
                    <a:p>
                      <a:pPr algn="ctr">
                        <a:lnSpc>
                          <a:spcPct val="115000"/>
                        </a:lnSpc>
                        <a:spcAft>
                          <a:spcPts val="0"/>
                        </a:spcAft>
                      </a:pPr>
                      <a:r>
                        <a:rPr lang="es-EC" sz="1800" b="1" dirty="0">
                          <a:solidFill>
                            <a:schemeClr val="bg1"/>
                          </a:solidFill>
                          <a:effectLst/>
                          <a:latin typeface="Calibri"/>
                          <a:ea typeface="Times New Roman"/>
                          <a:cs typeface="Calibri"/>
                        </a:rPr>
                        <a:t>Radio</a:t>
                      </a:r>
                      <a:endParaRPr lang="es-EC" sz="18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1" lang="es-EC" sz="1800" b="1" i="0" u="none" strike="noStrike" kern="0" cap="none" spc="0" normalizeH="0" baseline="0" noProof="0" dirty="0" smtClean="0">
                          <a:ln>
                            <a:noFill/>
                          </a:ln>
                          <a:solidFill>
                            <a:prstClr val="white"/>
                          </a:solidFill>
                          <a:effectLst/>
                          <a:uLnTx/>
                          <a:uFillTx/>
                          <a:latin typeface="Calibri"/>
                          <a:ea typeface="Times New Roman"/>
                          <a:cs typeface="Calibri"/>
                        </a:rPr>
                        <a:t>Programa</a:t>
                      </a:r>
                      <a:endParaRPr kumimoji="1" lang="es-EC" sz="1800" b="0" i="0" u="none" strike="noStrike" kern="0" cap="none" spc="0" normalizeH="0" baseline="0" noProof="0" dirty="0" smtClean="0">
                        <a:ln>
                          <a:noFill/>
                        </a:ln>
                        <a:solidFill>
                          <a:prstClr val="white"/>
                        </a:solidFill>
                        <a:effectLst/>
                        <a:uLnTx/>
                        <a:uFillTx/>
                        <a:latin typeface="Calibri"/>
                        <a:ea typeface="Calibri"/>
                        <a:cs typeface="Times New Roman"/>
                      </a:endParaRPr>
                    </a:p>
                    <a:p>
                      <a:pPr algn="ctr">
                        <a:lnSpc>
                          <a:spcPct val="115000"/>
                        </a:lnSpc>
                        <a:spcAft>
                          <a:spcPts val="0"/>
                        </a:spcAft>
                      </a:pPr>
                      <a:endParaRPr lang="es-EC" sz="1800" spc="0" dirty="0">
                        <a:solidFill>
                          <a:schemeClr val="bg1"/>
                        </a:solidFill>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15000"/>
                        </a:lnSpc>
                        <a:spcAft>
                          <a:spcPts val="0"/>
                        </a:spcAft>
                      </a:pPr>
                      <a:r>
                        <a:rPr lang="es-EC" sz="1800" b="1" dirty="0">
                          <a:solidFill>
                            <a:schemeClr val="bg1"/>
                          </a:solidFill>
                          <a:effectLst/>
                          <a:latin typeface="Calibri"/>
                          <a:ea typeface="Times New Roman"/>
                          <a:cs typeface="Calibri"/>
                        </a:rPr>
                        <a:t>Lunes</a:t>
                      </a:r>
                      <a:endParaRPr lang="es-EC" sz="18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15000"/>
                        </a:lnSpc>
                        <a:spcAft>
                          <a:spcPts val="0"/>
                        </a:spcAft>
                      </a:pPr>
                      <a:r>
                        <a:rPr lang="es-EC" sz="1800" b="1" dirty="0">
                          <a:solidFill>
                            <a:schemeClr val="bg1"/>
                          </a:solidFill>
                          <a:effectLst/>
                          <a:latin typeface="Calibri"/>
                          <a:ea typeface="Times New Roman"/>
                          <a:cs typeface="Calibri"/>
                        </a:rPr>
                        <a:t>Martes</a:t>
                      </a:r>
                      <a:endParaRPr lang="es-EC" sz="18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15000"/>
                        </a:lnSpc>
                        <a:spcAft>
                          <a:spcPts val="0"/>
                        </a:spcAft>
                      </a:pPr>
                      <a:r>
                        <a:rPr lang="es-EC" sz="1800" b="1" dirty="0">
                          <a:solidFill>
                            <a:schemeClr val="bg1"/>
                          </a:solidFill>
                          <a:effectLst/>
                          <a:latin typeface="Calibri"/>
                          <a:ea typeface="Times New Roman"/>
                          <a:cs typeface="Calibri"/>
                        </a:rPr>
                        <a:t>Miércoles</a:t>
                      </a:r>
                      <a:endParaRPr lang="es-EC" sz="18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15000"/>
                        </a:lnSpc>
                        <a:spcAft>
                          <a:spcPts val="0"/>
                        </a:spcAft>
                      </a:pPr>
                      <a:r>
                        <a:rPr lang="es-EC" sz="1800" b="1" dirty="0">
                          <a:solidFill>
                            <a:schemeClr val="bg1"/>
                          </a:solidFill>
                          <a:effectLst/>
                          <a:latin typeface="Calibri"/>
                          <a:ea typeface="Times New Roman"/>
                          <a:cs typeface="Calibri"/>
                        </a:rPr>
                        <a:t>Jueves</a:t>
                      </a:r>
                      <a:endParaRPr lang="es-EC" sz="18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a:lnSpc>
                          <a:spcPct val="115000"/>
                        </a:lnSpc>
                        <a:spcAft>
                          <a:spcPts val="0"/>
                        </a:spcAft>
                      </a:pPr>
                      <a:r>
                        <a:rPr lang="es-EC" sz="1800" b="1" dirty="0">
                          <a:solidFill>
                            <a:schemeClr val="bg1"/>
                          </a:solidFill>
                          <a:effectLst/>
                          <a:latin typeface="Calibri"/>
                          <a:ea typeface="Times New Roman"/>
                          <a:cs typeface="Calibri"/>
                        </a:rPr>
                        <a:t>Viernes</a:t>
                      </a:r>
                      <a:endParaRPr lang="es-EC" sz="18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r>
              <a:tr h="1267436">
                <a:tc>
                  <a:txBody>
                    <a:bodyPr/>
                    <a:lstStyle/>
                    <a:p>
                      <a:pPr algn="ctr">
                        <a:lnSpc>
                          <a:spcPct val="115000"/>
                        </a:lnSpc>
                        <a:spcAft>
                          <a:spcPts val="0"/>
                        </a:spcAft>
                      </a:pPr>
                      <a:r>
                        <a:rPr lang="es-EC" sz="1200" dirty="0">
                          <a:solidFill>
                            <a:srgbClr val="222222"/>
                          </a:solidFill>
                          <a:effectLst/>
                          <a:latin typeface="Arial"/>
                          <a:ea typeface="Times New Roman"/>
                          <a:cs typeface="Times New Roman"/>
                        </a:rPr>
                        <a:t> </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C" sz="1400" dirty="0">
                          <a:solidFill>
                            <a:schemeClr val="bg1"/>
                          </a:solidFill>
                          <a:effectLst/>
                          <a:latin typeface="Arial Black" pitchFamily="34" charset="0"/>
                          <a:ea typeface="Times New Roman"/>
                          <a:cs typeface="Aharoni" pitchFamily="2" charset="-79"/>
                        </a:rPr>
                        <a:t>Radiación temprana</a:t>
                      </a:r>
                      <a:endParaRPr lang="es-EC" sz="1400" dirty="0">
                        <a:solidFill>
                          <a:schemeClr val="bg1"/>
                        </a:solidFill>
                        <a:effectLst/>
                        <a:latin typeface="Arial Black" pitchFamily="34" charset="0"/>
                        <a:ea typeface="Calibri"/>
                        <a:cs typeface="Aharoni" pitchFamily="2" charset="-79"/>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7:00 a 8:00 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7:00 a </a:t>
                      </a:r>
                      <a:r>
                        <a:rPr lang="es-EC" sz="1400" dirty="0" smtClean="0">
                          <a:solidFill>
                            <a:schemeClr val="bg1"/>
                          </a:solidFill>
                          <a:effectLst/>
                          <a:latin typeface="Arial"/>
                          <a:ea typeface="Times New Roman"/>
                          <a:cs typeface="Times New Roman"/>
                        </a:rPr>
                        <a:t>8:00</a:t>
                      </a:r>
                    </a:p>
                    <a:p>
                      <a:pPr algn="ctr">
                        <a:lnSpc>
                          <a:spcPct val="115000"/>
                        </a:lnSpc>
                        <a:spcAft>
                          <a:spcPts val="0"/>
                        </a:spcAft>
                      </a:pPr>
                      <a:r>
                        <a:rPr lang="es-EC" sz="1400" dirty="0" smtClean="0">
                          <a:solidFill>
                            <a:schemeClr val="bg1"/>
                          </a:solidFill>
                          <a:effectLst/>
                          <a:latin typeface="Arial"/>
                          <a:ea typeface="Times New Roman"/>
                          <a:cs typeface="Times New Roman"/>
                        </a:rPr>
                        <a:t> </a:t>
                      </a:r>
                      <a:r>
                        <a:rPr lang="es-EC" sz="1400" dirty="0">
                          <a:solidFill>
                            <a:schemeClr val="bg1"/>
                          </a:solidFill>
                          <a:effectLst/>
                          <a:latin typeface="Arial"/>
                          <a:ea typeface="Times New Roman"/>
                          <a:cs typeface="Times New Roman"/>
                        </a:rPr>
                        <a:t>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7:00 a 8:00 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7:00 a 8:00 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7:00 a 8:00 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901153">
                <a:tc>
                  <a:txBody>
                    <a:bodyPr/>
                    <a:lstStyle/>
                    <a:p>
                      <a:pPr algn="ctr">
                        <a:lnSpc>
                          <a:spcPct val="115000"/>
                        </a:lnSpc>
                        <a:spcAft>
                          <a:spcPts val="0"/>
                        </a:spcAft>
                      </a:pPr>
                      <a:r>
                        <a:rPr lang="es-EC" sz="1200" dirty="0">
                          <a:solidFill>
                            <a:srgbClr val="222222"/>
                          </a:solidFill>
                          <a:effectLst/>
                          <a:latin typeface="Arial"/>
                          <a:ea typeface="Times New Roman"/>
                          <a:cs typeface="Times New Roman"/>
                        </a:rPr>
                        <a:t> </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s-EC" sz="1400" dirty="0">
                          <a:solidFill>
                            <a:schemeClr val="bg1"/>
                          </a:solidFill>
                          <a:effectLst/>
                          <a:latin typeface="Arial Black" pitchFamily="34" charset="0"/>
                          <a:ea typeface="Times New Roman"/>
                          <a:cs typeface="Aharoni" pitchFamily="2" charset="-79"/>
                        </a:rPr>
                        <a:t>Qué pasa con Mariela</a:t>
                      </a:r>
                      <a:endParaRPr lang="es-EC" sz="1400" dirty="0">
                        <a:solidFill>
                          <a:schemeClr val="bg1"/>
                        </a:solidFill>
                        <a:effectLst/>
                        <a:latin typeface="Arial Black" pitchFamily="34" charset="0"/>
                        <a:ea typeface="Calibri"/>
                        <a:cs typeface="Aharoni" pitchFamily="2" charset="-79"/>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10:00 a </a:t>
                      </a:r>
                      <a:r>
                        <a:rPr lang="es-EC" sz="1400" dirty="0" smtClean="0">
                          <a:solidFill>
                            <a:schemeClr val="bg1"/>
                          </a:solidFill>
                          <a:effectLst/>
                          <a:latin typeface="Arial"/>
                          <a:ea typeface="Times New Roman"/>
                          <a:cs typeface="Times New Roman"/>
                        </a:rPr>
                        <a:t>11:00</a:t>
                      </a:r>
                      <a:r>
                        <a:rPr lang="es-EC" sz="1400" baseline="0" dirty="0" smtClean="0">
                          <a:solidFill>
                            <a:schemeClr val="bg1"/>
                          </a:solidFill>
                          <a:effectLst/>
                          <a:latin typeface="Arial"/>
                          <a:ea typeface="Times New Roman"/>
                          <a:cs typeface="Times New Roman"/>
                        </a:rPr>
                        <a:t> </a:t>
                      </a:r>
                      <a:r>
                        <a:rPr lang="es-EC" sz="1400" dirty="0" smtClean="0">
                          <a:solidFill>
                            <a:schemeClr val="bg1"/>
                          </a:solidFill>
                          <a:effectLst/>
                          <a:latin typeface="Arial"/>
                          <a:ea typeface="Times New Roman"/>
                          <a:cs typeface="Times New Roman"/>
                        </a:rPr>
                        <a:t>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10:00 a 11:00 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10:00 a 11:00 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10:00 a 11:00 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s-EC" sz="1400" dirty="0">
                          <a:solidFill>
                            <a:schemeClr val="bg1"/>
                          </a:solidFill>
                          <a:effectLst/>
                          <a:latin typeface="Arial"/>
                          <a:ea typeface="Times New Roman"/>
                          <a:cs typeface="Times New Roman"/>
                        </a:rPr>
                        <a:t>10:00 a 11:00 am</a:t>
                      </a:r>
                      <a:endParaRPr lang="es-EC" sz="1400" dirty="0">
                        <a:solidFill>
                          <a:schemeClr val="bg1"/>
                        </a:solidFill>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r>
            </a:tbl>
          </a:graphicData>
        </a:graphic>
      </p:graphicFrame>
      <p:pic>
        <p:nvPicPr>
          <p:cNvPr id="6145" name="Imagen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l="13036" t="19231" r="68803" b="66924"/>
          <a:stretch>
            <a:fillRect/>
          </a:stretch>
        </p:blipFill>
        <p:spPr bwMode="auto">
          <a:xfrm>
            <a:off x="539552" y="4509120"/>
            <a:ext cx="936104" cy="811378"/>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Imagen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3252867"/>
            <a:ext cx="894080" cy="5221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12 Grupo"/>
          <p:cNvGrpSpPr/>
          <p:nvPr/>
        </p:nvGrpSpPr>
        <p:grpSpPr>
          <a:xfrm>
            <a:off x="216024" y="44704"/>
            <a:ext cx="8964488" cy="6662548"/>
            <a:chOff x="216024" y="44704"/>
            <a:chExt cx="8964488" cy="6662548"/>
          </a:xfrm>
        </p:grpSpPr>
        <p:pic>
          <p:nvPicPr>
            <p:cNvPr id="16" name="Picture 2" descr="C:\Users\Nathaly\Desktop\AAA\logo-fen.png"/>
            <p:cNvPicPr>
              <a:picLocks noChangeAspect="1" noChangeArrowheads="1"/>
            </p:cNvPicPr>
            <p:nvPr/>
          </p:nvPicPr>
          <p:blipFill>
            <a:blip r:embed="rId4" cstate="print"/>
            <a:srcRect/>
            <a:stretch>
              <a:fillRect/>
            </a:stretch>
          </p:blipFill>
          <p:spPr bwMode="auto">
            <a:xfrm>
              <a:off x="8316416" y="44704"/>
              <a:ext cx="720000" cy="720000"/>
            </a:xfrm>
            <a:prstGeom prst="rect">
              <a:avLst/>
            </a:prstGeom>
            <a:noFill/>
          </p:spPr>
        </p:pic>
        <p:grpSp>
          <p:nvGrpSpPr>
            <p:cNvPr id="17" name="11 Grupo"/>
            <p:cNvGrpSpPr/>
            <p:nvPr/>
          </p:nvGrpSpPr>
          <p:grpSpPr>
            <a:xfrm>
              <a:off x="216024" y="1052736"/>
              <a:ext cx="8964488" cy="5654516"/>
              <a:chOff x="216024" y="1052736"/>
              <a:chExt cx="8964488" cy="5654516"/>
            </a:xfrm>
          </p:grpSpPr>
          <p:sp>
            <p:nvSpPr>
              <p:cNvPr id="18" name="1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21" name="Picture 2" descr="C:\Users\Nathaly\Desktop\AAA\carrotsWhite.jpg"/>
              <p:cNvPicPr>
                <a:picLocks noChangeAspect="1" noChangeArrowheads="1"/>
              </p:cNvPicPr>
              <p:nvPr/>
            </p:nvPicPr>
            <p:blipFill>
              <a:blip r:embed="rId5"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22" name="2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4233172455"/>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0648"/>
            <a:ext cx="8229600" cy="1143000"/>
          </a:xfrm>
        </p:spPr>
        <p:txBody>
          <a:bodyPr>
            <a:normAutofit/>
          </a:bodyPr>
          <a:lstStyle/>
          <a:p>
            <a:pPr marL="685800" indent="-685800"/>
            <a:r>
              <a:rPr lang="es-EC" sz="4000" b="1" dirty="0">
                <a:latin typeface="Candara" pitchFamily="34" charset="0"/>
              </a:rPr>
              <a:t>Afiche</a:t>
            </a:r>
          </a:p>
        </p:txBody>
      </p:sp>
      <p:pic>
        <p:nvPicPr>
          <p:cNvPr id="1026" name="Picture 2" descr="C:\Users\ESPOL\Desktop\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1124744"/>
            <a:ext cx="3577776" cy="50602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Lst>
        </p:spPr>
      </p:pic>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p14="http://schemas.microsoft.com/office/powerpoint/2010/main" xmlns="" val="25991469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1930226"/>
          </a:xfrm>
        </p:spPr>
        <p:txBody>
          <a:bodyPr/>
          <a:lstStyle/>
          <a:p>
            <a:pPr lvl="1" algn="ctr" rtl="0">
              <a:spcBef>
                <a:spcPct val="0"/>
              </a:spcBef>
            </a:pPr>
            <a:r>
              <a:rPr lang="es-EC" sz="4000" b="1" kern="1200" dirty="0">
                <a:solidFill>
                  <a:schemeClr val="tx1"/>
                </a:solidFill>
                <a:latin typeface="Candara" pitchFamily="34" charset="0"/>
                <a:ea typeface="+mj-ea"/>
                <a:cs typeface="+mj-cs"/>
              </a:rPr>
              <a:t>Importancia y necesidades del producto</a:t>
            </a:r>
            <a:r>
              <a:rPr kumimoji="1" lang="es-EC" sz="3600" b="1" dirty="0">
                <a:solidFill>
                  <a:schemeClr val="tx2"/>
                </a:solidFill>
                <a:effectLst>
                  <a:glow rad="101600">
                    <a:schemeClr val="bg1">
                      <a:alpha val="60000"/>
                    </a:schemeClr>
                  </a:glow>
                </a:effectLst>
                <a:latin typeface="+mj-lt"/>
                <a:ea typeface="+mj-ea"/>
                <a:cs typeface="+mj-cs"/>
              </a:rPr>
              <a:t/>
            </a:r>
            <a:br>
              <a:rPr kumimoji="1" lang="es-EC" sz="3600" b="1" dirty="0">
                <a:solidFill>
                  <a:schemeClr val="tx2"/>
                </a:solidFill>
                <a:effectLst>
                  <a:glow rad="101600">
                    <a:schemeClr val="bg1">
                      <a:alpha val="60000"/>
                    </a:schemeClr>
                  </a:glow>
                </a:effectLst>
                <a:latin typeface="+mj-lt"/>
                <a:ea typeface="+mj-ea"/>
                <a:cs typeface="+mj-cs"/>
              </a:rPr>
            </a:br>
            <a:endParaRPr kumimoji="1" lang="es-EC" sz="3600" b="1" dirty="0">
              <a:solidFill>
                <a:schemeClr val="tx2"/>
              </a:solidFill>
              <a:effectLst>
                <a:glow rad="101600">
                  <a:schemeClr val="bg1">
                    <a:alpha val="60000"/>
                  </a:schemeClr>
                </a:glow>
              </a:effectLst>
              <a:latin typeface="+mj-lt"/>
              <a:ea typeface="+mj-ea"/>
              <a:cs typeface="+mj-cs"/>
            </a:endParaRPr>
          </a:p>
        </p:txBody>
      </p:sp>
      <p:grpSp>
        <p:nvGrpSpPr>
          <p:cNvPr id="3"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4"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graphicFrame>
        <p:nvGraphicFramePr>
          <p:cNvPr id="6" name="5 Marcador de contenido"/>
          <p:cNvGraphicFramePr>
            <a:graphicFrameLocks noGrp="1"/>
          </p:cNvGraphicFramePr>
          <p:nvPr>
            <p:ph idx="1"/>
            <p:extLst>
              <p:ext uri="{D42A27DB-BD31-4B8C-83A1-F6EECF244321}">
                <p14:modId xmlns:p14="http://schemas.microsoft.com/office/powerpoint/2010/main" xmlns="" val="1576834753"/>
              </p:ext>
            </p:extLst>
          </p:nvPr>
        </p:nvGraphicFramePr>
        <p:xfrm>
          <a:off x="755576" y="1916832"/>
          <a:ext cx="7344816" cy="3794770"/>
        </p:xfrm>
        <a:graphic>
          <a:graphicData uri="http://schemas.openxmlformats.org/drawingml/2006/table">
            <a:tbl>
              <a:tblPr firstRow="1" firstCol="1" bandRow="1"/>
              <a:tblGrid>
                <a:gridCol w="1538186"/>
                <a:gridCol w="5806630"/>
              </a:tblGrid>
              <a:tr h="579947">
                <a:tc>
                  <a:txBody>
                    <a:bodyPr/>
                    <a:lstStyle/>
                    <a:p>
                      <a:pPr algn="just">
                        <a:lnSpc>
                          <a:spcPct val="150000"/>
                        </a:lnSpc>
                        <a:spcAft>
                          <a:spcPts val="0"/>
                        </a:spcAft>
                      </a:pPr>
                      <a:r>
                        <a:rPr lang="es-EC" sz="1600" b="1" dirty="0">
                          <a:solidFill>
                            <a:schemeClr val="bg1"/>
                          </a:solidFill>
                          <a:effectLst/>
                          <a:latin typeface="Arial"/>
                          <a:ea typeface="Calibri"/>
                          <a:cs typeface="Times New Roman"/>
                        </a:rPr>
                        <a:t>¿Para Qué?</a:t>
                      </a:r>
                      <a:endParaRPr lang="es-EC"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50000"/>
                        </a:lnSpc>
                        <a:spcAft>
                          <a:spcPts val="0"/>
                        </a:spcAft>
                      </a:pPr>
                      <a:r>
                        <a:rPr lang="es-EC" sz="1400" b="1" dirty="0" smtClean="0">
                          <a:solidFill>
                            <a:schemeClr val="tx1"/>
                          </a:solidFill>
                          <a:effectLst/>
                          <a:latin typeface="+mn-lt"/>
                          <a:ea typeface="Calibri"/>
                          <a:cs typeface="Times New Roman"/>
                        </a:rPr>
                        <a:t>Facilitar</a:t>
                      </a:r>
                      <a:r>
                        <a:rPr lang="es-EC" sz="1400" b="1" baseline="0" dirty="0" smtClean="0">
                          <a:solidFill>
                            <a:schemeClr val="tx1"/>
                          </a:solidFill>
                          <a:effectLst/>
                          <a:latin typeface="+mn-lt"/>
                          <a:ea typeface="Calibri"/>
                          <a:cs typeface="Times New Roman"/>
                        </a:rPr>
                        <a:t> </a:t>
                      </a:r>
                      <a:r>
                        <a:rPr lang="es-EC" sz="1400" b="1" dirty="0" smtClean="0">
                          <a:solidFill>
                            <a:schemeClr val="tx1"/>
                          </a:solidFill>
                          <a:effectLst/>
                          <a:latin typeface="+mn-lt"/>
                          <a:ea typeface="Calibri"/>
                          <a:cs typeface="Times New Roman"/>
                        </a:rPr>
                        <a:t>a </a:t>
                      </a:r>
                      <a:r>
                        <a:rPr lang="es-EC" sz="1400" b="1" dirty="0">
                          <a:solidFill>
                            <a:schemeClr val="tx1"/>
                          </a:solidFill>
                          <a:effectLst/>
                          <a:latin typeface="+mn-lt"/>
                          <a:ea typeface="Calibri"/>
                          <a:cs typeface="Times New Roman"/>
                        </a:rPr>
                        <a:t>las madres de familia la </a:t>
                      </a:r>
                      <a:r>
                        <a:rPr lang="es-EC" sz="1400" b="1" dirty="0" smtClean="0">
                          <a:solidFill>
                            <a:schemeClr val="tx1"/>
                          </a:solidFill>
                          <a:effectLst/>
                          <a:latin typeface="+mn-lt"/>
                          <a:ea typeface="Calibri"/>
                          <a:cs typeface="Times New Roman"/>
                        </a:rPr>
                        <a:t>obtención, de rápida </a:t>
                      </a:r>
                      <a:r>
                        <a:rPr lang="es-EC" sz="1400" b="1" dirty="0">
                          <a:solidFill>
                            <a:schemeClr val="tx1"/>
                          </a:solidFill>
                          <a:effectLst/>
                          <a:latin typeface="+mn-lt"/>
                          <a:ea typeface="Calibri"/>
                          <a:cs typeface="Times New Roman"/>
                        </a:rPr>
                        <a:t>adquisición.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9947">
                <a:tc>
                  <a:txBody>
                    <a:bodyPr/>
                    <a:lstStyle/>
                    <a:p>
                      <a:pPr algn="just">
                        <a:lnSpc>
                          <a:spcPct val="150000"/>
                        </a:lnSpc>
                        <a:spcAft>
                          <a:spcPts val="0"/>
                        </a:spcAft>
                      </a:pPr>
                      <a:r>
                        <a:rPr lang="es-EC" sz="1600" b="1" dirty="0">
                          <a:solidFill>
                            <a:schemeClr val="bg1"/>
                          </a:solidFill>
                          <a:effectLst/>
                          <a:latin typeface="Arial"/>
                          <a:ea typeface="Calibri"/>
                          <a:cs typeface="Times New Roman"/>
                        </a:rPr>
                        <a:t>¿Por qué?</a:t>
                      </a:r>
                      <a:endParaRPr lang="es-EC"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50000"/>
                        </a:lnSpc>
                        <a:spcAft>
                          <a:spcPts val="0"/>
                        </a:spcAft>
                      </a:pPr>
                      <a:r>
                        <a:rPr lang="es-EC" sz="1400" b="1" dirty="0">
                          <a:solidFill>
                            <a:schemeClr val="tx1"/>
                          </a:solidFill>
                          <a:effectLst/>
                          <a:latin typeface="+mn-lt"/>
                          <a:ea typeface="Calibri"/>
                          <a:cs typeface="Times New Roman"/>
                        </a:rPr>
                        <a:t>Es un producto esencial y nutritivo para el correcto  desarrollo de los infantes.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9947">
                <a:tc>
                  <a:txBody>
                    <a:bodyPr/>
                    <a:lstStyle/>
                    <a:p>
                      <a:pPr algn="just">
                        <a:lnSpc>
                          <a:spcPct val="150000"/>
                        </a:lnSpc>
                        <a:spcAft>
                          <a:spcPts val="0"/>
                        </a:spcAft>
                      </a:pPr>
                      <a:r>
                        <a:rPr lang="es-EC" sz="1600" b="1" dirty="0">
                          <a:solidFill>
                            <a:schemeClr val="bg1"/>
                          </a:solidFill>
                          <a:effectLst/>
                          <a:latin typeface="Arial"/>
                          <a:ea typeface="Calibri"/>
                          <a:cs typeface="Times New Roman"/>
                        </a:rPr>
                        <a:t>¿Para Quién?</a:t>
                      </a:r>
                      <a:endParaRPr lang="es-EC"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50000"/>
                        </a:lnSpc>
                        <a:spcAft>
                          <a:spcPts val="0"/>
                        </a:spcAft>
                      </a:pPr>
                      <a:r>
                        <a:rPr lang="es-EC" sz="1400" b="1" dirty="0">
                          <a:solidFill>
                            <a:schemeClr val="tx1"/>
                          </a:solidFill>
                          <a:effectLst/>
                          <a:latin typeface="+mn-lt"/>
                          <a:ea typeface="Calibri"/>
                          <a:cs typeface="Times New Roman"/>
                        </a:rPr>
                        <a:t>Para los infantes mayores de 6 </a:t>
                      </a:r>
                      <a:r>
                        <a:rPr lang="es-EC" sz="1400" b="1" dirty="0" smtClean="0">
                          <a:solidFill>
                            <a:schemeClr val="tx1"/>
                          </a:solidFill>
                          <a:effectLst/>
                          <a:latin typeface="+mn-lt"/>
                          <a:ea typeface="Calibri"/>
                          <a:cs typeface="Times New Roman"/>
                        </a:rPr>
                        <a:t>meses,</a:t>
                      </a:r>
                      <a:r>
                        <a:rPr lang="es-EC" sz="1400" b="1" baseline="0" dirty="0" smtClean="0">
                          <a:solidFill>
                            <a:schemeClr val="tx1"/>
                          </a:solidFill>
                          <a:effectLst/>
                          <a:latin typeface="+mn-lt"/>
                          <a:ea typeface="Calibri"/>
                          <a:cs typeface="Times New Roman"/>
                        </a:rPr>
                        <a:t> ayuda a una fácil</a:t>
                      </a:r>
                      <a:r>
                        <a:rPr lang="es-EC" sz="1400" b="1" dirty="0" smtClean="0">
                          <a:solidFill>
                            <a:schemeClr val="tx1"/>
                          </a:solidFill>
                          <a:effectLst/>
                          <a:latin typeface="+mn-lt"/>
                          <a:ea typeface="Calibri"/>
                          <a:cs typeface="Times New Roman"/>
                        </a:rPr>
                        <a:t> </a:t>
                      </a:r>
                      <a:r>
                        <a:rPr lang="es-EC" sz="1400" b="1" dirty="0">
                          <a:solidFill>
                            <a:schemeClr val="tx1"/>
                          </a:solidFill>
                          <a:effectLst/>
                          <a:latin typeface="+mn-lt"/>
                          <a:ea typeface="Calibri"/>
                          <a:cs typeface="Times New Roman"/>
                        </a:rPr>
                        <a:t>digestión.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8072">
                <a:tc>
                  <a:txBody>
                    <a:bodyPr/>
                    <a:lstStyle/>
                    <a:p>
                      <a:pPr algn="just">
                        <a:lnSpc>
                          <a:spcPct val="150000"/>
                        </a:lnSpc>
                        <a:spcAft>
                          <a:spcPts val="0"/>
                        </a:spcAft>
                      </a:pPr>
                      <a:r>
                        <a:rPr lang="es-EC" sz="1600" b="1" dirty="0" smtClean="0">
                          <a:solidFill>
                            <a:schemeClr val="bg1"/>
                          </a:solidFill>
                          <a:effectLst/>
                          <a:latin typeface="Arial"/>
                          <a:ea typeface="Calibri"/>
                          <a:cs typeface="Times New Roman"/>
                        </a:rPr>
                        <a:t>Cuándo</a:t>
                      </a:r>
                      <a:r>
                        <a:rPr lang="es-EC" sz="1600" b="1" dirty="0">
                          <a:solidFill>
                            <a:schemeClr val="bg1"/>
                          </a:solidFill>
                          <a:effectLst/>
                          <a:latin typeface="Arial"/>
                          <a:ea typeface="Calibri"/>
                          <a:cs typeface="Times New Roman"/>
                        </a:rPr>
                        <a:t>?</a:t>
                      </a:r>
                      <a:endParaRPr lang="es-EC"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50000"/>
                        </a:lnSpc>
                        <a:spcAft>
                          <a:spcPts val="0"/>
                        </a:spcAft>
                      </a:pPr>
                      <a:r>
                        <a:rPr lang="es-EC" sz="1400" b="1" dirty="0">
                          <a:solidFill>
                            <a:schemeClr val="tx1"/>
                          </a:solidFill>
                          <a:effectLst/>
                          <a:latin typeface="+mn-lt"/>
                          <a:ea typeface="Calibri"/>
                          <a:cs typeface="Times New Roman"/>
                        </a:rPr>
                        <a:t>Dada las tasas de natalidad y la necesidad de nutrientes en la alimentación diaria, el producto es factible en la actualidad.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8724">
                <a:tc>
                  <a:txBody>
                    <a:bodyPr/>
                    <a:lstStyle/>
                    <a:p>
                      <a:pPr algn="just">
                        <a:lnSpc>
                          <a:spcPct val="150000"/>
                        </a:lnSpc>
                        <a:spcAft>
                          <a:spcPts val="0"/>
                        </a:spcAft>
                      </a:pPr>
                      <a:r>
                        <a:rPr lang="es-EC" sz="1600" b="1" dirty="0">
                          <a:solidFill>
                            <a:schemeClr val="bg1"/>
                          </a:solidFill>
                          <a:effectLst/>
                          <a:latin typeface="Arial"/>
                          <a:ea typeface="Calibri"/>
                          <a:cs typeface="Times New Roman"/>
                        </a:rPr>
                        <a:t>¿Dónde?</a:t>
                      </a:r>
                      <a:endParaRPr lang="es-EC"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50000"/>
                        </a:lnSpc>
                        <a:spcAft>
                          <a:spcPts val="0"/>
                        </a:spcAft>
                      </a:pPr>
                      <a:r>
                        <a:rPr lang="es-EC" sz="1400" b="1" dirty="0">
                          <a:solidFill>
                            <a:schemeClr val="tx1"/>
                          </a:solidFill>
                          <a:effectLst/>
                          <a:latin typeface="+mn-lt"/>
                          <a:ea typeface="Calibri"/>
                          <a:cs typeface="Times New Roman"/>
                        </a:rPr>
                        <a:t>La factibilidad de comercialización hace que nos ubiquemos en las ciudades principales dada el tamaño de su mercado.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8000">
                <a:tc>
                  <a:txBody>
                    <a:bodyPr/>
                    <a:lstStyle/>
                    <a:p>
                      <a:pPr algn="just">
                        <a:lnSpc>
                          <a:spcPct val="150000"/>
                        </a:lnSpc>
                        <a:spcAft>
                          <a:spcPts val="0"/>
                        </a:spcAft>
                      </a:pPr>
                      <a:r>
                        <a:rPr lang="es-EC" sz="1600" b="1" dirty="0">
                          <a:solidFill>
                            <a:schemeClr val="bg1"/>
                          </a:solidFill>
                          <a:effectLst/>
                          <a:latin typeface="Arial"/>
                          <a:ea typeface="Calibri"/>
                          <a:cs typeface="Times New Roman"/>
                        </a:rPr>
                        <a:t>¿Cuánto?</a:t>
                      </a:r>
                      <a:endParaRPr lang="es-EC"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lnSpc>
                          <a:spcPct val="150000"/>
                        </a:lnSpc>
                        <a:spcAft>
                          <a:spcPts val="0"/>
                        </a:spcAft>
                      </a:pPr>
                      <a:r>
                        <a:rPr lang="es-EC" sz="1400" b="1" dirty="0" smtClean="0">
                          <a:solidFill>
                            <a:schemeClr val="tx1"/>
                          </a:solidFill>
                          <a:effectLst/>
                          <a:latin typeface="+mn-lt"/>
                          <a:ea typeface="Calibri"/>
                          <a:cs typeface="Times New Roman"/>
                        </a:rPr>
                        <a:t>Dependerá </a:t>
                      </a:r>
                      <a:r>
                        <a:rPr lang="es-EC" sz="1400" b="1" dirty="0">
                          <a:solidFill>
                            <a:schemeClr val="tx1"/>
                          </a:solidFill>
                          <a:effectLst/>
                          <a:latin typeface="+mn-lt"/>
                          <a:ea typeface="Calibri"/>
                          <a:cs typeface="Times New Roman"/>
                        </a:rPr>
                        <a:t>del mercado meta y los incrementos de las tasas de natalidad.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214626748"/>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3" name="22 Marcador de contenido"/>
          <p:cNvSpPr>
            <a:spLocks noGrp="1"/>
          </p:cNvSpPr>
          <p:nvPr>
            <p:ph idx="1"/>
          </p:nvPr>
        </p:nvSpPr>
        <p:spPr>
          <a:xfrm>
            <a:off x="1331640" y="908720"/>
            <a:ext cx="6552728" cy="1900807"/>
          </a:xfrm>
        </p:spPr>
        <p:txBody>
          <a:bodyPr>
            <a:normAutofit/>
          </a:bodyPr>
          <a:lstStyle/>
          <a:p>
            <a:pPr>
              <a:buNone/>
            </a:pPr>
            <a:r>
              <a:rPr lang="es-EC" sz="1800" b="1" dirty="0" smtClean="0"/>
              <a:t>Misión </a:t>
            </a:r>
          </a:p>
          <a:p>
            <a:pPr marL="0">
              <a:buNone/>
            </a:pPr>
            <a:r>
              <a:rPr lang="es-EC" sz="1800" dirty="0" smtClean="0"/>
              <a:t>Proporcionar productos alimenticios enfocados esencialmente en la  nutrición infantil, satisfaciendo las necesidades de nuestros consumidores con beneficio y calidad  a través del mejoramiento continuo.</a:t>
            </a:r>
          </a:p>
          <a:p>
            <a:pPr>
              <a:buNone/>
            </a:pPr>
            <a:r>
              <a:rPr lang="es-EC" sz="1800" b="1" dirty="0" smtClean="0"/>
              <a:t> </a:t>
            </a:r>
            <a:endParaRPr lang="es-EC" sz="1800" dirty="0"/>
          </a:p>
        </p:txBody>
      </p:sp>
      <p:pic>
        <p:nvPicPr>
          <p:cNvPr id="3074"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8"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11" name="10 Rectángulo"/>
          <p:cNvSpPr/>
          <p:nvPr/>
        </p:nvSpPr>
        <p:spPr>
          <a:xfrm>
            <a:off x="1331640" y="2950345"/>
            <a:ext cx="6480720" cy="2088231"/>
          </a:xfrm>
          <a:prstGeom prst="rect">
            <a:avLst/>
          </a:prstGeom>
        </p:spPr>
        <p:txBody>
          <a:bodyPr wrap="square">
            <a:spAutoFit/>
          </a:bodyPr>
          <a:lstStyle/>
          <a:p>
            <a:pPr>
              <a:buNone/>
            </a:pPr>
            <a:endParaRPr lang="es-EC" dirty="0" smtClean="0"/>
          </a:p>
          <a:p>
            <a:r>
              <a:rPr lang="es-EC" b="1" dirty="0" smtClean="0"/>
              <a:t>Visión</a:t>
            </a:r>
            <a:endParaRPr lang="es-EC" dirty="0" smtClean="0"/>
          </a:p>
          <a:p>
            <a:pPr>
              <a:buNone/>
            </a:pPr>
            <a:r>
              <a:rPr lang="es-EC" dirty="0" smtClean="0"/>
              <a:t>Ser reconocidos como una compañía de alimentos que  proporciona  productos saludables y nutricionales ofreciendo experiencias con calidad diferenciada; además de tener como expectativa posicionarnos como una marca entre los líderes dentro del mercado.</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2555776" y="2060848"/>
            <a:ext cx="6406480" cy="1730623"/>
          </a:xfrm>
        </p:spPr>
        <p:txBody>
          <a:bodyPr>
            <a:normAutofit/>
          </a:bodyPr>
          <a:lstStyle/>
          <a:p>
            <a:r>
              <a:rPr lang="es-EC" b="1" dirty="0" smtClean="0">
                <a:latin typeface="Candara" pitchFamily="34" charset="0"/>
              </a:rPr>
              <a:t>Estudio Técnico y Legal</a:t>
            </a:r>
            <a:endParaRPr lang="es-EC" b="1" dirty="0">
              <a:latin typeface="Candara" pitchFamily="34" charset="0"/>
            </a:endParaRPr>
          </a:p>
        </p:txBody>
      </p:sp>
      <p:sp>
        <p:nvSpPr>
          <p:cNvPr id="5" name="4 Rectángulo"/>
          <p:cNvSpPr/>
          <p:nvPr/>
        </p:nvSpPr>
        <p:spPr>
          <a:xfrm rot="5400000">
            <a:off x="-2547156" y="2547156"/>
            <a:ext cx="6858000" cy="1763688"/>
          </a:xfrm>
          <a:prstGeom prst="rect">
            <a:avLst/>
          </a:prstGeom>
          <a:gradFill>
            <a:gsLst>
              <a:gs pos="0">
                <a:schemeClr val="bg1">
                  <a:alpha val="0"/>
                </a:schemeClr>
              </a:gs>
              <a:gs pos="80000">
                <a:srgbClr val="9CB86E"/>
              </a:gs>
              <a:gs pos="96000">
                <a:srgbClr val="156B13"/>
              </a:gs>
            </a:gsLst>
            <a:lin ang="5400000" scaled="0"/>
          </a:gra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graphicFrame>
        <p:nvGraphicFramePr>
          <p:cNvPr id="10" name="20 Marcador de contenido"/>
          <p:cNvGraphicFramePr>
            <a:graphicFrameLocks/>
          </p:cNvGraphicFramePr>
          <p:nvPr/>
        </p:nvGraphicFramePr>
        <p:xfrm>
          <a:off x="-252536" y="764704"/>
          <a:ext cx="36004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descr="C:\Users\Nathaly\Desktop\AAA\zanahoria.jpg"/>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2" name="1 Título"/>
          <p:cNvSpPr>
            <a:spLocks noGrp="1"/>
          </p:cNvSpPr>
          <p:nvPr>
            <p:ph type="title"/>
          </p:nvPr>
        </p:nvSpPr>
        <p:spPr>
          <a:xfrm>
            <a:off x="457200" y="476672"/>
            <a:ext cx="8229600" cy="940966"/>
          </a:xfrm>
        </p:spPr>
        <p:txBody>
          <a:bodyPr>
            <a:normAutofit/>
          </a:bodyPr>
          <a:lstStyle/>
          <a:p>
            <a:r>
              <a:rPr lang="es-EC" sz="4000" b="1" dirty="0" smtClean="0">
                <a:latin typeface="Candara" pitchFamily="34" charset="0"/>
              </a:rPr>
              <a:t>Requerimientos para el proyecto </a:t>
            </a:r>
            <a:endParaRPr lang="es-EC" sz="4000" b="1" dirty="0">
              <a:latin typeface="Candara" pitchFamily="34" charset="0"/>
            </a:endParaRPr>
          </a:p>
        </p:txBody>
      </p:sp>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7"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3" name="22 Marcador de contenido"/>
          <p:cNvSpPr>
            <a:spLocks noGrp="1"/>
          </p:cNvSpPr>
          <p:nvPr>
            <p:ph idx="1"/>
          </p:nvPr>
        </p:nvSpPr>
        <p:spPr>
          <a:xfrm>
            <a:off x="457200" y="1600200"/>
            <a:ext cx="7787208" cy="4525963"/>
          </a:xfrm>
        </p:spPr>
        <p:txBody>
          <a:bodyPr/>
          <a:lstStyle/>
          <a:p>
            <a:pPr lvl="0"/>
            <a:r>
              <a:rPr lang="es-EC" dirty="0" smtClean="0"/>
              <a:t>La ubicación e infraestructura de la planta.</a:t>
            </a:r>
          </a:p>
          <a:p>
            <a:pPr lvl="0"/>
            <a:r>
              <a:rPr lang="es-EC" dirty="0" smtClean="0"/>
              <a:t>La maquinaria a utilizar.</a:t>
            </a:r>
          </a:p>
          <a:p>
            <a:pPr lvl="0"/>
            <a:r>
              <a:rPr lang="es-EC" dirty="0" smtClean="0"/>
              <a:t>Materia prima disponible.</a:t>
            </a:r>
          </a:p>
          <a:p>
            <a:endParaRPr lang="es-EC" dirty="0"/>
          </a:p>
        </p:txBody>
      </p:sp>
      <p:pic>
        <p:nvPicPr>
          <p:cNvPr id="3074"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srcRect/>
          <a:stretch>
            <a:fillRect/>
          </a:stretch>
        </p:blipFill>
        <p:spPr bwMode="auto">
          <a:xfrm>
            <a:off x="5364088" y="3645024"/>
            <a:ext cx="2592288" cy="230425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000" b="1" dirty="0" smtClean="0">
                <a:latin typeface="Candara" pitchFamily="34" charset="0"/>
              </a:rPr>
              <a:t>Ubicación de la Planta </a:t>
            </a:r>
            <a:endParaRPr lang="es-EC" sz="4000" b="1" dirty="0">
              <a:latin typeface="Candara" pitchFamily="34" charset="0"/>
            </a:endParaRPr>
          </a:p>
        </p:txBody>
      </p:sp>
      <p:sp>
        <p:nvSpPr>
          <p:cNvPr id="6" name="5 CuadroTexto"/>
          <p:cNvSpPr txBox="1"/>
          <p:nvPr/>
        </p:nvSpPr>
        <p:spPr>
          <a:xfrm>
            <a:off x="3923928" y="1988840"/>
            <a:ext cx="4392488" cy="1846659"/>
          </a:xfrm>
          <a:prstGeom prst="rect">
            <a:avLst/>
          </a:prstGeom>
          <a:noFill/>
        </p:spPr>
        <p:txBody>
          <a:bodyPr wrap="square" rtlCol="0">
            <a:spAutoFit/>
          </a:bodyPr>
          <a:lstStyle/>
          <a:p>
            <a:r>
              <a:rPr lang="es-CO" sz="3200" b="1" dirty="0" smtClean="0"/>
              <a:t>Dirección:</a:t>
            </a:r>
            <a:r>
              <a:rPr lang="es-CO" sz="3200" dirty="0" smtClean="0"/>
              <a:t> vía Daule km 9</a:t>
            </a:r>
            <a:endParaRPr lang="es-EC" sz="3200" dirty="0" smtClean="0"/>
          </a:p>
          <a:p>
            <a:r>
              <a:rPr lang="es-CO" sz="3200" dirty="0" smtClean="0"/>
              <a:t> </a:t>
            </a:r>
            <a:endParaRPr lang="es-EC" sz="3200" dirty="0" smtClean="0"/>
          </a:p>
          <a:p>
            <a:r>
              <a:rPr lang="es-CO" sz="3200" dirty="0" smtClean="0"/>
              <a:t> </a:t>
            </a:r>
            <a:endParaRPr lang="es-EC" sz="3200" dirty="0" smtClean="0"/>
          </a:p>
          <a:p>
            <a:endParaRPr lang="es-EC" dirty="0"/>
          </a:p>
        </p:txBody>
      </p:sp>
      <p:grpSp>
        <p:nvGrpSpPr>
          <p:cNvPr id="15" name="12 Grupo"/>
          <p:cNvGrpSpPr/>
          <p:nvPr/>
        </p:nvGrpSpPr>
        <p:grpSpPr>
          <a:xfrm>
            <a:off x="216024" y="44704"/>
            <a:ext cx="8964488" cy="6662548"/>
            <a:chOff x="216024" y="44704"/>
            <a:chExt cx="8964488" cy="6662548"/>
          </a:xfrm>
        </p:grpSpPr>
        <p:pic>
          <p:nvPicPr>
            <p:cNvPr id="16"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17" name="11 Grupo"/>
            <p:cNvGrpSpPr/>
            <p:nvPr/>
          </p:nvGrpSpPr>
          <p:grpSpPr>
            <a:xfrm>
              <a:off x="216024" y="1052736"/>
              <a:ext cx="8964488" cy="5654516"/>
              <a:chOff x="216024" y="1052736"/>
              <a:chExt cx="8964488" cy="5654516"/>
            </a:xfrm>
          </p:grpSpPr>
          <p:sp>
            <p:nvSpPr>
              <p:cNvPr id="18" name="1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2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22" name="2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23"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pic>
        <p:nvPicPr>
          <p:cNvPr id="2051" name="Picture 3"/>
          <p:cNvPicPr>
            <a:picLocks noChangeAspect="1" noChangeArrowheads="1"/>
          </p:cNvPicPr>
          <p:nvPr/>
        </p:nvPicPr>
        <p:blipFill>
          <a:blip r:embed="rId5" cstate="print"/>
          <a:srcRect l="16903" t="59888" r="69857" b="28521"/>
          <a:stretch>
            <a:fillRect/>
          </a:stretch>
        </p:blipFill>
        <p:spPr bwMode="auto">
          <a:xfrm>
            <a:off x="539551" y="1988840"/>
            <a:ext cx="3024337" cy="2910211"/>
          </a:xfrm>
          <a:prstGeom prst="rect">
            <a:avLst/>
          </a:prstGeom>
          <a:noFill/>
          <a:ln w="9525">
            <a:noFill/>
            <a:miter lim="800000"/>
            <a:headEnd/>
            <a:tailEnd/>
          </a:ln>
        </p:spPr>
      </p:pic>
    </p:spTree>
    <p:extLst>
      <p:ext uri="{BB962C8B-B14F-4D97-AF65-F5344CB8AC3E}">
        <p14:creationId xmlns="" xmlns:p14="http://schemas.microsoft.com/office/powerpoint/2010/main" val="2917176750"/>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p:txBody>
          <a:bodyPr>
            <a:normAutofit/>
          </a:bodyPr>
          <a:lstStyle/>
          <a:p>
            <a:r>
              <a:rPr lang="es-CO" sz="4000" b="1" dirty="0" smtClean="0">
                <a:latin typeface="Candara" pitchFamily="34" charset="0"/>
              </a:rPr>
              <a:t>Infraestructura de la Planta </a:t>
            </a:r>
            <a:endParaRPr lang="es-EC" sz="4000" b="1" dirty="0">
              <a:latin typeface="Candara" pitchFamily="34" charset="0"/>
            </a:endParaRPr>
          </a:p>
        </p:txBody>
      </p:sp>
      <p:sp>
        <p:nvSpPr>
          <p:cNvPr id="3" name="2 Marcador de contenido"/>
          <p:cNvSpPr>
            <a:spLocks noGrp="1"/>
          </p:cNvSpPr>
          <p:nvPr>
            <p:ph idx="1"/>
          </p:nvPr>
        </p:nvSpPr>
        <p:spPr/>
        <p:txBody>
          <a:bodyPr>
            <a:normAutofit/>
          </a:bodyPr>
          <a:lstStyle/>
          <a:p>
            <a:pPr>
              <a:buNone/>
            </a:pPr>
            <a:endParaRPr lang="es-EC" dirty="0" smtClean="0"/>
          </a:p>
          <a:p>
            <a:pPr>
              <a:buFont typeface="Wingdings" pitchFamily="2" charset="2"/>
              <a:buChar char="§"/>
            </a:pPr>
            <a:r>
              <a:rPr lang="es-CO" dirty="0" smtClean="0"/>
              <a:t>Laboratorio</a:t>
            </a:r>
            <a:endParaRPr lang="es-EC" dirty="0" smtClean="0"/>
          </a:p>
          <a:p>
            <a:pPr>
              <a:buFont typeface="Wingdings" pitchFamily="2" charset="2"/>
              <a:buChar char="§"/>
            </a:pPr>
            <a:r>
              <a:rPr lang="es-CO" dirty="0" smtClean="0"/>
              <a:t>Bodega de almacenamiento</a:t>
            </a:r>
            <a:endParaRPr lang="es-EC" dirty="0" smtClean="0"/>
          </a:p>
          <a:p>
            <a:pPr>
              <a:buFont typeface="Wingdings" pitchFamily="2" charset="2"/>
              <a:buChar char="§"/>
            </a:pPr>
            <a:r>
              <a:rPr lang="es-CO" dirty="0" smtClean="0"/>
              <a:t>Área de sanitarios</a:t>
            </a:r>
            <a:endParaRPr lang="es-EC" dirty="0" smtClean="0"/>
          </a:p>
          <a:p>
            <a:pPr>
              <a:buFont typeface="Wingdings" pitchFamily="2" charset="2"/>
              <a:buChar char="§"/>
            </a:pPr>
            <a:r>
              <a:rPr lang="es-CO" dirty="0" smtClean="0"/>
              <a:t>Área de proceso</a:t>
            </a:r>
            <a:endParaRPr lang="es-EC" dirty="0" smtClean="0"/>
          </a:p>
          <a:p>
            <a:pPr>
              <a:buNone/>
            </a:pPr>
            <a:endParaRPr lang="es-EC" dirty="0"/>
          </a:p>
        </p:txBody>
      </p:sp>
    </p:spTree>
    <p:extLst>
      <p:ext uri="{BB962C8B-B14F-4D97-AF65-F5344CB8AC3E}">
        <p14:creationId xmlns="" xmlns:p14="http://schemas.microsoft.com/office/powerpoint/2010/main" val="3803695581"/>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p:txBody>
          <a:bodyPr>
            <a:normAutofit/>
          </a:bodyPr>
          <a:lstStyle/>
          <a:p>
            <a:r>
              <a:rPr lang="es-CO" sz="4000" b="1" dirty="0" smtClean="0">
                <a:latin typeface="Candara" pitchFamily="34" charset="0"/>
              </a:rPr>
              <a:t>Maquinaria y Equipos </a:t>
            </a:r>
            <a:endParaRPr lang="es-EC" sz="4000" b="1" dirty="0">
              <a:latin typeface="Candara" pitchFamily="34" charset="0"/>
            </a:endParaRPr>
          </a:p>
        </p:txBody>
      </p:sp>
      <p:graphicFrame>
        <p:nvGraphicFramePr>
          <p:cNvPr id="4" name="3 Marcador de contenido"/>
          <p:cNvGraphicFramePr>
            <a:graphicFrameLocks noGrp="1"/>
          </p:cNvGraphicFramePr>
          <p:nvPr>
            <p:ph idx="1"/>
          </p:nvPr>
        </p:nvGraphicFramePr>
        <p:xfrm>
          <a:off x="323528" y="1412776"/>
          <a:ext cx="7920880" cy="4429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680958092"/>
      </p:ext>
    </p:extLst>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12 Grupo"/>
          <p:cNvGrpSpPr/>
          <p:nvPr/>
        </p:nvGrpSpPr>
        <p:grpSpPr>
          <a:xfrm>
            <a:off x="216024" y="44704"/>
            <a:ext cx="8964488" cy="6662548"/>
            <a:chOff x="216024" y="44704"/>
            <a:chExt cx="8964488" cy="6662548"/>
          </a:xfrm>
        </p:grpSpPr>
        <p:pic>
          <p:nvPicPr>
            <p:cNvPr id="9"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10" name="11 Grupo"/>
            <p:cNvGrpSpPr/>
            <p:nvPr/>
          </p:nvGrpSpPr>
          <p:grpSpPr>
            <a:xfrm>
              <a:off x="216024" y="1052736"/>
              <a:ext cx="8964488" cy="5654516"/>
              <a:chOff x="216024" y="1052736"/>
              <a:chExt cx="8964488" cy="5654516"/>
            </a:xfrm>
          </p:grpSpPr>
          <p:pic>
            <p:nvPicPr>
              <p:cNvPr id="16"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11" name="10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2" name="11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3" name="12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4"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5" name="14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2" name="1 Título"/>
          <p:cNvSpPr>
            <a:spLocks noGrp="1"/>
          </p:cNvSpPr>
          <p:nvPr>
            <p:ph type="title"/>
          </p:nvPr>
        </p:nvSpPr>
        <p:spPr/>
        <p:txBody>
          <a:bodyPr>
            <a:normAutofit/>
          </a:bodyPr>
          <a:lstStyle/>
          <a:p>
            <a:r>
              <a:rPr lang="es-EC" sz="4000" b="1" dirty="0" smtClean="0">
                <a:latin typeface="Candara" pitchFamily="34" charset="0"/>
              </a:rPr>
              <a:t>Otros Equipos</a:t>
            </a:r>
            <a:endParaRPr lang="es-EC" sz="4000" b="1" dirty="0">
              <a:latin typeface="Candara" pitchFamily="34" charset="0"/>
            </a:endParaRPr>
          </a:p>
        </p:txBody>
      </p:sp>
      <p:graphicFrame>
        <p:nvGraphicFramePr>
          <p:cNvPr id="17" name="16 Diagrama"/>
          <p:cNvGraphicFramePr/>
          <p:nvPr/>
        </p:nvGraphicFramePr>
        <p:xfrm>
          <a:off x="1259632" y="1700808"/>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3966414067"/>
      </p:ext>
    </p:extLst>
  </p:cSld>
  <p:clrMapOvr>
    <a:masterClrMapping/>
  </p:clrMapOvr>
  <p:transition spd="med">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000" b="1" dirty="0" smtClean="0">
                <a:latin typeface="Candara" pitchFamily="34" charset="0"/>
              </a:rPr>
              <a:t>Capacidad instalada y utilizada</a:t>
            </a:r>
            <a:endParaRPr lang="es-EC" sz="4000" b="1" dirty="0">
              <a:latin typeface="Candara" pitchFamily="34" charset="0"/>
            </a:endParaRPr>
          </a:p>
        </p:txBody>
      </p:sp>
      <p:sp>
        <p:nvSpPr>
          <p:cNvPr id="3" name="2 Marcador de contenido"/>
          <p:cNvSpPr>
            <a:spLocks noGrp="1"/>
          </p:cNvSpPr>
          <p:nvPr>
            <p:ph idx="1"/>
          </p:nvPr>
        </p:nvSpPr>
        <p:spPr>
          <a:xfrm>
            <a:off x="395536" y="1268760"/>
            <a:ext cx="7704856" cy="4525963"/>
          </a:xfrm>
        </p:spPr>
        <p:txBody>
          <a:bodyPr/>
          <a:lstStyle/>
          <a:p>
            <a:pPr>
              <a:buNone/>
            </a:pPr>
            <a:r>
              <a:rPr lang="es-ES" dirty="0" smtClean="0"/>
              <a:t>    Nuestra empresa buscará alianzas estratégicas para ingresar al mercado de las siguientes cadenas de distribución:</a:t>
            </a:r>
            <a:endParaRPr lang="es-EC" dirty="0" smtClean="0"/>
          </a:p>
          <a:p>
            <a:endParaRPr lang="es-EC" dirty="0"/>
          </a:p>
        </p:txBody>
      </p:sp>
      <p:pic>
        <p:nvPicPr>
          <p:cNvPr id="4097" name="Picture 1"/>
          <p:cNvPicPr>
            <a:picLocks noChangeAspect="1" noChangeArrowheads="1"/>
          </p:cNvPicPr>
          <p:nvPr/>
        </p:nvPicPr>
        <p:blipFill>
          <a:blip r:embed="rId2" cstate="print"/>
          <a:srcRect/>
          <a:stretch>
            <a:fillRect/>
          </a:stretch>
        </p:blipFill>
        <p:spPr bwMode="auto">
          <a:xfrm>
            <a:off x="827584" y="3429000"/>
            <a:ext cx="1227677" cy="72008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6156176" y="3356992"/>
            <a:ext cx="1008112" cy="72008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059832" y="3284984"/>
            <a:ext cx="1872208" cy="790575"/>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539552" y="4437112"/>
            <a:ext cx="2160240" cy="720080"/>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3131840" y="4365104"/>
            <a:ext cx="2539720" cy="720000"/>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5940152" y="4365104"/>
            <a:ext cx="1800200" cy="720000"/>
          </a:xfrm>
          <a:prstGeom prst="rect">
            <a:avLst/>
          </a:prstGeom>
          <a:noFill/>
          <a:ln w="9525">
            <a:noFill/>
            <a:miter lim="800000"/>
            <a:headEnd/>
            <a:tailEnd/>
          </a:ln>
        </p:spPr>
      </p:pic>
      <p:grpSp>
        <p:nvGrpSpPr>
          <p:cNvPr id="10" name="12 Grupo"/>
          <p:cNvGrpSpPr/>
          <p:nvPr/>
        </p:nvGrpSpPr>
        <p:grpSpPr>
          <a:xfrm>
            <a:off x="216024" y="44704"/>
            <a:ext cx="8964488" cy="6662548"/>
            <a:chOff x="216024" y="44704"/>
            <a:chExt cx="8964488" cy="6662548"/>
          </a:xfrm>
        </p:grpSpPr>
        <p:pic>
          <p:nvPicPr>
            <p:cNvPr id="11" name="Picture 2" descr="C:\Users\Nathaly\Desktop\AAA\logo-fen.png"/>
            <p:cNvPicPr>
              <a:picLocks noChangeAspect="1" noChangeArrowheads="1"/>
            </p:cNvPicPr>
            <p:nvPr/>
          </p:nvPicPr>
          <p:blipFill>
            <a:blip r:embed="rId8" cstate="print"/>
            <a:srcRect/>
            <a:stretch>
              <a:fillRect/>
            </a:stretch>
          </p:blipFill>
          <p:spPr bwMode="auto">
            <a:xfrm>
              <a:off x="8316416" y="44704"/>
              <a:ext cx="720000" cy="720000"/>
            </a:xfrm>
            <a:prstGeom prst="rect">
              <a:avLst/>
            </a:prstGeom>
            <a:noFill/>
          </p:spPr>
        </p:pic>
        <p:grpSp>
          <p:nvGrpSpPr>
            <p:cNvPr id="12" name="11 Grupo"/>
            <p:cNvGrpSpPr/>
            <p:nvPr/>
          </p:nvGrpSpPr>
          <p:grpSpPr>
            <a:xfrm>
              <a:off x="216024" y="1052736"/>
              <a:ext cx="8964488" cy="5654516"/>
              <a:chOff x="216024" y="1052736"/>
              <a:chExt cx="8964488" cy="5654516"/>
            </a:xfrm>
          </p:grpSpPr>
          <p:sp>
            <p:nvSpPr>
              <p:cNvPr id="13" name="12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4" name="13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5" name="14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6" name="Picture 2" descr="C:\Users\Nathaly\Desktop\AAA\carrotsWhite.jpg"/>
              <p:cNvPicPr>
                <a:picLocks noChangeAspect="1" noChangeArrowheads="1"/>
              </p:cNvPicPr>
              <p:nvPr/>
            </p:nvPicPr>
            <p:blipFill>
              <a:blip r:embed="rId9"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7" name="16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 xmlns:p14="http://schemas.microsoft.com/office/powerpoint/2010/main" val="35077018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ipe(down)">
                                      <p:cBhvr>
                                        <p:cTn id="7" dur="500"/>
                                        <p:tgtEl>
                                          <p:spTgt spid="4097"/>
                                        </p:tgtEl>
                                      </p:cBhvr>
                                    </p:animEffect>
                                  </p:childTnLst>
                                </p:cTn>
                              </p:par>
                              <p:par>
                                <p:cTn id="8" presetID="22" presetClass="entr" presetSubtype="4"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wipe(down)">
                                      <p:cBhvr>
                                        <p:cTn id="10" dur="500"/>
                                        <p:tgtEl>
                                          <p:spTgt spid="4099"/>
                                        </p:tgtEl>
                                      </p:cBhvr>
                                    </p:animEffect>
                                  </p:childTnLst>
                                </p:cTn>
                              </p:par>
                              <p:par>
                                <p:cTn id="11" presetID="22" presetClass="entr" presetSubtype="4"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wipe(down)">
                                      <p:cBhvr>
                                        <p:cTn id="18" dur="500"/>
                                        <p:tgtEl>
                                          <p:spTgt spid="4100"/>
                                        </p:tgtEl>
                                      </p:cBhvr>
                                    </p:animEffect>
                                  </p:childTnLst>
                                </p:cTn>
                              </p:par>
                              <p:par>
                                <p:cTn id="19" presetID="22" presetClass="entr" presetSubtype="4"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wipe(down)">
                                      <p:cBhvr>
                                        <p:cTn id="21" dur="500"/>
                                        <p:tgtEl>
                                          <p:spTgt spid="4101"/>
                                        </p:tgtEl>
                                      </p:cBhvr>
                                    </p:animEffect>
                                  </p:childTnLst>
                                </p:cTn>
                              </p:par>
                              <p:par>
                                <p:cTn id="22" presetID="22" presetClass="entr" presetSubtype="4"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wipe(down)">
                                      <p:cBhvr>
                                        <p:cTn id="2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2" name="1 Título"/>
          <p:cNvSpPr>
            <a:spLocks noGrp="1"/>
          </p:cNvSpPr>
          <p:nvPr>
            <p:ph type="title"/>
          </p:nvPr>
        </p:nvSpPr>
        <p:spPr/>
        <p:txBody>
          <a:bodyPr>
            <a:normAutofit/>
          </a:bodyPr>
          <a:lstStyle/>
          <a:p>
            <a:r>
              <a:rPr lang="es-CO" sz="4000" b="1" dirty="0" smtClean="0">
                <a:latin typeface="Candara" pitchFamily="34" charset="0"/>
              </a:rPr>
              <a:t>Materia Prima requerida </a:t>
            </a:r>
            <a:endParaRPr lang="es-EC" sz="4000" b="1" dirty="0">
              <a:latin typeface="Candara" pitchFamily="34" charset="0"/>
            </a:endParaRPr>
          </a:p>
        </p:txBody>
      </p:sp>
      <p:sp>
        <p:nvSpPr>
          <p:cNvPr id="3" name="2 Marcador de contenido"/>
          <p:cNvSpPr>
            <a:spLocks noGrp="1"/>
          </p:cNvSpPr>
          <p:nvPr>
            <p:ph idx="1"/>
          </p:nvPr>
        </p:nvSpPr>
        <p:spPr/>
        <p:txBody>
          <a:bodyPr/>
          <a:lstStyle/>
          <a:p>
            <a:r>
              <a:rPr lang="es-CO" dirty="0" smtClean="0"/>
              <a:t>zanahoria blanca </a:t>
            </a:r>
          </a:p>
          <a:p>
            <a:r>
              <a:rPr lang="es-ES" dirty="0" smtClean="0"/>
              <a:t>Azúcar</a:t>
            </a:r>
          </a:p>
          <a:p>
            <a:r>
              <a:rPr lang="es-ES" dirty="0" smtClean="0"/>
              <a:t>Canela</a:t>
            </a:r>
          </a:p>
          <a:p>
            <a:r>
              <a:rPr lang="es-ES" dirty="0" smtClean="0"/>
              <a:t>Sorbato de potasio (persevante)</a:t>
            </a:r>
            <a:endParaRPr lang="es-EC" dirty="0"/>
          </a:p>
        </p:txBody>
      </p:sp>
      <p:pic>
        <p:nvPicPr>
          <p:cNvPr id="3074" name="Picture 2"/>
          <p:cNvPicPr>
            <a:picLocks noChangeAspect="1" noChangeArrowheads="1"/>
          </p:cNvPicPr>
          <p:nvPr/>
        </p:nvPicPr>
        <p:blipFill>
          <a:blip r:embed="rId5" cstate="print"/>
          <a:srcRect/>
          <a:stretch>
            <a:fillRect/>
          </a:stretch>
        </p:blipFill>
        <p:spPr bwMode="auto">
          <a:xfrm>
            <a:off x="3203848" y="4293097"/>
            <a:ext cx="2376264" cy="1772444"/>
          </a:xfrm>
          <a:prstGeom prst="rect">
            <a:avLst/>
          </a:prstGeom>
          <a:noFill/>
          <a:ln w="9525">
            <a:noFill/>
            <a:miter lim="800000"/>
            <a:headEnd/>
            <a:tailEnd/>
          </a:ln>
        </p:spPr>
      </p:pic>
    </p:spTree>
    <p:extLst>
      <p:ext uri="{BB962C8B-B14F-4D97-AF65-F5344CB8AC3E}">
        <p14:creationId xmlns="" xmlns:p14="http://schemas.microsoft.com/office/powerpoint/2010/main" val="3122229786"/>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000" b="1" dirty="0" smtClean="0">
                <a:latin typeface="Candara" pitchFamily="34" charset="0"/>
              </a:rPr>
              <a:t>Requerimientos de mano de obra </a:t>
            </a:r>
            <a:endParaRPr lang="es-EC" sz="4000" b="1" dirty="0">
              <a:latin typeface="Candara" pitchFamily="34" charset="0"/>
            </a:endParaRPr>
          </a:p>
        </p:txBody>
      </p:sp>
      <p:sp>
        <p:nvSpPr>
          <p:cNvPr id="3" name="2 Marcador de contenido"/>
          <p:cNvSpPr>
            <a:spLocks noGrp="1"/>
          </p:cNvSpPr>
          <p:nvPr>
            <p:ph idx="1"/>
          </p:nvPr>
        </p:nvSpPr>
        <p:spPr>
          <a:xfrm>
            <a:off x="457200" y="1600200"/>
            <a:ext cx="7715200" cy="4525963"/>
          </a:xfrm>
        </p:spPr>
        <p:txBody>
          <a:bodyPr/>
          <a:lstStyle/>
          <a:p>
            <a:pPr algn="just">
              <a:buNone/>
            </a:pPr>
            <a:r>
              <a:rPr lang="es-CO" dirty="0" smtClean="0"/>
              <a:t>Tomando en consideración la producción estimada de 462.871 unidades.</a:t>
            </a:r>
            <a:endParaRPr lang="es-EC" dirty="0"/>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pic>
            <p:nvPicPr>
              <p:cNvPr id="12"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extLst>
      <p:ext uri="{BB962C8B-B14F-4D97-AF65-F5344CB8AC3E}">
        <p14:creationId xmlns="" xmlns:p14="http://schemas.microsoft.com/office/powerpoint/2010/main" val="2114817468"/>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4000" b="1" dirty="0" smtClean="0">
                <a:latin typeface="Candara" pitchFamily="34" charset="0"/>
              </a:rPr>
              <a:t>Otros requerimientos e insumos de producción </a:t>
            </a:r>
            <a:endParaRPr lang="es-EC" sz="40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pic>
            <p:nvPicPr>
              <p:cNvPr id="12"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3" name="2 Marcador de contenido"/>
          <p:cNvSpPr>
            <a:spLocks noGrp="1"/>
          </p:cNvSpPr>
          <p:nvPr>
            <p:ph idx="1"/>
          </p:nvPr>
        </p:nvSpPr>
        <p:spPr/>
        <p:txBody>
          <a:bodyPr/>
          <a:lstStyle/>
          <a:p>
            <a:r>
              <a:rPr lang="es-ES" dirty="0" smtClean="0"/>
              <a:t>Balanza Mecánica</a:t>
            </a:r>
          </a:p>
          <a:p>
            <a:r>
              <a:rPr lang="es-ES" dirty="0" smtClean="0"/>
              <a:t>Implementos de los obreros</a:t>
            </a:r>
          </a:p>
          <a:p>
            <a:r>
              <a:rPr lang="es-ES" dirty="0" smtClean="0"/>
              <a:t>Vehículos</a:t>
            </a:r>
          </a:p>
          <a:p>
            <a:r>
              <a:rPr lang="es-ES" dirty="0" smtClean="0"/>
              <a:t>Materiales indirectos</a:t>
            </a:r>
          </a:p>
          <a:p>
            <a:r>
              <a:rPr lang="es-ES" dirty="0" smtClean="0"/>
              <a:t>Suministros y servicios</a:t>
            </a:r>
          </a:p>
          <a:p>
            <a:r>
              <a:rPr lang="es-ES" dirty="0" smtClean="0"/>
              <a:t>Asistencia técnica</a:t>
            </a:r>
            <a:endParaRPr lang="es-EC" dirty="0"/>
          </a:p>
        </p:txBody>
      </p:sp>
    </p:spTree>
    <p:extLst>
      <p:ext uri="{BB962C8B-B14F-4D97-AF65-F5344CB8AC3E}">
        <p14:creationId xmlns="" xmlns:p14="http://schemas.microsoft.com/office/powerpoint/2010/main" val="384247858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8"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11" name="10 Rectángulo"/>
          <p:cNvSpPr/>
          <p:nvPr/>
        </p:nvSpPr>
        <p:spPr>
          <a:xfrm>
            <a:off x="899592" y="476672"/>
            <a:ext cx="7056784" cy="1231106"/>
          </a:xfrm>
          <a:prstGeom prst="rect">
            <a:avLst/>
          </a:prstGeom>
        </p:spPr>
        <p:txBody>
          <a:bodyPr wrap="square">
            <a:spAutoFit/>
          </a:bodyPr>
          <a:lstStyle/>
          <a:p>
            <a:r>
              <a:rPr lang="es-EC" sz="2000" b="1" dirty="0" smtClean="0">
                <a:effectLst>
                  <a:outerShdw blurRad="38100" dist="38100" dir="2700000" algn="tl">
                    <a:srgbClr val="000000">
                      <a:alpha val="43137"/>
                    </a:srgbClr>
                  </a:outerShdw>
                </a:effectLst>
              </a:rPr>
              <a:t>Competencia</a:t>
            </a:r>
          </a:p>
          <a:p>
            <a:endParaRPr lang="es-EC" b="1" dirty="0" smtClean="0"/>
          </a:p>
          <a:p>
            <a:endParaRPr lang="es-EC" b="1" dirty="0" smtClean="0"/>
          </a:p>
          <a:p>
            <a:endParaRPr lang="es-EC" dirty="0" smtClean="0"/>
          </a:p>
        </p:txBody>
      </p:sp>
      <p:sp>
        <p:nvSpPr>
          <p:cNvPr id="12" name="11 Rectángulo"/>
          <p:cNvSpPr/>
          <p:nvPr/>
        </p:nvSpPr>
        <p:spPr>
          <a:xfrm>
            <a:off x="899592" y="2852936"/>
            <a:ext cx="7056784" cy="2339102"/>
          </a:xfrm>
          <a:prstGeom prst="rect">
            <a:avLst/>
          </a:prstGeom>
        </p:spPr>
        <p:txBody>
          <a:bodyPr wrap="square">
            <a:spAutoFit/>
          </a:bodyPr>
          <a:lstStyle/>
          <a:p>
            <a:r>
              <a:rPr lang="es-EC" sz="2000" b="1" dirty="0" smtClean="0">
                <a:effectLst>
                  <a:outerShdw blurRad="38100" dist="38100" dir="2700000" algn="tl">
                    <a:srgbClr val="000000">
                      <a:alpha val="43137"/>
                    </a:srgbClr>
                  </a:outerShdw>
                </a:effectLst>
              </a:rPr>
              <a:t>Metas</a:t>
            </a:r>
          </a:p>
          <a:p>
            <a:endParaRPr lang="es-EC" b="1" dirty="0" smtClean="0"/>
          </a:p>
          <a:p>
            <a:pPr lvl="1">
              <a:buFont typeface="Arial" pitchFamily="34" charset="0"/>
              <a:buChar char="•"/>
            </a:pPr>
            <a:r>
              <a:rPr lang="es-EC" dirty="0" smtClean="0"/>
              <a:t>Top of mind </a:t>
            </a:r>
          </a:p>
          <a:p>
            <a:pPr lvl="1">
              <a:buFont typeface="Arial" pitchFamily="34" charset="0"/>
              <a:buChar char="•"/>
            </a:pPr>
            <a:r>
              <a:rPr lang="es-EC" dirty="0" smtClean="0"/>
              <a:t>Participación en el mercado</a:t>
            </a:r>
          </a:p>
          <a:p>
            <a:pPr lvl="1">
              <a:buFont typeface="Arial" pitchFamily="34" charset="0"/>
              <a:buChar char="•"/>
            </a:pPr>
            <a:r>
              <a:rPr lang="es-EC" dirty="0" smtClean="0"/>
              <a:t>Distribución Nacional</a:t>
            </a:r>
          </a:p>
          <a:p>
            <a:pPr lvl="1">
              <a:buFont typeface="Arial" pitchFamily="34" charset="0"/>
              <a:buChar char="•"/>
            </a:pPr>
            <a:r>
              <a:rPr lang="es-EC" dirty="0" smtClean="0"/>
              <a:t>Optimizar producción</a:t>
            </a:r>
          </a:p>
          <a:p>
            <a:pPr lvl="1">
              <a:buFont typeface="Arial" pitchFamily="34" charset="0"/>
              <a:buChar char="•"/>
            </a:pPr>
            <a:endParaRPr lang="es-EC" b="1" dirty="0" smtClean="0"/>
          </a:p>
          <a:p>
            <a:endParaRPr lang="es-EC" dirty="0" smtClean="0"/>
          </a:p>
        </p:txBody>
      </p:sp>
      <p:pic>
        <p:nvPicPr>
          <p:cNvPr id="3078" name="Picture 6" descr="http://www.alfa.org/assnfe/images/magArticles/teambulding_507.jpg"/>
          <p:cNvPicPr>
            <a:picLocks noChangeAspect="1" noChangeArrowheads="1"/>
          </p:cNvPicPr>
          <p:nvPr/>
        </p:nvPicPr>
        <p:blipFill>
          <a:blip r:embed="rId5" cstate="print"/>
          <a:srcRect/>
          <a:stretch>
            <a:fillRect/>
          </a:stretch>
        </p:blipFill>
        <p:spPr bwMode="auto">
          <a:xfrm>
            <a:off x="5076056" y="4077072"/>
            <a:ext cx="3100983" cy="1902182"/>
          </a:xfrm>
          <a:prstGeom prst="rect">
            <a:avLst/>
          </a:prstGeom>
          <a:noFill/>
        </p:spPr>
      </p:pic>
      <p:pic>
        <p:nvPicPr>
          <p:cNvPr id="3080" name="Picture 8" descr="Stay Top of Mind with Email"/>
          <p:cNvPicPr>
            <a:picLocks noChangeAspect="1" noChangeArrowheads="1"/>
          </p:cNvPicPr>
          <p:nvPr/>
        </p:nvPicPr>
        <p:blipFill>
          <a:blip r:embed="rId6" cstate="print"/>
          <a:srcRect/>
          <a:stretch>
            <a:fillRect/>
          </a:stretch>
        </p:blipFill>
        <p:spPr bwMode="auto">
          <a:xfrm flipH="1">
            <a:off x="323528" y="4365104"/>
            <a:ext cx="899592" cy="1119824"/>
          </a:xfrm>
          <a:prstGeom prst="rect">
            <a:avLst/>
          </a:prstGeom>
          <a:noFill/>
        </p:spPr>
      </p:pic>
      <p:pic>
        <p:nvPicPr>
          <p:cNvPr id="3082" name="Picture 10" descr="http://www.gobeyondseo.com/wp-content/uploads/2011/01/seo_secrets-3dpiechart-300x225.jpg"/>
          <p:cNvPicPr>
            <a:picLocks noChangeAspect="1" noChangeArrowheads="1"/>
          </p:cNvPicPr>
          <p:nvPr/>
        </p:nvPicPr>
        <p:blipFill>
          <a:blip r:embed="rId7" cstate="print"/>
          <a:srcRect/>
          <a:stretch>
            <a:fillRect/>
          </a:stretch>
        </p:blipFill>
        <p:spPr bwMode="auto">
          <a:xfrm>
            <a:off x="2555776" y="5085184"/>
            <a:ext cx="1512168" cy="1134126"/>
          </a:xfrm>
          <a:prstGeom prst="rect">
            <a:avLst/>
          </a:prstGeom>
          <a:noFill/>
        </p:spPr>
      </p:pic>
      <p:pic>
        <p:nvPicPr>
          <p:cNvPr id="3084" name="Picture 12" descr="http://2.bp.blogspot.com/_5x1lHosvWQk/S9iXr1uk6oI/AAAAAAAAACo/lQ7PT9cgOJs/s1600/presentacion_compotas_gerber_fase_2.jpg"/>
          <p:cNvPicPr>
            <a:picLocks noChangeAspect="1" noChangeArrowheads="1"/>
          </p:cNvPicPr>
          <p:nvPr/>
        </p:nvPicPr>
        <p:blipFill>
          <a:blip r:embed="rId8" cstate="print"/>
          <a:srcRect/>
          <a:stretch>
            <a:fillRect/>
          </a:stretch>
        </p:blipFill>
        <p:spPr bwMode="auto">
          <a:xfrm>
            <a:off x="2987824" y="764704"/>
            <a:ext cx="2520280" cy="2133087"/>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4000" b="1" dirty="0" smtClean="0">
                <a:latin typeface="Candara" pitchFamily="34" charset="0"/>
              </a:rPr>
              <a:t>Diseño de Procesos y Línea de Producción</a:t>
            </a:r>
            <a:endParaRPr lang="es-EC" sz="40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466696" y="2492896"/>
            <a:ext cx="8248708" cy="3793625"/>
          </a:xfrm>
        </p:spPr>
        <p:txBody>
          <a:bodyPr>
            <a:normAutofit/>
          </a:bodyPr>
          <a:lstStyle/>
          <a:p>
            <a:r>
              <a:rPr lang="es-EC" dirty="0" smtClean="0"/>
              <a:t>Buscamos la preservación de la zanahoria </a:t>
            </a:r>
          </a:p>
          <a:p>
            <a:r>
              <a:rPr lang="es-EC" dirty="0" smtClean="0"/>
              <a:t>Proceso de la compota</a:t>
            </a:r>
            <a:endParaRPr lang="es-EC" dirty="0"/>
          </a:p>
        </p:txBody>
      </p:sp>
    </p:spTree>
    <p:extLst>
      <p:ext uri="{BB962C8B-B14F-4D97-AF65-F5344CB8AC3E}">
        <p14:creationId xmlns="" xmlns:p14="http://schemas.microsoft.com/office/powerpoint/2010/main" val="3710680700"/>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229600" cy="1143000"/>
          </a:xfrm>
        </p:spPr>
        <p:txBody>
          <a:bodyPr>
            <a:normAutofit fontScale="90000"/>
          </a:bodyPr>
          <a:lstStyle/>
          <a:p>
            <a:r>
              <a:rPr lang="es-CO" b="1" dirty="0" smtClean="0"/>
              <a:t>. </a:t>
            </a:r>
            <a:r>
              <a:rPr lang="es-CO" sz="3600" b="1" dirty="0" smtClean="0">
                <a:latin typeface="Candara" pitchFamily="34" charset="0"/>
              </a:rPr>
              <a:t>Descripción del proceso de transformación de la zanahoria blanca en puré</a:t>
            </a:r>
            <a:r>
              <a:rPr lang="es-EC" dirty="0" smtClean="0"/>
              <a:t/>
            </a:r>
            <a:br>
              <a:rPr lang="es-EC" dirty="0" smtClean="0"/>
            </a:br>
            <a:endParaRPr lang="es-EC" dirty="0"/>
          </a:p>
        </p:txBody>
      </p:sp>
      <p:grpSp>
        <p:nvGrpSpPr>
          <p:cNvPr id="14" name="12 Grupo"/>
          <p:cNvGrpSpPr/>
          <p:nvPr/>
        </p:nvGrpSpPr>
        <p:grpSpPr>
          <a:xfrm>
            <a:off x="216024" y="44704"/>
            <a:ext cx="8964488" cy="6662548"/>
            <a:chOff x="216024" y="44704"/>
            <a:chExt cx="8964488" cy="6662548"/>
          </a:xfrm>
        </p:grpSpPr>
        <p:pic>
          <p:nvPicPr>
            <p:cNvPr id="1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16" name="11 Grupo"/>
            <p:cNvGrpSpPr/>
            <p:nvPr/>
          </p:nvGrpSpPr>
          <p:grpSpPr>
            <a:xfrm>
              <a:off x="216024" y="1052736"/>
              <a:ext cx="8964488" cy="5654516"/>
              <a:chOff x="216024" y="1052736"/>
              <a:chExt cx="8964488" cy="5654516"/>
            </a:xfrm>
          </p:grpSpPr>
          <p:sp>
            <p:nvSpPr>
              <p:cNvPr id="17" name="1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8" name="1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2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21" name="2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2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graphicFrame>
        <p:nvGraphicFramePr>
          <p:cNvPr id="4" name="3 Diagrama"/>
          <p:cNvGraphicFramePr/>
          <p:nvPr>
            <p:extLst>
              <p:ext uri="{D42A27DB-BD31-4B8C-83A1-F6EECF244321}">
                <p14:modId xmlns="" xmlns:p14="http://schemas.microsoft.com/office/powerpoint/2010/main" val="1385726326"/>
              </p:ext>
            </p:extLst>
          </p:nvPr>
        </p:nvGraphicFramePr>
        <p:xfrm>
          <a:off x="1835696" y="1340768"/>
          <a:ext cx="5400600" cy="4680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312434911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CO" sz="3200" b="1" dirty="0" smtClean="0">
                <a:latin typeface="Candara" pitchFamily="34" charset="0"/>
              </a:rPr>
              <a:t>Descripción del proceso de la compota</a:t>
            </a:r>
            <a:endParaRPr lang="es-EC" sz="3200" b="1" dirty="0">
              <a:latin typeface="Candara" pitchFamily="34" charset="0"/>
            </a:endParaRPr>
          </a:p>
        </p:txBody>
      </p:sp>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graphicFrame>
        <p:nvGraphicFramePr>
          <p:cNvPr id="4" name="3 Diagrama"/>
          <p:cNvGraphicFramePr/>
          <p:nvPr/>
        </p:nvGraphicFramePr>
        <p:xfrm>
          <a:off x="971600" y="908720"/>
          <a:ext cx="7056784"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4201833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3600" b="1" dirty="0" smtClean="0">
                <a:latin typeface="Candara" pitchFamily="34" charset="0"/>
              </a:rPr>
              <a:t>Permisos de Funcionamiento de la Compañía </a:t>
            </a:r>
            <a:endParaRPr lang="es-EC" sz="36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457200" y="1600200"/>
            <a:ext cx="7859216" cy="4525963"/>
          </a:xfrm>
        </p:spPr>
        <p:txBody>
          <a:bodyPr>
            <a:normAutofit/>
          </a:bodyPr>
          <a:lstStyle/>
          <a:p>
            <a:r>
              <a:rPr lang="es-CO" dirty="0" smtClean="0">
                <a:cs typeface="Arial" pitchFamily="34" charset="0"/>
              </a:rPr>
              <a:t>Nombre de la Compañía: KAMBRI S.A</a:t>
            </a:r>
          </a:p>
          <a:p>
            <a:r>
              <a:rPr lang="es-CO" dirty="0" smtClean="0">
                <a:cs typeface="Arial" pitchFamily="34" charset="0"/>
              </a:rPr>
              <a:t>Compañía Sociedad anónima</a:t>
            </a:r>
            <a:endParaRPr lang="es-EC" dirty="0" smtClean="0">
              <a:cs typeface="Arial" pitchFamily="34" charset="0"/>
            </a:endParaRPr>
          </a:p>
          <a:p>
            <a:r>
              <a:rPr lang="es-CO" dirty="0" smtClean="0">
                <a:cs typeface="Arial" pitchFamily="34" charset="0"/>
              </a:rPr>
              <a:t>Nombre Fantasía de la compañía: Zamu</a:t>
            </a:r>
            <a:endParaRPr lang="es-EC" dirty="0" smtClean="0">
              <a:cs typeface="Arial" pitchFamily="34" charset="0"/>
            </a:endParaRPr>
          </a:p>
          <a:p>
            <a:r>
              <a:rPr lang="es-CO" dirty="0" smtClean="0">
                <a:cs typeface="Arial" pitchFamily="34" charset="0"/>
              </a:rPr>
              <a:t>Copia del RUC</a:t>
            </a:r>
            <a:endParaRPr lang="es-EC" dirty="0" smtClean="0">
              <a:cs typeface="Arial" pitchFamily="34" charset="0"/>
            </a:endParaRPr>
          </a:p>
          <a:p>
            <a:r>
              <a:rPr lang="es-CO" dirty="0" smtClean="0">
                <a:cs typeface="Arial" pitchFamily="34" charset="0"/>
              </a:rPr>
              <a:t>Copia de cédula</a:t>
            </a:r>
            <a:endParaRPr lang="es-EC" dirty="0" smtClean="0">
              <a:cs typeface="Arial" pitchFamily="34" charset="0"/>
            </a:endParaRPr>
          </a:p>
          <a:p>
            <a:endParaRPr lang="es-EC" dirty="0"/>
          </a:p>
        </p:txBody>
      </p:sp>
    </p:spTree>
    <p:extLst>
      <p:ext uri="{BB962C8B-B14F-4D97-AF65-F5344CB8AC3E}">
        <p14:creationId xmlns="" xmlns:p14="http://schemas.microsoft.com/office/powerpoint/2010/main" val="3182018965"/>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spcBef>
                <a:spcPct val="20000"/>
              </a:spcBef>
            </a:pPr>
            <a:r>
              <a:rPr lang="es-CO" sz="3600" b="1" dirty="0" smtClean="0">
                <a:latin typeface="Candara" pitchFamily="34" charset="0"/>
              </a:rPr>
              <a:t>Permiso Municipal e Inversiones </a:t>
            </a:r>
            <a:endParaRPr lang="es-EC" sz="3600" b="1" dirty="0" smtClean="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5" name="4 Marcador de contenido"/>
          <p:cNvSpPr>
            <a:spLocks noGrp="1"/>
          </p:cNvSpPr>
          <p:nvPr>
            <p:ph idx="1"/>
          </p:nvPr>
        </p:nvSpPr>
        <p:spPr/>
        <p:txBody>
          <a:bodyPr/>
          <a:lstStyle/>
          <a:p>
            <a:r>
              <a:rPr lang="es-ES" dirty="0" smtClean="0"/>
              <a:t>Los permisos municipales pagaderos de acuerdo a lo que establece la ley.</a:t>
            </a:r>
            <a:endParaRPr lang="es-ES" dirty="0"/>
          </a:p>
        </p:txBody>
      </p:sp>
    </p:spTree>
    <p:extLst>
      <p:ext uri="{BB962C8B-B14F-4D97-AF65-F5344CB8AC3E}">
        <p14:creationId xmlns="" xmlns:p14="http://schemas.microsoft.com/office/powerpoint/2010/main" val="1765463695"/>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2555776" y="1988840"/>
            <a:ext cx="6406480" cy="1730623"/>
          </a:xfrm>
        </p:spPr>
        <p:txBody>
          <a:bodyPr>
            <a:normAutofit/>
          </a:bodyPr>
          <a:lstStyle/>
          <a:p>
            <a:pPr>
              <a:spcBef>
                <a:spcPct val="20000"/>
              </a:spcBef>
            </a:pPr>
            <a:r>
              <a:rPr lang="es-EC" sz="4000" b="1" dirty="0" smtClean="0">
                <a:latin typeface="Candara" pitchFamily="34" charset="0"/>
              </a:rPr>
              <a:t>Estudio financiero</a:t>
            </a:r>
            <a:endParaRPr lang="es-EC" sz="4000" b="1" dirty="0">
              <a:latin typeface="Candara" pitchFamily="34" charset="0"/>
            </a:endParaRPr>
          </a:p>
        </p:txBody>
      </p:sp>
      <p:sp>
        <p:nvSpPr>
          <p:cNvPr id="5" name="4 Rectángulo"/>
          <p:cNvSpPr/>
          <p:nvPr/>
        </p:nvSpPr>
        <p:spPr>
          <a:xfrm rot="5400000">
            <a:off x="-2547156" y="2547156"/>
            <a:ext cx="6858000" cy="1763688"/>
          </a:xfrm>
          <a:prstGeom prst="rect">
            <a:avLst/>
          </a:prstGeom>
          <a:gradFill>
            <a:gsLst>
              <a:gs pos="0">
                <a:schemeClr val="bg1">
                  <a:alpha val="0"/>
                </a:schemeClr>
              </a:gs>
              <a:gs pos="80000">
                <a:srgbClr val="9CB86E"/>
              </a:gs>
              <a:gs pos="96000">
                <a:srgbClr val="156B13"/>
              </a:gs>
            </a:gsLst>
            <a:lin ang="5400000" scaled="0"/>
          </a:gra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graphicFrame>
        <p:nvGraphicFramePr>
          <p:cNvPr id="10" name="20 Marcador de contenido"/>
          <p:cNvGraphicFramePr>
            <a:graphicFrameLocks/>
          </p:cNvGraphicFramePr>
          <p:nvPr/>
        </p:nvGraphicFramePr>
        <p:xfrm>
          <a:off x="-252536" y="764704"/>
          <a:ext cx="36004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696" y="764704"/>
            <a:ext cx="7849720" cy="5760640"/>
          </a:xfrm>
        </p:spPr>
        <p:txBody>
          <a:bodyPr>
            <a:normAutofit/>
          </a:bodyPr>
          <a:lstStyle/>
          <a:p>
            <a:pPr marL="0" indent="0" algn="ctr">
              <a:buNone/>
            </a:pPr>
            <a:r>
              <a:rPr lang="es-CO" sz="4000" b="1" dirty="0">
                <a:latin typeface="Candara" pitchFamily="34" charset="0"/>
                <a:ea typeface="+mj-ea"/>
                <a:cs typeface="+mj-cs"/>
              </a:rPr>
              <a:t>Inversiones fijas o </a:t>
            </a:r>
            <a:r>
              <a:rPr lang="es-CO" sz="4000" b="1" dirty="0" smtClean="0">
                <a:latin typeface="Candara" pitchFamily="34" charset="0"/>
                <a:ea typeface="+mj-ea"/>
                <a:cs typeface="+mj-cs"/>
              </a:rPr>
              <a:t>tangibles</a:t>
            </a:r>
          </a:p>
          <a:p>
            <a:pPr marL="0" indent="0">
              <a:buNone/>
            </a:pPr>
            <a:endParaRPr lang="es-ES" sz="2000" dirty="0">
              <a:latin typeface="Arial" pitchFamily="34" charset="0"/>
              <a:cs typeface="Arial" pitchFamily="34" charset="0"/>
            </a:endParaRPr>
          </a:p>
          <a:p>
            <a:pPr>
              <a:buNone/>
            </a:pPr>
            <a:r>
              <a:rPr lang="es-CO" dirty="0">
                <a:latin typeface="Arial" pitchFamily="34" charset="0"/>
                <a:cs typeface="Arial" pitchFamily="34" charset="0"/>
              </a:rPr>
              <a:t> </a:t>
            </a:r>
            <a:r>
              <a:rPr lang="es-CO" dirty="0" smtClean="0">
                <a:cs typeface="Arial" pitchFamily="34" charset="0"/>
              </a:rPr>
              <a:t>De acuerdo a lo utilizado en la adquisición de la maquinaria. </a:t>
            </a:r>
            <a:endParaRPr lang="es-ES" dirty="0">
              <a:cs typeface="Arial"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12 Grupo"/>
          <p:cNvGrpSpPr/>
          <p:nvPr/>
        </p:nvGrpSpPr>
        <p:grpSpPr>
          <a:xfrm>
            <a:off x="216024" y="44704"/>
            <a:ext cx="8964488" cy="6662548"/>
            <a:chOff x="216024" y="44704"/>
            <a:chExt cx="8964488" cy="6662548"/>
          </a:xfrm>
        </p:grpSpPr>
        <p:pic>
          <p:nvPicPr>
            <p:cNvPr id="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8" name="11 Grupo"/>
            <p:cNvGrpSpPr/>
            <p:nvPr/>
          </p:nvGrpSpPr>
          <p:grpSpPr>
            <a:xfrm>
              <a:off x="216024" y="1052736"/>
              <a:ext cx="8964488" cy="5654516"/>
              <a:chOff x="216024" y="1052736"/>
              <a:chExt cx="8964488" cy="5654516"/>
            </a:xfrm>
          </p:grpSpPr>
          <p:sp>
            <p:nvSpPr>
              <p:cNvPr id="9" name="8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1" name="10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2"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3" name="12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4"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pic>
        <p:nvPicPr>
          <p:cNvPr id="5" name="4 Imagen"/>
          <p:cNvPicPr/>
          <p:nvPr/>
        </p:nvPicPr>
        <p:blipFill>
          <a:blip r:embed="rId5" cstate="print"/>
          <a:srcRect/>
          <a:stretch>
            <a:fillRect/>
          </a:stretch>
        </p:blipFill>
        <p:spPr bwMode="auto">
          <a:xfrm>
            <a:off x="467544" y="2636912"/>
            <a:ext cx="7572428" cy="2143141"/>
          </a:xfrm>
          <a:prstGeom prst="rect">
            <a:avLst/>
          </a:prstGeom>
          <a:noFill/>
          <a:ln w="9525">
            <a:noFill/>
            <a:miter lim="800000"/>
            <a:headEnd/>
            <a:tailEnd/>
          </a:ln>
        </p:spPr>
      </p:pic>
      <p:pic>
        <p:nvPicPr>
          <p:cNvPr id="4" name="3 Marcador de contenido"/>
          <p:cNvPicPr>
            <a:picLocks noGrp="1"/>
          </p:cNvPicPr>
          <p:nvPr>
            <p:ph idx="1"/>
          </p:nvPr>
        </p:nvPicPr>
        <p:blipFill>
          <a:blip r:embed="rId6" cstate="print"/>
          <a:srcRect/>
          <a:stretch>
            <a:fillRect/>
          </a:stretch>
        </p:blipFill>
        <p:spPr bwMode="auto">
          <a:xfrm>
            <a:off x="467544" y="988139"/>
            <a:ext cx="7221805" cy="92869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spcBef>
                <a:spcPct val="20000"/>
              </a:spcBef>
            </a:pPr>
            <a:r>
              <a:rPr lang="es-ES" sz="4000" b="1" dirty="0" smtClean="0">
                <a:latin typeface="Candara" pitchFamily="34" charset="0"/>
              </a:rPr>
              <a:t>Capital de Trabajo</a:t>
            </a:r>
            <a:endParaRPr lang="es-ES" sz="40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395536" y="1844824"/>
            <a:ext cx="8248708" cy="2867774"/>
          </a:xfrm>
        </p:spPr>
        <p:txBody>
          <a:bodyPr>
            <a:normAutofit/>
          </a:bodyPr>
          <a:lstStyle/>
          <a:p>
            <a:pPr algn="just"/>
            <a:r>
              <a:rPr lang="es-CO" dirty="0">
                <a:cs typeface="Arial" pitchFamily="34" charset="0"/>
              </a:rPr>
              <a:t>El método de déficit acumulado </a:t>
            </a:r>
            <a:r>
              <a:rPr lang="es-CO" dirty="0" smtClean="0">
                <a:cs typeface="Arial" pitchFamily="34" charset="0"/>
              </a:rPr>
              <a:t>máximo</a:t>
            </a:r>
            <a:endParaRPr lang="es-ES" dirty="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539552" y="764704"/>
            <a:ext cx="7221805" cy="1500198"/>
          </a:xfrm>
          <a:prstGeom prst="rect">
            <a:avLst/>
          </a:prstGeom>
          <a:noFill/>
          <a:ln w="9525">
            <a:noFill/>
            <a:miter lim="800000"/>
            <a:headEnd/>
            <a:tailEnd/>
          </a:ln>
        </p:spPr>
      </p:pic>
      <p:grpSp>
        <p:nvGrpSpPr>
          <p:cNvPr id="6" name="12 Grupo"/>
          <p:cNvGrpSpPr/>
          <p:nvPr/>
        </p:nvGrpSpPr>
        <p:grpSpPr>
          <a:xfrm>
            <a:off x="216024" y="44704"/>
            <a:ext cx="8964488" cy="6662548"/>
            <a:chOff x="216024" y="44704"/>
            <a:chExt cx="8964488" cy="6662548"/>
          </a:xfrm>
        </p:grpSpPr>
        <p:pic>
          <p:nvPicPr>
            <p:cNvPr id="7"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8" name="11 Grupo"/>
            <p:cNvGrpSpPr/>
            <p:nvPr/>
          </p:nvGrpSpPr>
          <p:grpSpPr>
            <a:xfrm>
              <a:off x="216024" y="1052736"/>
              <a:ext cx="8964488" cy="5654516"/>
              <a:chOff x="216024" y="1052736"/>
              <a:chExt cx="8964488" cy="5654516"/>
            </a:xfrm>
          </p:grpSpPr>
          <p:sp>
            <p:nvSpPr>
              <p:cNvPr id="9" name="8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1" name="10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2"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3" name="12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4" name="Picture 7" descr="C:\Users\Nathaly\Desktop\AAA\zanahoria.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pic>
        <p:nvPicPr>
          <p:cNvPr id="5" name="4 Imagen"/>
          <p:cNvPicPr/>
          <p:nvPr/>
        </p:nvPicPr>
        <p:blipFill>
          <a:blip r:embed="rId6" cstate="print"/>
          <a:srcRect/>
          <a:stretch>
            <a:fillRect/>
          </a:stretch>
        </p:blipFill>
        <p:spPr bwMode="auto">
          <a:xfrm>
            <a:off x="539552" y="2780928"/>
            <a:ext cx="7200800" cy="180134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332656"/>
            <a:ext cx="8229600" cy="940966"/>
          </a:xfrm>
        </p:spPr>
        <p:txBody>
          <a:bodyPr/>
          <a:lstStyle/>
          <a:p>
            <a:r>
              <a:rPr lang="es-EC" dirty="0" smtClean="0"/>
              <a:t>Organigrama</a:t>
            </a:r>
            <a:endParaRPr lang="es-EC" dirty="0"/>
          </a:p>
        </p:txBody>
      </p:sp>
      <p:pic>
        <p:nvPicPr>
          <p:cNvPr id="3074" name="Picture 2"/>
          <p:cNvPicPr>
            <a:picLocks noChangeAspect="1" noChangeArrowheads="1"/>
          </p:cNvPicPr>
          <p:nvPr/>
        </p:nvPicPr>
        <p:blipFill>
          <a:blip r:embed="rId2" cstate="print"/>
          <a:srcRect/>
          <a:stretch>
            <a:fillRect/>
          </a:stretch>
        </p:blipFill>
        <p:spPr bwMode="auto">
          <a:xfrm>
            <a:off x="1115616" y="1844824"/>
            <a:ext cx="5544616" cy="3648075"/>
          </a:xfrm>
          <a:prstGeom prst="rect">
            <a:avLst/>
          </a:prstGeom>
          <a:noFill/>
          <a:ln w="9525">
            <a:noFill/>
            <a:miter lim="800000"/>
            <a:headEnd/>
            <a:tailEnd/>
          </a:ln>
        </p:spPr>
      </p:pic>
      <p:grpSp>
        <p:nvGrpSpPr>
          <p:cNvPr id="8" name="12 Grupo"/>
          <p:cNvGrpSpPr/>
          <p:nvPr/>
        </p:nvGrpSpPr>
        <p:grpSpPr>
          <a:xfrm>
            <a:off x="216024" y="44704"/>
            <a:ext cx="8964488" cy="6662548"/>
            <a:chOff x="216024" y="44704"/>
            <a:chExt cx="8964488" cy="6662548"/>
          </a:xfrm>
        </p:grpSpPr>
        <p:pic>
          <p:nvPicPr>
            <p:cNvPr id="9"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10" name="11 Grupo"/>
            <p:cNvGrpSpPr/>
            <p:nvPr/>
          </p:nvGrpSpPr>
          <p:grpSpPr>
            <a:xfrm>
              <a:off x="216024" y="1052736"/>
              <a:ext cx="8964488" cy="5654516"/>
              <a:chOff x="216024" y="1052736"/>
              <a:chExt cx="8964488" cy="5654516"/>
            </a:xfrm>
          </p:grpSpPr>
          <p:sp>
            <p:nvSpPr>
              <p:cNvPr id="11" name="10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2" name="11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3" name="12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4"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5" name="14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66696" y="764704"/>
            <a:ext cx="7633696" cy="5521817"/>
          </a:xfrm>
        </p:spPr>
        <p:txBody>
          <a:bodyPr/>
          <a:lstStyle/>
          <a:p>
            <a:pPr algn="just">
              <a:buNone/>
            </a:pPr>
            <a:r>
              <a:rPr lang="es-CO" sz="2400" dirty="0">
                <a:latin typeface="Arial" pitchFamily="34" charset="0"/>
                <a:cs typeface="Arial" pitchFamily="34" charset="0"/>
              </a:rPr>
              <a:t>El financiamiento de la empresa será con aportes propios y créditos bancarios; el 39,37</a:t>
            </a:r>
            <a:r>
              <a:rPr lang="es-CO" sz="2400" dirty="0" smtClean="0">
                <a:latin typeface="Arial" pitchFamily="34" charset="0"/>
                <a:cs typeface="Arial" pitchFamily="34" charset="0"/>
              </a:rPr>
              <a:t>%</a:t>
            </a:r>
            <a:endParaRPr lang="es-ES" sz="2400" dirty="0">
              <a:latin typeface="Arial" pitchFamily="34" charset="0"/>
              <a:cs typeface="Arial" pitchFamily="34" charset="0"/>
            </a:endParaRPr>
          </a:p>
          <a:p>
            <a:endParaRPr lang="es-ES" dirty="0"/>
          </a:p>
        </p:txBody>
      </p:sp>
      <p:pic>
        <p:nvPicPr>
          <p:cNvPr id="7" name="6 Imagen"/>
          <p:cNvPicPr/>
          <p:nvPr/>
        </p:nvPicPr>
        <p:blipFill>
          <a:blip r:embed="rId2" cstate="print"/>
          <a:srcRect/>
          <a:stretch>
            <a:fillRect/>
          </a:stretch>
        </p:blipFill>
        <p:spPr bwMode="auto">
          <a:xfrm>
            <a:off x="1403648" y="2636912"/>
            <a:ext cx="5857916" cy="1857388"/>
          </a:xfrm>
          <a:prstGeom prst="rect">
            <a:avLst/>
          </a:prstGeom>
          <a:noFill/>
          <a:ln w="9525">
            <a:noFill/>
            <a:miter lim="800000"/>
            <a:headEnd/>
            <a:tailEnd/>
          </a:ln>
        </p:spPr>
      </p:pic>
      <p:grpSp>
        <p:nvGrpSpPr>
          <p:cNvPr id="15" name="12 Grupo"/>
          <p:cNvGrpSpPr/>
          <p:nvPr/>
        </p:nvGrpSpPr>
        <p:grpSpPr>
          <a:xfrm>
            <a:off x="216024" y="44704"/>
            <a:ext cx="8964488" cy="6662548"/>
            <a:chOff x="216024" y="44704"/>
            <a:chExt cx="8964488" cy="6662548"/>
          </a:xfrm>
        </p:grpSpPr>
        <p:pic>
          <p:nvPicPr>
            <p:cNvPr id="16"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17" name="11 Grupo"/>
            <p:cNvGrpSpPr/>
            <p:nvPr/>
          </p:nvGrpSpPr>
          <p:grpSpPr>
            <a:xfrm>
              <a:off x="216024" y="1052736"/>
              <a:ext cx="8964488" cy="5654516"/>
              <a:chOff x="216024" y="1052736"/>
              <a:chExt cx="8964488" cy="5654516"/>
            </a:xfrm>
          </p:grpSpPr>
          <p:sp>
            <p:nvSpPr>
              <p:cNvPr id="18" name="1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21"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22" name="2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1052736"/>
              <a:ext cx="8964488" cy="5654516"/>
              <a:chOff x="216024" y="1052736"/>
              <a:chExt cx="8964488" cy="5654516"/>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1"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3" name="Picture 7" descr="C:\Users\Nathaly\Desktop\AAA\zanahoria.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827584" y="908720"/>
            <a:ext cx="7417672" cy="5449809"/>
          </a:xfrm>
        </p:spPr>
        <p:txBody>
          <a:bodyPr>
            <a:normAutofit/>
          </a:bodyPr>
          <a:lstStyle/>
          <a:p>
            <a:pPr marL="0" indent="0" algn="ctr">
              <a:buNone/>
            </a:pPr>
            <a:r>
              <a:rPr lang="es-CO" sz="3600" b="1" dirty="0">
                <a:latin typeface="Candara" pitchFamily="34" charset="0"/>
                <a:ea typeface="+mj-ea"/>
                <a:cs typeface="+mj-cs"/>
              </a:rPr>
              <a:t>PUNTO DE </a:t>
            </a:r>
            <a:r>
              <a:rPr lang="es-CO" sz="3600" b="1" dirty="0" smtClean="0">
                <a:latin typeface="Candara" pitchFamily="34" charset="0"/>
                <a:ea typeface="+mj-ea"/>
                <a:cs typeface="+mj-cs"/>
              </a:rPr>
              <a:t>EQUILIBRIO</a:t>
            </a:r>
          </a:p>
          <a:p>
            <a:pPr marL="0" indent="0">
              <a:buNone/>
            </a:pPr>
            <a:r>
              <a:rPr lang="es-CO" sz="1800" b="1" dirty="0" smtClean="0">
                <a:cs typeface="Arial" pitchFamily="34" charset="0"/>
              </a:rPr>
              <a:t> </a:t>
            </a:r>
            <a:r>
              <a:rPr lang="es-CO" sz="1800" b="1" dirty="0">
                <a:cs typeface="Arial" pitchFamily="34" charset="0"/>
              </a:rPr>
              <a:t>CF/MG  =   120,123.70/0.46 = </a:t>
            </a:r>
            <a:r>
              <a:rPr lang="es-CO" sz="1800" b="1" dirty="0" smtClean="0">
                <a:cs typeface="Arial" pitchFamily="34" charset="0"/>
              </a:rPr>
              <a:t>261,138 </a:t>
            </a:r>
            <a:r>
              <a:rPr lang="es-CO" sz="1800" b="1" dirty="0">
                <a:cs typeface="Arial" pitchFamily="34" charset="0"/>
              </a:rPr>
              <a:t>compotas al año </a:t>
            </a:r>
            <a:r>
              <a:rPr lang="es-CO" sz="1800" b="1" dirty="0" smtClean="0">
                <a:cs typeface="Arial" pitchFamily="34" charset="0"/>
              </a:rPr>
              <a:t>.</a:t>
            </a:r>
            <a:endParaRPr lang="es-ES" sz="1800" dirty="0">
              <a:cs typeface="Arial" pitchFamily="34" charset="0"/>
            </a:endParaRPr>
          </a:p>
          <a:p>
            <a:pPr>
              <a:buNone/>
            </a:pPr>
            <a:r>
              <a:rPr lang="es-CO" sz="1800" b="1" dirty="0">
                <a:cs typeface="Arial" pitchFamily="34" charset="0"/>
              </a:rPr>
              <a:t> </a:t>
            </a:r>
            <a:endParaRPr lang="es-ES" sz="1800" dirty="0">
              <a:cs typeface="Arial" pitchFamily="34" charset="0"/>
            </a:endParaRPr>
          </a:p>
        </p:txBody>
      </p:sp>
      <p:pic>
        <p:nvPicPr>
          <p:cNvPr id="4" name="3 Imagen"/>
          <p:cNvPicPr/>
          <p:nvPr/>
        </p:nvPicPr>
        <p:blipFill>
          <a:blip r:embed="rId6" cstate="print"/>
          <a:srcRect l="19081" t="34117" r="48587" b="32706"/>
          <a:stretch>
            <a:fillRect/>
          </a:stretch>
        </p:blipFill>
        <p:spPr bwMode="auto">
          <a:xfrm>
            <a:off x="1115616" y="2276872"/>
            <a:ext cx="4680520" cy="2880320"/>
          </a:xfrm>
          <a:prstGeom prst="rect">
            <a:avLst/>
          </a:prstGeom>
          <a:noFill/>
          <a:ln w="19050">
            <a:solidFill>
              <a:srgbClr val="3F315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spcBef>
                <a:spcPct val="20000"/>
              </a:spcBef>
            </a:pPr>
            <a:r>
              <a:rPr lang="es-ES" sz="4000" b="1" dirty="0" smtClean="0">
                <a:latin typeface="Candara" pitchFamily="34" charset="0"/>
              </a:rPr>
              <a:t>VAN</a:t>
            </a:r>
            <a:endParaRPr lang="es-ES" sz="4000" b="1" dirty="0">
              <a:latin typeface="Candara" pitchFamily="34" charset="0"/>
            </a:endParaRPr>
          </a:p>
        </p:txBody>
      </p:sp>
      <p:sp>
        <p:nvSpPr>
          <p:cNvPr id="3" name="2 Marcador de contenido"/>
          <p:cNvSpPr>
            <a:spLocks noGrp="1"/>
          </p:cNvSpPr>
          <p:nvPr>
            <p:ph idx="1"/>
          </p:nvPr>
        </p:nvSpPr>
        <p:spPr/>
        <p:txBody>
          <a:bodyPr>
            <a:normAutofit/>
          </a:bodyPr>
          <a:lstStyle/>
          <a:p>
            <a:pPr>
              <a:buNone/>
            </a:pPr>
            <a:r>
              <a:rPr lang="es-CO" dirty="0">
                <a:cs typeface="Arial" pitchFamily="34" charset="0"/>
              </a:rPr>
              <a:t>El Van que obtuvimos es:		</a:t>
            </a:r>
            <a:endParaRPr lang="es-CO" dirty="0" smtClean="0">
              <a:cs typeface="Arial" pitchFamily="34" charset="0"/>
            </a:endParaRPr>
          </a:p>
          <a:p>
            <a:pPr>
              <a:buNone/>
            </a:pPr>
            <a:r>
              <a:rPr lang="es-CO" b="1" dirty="0" smtClean="0">
                <a:cs typeface="Arial" pitchFamily="34" charset="0"/>
              </a:rPr>
              <a:t>VAN</a:t>
            </a:r>
            <a:r>
              <a:rPr lang="es-CO" b="1" dirty="0">
                <a:cs typeface="Arial" pitchFamily="34" charset="0"/>
              </a:rPr>
              <a:t>=  </a:t>
            </a:r>
            <a:r>
              <a:rPr lang="es-EC" dirty="0">
                <a:cs typeface="Arial" pitchFamily="34" charset="0"/>
              </a:rPr>
              <a:t>$ 335.886,41</a:t>
            </a:r>
            <a:endParaRPr lang="es-ES" dirty="0">
              <a:cs typeface="Arial" pitchFamily="34" charset="0"/>
            </a:endParaRPr>
          </a:p>
          <a:p>
            <a:pPr>
              <a:buNone/>
            </a:pPr>
            <a:r>
              <a:rPr lang="es-EC" dirty="0">
                <a:latin typeface="Arial" pitchFamily="34" charset="0"/>
                <a:cs typeface="Arial" pitchFamily="34" charset="0"/>
              </a:rPr>
              <a:t> </a:t>
            </a:r>
            <a:endParaRPr lang="es-ES" dirty="0">
              <a:latin typeface="Arial" pitchFamily="34" charset="0"/>
              <a:cs typeface="Arial" pitchFamily="34" charset="0"/>
            </a:endParaRPr>
          </a:p>
          <a:p>
            <a:endParaRPr lang="es-ES" dirty="0"/>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2 Grupo"/>
          <p:cNvGrpSpPr/>
          <p:nvPr/>
        </p:nvGrpSpPr>
        <p:grpSpPr>
          <a:xfrm>
            <a:off x="216024" y="44704"/>
            <a:ext cx="8964488" cy="6662548"/>
            <a:chOff x="216024" y="44704"/>
            <a:chExt cx="8964488" cy="6662548"/>
          </a:xfrm>
        </p:grpSpPr>
        <p:pic>
          <p:nvPicPr>
            <p:cNvPr id="6"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7" name="11 Grupo"/>
            <p:cNvGrpSpPr/>
            <p:nvPr/>
          </p:nvGrpSpPr>
          <p:grpSpPr>
            <a:xfrm>
              <a:off x="216024" y="6263602"/>
              <a:ext cx="8964488" cy="443650"/>
              <a:chOff x="216024" y="6263602"/>
              <a:chExt cx="8964488" cy="443650"/>
            </a:xfrm>
          </p:grpSpPr>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2" name="11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2" name="1 Título"/>
          <p:cNvSpPr>
            <a:spLocks noGrp="1"/>
          </p:cNvSpPr>
          <p:nvPr>
            <p:ph type="title"/>
          </p:nvPr>
        </p:nvSpPr>
        <p:spPr>
          <a:xfrm>
            <a:off x="414366" y="26480"/>
            <a:ext cx="8229600" cy="576064"/>
          </a:xfrm>
        </p:spPr>
        <p:txBody>
          <a:bodyPr>
            <a:noAutofit/>
          </a:bodyPr>
          <a:lstStyle/>
          <a:p>
            <a:pPr>
              <a:spcBef>
                <a:spcPct val="20000"/>
              </a:spcBef>
            </a:pPr>
            <a:r>
              <a:rPr lang="es-ES" sz="3600" b="1" dirty="0" smtClean="0">
                <a:latin typeface="Candara" pitchFamily="34" charset="0"/>
              </a:rPr>
              <a:t>Flujo de Caja</a:t>
            </a:r>
            <a:endParaRPr lang="es-ES" sz="3600" b="1" dirty="0">
              <a:latin typeface="Candara" pitchFamily="34" charset="0"/>
            </a:endParaRPr>
          </a:p>
        </p:txBody>
      </p:sp>
      <p:pic>
        <p:nvPicPr>
          <p:cNvPr id="4" name="3 Imagen"/>
          <p:cNvPicPr/>
          <p:nvPr/>
        </p:nvPicPr>
        <p:blipFill>
          <a:blip r:embed="rId3" cstate="print"/>
          <a:srcRect/>
          <a:stretch>
            <a:fillRect/>
          </a:stretch>
        </p:blipFill>
        <p:spPr bwMode="auto">
          <a:xfrm>
            <a:off x="179512" y="548680"/>
            <a:ext cx="8392446" cy="568863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smtClean="0"/>
              <a:t>Creación de Fuentes de trabajo</a:t>
            </a:r>
          </a:p>
          <a:p>
            <a:r>
              <a:rPr lang="es-ES" dirty="0" smtClean="0"/>
              <a:t>Aumentar la productividad del país</a:t>
            </a:r>
            <a:endParaRPr lang="es-ES" dirty="0"/>
          </a:p>
        </p:txBody>
      </p:sp>
      <p:sp>
        <p:nvSpPr>
          <p:cNvPr id="2" name="1 Título"/>
          <p:cNvSpPr>
            <a:spLocks noGrp="1"/>
          </p:cNvSpPr>
          <p:nvPr>
            <p:ph type="title"/>
          </p:nvPr>
        </p:nvSpPr>
        <p:spPr>
          <a:xfrm>
            <a:off x="611560" y="548680"/>
            <a:ext cx="6851104" cy="1143000"/>
          </a:xfrm>
        </p:spPr>
        <p:txBody>
          <a:bodyPr>
            <a:noAutofit/>
          </a:bodyPr>
          <a:lstStyle/>
          <a:p>
            <a:pPr>
              <a:spcBef>
                <a:spcPct val="20000"/>
              </a:spcBef>
            </a:pPr>
            <a:r>
              <a:rPr lang="es-EC" sz="3600" b="1" dirty="0">
                <a:latin typeface="Candara" pitchFamily="34" charset="0"/>
              </a:rPr>
              <a:t>Externalidad positiva</a:t>
            </a:r>
            <a:r>
              <a:rPr lang="es-ES" sz="3600" b="1" dirty="0">
                <a:latin typeface="Candara" pitchFamily="34" charset="0"/>
              </a:rPr>
              <a:t/>
            </a:r>
            <a:br>
              <a:rPr lang="es-ES" sz="3600" b="1" dirty="0">
                <a:latin typeface="Candara" pitchFamily="34" charset="0"/>
              </a:rPr>
            </a:br>
            <a:endParaRPr lang="es-ES" sz="36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7643192" cy="4525963"/>
          </a:xfrm>
        </p:spPr>
        <p:txBody>
          <a:bodyPr>
            <a:normAutofit/>
          </a:bodyPr>
          <a:lstStyle/>
          <a:p>
            <a:pPr lvl="0"/>
            <a:r>
              <a:rPr lang="es-EC" dirty="0" smtClean="0">
                <a:cs typeface="Arial" pitchFamily="34" charset="0"/>
              </a:rPr>
              <a:t>Manejo inadecuado de los desechos luego de su consumo, lo que provocaría contaminación ambiental. </a:t>
            </a:r>
            <a:endParaRPr lang="es-ES" dirty="0" smtClean="0">
              <a:cs typeface="Arial" pitchFamily="34" charset="0"/>
            </a:endParaRPr>
          </a:p>
          <a:p>
            <a:endParaRPr lang="es-ES" dirty="0"/>
          </a:p>
        </p:txBody>
      </p:sp>
      <p:sp>
        <p:nvSpPr>
          <p:cNvPr id="2" name="1 Título"/>
          <p:cNvSpPr>
            <a:spLocks noGrp="1"/>
          </p:cNvSpPr>
          <p:nvPr>
            <p:ph type="title"/>
          </p:nvPr>
        </p:nvSpPr>
        <p:spPr>
          <a:xfrm>
            <a:off x="611560" y="548680"/>
            <a:ext cx="6851104" cy="1143000"/>
          </a:xfrm>
        </p:spPr>
        <p:txBody>
          <a:bodyPr>
            <a:noAutofit/>
          </a:bodyPr>
          <a:lstStyle/>
          <a:p>
            <a:pPr>
              <a:spcBef>
                <a:spcPct val="20000"/>
              </a:spcBef>
            </a:pPr>
            <a:r>
              <a:rPr lang="es-EC" sz="3600" b="1" dirty="0">
                <a:latin typeface="Candara" pitchFamily="34" charset="0"/>
              </a:rPr>
              <a:t>Externalidad </a:t>
            </a:r>
            <a:r>
              <a:rPr lang="es-EC" sz="3600" b="1" dirty="0" smtClean="0">
                <a:latin typeface="Candara" pitchFamily="34" charset="0"/>
              </a:rPr>
              <a:t>negativa </a:t>
            </a:r>
            <a:r>
              <a:rPr lang="es-ES" sz="3600" b="1" dirty="0">
                <a:latin typeface="Candara" pitchFamily="34" charset="0"/>
              </a:rPr>
              <a:t/>
            </a:r>
            <a:br>
              <a:rPr lang="es-ES" sz="3600" b="1" dirty="0">
                <a:latin typeface="Candara" pitchFamily="34" charset="0"/>
              </a:rPr>
            </a:br>
            <a:endParaRPr lang="es-ES" sz="36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spcBef>
                <a:spcPct val="20000"/>
              </a:spcBef>
            </a:pPr>
            <a:r>
              <a:rPr lang="es-ES" sz="3600" b="1" dirty="0" smtClean="0">
                <a:latin typeface="Candara" pitchFamily="34" charset="0"/>
              </a:rPr>
              <a:t>Elaboración Social</a:t>
            </a:r>
            <a:endParaRPr lang="es-ES" sz="36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pic>
            <p:nvPicPr>
              <p:cNvPr id="12"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3" name="2 Marcador de contenido"/>
          <p:cNvSpPr>
            <a:spLocks noGrp="1"/>
          </p:cNvSpPr>
          <p:nvPr>
            <p:ph idx="1"/>
          </p:nvPr>
        </p:nvSpPr>
        <p:spPr>
          <a:xfrm>
            <a:off x="467544" y="1844824"/>
            <a:ext cx="7488832" cy="2507734"/>
          </a:xfrm>
        </p:spPr>
        <p:txBody>
          <a:bodyPr>
            <a:normAutofit/>
          </a:bodyPr>
          <a:lstStyle/>
          <a:p>
            <a:r>
              <a:rPr lang="es-EC" dirty="0">
                <a:cs typeface="Arial" pitchFamily="34" charset="0"/>
              </a:rPr>
              <a:t>El objetivo del análisis acerca del impacto ambiental, es controlar y prevenir los posibles </a:t>
            </a:r>
            <a:r>
              <a:rPr lang="es-EC" dirty="0" smtClean="0">
                <a:cs typeface="Arial" pitchFamily="34" charset="0"/>
              </a:rPr>
              <a:t>efectos Secundarios </a:t>
            </a:r>
            <a:endParaRPr lang="es-ES" dirty="0"/>
          </a:p>
        </p:txBody>
      </p:sp>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7128792" cy="1143000"/>
          </a:xfrm>
        </p:spPr>
        <p:txBody>
          <a:bodyPr>
            <a:noAutofit/>
          </a:bodyPr>
          <a:lstStyle/>
          <a:p>
            <a:pPr>
              <a:spcBef>
                <a:spcPct val="20000"/>
              </a:spcBef>
            </a:pPr>
            <a:r>
              <a:rPr lang="es-EC" sz="3600" b="1" dirty="0">
                <a:latin typeface="Candara" pitchFamily="34" charset="0"/>
              </a:rPr>
              <a:t>Matriz de Leopold</a:t>
            </a:r>
            <a:r>
              <a:rPr lang="es-ES" sz="3600" b="1" dirty="0">
                <a:latin typeface="Candara" pitchFamily="34" charset="0"/>
              </a:rPr>
              <a:t/>
            </a:r>
            <a:br>
              <a:rPr lang="es-ES" sz="3600" b="1" dirty="0">
                <a:latin typeface="Candara" pitchFamily="34" charset="0"/>
              </a:rPr>
            </a:br>
            <a:endParaRPr lang="es-ES" sz="3600" b="1"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467544" y="2204864"/>
            <a:ext cx="8248708" cy="2579742"/>
          </a:xfrm>
        </p:spPr>
        <p:txBody>
          <a:bodyPr>
            <a:noAutofit/>
          </a:bodyPr>
          <a:lstStyle/>
          <a:p>
            <a:r>
              <a:rPr lang="es-ES" dirty="0" smtClean="0"/>
              <a:t>Observar los aspectos positivos y negativos que se dan en el medio ambiente</a:t>
            </a:r>
            <a:endParaRPr lang="es-ES" dirty="0"/>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7128792" cy="1143000"/>
          </a:xfrm>
        </p:spPr>
        <p:txBody>
          <a:bodyPr>
            <a:normAutofit fontScale="90000"/>
          </a:bodyPr>
          <a:lstStyle/>
          <a:p>
            <a:r>
              <a:rPr lang="es-EC" sz="4000" b="1" dirty="0" smtClean="0">
                <a:latin typeface="Candara" pitchFamily="34" charset="0"/>
              </a:rPr>
              <a:t>Análisis la Matriz de Leopold </a:t>
            </a:r>
            <a:r>
              <a:rPr lang="es-ES" dirty="0"/>
              <a:t/>
            </a:r>
            <a:br>
              <a:rPr lang="es-ES" dirty="0"/>
            </a:br>
            <a:endParaRPr lang="es-ES" dirty="0"/>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467544" y="2204864"/>
            <a:ext cx="8248708" cy="2579742"/>
          </a:xfrm>
        </p:spPr>
        <p:txBody>
          <a:bodyPr>
            <a:noAutofit/>
          </a:bodyPr>
          <a:lstStyle/>
          <a:p>
            <a:r>
              <a:rPr lang="es-EC" dirty="0" smtClean="0">
                <a:cs typeface="Arial" pitchFamily="34" charset="0"/>
              </a:rPr>
              <a:t>Al evaluar esta matriz podemos observar los efectos que tendrían las diferentes acciones.</a:t>
            </a:r>
            <a:endParaRPr lang="es-ES" dirty="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u="sng" dirty="0" smtClean="0">
                <a:latin typeface="Candara" pitchFamily="34" charset="0"/>
              </a:rPr>
              <a:t>CONCLUSIONES</a:t>
            </a:r>
            <a:endParaRPr lang="es-ES" sz="3600" b="1" u="sng" dirty="0">
              <a:latin typeface="Candara" pitchFamily="34" charset="0"/>
            </a:endParaRPr>
          </a:p>
        </p:txBody>
      </p:sp>
      <p:sp>
        <p:nvSpPr>
          <p:cNvPr id="3" name="2 Marcador de contenido"/>
          <p:cNvSpPr>
            <a:spLocks noGrp="1"/>
          </p:cNvSpPr>
          <p:nvPr>
            <p:ph idx="1"/>
          </p:nvPr>
        </p:nvSpPr>
        <p:spPr>
          <a:xfrm>
            <a:off x="466696" y="1857371"/>
            <a:ext cx="8248708" cy="3371830"/>
          </a:xfrm>
        </p:spPr>
        <p:txBody>
          <a:bodyPr>
            <a:normAutofit/>
          </a:bodyPr>
          <a:lstStyle/>
          <a:p>
            <a:r>
              <a:rPr lang="es-ES" dirty="0" smtClean="0"/>
              <a:t>El proyecto es viables económicamente y genera satisfacción social</a:t>
            </a:r>
            <a:endParaRPr lang="es-ES" dirty="0"/>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descr="C:\Users\Nathaly\Desktop\AAA\zanahoria.jpg"/>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7" name="Picture 2" descr="C:\Users\Nathaly\Desktop\AAA\logo-fen.png"/>
          <p:cNvPicPr>
            <a:picLocks noChangeAspect="1" noChangeArrowheads="1"/>
          </p:cNvPicPr>
          <p:nvPr/>
        </p:nvPicPr>
        <p:blipFill>
          <a:blip r:embed="rId3" cstate="print"/>
          <a:srcRect/>
          <a:stretch>
            <a:fillRect/>
          </a:stretch>
        </p:blipFill>
        <p:spPr bwMode="auto">
          <a:xfrm>
            <a:off x="8316416" y="44704"/>
            <a:ext cx="720000" cy="720000"/>
          </a:xfrm>
          <a:prstGeom prst="rect">
            <a:avLst/>
          </a:prstGeom>
          <a:noFill/>
        </p:spPr>
      </p:pic>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3" name="22 Marcador de contenido"/>
          <p:cNvSpPr>
            <a:spLocks noGrp="1"/>
          </p:cNvSpPr>
          <p:nvPr>
            <p:ph idx="1"/>
          </p:nvPr>
        </p:nvSpPr>
        <p:spPr>
          <a:xfrm>
            <a:off x="467544" y="1124744"/>
            <a:ext cx="8229600" cy="4525963"/>
          </a:xfrm>
        </p:spPr>
        <p:txBody>
          <a:bodyPr/>
          <a:lstStyle/>
          <a:p>
            <a:r>
              <a:rPr lang="es-EC" dirty="0" smtClean="0"/>
              <a:t>¿Por qué este proyecto?</a:t>
            </a:r>
          </a:p>
          <a:p>
            <a:pPr>
              <a:buNone/>
            </a:pPr>
            <a:endParaRPr lang="es-EC" dirty="0" smtClean="0"/>
          </a:p>
          <a:p>
            <a:pPr>
              <a:buNone/>
            </a:pPr>
            <a:endParaRPr lang="es-EC" dirty="0" smtClean="0"/>
          </a:p>
          <a:p>
            <a:pPr lvl="5"/>
            <a:r>
              <a:rPr lang="es-EC" sz="3200" dirty="0" smtClean="0"/>
              <a:t>Su importancia</a:t>
            </a:r>
          </a:p>
          <a:p>
            <a:pPr>
              <a:buNone/>
            </a:pPr>
            <a:endParaRPr lang="es-EC" dirty="0" smtClean="0"/>
          </a:p>
          <a:p>
            <a:pPr>
              <a:buNone/>
            </a:pPr>
            <a:endParaRPr lang="es-EC" dirty="0" smtClean="0"/>
          </a:p>
          <a:p>
            <a:r>
              <a:rPr lang="es-EC" dirty="0" smtClean="0"/>
              <a:t>¿Cuál es el problema?</a:t>
            </a:r>
            <a:endParaRPr lang="es-EC" dirty="0"/>
          </a:p>
        </p:txBody>
      </p:sp>
      <p:pic>
        <p:nvPicPr>
          <p:cNvPr id="3074"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2" descr="http://tvlowcostspain.files.wordpress.com/2008/11/interrogante.jpg?w=450"/>
          <p:cNvPicPr>
            <a:picLocks noChangeAspect="1" noChangeArrowheads="1"/>
          </p:cNvPicPr>
          <p:nvPr/>
        </p:nvPicPr>
        <p:blipFill>
          <a:blip r:embed="rId5" cstate="print"/>
          <a:srcRect/>
          <a:stretch>
            <a:fillRect/>
          </a:stretch>
        </p:blipFill>
        <p:spPr bwMode="auto">
          <a:xfrm>
            <a:off x="5436096" y="836712"/>
            <a:ext cx="1361875" cy="1812827"/>
          </a:xfrm>
          <a:prstGeom prst="rect">
            <a:avLst/>
          </a:prstGeom>
          <a:noFill/>
        </p:spPr>
      </p:pic>
      <p:pic>
        <p:nvPicPr>
          <p:cNvPr id="13" name="Picture 2" descr="http://davidcantone.com/wp-content/uploads/2011/04/maximas-marketing.jpg"/>
          <p:cNvPicPr>
            <a:picLocks noChangeAspect="1" noChangeArrowheads="1"/>
          </p:cNvPicPr>
          <p:nvPr/>
        </p:nvPicPr>
        <p:blipFill>
          <a:blip r:embed="rId6" cstate="print"/>
          <a:srcRect/>
          <a:stretch>
            <a:fillRect/>
          </a:stretch>
        </p:blipFill>
        <p:spPr bwMode="auto">
          <a:xfrm>
            <a:off x="971600" y="2060848"/>
            <a:ext cx="1608113" cy="2068366"/>
          </a:xfrm>
          <a:prstGeom prst="rect">
            <a:avLst/>
          </a:prstGeom>
          <a:noFill/>
        </p:spPr>
      </p:pic>
      <p:pic>
        <p:nvPicPr>
          <p:cNvPr id="1028" name="Picture 4" descr="http://www.servicioswebmarketing.com/wp-content/uploads/2011/02/nichodemercadoservicioswebmarketing.bmp"/>
          <p:cNvPicPr>
            <a:picLocks noChangeAspect="1" noChangeArrowheads="1"/>
          </p:cNvPicPr>
          <p:nvPr/>
        </p:nvPicPr>
        <p:blipFill>
          <a:blip r:embed="rId7" cstate="print"/>
          <a:srcRect/>
          <a:stretch>
            <a:fillRect/>
          </a:stretch>
        </p:blipFill>
        <p:spPr bwMode="auto">
          <a:xfrm flipH="1">
            <a:off x="5004048" y="4293096"/>
            <a:ext cx="1800200" cy="17942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ox(in)">
                                      <p:cBhvr>
                                        <p:cTn id="7" dur="500"/>
                                        <p:tgtEl>
                                          <p:spTgt spid="2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animEffect transition="in" filter="box(in)">
                                      <p:cBhvr>
                                        <p:cTn id="15" dur="500"/>
                                        <p:tgtEl>
                                          <p:spTgt spid="2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3">
                                            <p:txEl>
                                              <p:pRg st="6" end="6"/>
                                            </p:txEl>
                                          </p:spTgt>
                                        </p:tgtEl>
                                        <p:attrNameLst>
                                          <p:attrName>style.visibility</p:attrName>
                                        </p:attrNameLst>
                                      </p:cBhvr>
                                      <p:to>
                                        <p:strVal val="visible"/>
                                      </p:to>
                                    </p:set>
                                    <p:animEffect transition="in" filter="box(in)">
                                      <p:cBhvr>
                                        <p:cTn id="23" dur="500"/>
                                        <p:tgtEl>
                                          <p:spTgt spid="23">
                                            <p:txEl>
                                              <p:pRg st="6" end="6"/>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ox(in)">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normAutofit fontScale="90000"/>
          </a:bodyPr>
          <a:lstStyle/>
          <a:p>
            <a:r>
              <a:rPr lang="es-EC" b="1" dirty="0"/>
              <a:t> </a:t>
            </a:r>
            <a:r>
              <a:rPr lang="es-ES" dirty="0"/>
              <a:t/>
            </a:r>
            <a:br>
              <a:rPr lang="es-ES" dirty="0"/>
            </a:br>
            <a:r>
              <a:rPr lang="es-EC" sz="4000" b="1" u="sng" dirty="0">
                <a:latin typeface="Candara" pitchFamily="34" charset="0"/>
              </a:rPr>
              <a:t>RECOMENDACIONES</a:t>
            </a:r>
            <a:r>
              <a:rPr lang="es-ES" sz="4000" b="1" u="sng" dirty="0">
                <a:latin typeface="Candara" pitchFamily="34" charset="0"/>
              </a:rPr>
              <a:t/>
            </a:r>
            <a:br>
              <a:rPr lang="es-ES" sz="4000" b="1" u="sng" dirty="0">
                <a:latin typeface="Candara" pitchFamily="34" charset="0"/>
              </a:rPr>
            </a:br>
            <a:endParaRPr lang="es-ES" sz="4000" b="1" u="sng" dirty="0">
              <a:latin typeface="Candara" pitchFamily="34" charset="0"/>
            </a:endParaRPr>
          </a:p>
        </p:txBody>
      </p:sp>
      <p:grpSp>
        <p:nvGrpSpPr>
          <p:cNvPr id="4" name="12 Grupo"/>
          <p:cNvGrpSpPr/>
          <p:nvPr/>
        </p:nvGrpSpPr>
        <p:grpSpPr>
          <a:xfrm>
            <a:off x="216024" y="44704"/>
            <a:ext cx="8964488" cy="6662548"/>
            <a:chOff x="216024" y="44704"/>
            <a:chExt cx="8964488" cy="6662548"/>
          </a:xfrm>
        </p:grpSpPr>
        <p:pic>
          <p:nvPicPr>
            <p:cNvPr id="5"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6" name="11 Grupo"/>
            <p:cNvGrpSpPr/>
            <p:nvPr/>
          </p:nvGrpSpPr>
          <p:grpSpPr>
            <a:xfrm>
              <a:off x="216024" y="1052736"/>
              <a:ext cx="8964488" cy="5654516"/>
              <a:chOff x="216024" y="1052736"/>
              <a:chExt cx="8964488" cy="5654516"/>
            </a:xfrm>
          </p:grpSpPr>
          <p:sp>
            <p:nvSpPr>
              <p:cNvPr id="7" name="6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0"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1" name="10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12" name="Picture 7" descr="C:\Users\Nathaly\Desktop\AAA\zanahoria.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grpSp>
      </p:grpSp>
      <p:sp>
        <p:nvSpPr>
          <p:cNvPr id="3" name="2 Marcador de contenido"/>
          <p:cNvSpPr>
            <a:spLocks noGrp="1"/>
          </p:cNvSpPr>
          <p:nvPr>
            <p:ph idx="1"/>
          </p:nvPr>
        </p:nvSpPr>
        <p:spPr>
          <a:xfrm>
            <a:off x="323528" y="1196752"/>
            <a:ext cx="8248708" cy="2795766"/>
          </a:xfrm>
        </p:spPr>
        <p:txBody>
          <a:bodyPr>
            <a:normAutofit/>
          </a:bodyPr>
          <a:lstStyle/>
          <a:p>
            <a:endParaRPr lang="es-ES" sz="2400" dirty="0" smtClean="0">
              <a:latin typeface="Arial" pitchFamily="34" charset="0"/>
              <a:cs typeface="Arial" pitchFamily="34" charset="0"/>
            </a:endParaRPr>
          </a:p>
          <a:p>
            <a:r>
              <a:rPr lang="es-ES" dirty="0" smtClean="0">
                <a:cs typeface="Arial" pitchFamily="34" charset="0"/>
              </a:rPr>
              <a:t>Busca el incentivo de la zanahoria por ser una fuente de vitaminas y minerales </a:t>
            </a:r>
            <a:endParaRPr lang="es-ES" dirty="0"/>
          </a:p>
        </p:txBody>
      </p:sp>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24744"/>
            <a:ext cx="8229600" cy="940966"/>
          </a:xfrm>
        </p:spPr>
        <p:txBody>
          <a:bodyPr>
            <a:noAutofit/>
          </a:bodyPr>
          <a:lstStyle/>
          <a:p>
            <a:r>
              <a:rPr lang="es-EC" sz="7200" b="1" dirty="0" smtClean="0">
                <a:effectLst>
                  <a:outerShdw blurRad="38100" dist="38100" dir="2700000" algn="tl">
                    <a:srgbClr val="000000">
                      <a:alpha val="43137"/>
                    </a:srgbClr>
                  </a:outerShdw>
                </a:effectLst>
                <a:latin typeface="Candara" pitchFamily="34" charset="0"/>
              </a:rPr>
              <a:t>Gracias</a:t>
            </a:r>
            <a:endParaRPr lang="es-EC" sz="7200" b="1" dirty="0">
              <a:effectLst>
                <a:outerShdw blurRad="38100" dist="38100" dir="2700000" algn="tl">
                  <a:srgbClr val="000000">
                    <a:alpha val="43137"/>
                  </a:srgbClr>
                </a:outerShdw>
              </a:effectLst>
              <a:latin typeface="Candara" pitchFamily="34" charset="0"/>
            </a:endParaRPr>
          </a:p>
        </p:txBody>
      </p:sp>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1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3"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pic>
        <p:nvPicPr>
          <p:cNvPr id="3075" name="Picture 3"/>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468560" y="2420888"/>
            <a:ext cx="3559924" cy="2801119"/>
          </a:xfrm>
          <a:prstGeom prst="rect">
            <a:avLst/>
          </a:prstGeom>
          <a:noFill/>
          <a:ln w="9525">
            <a:noFill/>
            <a:miter lim="800000"/>
            <a:headEnd/>
            <a:tailEnd/>
          </a:ln>
          <a:effectLst/>
        </p:spPr>
      </p:pic>
      <p:pic>
        <p:nvPicPr>
          <p:cNvPr id="12" name="Picture 7" descr="C:\Users\Nathaly\Desktop\AAA\zanahoria.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pic>
        <p:nvPicPr>
          <p:cNvPr id="13" name="Picture 2" descr="C:\Users\Nathaly\Desktop\AAA\img_[38_8].gif"/>
          <p:cNvPicPr>
            <a:picLocks noChangeAspect="1" noChangeArrowheads="1" noCrop="1"/>
          </p:cNvPicPr>
          <p:nvPr/>
        </p:nvPicPr>
        <p:blipFill>
          <a:blip r:embed="rId6" cstate="print"/>
          <a:srcRect/>
          <a:stretch>
            <a:fillRect/>
          </a:stretch>
        </p:blipFill>
        <p:spPr bwMode="auto">
          <a:xfrm>
            <a:off x="2555776" y="2204864"/>
            <a:ext cx="4762500" cy="28575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216024" y="44704"/>
            <a:ext cx="8964488" cy="6662548"/>
            <a:chOff x="216024" y="44704"/>
            <a:chExt cx="8964488" cy="6662548"/>
          </a:xfrm>
        </p:grpSpPr>
        <p:pic>
          <p:nvPicPr>
            <p:cNvPr id="17" name="Picture 2" descr="C:\Users\Nathaly\Desktop\AAA\logo-fen.png"/>
            <p:cNvPicPr>
              <a:picLocks noChangeAspect="1" noChangeArrowheads="1"/>
            </p:cNvPicPr>
            <p:nvPr/>
          </p:nvPicPr>
          <p:blipFill>
            <a:blip r:embed="rId2" cstate="print"/>
            <a:srcRect/>
            <a:stretch>
              <a:fillRect/>
            </a:stretch>
          </p:blipFill>
          <p:spPr bwMode="auto">
            <a:xfrm>
              <a:off x="8316416" y="44704"/>
              <a:ext cx="720000" cy="720000"/>
            </a:xfrm>
            <a:prstGeom prst="rect">
              <a:avLst/>
            </a:prstGeom>
            <a:noFill/>
          </p:spPr>
        </p:pic>
        <p:grpSp>
          <p:nvGrpSpPr>
            <p:cNvPr id="12" name="11 Grupo"/>
            <p:cNvGrpSpPr/>
            <p:nvPr/>
          </p:nvGrpSpPr>
          <p:grpSpPr>
            <a:xfrm>
              <a:off x="216024" y="1052736"/>
              <a:ext cx="8964488" cy="5654516"/>
              <a:chOff x="216024" y="1052736"/>
              <a:chExt cx="8964488" cy="5654516"/>
            </a:xfrm>
          </p:grpSpPr>
          <p:pic>
            <p:nvPicPr>
              <p:cNvPr id="18" name="Picture 7" descr="C:\Users\Nathaly\Desktop\AAA\zanahoria.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lum bright="40000" contrast="-10000"/>
              </a:blip>
              <a:srcRect/>
              <a:stretch>
                <a:fillRect/>
              </a:stretch>
            </p:blipFill>
            <p:spPr bwMode="auto">
              <a:xfrm>
                <a:off x="3275856" y="2420888"/>
                <a:ext cx="2486025" cy="1838325"/>
              </a:xfrm>
              <a:prstGeom prst="rect">
                <a:avLst/>
              </a:prstGeom>
              <a:noFill/>
              <a:effectLst>
                <a:softEdge rad="12700"/>
              </a:effectLst>
            </p:spPr>
          </p:pic>
          <p:sp>
            <p:nvSpPr>
              <p:cNvPr id="8" name="7 Rectángulo"/>
              <p:cNvSpPr/>
              <p:nvPr/>
            </p:nvSpPr>
            <p:spPr>
              <a:xfrm>
                <a:off x="216024" y="6263602"/>
                <a:ext cx="8927976" cy="36000"/>
              </a:xfrm>
              <a:prstGeom prst="rect">
                <a:avLst/>
              </a:prstGeom>
              <a:solidFill>
                <a:srgbClr val="33CC33"/>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9" name="18 Rectángulo"/>
              <p:cNvSpPr/>
              <p:nvPr/>
            </p:nvSpPr>
            <p:spPr>
              <a:xfrm>
                <a:off x="971600" y="6335609"/>
                <a:ext cx="8172400" cy="45719"/>
              </a:xfrm>
              <a:prstGeom prst="rect">
                <a:avLst/>
              </a:prstGeom>
              <a:solidFill>
                <a:schemeClr val="accent3">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0" name="19 Rectángulo"/>
              <p:cNvSpPr/>
              <p:nvPr/>
            </p:nvSpPr>
            <p:spPr>
              <a:xfrm>
                <a:off x="1656184" y="6407617"/>
                <a:ext cx="7487816" cy="45719"/>
              </a:xfrm>
              <a:prstGeom prst="rect">
                <a:avLst/>
              </a:prstGeom>
              <a:solidFill>
                <a:schemeClr val="accent4">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pic>
            <p:nvPicPr>
              <p:cNvPr id="3074" name="Picture 2" descr="C:\Users\Nathaly\Desktop\AAA\carrotsWhite.jpg"/>
              <p:cNvPicPr>
                <a:picLocks noChangeAspect="1" noChangeArrowheads="1"/>
              </p:cNvPicPr>
              <p:nvPr/>
            </p:nvPicPr>
            <p:blipFill>
              <a:blip r:embed="rId4" cstate="print"/>
              <a:srcRect t="79819"/>
              <a:stretch>
                <a:fillRect/>
              </a:stretch>
            </p:blipFill>
            <p:spPr bwMode="auto">
              <a:xfrm rot="16200000">
                <a:off x="6198204" y="3170948"/>
                <a:ext cx="4992000" cy="755576"/>
              </a:xfrm>
              <a:prstGeom prst="rect">
                <a:avLst/>
              </a:prstGeom>
              <a:noFill/>
              <a:effectLst>
                <a:outerShdw blurRad="50800" dist="50800" dir="5400000" sx="1000" sy="1000" algn="ctr" rotWithShape="0">
                  <a:srgbClr val="000000">
                    <a:alpha val="0"/>
                  </a:srgbClr>
                </a:outerShdw>
              </a:effectLst>
            </p:spPr>
          </p:pic>
          <p:sp>
            <p:nvSpPr>
              <p:cNvPr id="10" name="9 CuadroTexto"/>
              <p:cNvSpPr txBox="1"/>
              <p:nvPr/>
            </p:nvSpPr>
            <p:spPr>
              <a:xfrm>
                <a:off x="288032" y="6453336"/>
                <a:ext cx="8892480" cy="253916"/>
              </a:xfrm>
              <a:prstGeom prst="rect">
                <a:avLst/>
              </a:prstGeom>
              <a:noFill/>
            </p:spPr>
            <p:txBody>
              <a:bodyPr wrap="square" rtlCol="0">
                <a:spAutoFit/>
              </a:bodyPr>
              <a:lstStyle/>
              <a:p>
                <a:r>
                  <a:rPr lang="es-EC" sz="1050" dirty="0" smtClean="0">
                    <a:latin typeface="Arial" pitchFamily="34" charset="0"/>
                    <a:cs typeface="Arial" pitchFamily="34" charset="0"/>
                  </a:rPr>
                  <a:t>Guayaquil, 10 de Mayo del 2012                                                  ESPOL-FEN                                                    Stalin </a:t>
                </a:r>
                <a:r>
                  <a:rPr lang="es-EC" sz="1050" dirty="0">
                    <a:latin typeface="Arial" pitchFamily="34" charset="0"/>
                    <a:cs typeface="Arial" pitchFamily="34" charset="0"/>
                  </a:rPr>
                  <a:t>R., Manuel Q., Karla C</a:t>
                </a:r>
                <a:r>
                  <a:rPr lang="es-EC" sz="1050" dirty="0" smtClean="0">
                    <a:latin typeface="Arial" pitchFamily="34" charset="0"/>
                    <a:cs typeface="Arial" pitchFamily="34" charset="0"/>
                  </a:rPr>
                  <a:t>.                                              </a:t>
                </a:r>
                <a:endParaRPr lang="es-EC" sz="1050" dirty="0">
                  <a:latin typeface="Arial" pitchFamily="34" charset="0"/>
                  <a:cs typeface="Arial" pitchFamily="34" charset="0"/>
                </a:endParaRPr>
              </a:p>
            </p:txBody>
          </p:sp>
        </p:grpSp>
      </p:grpSp>
      <p:sp>
        <p:nvSpPr>
          <p:cNvPr id="23" name="22 Marcador de contenido"/>
          <p:cNvSpPr>
            <a:spLocks noGrp="1"/>
          </p:cNvSpPr>
          <p:nvPr>
            <p:ph idx="1"/>
          </p:nvPr>
        </p:nvSpPr>
        <p:spPr>
          <a:xfrm>
            <a:off x="1043608" y="1484784"/>
            <a:ext cx="7293496" cy="4525963"/>
          </a:xfrm>
        </p:spPr>
        <p:txBody>
          <a:bodyPr>
            <a:normAutofit fontScale="62500" lnSpcReduction="20000"/>
          </a:bodyPr>
          <a:lstStyle/>
          <a:p>
            <a:pPr>
              <a:buNone/>
            </a:pPr>
            <a:r>
              <a:rPr lang="es-EC" b="1" dirty="0" smtClean="0"/>
              <a:t>Objetivos generales.</a:t>
            </a:r>
            <a:endParaRPr lang="es-EC" dirty="0" smtClean="0"/>
          </a:p>
          <a:p>
            <a:r>
              <a:rPr lang="es-EC" dirty="0" smtClean="0"/>
              <a:t>Nuestro objetivo principal es el de ayudar a la alimentación de los bebes en la ciudad de  Guayaquil y así ayudar a tener una mejor nutrición a los  bebes y obtener un proyecto que genere un beneficio social y económico al país.</a:t>
            </a:r>
          </a:p>
          <a:p>
            <a:pPr>
              <a:buNone/>
            </a:pPr>
            <a:r>
              <a:rPr lang="es-ES" b="1" dirty="0" smtClean="0"/>
              <a:t> </a:t>
            </a:r>
            <a:endParaRPr lang="es-EC" dirty="0" smtClean="0"/>
          </a:p>
          <a:p>
            <a:pPr>
              <a:buNone/>
            </a:pPr>
            <a:r>
              <a:rPr lang="es-EC" b="1" dirty="0" smtClean="0"/>
              <a:t>Objetivos específicos.</a:t>
            </a:r>
          </a:p>
          <a:p>
            <a:pPr>
              <a:buNone/>
            </a:pPr>
            <a:endParaRPr lang="es-EC" dirty="0" smtClean="0"/>
          </a:p>
          <a:p>
            <a:pPr lvl="0"/>
            <a:r>
              <a:rPr lang="es-EC" dirty="0" smtClean="0"/>
              <a:t>El principal objetivo es dar a conocer nuestro producto como un alimento        rico en nutrientes indispensables para los bebes.</a:t>
            </a:r>
          </a:p>
          <a:p>
            <a:pPr lvl="0"/>
            <a:r>
              <a:rPr lang="es-EC" dirty="0" smtClean="0"/>
              <a:t>Incentivar el consumo de nuestros productos en nuestro país. </a:t>
            </a:r>
          </a:p>
          <a:p>
            <a:pPr lvl="0"/>
            <a:r>
              <a:rPr lang="es-EC" dirty="0" smtClean="0"/>
              <a:t>Posicionar nuestra marca en el mercado.</a:t>
            </a:r>
          </a:p>
          <a:p>
            <a:r>
              <a:rPr lang="es-EC" dirty="0" smtClean="0"/>
              <a:t>Incrementar productos nutritivos y saludables los cuales generen satisfacción al consumidor y generen el desarrollo de los bebes que lo consumen, y baje el índice de desnutrición por falta de nutrientes</a:t>
            </a:r>
            <a:endParaRPr lang="es-EC" dirty="0"/>
          </a:p>
        </p:txBody>
      </p:sp>
      <p:sp>
        <p:nvSpPr>
          <p:cNvPr id="14" name="1 Título"/>
          <p:cNvSpPr>
            <a:spLocks noGrp="1"/>
          </p:cNvSpPr>
          <p:nvPr>
            <p:ph type="title"/>
          </p:nvPr>
        </p:nvSpPr>
        <p:spPr>
          <a:xfrm>
            <a:off x="457200" y="404664"/>
            <a:ext cx="8229600" cy="940966"/>
          </a:xfrm>
        </p:spPr>
        <p:txBody>
          <a:bodyPr/>
          <a:lstStyle/>
          <a:p>
            <a:r>
              <a:rPr lang="es-EC" b="1" dirty="0" smtClean="0">
                <a:latin typeface="Candara" pitchFamily="34" charset="0"/>
              </a:rPr>
              <a:t>Objetivos</a:t>
            </a:r>
            <a:endParaRPr lang="es-EC" b="1" dirty="0">
              <a:latin typeface="Candara" pitchFamily="34" charset="0"/>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729</TotalTime>
  <Words>3142</Words>
  <Application>Microsoft Office PowerPoint</Application>
  <PresentationFormat>Presentación en pantalla (4:3)</PresentationFormat>
  <Paragraphs>484</Paragraphs>
  <Slides>81</Slides>
  <Notes>5</Notes>
  <HiddenSlides>0</HiddenSlides>
  <MMClips>0</MMClips>
  <ScaleCrop>false</ScaleCrop>
  <HeadingPairs>
    <vt:vector size="4" baseType="variant">
      <vt:variant>
        <vt:lpstr>Tema</vt:lpstr>
      </vt:variant>
      <vt:variant>
        <vt:i4>1</vt:i4>
      </vt:variant>
      <vt:variant>
        <vt:lpstr>Títulos de diapositiva</vt:lpstr>
      </vt:variant>
      <vt:variant>
        <vt:i4>81</vt:i4>
      </vt:variant>
    </vt:vector>
  </HeadingPairs>
  <TitlesOfParts>
    <vt:vector size="82" baseType="lpstr">
      <vt:lpstr>Tema de Office</vt:lpstr>
      <vt:lpstr>Proyecto de producción y comercialización de Compota de Zanahoria Blanca en la ciudad de Guayaquil</vt:lpstr>
      <vt:lpstr>INTEGRANTES </vt:lpstr>
      <vt:lpstr>Kambri S.A. </vt:lpstr>
      <vt:lpstr>Diapositiva 4</vt:lpstr>
      <vt:lpstr>Diapositiva 5</vt:lpstr>
      <vt:lpstr>Diapositiva 6</vt:lpstr>
      <vt:lpstr>Organigrama</vt:lpstr>
      <vt:lpstr>Diapositiva 8</vt:lpstr>
      <vt:lpstr>Objetivos</vt:lpstr>
      <vt:lpstr>Generalidades </vt:lpstr>
      <vt:lpstr>Estudio de mercado</vt:lpstr>
      <vt:lpstr>Estudio de mercado</vt:lpstr>
      <vt:lpstr>Resultados</vt:lpstr>
      <vt:lpstr>Diapositiva 14</vt:lpstr>
      <vt:lpstr>Diapositiva 15</vt:lpstr>
      <vt:lpstr>Rivalidades entre competidores</vt:lpstr>
      <vt:lpstr>Plan de marketing</vt:lpstr>
      <vt:lpstr>Diapositiva 18</vt:lpstr>
      <vt:lpstr>Segmentación</vt:lpstr>
      <vt:lpstr>Macrosegmentación</vt:lpstr>
      <vt:lpstr>Las tres dimensiones de la Macrosegmentación</vt:lpstr>
      <vt:lpstr>Microsegmentación</vt:lpstr>
      <vt:lpstr>Diapositiva 23</vt:lpstr>
      <vt:lpstr>Diapositiva 24</vt:lpstr>
      <vt:lpstr>Posicionamiento</vt:lpstr>
      <vt:lpstr>Posicionamiento en el mercado</vt:lpstr>
      <vt:lpstr>Análisis Comportamiento del Consumidor</vt:lpstr>
      <vt:lpstr>Matriz de Roles y Motivos</vt:lpstr>
      <vt:lpstr>Diapositiva 29</vt:lpstr>
      <vt:lpstr>Diapositiva 30</vt:lpstr>
      <vt:lpstr>Matriz de Implicación- (FCB)</vt:lpstr>
      <vt:lpstr>Estrategias </vt:lpstr>
      <vt:lpstr>Estrategia básica de desarrollo (Porter)</vt:lpstr>
      <vt:lpstr>Estrategia Globales de Marketing</vt:lpstr>
      <vt:lpstr>Estrategia de Crecimiento</vt:lpstr>
      <vt:lpstr>Estrategia de Boston Consulting Group (B.C.G) </vt:lpstr>
      <vt:lpstr>Modelo estratégico de Negocio</vt:lpstr>
      <vt:lpstr>   Plan de acción</vt:lpstr>
      <vt:lpstr>Producto</vt:lpstr>
      <vt:lpstr>Descripción </vt:lpstr>
      <vt:lpstr>Diseño</vt:lpstr>
      <vt:lpstr>Etiqueta</vt:lpstr>
      <vt:lpstr>Precio</vt:lpstr>
      <vt:lpstr>Diapositiva 44</vt:lpstr>
      <vt:lpstr>Distribución</vt:lpstr>
      <vt:lpstr>Promoción</vt:lpstr>
      <vt:lpstr>Tabla de programación</vt:lpstr>
      <vt:lpstr>Afiche</vt:lpstr>
      <vt:lpstr>Importancia y necesidades del producto </vt:lpstr>
      <vt:lpstr>Estudio Técnico y Legal</vt:lpstr>
      <vt:lpstr>Requerimientos para el proyecto </vt:lpstr>
      <vt:lpstr>Ubicación de la Planta </vt:lpstr>
      <vt:lpstr>Infraestructura de la Planta </vt:lpstr>
      <vt:lpstr>Maquinaria y Equipos </vt:lpstr>
      <vt:lpstr>Otros Equipos</vt:lpstr>
      <vt:lpstr>Capacidad instalada y utilizada</vt:lpstr>
      <vt:lpstr>Materia Prima requerida </vt:lpstr>
      <vt:lpstr>Requerimientos de mano de obra </vt:lpstr>
      <vt:lpstr>Otros requerimientos e insumos de producción </vt:lpstr>
      <vt:lpstr>Diseño de Procesos y Línea de Producción</vt:lpstr>
      <vt:lpstr>. Descripción del proceso de transformación de la zanahoria blanca en puré </vt:lpstr>
      <vt:lpstr>Descripción del proceso de la compota</vt:lpstr>
      <vt:lpstr>Permisos de Funcionamiento de la Compañía </vt:lpstr>
      <vt:lpstr>Permiso Municipal e Inversiones </vt:lpstr>
      <vt:lpstr>Estudio financiero</vt:lpstr>
      <vt:lpstr>Diapositiva 66</vt:lpstr>
      <vt:lpstr>Diapositiva 67</vt:lpstr>
      <vt:lpstr>Capital de Trabajo</vt:lpstr>
      <vt:lpstr>Diapositiva 69</vt:lpstr>
      <vt:lpstr>Diapositiva 70</vt:lpstr>
      <vt:lpstr>Diapositiva 71</vt:lpstr>
      <vt:lpstr>VAN</vt:lpstr>
      <vt:lpstr>Flujo de Caja</vt:lpstr>
      <vt:lpstr>Externalidad positiva </vt:lpstr>
      <vt:lpstr>Externalidad negativa  </vt:lpstr>
      <vt:lpstr>Elaboración Social</vt:lpstr>
      <vt:lpstr>Matriz de Leopold </vt:lpstr>
      <vt:lpstr>Análisis la Matriz de Leopold  </vt:lpstr>
      <vt:lpstr>CONCLUSIONES</vt:lpstr>
      <vt:lpstr>  RECOMENDACIONES </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Ing. Rivera Nathaly</dc:creator>
  <cp:lastModifiedBy>Ing. Rivera Nathaly</cp:lastModifiedBy>
  <cp:revision>79</cp:revision>
  <dcterms:created xsi:type="dcterms:W3CDTF">2012-05-09T06:01:03Z</dcterms:created>
  <dcterms:modified xsi:type="dcterms:W3CDTF">2012-05-10T13:07:34Z</dcterms:modified>
</cp:coreProperties>
</file>