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7" r:id="rId14"/>
    <p:sldId id="283" r:id="rId15"/>
    <p:sldId id="284" r:id="rId16"/>
    <p:sldId id="268" r:id="rId17"/>
    <p:sldId id="269" r:id="rId18"/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6" r:id="rId28"/>
    <p:sldId id="265" r:id="rId29"/>
    <p:sldId id="285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63C99-7BFA-4615-A3CB-169F04BD134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DF290E-4878-4D32-972C-D177E5E8D9F0}">
      <dgm:prSet phldrT="[Texto]"/>
      <dgm:spPr/>
      <dgm:t>
        <a:bodyPr/>
        <a:lstStyle/>
        <a:p>
          <a:r>
            <a:rPr lang="en-US" b="1" dirty="0" err="1" smtClean="0"/>
            <a:t>Estudio</a:t>
          </a:r>
          <a:r>
            <a:rPr lang="en-US" b="1" dirty="0" smtClean="0"/>
            <a:t> </a:t>
          </a:r>
          <a:r>
            <a:rPr lang="en-US" b="1" dirty="0" err="1" smtClean="0"/>
            <a:t>para</a:t>
          </a:r>
          <a:r>
            <a:rPr lang="en-US" b="1" dirty="0" smtClean="0"/>
            <a:t> </a:t>
          </a:r>
          <a:r>
            <a:rPr lang="en-US" b="1" dirty="0" err="1" smtClean="0"/>
            <a:t>determinar</a:t>
          </a:r>
          <a:r>
            <a:rPr lang="en-US" b="1" dirty="0" smtClean="0"/>
            <a:t> la </a:t>
          </a:r>
          <a:r>
            <a:rPr lang="en-US" b="1" dirty="0" err="1" smtClean="0"/>
            <a:t>factibilidad</a:t>
          </a:r>
          <a:endParaRPr lang="en-US" b="1" dirty="0"/>
        </a:p>
      </dgm:t>
    </dgm:pt>
    <dgm:pt modelId="{825827E7-429B-473C-84D1-8BA34EB82118}" type="parTrans" cxnId="{3B3AA4C2-2E37-42E5-A6C8-5DB0007CE52B}">
      <dgm:prSet/>
      <dgm:spPr/>
      <dgm:t>
        <a:bodyPr/>
        <a:lstStyle/>
        <a:p>
          <a:endParaRPr lang="en-US"/>
        </a:p>
      </dgm:t>
    </dgm:pt>
    <dgm:pt modelId="{2CF05A0D-C662-4954-893D-4B0B652E508E}" type="sibTrans" cxnId="{3B3AA4C2-2E37-42E5-A6C8-5DB0007CE52B}">
      <dgm:prSet/>
      <dgm:spPr/>
      <dgm:t>
        <a:bodyPr/>
        <a:lstStyle/>
        <a:p>
          <a:endParaRPr lang="en-US"/>
        </a:p>
      </dgm:t>
    </dgm:pt>
    <dgm:pt modelId="{A29D6C11-A685-4305-AA13-BC0F993E8515}">
      <dgm:prSet phldrT="[Texto]" custT="1"/>
      <dgm:spPr/>
      <dgm:t>
        <a:bodyPr anchor="ctr"/>
        <a:lstStyle/>
        <a:p>
          <a:r>
            <a:rPr lang="es-EC" sz="2000" b="0" dirty="0" smtClean="0"/>
            <a:t>Servicio de lavado de autos a domicilio</a:t>
          </a:r>
          <a:endParaRPr lang="en-US" sz="2000" b="0" dirty="0"/>
        </a:p>
      </dgm:t>
    </dgm:pt>
    <dgm:pt modelId="{752921DF-CD88-49B5-BD8A-9AB42E69F41F}" type="parTrans" cxnId="{7BFFD960-83EA-421A-BC1F-8C39FC1E7C48}">
      <dgm:prSet/>
      <dgm:spPr/>
      <dgm:t>
        <a:bodyPr/>
        <a:lstStyle/>
        <a:p>
          <a:endParaRPr lang="en-US"/>
        </a:p>
      </dgm:t>
    </dgm:pt>
    <dgm:pt modelId="{8C51F96D-5B1E-490C-AD01-4AAEB9134B3C}" type="sibTrans" cxnId="{7BFFD960-83EA-421A-BC1F-8C39FC1E7C48}">
      <dgm:prSet/>
      <dgm:spPr/>
      <dgm:t>
        <a:bodyPr/>
        <a:lstStyle/>
        <a:p>
          <a:endParaRPr lang="en-US"/>
        </a:p>
      </dgm:t>
    </dgm:pt>
    <dgm:pt modelId="{941D555F-771B-4BC1-B76B-D8CD2D8B5B0C}">
      <dgm:prSet phldrT="[Texto]"/>
      <dgm:spPr/>
      <dgm:t>
        <a:bodyPr/>
        <a:lstStyle/>
        <a:p>
          <a:r>
            <a:rPr lang="en-US" b="1" dirty="0" err="1" smtClean="0"/>
            <a:t>Beneficios</a:t>
          </a:r>
          <a:endParaRPr lang="en-US" b="1" dirty="0"/>
        </a:p>
      </dgm:t>
    </dgm:pt>
    <dgm:pt modelId="{3E0D6B19-C6E6-4089-B072-03D0D52CC8A6}" type="parTrans" cxnId="{96661772-8B3A-4021-A828-D0E5D5A0EED8}">
      <dgm:prSet/>
      <dgm:spPr/>
      <dgm:t>
        <a:bodyPr/>
        <a:lstStyle/>
        <a:p>
          <a:endParaRPr lang="en-US"/>
        </a:p>
      </dgm:t>
    </dgm:pt>
    <dgm:pt modelId="{8C76B685-8479-40C2-9E10-B6174CBC9C55}" type="sibTrans" cxnId="{96661772-8B3A-4021-A828-D0E5D5A0EED8}">
      <dgm:prSet/>
      <dgm:spPr/>
      <dgm:t>
        <a:bodyPr/>
        <a:lstStyle/>
        <a:p>
          <a:endParaRPr lang="en-US"/>
        </a:p>
      </dgm:t>
    </dgm:pt>
    <dgm:pt modelId="{BD2CF83F-A80A-47FF-8A50-4DE8AC9B261F}">
      <dgm:prSet phldrT="[Texto]"/>
      <dgm:spPr/>
      <dgm:t>
        <a:bodyPr anchor="ctr"/>
        <a:lstStyle/>
        <a:p>
          <a:r>
            <a:rPr lang="en-US" dirty="0" err="1" smtClean="0"/>
            <a:t>Limpieza</a:t>
          </a:r>
          <a:r>
            <a:rPr lang="en-US" dirty="0" smtClean="0"/>
            <a:t> del </a:t>
          </a:r>
          <a:r>
            <a:rPr lang="en-US" dirty="0" err="1" smtClean="0"/>
            <a:t>vehículo</a:t>
          </a:r>
          <a:endParaRPr lang="en-US" dirty="0"/>
        </a:p>
      </dgm:t>
    </dgm:pt>
    <dgm:pt modelId="{EBCC8BBC-10A1-4443-9E10-39C738A22310}" type="parTrans" cxnId="{4B623355-566E-4285-9C45-EEFE173F159C}">
      <dgm:prSet/>
      <dgm:spPr/>
      <dgm:t>
        <a:bodyPr/>
        <a:lstStyle/>
        <a:p>
          <a:endParaRPr lang="en-US"/>
        </a:p>
      </dgm:t>
    </dgm:pt>
    <dgm:pt modelId="{E660A3D7-1B00-49E4-A2FF-0040077D920F}" type="sibTrans" cxnId="{4B623355-566E-4285-9C45-EEFE173F159C}">
      <dgm:prSet/>
      <dgm:spPr/>
      <dgm:t>
        <a:bodyPr/>
        <a:lstStyle/>
        <a:p>
          <a:endParaRPr lang="en-US"/>
        </a:p>
      </dgm:t>
    </dgm:pt>
    <dgm:pt modelId="{B4E8D7D2-D1A7-41B3-A039-726C85C9EABC}">
      <dgm:prSet phldrT="[Texto]"/>
      <dgm:spPr/>
      <dgm:t>
        <a:bodyPr anchor="ctr"/>
        <a:lstStyle/>
        <a:p>
          <a:r>
            <a:rPr lang="en-US" dirty="0" err="1" smtClean="0"/>
            <a:t>Transporte</a:t>
          </a:r>
          <a:endParaRPr lang="en-US" dirty="0"/>
        </a:p>
      </dgm:t>
    </dgm:pt>
    <dgm:pt modelId="{3146CBFF-2D12-4231-BE23-4B026AF26E69}" type="parTrans" cxnId="{DE6E0B57-6CFD-401D-BFF6-3347159D648F}">
      <dgm:prSet/>
      <dgm:spPr/>
      <dgm:t>
        <a:bodyPr/>
        <a:lstStyle/>
        <a:p>
          <a:endParaRPr lang="en-US"/>
        </a:p>
      </dgm:t>
    </dgm:pt>
    <dgm:pt modelId="{62C98AAF-2225-43A1-BD6A-32CDA6D2EE4E}" type="sibTrans" cxnId="{DE6E0B57-6CFD-401D-BFF6-3347159D648F}">
      <dgm:prSet/>
      <dgm:spPr/>
      <dgm:t>
        <a:bodyPr/>
        <a:lstStyle/>
        <a:p>
          <a:endParaRPr lang="en-US"/>
        </a:p>
      </dgm:t>
    </dgm:pt>
    <dgm:pt modelId="{CAAEDB27-4691-4026-963F-929F4ED49F68}">
      <dgm:prSet phldrT="[Texto]"/>
      <dgm:spPr/>
      <dgm:t>
        <a:bodyPr/>
        <a:lstStyle/>
        <a:p>
          <a:r>
            <a:rPr lang="en-US" b="1" dirty="0" err="1" smtClean="0"/>
            <a:t>Ubicación</a:t>
          </a:r>
          <a:endParaRPr lang="en-US" b="1" dirty="0"/>
        </a:p>
      </dgm:t>
    </dgm:pt>
    <dgm:pt modelId="{1BF29AA3-9251-4D1F-8A9B-C28827710B6D}" type="parTrans" cxnId="{D9811471-139C-4AE7-BDF6-69C19F566907}">
      <dgm:prSet/>
      <dgm:spPr/>
      <dgm:t>
        <a:bodyPr/>
        <a:lstStyle/>
        <a:p>
          <a:endParaRPr lang="en-US"/>
        </a:p>
      </dgm:t>
    </dgm:pt>
    <dgm:pt modelId="{19869FDC-5340-4C49-BA26-11B3C6C40AB6}" type="sibTrans" cxnId="{D9811471-139C-4AE7-BDF6-69C19F566907}">
      <dgm:prSet/>
      <dgm:spPr/>
      <dgm:t>
        <a:bodyPr/>
        <a:lstStyle/>
        <a:p>
          <a:endParaRPr lang="en-US"/>
        </a:p>
      </dgm:t>
    </dgm:pt>
    <dgm:pt modelId="{D4F84C60-682D-4E7A-BF60-4F75A91A2DF4}">
      <dgm:prSet phldrT="[Texto]" custT="1"/>
      <dgm:spPr/>
      <dgm:t>
        <a:bodyPr anchor="ctr"/>
        <a:lstStyle/>
        <a:p>
          <a:r>
            <a:rPr lang="en-US" sz="1800" dirty="0" smtClean="0"/>
            <a:t>Ciudad de Guayaquil</a:t>
          </a:r>
          <a:endParaRPr lang="en-US" sz="1800" dirty="0"/>
        </a:p>
      </dgm:t>
    </dgm:pt>
    <dgm:pt modelId="{7DFE4508-280A-4D56-97A4-EA97073910E6}" type="parTrans" cxnId="{24EC2F3B-9E1B-49B3-87DC-BA39F1B1C77C}">
      <dgm:prSet/>
      <dgm:spPr/>
      <dgm:t>
        <a:bodyPr/>
        <a:lstStyle/>
        <a:p>
          <a:endParaRPr lang="en-US"/>
        </a:p>
      </dgm:t>
    </dgm:pt>
    <dgm:pt modelId="{029AA43C-02C3-4728-B6BE-1CC995490D1B}" type="sibTrans" cxnId="{24EC2F3B-9E1B-49B3-87DC-BA39F1B1C77C}">
      <dgm:prSet/>
      <dgm:spPr/>
      <dgm:t>
        <a:bodyPr/>
        <a:lstStyle/>
        <a:p>
          <a:endParaRPr lang="en-US"/>
        </a:p>
      </dgm:t>
    </dgm:pt>
    <dgm:pt modelId="{B4445A9C-81DF-4B0A-819E-80BD0FEA2205}">
      <dgm:prSet phldrT="[Texto]" custT="1"/>
      <dgm:spPr/>
      <dgm:t>
        <a:bodyPr anchor="ctr"/>
        <a:lstStyle/>
        <a:p>
          <a:r>
            <a:rPr lang="en-US" sz="1800" dirty="0" err="1" smtClean="0"/>
            <a:t>Vía</a:t>
          </a:r>
          <a:r>
            <a:rPr lang="en-US" sz="1800" dirty="0" smtClean="0"/>
            <a:t> a la Costa</a:t>
          </a:r>
          <a:endParaRPr lang="en-US" sz="1800" dirty="0"/>
        </a:p>
      </dgm:t>
    </dgm:pt>
    <dgm:pt modelId="{42B558F0-A32A-441C-9FA8-C4446DED399E}" type="parTrans" cxnId="{F82DFF72-3C71-4917-ABFF-06E2B8B4E026}">
      <dgm:prSet/>
      <dgm:spPr/>
      <dgm:t>
        <a:bodyPr/>
        <a:lstStyle/>
        <a:p>
          <a:endParaRPr lang="en-US"/>
        </a:p>
      </dgm:t>
    </dgm:pt>
    <dgm:pt modelId="{3E57158C-0AF2-4F06-8B22-88EBC1C84ABE}" type="sibTrans" cxnId="{F82DFF72-3C71-4917-ABFF-06E2B8B4E026}">
      <dgm:prSet/>
      <dgm:spPr/>
      <dgm:t>
        <a:bodyPr/>
        <a:lstStyle/>
        <a:p>
          <a:endParaRPr lang="en-US"/>
        </a:p>
      </dgm:t>
    </dgm:pt>
    <dgm:pt modelId="{0D2BC509-3F79-4FD5-8D1C-C3A3404EC10A}">
      <dgm:prSet phldrT="[Texto]" custT="1"/>
      <dgm:spPr/>
      <dgm:t>
        <a:bodyPr anchor="ctr"/>
        <a:lstStyle/>
        <a:p>
          <a:r>
            <a:rPr lang="en-US" sz="1800" dirty="0" err="1" smtClean="0"/>
            <a:t>Vía</a:t>
          </a:r>
          <a:r>
            <a:rPr lang="en-US" sz="1800" dirty="0" smtClean="0"/>
            <a:t> a </a:t>
          </a:r>
          <a:r>
            <a:rPr lang="en-US" sz="1800" dirty="0" err="1" smtClean="0"/>
            <a:t>Samborondón</a:t>
          </a:r>
          <a:endParaRPr lang="en-US" sz="1800" dirty="0"/>
        </a:p>
      </dgm:t>
    </dgm:pt>
    <dgm:pt modelId="{6A34C33B-BE2E-4BE5-B91D-4D4167A79A59}" type="parTrans" cxnId="{35C71D62-7A59-4990-8E02-049EDF14042D}">
      <dgm:prSet/>
      <dgm:spPr/>
      <dgm:t>
        <a:bodyPr/>
        <a:lstStyle/>
        <a:p>
          <a:endParaRPr lang="en-US"/>
        </a:p>
      </dgm:t>
    </dgm:pt>
    <dgm:pt modelId="{137A7073-C6F7-4C99-A4C0-ED5B37261BFF}" type="sibTrans" cxnId="{35C71D62-7A59-4990-8E02-049EDF14042D}">
      <dgm:prSet/>
      <dgm:spPr/>
      <dgm:t>
        <a:bodyPr/>
        <a:lstStyle/>
        <a:p>
          <a:endParaRPr lang="en-US"/>
        </a:p>
      </dgm:t>
    </dgm:pt>
    <dgm:pt modelId="{58A42D9D-4024-4163-9B5C-87F1E91A00F1}">
      <dgm:prSet phldrT="[Texto]"/>
      <dgm:spPr/>
      <dgm:t>
        <a:bodyPr anchor="ctr"/>
        <a:lstStyle/>
        <a:p>
          <a:r>
            <a:rPr lang="en-US" dirty="0" err="1" smtClean="0"/>
            <a:t>Ahorro</a:t>
          </a:r>
          <a:r>
            <a:rPr lang="en-US" dirty="0" smtClean="0"/>
            <a:t> de </a:t>
          </a:r>
          <a:r>
            <a:rPr lang="en-US" dirty="0" err="1" smtClean="0"/>
            <a:t>tiempo</a:t>
          </a:r>
          <a:endParaRPr lang="en-US" dirty="0"/>
        </a:p>
      </dgm:t>
    </dgm:pt>
    <dgm:pt modelId="{563FC582-AB53-42AF-BC70-87904079FBF4}" type="parTrans" cxnId="{B41EF709-C327-43D4-AE16-522A010B5D34}">
      <dgm:prSet/>
      <dgm:spPr/>
      <dgm:t>
        <a:bodyPr/>
        <a:lstStyle/>
        <a:p>
          <a:endParaRPr lang="es-EC"/>
        </a:p>
      </dgm:t>
    </dgm:pt>
    <dgm:pt modelId="{90F62CE1-BADA-4E65-B1AC-EC810C303D8F}" type="sibTrans" cxnId="{B41EF709-C327-43D4-AE16-522A010B5D34}">
      <dgm:prSet/>
      <dgm:spPr/>
      <dgm:t>
        <a:bodyPr/>
        <a:lstStyle/>
        <a:p>
          <a:endParaRPr lang="es-EC"/>
        </a:p>
      </dgm:t>
    </dgm:pt>
    <dgm:pt modelId="{F90EFFB1-5B97-4A4F-A880-519FF798C122}" type="pres">
      <dgm:prSet presAssocID="{B9963C99-7BFA-4615-A3CB-169F04BD13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67DD1E-A3BF-4CB9-88E4-FADEFB7DDFEE}" type="pres">
      <dgm:prSet presAssocID="{B9963C99-7BFA-4615-A3CB-169F04BD134E}" presName="tSp" presStyleCnt="0"/>
      <dgm:spPr/>
    </dgm:pt>
    <dgm:pt modelId="{A254A7C0-BC2E-467D-A7C7-546E18674A80}" type="pres">
      <dgm:prSet presAssocID="{B9963C99-7BFA-4615-A3CB-169F04BD134E}" presName="bSp" presStyleCnt="0"/>
      <dgm:spPr/>
    </dgm:pt>
    <dgm:pt modelId="{F36FA7F0-942E-444F-8EE1-05CD7984CFA3}" type="pres">
      <dgm:prSet presAssocID="{B9963C99-7BFA-4615-A3CB-169F04BD134E}" presName="process" presStyleCnt="0"/>
      <dgm:spPr/>
    </dgm:pt>
    <dgm:pt modelId="{B1BF5365-26F6-462B-A1E8-61F8E7162BDF}" type="pres">
      <dgm:prSet presAssocID="{93DF290E-4878-4D32-972C-D177E5E8D9F0}" presName="composite1" presStyleCnt="0"/>
      <dgm:spPr/>
    </dgm:pt>
    <dgm:pt modelId="{E113241D-C29E-414D-B11A-2141C680B7B1}" type="pres">
      <dgm:prSet presAssocID="{93DF290E-4878-4D32-972C-D177E5E8D9F0}" presName="dummyNode1" presStyleLbl="node1" presStyleIdx="0" presStyleCnt="3"/>
      <dgm:spPr/>
    </dgm:pt>
    <dgm:pt modelId="{C721238D-ABFE-47C5-90FD-F303CC72BF23}" type="pres">
      <dgm:prSet presAssocID="{93DF290E-4878-4D32-972C-D177E5E8D9F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0ABBC-B4B6-40F0-B88A-3AA4BB9BA85C}" type="pres">
      <dgm:prSet presAssocID="{93DF290E-4878-4D32-972C-D177E5E8D9F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8B7E9-7254-4425-9C0D-E48310787A27}" type="pres">
      <dgm:prSet presAssocID="{93DF290E-4878-4D32-972C-D177E5E8D9F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44A59-44CE-4A22-AA16-9F881CBDFBB2}" type="pres">
      <dgm:prSet presAssocID="{93DF290E-4878-4D32-972C-D177E5E8D9F0}" presName="connSite1" presStyleCnt="0"/>
      <dgm:spPr/>
    </dgm:pt>
    <dgm:pt modelId="{1BA96DA7-9285-4091-88F8-22265FDCAFC6}" type="pres">
      <dgm:prSet presAssocID="{2CF05A0D-C662-4954-893D-4B0B652E508E}" presName="Name9" presStyleLbl="sibTrans2D1" presStyleIdx="0" presStyleCnt="2"/>
      <dgm:spPr/>
      <dgm:t>
        <a:bodyPr/>
        <a:lstStyle/>
        <a:p>
          <a:endParaRPr lang="en-US"/>
        </a:p>
      </dgm:t>
    </dgm:pt>
    <dgm:pt modelId="{D64289CA-0237-47ED-8E2D-1977B6324620}" type="pres">
      <dgm:prSet presAssocID="{941D555F-771B-4BC1-B76B-D8CD2D8B5B0C}" presName="composite2" presStyleCnt="0"/>
      <dgm:spPr/>
    </dgm:pt>
    <dgm:pt modelId="{5C6826C8-FD89-42E2-8AFE-0FF882392456}" type="pres">
      <dgm:prSet presAssocID="{941D555F-771B-4BC1-B76B-D8CD2D8B5B0C}" presName="dummyNode2" presStyleLbl="node1" presStyleIdx="0" presStyleCnt="3"/>
      <dgm:spPr/>
    </dgm:pt>
    <dgm:pt modelId="{3BBD96CF-D7F4-4A0B-9144-6576A143C057}" type="pres">
      <dgm:prSet presAssocID="{941D555F-771B-4BC1-B76B-D8CD2D8B5B0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9DED-6617-4669-B8DB-4E3CE4F84EBD}" type="pres">
      <dgm:prSet presAssocID="{941D555F-771B-4BC1-B76B-D8CD2D8B5B0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1618F-5628-42E0-9179-8362C906C4D0}" type="pres">
      <dgm:prSet presAssocID="{941D555F-771B-4BC1-B76B-D8CD2D8B5B0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FFDAF-98FD-46BE-BBB1-680A2FCAFC3E}" type="pres">
      <dgm:prSet presAssocID="{941D555F-771B-4BC1-B76B-D8CD2D8B5B0C}" presName="connSite2" presStyleCnt="0"/>
      <dgm:spPr/>
    </dgm:pt>
    <dgm:pt modelId="{FB9548A6-3CD4-4E5A-BD38-38EC19C2F989}" type="pres">
      <dgm:prSet presAssocID="{8C76B685-8479-40C2-9E10-B6174CBC9C55}" presName="Name18" presStyleLbl="sibTrans2D1" presStyleIdx="1" presStyleCnt="2"/>
      <dgm:spPr/>
      <dgm:t>
        <a:bodyPr/>
        <a:lstStyle/>
        <a:p>
          <a:endParaRPr lang="en-US"/>
        </a:p>
      </dgm:t>
    </dgm:pt>
    <dgm:pt modelId="{9F1617DE-BE4C-45F6-9FED-A8DD45E838A0}" type="pres">
      <dgm:prSet presAssocID="{CAAEDB27-4691-4026-963F-929F4ED49F68}" presName="composite1" presStyleCnt="0"/>
      <dgm:spPr/>
    </dgm:pt>
    <dgm:pt modelId="{8718A769-989B-445A-BDF7-0D40DB75C0B1}" type="pres">
      <dgm:prSet presAssocID="{CAAEDB27-4691-4026-963F-929F4ED49F68}" presName="dummyNode1" presStyleLbl="node1" presStyleIdx="1" presStyleCnt="3"/>
      <dgm:spPr/>
    </dgm:pt>
    <dgm:pt modelId="{BE361B0E-98FD-41A6-BC0F-C60D1FAA124C}" type="pres">
      <dgm:prSet presAssocID="{CAAEDB27-4691-4026-963F-929F4ED49F68}" presName="childNode1" presStyleLbl="bgAcc1" presStyleIdx="2" presStyleCnt="3" custScaleX="107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77107-2ECD-476B-9E42-6DF543D32170}" type="pres">
      <dgm:prSet presAssocID="{CAAEDB27-4691-4026-963F-929F4ED49F6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FDAB4-DF21-461A-BBDF-CFBE9A9966DE}" type="pres">
      <dgm:prSet presAssocID="{CAAEDB27-4691-4026-963F-929F4ED49F6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1B355-75F7-44D6-9C83-A46B1937551D}" type="pres">
      <dgm:prSet presAssocID="{CAAEDB27-4691-4026-963F-929F4ED49F68}" presName="connSite1" presStyleCnt="0"/>
      <dgm:spPr/>
    </dgm:pt>
  </dgm:ptLst>
  <dgm:cxnLst>
    <dgm:cxn modelId="{D9811471-139C-4AE7-BDF6-69C19F566907}" srcId="{B9963C99-7BFA-4615-A3CB-169F04BD134E}" destId="{CAAEDB27-4691-4026-963F-929F4ED49F68}" srcOrd="2" destOrd="0" parTransId="{1BF29AA3-9251-4D1F-8A9B-C28827710B6D}" sibTransId="{19869FDC-5340-4C49-BA26-11B3C6C40AB6}"/>
    <dgm:cxn modelId="{2CF45ABB-4A56-4602-A2D7-3731715CBFEF}" type="presOf" srcId="{2CF05A0D-C662-4954-893D-4B0B652E508E}" destId="{1BA96DA7-9285-4091-88F8-22265FDCAFC6}" srcOrd="0" destOrd="0" presId="urn:microsoft.com/office/officeart/2005/8/layout/hProcess4"/>
    <dgm:cxn modelId="{B41EF709-C327-43D4-AE16-522A010B5D34}" srcId="{941D555F-771B-4BC1-B76B-D8CD2D8B5B0C}" destId="{58A42D9D-4024-4163-9B5C-87F1E91A00F1}" srcOrd="2" destOrd="0" parTransId="{563FC582-AB53-42AF-BC70-87904079FBF4}" sibTransId="{90F62CE1-BADA-4E65-B1AC-EC810C303D8F}"/>
    <dgm:cxn modelId="{49BFB81B-9BDD-4C0A-B978-12BA21744E67}" type="presOf" srcId="{CAAEDB27-4691-4026-963F-929F4ED49F68}" destId="{6D4FDAB4-DF21-461A-BBDF-CFBE9A9966DE}" srcOrd="0" destOrd="0" presId="urn:microsoft.com/office/officeart/2005/8/layout/hProcess4"/>
    <dgm:cxn modelId="{35C71D62-7A59-4990-8E02-049EDF14042D}" srcId="{CAAEDB27-4691-4026-963F-929F4ED49F68}" destId="{0D2BC509-3F79-4FD5-8D1C-C3A3404EC10A}" srcOrd="2" destOrd="0" parTransId="{6A34C33B-BE2E-4BE5-B91D-4D4167A79A59}" sibTransId="{137A7073-C6F7-4C99-A4C0-ED5B37261BFF}"/>
    <dgm:cxn modelId="{3B3AA4C2-2E37-42E5-A6C8-5DB0007CE52B}" srcId="{B9963C99-7BFA-4615-A3CB-169F04BD134E}" destId="{93DF290E-4878-4D32-972C-D177E5E8D9F0}" srcOrd="0" destOrd="0" parTransId="{825827E7-429B-473C-84D1-8BA34EB82118}" sibTransId="{2CF05A0D-C662-4954-893D-4B0B652E508E}"/>
    <dgm:cxn modelId="{A04BF565-17A8-47E1-B3B1-551D0A9983B8}" type="presOf" srcId="{D4F84C60-682D-4E7A-BF60-4F75A91A2DF4}" destId="{BE361B0E-98FD-41A6-BC0F-C60D1FAA124C}" srcOrd="0" destOrd="0" presId="urn:microsoft.com/office/officeart/2005/8/layout/hProcess4"/>
    <dgm:cxn modelId="{6734A2D6-8CD2-4808-A6B3-8AA5F797A96A}" type="presOf" srcId="{A29D6C11-A685-4305-AA13-BC0F993E8515}" destId="{8B90ABBC-B4B6-40F0-B88A-3AA4BB9BA85C}" srcOrd="1" destOrd="0" presId="urn:microsoft.com/office/officeart/2005/8/layout/hProcess4"/>
    <dgm:cxn modelId="{96661772-8B3A-4021-A828-D0E5D5A0EED8}" srcId="{B9963C99-7BFA-4615-A3CB-169F04BD134E}" destId="{941D555F-771B-4BC1-B76B-D8CD2D8B5B0C}" srcOrd="1" destOrd="0" parTransId="{3E0D6B19-C6E6-4089-B072-03D0D52CC8A6}" sibTransId="{8C76B685-8479-40C2-9E10-B6174CBC9C55}"/>
    <dgm:cxn modelId="{24EC2F3B-9E1B-49B3-87DC-BA39F1B1C77C}" srcId="{CAAEDB27-4691-4026-963F-929F4ED49F68}" destId="{D4F84C60-682D-4E7A-BF60-4F75A91A2DF4}" srcOrd="0" destOrd="0" parTransId="{7DFE4508-280A-4D56-97A4-EA97073910E6}" sibTransId="{029AA43C-02C3-4728-B6BE-1CC995490D1B}"/>
    <dgm:cxn modelId="{2F000B66-1142-4591-A1E4-8FBB1E56D4CD}" type="presOf" srcId="{B4E8D7D2-D1A7-41B3-A039-726C85C9EABC}" destId="{EA929DED-6617-4669-B8DB-4E3CE4F84EBD}" srcOrd="1" destOrd="1" presId="urn:microsoft.com/office/officeart/2005/8/layout/hProcess4"/>
    <dgm:cxn modelId="{4FC680A1-9B57-436C-9FA4-5299954FA379}" type="presOf" srcId="{B4445A9C-81DF-4B0A-819E-80BD0FEA2205}" destId="{BE361B0E-98FD-41A6-BC0F-C60D1FAA124C}" srcOrd="0" destOrd="1" presId="urn:microsoft.com/office/officeart/2005/8/layout/hProcess4"/>
    <dgm:cxn modelId="{A8EFDEF2-1113-4BB2-87BA-E7AA7E555691}" type="presOf" srcId="{A29D6C11-A685-4305-AA13-BC0F993E8515}" destId="{C721238D-ABFE-47C5-90FD-F303CC72BF23}" srcOrd="0" destOrd="0" presId="urn:microsoft.com/office/officeart/2005/8/layout/hProcess4"/>
    <dgm:cxn modelId="{BD71C2C9-108F-4659-83B0-FF30F7E3D40E}" type="presOf" srcId="{0D2BC509-3F79-4FD5-8D1C-C3A3404EC10A}" destId="{BE361B0E-98FD-41A6-BC0F-C60D1FAA124C}" srcOrd="0" destOrd="2" presId="urn:microsoft.com/office/officeart/2005/8/layout/hProcess4"/>
    <dgm:cxn modelId="{A8EED71C-4B71-45F0-AC4F-DAC1E87DB22B}" type="presOf" srcId="{B9963C99-7BFA-4615-A3CB-169F04BD134E}" destId="{F90EFFB1-5B97-4A4F-A880-519FF798C122}" srcOrd="0" destOrd="0" presId="urn:microsoft.com/office/officeart/2005/8/layout/hProcess4"/>
    <dgm:cxn modelId="{F82DFF72-3C71-4917-ABFF-06E2B8B4E026}" srcId="{CAAEDB27-4691-4026-963F-929F4ED49F68}" destId="{B4445A9C-81DF-4B0A-819E-80BD0FEA2205}" srcOrd="1" destOrd="0" parTransId="{42B558F0-A32A-441C-9FA8-C4446DED399E}" sibTransId="{3E57158C-0AF2-4F06-8B22-88EBC1C84ABE}"/>
    <dgm:cxn modelId="{4B623355-566E-4285-9C45-EEFE173F159C}" srcId="{941D555F-771B-4BC1-B76B-D8CD2D8B5B0C}" destId="{BD2CF83F-A80A-47FF-8A50-4DE8AC9B261F}" srcOrd="0" destOrd="0" parTransId="{EBCC8BBC-10A1-4443-9E10-39C738A22310}" sibTransId="{E660A3D7-1B00-49E4-A2FF-0040077D920F}"/>
    <dgm:cxn modelId="{5F3594DF-EE3D-4939-93CA-D39D74700106}" type="presOf" srcId="{BD2CF83F-A80A-47FF-8A50-4DE8AC9B261F}" destId="{EA929DED-6617-4669-B8DB-4E3CE4F84EBD}" srcOrd="1" destOrd="0" presId="urn:microsoft.com/office/officeart/2005/8/layout/hProcess4"/>
    <dgm:cxn modelId="{D7D72FD1-AC86-41F0-B962-F61CF15984E4}" type="presOf" srcId="{93DF290E-4878-4D32-972C-D177E5E8D9F0}" destId="{D8B8B7E9-7254-4425-9C0D-E48310787A27}" srcOrd="0" destOrd="0" presId="urn:microsoft.com/office/officeart/2005/8/layout/hProcess4"/>
    <dgm:cxn modelId="{DE6E0B57-6CFD-401D-BFF6-3347159D648F}" srcId="{941D555F-771B-4BC1-B76B-D8CD2D8B5B0C}" destId="{B4E8D7D2-D1A7-41B3-A039-726C85C9EABC}" srcOrd="1" destOrd="0" parTransId="{3146CBFF-2D12-4231-BE23-4B026AF26E69}" sibTransId="{62C98AAF-2225-43A1-BD6A-32CDA6D2EE4E}"/>
    <dgm:cxn modelId="{56B072A5-85AA-4D51-8BA6-2FB279507AE9}" type="presOf" srcId="{D4F84C60-682D-4E7A-BF60-4F75A91A2DF4}" destId="{F4F77107-2ECD-476B-9E42-6DF543D32170}" srcOrd="1" destOrd="0" presId="urn:microsoft.com/office/officeart/2005/8/layout/hProcess4"/>
    <dgm:cxn modelId="{2DBE1C51-8B26-4E50-90B8-8EA9F31BE6DC}" type="presOf" srcId="{58A42D9D-4024-4163-9B5C-87F1E91A00F1}" destId="{EA929DED-6617-4669-B8DB-4E3CE4F84EBD}" srcOrd="1" destOrd="2" presId="urn:microsoft.com/office/officeart/2005/8/layout/hProcess4"/>
    <dgm:cxn modelId="{697EAB0D-C0A8-4F38-96AE-2683C2B41B2B}" type="presOf" srcId="{941D555F-771B-4BC1-B76B-D8CD2D8B5B0C}" destId="{EC31618F-5628-42E0-9179-8362C906C4D0}" srcOrd="0" destOrd="0" presId="urn:microsoft.com/office/officeart/2005/8/layout/hProcess4"/>
    <dgm:cxn modelId="{C4B0426D-B96B-440A-B19F-06F76DD155DF}" type="presOf" srcId="{58A42D9D-4024-4163-9B5C-87F1E91A00F1}" destId="{3BBD96CF-D7F4-4A0B-9144-6576A143C057}" srcOrd="0" destOrd="2" presId="urn:microsoft.com/office/officeart/2005/8/layout/hProcess4"/>
    <dgm:cxn modelId="{B3DCF99C-DD0C-4FAC-A6E0-16B80E04D303}" type="presOf" srcId="{B4445A9C-81DF-4B0A-819E-80BD0FEA2205}" destId="{F4F77107-2ECD-476B-9E42-6DF543D32170}" srcOrd="1" destOrd="1" presId="urn:microsoft.com/office/officeart/2005/8/layout/hProcess4"/>
    <dgm:cxn modelId="{2F4FC860-5030-47E3-B4B6-DC0787ACF0C6}" type="presOf" srcId="{B4E8D7D2-D1A7-41B3-A039-726C85C9EABC}" destId="{3BBD96CF-D7F4-4A0B-9144-6576A143C057}" srcOrd="0" destOrd="1" presId="urn:microsoft.com/office/officeart/2005/8/layout/hProcess4"/>
    <dgm:cxn modelId="{60CE7A77-518B-4D44-B1D1-19E50C388078}" type="presOf" srcId="{BD2CF83F-A80A-47FF-8A50-4DE8AC9B261F}" destId="{3BBD96CF-D7F4-4A0B-9144-6576A143C057}" srcOrd="0" destOrd="0" presId="urn:microsoft.com/office/officeart/2005/8/layout/hProcess4"/>
    <dgm:cxn modelId="{40FF5728-5DE7-45A2-82A7-FA7A4C49C778}" type="presOf" srcId="{8C76B685-8479-40C2-9E10-B6174CBC9C55}" destId="{FB9548A6-3CD4-4E5A-BD38-38EC19C2F989}" srcOrd="0" destOrd="0" presId="urn:microsoft.com/office/officeart/2005/8/layout/hProcess4"/>
    <dgm:cxn modelId="{7BFFD960-83EA-421A-BC1F-8C39FC1E7C48}" srcId="{93DF290E-4878-4D32-972C-D177E5E8D9F0}" destId="{A29D6C11-A685-4305-AA13-BC0F993E8515}" srcOrd="0" destOrd="0" parTransId="{752921DF-CD88-49B5-BD8A-9AB42E69F41F}" sibTransId="{8C51F96D-5B1E-490C-AD01-4AAEB9134B3C}"/>
    <dgm:cxn modelId="{D0DEF591-0C54-4705-AE31-26239FA5A8BB}" type="presOf" srcId="{0D2BC509-3F79-4FD5-8D1C-C3A3404EC10A}" destId="{F4F77107-2ECD-476B-9E42-6DF543D32170}" srcOrd="1" destOrd="2" presId="urn:microsoft.com/office/officeart/2005/8/layout/hProcess4"/>
    <dgm:cxn modelId="{C6A30107-DC03-49A6-8A30-5A40E7963EE6}" type="presParOf" srcId="{F90EFFB1-5B97-4A4F-A880-519FF798C122}" destId="{2867DD1E-A3BF-4CB9-88E4-FADEFB7DDFEE}" srcOrd="0" destOrd="0" presId="urn:microsoft.com/office/officeart/2005/8/layout/hProcess4"/>
    <dgm:cxn modelId="{6DFDD7BF-8098-4AAB-BF07-F78AAD9406BC}" type="presParOf" srcId="{F90EFFB1-5B97-4A4F-A880-519FF798C122}" destId="{A254A7C0-BC2E-467D-A7C7-546E18674A80}" srcOrd="1" destOrd="0" presId="urn:microsoft.com/office/officeart/2005/8/layout/hProcess4"/>
    <dgm:cxn modelId="{7791FE0B-73F6-440C-9975-DD526401039A}" type="presParOf" srcId="{F90EFFB1-5B97-4A4F-A880-519FF798C122}" destId="{F36FA7F0-942E-444F-8EE1-05CD7984CFA3}" srcOrd="2" destOrd="0" presId="urn:microsoft.com/office/officeart/2005/8/layout/hProcess4"/>
    <dgm:cxn modelId="{B6425359-88B6-4B4B-B30F-DAA6705093C6}" type="presParOf" srcId="{F36FA7F0-942E-444F-8EE1-05CD7984CFA3}" destId="{B1BF5365-26F6-462B-A1E8-61F8E7162BDF}" srcOrd="0" destOrd="0" presId="urn:microsoft.com/office/officeart/2005/8/layout/hProcess4"/>
    <dgm:cxn modelId="{ACB676F1-935E-43E3-85E0-4E7CDF6DD47C}" type="presParOf" srcId="{B1BF5365-26F6-462B-A1E8-61F8E7162BDF}" destId="{E113241D-C29E-414D-B11A-2141C680B7B1}" srcOrd="0" destOrd="0" presId="urn:microsoft.com/office/officeart/2005/8/layout/hProcess4"/>
    <dgm:cxn modelId="{9A00B028-2CDE-4038-BD97-88CC33CFB194}" type="presParOf" srcId="{B1BF5365-26F6-462B-A1E8-61F8E7162BDF}" destId="{C721238D-ABFE-47C5-90FD-F303CC72BF23}" srcOrd="1" destOrd="0" presId="urn:microsoft.com/office/officeart/2005/8/layout/hProcess4"/>
    <dgm:cxn modelId="{190A5B9E-7FCD-45CF-8F69-0C1523208FC2}" type="presParOf" srcId="{B1BF5365-26F6-462B-A1E8-61F8E7162BDF}" destId="{8B90ABBC-B4B6-40F0-B88A-3AA4BB9BA85C}" srcOrd="2" destOrd="0" presId="urn:microsoft.com/office/officeart/2005/8/layout/hProcess4"/>
    <dgm:cxn modelId="{2EAAAB78-F40C-4E7F-8277-054E6A0A5263}" type="presParOf" srcId="{B1BF5365-26F6-462B-A1E8-61F8E7162BDF}" destId="{D8B8B7E9-7254-4425-9C0D-E48310787A27}" srcOrd="3" destOrd="0" presId="urn:microsoft.com/office/officeart/2005/8/layout/hProcess4"/>
    <dgm:cxn modelId="{A98FB38D-8EB8-45FD-A97A-58ACDDE14646}" type="presParOf" srcId="{B1BF5365-26F6-462B-A1E8-61F8E7162BDF}" destId="{27B44A59-44CE-4A22-AA16-9F881CBDFBB2}" srcOrd="4" destOrd="0" presId="urn:microsoft.com/office/officeart/2005/8/layout/hProcess4"/>
    <dgm:cxn modelId="{73338937-6E34-47A2-832E-86C9CFAFFCAF}" type="presParOf" srcId="{F36FA7F0-942E-444F-8EE1-05CD7984CFA3}" destId="{1BA96DA7-9285-4091-88F8-22265FDCAFC6}" srcOrd="1" destOrd="0" presId="urn:microsoft.com/office/officeart/2005/8/layout/hProcess4"/>
    <dgm:cxn modelId="{B5BFC094-734E-4CBC-85A9-809975DC2CFE}" type="presParOf" srcId="{F36FA7F0-942E-444F-8EE1-05CD7984CFA3}" destId="{D64289CA-0237-47ED-8E2D-1977B6324620}" srcOrd="2" destOrd="0" presId="urn:microsoft.com/office/officeart/2005/8/layout/hProcess4"/>
    <dgm:cxn modelId="{2731A0AF-5BB3-4A01-BBBC-D2EEF933B4B8}" type="presParOf" srcId="{D64289CA-0237-47ED-8E2D-1977B6324620}" destId="{5C6826C8-FD89-42E2-8AFE-0FF882392456}" srcOrd="0" destOrd="0" presId="urn:microsoft.com/office/officeart/2005/8/layout/hProcess4"/>
    <dgm:cxn modelId="{59640CAE-1001-4FC5-9804-2A966A79100F}" type="presParOf" srcId="{D64289CA-0237-47ED-8E2D-1977B6324620}" destId="{3BBD96CF-D7F4-4A0B-9144-6576A143C057}" srcOrd="1" destOrd="0" presId="urn:microsoft.com/office/officeart/2005/8/layout/hProcess4"/>
    <dgm:cxn modelId="{4AFC7728-A8B0-41C7-B0AC-59D5B7CAE30F}" type="presParOf" srcId="{D64289CA-0237-47ED-8E2D-1977B6324620}" destId="{EA929DED-6617-4669-B8DB-4E3CE4F84EBD}" srcOrd="2" destOrd="0" presId="urn:microsoft.com/office/officeart/2005/8/layout/hProcess4"/>
    <dgm:cxn modelId="{94ACE936-9CB4-4890-97EF-B96FA87D4AA4}" type="presParOf" srcId="{D64289CA-0237-47ED-8E2D-1977B6324620}" destId="{EC31618F-5628-42E0-9179-8362C906C4D0}" srcOrd="3" destOrd="0" presId="urn:microsoft.com/office/officeart/2005/8/layout/hProcess4"/>
    <dgm:cxn modelId="{A11F121B-1279-4CE7-8DAC-0E4227E24971}" type="presParOf" srcId="{D64289CA-0237-47ED-8E2D-1977B6324620}" destId="{D16FFDAF-98FD-46BE-BBB1-680A2FCAFC3E}" srcOrd="4" destOrd="0" presId="urn:microsoft.com/office/officeart/2005/8/layout/hProcess4"/>
    <dgm:cxn modelId="{E1E115AB-D9C2-472C-A8CB-1AECC0F1866E}" type="presParOf" srcId="{F36FA7F0-942E-444F-8EE1-05CD7984CFA3}" destId="{FB9548A6-3CD4-4E5A-BD38-38EC19C2F989}" srcOrd="3" destOrd="0" presId="urn:microsoft.com/office/officeart/2005/8/layout/hProcess4"/>
    <dgm:cxn modelId="{1D4EF767-6106-4C91-AD87-3526A6249D3D}" type="presParOf" srcId="{F36FA7F0-942E-444F-8EE1-05CD7984CFA3}" destId="{9F1617DE-BE4C-45F6-9FED-A8DD45E838A0}" srcOrd="4" destOrd="0" presId="urn:microsoft.com/office/officeart/2005/8/layout/hProcess4"/>
    <dgm:cxn modelId="{277E37BA-344A-4BB6-B797-D938FE9F49D0}" type="presParOf" srcId="{9F1617DE-BE4C-45F6-9FED-A8DD45E838A0}" destId="{8718A769-989B-445A-BDF7-0D40DB75C0B1}" srcOrd="0" destOrd="0" presId="urn:microsoft.com/office/officeart/2005/8/layout/hProcess4"/>
    <dgm:cxn modelId="{251B34E2-A386-4ADD-9EE0-394DDA2C9C9F}" type="presParOf" srcId="{9F1617DE-BE4C-45F6-9FED-A8DD45E838A0}" destId="{BE361B0E-98FD-41A6-BC0F-C60D1FAA124C}" srcOrd="1" destOrd="0" presId="urn:microsoft.com/office/officeart/2005/8/layout/hProcess4"/>
    <dgm:cxn modelId="{B3CA321D-9735-4CF9-AC68-4761EE08FBC2}" type="presParOf" srcId="{9F1617DE-BE4C-45F6-9FED-A8DD45E838A0}" destId="{F4F77107-2ECD-476B-9E42-6DF543D32170}" srcOrd="2" destOrd="0" presId="urn:microsoft.com/office/officeart/2005/8/layout/hProcess4"/>
    <dgm:cxn modelId="{3E3C3728-8477-4AAD-93DF-E7E9214141E6}" type="presParOf" srcId="{9F1617DE-BE4C-45F6-9FED-A8DD45E838A0}" destId="{6D4FDAB4-DF21-461A-BBDF-CFBE9A9966DE}" srcOrd="3" destOrd="0" presId="urn:microsoft.com/office/officeart/2005/8/layout/hProcess4"/>
    <dgm:cxn modelId="{CB30A9DF-EF05-4F1B-9D60-288C6C342A5C}" type="presParOf" srcId="{9F1617DE-BE4C-45F6-9FED-A8DD45E838A0}" destId="{7E51B355-75F7-44D6-9C83-A46B1937551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71E441-05A2-4E74-9D33-899E4ED5F1B3}" type="doc">
      <dgm:prSet loTypeId="urn:microsoft.com/office/officeart/2005/8/layout/vList3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84C200-3EC8-413F-80C7-5BEB5FE8E323}">
      <dgm:prSet phldrT="[Texto]"/>
      <dgm:spPr/>
      <dgm:t>
        <a:bodyPr/>
        <a:lstStyle/>
        <a:p>
          <a:r>
            <a:rPr lang="en-US" dirty="0" err="1" smtClean="0"/>
            <a:t>Lavado</a:t>
          </a:r>
          <a:r>
            <a:rPr lang="en-US" dirty="0" smtClean="0"/>
            <a:t> Exterior</a:t>
          </a:r>
          <a:endParaRPr lang="en-US" dirty="0"/>
        </a:p>
      </dgm:t>
    </dgm:pt>
    <dgm:pt modelId="{9C3CAB6D-38A4-4830-98C5-F2F977C0DBB0}" type="parTrans" cxnId="{0D66550A-5594-49FC-8F03-CF4694BAEF87}">
      <dgm:prSet/>
      <dgm:spPr/>
      <dgm:t>
        <a:bodyPr/>
        <a:lstStyle/>
        <a:p>
          <a:endParaRPr lang="en-US"/>
        </a:p>
      </dgm:t>
    </dgm:pt>
    <dgm:pt modelId="{A8474FA8-C2D5-426A-90D2-B0ED100A1DB2}" type="sibTrans" cxnId="{0D66550A-5594-49FC-8F03-CF4694BAEF87}">
      <dgm:prSet/>
      <dgm:spPr/>
      <dgm:t>
        <a:bodyPr/>
        <a:lstStyle/>
        <a:p>
          <a:endParaRPr lang="en-US"/>
        </a:p>
      </dgm:t>
    </dgm:pt>
    <dgm:pt modelId="{02F86CA4-8E5D-40EA-B0F6-253D4119CACD}">
      <dgm:prSet phldrT="[Texto]"/>
      <dgm:spPr/>
      <dgm:t>
        <a:bodyPr/>
        <a:lstStyle/>
        <a:p>
          <a:r>
            <a:rPr lang="en-US" dirty="0" err="1" smtClean="0"/>
            <a:t>Lavado</a:t>
          </a:r>
          <a:r>
            <a:rPr lang="en-US" dirty="0" smtClean="0"/>
            <a:t> </a:t>
          </a:r>
          <a:r>
            <a:rPr lang="en-US" dirty="0" err="1" smtClean="0"/>
            <a:t>Completo</a:t>
          </a:r>
          <a:endParaRPr lang="en-US" dirty="0"/>
        </a:p>
      </dgm:t>
    </dgm:pt>
    <dgm:pt modelId="{8157D1B8-BED8-4678-BC8A-8024C6D51C4F}" type="parTrans" cxnId="{CA672E04-186C-4B72-98A5-67B0DA030F56}">
      <dgm:prSet/>
      <dgm:spPr/>
      <dgm:t>
        <a:bodyPr/>
        <a:lstStyle/>
        <a:p>
          <a:endParaRPr lang="en-US"/>
        </a:p>
      </dgm:t>
    </dgm:pt>
    <dgm:pt modelId="{A395060B-67B8-4A93-BED7-2BD91D063D1C}" type="sibTrans" cxnId="{CA672E04-186C-4B72-98A5-67B0DA030F56}">
      <dgm:prSet/>
      <dgm:spPr/>
      <dgm:t>
        <a:bodyPr/>
        <a:lstStyle/>
        <a:p>
          <a:endParaRPr lang="en-US"/>
        </a:p>
      </dgm:t>
    </dgm:pt>
    <dgm:pt modelId="{4ADA36E8-DE79-4CC5-BA75-0B146745FEFE}">
      <dgm:prSet phldrT="[Texto]"/>
      <dgm:spPr/>
      <dgm:t>
        <a:bodyPr/>
        <a:lstStyle/>
        <a:p>
          <a:r>
            <a:rPr lang="en-US" dirty="0" err="1" smtClean="0"/>
            <a:t>Lavado</a:t>
          </a:r>
          <a:r>
            <a:rPr lang="en-US" dirty="0" smtClean="0"/>
            <a:t> </a:t>
          </a:r>
          <a:r>
            <a:rPr lang="en-US" dirty="0" err="1" smtClean="0"/>
            <a:t>Encerado</a:t>
          </a:r>
          <a:endParaRPr lang="en-US" dirty="0"/>
        </a:p>
      </dgm:t>
    </dgm:pt>
    <dgm:pt modelId="{C0AEDBDA-28BE-4DAD-9486-C203138A0FFA}" type="parTrans" cxnId="{CCAD70C0-0E3D-4058-8D2E-2A86A007DA9A}">
      <dgm:prSet/>
      <dgm:spPr/>
      <dgm:t>
        <a:bodyPr/>
        <a:lstStyle/>
        <a:p>
          <a:endParaRPr lang="en-US"/>
        </a:p>
      </dgm:t>
    </dgm:pt>
    <dgm:pt modelId="{953A6696-DA72-4275-8B27-BA2FFDAEEFBE}" type="sibTrans" cxnId="{CCAD70C0-0E3D-4058-8D2E-2A86A007DA9A}">
      <dgm:prSet/>
      <dgm:spPr/>
      <dgm:t>
        <a:bodyPr/>
        <a:lstStyle/>
        <a:p>
          <a:endParaRPr lang="en-US"/>
        </a:p>
      </dgm:t>
    </dgm:pt>
    <dgm:pt modelId="{9ABC1F76-2296-4440-BD05-276F4B955C65}" type="pres">
      <dgm:prSet presAssocID="{BF71E441-05A2-4E74-9D33-899E4ED5F1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8806BBC-ADAB-4554-B2B2-D46B18558785}" type="pres">
      <dgm:prSet presAssocID="{AD84C200-3EC8-413F-80C7-5BEB5FE8E323}" presName="composite" presStyleCnt="0"/>
      <dgm:spPr/>
    </dgm:pt>
    <dgm:pt modelId="{03BBCCDB-05F7-4382-BCE1-530204457BAE}" type="pres">
      <dgm:prSet presAssocID="{AD84C200-3EC8-413F-80C7-5BEB5FE8E32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80B115-6F87-441B-B859-FBB497839522}" type="pres">
      <dgm:prSet presAssocID="{AD84C200-3EC8-413F-80C7-5BEB5FE8E32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961D1E-2E40-42CD-94FB-B937348C74BA}" type="pres">
      <dgm:prSet presAssocID="{A8474FA8-C2D5-426A-90D2-B0ED100A1DB2}" presName="spacing" presStyleCnt="0"/>
      <dgm:spPr/>
    </dgm:pt>
    <dgm:pt modelId="{EA8D62C9-6A48-4291-9C93-C5A7E23F675E}" type="pres">
      <dgm:prSet presAssocID="{02F86CA4-8E5D-40EA-B0F6-253D4119CACD}" presName="composite" presStyleCnt="0"/>
      <dgm:spPr/>
    </dgm:pt>
    <dgm:pt modelId="{6DF5C018-F4A2-4249-87F4-33BC9DE8786E}" type="pres">
      <dgm:prSet presAssocID="{02F86CA4-8E5D-40EA-B0F6-253D4119CACD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6645038-FF7D-4229-9D84-8C13822EDE31}" type="pres">
      <dgm:prSet presAssocID="{02F86CA4-8E5D-40EA-B0F6-253D4119CAC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727F15-3AD1-4744-827E-D31DAC53EF65}" type="pres">
      <dgm:prSet presAssocID="{A395060B-67B8-4A93-BED7-2BD91D063D1C}" presName="spacing" presStyleCnt="0"/>
      <dgm:spPr/>
    </dgm:pt>
    <dgm:pt modelId="{EE8B2DCE-0C1B-4056-BD3A-E7FB3712CB7F}" type="pres">
      <dgm:prSet presAssocID="{4ADA36E8-DE79-4CC5-BA75-0B146745FEFE}" presName="composite" presStyleCnt="0"/>
      <dgm:spPr/>
    </dgm:pt>
    <dgm:pt modelId="{62CB840F-5B4E-411E-BE32-91A8C4E70C3A}" type="pres">
      <dgm:prSet presAssocID="{4ADA36E8-DE79-4CC5-BA75-0B146745FEF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6830C19-A43B-44AD-8477-7534B58D33CA}" type="pres">
      <dgm:prSet presAssocID="{4ADA36E8-DE79-4CC5-BA75-0B146745FEF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AD70C0-0E3D-4058-8D2E-2A86A007DA9A}" srcId="{BF71E441-05A2-4E74-9D33-899E4ED5F1B3}" destId="{4ADA36E8-DE79-4CC5-BA75-0B146745FEFE}" srcOrd="2" destOrd="0" parTransId="{C0AEDBDA-28BE-4DAD-9486-C203138A0FFA}" sibTransId="{953A6696-DA72-4275-8B27-BA2FFDAEEFBE}"/>
    <dgm:cxn modelId="{8BCC960F-57ED-4B85-8F80-91020294B720}" type="presOf" srcId="{AD84C200-3EC8-413F-80C7-5BEB5FE8E323}" destId="{4180B115-6F87-441B-B859-FBB497839522}" srcOrd="0" destOrd="0" presId="urn:microsoft.com/office/officeart/2005/8/layout/vList3"/>
    <dgm:cxn modelId="{2D937BB6-938B-4ACA-8D56-26BFBA03D939}" type="presOf" srcId="{02F86CA4-8E5D-40EA-B0F6-253D4119CACD}" destId="{86645038-FF7D-4229-9D84-8C13822EDE31}" srcOrd="0" destOrd="0" presId="urn:microsoft.com/office/officeart/2005/8/layout/vList3"/>
    <dgm:cxn modelId="{EC830115-DE2B-4281-99A8-1A53AF6A9E8D}" type="presOf" srcId="{4ADA36E8-DE79-4CC5-BA75-0B146745FEFE}" destId="{76830C19-A43B-44AD-8477-7534B58D33CA}" srcOrd="0" destOrd="0" presId="urn:microsoft.com/office/officeart/2005/8/layout/vList3"/>
    <dgm:cxn modelId="{CA672E04-186C-4B72-98A5-67B0DA030F56}" srcId="{BF71E441-05A2-4E74-9D33-899E4ED5F1B3}" destId="{02F86CA4-8E5D-40EA-B0F6-253D4119CACD}" srcOrd="1" destOrd="0" parTransId="{8157D1B8-BED8-4678-BC8A-8024C6D51C4F}" sibTransId="{A395060B-67B8-4A93-BED7-2BD91D063D1C}"/>
    <dgm:cxn modelId="{0D66550A-5594-49FC-8F03-CF4694BAEF87}" srcId="{BF71E441-05A2-4E74-9D33-899E4ED5F1B3}" destId="{AD84C200-3EC8-413F-80C7-5BEB5FE8E323}" srcOrd="0" destOrd="0" parTransId="{9C3CAB6D-38A4-4830-98C5-F2F977C0DBB0}" sibTransId="{A8474FA8-C2D5-426A-90D2-B0ED100A1DB2}"/>
    <dgm:cxn modelId="{1A6CE79E-AE5D-4E17-99CA-B3349A4052B3}" type="presOf" srcId="{BF71E441-05A2-4E74-9D33-899E4ED5F1B3}" destId="{9ABC1F76-2296-4440-BD05-276F4B955C65}" srcOrd="0" destOrd="0" presId="urn:microsoft.com/office/officeart/2005/8/layout/vList3"/>
    <dgm:cxn modelId="{0869A04A-3AC2-4DF3-859D-D661605222FB}" type="presParOf" srcId="{9ABC1F76-2296-4440-BD05-276F4B955C65}" destId="{68806BBC-ADAB-4554-B2B2-D46B18558785}" srcOrd="0" destOrd="0" presId="urn:microsoft.com/office/officeart/2005/8/layout/vList3"/>
    <dgm:cxn modelId="{61150F34-8E2B-4FCF-BDA5-ECFC8B18E44B}" type="presParOf" srcId="{68806BBC-ADAB-4554-B2B2-D46B18558785}" destId="{03BBCCDB-05F7-4382-BCE1-530204457BAE}" srcOrd="0" destOrd="0" presId="urn:microsoft.com/office/officeart/2005/8/layout/vList3"/>
    <dgm:cxn modelId="{1E30D44F-FED8-4435-9C5B-4933278FA8C7}" type="presParOf" srcId="{68806BBC-ADAB-4554-B2B2-D46B18558785}" destId="{4180B115-6F87-441B-B859-FBB497839522}" srcOrd="1" destOrd="0" presId="urn:microsoft.com/office/officeart/2005/8/layout/vList3"/>
    <dgm:cxn modelId="{F53667C2-46A2-4968-BD15-18CCD793F1A8}" type="presParOf" srcId="{9ABC1F76-2296-4440-BD05-276F4B955C65}" destId="{BB961D1E-2E40-42CD-94FB-B937348C74BA}" srcOrd="1" destOrd="0" presId="urn:microsoft.com/office/officeart/2005/8/layout/vList3"/>
    <dgm:cxn modelId="{A4883785-0281-47E1-8A8D-7D0A8E7B32D0}" type="presParOf" srcId="{9ABC1F76-2296-4440-BD05-276F4B955C65}" destId="{EA8D62C9-6A48-4291-9C93-C5A7E23F675E}" srcOrd="2" destOrd="0" presId="urn:microsoft.com/office/officeart/2005/8/layout/vList3"/>
    <dgm:cxn modelId="{4B3A044F-0EF9-47E9-BBAC-6DF3841F08E0}" type="presParOf" srcId="{EA8D62C9-6A48-4291-9C93-C5A7E23F675E}" destId="{6DF5C018-F4A2-4249-87F4-33BC9DE8786E}" srcOrd="0" destOrd="0" presId="urn:microsoft.com/office/officeart/2005/8/layout/vList3"/>
    <dgm:cxn modelId="{88D4EF1E-399C-411C-B003-DDB858E09AA1}" type="presParOf" srcId="{EA8D62C9-6A48-4291-9C93-C5A7E23F675E}" destId="{86645038-FF7D-4229-9D84-8C13822EDE31}" srcOrd="1" destOrd="0" presId="urn:microsoft.com/office/officeart/2005/8/layout/vList3"/>
    <dgm:cxn modelId="{E5CB55A7-4BFB-43C9-86BB-4D5991F14578}" type="presParOf" srcId="{9ABC1F76-2296-4440-BD05-276F4B955C65}" destId="{9F727F15-3AD1-4744-827E-D31DAC53EF65}" srcOrd="3" destOrd="0" presId="urn:microsoft.com/office/officeart/2005/8/layout/vList3"/>
    <dgm:cxn modelId="{6C3DA831-DA91-4341-BA3B-5B2C3297047A}" type="presParOf" srcId="{9ABC1F76-2296-4440-BD05-276F4B955C65}" destId="{EE8B2DCE-0C1B-4056-BD3A-E7FB3712CB7F}" srcOrd="4" destOrd="0" presId="urn:microsoft.com/office/officeart/2005/8/layout/vList3"/>
    <dgm:cxn modelId="{7269A2EB-C79A-4EA4-8150-CD615D2B150C}" type="presParOf" srcId="{EE8B2DCE-0C1B-4056-BD3A-E7FB3712CB7F}" destId="{62CB840F-5B4E-411E-BE32-91A8C4E70C3A}" srcOrd="0" destOrd="0" presId="urn:microsoft.com/office/officeart/2005/8/layout/vList3"/>
    <dgm:cxn modelId="{01F20B10-7F07-4801-BD5A-6A73BD5270C8}" type="presParOf" srcId="{EE8B2DCE-0C1B-4056-BD3A-E7FB3712CB7F}" destId="{76830C19-A43B-44AD-8477-7534B58D33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C35EF8-BD67-4CEA-9569-1F00E0349D49}" type="doc">
      <dgm:prSet loTypeId="urn:microsoft.com/office/officeart/2005/8/layout/bList2" loCatId="list" qsTypeId="urn:microsoft.com/office/officeart/2005/8/quickstyle/3d3" qsCatId="3D" csTypeId="urn:microsoft.com/office/officeart/2005/8/colors/colorful1" csCatId="colorful" phldr="1"/>
      <dgm:spPr/>
    </dgm:pt>
    <dgm:pt modelId="{C538D6CF-D818-44A1-8BA2-FF2F8706A4A1}">
      <dgm:prSet phldrT="[Texto]"/>
      <dgm:spPr/>
      <dgm:t>
        <a:bodyPr/>
        <a:lstStyle/>
        <a:p>
          <a:r>
            <a:rPr lang="en-US" dirty="0" smtClean="0"/>
            <a:t>$3.50</a:t>
          </a:r>
          <a:endParaRPr lang="en-US" dirty="0"/>
        </a:p>
      </dgm:t>
    </dgm:pt>
    <dgm:pt modelId="{9CBE6920-A675-4313-A3DA-1D54F7190670}" type="parTrans" cxnId="{488A0BED-88E3-49A4-A587-C7090391F1FD}">
      <dgm:prSet/>
      <dgm:spPr/>
      <dgm:t>
        <a:bodyPr/>
        <a:lstStyle/>
        <a:p>
          <a:endParaRPr lang="en-US"/>
        </a:p>
      </dgm:t>
    </dgm:pt>
    <dgm:pt modelId="{517DB7E0-D6B7-4CCB-A691-2BC226802F65}" type="sibTrans" cxnId="{488A0BED-88E3-49A4-A587-C7090391F1FD}">
      <dgm:prSet/>
      <dgm:spPr/>
      <dgm:t>
        <a:bodyPr/>
        <a:lstStyle/>
        <a:p>
          <a:endParaRPr lang="en-US"/>
        </a:p>
      </dgm:t>
    </dgm:pt>
    <dgm:pt modelId="{3A12799D-76DD-484F-8D81-86F0015966FD}">
      <dgm:prSet phldrT="[Texto]"/>
      <dgm:spPr/>
      <dgm:t>
        <a:bodyPr/>
        <a:lstStyle/>
        <a:p>
          <a:r>
            <a:rPr lang="en-US" dirty="0" smtClean="0"/>
            <a:t>$5,50</a:t>
          </a:r>
          <a:endParaRPr lang="en-US" dirty="0"/>
        </a:p>
      </dgm:t>
    </dgm:pt>
    <dgm:pt modelId="{04FEF7E0-077F-4E22-92DE-39F5D28A0ED7}" type="parTrans" cxnId="{2E1E17EB-A30A-4C58-AA9B-512754492E6F}">
      <dgm:prSet/>
      <dgm:spPr/>
      <dgm:t>
        <a:bodyPr/>
        <a:lstStyle/>
        <a:p>
          <a:endParaRPr lang="en-US"/>
        </a:p>
      </dgm:t>
    </dgm:pt>
    <dgm:pt modelId="{7686F4DE-3581-4DA1-A806-9EF4BBC01F4B}" type="sibTrans" cxnId="{2E1E17EB-A30A-4C58-AA9B-512754492E6F}">
      <dgm:prSet/>
      <dgm:spPr/>
      <dgm:t>
        <a:bodyPr/>
        <a:lstStyle/>
        <a:p>
          <a:endParaRPr lang="en-US"/>
        </a:p>
      </dgm:t>
    </dgm:pt>
    <dgm:pt modelId="{5D907365-8503-4022-93B1-0E0CCF83331E}">
      <dgm:prSet phldrT="[Texto]"/>
      <dgm:spPr/>
      <dgm:t>
        <a:bodyPr/>
        <a:lstStyle/>
        <a:p>
          <a:r>
            <a:rPr lang="en-US" dirty="0" smtClean="0"/>
            <a:t>$7,50</a:t>
          </a:r>
          <a:endParaRPr lang="en-US" dirty="0"/>
        </a:p>
      </dgm:t>
    </dgm:pt>
    <dgm:pt modelId="{A771C4FA-AB93-4A9E-AB7F-4E75A6FDAE76}" type="parTrans" cxnId="{D8C07B48-9033-434D-B9BE-8807658BEA5A}">
      <dgm:prSet/>
      <dgm:spPr/>
      <dgm:t>
        <a:bodyPr/>
        <a:lstStyle/>
        <a:p>
          <a:endParaRPr lang="en-US"/>
        </a:p>
      </dgm:t>
    </dgm:pt>
    <dgm:pt modelId="{2E93905A-9ED7-46BF-82DF-0D2C36C221A9}" type="sibTrans" cxnId="{D8C07B48-9033-434D-B9BE-8807658BEA5A}">
      <dgm:prSet/>
      <dgm:spPr/>
      <dgm:t>
        <a:bodyPr/>
        <a:lstStyle/>
        <a:p>
          <a:endParaRPr lang="en-US"/>
        </a:p>
      </dgm:t>
    </dgm:pt>
    <dgm:pt modelId="{BE48FDB0-D424-48ED-AD06-9F1679E017FC}">
      <dgm:prSet/>
      <dgm:spPr/>
      <dgm:t>
        <a:bodyPr/>
        <a:lstStyle/>
        <a:p>
          <a:r>
            <a:rPr lang="en-US" dirty="0" err="1" smtClean="0"/>
            <a:t>Lavado</a:t>
          </a:r>
          <a:r>
            <a:rPr lang="en-US" dirty="0" smtClean="0"/>
            <a:t> Exterior</a:t>
          </a:r>
          <a:endParaRPr lang="en-US" dirty="0"/>
        </a:p>
      </dgm:t>
    </dgm:pt>
    <dgm:pt modelId="{712FBF12-8BDA-4CAC-9958-24B15A4D189F}" type="parTrans" cxnId="{181F024F-6513-4F3F-A8BD-41D541D0AEF8}">
      <dgm:prSet/>
      <dgm:spPr/>
      <dgm:t>
        <a:bodyPr/>
        <a:lstStyle/>
        <a:p>
          <a:endParaRPr lang="en-US"/>
        </a:p>
      </dgm:t>
    </dgm:pt>
    <dgm:pt modelId="{9E252A1F-B6C6-4776-AA36-ECA5A969FACA}" type="sibTrans" cxnId="{181F024F-6513-4F3F-A8BD-41D541D0AEF8}">
      <dgm:prSet/>
      <dgm:spPr/>
      <dgm:t>
        <a:bodyPr/>
        <a:lstStyle/>
        <a:p>
          <a:endParaRPr lang="en-US"/>
        </a:p>
      </dgm:t>
    </dgm:pt>
    <dgm:pt modelId="{F07AB31D-A515-44D0-A1C7-111A680CE752}">
      <dgm:prSet/>
      <dgm:spPr/>
      <dgm:t>
        <a:bodyPr/>
        <a:lstStyle/>
        <a:p>
          <a:r>
            <a:rPr lang="en-US" dirty="0" err="1" smtClean="0"/>
            <a:t>Lavado</a:t>
          </a:r>
          <a:r>
            <a:rPr lang="en-US" dirty="0" smtClean="0"/>
            <a:t> </a:t>
          </a:r>
          <a:r>
            <a:rPr lang="en-US" dirty="0" err="1" smtClean="0"/>
            <a:t>Completo</a:t>
          </a:r>
          <a:endParaRPr lang="en-US" dirty="0"/>
        </a:p>
      </dgm:t>
    </dgm:pt>
    <dgm:pt modelId="{3C150AEE-E8E7-43CC-AB3D-FA0A639EF7C1}" type="parTrans" cxnId="{B42BDA8C-E456-4816-B7C6-6D49E90CCCD3}">
      <dgm:prSet/>
      <dgm:spPr/>
      <dgm:t>
        <a:bodyPr/>
        <a:lstStyle/>
        <a:p>
          <a:endParaRPr lang="en-US"/>
        </a:p>
      </dgm:t>
    </dgm:pt>
    <dgm:pt modelId="{3B578772-CBE6-4F8C-A44B-8F5F0CC5885C}" type="sibTrans" cxnId="{B42BDA8C-E456-4816-B7C6-6D49E90CCCD3}">
      <dgm:prSet/>
      <dgm:spPr/>
      <dgm:t>
        <a:bodyPr/>
        <a:lstStyle/>
        <a:p>
          <a:endParaRPr lang="en-US"/>
        </a:p>
      </dgm:t>
    </dgm:pt>
    <dgm:pt modelId="{D0739F3F-9E4A-4F32-A477-AEDC2898B30E}">
      <dgm:prSet/>
      <dgm:spPr/>
      <dgm:t>
        <a:bodyPr/>
        <a:lstStyle/>
        <a:p>
          <a:r>
            <a:rPr lang="en-US" dirty="0" err="1" smtClean="0"/>
            <a:t>Lavado</a:t>
          </a:r>
          <a:r>
            <a:rPr lang="en-US" dirty="0" smtClean="0"/>
            <a:t> </a:t>
          </a:r>
          <a:r>
            <a:rPr lang="en-US" dirty="0" err="1" smtClean="0"/>
            <a:t>Encerado</a:t>
          </a:r>
          <a:endParaRPr lang="en-US" dirty="0"/>
        </a:p>
      </dgm:t>
    </dgm:pt>
    <dgm:pt modelId="{EFA5198D-19CA-4108-B2E4-420DDF80E912}" type="parTrans" cxnId="{3D498D61-C2D4-4307-8F48-19CA6EBE69FA}">
      <dgm:prSet/>
      <dgm:spPr/>
      <dgm:t>
        <a:bodyPr/>
        <a:lstStyle/>
        <a:p>
          <a:endParaRPr lang="en-US"/>
        </a:p>
      </dgm:t>
    </dgm:pt>
    <dgm:pt modelId="{6D884AF9-BC15-4A52-A483-B0FE6EBAC015}" type="sibTrans" cxnId="{3D498D61-C2D4-4307-8F48-19CA6EBE69FA}">
      <dgm:prSet/>
      <dgm:spPr/>
      <dgm:t>
        <a:bodyPr/>
        <a:lstStyle/>
        <a:p>
          <a:endParaRPr lang="en-US"/>
        </a:p>
      </dgm:t>
    </dgm:pt>
    <dgm:pt modelId="{C33A40E5-8AEB-4C14-9261-1364B9DF20B3}" type="pres">
      <dgm:prSet presAssocID="{DAC35EF8-BD67-4CEA-9569-1F00E0349D49}" presName="diagram" presStyleCnt="0">
        <dgm:presLayoutVars>
          <dgm:dir/>
          <dgm:animLvl val="lvl"/>
          <dgm:resizeHandles val="exact"/>
        </dgm:presLayoutVars>
      </dgm:prSet>
      <dgm:spPr/>
    </dgm:pt>
    <dgm:pt modelId="{07430581-E626-49B8-957B-096A066E58BD}" type="pres">
      <dgm:prSet presAssocID="{C538D6CF-D818-44A1-8BA2-FF2F8706A4A1}" presName="compNode" presStyleCnt="0"/>
      <dgm:spPr/>
    </dgm:pt>
    <dgm:pt modelId="{EF78F4CC-2E0C-46BB-9E50-B28988453E4C}" type="pres">
      <dgm:prSet presAssocID="{C538D6CF-D818-44A1-8BA2-FF2F8706A4A1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170F6-9FDB-4A2E-A6B6-2FFD49E8BF88}" type="pres">
      <dgm:prSet presAssocID="{C538D6CF-D818-44A1-8BA2-FF2F8706A4A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37582-46E9-4283-A662-DB5CE463C15B}" type="pres">
      <dgm:prSet presAssocID="{C538D6CF-D818-44A1-8BA2-FF2F8706A4A1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FF35DD36-7BCF-429E-8CE1-F651C438600D}" type="pres">
      <dgm:prSet presAssocID="{C538D6CF-D818-44A1-8BA2-FF2F8706A4A1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CB8B2F-FF71-4871-87AC-328785755997}" type="pres">
      <dgm:prSet presAssocID="{517DB7E0-D6B7-4CCB-A691-2BC226802F6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8FA4864-3DBA-48A3-BB2B-661BB624CCE2}" type="pres">
      <dgm:prSet presAssocID="{3A12799D-76DD-484F-8D81-86F0015966FD}" presName="compNode" presStyleCnt="0"/>
      <dgm:spPr/>
    </dgm:pt>
    <dgm:pt modelId="{C67643DE-4F91-4EE6-878B-BFA1C4501941}" type="pres">
      <dgm:prSet presAssocID="{3A12799D-76DD-484F-8D81-86F0015966FD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FFF4F-2C5F-4E96-BAF2-1E03DFED9F73}" type="pres">
      <dgm:prSet presAssocID="{3A12799D-76DD-484F-8D81-86F0015966F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7740EF-F4E0-4B27-A986-DB542757EF6E}" type="pres">
      <dgm:prSet presAssocID="{3A12799D-76DD-484F-8D81-86F0015966FD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EAB16E6C-401B-47E0-810B-EB31D0C5C006}" type="pres">
      <dgm:prSet presAssocID="{3A12799D-76DD-484F-8D81-86F0015966FD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587F833-216E-4432-8E71-6B8133DF71CA}" type="pres">
      <dgm:prSet presAssocID="{7686F4DE-3581-4DA1-A806-9EF4BBC01F4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92422C2-9C3A-4AEB-BB33-8684F8363ED6}" type="pres">
      <dgm:prSet presAssocID="{5D907365-8503-4022-93B1-0E0CCF83331E}" presName="compNode" presStyleCnt="0"/>
      <dgm:spPr/>
    </dgm:pt>
    <dgm:pt modelId="{14F1EAA6-A36D-4004-9E58-812D4A6121E6}" type="pres">
      <dgm:prSet presAssocID="{5D907365-8503-4022-93B1-0E0CCF83331E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85A657-34FD-46FE-9834-62DD665CE008}" type="pres">
      <dgm:prSet presAssocID="{5D907365-8503-4022-93B1-0E0CCF8333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C3FED-E669-4F16-8D42-45D9E89FCF95}" type="pres">
      <dgm:prSet presAssocID="{5D907365-8503-4022-93B1-0E0CCF83331E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8390AB7D-1A5F-4C88-B40F-689F776BD87E}" type="pres">
      <dgm:prSet presAssocID="{5D907365-8503-4022-93B1-0E0CCF83331E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88A0BED-88E3-49A4-A587-C7090391F1FD}" srcId="{DAC35EF8-BD67-4CEA-9569-1F00E0349D49}" destId="{C538D6CF-D818-44A1-8BA2-FF2F8706A4A1}" srcOrd="0" destOrd="0" parTransId="{9CBE6920-A675-4313-A3DA-1D54F7190670}" sibTransId="{517DB7E0-D6B7-4CCB-A691-2BC226802F65}"/>
    <dgm:cxn modelId="{621477A9-F690-4235-9D5B-9FF91FA6BCEA}" type="presOf" srcId="{DAC35EF8-BD67-4CEA-9569-1F00E0349D49}" destId="{C33A40E5-8AEB-4C14-9261-1364B9DF20B3}" srcOrd="0" destOrd="0" presId="urn:microsoft.com/office/officeart/2005/8/layout/bList2"/>
    <dgm:cxn modelId="{72737C29-DEBD-4061-8498-3B112C51C54F}" type="presOf" srcId="{3A12799D-76DD-484F-8D81-86F0015966FD}" destId="{297740EF-F4E0-4B27-A986-DB542757EF6E}" srcOrd="1" destOrd="0" presId="urn:microsoft.com/office/officeart/2005/8/layout/bList2"/>
    <dgm:cxn modelId="{5681340E-4890-4F77-B6AB-932ECD44966F}" type="presOf" srcId="{3A12799D-76DD-484F-8D81-86F0015966FD}" destId="{868FFF4F-2C5F-4E96-BAF2-1E03DFED9F73}" srcOrd="0" destOrd="0" presId="urn:microsoft.com/office/officeart/2005/8/layout/bList2"/>
    <dgm:cxn modelId="{485679C8-FABA-4BB2-8FE2-4337D225643E}" type="presOf" srcId="{7686F4DE-3581-4DA1-A806-9EF4BBC01F4B}" destId="{0587F833-216E-4432-8E71-6B8133DF71CA}" srcOrd="0" destOrd="0" presId="urn:microsoft.com/office/officeart/2005/8/layout/bList2"/>
    <dgm:cxn modelId="{6DB5DE08-F47E-475F-A4D5-FAD91D02D694}" type="presOf" srcId="{517DB7E0-D6B7-4CCB-A691-2BC226802F65}" destId="{0CCB8B2F-FF71-4871-87AC-328785755997}" srcOrd="0" destOrd="0" presId="urn:microsoft.com/office/officeart/2005/8/layout/bList2"/>
    <dgm:cxn modelId="{D8C07B48-9033-434D-B9BE-8807658BEA5A}" srcId="{DAC35EF8-BD67-4CEA-9569-1F00E0349D49}" destId="{5D907365-8503-4022-93B1-0E0CCF83331E}" srcOrd="2" destOrd="0" parTransId="{A771C4FA-AB93-4A9E-AB7F-4E75A6FDAE76}" sibTransId="{2E93905A-9ED7-46BF-82DF-0D2C36C221A9}"/>
    <dgm:cxn modelId="{BA82B190-C413-47E1-9651-6ED5F10BECA6}" type="presOf" srcId="{F07AB31D-A515-44D0-A1C7-111A680CE752}" destId="{C67643DE-4F91-4EE6-878B-BFA1C4501941}" srcOrd="0" destOrd="0" presId="urn:microsoft.com/office/officeart/2005/8/layout/bList2"/>
    <dgm:cxn modelId="{181F024F-6513-4F3F-A8BD-41D541D0AEF8}" srcId="{C538D6CF-D818-44A1-8BA2-FF2F8706A4A1}" destId="{BE48FDB0-D424-48ED-AD06-9F1679E017FC}" srcOrd="0" destOrd="0" parTransId="{712FBF12-8BDA-4CAC-9958-24B15A4D189F}" sibTransId="{9E252A1F-B6C6-4776-AA36-ECA5A969FACA}"/>
    <dgm:cxn modelId="{2E1E17EB-A30A-4C58-AA9B-512754492E6F}" srcId="{DAC35EF8-BD67-4CEA-9569-1F00E0349D49}" destId="{3A12799D-76DD-484F-8D81-86F0015966FD}" srcOrd="1" destOrd="0" parTransId="{04FEF7E0-077F-4E22-92DE-39F5D28A0ED7}" sibTransId="{7686F4DE-3581-4DA1-A806-9EF4BBC01F4B}"/>
    <dgm:cxn modelId="{9EA5614A-934F-47AE-A354-97F34F4C28D2}" type="presOf" srcId="{C538D6CF-D818-44A1-8BA2-FF2F8706A4A1}" destId="{0A7170F6-9FDB-4A2E-A6B6-2FFD49E8BF88}" srcOrd="0" destOrd="0" presId="urn:microsoft.com/office/officeart/2005/8/layout/bList2"/>
    <dgm:cxn modelId="{10B4E1B6-7FE5-484A-8E5D-4C354572F903}" type="presOf" srcId="{D0739F3F-9E4A-4F32-A477-AEDC2898B30E}" destId="{14F1EAA6-A36D-4004-9E58-812D4A6121E6}" srcOrd="0" destOrd="0" presId="urn:microsoft.com/office/officeart/2005/8/layout/bList2"/>
    <dgm:cxn modelId="{3D498D61-C2D4-4307-8F48-19CA6EBE69FA}" srcId="{5D907365-8503-4022-93B1-0E0CCF83331E}" destId="{D0739F3F-9E4A-4F32-A477-AEDC2898B30E}" srcOrd="0" destOrd="0" parTransId="{EFA5198D-19CA-4108-B2E4-420DDF80E912}" sibTransId="{6D884AF9-BC15-4A52-A483-B0FE6EBAC015}"/>
    <dgm:cxn modelId="{1D668344-2D32-425B-BCFC-E357578FDCBB}" type="presOf" srcId="{5D907365-8503-4022-93B1-0E0CCF83331E}" destId="{5A85A657-34FD-46FE-9834-62DD665CE008}" srcOrd="0" destOrd="0" presId="urn:microsoft.com/office/officeart/2005/8/layout/bList2"/>
    <dgm:cxn modelId="{0D49316C-6EB1-4D27-97DE-471151F9B8D9}" type="presOf" srcId="{5D907365-8503-4022-93B1-0E0CCF83331E}" destId="{0BFC3FED-E669-4F16-8D42-45D9E89FCF95}" srcOrd="1" destOrd="0" presId="urn:microsoft.com/office/officeart/2005/8/layout/bList2"/>
    <dgm:cxn modelId="{B42BDA8C-E456-4816-B7C6-6D49E90CCCD3}" srcId="{3A12799D-76DD-484F-8D81-86F0015966FD}" destId="{F07AB31D-A515-44D0-A1C7-111A680CE752}" srcOrd="0" destOrd="0" parTransId="{3C150AEE-E8E7-43CC-AB3D-FA0A639EF7C1}" sibTransId="{3B578772-CBE6-4F8C-A44B-8F5F0CC5885C}"/>
    <dgm:cxn modelId="{F49F1B06-79D9-44E1-983D-D86CBC279568}" type="presOf" srcId="{BE48FDB0-D424-48ED-AD06-9F1679E017FC}" destId="{EF78F4CC-2E0C-46BB-9E50-B28988453E4C}" srcOrd="0" destOrd="0" presId="urn:microsoft.com/office/officeart/2005/8/layout/bList2"/>
    <dgm:cxn modelId="{4B2286A6-E0B1-4D48-A9AE-39383EA4AE5B}" type="presOf" srcId="{C538D6CF-D818-44A1-8BA2-FF2F8706A4A1}" destId="{ABF37582-46E9-4283-A662-DB5CE463C15B}" srcOrd="1" destOrd="0" presId="urn:microsoft.com/office/officeart/2005/8/layout/bList2"/>
    <dgm:cxn modelId="{FC10B461-DFF7-4C4A-8703-DE90ACD6A91D}" type="presParOf" srcId="{C33A40E5-8AEB-4C14-9261-1364B9DF20B3}" destId="{07430581-E626-49B8-957B-096A066E58BD}" srcOrd="0" destOrd="0" presId="urn:microsoft.com/office/officeart/2005/8/layout/bList2"/>
    <dgm:cxn modelId="{A600D43E-A224-4DA6-BA9F-ED2AB6AD7013}" type="presParOf" srcId="{07430581-E626-49B8-957B-096A066E58BD}" destId="{EF78F4CC-2E0C-46BB-9E50-B28988453E4C}" srcOrd="0" destOrd="0" presId="urn:microsoft.com/office/officeart/2005/8/layout/bList2"/>
    <dgm:cxn modelId="{834C08CF-B3E6-4F69-A36C-84A3ACDF0FB5}" type="presParOf" srcId="{07430581-E626-49B8-957B-096A066E58BD}" destId="{0A7170F6-9FDB-4A2E-A6B6-2FFD49E8BF88}" srcOrd="1" destOrd="0" presId="urn:microsoft.com/office/officeart/2005/8/layout/bList2"/>
    <dgm:cxn modelId="{AFAEDDFA-CF67-461D-BB7C-EE889CBAC340}" type="presParOf" srcId="{07430581-E626-49B8-957B-096A066E58BD}" destId="{ABF37582-46E9-4283-A662-DB5CE463C15B}" srcOrd="2" destOrd="0" presId="urn:microsoft.com/office/officeart/2005/8/layout/bList2"/>
    <dgm:cxn modelId="{BD51290A-8106-46A7-8E7B-B14AA7944281}" type="presParOf" srcId="{07430581-E626-49B8-957B-096A066E58BD}" destId="{FF35DD36-7BCF-429E-8CE1-F651C438600D}" srcOrd="3" destOrd="0" presId="urn:microsoft.com/office/officeart/2005/8/layout/bList2"/>
    <dgm:cxn modelId="{EF637226-569E-496D-BBDF-1A6E7728668F}" type="presParOf" srcId="{C33A40E5-8AEB-4C14-9261-1364B9DF20B3}" destId="{0CCB8B2F-FF71-4871-87AC-328785755997}" srcOrd="1" destOrd="0" presId="urn:microsoft.com/office/officeart/2005/8/layout/bList2"/>
    <dgm:cxn modelId="{DB320369-D1C7-482D-8A23-A8AD57B3BF4E}" type="presParOf" srcId="{C33A40E5-8AEB-4C14-9261-1364B9DF20B3}" destId="{28FA4864-3DBA-48A3-BB2B-661BB624CCE2}" srcOrd="2" destOrd="0" presId="urn:microsoft.com/office/officeart/2005/8/layout/bList2"/>
    <dgm:cxn modelId="{5D754231-3689-41C0-AE77-B73DA810D84E}" type="presParOf" srcId="{28FA4864-3DBA-48A3-BB2B-661BB624CCE2}" destId="{C67643DE-4F91-4EE6-878B-BFA1C4501941}" srcOrd="0" destOrd="0" presId="urn:microsoft.com/office/officeart/2005/8/layout/bList2"/>
    <dgm:cxn modelId="{E4FC8DCA-E4A4-4AC5-8E23-3E144C6C191E}" type="presParOf" srcId="{28FA4864-3DBA-48A3-BB2B-661BB624CCE2}" destId="{868FFF4F-2C5F-4E96-BAF2-1E03DFED9F73}" srcOrd="1" destOrd="0" presId="urn:microsoft.com/office/officeart/2005/8/layout/bList2"/>
    <dgm:cxn modelId="{7ABCEE58-0CC4-42D6-8996-752953878711}" type="presParOf" srcId="{28FA4864-3DBA-48A3-BB2B-661BB624CCE2}" destId="{297740EF-F4E0-4B27-A986-DB542757EF6E}" srcOrd="2" destOrd="0" presId="urn:microsoft.com/office/officeart/2005/8/layout/bList2"/>
    <dgm:cxn modelId="{F79B662C-76FC-4A7C-AF9D-7BE26711DEF1}" type="presParOf" srcId="{28FA4864-3DBA-48A3-BB2B-661BB624CCE2}" destId="{EAB16E6C-401B-47E0-810B-EB31D0C5C006}" srcOrd="3" destOrd="0" presId="urn:microsoft.com/office/officeart/2005/8/layout/bList2"/>
    <dgm:cxn modelId="{B7053256-DEE1-4CBB-8810-A476069464FF}" type="presParOf" srcId="{C33A40E5-8AEB-4C14-9261-1364B9DF20B3}" destId="{0587F833-216E-4432-8E71-6B8133DF71CA}" srcOrd="3" destOrd="0" presId="urn:microsoft.com/office/officeart/2005/8/layout/bList2"/>
    <dgm:cxn modelId="{CF921DC9-39FC-4EF5-AF30-6251C10C63A3}" type="presParOf" srcId="{C33A40E5-8AEB-4C14-9261-1364B9DF20B3}" destId="{992422C2-9C3A-4AEB-BB33-8684F8363ED6}" srcOrd="4" destOrd="0" presId="urn:microsoft.com/office/officeart/2005/8/layout/bList2"/>
    <dgm:cxn modelId="{548E4F15-BA01-4FD5-9EFB-7148F03F62BB}" type="presParOf" srcId="{992422C2-9C3A-4AEB-BB33-8684F8363ED6}" destId="{14F1EAA6-A36D-4004-9E58-812D4A6121E6}" srcOrd="0" destOrd="0" presId="urn:microsoft.com/office/officeart/2005/8/layout/bList2"/>
    <dgm:cxn modelId="{AB26E638-3518-4945-A289-FF40D379C23E}" type="presParOf" srcId="{992422C2-9C3A-4AEB-BB33-8684F8363ED6}" destId="{5A85A657-34FD-46FE-9834-62DD665CE008}" srcOrd="1" destOrd="0" presId="urn:microsoft.com/office/officeart/2005/8/layout/bList2"/>
    <dgm:cxn modelId="{ADCF8144-8737-43BD-B267-941160E0931F}" type="presParOf" srcId="{992422C2-9C3A-4AEB-BB33-8684F8363ED6}" destId="{0BFC3FED-E669-4F16-8D42-45D9E89FCF95}" srcOrd="2" destOrd="0" presId="urn:microsoft.com/office/officeart/2005/8/layout/bList2"/>
    <dgm:cxn modelId="{DC7D2DC6-E660-4CB9-8BBB-4508565BC3F0}" type="presParOf" srcId="{992422C2-9C3A-4AEB-BB33-8684F8363ED6}" destId="{8390AB7D-1A5F-4C88-B40F-689F776BD87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CF26BB-C70C-4AA2-8298-D7E221037A25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153CD16D-4E61-49C5-8DBE-A75AEAED20F8}">
      <dgm:prSet phldrT="[Texto]" custT="1"/>
      <dgm:spPr/>
      <dgm:t>
        <a:bodyPr/>
        <a:lstStyle/>
        <a:p>
          <a:r>
            <a:rPr lang="en-US" sz="1900" b="1" dirty="0" smtClean="0"/>
            <a:t>Internet</a:t>
          </a:r>
          <a:endParaRPr lang="en-US" sz="1900" b="1" dirty="0"/>
        </a:p>
      </dgm:t>
    </dgm:pt>
    <dgm:pt modelId="{07754371-7A68-443E-B24A-797967BEBED3}" type="parTrans" cxnId="{D04D96A7-68B0-4AE4-A046-FFC076277F25}">
      <dgm:prSet/>
      <dgm:spPr/>
      <dgm:t>
        <a:bodyPr/>
        <a:lstStyle/>
        <a:p>
          <a:endParaRPr lang="en-US" sz="1900" b="1"/>
        </a:p>
      </dgm:t>
    </dgm:pt>
    <dgm:pt modelId="{1DDB38AB-6B22-450C-B7AE-3732096FB4CF}" type="sibTrans" cxnId="{D04D96A7-68B0-4AE4-A046-FFC076277F25}">
      <dgm:prSet/>
      <dgm:spPr/>
      <dgm:t>
        <a:bodyPr/>
        <a:lstStyle/>
        <a:p>
          <a:endParaRPr lang="en-US" sz="1900" b="1"/>
        </a:p>
      </dgm:t>
    </dgm:pt>
    <dgm:pt modelId="{A633A20E-67FB-4DC3-91FF-0DA3F81BE731}">
      <dgm:prSet phldrT="[Texto]" custT="1"/>
      <dgm:spPr/>
      <dgm:t>
        <a:bodyPr/>
        <a:lstStyle/>
        <a:p>
          <a:r>
            <a:rPr lang="en-US" sz="1900" b="1" dirty="0" err="1" smtClean="0"/>
            <a:t>Anuncios</a:t>
          </a:r>
          <a:r>
            <a:rPr lang="en-US" sz="1900" b="1" dirty="0" smtClean="0"/>
            <a:t> </a:t>
          </a:r>
          <a:r>
            <a:rPr lang="en-US" sz="1900" b="1" dirty="0" err="1" smtClean="0"/>
            <a:t>Radiales</a:t>
          </a:r>
          <a:endParaRPr lang="en-US" sz="1900" b="1" dirty="0"/>
        </a:p>
      </dgm:t>
    </dgm:pt>
    <dgm:pt modelId="{75823382-F0A1-45FF-81EB-AC9A29DF3229}" type="parTrans" cxnId="{0A8CC380-6FE1-4B1E-A3B5-B68B03DC7742}">
      <dgm:prSet/>
      <dgm:spPr/>
      <dgm:t>
        <a:bodyPr/>
        <a:lstStyle/>
        <a:p>
          <a:endParaRPr lang="en-US" sz="1900" b="1"/>
        </a:p>
      </dgm:t>
    </dgm:pt>
    <dgm:pt modelId="{EFEE9BF0-57AA-4D97-9321-100FFCA446B6}" type="sibTrans" cxnId="{0A8CC380-6FE1-4B1E-A3B5-B68B03DC7742}">
      <dgm:prSet/>
      <dgm:spPr/>
      <dgm:t>
        <a:bodyPr/>
        <a:lstStyle/>
        <a:p>
          <a:endParaRPr lang="en-US" sz="1900" b="1"/>
        </a:p>
      </dgm:t>
    </dgm:pt>
    <dgm:pt modelId="{5F3CBA9A-CF75-4442-AE96-CE0D9BBADEC0}">
      <dgm:prSet phldrT="[Texto]" custT="1"/>
      <dgm:spPr/>
      <dgm:t>
        <a:bodyPr/>
        <a:lstStyle/>
        <a:p>
          <a:r>
            <a:rPr lang="en-US" sz="1900" b="1" dirty="0" err="1" smtClean="0"/>
            <a:t>Volantes</a:t>
          </a:r>
          <a:r>
            <a:rPr lang="en-US" sz="1900" b="1" dirty="0" smtClean="0"/>
            <a:t> </a:t>
          </a:r>
          <a:r>
            <a:rPr lang="en-US" sz="1900" b="1" dirty="0" err="1" smtClean="0"/>
            <a:t>Promocionales</a:t>
          </a:r>
          <a:endParaRPr lang="en-US" sz="1900" b="1" dirty="0"/>
        </a:p>
      </dgm:t>
    </dgm:pt>
    <dgm:pt modelId="{E868C86C-9B0B-42C5-A1CF-5BC315A2946A}" type="parTrans" cxnId="{F5555DEE-BBA7-4CBF-B0D5-B03AD93EA82E}">
      <dgm:prSet/>
      <dgm:spPr/>
      <dgm:t>
        <a:bodyPr/>
        <a:lstStyle/>
        <a:p>
          <a:endParaRPr lang="en-US" sz="1900" b="1"/>
        </a:p>
      </dgm:t>
    </dgm:pt>
    <dgm:pt modelId="{E719EA96-C3B7-441F-AC85-CDC39894C25B}" type="sibTrans" cxnId="{F5555DEE-BBA7-4CBF-B0D5-B03AD93EA82E}">
      <dgm:prSet/>
      <dgm:spPr/>
      <dgm:t>
        <a:bodyPr/>
        <a:lstStyle/>
        <a:p>
          <a:endParaRPr lang="en-US" sz="1900" b="1"/>
        </a:p>
      </dgm:t>
    </dgm:pt>
    <dgm:pt modelId="{260FCD8D-A812-4A37-B7B3-65972B1D7CBB}" type="pres">
      <dgm:prSet presAssocID="{D5CF26BB-C70C-4AA2-8298-D7E221037A25}" presName="Name0" presStyleCnt="0">
        <dgm:presLayoutVars>
          <dgm:dir/>
          <dgm:animLvl val="lvl"/>
          <dgm:resizeHandles val="exact"/>
        </dgm:presLayoutVars>
      </dgm:prSet>
      <dgm:spPr/>
    </dgm:pt>
    <dgm:pt modelId="{EF065164-9570-4985-A5C4-A036E5A24B83}" type="pres">
      <dgm:prSet presAssocID="{153CD16D-4E61-49C5-8DBE-A75AEAED20F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9A7BE-CBE1-4C22-BC20-C3F50CE09EB2}" type="pres">
      <dgm:prSet presAssocID="{1DDB38AB-6B22-450C-B7AE-3732096FB4CF}" presName="parTxOnlySpace" presStyleCnt="0"/>
      <dgm:spPr/>
    </dgm:pt>
    <dgm:pt modelId="{64D78A01-B283-4A2C-B12E-B61D36303816}" type="pres">
      <dgm:prSet presAssocID="{A633A20E-67FB-4DC3-91FF-0DA3F81BE73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E00C5A-4C4C-4FEA-9445-FBE2E066CC34}" type="pres">
      <dgm:prSet presAssocID="{EFEE9BF0-57AA-4D97-9321-100FFCA446B6}" presName="parTxOnlySpace" presStyleCnt="0"/>
      <dgm:spPr/>
    </dgm:pt>
    <dgm:pt modelId="{812D9A45-131F-4C6A-8D96-E2BFFBB4C06C}" type="pres">
      <dgm:prSet presAssocID="{5F3CBA9A-CF75-4442-AE96-CE0D9BBADEC0}" presName="parTxOnly" presStyleLbl="node1" presStyleIdx="2" presStyleCnt="3" custScaleX="107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4D96A7-68B0-4AE4-A046-FFC076277F25}" srcId="{D5CF26BB-C70C-4AA2-8298-D7E221037A25}" destId="{153CD16D-4E61-49C5-8DBE-A75AEAED20F8}" srcOrd="0" destOrd="0" parTransId="{07754371-7A68-443E-B24A-797967BEBED3}" sibTransId="{1DDB38AB-6B22-450C-B7AE-3732096FB4CF}"/>
    <dgm:cxn modelId="{F5555DEE-BBA7-4CBF-B0D5-B03AD93EA82E}" srcId="{D5CF26BB-C70C-4AA2-8298-D7E221037A25}" destId="{5F3CBA9A-CF75-4442-AE96-CE0D9BBADEC0}" srcOrd="2" destOrd="0" parTransId="{E868C86C-9B0B-42C5-A1CF-5BC315A2946A}" sibTransId="{E719EA96-C3B7-441F-AC85-CDC39894C25B}"/>
    <dgm:cxn modelId="{56A7E68C-D9E6-40A7-934B-141A812EF21D}" type="presOf" srcId="{A633A20E-67FB-4DC3-91FF-0DA3F81BE731}" destId="{64D78A01-B283-4A2C-B12E-B61D36303816}" srcOrd="0" destOrd="0" presId="urn:microsoft.com/office/officeart/2005/8/layout/chevron1"/>
    <dgm:cxn modelId="{0A8CC380-6FE1-4B1E-A3B5-B68B03DC7742}" srcId="{D5CF26BB-C70C-4AA2-8298-D7E221037A25}" destId="{A633A20E-67FB-4DC3-91FF-0DA3F81BE731}" srcOrd="1" destOrd="0" parTransId="{75823382-F0A1-45FF-81EB-AC9A29DF3229}" sibTransId="{EFEE9BF0-57AA-4D97-9321-100FFCA446B6}"/>
    <dgm:cxn modelId="{4BE6BBE8-9275-44E6-AC45-C6B9B5BB9C44}" type="presOf" srcId="{153CD16D-4E61-49C5-8DBE-A75AEAED20F8}" destId="{EF065164-9570-4985-A5C4-A036E5A24B83}" srcOrd="0" destOrd="0" presId="urn:microsoft.com/office/officeart/2005/8/layout/chevron1"/>
    <dgm:cxn modelId="{BAD3D209-011A-49CB-93D2-A5B8CF81D5B9}" type="presOf" srcId="{D5CF26BB-C70C-4AA2-8298-D7E221037A25}" destId="{260FCD8D-A812-4A37-B7B3-65972B1D7CBB}" srcOrd="0" destOrd="0" presId="urn:microsoft.com/office/officeart/2005/8/layout/chevron1"/>
    <dgm:cxn modelId="{6F69E0D4-A7C3-47DD-86AB-1E1A8F4BFBC7}" type="presOf" srcId="{5F3CBA9A-CF75-4442-AE96-CE0D9BBADEC0}" destId="{812D9A45-131F-4C6A-8D96-E2BFFBB4C06C}" srcOrd="0" destOrd="0" presId="urn:microsoft.com/office/officeart/2005/8/layout/chevron1"/>
    <dgm:cxn modelId="{47B6E8BC-378E-401B-B937-935D99582529}" type="presParOf" srcId="{260FCD8D-A812-4A37-B7B3-65972B1D7CBB}" destId="{EF065164-9570-4985-A5C4-A036E5A24B83}" srcOrd="0" destOrd="0" presId="urn:microsoft.com/office/officeart/2005/8/layout/chevron1"/>
    <dgm:cxn modelId="{351F6E2F-F3AE-4642-AF46-6EDC572B3E06}" type="presParOf" srcId="{260FCD8D-A812-4A37-B7B3-65972B1D7CBB}" destId="{D7C9A7BE-CBE1-4C22-BC20-C3F50CE09EB2}" srcOrd="1" destOrd="0" presId="urn:microsoft.com/office/officeart/2005/8/layout/chevron1"/>
    <dgm:cxn modelId="{4C6C3E2C-6F45-4E2F-B355-40A544E5DCA2}" type="presParOf" srcId="{260FCD8D-A812-4A37-B7B3-65972B1D7CBB}" destId="{64D78A01-B283-4A2C-B12E-B61D36303816}" srcOrd="2" destOrd="0" presId="urn:microsoft.com/office/officeart/2005/8/layout/chevron1"/>
    <dgm:cxn modelId="{A6EA340C-3AF7-4232-891F-80025AACD130}" type="presParOf" srcId="{260FCD8D-A812-4A37-B7B3-65972B1D7CBB}" destId="{07E00C5A-4C4C-4FEA-9445-FBE2E066CC34}" srcOrd="3" destOrd="0" presId="urn:microsoft.com/office/officeart/2005/8/layout/chevron1"/>
    <dgm:cxn modelId="{F0670A39-6FC3-4307-808F-A26717ED71B5}" type="presParOf" srcId="{260FCD8D-A812-4A37-B7B3-65972B1D7CBB}" destId="{812D9A45-131F-4C6A-8D96-E2BFFBB4C06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A67C1F-C9BF-4C4D-BB85-B70E836C8413}" type="doc">
      <dgm:prSet loTypeId="urn:microsoft.com/office/officeart/2005/8/layout/default" loCatId="list" qsTypeId="urn:microsoft.com/office/officeart/2005/8/quickstyle/3d8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0088222-A69F-44E2-BBC3-5F5D8CA2BB92}">
      <dgm:prSet phldrT="[Texto]"/>
      <dgm:spPr/>
      <dgm:t>
        <a:bodyPr/>
        <a:lstStyle/>
        <a:p>
          <a:r>
            <a:rPr lang="es-EC" dirty="0" smtClean="0"/>
            <a:t>Ubicar islas en urbanizaciones por determinado periodo de tiempo</a:t>
          </a:r>
          <a:endParaRPr lang="en-US" dirty="0"/>
        </a:p>
      </dgm:t>
    </dgm:pt>
    <dgm:pt modelId="{DA848226-283B-4957-BA85-0A763C9C4079}" type="parTrans" cxnId="{A448EBB9-377F-42FC-B8D8-E91CD1FCCCD2}">
      <dgm:prSet/>
      <dgm:spPr/>
      <dgm:t>
        <a:bodyPr/>
        <a:lstStyle/>
        <a:p>
          <a:endParaRPr lang="en-US"/>
        </a:p>
      </dgm:t>
    </dgm:pt>
    <dgm:pt modelId="{85DFF516-7DB2-4B54-BD15-5F73FEC8BE9C}" type="sibTrans" cxnId="{A448EBB9-377F-42FC-B8D8-E91CD1FCCCD2}">
      <dgm:prSet/>
      <dgm:spPr/>
      <dgm:t>
        <a:bodyPr/>
        <a:lstStyle/>
        <a:p>
          <a:endParaRPr lang="en-US"/>
        </a:p>
      </dgm:t>
    </dgm:pt>
    <dgm:pt modelId="{52E22F7A-8BD1-480C-847F-7A7E955208D8}" type="pres">
      <dgm:prSet presAssocID="{9EA67C1F-C9BF-4C4D-BB85-B70E836C84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55EED8-BCFE-4DAF-A97C-194846936D76}" type="pres">
      <dgm:prSet presAssocID="{40088222-A69F-44E2-BBC3-5F5D8CA2BB9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E54FB-B9D1-4ADE-8A9B-461B88BF1FC2}" type="presOf" srcId="{9EA67C1F-C9BF-4C4D-BB85-B70E836C8413}" destId="{52E22F7A-8BD1-480C-847F-7A7E955208D8}" srcOrd="0" destOrd="0" presId="urn:microsoft.com/office/officeart/2005/8/layout/default"/>
    <dgm:cxn modelId="{3E2D376A-ED01-4E52-816D-AD1ED8F66826}" type="presOf" srcId="{40088222-A69F-44E2-BBC3-5F5D8CA2BB92}" destId="{3255EED8-BCFE-4DAF-A97C-194846936D76}" srcOrd="0" destOrd="0" presId="urn:microsoft.com/office/officeart/2005/8/layout/default"/>
    <dgm:cxn modelId="{A448EBB9-377F-42FC-B8D8-E91CD1FCCCD2}" srcId="{9EA67C1F-C9BF-4C4D-BB85-B70E836C8413}" destId="{40088222-A69F-44E2-BBC3-5F5D8CA2BB92}" srcOrd="0" destOrd="0" parTransId="{DA848226-283B-4957-BA85-0A763C9C4079}" sibTransId="{85DFF516-7DB2-4B54-BD15-5F73FEC8BE9C}"/>
    <dgm:cxn modelId="{F8A6024F-A5ED-459A-81E7-7C9E36FDC5FB}" type="presParOf" srcId="{52E22F7A-8BD1-480C-847F-7A7E955208D8}" destId="{3255EED8-BCFE-4DAF-A97C-194846936D7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8B008-A209-43B0-A574-E42924D8C4A8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</dgm:pt>
    <dgm:pt modelId="{F2D75CF0-D8E5-4E36-9D6F-CEF5D807A467}">
      <dgm:prSet phldrT="[Texto]"/>
      <dgm:spPr/>
      <dgm:t>
        <a:bodyPr/>
        <a:lstStyle/>
        <a:p>
          <a:r>
            <a:rPr lang="en-US" dirty="0" err="1" smtClean="0"/>
            <a:t>Fortalezas</a:t>
          </a:r>
          <a:endParaRPr lang="en-US" dirty="0"/>
        </a:p>
      </dgm:t>
    </dgm:pt>
    <dgm:pt modelId="{ADF98EA4-9F94-4B40-A9BA-63D1EF25803A}" type="parTrans" cxnId="{A9FD4E12-9A96-42BA-86D0-873A778AE0B0}">
      <dgm:prSet/>
      <dgm:spPr/>
      <dgm:t>
        <a:bodyPr/>
        <a:lstStyle/>
        <a:p>
          <a:endParaRPr lang="en-US"/>
        </a:p>
      </dgm:t>
    </dgm:pt>
    <dgm:pt modelId="{469E5C41-C0FA-471E-8949-236FDD631BB4}" type="sibTrans" cxnId="{A9FD4E12-9A96-42BA-86D0-873A778AE0B0}">
      <dgm:prSet/>
      <dgm:spPr/>
      <dgm:t>
        <a:bodyPr/>
        <a:lstStyle/>
        <a:p>
          <a:endParaRPr lang="en-US"/>
        </a:p>
      </dgm:t>
    </dgm:pt>
    <dgm:pt modelId="{8E713D43-1798-49DB-8B02-1763C725E8C4}">
      <dgm:prSet phldrT="[Texto]"/>
      <dgm:spPr/>
      <dgm:t>
        <a:bodyPr/>
        <a:lstStyle/>
        <a:p>
          <a:r>
            <a:rPr lang="en-US" dirty="0" err="1" smtClean="0"/>
            <a:t>Oportunidades</a:t>
          </a:r>
          <a:endParaRPr lang="en-US" dirty="0"/>
        </a:p>
      </dgm:t>
    </dgm:pt>
    <dgm:pt modelId="{4DB8CB73-566D-4F60-9F9B-CE8E873F2D35}" type="parTrans" cxnId="{62D619DF-D90E-4EA6-B62C-2646E140FB14}">
      <dgm:prSet/>
      <dgm:spPr/>
      <dgm:t>
        <a:bodyPr/>
        <a:lstStyle/>
        <a:p>
          <a:endParaRPr lang="en-US"/>
        </a:p>
      </dgm:t>
    </dgm:pt>
    <dgm:pt modelId="{26C36B3A-85C3-43E3-8343-A33B9117D755}" type="sibTrans" cxnId="{62D619DF-D90E-4EA6-B62C-2646E140FB14}">
      <dgm:prSet/>
      <dgm:spPr/>
      <dgm:t>
        <a:bodyPr/>
        <a:lstStyle/>
        <a:p>
          <a:endParaRPr lang="en-US"/>
        </a:p>
      </dgm:t>
    </dgm:pt>
    <dgm:pt modelId="{472B6737-7B69-45CE-B3CB-19C753F4D48D}">
      <dgm:prSet phldrT="[Texto]"/>
      <dgm:spPr/>
      <dgm:t>
        <a:bodyPr/>
        <a:lstStyle/>
        <a:p>
          <a:r>
            <a:rPr lang="en-US" dirty="0" err="1" smtClean="0"/>
            <a:t>Amenazas</a:t>
          </a:r>
          <a:endParaRPr lang="en-US" dirty="0"/>
        </a:p>
      </dgm:t>
    </dgm:pt>
    <dgm:pt modelId="{6C02AA5C-A1B6-4898-87BE-3744AC62F74E}" type="parTrans" cxnId="{1FF6FF25-3C22-42B2-A778-BB068AE409E0}">
      <dgm:prSet/>
      <dgm:spPr/>
      <dgm:t>
        <a:bodyPr/>
        <a:lstStyle/>
        <a:p>
          <a:endParaRPr lang="en-US"/>
        </a:p>
      </dgm:t>
    </dgm:pt>
    <dgm:pt modelId="{691A35A0-61A4-49CA-89A5-D6AD85064A06}" type="sibTrans" cxnId="{1FF6FF25-3C22-42B2-A778-BB068AE409E0}">
      <dgm:prSet/>
      <dgm:spPr/>
      <dgm:t>
        <a:bodyPr/>
        <a:lstStyle/>
        <a:p>
          <a:endParaRPr lang="en-US"/>
        </a:p>
      </dgm:t>
    </dgm:pt>
    <dgm:pt modelId="{075CD672-C3EC-4094-A30D-CBB97BB24CF2}">
      <dgm:prSet/>
      <dgm:spPr/>
      <dgm:t>
        <a:bodyPr/>
        <a:lstStyle/>
        <a:p>
          <a:r>
            <a:rPr lang="en-US" dirty="0" err="1" smtClean="0"/>
            <a:t>Debilidades</a:t>
          </a:r>
          <a:endParaRPr lang="en-US" dirty="0"/>
        </a:p>
      </dgm:t>
    </dgm:pt>
    <dgm:pt modelId="{9EAA94A2-C73E-422B-AA5F-49F1C0A05D03}" type="parTrans" cxnId="{60690D8F-1B4C-4AFD-B3A0-8B123AE736CD}">
      <dgm:prSet/>
      <dgm:spPr/>
      <dgm:t>
        <a:bodyPr/>
        <a:lstStyle/>
        <a:p>
          <a:endParaRPr lang="en-US"/>
        </a:p>
      </dgm:t>
    </dgm:pt>
    <dgm:pt modelId="{1B00FF9E-A891-4466-9522-DEE4887B9BCF}" type="sibTrans" cxnId="{60690D8F-1B4C-4AFD-B3A0-8B123AE736CD}">
      <dgm:prSet/>
      <dgm:spPr/>
      <dgm:t>
        <a:bodyPr/>
        <a:lstStyle/>
        <a:p>
          <a:endParaRPr lang="en-US"/>
        </a:p>
      </dgm:t>
    </dgm:pt>
    <dgm:pt modelId="{BB019748-D7E6-461B-BAA2-8B42478BF317}" type="pres">
      <dgm:prSet presAssocID="{3BA8B008-A209-43B0-A574-E42924D8C4A8}" presName="linearFlow" presStyleCnt="0">
        <dgm:presLayoutVars>
          <dgm:dir/>
          <dgm:resizeHandles val="exact"/>
        </dgm:presLayoutVars>
      </dgm:prSet>
      <dgm:spPr/>
    </dgm:pt>
    <dgm:pt modelId="{719D068D-143F-4559-AFA9-D77F06C3A0F5}" type="pres">
      <dgm:prSet presAssocID="{F2D75CF0-D8E5-4E36-9D6F-CEF5D807A467}" presName="composite" presStyleCnt="0"/>
      <dgm:spPr/>
    </dgm:pt>
    <dgm:pt modelId="{6D57D0FD-4F8E-4864-BFA6-02DDBDD01EA9}" type="pres">
      <dgm:prSet presAssocID="{F2D75CF0-D8E5-4E36-9D6F-CEF5D807A46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171FB06-7A02-4386-8A46-DC6CA9D36B9E}" type="pres">
      <dgm:prSet presAssocID="{F2D75CF0-D8E5-4E36-9D6F-CEF5D807A46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80120-DBF0-45A3-9C49-3D7ADB23932E}" type="pres">
      <dgm:prSet presAssocID="{469E5C41-C0FA-471E-8949-236FDD631BB4}" presName="spacing" presStyleCnt="0"/>
      <dgm:spPr/>
    </dgm:pt>
    <dgm:pt modelId="{3E903829-73B8-46D6-9FC6-89C464CD47CA}" type="pres">
      <dgm:prSet presAssocID="{8E713D43-1798-49DB-8B02-1763C725E8C4}" presName="composite" presStyleCnt="0"/>
      <dgm:spPr/>
    </dgm:pt>
    <dgm:pt modelId="{6912EE09-B6C2-4DD6-A799-15C90EF3513B}" type="pres">
      <dgm:prSet presAssocID="{8E713D43-1798-49DB-8B02-1763C725E8C4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B941F7-CF93-49D2-9B9D-B3F33D7B0D55}" type="pres">
      <dgm:prSet presAssocID="{8E713D43-1798-49DB-8B02-1763C725E8C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85565-88DE-4767-A8AA-1FAF12EF21C3}" type="pres">
      <dgm:prSet presAssocID="{26C36B3A-85C3-43E3-8343-A33B9117D755}" presName="spacing" presStyleCnt="0"/>
      <dgm:spPr/>
    </dgm:pt>
    <dgm:pt modelId="{A660EEB4-E958-4E98-A60A-14190D652448}" type="pres">
      <dgm:prSet presAssocID="{075CD672-C3EC-4094-A30D-CBB97BB24CF2}" presName="composite" presStyleCnt="0"/>
      <dgm:spPr/>
    </dgm:pt>
    <dgm:pt modelId="{1F376182-AE90-45BF-B94E-4FE586568736}" type="pres">
      <dgm:prSet presAssocID="{075CD672-C3EC-4094-A30D-CBB97BB24CF2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C2F2D03-BED8-438E-859C-420683B60520}" type="pres">
      <dgm:prSet presAssocID="{075CD672-C3EC-4094-A30D-CBB97BB24CF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98A8E-BF72-458B-897A-9ACF508B26BE}" type="pres">
      <dgm:prSet presAssocID="{1B00FF9E-A891-4466-9522-DEE4887B9BCF}" presName="spacing" presStyleCnt="0"/>
      <dgm:spPr/>
    </dgm:pt>
    <dgm:pt modelId="{A94860F2-A78A-4CCD-8C3C-DC7CE2CD8EA0}" type="pres">
      <dgm:prSet presAssocID="{472B6737-7B69-45CE-B3CB-19C753F4D48D}" presName="composite" presStyleCnt="0"/>
      <dgm:spPr/>
    </dgm:pt>
    <dgm:pt modelId="{AB35F2AA-3126-4F92-B780-62BEC1FE77F5}" type="pres">
      <dgm:prSet presAssocID="{472B6737-7B69-45CE-B3CB-19C753F4D48D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56EAD43-CA58-4154-B171-7DC84ED29884}" type="pres">
      <dgm:prSet presAssocID="{472B6737-7B69-45CE-B3CB-19C753F4D48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C42885-80B7-44BD-A234-B74E83A7F81D}" type="presOf" srcId="{472B6737-7B69-45CE-B3CB-19C753F4D48D}" destId="{556EAD43-CA58-4154-B171-7DC84ED29884}" srcOrd="0" destOrd="0" presId="urn:microsoft.com/office/officeart/2005/8/layout/vList3"/>
    <dgm:cxn modelId="{BBA507FE-DA9C-4639-A422-15019232DF42}" type="presOf" srcId="{3BA8B008-A209-43B0-A574-E42924D8C4A8}" destId="{BB019748-D7E6-461B-BAA2-8B42478BF317}" srcOrd="0" destOrd="0" presId="urn:microsoft.com/office/officeart/2005/8/layout/vList3"/>
    <dgm:cxn modelId="{163024CD-E53A-44B1-A71F-5EEB86484F54}" type="presOf" srcId="{8E713D43-1798-49DB-8B02-1763C725E8C4}" destId="{03B941F7-CF93-49D2-9B9D-B3F33D7B0D55}" srcOrd="0" destOrd="0" presId="urn:microsoft.com/office/officeart/2005/8/layout/vList3"/>
    <dgm:cxn modelId="{A9FD4E12-9A96-42BA-86D0-873A778AE0B0}" srcId="{3BA8B008-A209-43B0-A574-E42924D8C4A8}" destId="{F2D75CF0-D8E5-4E36-9D6F-CEF5D807A467}" srcOrd="0" destOrd="0" parTransId="{ADF98EA4-9F94-4B40-A9BA-63D1EF25803A}" sibTransId="{469E5C41-C0FA-471E-8949-236FDD631BB4}"/>
    <dgm:cxn modelId="{1FF6FF25-3C22-42B2-A778-BB068AE409E0}" srcId="{3BA8B008-A209-43B0-A574-E42924D8C4A8}" destId="{472B6737-7B69-45CE-B3CB-19C753F4D48D}" srcOrd="3" destOrd="0" parTransId="{6C02AA5C-A1B6-4898-87BE-3744AC62F74E}" sibTransId="{691A35A0-61A4-49CA-89A5-D6AD85064A06}"/>
    <dgm:cxn modelId="{60690D8F-1B4C-4AFD-B3A0-8B123AE736CD}" srcId="{3BA8B008-A209-43B0-A574-E42924D8C4A8}" destId="{075CD672-C3EC-4094-A30D-CBB97BB24CF2}" srcOrd="2" destOrd="0" parTransId="{9EAA94A2-C73E-422B-AA5F-49F1C0A05D03}" sibTransId="{1B00FF9E-A891-4466-9522-DEE4887B9BCF}"/>
    <dgm:cxn modelId="{62D619DF-D90E-4EA6-B62C-2646E140FB14}" srcId="{3BA8B008-A209-43B0-A574-E42924D8C4A8}" destId="{8E713D43-1798-49DB-8B02-1763C725E8C4}" srcOrd="1" destOrd="0" parTransId="{4DB8CB73-566D-4F60-9F9B-CE8E873F2D35}" sibTransId="{26C36B3A-85C3-43E3-8343-A33B9117D755}"/>
    <dgm:cxn modelId="{BF4316C3-07D6-4FF6-8CD4-21192335D7E8}" type="presOf" srcId="{075CD672-C3EC-4094-A30D-CBB97BB24CF2}" destId="{AC2F2D03-BED8-438E-859C-420683B60520}" srcOrd="0" destOrd="0" presId="urn:microsoft.com/office/officeart/2005/8/layout/vList3"/>
    <dgm:cxn modelId="{346FFE78-0B41-44B9-8B82-7CB694789DEA}" type="presOf" srcId="{F2D75CF0-D8E5-4E36-9D6F-CEF5D807A467}" destId="{0171FB06-7A02-4386-8A46-DC6CA9D36B9E}" srcOrd="0" destOrd="0" presId="urn:microsoft.com/office/officeart/2005/8/layout/vList3"/>
    <dgm:cxn modelId="{E9E5E9F3-1624-42FA-AC1F-B0CB525DA66F}" type="presParOf" srcId="{BB019748-D7E6-461B-BAA2-8B42478BF317}" destId="{719D068D-143F-4559-AFA9-D77F06C3A0F5}" srcOrd="0" destOrd="0" presId="urn:microsoft.com/office/officeart/2005/8/layout/vList3"/>
    <dgm:cxn modelId="{24438E5F-C3B3-4F1E-80CC-B5A4A932276A}" type="presParOf" srcId="{719D068D-143F-4559-AFA9-D77F06C3A0F5}" destId="{6D57D0FD-4F8E-4864-BFA6-02DDBDD01EA9}" srcOrd="0" destOrd="0" presId="urn:microsoft.com/office/officeart/2005/8/layout/vList3"/>
    <dgm:cxn modelId="{17FA1235-8B0E-46A9-B249-3A2B3DBD881D}" type="presParOf" srcId="{719D068D-143F-4559-AFA9-D77F06C3A0F5}" destId="{0171FB06-7A02-4386-8A46-DC6CA9D36B9E}" srcOrd="1" destOrd="0" presId="urn:microsoft.com/office/officeart/2005/8/layout/vList3"/>
    <dgm:cxn modelId="{DFD0F242-09E5-4D5E-BC44-B3ECB55C60D2}" type="presParOf" srcId="{BB019748-D7E6-461B-BAA2-8B42478BF317}" destId="{CE780120-DBF0-45A3-9C49-3D7ADB23932E}" srcOrd="1" destOrd="0" presId="urn:microsoft.com/office/officeart/2005/8/layout/vList3"/>
    <dgm:cxn modelId="{DB361E66-B7FF-4F1E-8D82-AB3486748F7A}" type="presParOf" srcId="{BB019748-D7E6-461B-BAA2-8B42478BF317}" destId="{3E903829-73B8-46D6-9FC6-89C464CD47CA}" srcOrd="2" destOrd="0" presId="urn:microsoft.com/office/officeart/2005/8/layout/vList3"/>
    <dgm:cxn modelId="{01D1F7D8-2331-41FF-9155-023FBFD914F8}" type="presParOf" srcId="{3E903829-73B8-46D6-9FC6-89C464CD47CA}" destId="{6912EE09-B6C2-4DD6-A799-15C90EF3513B}" srcOrd="0" destOrd="0" presId="urn:microsoft.com/office/officeart/2005/8/layout/vList3"/>
    <dgm:cxn modelId="{D3BD735B-3A61-4BEE-A117-F9CE80D6230A}" type="presParOf" srcId="{3E903829-73B8-46D6-9FC6-89C464CD47CA}" destId="{03B941F7-CF93-49D2-9B9D-B3F33D7B0D55}" srcOrd="1" destOrd="0" presId="urn:microsoft.com/office/officeart/2005/8/layout/vList3"/>
    <dgm:cxn modelId="{D3E95A97-723A-439F-A29E-7D7AC8C51FC6}" type="presParOf" srcId="{BB019748-D7E6-461B-BAA2-8B42478BF317}" destId="{47285565-88DE-4767-A8AA-1FAF12EF21C3}" srcOrd="3" destOrd="0" presId="urn:microsoft.com/office/officeart/2005/8/layout/vList3"/>
    <dgm:cxn modelId="{DE73B19C-E709-43EE-ACD5-B96C8DC9937F}" type="presParOf" srcId="{BB019748-D7E6-461B-BAA2-8B42478BF317}" destId="{A660EEB4-E958-4E98-A60A-14190D652448}" srcOrd="4" destOrd="0" presId="urn:microsoft.com/office/officeart/2005/8/layout/vList3"/>
    <dgm:cxn modelId="{DB5A338F-09FC-42EF-95E2-8CA8832CDD8D}" type="presParOf" srcId="{A660EEB4-E958-4E98-A60A-14190D652448}" destId="{1F376182-AE90-45BF-B94E-4FE586568736}" srcOrd="0" destOrd="0" presId="urn:microsoft.com/office/officeart/2005/8/layout/vList3"/>
    <dgm:cxn modelId="{BBC79909-BC22-45F0-BA82-02CF33352269}" type="presParOf" srcId="{A660EEB4-E958-4E98-A60A-14190D652448}" destId="{AC2F2D03-BED8-438E-859C-420683B60520}" srcOrd="1" destOrd="0" presId="urn:microsoft.com/office/officeart/2005/8/layout/vList3"/>
    <dgm:cxn modelId="{E8C6847E-82E7-4A15-9933-221D561AC515}" type="presParOf" srcId="{BB019748-D7E6-461B-BAA2-8B42478BF317}" destId="{1E998A8E-BF72-458B-897A-9ACF508B26BE}" srcOrd="5" destOrd="0" presId="urn:microsoft.com/office/officeart/2005/8/layout/vList3"/>
    <dgm:cxn modelId="{54C20F6C-62CD-4541-B2C5-03C3F68BAA4C}" type="presParOf" srcId="{BB019748-D7E6-461B-BAA2-8B42478BF317}" destId="{A94860F2-A78A-4CCD-8C3C-DC7CE2CD8EA0}" srcOrd="6" destOrd="0" presId="urn:microsoft.com/office/officeart/2005/8/layout/vList3"/>
    <dgm:cxn modelId="{554A6175-755E-43E8-B486-B9C86325435D}" type="presParOf" srcId="{A94860F2-A78A-4CCD-8C3C-DC7CE2CD8EA0}" destId="{AB35F2AA-3126-4F92-B780-62BEC1FE77F5}" srcOrd="0" destOrd="0" presId="urn:microsoft.com/office/officeart/2005/8/layout/vList3"/>
    <dgm:cxn modelId="{24E93A62-3043-42D7-AF66-87DCC2D7101C}" type="presParOf" srcId="{A94860F2-A78A-4CCD-8C3C-DC7CE2CD8EA0}" destId="{556EAD43-CA58-4154-B171-7DC84ED2988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466656-6505-442E-8EC9-D867506C7F7F}" type="doc">
      <dgm:prSet loTypeId="urn:microsoft.com/office/officeart/2005/8/layout/cycle5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89514AC-C77E-4A5F-A52A-D30E37B98A13}">
      <dgm:prSet phldrT="[Texto]"/>
      <dgm:spPr/>
      <dgm:t>
        <a:bodyPr/>
        <a:lstStyle/>
        <a:p>
          <a:r>
            <a:rPr lang="en-US" b="1" dirty="0" smtClean="0"/>
            <a:t>Nuevo en el </a:t>
          </a:r>
          <a:r>
            <a:rPr lang="en-US" b="1" dirty="0" err="1" smtClean="0"/>
            <a:t>mercado</a:t>
          </a:r>
          <a:endParaRPr lang="en-US" b="1" dirty="0"/>
        </a:p>
      </dgm:t>
    </dgm:pt>
    <dgm:pt modelId="{127A8041-761B-4540-8956-1FD603325659}" type="parTrans" cxnId="{DBAD9C75-DB23-490A-872C-219AD7D2EA4D}">
      <dgm:prSet/>
      <dgm:spPr/>
      <dgm:t>
        <a:bodyPr/>
        <a:lstStyle/>
        <a:p>
          <a:endParaRPr lang="en-US" b="1"/>
        </a:p>
      </dgm:t>
    </dgm:pt>
    <dgm:pt modelId="{67DB8FC0-5AF1-425D-9F1F-F25AFAD76920}" type="sibTrans" cxnId="{DBAD9C75-DB23-490A-872C-219AD7D2EA4D}">
      <dgm:prSet/>
      <dgm:spPr/>
      <dgm:t>
        <a:bodyPr/>
        <a:lstStyle/>
        <a:p>
          <a:endParaRPr lang="en-US" b="1"/>
        </a:p>
      </dgm:t>
    </dgm:pt>
    <dgm:pt modelId="{AD5BD8E4-CFDC-41D5-9B16-6E0DCC81BF98}">
      <dgm:prSet phldrT="[Texto]"/>
      <dgm:spPr/>
      <dgm:t>
        <a:bodyPr/>
        <a:lstStyle/>
        <a:p>
          <a:r>
            <a:rPr lang="en-US" b="1" dirty="0" err="1" smtClean="0"/>
            <a:t>Servicio</a:t>
          </a:r>
          <a:r>
            <a:rPr lang="en-US" b="1" dirty="0" smtClean="0"/>
            <a:t> </a:t>
          </a:r>
          <a:r>
            <a:rPr lang="en-US" b="1" dirty="0" err="1" smtClean="0"/>
            <a:t>personalizado</a:t>
          </a:r>
          <a:endParaRPr lang="en-US" b="1" dirty="0"/>
        </a:p>
      </dgm:t>
    </dgm:pt>
    <dgm:pt modelId="{F1C78C84-F1F2-4F4C-9350-46F398256227}" type="parTrans" cxnId="{BFDC7466-C54D-46E6-AD63-49B69C3FCBB2}">
      <dgm:prSet/>
      <dgm:spPr/>
      <dgm:t>
        <a:bodyPr/>
        <a:lstStyle/>
        <a:p>
          <a:endParaRPr lang="en-US" b="1"/>
        </a:p>
      </dgm:t>
    </dgm:pt>
    <dgm:pt modelId="{C9E6C0AF-38C7-4EE1-B34F-DB5D9B791934}" type="sibTrans" cxnId="{BFDC7466-C54D-46E6-AD63-49B69C3FCBB2}">
      <dgm:prSet/>
      <dgm:spPr/>
      <dgm:t>
        <a:bodyPr/>
        <a:lstStyle/>
        <a:p>
          <a:endParaRPr lang="en-US" b="1"/>
        </a:p>
      </dgm:t>
    </dgm:pt>
    <dgm:pt modelId="{8526DDF9-4D18-4AF4-99D8-47602CC2006B}">
      <dgm:prSet phldrT="[Texto]"/>
      <dgm:spPr/>
      <dgm:t>
        <a:bodyPr/>
        <a:lstStyle/>
        <a:p>
          <a:r>
            <a:rPr lang="en-US" b="1" dirty="0" err="1" smtClean="0"/>
            <a:t>Brinda</a:t>
          </a:r>
          <a:r>
            <a:rPr lang="en-US" b="1" dirty="0" smtClean="0"/>
            <a:t> </a:t>
          </a:r>
          <a:r>
            <a:rPr lang="en-US" b="1" dirty="0" err="1" smtClean="0"/>
            <a:t>comodidad</a:t>
          </a:r>
          <a:endParaRPr lang="en-US" b="1" dirty="0"/>
        </a:p>
      </dgm:t>
    </dgm:pt>
    <dgm:pt modelId="{117C88AD-240D-4A5B-8FA0-AE4A9AF30795}" type="parTrans" cxnId="{5C52D46A-4552-4D41-86C8-7A16C9225019}">
      <dgm:prSet/>
      <dgm:spPr/>
      <dgm:t>
        <a:bodyPr/>
        <a:lstStyle/>
        <a:p>
          <a:endParaRPr lang="en-US" b="1"/>
        </a:p>
      </dgm:t>
    </dgm:pt>
    <dgm:pt modelId="{36E2DAE3-9705-4B71-BCBF-FB98ECDA8D34}" type="sibTrans" cxnId="{5C52D46A-4552-4D41-86C8-7A16C9225019}">
      <dgm:prSet/>
      <dgm:spPr/>
      <dgm:t>
        <a:bodyPr/>
        <a:lstStyle/>
        <a:p>
          <a:endParaRPr lang="en-US" b="1"/>
        </a:p>
      </dgm:t>
    </dgm:pt>
    <dgm:pt modelId="{37E29AA4-64B1-42F2-882F-DCFCFD638095}">
      <dgm:prSet phldrT="[Texto]"/>
      <dgm:spPr/>
      <dgm:t>
        <a:bodyPr/>
        <a:lstStyle/>
        <a:p>
          <a:r>
            <a:rPr lang="en-US" b="1" dirty="0" smtClean="0"/>
            <a:t>Personal </a:t>
          </a:r>
          <a:r>
            <a:rPr lang="en-US" b="1" dirty="0" err="1" smtClean="0"/>
            <a:t>confiable</a:t>
          </a:r>
          <a:r>
            <a:rPr lang="en-US" b="1" dirty="0" smtClean="0"/>
            <a:t> y </a:t>
          </a:r>
          <a:r>
            <a:rPr lang="en-US" b="1" dirty="0" err="1" smtClean="0"/>
            <a:t>especializado</a:t>
          </a:r>
          <a:endParaRPr lang="en-US" b="1" dirty="0"/>
        </a:p>
      </dgm:t>
    </dgm:pt>
    <dgm:pt modelId="{39F192FD-1405-41F4-8C22-4C5D9FA9E2BD}" type="parTrans" cxnId="{F533ECA7-C0D5-4F5E-8249-11093E97C989}">
      <dgm:prSet/>
      <dgm:spPr/>
      <dgm:t>
        <a:bodyPr/>
        <a:lstStyle/>
        <a:p>
          <a:endParaRPr lang="en-US" b="1"/>
        </a:p>
      </dgm:t>
    </dgm:pt>
    <dgm:pt modelId="{83C26D41-CAC8-4993-8CDE-3A80E7E1F6A6}" type="sibTrans" cxnId="{F533ECA7-C0D5-4F5E-8249-11093E97C989}">
      <dgm:prSet/>
      <dgm:spPr/>
      <dgm:t>
        <a:bodyPr/>
        <a:lstStyle/>
        <a:p>
          <a:endParaRPr lang="en-US" b="1"/>
        </a:p>
      </dgm:t>
    </dgm:pt>
    <dgm:pt modelId="{71329CAC-FE16-464A-B33F-EC192883ED2B}">
      <dgm:prSet phldrT="[Texto]"/>
      <dgm:spPr/>
      <dgm:t>
        <a:bodyPr/>
        <a:lstStyle/>
        <a:p>
          <a:r>
            <a:rPr lang="en-US" b="1" dirty="0" smtClean="0"/>
            <a:t>Valor </a:t>
          </a:r>
          <a:r>
            <a:rPr lang="en-US" b="1" dirty="0" err="1" smtClean="0"/>
            <a:t>agregado</a:t>
          </a:r>
          <a:r>
            <a:rPr lang="en-US" b="1" dirty="0" smtClean="0"/>
            <a:t>: </a:t>
          </a:r>
          <a:r>
            <a:rPr lang="en-US" b="1" dirty="0" err="1" smtClean="0"/>
            <a:t>asesoramiento</a:t>
          </a:r>
          <a:endParaRPr lang="en-US" b="1" dirty="0"/>
        </a:p>
      </dgm:t>
    </dgm:pt>
    <dgm:pt modelId="{B8DFC792-F3FA-4248-BDB1-C9EE0954684A}" type="parTrans" cxnId="{F5A455E6-E2E9-4618-85C1-7F4F3147F44F}">
      <dgm:prSet/>
      <dgm:spPr/>
      <dgm:t>
        <a:bodyPr/>
        <a:lstStyle/>
        <a:p>
          <a:endParaRPr lang="en-US" b="1"/>
        </a:p>
      </dgm:t>
    </dgm:pt>
    <dgm:pt modelId="{4221A220-D158-48D3-92C1-2799F360E852}" type="sibTrans" cxnId="{F5A455E6-E2E9-4618-85C1-7F4F3147F44F}">
      <dgm:prSet/>
      <dgm:spPr/>
      <dgm:t>
        <a:bodyPr/>
        <a:lstStyle/>
        <a:p>
          <a:endParaRPr lang="en-US" b="1"/>
        </a:p>
      </dgm:t>
    </dgm:pt>
    <dgm:pt modelId="{0ECB4A24-C9DB-4E4B-A72F-C59343EE5304}" type="pres">
      <dgm:prSet presAssocID="{11466656-6505-442E-8EC9-D867506C7F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FC9103-9955-4DBE-B082-B6ED1A57E9BB}" type="pres">
      <dgm:prSet presAssocID="{E89514AC-C77E-4A5F-A52A-D30E37B98A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52569-EA84-48F2-96F8-E5F17CA2A130}" type="pres">
      <dgm:prSet presAssocID="{E89514AC-C77E-4A5F-A52A-D30E37B98A13}" presName="spNode" presStyleCnt="0"/>
      <dgm:spPr/>
    </dgm:pt>
    <dgm:pt modelId="{E2755DAA-D6A3-4E3B-9E46-994D7CF9DC9E}" type="pres">
      <dgm:prSet presAssocID="{67DB8FC0-5AF1-425D-9F1F-F25AFAD7692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D7B4BEE-10B9-4B47-A695-B1F9D0C61126}" type="pres">
      <dgm:prSet presAssocID="{AD5BD8E4-CFDC-41D5-9B16-6E0DCC81BF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38BCE-EF9E-41BC-AFDD-69B191E2B0C3}" type="pres">
      <dgm:prSet presAssocID="{AD5BD8E4-CFDC-41D5-9B16-6E0DCC81BF98}" presName="spNode" presStyleCnt="0"/>
      <dgm:spPr/>
    </dgm:pt>
    <dgm:pt modelId="{03A1A29F-1768-4D69-89DD-C5A5CF4CD5FB}" type="pres">
      <dgm:prSet presAssocID="{C9E6C0AF-38C7-4EE1-B34F-DB5D9B79193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D35E78B-C3D0-4C16-A7E0-FF87E99D0C63}" type="pres">
      <dgm:prSet presAssocID="{8526DDF9-4D18-4AF4-99D8-47602CC2006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9034B-BE88-484D-944B-01163F4716C2}" type="pres">
      <dgm:prSet presAssocID="{8526DDF9-4D18-4AF4-99D8-47602CC2006B}" presName="spNode" presStyleCnt="0"/>
      <dgm:spPr/>
    </dgm:pt>
    <dgm:pt modelId="{7F1300CB-8024-4833-90DC-8A18F904D3EF}" type="pres">
      <dgm:prSet presAssocID="{36E2DAE3-9705-4B71-BCBF-FB98ECDA8D3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CDD3E91-8AAF-44BC-B8A9-1BCAE36A3E99}" type="pres">
      <dgm:prSet presAssocID="{37E29AA4-64B1-42F2-882F-DCFCFD6380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042B5-BEB3-4254-BE20-87583BA55E86}" type="pres">
      <dgm:prSet presAssocID="{37E29AA4-64B1-42F2-882F-DCFCFD638095}" presName="spNode" presStyleCnt="0"/>
      <dgm:spPr/>
    </dgm:pt>
    <dgm:pt modelId="{CDADBECB-0117-4CAB-A9AD-BB9A364EDC0A}" type="pres">
      <dgm:prSet presAssocID="{83C26D41-CAC8-4993-8CDE-3A80E7E1F6A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AD82B1B-3740-4DC3-8479-86CAF04EDD76}" type="pres">
      <dgm:prSet presAssocID="{71329CAC-FE16-464A-B33F-EC192883ED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608A9-C933-4C95-A93A-851B62E812A2}" type="pres">
      <dgm:prSet presAssocID="{71329CAC-FE16-464A-B33F-EC192883ED2B}" presName="spNode" presStyleCnt="0"/>
      <dgm:spPr/>
    </dgm:pt>
    <dgm:pt modelId="{9C012946-B74C-489A-BABF-D44A54A8B91C}" type="pres">
      <dgm:prSet presAssocID="{4221A220-D158-48D3-92C1-2799F360E85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C52D46A-4552-4D41-86C8-7A16C9225019}" srcId="{11466656-6505-442E-8EC9-D867506C7F7F}" destId="{8526DDF9-4D18-4AF4-99D8-47602CC2006B}" srcOrd="2" destOrd="0" parTransId="{117C88AD-240D-4A5B-8FA0-AE4A9AF30795}" sibTransId="{36E2DAE3-9705-4B71-BCBF-FB98ECDA8D34}"/>
    <dgm:cxn modelId="{38A23469-F66B-4871-9441-7BDA353B6077}" type="presOf" srcId="{36E2DAE3-9705-4B71-BCBF-FB98ECDA8D34}" destId="{7F1300CB-8024-4833-90DC-8A18F904D3EF}" srcOrd="0" destOrd="0" presId="urn:microsoft.com/office/officeart/2005/8/layout/cycle5"/>
    <dgm:cxn modelId="{FE62F10E-244D-4EBC-B866-2BBC8E3E46F8}" type="presOf" srcId="{83C26D41-CAC8-4993-8CDE-3A80E7E1F6A6}" destId="{CDADBECB-0117-4CAB-A9AD-BB9A364EDC0A}" srcOrd="0" destOrd="0" presId="urn:microsoft.com/office/officeart/2005/8/layout/cycle5"/>
    <dgm:cxn modelId="{6D551869-AE8C-4BBF-8486-D6A798780942}" type="presOf" srcId="{AD5BD8E4-CFDC-41D5-9B16-6E0DCC81BF98}" destId="{1D7B4BEE-10B9-4B47-A695-B1F9D0C61126}" srcOrd="0" destOrd="0" presId="urn:microsoft.com/office/officeart/2005/8/layout/cycle5"/>
    <dgm:cxn modelId="{18C885C0-D919-4294-B8EF-C7418C9DFFEE}" type="presOf" srcId="{11466656-6505-442E-8EC9-D867506C7F7F}" destId="{0ECB4A24-C9DB-4E4B-A72F-C59343EE5304}" srcOrd="0" destOrd="0" presId="urn:microsoft.com/office/officeart/2005/8/layout/cycle5"/>
    <dgm:cxn modelId="{8EF768A7-553F-4BFE-9C8F-7E4455480D43}" type="presOf" srcId="{37E29AA4-64B1-42F2-882F-DCFCFD638095}" destId="{0CDD3E91-8AAF-44BC-B8A9-1BCAE36A3E99}" srcOrd="0" destOrd="0" presId="urn:microsoft.com/office/officeart/2005/8/layout/cycle5"/>
    <dgm:cxn modelId="{DBAD9C75-DB23-490A-872C-219AD7D2EA4D}" srcId="{11466656-6505-442E-8EC9-D867506C7F7F}" destId="{E89514AC-C77E-4A5F-A52A-D30E37B98A13}" srcOrd="0" destOrd="0" parTransId="{127A8041-761B-4540-8956-1FD603325659}" sibTransId="{67DB8FC0-5AF1-425D-9F1F-F25AFAD76920}"/>
    <dgm:cxn modelId="{24981F51-D5A9-49E5-A21C-47FB557AD1B1}" type="presOf" srcId="{67DB8FC0-5AF1-425D-9F1F-F25AFAD76920}" destId="{E2755DAA-D6A3-4E3B-9E46-994D7CF9DC9E}" srcOrd="0" destOrd="0" presId="urn:microsoft.com/office/officeart/2005/8/layout/cycle5"/>
    <dgm:cxn modelId="{EB3BD8D0-EAAF-43A2-AD20-3F02175B4957}" type="presOf" srcId="{C9E6C0AF-38C7-4EE1-B34F-DB5D9B791934}" destId="{03A1A29F-1768-4D69-89DD-C5A5CF4CD5FB}" srcOrd="0" destOrd="0" presId="urn:microsoft.com/office/officeart/2005/8/layout/cycle5"/>
    <dgm:cxn modelId="{10059786-088C-48D6-940B-2FC880DA6A5A}" type="presOf" srcId="{E89514AC-C77E-4A5F-A52A-D30E37B98A13}" destId="{79FC9103-9955-4DBE-B082-B6ED1A57E9BB}" srcOrd="0" destOrd="0" presId="urn:microsoft.com/office/officeart/2005/8/layout/cycle5"/>
    <dgm:cxn modelId="{F533ECA7-C0D5-4F5E-8249-11093E97C989}" srcId="{11466656-6505-442E-8EC9-D867506C7F7F}" destId="{37E29AA4-64B1-42F2-882F-DCFCFD638095}" srcOrd="3" destOrd="0" parTransId="{39F192FD-1405-41F4-8C22-4C5D9FA9E2BD}" sibTransId="{83C26D41-CAC8-4993-8CDE-3A80E7E1F6A6}"/>
    <dgm:cxn modelId="{96B84BAC-DDF8-488E-8AEE-A73C6E5458F6}" type="presOf" srcId="{8526DDF9-4D18-4AF4-99D8-47602CC2006B}" destId="{6D35E78B-C3D0-4C16-A7E0-FF87E99D0C63}" srcOrd="0" destOrd="0" presId="urn:microsoft.com/office/officeart/2005/8/layout/cycle5"/>
    <dgm:cxn modelId="{FE6DE4AE-5D49-47AC-9A3F-46095993B2D1}" type="presOf" srcId="{4221A220-D158-48D3-92C1-2799F360E852}" destId="{9C012946-B74C-489A-BABF-D44A54A8B91C}" srcOrd="0" destOrd="0" presId="urn:microsoft.com/office/officeart/2005/8/layout/cycle5"/>
    <dgm:cxn modelId="{BFDC7466-C54D-46E6-AD63-49B69C3FCBB2}" srcId="{11466656-6505-442E-8EC9-D867506C7F7F}" destId="{AD5BD8E4-CFDC-41D5-9B16-6E0DCC81BF98}" srcOrd="1" destOrd="0" parTransId="{F1C78C84-F1F2-4F4C-9350-46F398256227}" sibTransId="{C9E6C0AF-38C7-4EE1-B34F-DB5D9B791934}"/>
    <dgm:cxn modelId="{C63E1067-83A3-45AE-B203-8266512508E8}" type="presOf" srcId="{71329CAC-FE16-464A-B33F-EC192883ED2B}" destId="{8AD82B1B-3740-4DC3-8479-86CAF04EDD76}" srcOrd="0" destOrd="0" presId="urn:microsoft.com/office/officeart/2005/8/layout/cycle5"/>
    <dgm:cxn modelId="{F5A455E6-E2E9-4618-85C1-7F4F3147F44F}" srcId="{11466656-6505-442E-8EC9-D867506C7F7F}" destId="{71329CAC-FE16-464A-B33F-EC192883ED2B}" srcOrd="4" destOrd="0" parTransId="{B8DFC792-F3FA-4248-BDB1-C9EE0954684A}" sibTransId="{4221A220-D158-48D3-92C1-2799F360E852}"/>
    <dgm:cxn modelId="{50058FE7-797C-4701-BAB3-B4364655EA9E}" type="presParOf" srcId="{0ECB4A24-C9DB-4E4B-A72F-C59343EE5304}" destId="{79FC9103-9955-4DBE-B082-B6ED1A57E9BB}" srcOrd="0" destOrd="0" presId="urn:microsoft.com/office/officeart/2005/8/layout/cycle5"/>
    <dgm:cxn modelId="{8942AD67-3226-45AA-8645-E2B74EC65980}" type="presParOf" srcId="{0ECB4A24-C9DB-4E4B-A72F-C59343EE5304}" destId="{31D52569-EA84-48F2-96F8-E5F17CA2A130}" srcOrd="1" destOrd="0" presId="urn:microsoft.com/office/officeart/2005/8/layout/cycle5"/>
    <dgm:cxn modelId="{53CC3EFD-973F-4834-A855-1AC0138A7190}" type="presParOf" srcId="{0ECB4A24-C9DB-4E4B-A72F-C59343EE5304}" destId="{E2755DAA-D6A3-4E3B-9E46-994D7CF9DC9E}" srcOrd="2" destOrd="0" presId="urn:microsoft.com/office/officeart/2005/8/layout/cycle5"/>
    <dgm:cxn modelId="{A6687412-4B85-4F14-8ECE-A9FD6739E20E}" type="presParOf" srcId="{0ECB4A24-C9DB-4E4B-A72F-C59343EE5304}" destId="{1D7B4BEE-10B9-4B47-A695-B1F9D0C61126}" srcOrd="3" destOrd="0" presId="urn:microsoft.com/office/officeart/2005/8/layout/cycle5"/>
    <dgm:cxn modelId="{4B337AA3-6DD1-47E8-81D2-535A136E5E6B}" type="presParOf" srcId="{0ECB4A24-C9DB-4E4B-A72F-C59343EE5304}" destId="{D7638BCE-EF9E-41BC-AFDD-69B191E2B0C3}" srcOrd="4" destOrd="0" presId="urn:microsoft.com/office/officeart/2005/8/layout/cycle5"/>
    <dgm:cxn modelId="{71B720A3-88A4-4871-BE4D-6D2C1805951B}" type="presParOf" srcId="{0ECB4A24-C9DB-4E4B-A72F-C59343EE5304}" destId="{03A1A29F-1768-4D69-89DD-C5A5CF4CD5FB}" srcOrd="5" destOrd="0" presId="urn:microsoft.com/office/officeart/2005/8/layout/cycle5"/>
    <dgm:cxn modelId="{7EC5C9C6-3F76-47A6-B03F-C80E8C234F94}" type="presParOf" srcId="{0ECB4A24-C9DB-4E4B-A72F-C59343EE5304}" destId="{6D35E78B-C3D0-4C16-A7E0-FF87E99D0C63}" srcOrd="6" destOrd="0" presId="urn:microsoft.com/office/officeart/2005/8/layout/cycle5"/>
    <dgm:cxn modelId="{EEE32F6E-3C45-401A-A644-B6C97712B734}" type="presParOf" srcId="{0ECB4A24-C9DB-4E4B-A72F-C59343EE5304}" destId="{9259034B-BE88-484D-944B-01163F4716C2}" srcOrd="7" destOrd="0" presId="urn:microsoft.com/office/officeart/2005/8/layout/cycle5"/>
    <dgm:cxn modelId="{0194372E-5BD3-4040-AB0B-56B18D464143}" type="presParOf" srcId="{0ECB4A24-C9DB-4E4B-A72F-C59343EE5304}" destId="{7F1300CB-8024-4833-90DC-8A18F904D3EF}" srcOrd="8" destOrd="0" presId="urn:microsoft.com/office/officeart/2005/8/layout/cycle5"/>
    <dgm:cxn modelId="{2F464C2E-2CC0-4CB5-803C-F5B20B96F461}" type="presParOf" srcId="{0ECB4A24-C9DB-4E4B-A72F-C59343EE5304}" destId="{0CDD3E91-8AAF-44BC-B8A9-1BCAE36A3E99}" srcOrd="9" destOrd="0" presId="urn:microsoft.com/office/officeart/2005/8/layout/cycle5"/>
    <dgm:cxn modelId="{380C2A28-019D-47D1-92AE-1AF5175FE98F}" type="presParOf" srcId="{0ECB4A24-C9DB-4E4B-A72F-C59343EE5304}" destId="{200042B5-BEB3-4254-BE20-87583BA55E86}" srcOrd="10" destOrd="0" presId="urn:microsoft.com/office/officeart/2005/8/layout/cycle5"/>
    <dgm:cxn modelId="{40A0C0D3-5380-4ACB-8958-0F7E6B165402}" type="presParOf" srcId="{0ECB4A24-C9DB-4E4B-A72F-C59343EE5304}" destId="{CDADBECB-0117-4CAB-A9AD-BB9A364EDC0A}" srcOrd="11" destOrd="0" presId="urn:microsoft.com/office/officeart/2005/8/layout/cycle5"/>
    <dgm:cxn modelId="{A4A21BB6-D36B-403A-8AA7-5FA55EFB94A1}" type="presParOf" srcId="{0ECB4A24-C9DB-4E4B-A72F-C59343EE5304}" destId="{8AD82B1B-3740-4DC3-8479-86CAF04EDD76}" srcOrd="12" destOrd="0" presId="urn:microsoft.com/office/officeart/2005/8/layout/cycle5"/>
    <dgm:cxn modelId="{A29E5DD2-CE87-4A23-9D01-0A609D7DD159}" type="presParOf" srcId="{0ECB4A24-C9DB-4E4B-A72F-C59343EE5304}" destId="{3F3608A9-C933-4C95-A93A-851B62E812A2}" srcOrd="13" destOrd="0" presId="urn:microsoft.com/office/officeart/2005/8/layout/cycle5"/>
    <dgm:cxn modelId="{9F791F9C-C0F1-4BDB-9A2D-CA6A211ABA07}" type="presParOf" srcId="{0ECB4A24-C9DB-4E4B-A72F-C59343EE5304}" destId="{9C012946-B74C-489A-BABF-D44A54A8B91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A90B2B-5D33-4305-9EB4-48C8FA55E930}" type="doc">
      <dgm:prSet loTypeId="urn:microsoft.com/office/officeart/2005/8/layout/hChevron3" loCatId="process" qsTypeId="urn:microsoft.com/office/officeart/2005/8/quickstyle/3d1" qsCatId="3D" csTypeId="urn:microsoft.com/office/officeart/2005/8/colors/accent2_2" csCatId="accent2" phldr="1"/>
      <dgm:spPr/>
    </dgm:pt>
    <dgm:pt modelId="{C8174B91-4526-4DF6-82F5-3BAFB2799B8C}">
      <dgm:prSet phldrT="[Texto]" custT="1"/>
      <dgm:spPr/>
      <dgm:t>
        <a:bodyPr/>
        <a:lstStyle/>
        <a:p>
          <a:pPr algn="ctr"/>
          <a:r>
            <a:rPr lang="en-US" sz="2000" dirty="0" smtClean="0"/>
            <a:t>Alto </a:t>
          </a:r>
          <a:r>
            <a:rPr lang="en-US" sz="2000" dirty="0" err="1" smtClean="0"/>
            <a:t>crecimiento</a:t>
          </a:r>
          <a:r>
            <a:rPr lang="en-US" sz="2000" dirty="0" smtClean="0"/>
            <a:t> de </a:t>
          </a:r>
          <a:r>
            <a:rPr lang="en-US" sz="2000" dirty="0" err="1" smtClean="0"/>
            <a:t>las</a:t>
          </a:r>
          <a:r>
            <a:rPr lang="en-US" sz="2000" dirty="0" smtClean="0"/>
            <a:t> </a:t>
          </a:r>
          <a:r>
            <a:rPr lang="en-US" sz="2000" dirty="0" err="1" smtClean="0"/>
            <a:t>zonas</a:t>
          </a:r>
          <a:r>
            <a:rPr lang="en-US" sz="2000" dirty="0" smtClean="0"/>
            <a:t> </a:t>
          </a:r>
          <a:r>
            <a:rPr lang="en-US" sz="2000" dirty="0" err="1" smtClean="0"/>
            <a:t>residenciales</a:t>
          </a:r>
          <a:r>
            <a:rPr lang="en-US" sz="2000" dirty="0" smtClean="0"/>
            <a:t> </a:t>
          </a:r>
          <a:r>
            <a:rPr lang="en-US" sz="2000" dirty="0" err="1" smtClean="0"/>
            <a:t>apartadas</a:t>
          </a:r>
          <a:r>
            <a:rPr lang="en-US" sz="2000" dirty="0" smtClean="0"/>
            <a:t> </a:t>
          </a:r>
          <a:endParaRPr lang="en-US" sz="2000" dirty="0"/>
        </a:p>
      </dgm:t>
    </dgm:pt>
    <dgm:pt modelId="{5FE82795-1D1C-487F-8137-DFA8DCFA3940}" type="parTrans" cxnId="{F14FCEAA-3D20-4A16-8288-4E3361D1518D}">
      <dgm:prSet/>
      <dgm:spPr/>
      <dgm:t>
        <a:bodyPr/>
        <a:lstStyle/>
        <a:p>
          <a:endParaRPr lang="en-US"/>
        </a:p>
      </dgm:t>
    </dgm:pt>
    <dgm:pt modelId="{9D44666D-A4A8-404E-8C5E-4657AA4415FB}" type="sibTrans" cxnId="{F14FCEAA-3D20-4A16-8288-4E3361D1518D}">
      <dgm:prSet/>
      <dgm:spPr/>
      <dgm:t>
        <a:bodyPr/>
        <a:lstStyle/>
        <a:p>
          <a:endParaRPr lang="en-US"/>
        </a:p>
      </dgm:t>
    </dgm:pt>
    <dgm:pt modelId="{5AF9256E-9025-47D0-99C6-06159AEE0406}">
      <dgm:prSet phldrT="[Texto]" custT="1"/>
      <dgm:spPr/>
      <dgm:t>
        <a:bodyPr/>
        <a:lstStyle/>
        <a:p>
          <a:r>
            <a:rPr lang="en-US" sz="2000" dirty="0" err="1" smtClean="0"/>
            <a:t>Brindar</a:t>
          </a:r>
          <a:r>
            <a:rPr lang="en-US" sz="2000" dirty="0" smtClean="0"/>
            <a:t> </a:t>
          </a:r>
          <a:r>
            <a:rPr lang="en-US" sz="2000" dirty="0" err="1" smtClean="0"/>
            <a:t>servicios</a:t>
          </a:r>
          <a:r>
            <a:rPr lang="en-US" sz="2000" dirty="0" smtClean="0"/>
            <a:t> a </a:t>
          </a:r>
          <a:r>
            <a:rPr lang="en-US" sz="2000" dirty="0" err="1" smtClean="0"/>
            <a:t>cooperativas</a:t>
          </a:r>
          <a:r>
            <a:rPr lang="en-US" sz="2000" dirty="0" smtClean="0"/>
            <a:t> de taxis</a:t>
          </a:r>
          <a:endParaRPr lang="en-US" sz="2000" dirty="0"/>
        </a:p>
      </dgm:t>
    </dgm:pt>
    <dgm:pt modelId="{E39590C7-8AA0-4818-8BCF-FF8A09130EB3}" type="parTrans" cxnId="{53DB4E62-ED5D-42C3-88EC-488DCBBE84D3}">
      <dgm:prSet/>
      <dgm:spPr/>
      <dgm:t>
        <a:bodyPr/>
        <a:lstStyle/>
        <a:p>
          <a:endParaRPr lang="en-US"/>
        </a:p>
      </dgm:t>
    </dgm:pt>
    <dgm:pt modelId="{0AA89AD3-9FAB-41A1-AF0F-37676E773B10}" type="sibTrans" cxnId="{53DB4E62-ED5D-42C3-88EC-488DCBBE84D3}">
      <dgm:prSet/>
      <dgm:spPr/>
      <dgm:t>
        <a:bodyPr/>
        <a:lstStyle/>
        <a:p>
          <a:endParaRPr lang="en-US"/>
        </a:p>
      </dgm:t>
    </dgm:pt>
    <dgm:pt modelId="{EF305912-FB80-4BF2-8EE5-122157FC2626}">
      <dgm:prSet phldrT="[Texto]" custT="1"/>
      <dgm:spPr/>
      <dgm:t>
        <a:bodyPr/>
        <a:lstStyle/>
        <a:p>
          <a:r>
            <a:rPr lang="en-US" sz="2000" dirty="0" err="1" smtClean="0"/>
            <a:t>Necesidad</a:t>
          </a:r>
          <a:r>
            <a:rPr lang="en-US" sz="2000" dirty="0" smtClean="0"/>
            <a:t> no </a:t>
          </a:r>
          <a:r>
            <a:rPr lang="en-US" sz="2000" dirty="0" err="1" smtClean="0"/>
            <a:t>cubierta</a:t>
          </a:r>
          <a:endParaRPr lang="en-US" sz="2000" dirty="0"/>
        </a:p>
      </dgm:t>
    </dgm:pt>
    <dgm:pt modelId="{738E9A87-AE45-44BF-8BE3-B4CA507A4FA6}" type="parTrans" cxnId="{E1EAC168-A001-4274-AD9A-28BEA2649F88}">
      <dgm:prSet/>
      <dgm:spPr/>
      <dgm:t>
        <a:bodyPr/>
        <a:lstStyle/>
        <a:p>
          <a:endParaRPr lang="en-US"/>
        </a:p>
      </dgm:t>
    </dgm:pt>
    <dgm:pt modelId="{2644EDBE-2FD4-4BC9-8BCC-56492DA8ACBB}" type="sibTrans" cxnId="{E1EAC168-A001-4274-AD9A-28BEA2649F88}">
      <dgm:prSet/>
      <dgm:spPr/>
      <dgm:t>
        <a:bodyPr/>
        <a:lstStyle/>
        <a:p>
          <a:endParaRPr lang="en-US"/>
        </a:p>
      </dgm:t>
    </dgm:pt>
    <dgm:pt modelId="{7DA2CFB8-5554-4571-9E61-6A43671DF913}" type="pres">
      <dgm:prSet presAssocID="{14A90B2B-5D33-4305-9EB4-48C8FA55E930}" presName="Name0" presStyleCnt="0">
        <dgm:presLayoutVars>
          <dgm:dir/>
          <dgm:resizeHandles val="exact"/>
        </dgm:presLayoutVars>
      </dgm:prSet>
      <dgm:spPr/>
    </dgm:pt>
    <dgm:pt modelId="{D5236A9E-9F8F-4024-9285-7570556C0D97}" type="pres">
      <dgm:prSet presAssocID="{C8174B91-4526-4DF6-82F5-3BAFB2799B8C}" presName="parTxOnly" presStyleLbl="node1" presStyleIdx="0" presStyleCnt="3" custScaleX="118840" custScaleY="192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C9913-E499-4EF7-B138-079C7D1891D5}" type="pres">
      <dgm:prSet presAssocID="{9D44666D-A4A8-404E-8C5E-4657AA4415FB}" presName="parSpace" presStyleCnt="0"/>
      <dgm:spPr/>
    </dgm:pt>
    <dgm:pt modelId="{6B5F6DC7-D492-4698-A801-7EB273F8967B}" type="pres">
      <dgm:prSet presAssocID="{5AF9256E-9025-47D0-99C6-06159AEE0406}" presName="parTxOnly" presStyleLbl="node1" presStyleIdx="1" presStyleCnt="3" custScaleX="168132" custScaleY="192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339A0-664C-48F3-B1B5-94B2DEFDDAA4}" type="pres">
      <dgm:prSet presAssocID="{0AA89AD3-9FAB-41A1-AF0F-37676E773B10}" presName="parSpace" presStyleCnt="0"/>
      <dgm:spPr/>
    </dgm:pt>
    <dgm:pt modelId="{26339295-F447-465B-AB31-DDA472ACAB63}" type="pres">
      <dgm:prSet presAssocID="{EF305912-FB80-4BF2-8EE5-122157FC2626}" presName="parTxOnly" presStyleLbl="node1" presStyleIdx="2" presStyleCnt="3" custScaleX="150432" custScaleY="192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FCEAA-3D20-4A16-8288-4E3361D1518D}" srcId="{14A90B2B-5D33-4305-9EB4-48C8FA55E930}" destId="{C8174B91-4526-4DF6-82F5-3BAFB2799B8C}" srcOrd="0" destOrd="0" parTransId="{5FE82795-1D1C-487F-8137-DFA8DCFA3940}" sibTransId="{9D44666D-A4A8-404E-8C5E-4657AA4415FB}"/>
    <dgm:cxn modelId="{E1EAC168-A001-4274-AD9A-28BEA2649F88}" srcId="{14A90B2B-5D33-4305-9EB4-48C8FA55E930}" destId="{EF305912-FB80-4BF2-8EE5-122157FC2626}" srcOrd="2" destOrd="0" parTransId="{738E9A87-AE45-44BF-8BE3-B4CA507A4FA6}" sibTransId="{2644EDBE-2FD4-4BC9-8BCC-56492DA8ACBB}"/>
    <dgm:cxn modelId="{F7E72B66-52F6-4409-8B65-5A17262F9662}" type="presOf" srcId="{EF305912-FB80-4BF2-8EE5-122157FC2626}" destId="{26339295-F447-465B-AB31-DDA472ACAB63}" srcOrd="0" destOrd="0" presId="urn:microsoft.com/office/officeart/2005/8/layout/hChevron3"/>
    <dgm:cxn modelId="{FEB42CE8-B8C0-4501-8ACB-95A349158171}" type="presOf" srcId="{5AF9256E-9025-47D0-99C6-06159AEE0406}" destId="{6B5F6DC7-D492-4698-A801-7EB273F8967B}" srcOrd="0" destOrd="0" presId="urn:microsoft.com/office/officeart/2005/8/layout/hChevron3"/>
    <dgm:cxn modelId="{53DB4E62-ED5D-42C3-88EC-488DCBBE84D3}" srcId="{14A90B2B-5D33-4305-9EB4-48C8FA55E930}" destId="{5AF9256E-9025-47D0-99C6-06159AEE0406}" srcOrd="1" destOrd="0" parTransId="{E39590C7-8AA0-4818-8BCF-FF8A09130EB3}" sibTransId="{0AA89AD3-9FAB-41A1-AF0F-37676E773B10}"/>
    <dgm:cxn modelId="{3940F53D-EDAA-42EA-B306-7E7CAC9111A5}" type="presOf" srcId="{C8174B91-4526-4DF6-82F5-3BAFB2799B8C}" destId="{D5236A9E-9F8F-4024-9285-7570556C0D97}" srcOrd="0" destOrd="0" presId="urn:microsoft.com/office/officeart/2005/8/layout/hChevron3"/>
    <dgm:cxn modelId="{D72E88DC-BC6F-457C-85B4-2FAEB2CEF466}" type="presOf" srcId="{14A90B2B-5D33-4305-9EB4-48C8FA55E930}" destId="{7DA2CFB8-5554-4571-9E61-6A43671DF913}" srcOrd="0" destOrd="0" presId="urn:microsoft.com/office/officeart/2005/8/layout/hChevron3"/>
    <dgm:cxn modelId="{F8871AD5-5A82-448B-A627-37F66318D833}" type="presParOf" srcId="{7DA2CFB8-5554-4571-9E61-6A43671DF913}" destId="{D5236A9E-9F8F-4024-9285-7570556C0D97}" srcOrd="0" destOrd="0" presId="urn:microsoft.com/office/officeart/2005/8/layout/hChevron3"/>
    <dgm:cxn modelId="{36C4890E-5A3E-4016-930B-453D68DFCC08}" type="presParOf" srcId="{7DA2CFB8-5554-4571-9E61-6A43671DF913}" destId="{267C9913-E499-4EF7-B138-079C7D1891D5}" srcOrd="1" destOrd="0" presId="urn:microsoft.com/office/officeart/2005/8/layout/hChevron3"/>
    <dgm:cxn modelId="{B0AF8E43-F2C6-43D7-8A31-E08B082FE49A}" type="presParOf" srcId="{7DA2CFB8-5554-4571-9E61-6A43671DF913}" destId="{6B5F6DC7-D492-4698-A801-7EB273F8967B}" srcOrd="2" destOrd="0" presId="urn:microsoft.com/office/officeart/2005/8/layout/hChevron3"/>
    <dgm:cxn modelId="{5E7E2DB1-E298-4FB7-B29B-744BB6B649B9}" type="presParOf" srcId="{7DA2CFB8-5554-4571-9E61-6A43671DF913}" destId="{335339A0-664C-48F3-B1B5-94B2DEFDDAA4}" srcOrd="3" destOrd="0" presId="urn:microsoft.com/office/officeart/2005/8/layout/hChevron3"/>
    <dgm:cxn modelId="{12D28F7E-1A4B-438B-ACF3-6D6E65136F5B}" type="presParOf" srcId="{7DA2CFB8-5554-4571-9E61-6A43671DF913}" destId="{26339295-F447-465B-AB31-DDA472ACAB6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C46BAF-83CB-45DA-B25F-7F8A2BE5F973}" type="doc">
      <dgm:prSet loTypeId="urn:microsoft.com/office/officeart/2005/8/layout/process5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910E124-6353-4C83-973E-DF0FBFA51A04}">
      <dgm:prSet phldrT="[Texto]"/>
      <dgm:spPr/>
      <dgm:t>
        <a:bodyPr/>
        <a:lstStyle/>
        <a:p>
          <a:r>
            <a:rPr lang="en-US" dirty="0" err="1" smtClean="0"/>
            <a:t>Gastos</a:t>
          </a:r>
          <a:r>
            <a:rPr lang="en-US" dirty="0" smtClean="0"/>
            <a:t> de </a:t>
          </a:r>
          <a:r>
            <a:rPr lang="en-US" dirty="0" err="1" smtClean="0"/>
            <a:t>transporte</a:t>
          </a:r>
          <a:endParaRPr lang="en-US" dirty="0"/>
        </a:p>
      </dgm:t>
    </dgm:pt>
    <dgm:pt modelId="{A9C8DD10-77DE-4A13-B8EA-EA7DA853B1D4}" type="parTrans" cxnId="{533597C7-BBC5-4A80-8A03-A92165193CF0}">
      <dgm:prSet/>
      <dgm:spPr/>
      <dgm:t>
        <a:bodyPr/>
        <a:lstStyle/>
        <a:p>
          <a:endParaRPr lang="en-US"/>
        </a:p>
      </dgm:t>
    </dgm:pt>
    <dgm:pt modelId="{A9144254-ABB1-4E12-BBD5-50695AA5738C}" type="sibTrans" cxnId="{533597C7-BBC5-4A80-8A03-A92165193CF0}">
      <dgm:prSet/>
      <dgm:spPr/>
      <dgm:t>
        <a:bodyPr/>
        <a:lstStyle/>
        <a:p>
          <a:endParaRPr lang="en-US"/>
        </a:p>
      </dgm:t>
    </dgm:pt>
    <dgm:pt modelId="{50B4C4FE-55C2-4B5B-95B4-0C57A5367F40}">
      <dgm:prSet phldrT="[Texto]"/>
      <dgm:spPr/>
      <dgm:t>
        <a:bodyPr/>
        <a:lstStyle/>
        <a:p>
          <a:r>
            <a:rPr lang="en-US" dirty="0" smtClean="0"/>
            <a:t>Control </a:t>
          </a:r>
          <a:r>
            <a:rPr lang="en-US" dirty="0" err="1" smtClean="0"/>
            <a:t>sobre</a:t>
          </a:r>
          <a:r>
            <a:rPr lang="en-US" dirty="0" smtClean="0"/>
            <a:t> </a:t>
          </a:r>
          <a:r>
            <a:rPr lang="en-US" dirty="0" err="1" smtClean="0"/>
            <a:t>insumos</a:t>
          </a:r>
          <a:endParaRPr lang="en-US" dirty="0"/>
        </a:p>
      </dgm:t>
    </dgm:pt>
    <dgm:pt modelId="{D6C9721D-EECD-4C80-AF87-C44DFE1C6032}" type="parTrans" cxnId="{95BBB320-6AF6-4D11-8DAD-AAC34E7C8131}">
      <dgm:prSet/>
      <dgm:spPr/>
      <dgm:t>
        <a:bodyPr/>
        <a:lstStyle/>
        <a:p>
          <a:endParaRPr lang="en-US"/>
        </a:p>
      </dgm:t>
    </dgm:pt>
    <dgm:pt modelId="{14438851-D3AA-47D7-82D1-48BF7AE75869}" type="sibTrans" cxnId="{95BBB320-6AF6-4D11-8DAD-AAC34E7C8131}">
      <dgm:prSet/>
      <dgm:spPr/>
      <dgm:t>
        <a:bodyPr/>
        <a:lstStyle/>
        <a:p>
          <a:endParaRPr lang="en-US"/>
        </a:p>
      </dgm:t>
    </dgm:pt>
    <dgm:pt modelId="{81AB8115-D960-4E5F-B105-836240A76996}">
      <dgm:prSet phldrT="[Texto]"/>
      <dgm:spPr/>
      <dgm:t>
        <a:bodyPr/>
        <a:lstStyle/>
        <a:p>
          <a:r>
            <a:rPr lang="en-US" dirty="0" err="1" smtClean="0"/>
            <a:t>Empresa</a:t>
          </a:r>
          <a:r>
            <a:rPr lang="en-US" dirty="0" smtClean="0"/>
            <a:t> </a:t>
          </a:r>
          <a:r>
            <a:rPr lang="en-US" dirty="0" err="1" smtClean="0"/>
            <a:t>nueva</a:t>
          </a:r>
          <a:endParaRPr lang="en-US" dirty="0"/>
        </a:p>
      </dgm:t>
    </dgm:pt>
    <dgm:pt modelId="{89EEFE18-87DF-458F-BF4C-BAA48F2DE292}" type="parTrans" cxnId="{597999C4-4690-4123-AE4A-E574A5771B8C}">
      <dgm:prSet/>
      <dgm:spPr/>
      <dgm:t>
        <a:bodyPr/>
        <a:lstStyle/>
        <a:p>
          <a:endParaRPr lang="en-US"/>
        </a:p>
      </dgm:t>
    </dgm:pt>
    <dgm:pt modelId="{71B58CF5-0673-4D9A-9DBC-5467B5E795DC}" type="sibTrans" cxnId="{597999C4-4690-4123-AE4A-E574A5771B8C}">
      <dgm:prSet/>
      <dgm:spPr/>
      <dgm:t>
        <a:bodyPr/>
        <a:lstStyle/>
        <a:p>
          <a:endParaRPr lang="en-US"/>
        </a:p>
      </dgm:t>
    </dgm:pt>
    <dgm:pt modelId="{24BDD80F-0A3E-47E7-9592-F3485B7E54B6}">
      <dgm:prSet phldrT="[Texto]"/>
      <dgm:spPr/>
      <dgm:t>
        <a:bodyPr/>
        <a:lstStyle/>
        <a:p>
          <a:r>
            <a:rPr lang="en-US" dirty="0" err="1" smtClean="0"/>
            <a:t>Precio</a:t>
          </a:r>
          <a:r>
            <a:rPr lang="en-US" dirty="0" smtClean="0"/>
            <a:t> </a:t>
          </a:r>
          <a:endParaRPr lang="en-US" dirty="0"/>
        </a:p>
      </dgm:t>
    </dgm:pt>
    <dgm:pt modelId="{810C757F-EE21-44B4-B1DD-7FFCF0142E4D}" type="parTrans" cxnId="{0A1E6391-61CC-4373-A658-B7F0316C09D9}">
      <dgm:prSet/>
      <dgm:spPr/>
      <dgm:t>
        <a:bodyPr/>
        <a:lstStyle/>
        <a:p>
          <a:endParaRPr lang="en-US"/>
        </a:p>
      </dgm:t>
    </dgm:pt>
    <dgm:pt modelId="{FA6889BB-B2CE-40EB-9081-A46AD424F7DE}" type="sibTrans" cxnId="{0A1E6391-61CC-4373-A658-B7F0316C09D9}">
      <dgm:prSet/>
      <dgm:spPr/>
      <dgm:t>
        <a:bodyPr/>
        <a:lstStyle/>
        <a:p>
          <a:endParaRPr lang="en-US"/>
        </a:p>
      </dgm:t>
    </dgm:pt>
    <dgm:pt modelId="{F9E05822-48B6-440D-A212-D0A2AB006B3D}" type="pres">
      <dgm:prSet presAssocID="{62C46BAF-83CB-45DA-B25F-7F8A2BE5F9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019FC1-CE4E-403D-AF38-38584030594E}" type="pres">
      <dgm:prSet presAssocID="{9910E124-6353-4C83-973E-DF0FBFA51A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F52E3-320C-41C6-B729-73E18DB4DFE9}" type="pres">
      <dgm:prSet presAssocID="{A9144254-ABB1-4E12-BBD5-50695AA5738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85F1C9E-87FE-4F53-ACCC-0F14630B8175}" type="pres">
      <dgm:prSet presAssocID="{A9144254-ABB1-4E12-BBD5-50695AA5738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2E5F01E-259D-4239-88FB-2ACC5BD064EC}" type="pres">
      <dgm:prSet presAssocID="{50B4C4FE-55C2-4B5B-95B4-0C57A5367F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AF8FF-3369-4048-AE18-AA8F0AAD0009}" type="pres">
      <dgm:prSet presAssocID="{14438851-D3AA-47D7-82D1-48BF7AE7586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FCCE36D-EC5F-40FF-997A-66A6E08A3DCF}" type="pres">
      <dgm:prSet presAssocID="{14438851-D3AA-47D7-82D1-48BF7AE7586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2B15ECE-58AC-4D7B-B4AF-BAABEF238DEB}" type="pres">
      <dgm:prSet presAssocID="{81AB8115-D960-4E5F-B105-836240A7699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D4CEF-3184-4C2B-ADF8-E531182989A9}" type="pres">
      <dgm:prSet presAssocID="{71B58CF5-0673-4D9A-9DBC-5467B5E795D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6D96382-E19E-44D2-BDF5-CAC569CA43CD}" type="pres">
      <dgm:prSet presAssocID="{71B58CF5-0673-4D9A-9DBC-5467B5E795D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DEAC683-0E0E-4EB9-B432-167C8FC6A2C0}" type="pres">
      <dgm:prSet presAssocID="{24BDD80F-0A3E-47E7-9592-F3485B7E54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A65FC-2E58-4A05-8904-01AECE00FD0E}" type="presOf" srcId="{9910E124-6353-4C83-973E-DF0FBFA51A04}" destId="{E4019FC1-CE4E-403D-AF38-38584030594E}" srcOrd="0" destOrd="0" presId="urn:microsoft.com/office/officeart/2005/8/layout/process5"/>
    <dgm:cxn modelId="{B4643B02-DE64-4D8A-A9B4-273CF36C918A}" type="presOf" srcId="{14438851-D3AA-47D7-82D1-48BF7AE75869}" destId="{C6EAF8FF-3369-4048-AE18-AA8F0AAD0009}" srcOrd="0" destOrd="0" presId="urn:microsoft.com/office/officeart/2005/8/layout/process5"/>
    <dgm:cxn modelId="{85AB8D41-4DF8-435A-952E-FBA0E8267E16}" type="presOf" srcId="{50B4C4FE-55C2-4B5B-95B4-0C57A5367F40}" destId="{22E5F01E-259D-4239-88FB-2ACC5BD064EC}" srcOrd="0" destOrd="0" presId="urn:microsoft.com/office/officeart/2005/8/layout/process5"/>
    <dgm:cxn modelId="{0082848F-1207-4F66-AA45-96C1D82C3345}" type="presOf" srcId="{A9144254-ABB1-4E12-BBD5-50695AA5738C}" destId="{D85F1C9E-87FE-4F53-ACCC-0F14630B8175}" srcOrd="1" destOrd="0" presId="urn:microsoft.com/office/officeart/2005/8/layout/process5"/>
    <dgm:cxn modelId="{597999C4-4690-4123-AE4A-E574A5771B8C}" srcId="{62C46BAF-83CB-45DA-B25F-7F8A2BE5F973}" destId="{81AB8115-D960-4E5F-B105-836240A76996}" srcOrd="2" destOrd="0" parTransId="{89EEFE18-87DF-458F-BF4C-BAA48F2DE292}" sibTransId="{71B58CF5-0673-4D9A-9DBC-5467B5E795DC}"/>
    <dgm:cxn modelId="{20534DBD-C5E0-41D3-8859-4B71CA0ED9BA}" type="presOf" srcId="{A9144254-ABB1-4E12-BBD5-50695AA5738C}" destId="{B14F52E3-320C-41C6-B729-73E18DB4DFE9}" srcOrd="0" destOrd="0" presId="urn:microsoft.com/office/officeart/2005/8/layout/process5"/>
    <dgm:cxn modelId="{533597C7-BBC5-4A80-8A03-A92165193CF0}" srcId="{62C46BAF-83CB-45DA-B25F-7F8A2BE5F973}" destId="{9910E124-6353-4C83-973E-DF0FBFA51A04}" srcOrd="0" destOrd="0" parTransId="{A9C8DD10-77DE-4A13-B8EA-EA7DA853B1D4}" sibTransId="{A9144254-ABB1-4E12-BBD5-50695AA5738C}"/>
    <dgm:cxn modelId="{61FEDB6D-85B8-4C17-B295-5E7DF6848963}" type="presOf" srcId="{24BDD80F-0A3E-47E7-9592-F3485B7E54B6}" destId="{9DEAC683-0E0E-4EB9-B432-167C8FC6A2C0}" srcOrd="0" destOrd="0" presId="urn:microsoft.com/office/officeart/2005/8/layout/process5"/>
    <dgm:cxn modelId="{5BF85D3C-1D91-414B-B17F-36FA7A775D6C}" type="presOf" srcId="{14438851-D3AA-47D7-82D1-48BF7AE75869}" destId="{8FCCE36D-EC5F-40FF-997A-66A6E08A3DCF}" srcOrd="1" destOrd="0" presId="urn:microsoft.com/office/officeart/2005/8/layout/process5"/>
    <dgm:cxn modelId="{34CAF1E9-BF09-427E-856C-290EE731F082}" type="presOf" srcId="{71B58CF5-0673-4D9A-9DBC-5467B5E795DC}" destId="{86D96382-E19E-44D2-BDF5-CAC569CA43CD}" srcOrd="1" destOrd="0" presId="urn:microsoft.com/office/officeart/2005/8/layout/process5"/>
    <dgm:cxn modelId="{F7ECADE2-A7A9-45F0-9C11-092D19A87A7F}" type="presOf" srcId="{81AB8115-D960-4E5F-B105-836240A76996}" destId="{02B15ECE-58AC-4D7B-B4AF-BAABEF238DEB}" srcOrd="0" destOrd="0" presId="urn:microsoft.com/office/officeart/2005/8/layout/process5"/>
    <dgm:cxn modelId="{0A1E6391-61CC-4373-A658-B7F0316C09D9}" srcId="{62C46BAF-83CB-45DA-B25F-7F8A2BE5F973}" destId="{24BDD80F-0A3E-47E7-9592-F3485B7E54B6}" srcOrd="3" destOrd="0" parTransId="{810C757F-EE21-44B4-B1DD-7FFCF0142E4D}" sibTransId="{FA6889BB-B2CE-40EB-9081-A46AD424F7DE}"/>
    <dgm:cxn modelId="{4B7AD8B3-03BE-48BD-82F9-2DA95E4AFA56}" type="presOf" srcId="{71B58CF5-0673-4D9A-9DBC-5467B5E795DC}" destId="{986D4CEF-3184-4C2B-ADF8-E531182989A9}" srcOrd="0" destOrd="0" presId="urn:microsoft.com/office/officeart/2005/8/layout/process5"/>
    <dgm:cxn modelId="{95BBB320-6AF6-4D11-8DAD-AAC34E7C8131}" srcId="{62C46BAF-83CB-45DA-B25F-7F8A2BE5F973}" destId="{50B4C4FE-55C2-4B5B-95B4-0C57A5367F40}" srcOrd="1" destOrd="0" parTransId="{D6C9721D-EECD-4C80-AF87-C44DFE1C6032}" sibTransId="{14438851-D3AA-47D7-82D1-48BF7AE75869}"/>
    <dgm:cxn modelId="{FEAABE0A-8832-4979-9F1B-D7BB2D6A6CCE}" type="presOf" srcId="{62C46BAF-83CB-45DA-B25F-7F8A2BE5F973}" destId="{F9E05822-48B6-440D-A212-D0A2AB006B3D}" srcOrd="0" destOrd="0" presId="urn:microsoft.com/office/officeart/2005/8/layout/process5"/>
    <dgm:cxn modelId="{572775F3-70A1-40EF-A2F1-51D0081247E7}" type="presParOf" srcId="{F9E05822-48B6-440D-A212-D0A2AB006B3D}" destId="{E4019FC1-CE4E-403D-AF38-38584030594E}" srcOrd="0" destOrd="0" presId="urn:microsoft.com/office/officeart/2005/8/layout/process5"/>
    <dgm:cxn modelId="{07B913FA-7C45-41AC-BF22-2F1F4DE0E0EC}" type="presParOf" srcId="{F9E05822-48B6-440D-A212-D0A2AB006B3D}" destId="{B14F52E3-320C-41C6-B729-73E18DB4DFE9}" srcOrd="1" destOrd="0" presId="urn:microsoft.com/office/officeart/2005/8/layout/process5"/>
    <dgm:cxn modelId="{916E3B50-B574-4093-A8FE-1B268EE9025F}" type="presParOf" srcId="{B14F52E3-320C-41C6-B729-73E18DB4DFE9}" destId="{D85F1C9E-87FE-4F53-ACCC-0F14630B8175}" srcOrd="0" destOrd="0" presId="urn:microsoft.com/office/officeart/2005/8/layout/process5"/>
    <dgm:cxn modelId="{91E38C3B-5855-437F-ACBF-FB01934DB02F}" type="presParOf" srcId="{F9E05822-48B6-440D-A212-D0A2AB006B3D}" destId="{22E5F01E-259D-4239-88FB-2ACC5BD064EC}" srcOrd="2" destOrd="0" presId="urn:microsoft.com/office/officeart/2005/8/layout/process5"/>
    <dgm:cxn modelId="{A83BA2D5-DBAF-4750-AD51-1DAE71418CC9}" type="presParOf" srcId="{F9E05822-48B6-440D-A212-D0A2AB006B3D}" destId="{C6EAF8FF-3369-4048-AE18-AA8F0AAD0009}" srcOrd="3" destOrd="0" presId="urn:microsoft.com/office/officeart/2005/8/layout/process5"/>
    <dgm:cxn modelId="{2C87CCB3-A967-47EC-94DB-7EC1E45D9CF6}" type="presParOf" srcId="{C6EAF8FF-3369-4048-AE18-AA8F0AAD0009}" destId="{8FCCE36D-EC5F-40FF-997A-66A6E08A3DCF}" srcOrd="0" destOrd="0" presId="urn:microsoft.com/office/officeart/2005/8/layout/process5"/>
    <dgm:cxn modelId="{B9D4897F-E4EB-463D-9949-8E4838AF134A}" type="presParOf" srcId="{F9E05822-48B6-440D-A212-D0A2AB006B3D}" destId="{02B15ECE-58AC-4D7B-B4AF-BAABEF238DEB}" srcOrd="4" destOrd="0" presId="urn:microsoft.com/office/officeart/2005/8/layout/process5"/>
    <dgm:cxn modelId="{4D1AED5E-04A1-480F-91A3-10433F7988F2}" type="presParOf" srcId="{F9E05822-48B6-440D-A212-D0A2AB006B3D}" destId="{986D4CEF-3184-4C2B-ADF8-E531182989A9}" srcOrd="5" destOrd="0" presId="urn:microsoft.com/office/officeart/2005/8/layout/process5"/>
    <dgm:cxn modelId="{F6A5BAB7-DD67-44D6-A057-0B9B325FA251}" type="presParOf" srcId="{986D4CEF-3184-4C2B-ADF8-E531182989A9}" destId="{86D96382-E19E-44D2-BDF5-CAC569CA43CD}" srcOrd="0" destOrd="0" presId="urn:microsoft.com/office/officeart/2005/8/layout/process5"/>
    <dgm:cxn modelId="{8B0DD2DC-F329-44B6-A13C-06B49F4B4446}" type="presParOf" srcId="{F9E05822-48B6-440D-A212-D0A2AB006B3D}" destId="{9DEAC683-0E0E-4EB9-B432-167C8FC6A2C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55A297-C3C0-4D76-A8AF-F1B2B6095FA8}" type="doc">
      <dgm:prSet loTypeId="urn:microsoft.com/office/officeart/2005/8/layout/cycle2" loCatId="cycl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71CD35D-28B2-4F87-AE67-E89C3B5AEE53}">
      <dgm:prSet phldrT="[Texto]" custT="1"/>
      <dgm:spPr/>
      <dgm:t>
        <a:bodyPr/>
        <a:lstStyle/>
        <a:p>
          <a:r>
            <a:rPr lang="en-US" sz="2000" dirty="0" err="1" smtClean="0"/>
            <a:t>Competencia</a:t>
          </a:r>
          <a:r>
            <a:rPr lang="en-US" sz="2000" dirty="0" smtClean="0"/>
            <a:t> formal</a:t>
          </a:r>
          <a:endParaRPr lang="en-US" sz="2000" dirty="0"/>
        </a:p>
      </dgm:t>
    </dgm:pt>
    <dgm:pt modelId="{CD5DC4AD-6891-480F-AD97-42742BD27480}" type="parTrans" cxnId="{5EAD7896-964A-497D-A2E8-86DB5A1C7921}">
      <dgm:prSet/>
      <dgm:spPr/>
      <dgm:t>
        <a:bodyPr/>
        <a:lstStyle/>
        <a:p>
          <a:endParaRPr lang="en-US" sz="2000"/>
        </a:p>
      </dgm:t>
    </dgm:pt>
    <dgm:pt modelId="{B56532F0-D8D3-4E80-BE1D-33FB2803A426}" type="sibTrans" cxnId="{5EAD7896-964A-497D-A2E8-86DB5A1C7921}">
      <dgm:prSet custT="1"/>
      <dgm:spPr/>
      <dgm:t>
        <a:bodyPr/>
        <a:lstStyle/>
        <a:p>
          <a:endParaRPr lang="en-US" sz="2000"/>
        </a:p>
      </dgm:t>
    </dgm:pt>
    <dgm:pt modelId="{FD7F9AFE-2649-4643-89CA-94AAC709D909}">
      <dgm:prSet phldrT="[Texto]" custT="1"/>
      <dgm:spPr/>
      <dgm:t>
        <a:bodyPr/>
        <a:lstStyle/>
        <a:p>
          <a:r>
            <a:rPr lang="en-US" sz="2000" dirty="0" err="1" smtClean="0"/>
            <a:t>Competencia</a:t>
          </a:r>
          <a:r>
            <a:rPr lang="en-US" sz="2000" dirty="0" smtClean="0"/>
            <a:t> informal</a:t>
          </a:r>
          <a:endParaRPr lang="en-US" sz="2000" dirty="0"/>
        </a:p>
      </dgm:t>
    </dgm:pt>
    <dgm:pt modelId="{39CEC9A5-6A66-4EEA-A7AF-13388094A360}" type="parTrans" cxnId="{1E9B57E9-BCA0-4A4B-9E6D-F88A3FE639D9}">
      <dgm:prSet/>
      <dgm:spPr/>
      <dgm:t>
        <a:bodyPr/>
        <a:lstStyle/>
        <a:p>
          <a:endParaRPr lang="en-US" sz="2000"/>
        </a:p>
      </dgm:t>
    </dgm:pt>
    <dgm:pt modelId="{A61ED87B-96CF-422E-B1D9-BA8F101EB5B9}" type="sibTrans" cxnId="{1E9B57E9-BCA0-4A4B-9E6D-F88A3FE639D9}">
      <dgm:prSet custT="1"/>
      <dgm:spPr/>
      <dgm:t>
        <a:bodyPr/>
        <a:lstStyle/>
        <a:p>
          <a:endParaRPr lang="en-US" sz="2000"/>
        </a:p>
      </dgm:t>
    </dgm:pt>
    <dgm:pt modelId="{6B089798-CD28-4D78-A5D9-D8EC3A58210D}">
      <dgm:prSet phldrT="[Texto]" custT="1"/>
      <dgm:spPr/>
      <dgm:t>
        <a:bodyPr/>
        <a:lstStyle/>
        <a:p>
          <a:r>
            <a:rPr lang="en-US" sz="2000" dirty="0" err="1" smtClean="0"/>
            <a:t>Políticas</a:t>
          </a:r>
          <a:r>
            <a:rPr lang="en-US" sz="2000" dirty="0" smtClean="0"/>
            <a:t> </a:t>
          </a:r>
          <a:r>
            <a:rPr lang="en-US" sz="2000" dirty="0" err="1" smtClean="0"/>
            <a:t>gubernamentales</a:t>
          </a:r>
          <a:endParaRPr lang="en-US" sz="2000" dirty="0"/>
        </a:p>
      </dgm:t>
    </dgm:pt>
    <dgm:pt modelId="{6D139906-04D4-4BE2-BC3C-85253ED01881}" type="parTrans" cxnId="{3D859E0E-5825-4A61-BD20-9E9D84987E4A}">
      <dgm:prSet/>
      <dgm:spPr/>
      <dgm:t>
        <a:bodyPr/>
        <a:lstStyle/>
        <a:p>
          <a:endParaRPr lang="en-US" sz="2000"/>
        </a:p>
      </dgm:t>
    </dgm:pt>
    <dgm:pt modelId="{4F8250ED-FF54-417B-90F7-9542A39CDAE9}" type="sibTrans" cxnId="{3D859E0E-5825-4A61-BD20-9E9D84987E4A}">
      <dgm:prSet custT="1"/>
      <dgm:spPr/>
      <dgm:t>
        <a:bodyPr/>
        <a:lstStyle/>
        <a:p>
          <a:endParaRPr lang="en-US" sz="2000"/>
        </a:p>
      </dgm:t>
    </dgm:pt>
    <dgm:pt modelId="{C843792B-F9AA-4F37-A3A0-0D714F496FED}">
      <dgm:prSet phldrT="[Texto]" custT="1"/>
      <dgm:spPr/>
      <dgm:t>
        <a:bodyPr/>
        <a:lstStyle/>
        <a:p>
          <a:r>
            <a:rPr lang="en-US" sz="2000" dirty="0" err="1" smtClean="0"/>
            <a:t>Inestabilidad</a:t>
          </a:r>
          <a:r>
            <a:rPr lang="en-US" sz="2000" dirty="0" smtClean="0"/>
            <a:t> </a:t>
          </a:r>
          <a:r>
            <a:rPr lang="en-US" sz="2000" dirty="0" err="1" smtClean="0"/>
            <a:t>económica</a:t>
          </a:r>
          <a:endParaRPr lang="en-US" sz="2000" dirty="0"/>
        </a:p>
      </dgm:t>
    </dgm:pt>
    <dgm:pt modelId="{7AD3EFD0-96BB-4C2F-AC6D-482E64A1B04B}" type="parTrans" cxnId="{3CEFF189-FCC3-4D08-84E3-BB0A4BC8076D}">
      <dgm:prSet/>
      <dgm:spPr/>
      <dgm:t>
        <a:bodyPr/>
        <a:lstStyle/>
        <a:p>
          <a:endParaRPr lang="en-US" sz="2000"/>
        </a:p>
      </dgm:t>
    </dgm:pt>
    <dgm:pt modelId="{38FFC5E1-E53C-457F-A6BD-40F1830BD1F3}" type="sibTrans" cxnId="{3CEFF189-FCC3-4D08-84E3-BB0A4BC8076D}">
      <dgm:prSet custT="1"/>
      <dgm:spPr/>
      <dgm:t>
        <a:bodyPr/>
        <a:lstStyle/>
        <a:p>
          <a:endParaRPr lang="en-US" sz="2000"/>
        </a:p>
      </dgm:t>
    </dgm:pt>
    <dgm:pt modelId="{918F8264-8F02-4458-909D-564A22EA879F}">
      <dgm:prSet phldrT="[Texto]" custT="1"/>
      <dgm:spPr/>
      <dgm:t>
        <a:bodyPr/>
        <a:lstStyle/>
        <a:p>
          <a:r>
            <a:rPr lang="en-US" sz="2000" dirty="0" err="1" smtClean="0"/>
            <a:t>Índice</a:t>
          </a:r>
          <a:r>
            <a:rPr lang="en-US" sz="2000" dirty="0" smtClean="0"/>
            <a:t> de </a:t>
          </a:r>
          <a:r>
            <a:rPr lang="en-US" sz="2000" dirty="0" err="1" smtClean="0"/>
            <a:t>delincuencia</a:t>
          </a:r>
          <a:endParaRPr lang="en-US" sz="2000" dirty="0"/>
        </a:p>
      </dgm:t>
    </dgm:pt>
    <dgm:pt modelId="{10488D3D-82C2-4EC4-A0D3-A46599C35415}" type="parTrans" cxnId="{1FA640E0-6400-4E4D-9B70-51553395671F}">
      <dgm:prSet/>
      <dgm:spPr/>
      <dgm:t>
        <a:bodyPr/>
        <a:lstStyle/>
        <a:p>
          <a:endParaRPr lang="en-US" sz="2000"/>
        </a:p>
      </dgm:t>
    </dgm:pt>
    <dgm:pt modelId="{04025E6A-21AB-46C0-9E99-13B5D8DB068D}" type="sibTrans" cxnId="{1FA640E0-6400-4E4D-9B70-51553395671F}">
      <dgm:prSet custT="1"/>
      <dgm:spPr/>
      <dgm:t>
        <a:bodyPr/>
        <a:lstStyle/>
        <a:p>
          <a:endParaRPr lang="en-US" sz="2000"/>
        </a:p>
      </dgm:t>
    </dgm:pt>
    <dgm:pt modelId="{F263535A-477A-4297-9620-2441E3132603}" type="pres">
      <dgm:prSet presAssocID="{7055A297-C3C0-4D76-A8AF-F1B2B6095F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8421A-E47B-4C40-B9BB-BCEA53278051}" type="pres">
      <dgm:prSet presAssocID="{D71CD35D-28B2-4F87-AE67-E89C3B5AEE53}" presName="node" presStyleLbl="node1" presStyleIdx="0" presStyleCnt="5" custScaleX="149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6C24A-A9CC-4655-A436-D115E96CF8AE}" type="pres">
      <dgm:prSet presAssocID="{B56532F0-D8D3-4E80-BE1D-33FB2803A426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44DC088-8EA7-4B3A-918E-5BE7EFE489BD}" type="pres">
      <dgm:prSet presAssocID="{B56532F0-D8D3-4E80-BE1D-33FB2803A42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489F46D-3221-49AD-809F-8F69FD8EF4CD}" type="pres">
      <dgm:prSet presAssocID="{FD7F9AFE-2649-4643-89CA-94AAC709D909}" presName="node" presStyleLbl="node1" presStyleIdx="1" presStyleCnt="5" custScaleX="160204" custRadScaleRad="98885" custRadScaleInc="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A6AAC-317D-4BAA-A0D3-D74A31988BCA}" type="pres">
      <dgm:prSet presAssocID="{A61ED87B-96CF-422E-B1D9-BA8F101EB5B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B73556B-5D64-4971-9C04-956C08EF53AE}" type="pres">
      <dgm:prSet presAssocID="{A61ED87B-96CF-422E-B1D9-BA8F101EB5B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DDCDE86-CEE6-4876-A5C2-FC9FA6A86830}" type="pres">
      <dgm:prSet presAssocID="{6B089798-CD28-4D78-A5D9-D8EC3A58210D}" presName="node" presStyleLbl="node1" presStyleIdx="2" presStyleCnt="5" custScaleX="182493" custRadScaleRad="110112" custRadScaleInc="-18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51B8D-9C45-46A3-9609-3851E4DBB46E}" type="pres">
      <dgm:prSet presAssocID="{4F8250ED-FF54-417B-90F7-9542A39CDAE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83A2604-55A9-44A0-8E45-0F8E5993EC77}" type="pres">
      <dgm:prSet presAssocID="{4F8250ED-FF54-417B-90F7-9542A39CDAE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99E92A0-D6C6-4731-A9F1-2171334D8443}" type="pres">
      <dgm:prSet presAssocID="{C843792B-F9AA-4F37-A3A0-0D714F496FED}" presName="node" presStyleLbl="node1" presStyleIdx="3" presStyleCnt="5" custScaleX="142017" custRadScaleRad="110127" custRadScaleInc="18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00001-3CB1-48EC-8C00-ECB34AE1E285}" type="pres">
      <dgm:prSet presAssocID="{38FFC5E1-E53C-457F-A6BD-40F1830BD1F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3E05243-B9E2-4058-BADC-2DEE4DB236E7}" type="pres">
      <dgm:prSet presAssocID="{38FFC5E1-E53C-457F-A6BD-40F1830BD1F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3044667-2BC6-4DE0-82EA-763699C76F56}" type="pres">
      <dgm:prSet presAssocID="{918F8264-8F02-4458-909D-564A22EA879F}" presName="node" presStyleLbl="node1" presStyleIdx="4" presStyleCnt="5" custScaleX="144122" custRadScaleRad="98885" custRadScaleInc="-5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AF1B9-A8BD-4C51-B740-064CF581D9F2}" type="pres">
      <dgm:prSet presAssocID="{04025E6A-21AB-46C0-9E99-13B5D8DB068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349CEDE-5795-46D6-8978-F8049994404B}" type="pres">
      <dgm:prSet presAssocID="{04025E6A-21AB-46C0-9E99-13B5D8DB068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FA640E0-6400-4E4D-9B70-51553395671F}" srcId="{7055A297-C3C0-4D76-A8AF-F1B2B6095FA8}" destId="{918F8264-8F02-4458-909D-564A22EA879F}" srcOrd="4" destOrd="0" parTransId="{10488D3D-82C2-4EC4-A0D3-A46599C35415}" sibTransId="{04025E6A-21AB-46C0-9E99-13B5D8DB068D}"/>
    <dgm:cxn modelId="{3D859E0E-5825-4A61-BD20-9E9D84987E4A}" srcId="{7055A297-C3C0-4D76-A8AF-F1B2B6095FA8}" destId="{6B089798-CD28-4D78-A5D9-D8EC3A58210D}" srcOrd="2" destOrd="0" parTransId="{6D139906-04D4-4BE2-BC3C-85253ED01881}" sibTransId="{4F8250ED-FF54-417B-90F7-9542A39CDAE9}"/>
    <dgm:cxn modelId="{A8C2CC1F-D910-433E-82D8-7359C6E85EEA}" type="presOf" srcId="{D71CD35D-28B2-4F87-AE67-E89C3B5AEE53}" destId="{33C8421A-E47B-4C40-B9BB-BCEA53278051}" srcOrd="0" destOrd="0" presId="urn:microsoft.com/office/officeart/2005/8/layout/cycle2"/>
    <dgm:cxn modelId="{6B7D8E28-8FB7-4E35-84A2-E007A93A3FAC}" type="presOf" srcId="{4F8250ED-FF54-417B-90F7-9542A39CDAE9}" destId="{983A2604-55A9-44A0-8E45-0F8E5993EC77}" srcOrd="1" destOrd="0" presId="urn:microsoft.com/office/officeart/2005/8/layout/cycle2"/>
    <dgm:cxn modelId="{9B49B20C-ECF6-4A73-BAAE-6F83D87B2D9F}" type="presOf" srcId="{4F8250ED-FF54-417B-90F7-9542A39CDAE9}" destId="{38851B8D-9C45-46A3-9609-3851E4DBB46E}" srcOrd="0" destOrd="0" presId="urn:microsoft.com/office/officeart/2005/8/layout/cycle2"/>
    <dgm:cxn modelId="{68EDA230-3391-4C00-849A-1ED544A6E9FA}" type="presOf" srcId="{04025E6A-21AB-46C0-9E99-13B5D8DB068D}" destId="{F349CEDE-5795-46D6-8978-F8049994404B}" srcOrd="1" destOrd="0" presId="urn:microsoft.com/office/officeart/2005/8/layout/cycle2"/>
    <dgm:cxn modelId="{6E2D23A9-0967-4422-993C-4BBC9E10FB2C}" type="presOf" srcId="{C843792B-F9AA-4F37-A3A0-0D714F496FED}" destId="{A99E92A0-D6C6-4731-A9F1-2171334D8443}" srcOrd="0" destOrd="0" presId="urn:microsoft.com/office/officeart/2005/8/layout/cycle2"/>
    <dgm:cxn modelId="{3CEFF189-FCC3-4D08-84E3-BB0A4BC8076D}" srcId="{7055A297-C3C0-4D76-A8AF-F1B2B6095FA8}" destId="{C843792B-F9AA-4F37-A3A0-0D714F496FED}" srcOrd="3" destOrd="0" parTransId="{7AD3EFD0-96BB-4C2F-AC6D-482E64A1B04B}" sibTransId="{38FFC5E1-E53C-457F-A6BD-40F1830BD1F3}"/>
    <dgm:cxn modelId="{A9B013E6-1944-4807-AFFE-FDC14245A263}" type="presOf" srcId="{B56532F0-D8D3-4E80-BE1D-33FB2803A426}" destId="{2F46C24A-A9CC-4655-A436-D115E96CF8AE}" srcOrd="0" destOrd="0" presId="urn:microsoft.com/office/officeart/2005/8/layout/cycle2"/>
    <dgm:cxn modelId="{DC5104D0-64FF-4D90-A75B-DF5872B42227}" type="presOf" srcId="{B56532F0-D8D3-4E80-BE1D-33FB2803A426}" destId="{744DC088-8EA7-4B3A-918E-5BE7EFE489BD}" srcOrd="1" destOrd="0" presId="urn:microsoft.com/office/officeart/2005/8/layout/cycle2"/>
    <dgm:cxn modelId="{5EAD7896-964A-497D-A2E8-86DB5A1C7921}" srcId="{7055A297-C3C0-4D76-A8AF-F1B2B6095FA8}" destId="{D71CD35D-28B2-4F87-AE67-E89C3B5AEE53}" srcOrd="0" destOrd="0" parTransId="{CD5DC4AD-6891-480F-AD97-42742BD27480}" sibTransId="{B56532F0-D8D3-4E80-BE1D-33FB2803A426}"/>
    <dgm:cxn modelId="{F85988E3-631D-409A-82C5-37B1A03A2138}" type="presOf" srcId="{38FFC5E1-E53C-457F-A6BD-40F1830BD1F3}" destId="{CC400001-3CB1-48EC-8C00-ECB34AE1E285}" srcOrd="0" destOrd="0" presId="urn:microsoft.com/office/officeart/2005/8/layout/cycle2"/>
    <dgm:cxn modelId="{B6264220-C810-43F8-9C49-EEA6D11D4F2D}" type="presOf" srcId="{04025E6A-21AB-46C0-9E99-13B5D8DB068D}" destId="{931AF1B9-A8BD-4C51-B740-064CF581D9F2}" srcOrd="0" destOrd="0" presId="urn:microsoft.com/office/officeart/2005/8/layout/cycle2"/>
    <dgm:cxn modelId="{EF20F44A-561C-4959-A70F-B7E75721B49C}" type="presOf" srcId="{38FFC5E1-E53C-457F-A6BD-40F1830BD1F3}" destId="{93E05243-B9E2-4058-BADC-2DEE4DB236E7}" srcOrd="1" destOrd="0" presId="urn:microsoft.com/office/officeart/2005/8/layout/cycle2"/>
    <dgm:cxn modelId="{1E9B57E9-BCA0-4A4B-9E6D-F88A3FE639D9}" srcId="{7055A297-C3C0-4D76-A8AF-F1B2B6095FA8}" destId="{FD7F9AFE-2649-4643-89CA-94AAC709D909}" srcOrd="1" destOrd="0" parTransId="{39CEC9A5-6A66-4EEA-A7AF-13388094A360}" sibTransId="{A61ED87B-96CF-422E-B1D9-BA8F101EB5B9}"/>
    <dgm:cxn modelId="{AF03D64C-4AEB-4CF6-8DB5-C85EE974A653}" type="presOf" srcId="{A61ED87B-96CF-422E-B1D9-BA8F101EB5B9}" destId="{977A6AAC-317D-4BAA-A0D3-D74A31988BCA}" srcOrd="0" destOrd="0" presId="urn:microsoft.com/office/officeart/2005/8/layout/cycle2"/>
    <dgm:cxn modelId="{FC367D05-1C07-413B-874A-17B43F65F1DD}" type="presOf" srcId="{FD7F9AFE-2649-4643-89CA-94AAC709D909}" destId="{D489F46D-3221-49AD-809F-8F69FD8EF4CD}" srcOrd="0" destOrd="0" presId="urn:microsoft.com/office/officeart/2005/8/layout/cycle2"/>
    <dgm:cxn modelId="{C9097F0E-A099-4F24-A021-B61C81687C78}" type="presOf" srcId="{A61ED87B-96CF-422E-B1D9-BA8F101EB5B9}" destId="{BB73556B-5D64-4971-9C04-956C08EF53AE}" srcOrd="1" destOrd="0" presId="urn:microsoft.com/office/officeart/2005/8/layout/cycle2"/>
    <dgm:cxn modelId="{8723C09F-C414-4092-AB89-53909DE67FB9}" type="presOf" srcId="{7055A297-C3C0-4D76-A8AF-F1B2B6095FA8}" destId="{F263535A-477A-4297-9620-2441E3132603}" srcOrd="0" destOrd="0" presId="urn:microsoft.com/office/officeart/2005/8/layout/cycle2"/>
    <dgm:cxn modelId="{6758C07F-F3A2-476B-B88C-1CE45E65CE63}" type="presOf" srcId="{6B089798-CD28-4D78-A5D9-D8EC3A58210D}" destId="{4DDCDE86-CEE6-4876-A5C2-FC9FA6A86830}" srcOrd="0" destOrd="0" presId="urn:microsoft.com/office/officeart/2005/8/layout/cycle2"/>
    <dgm:cxn modelId="{7573605A-E21E-43A9-B6F6-A7F6B99B5324}" type="presOf" srcId="{918F8264-8F02-4458-909D-564A22EA879F}" destId="{33044667-2BC6-4DE0-82EA-763699C76F56}" srcOrd="0" destOrd="0" presId="urn:microsoft.com/office/officeart/2005/8/layout/cycle2"/>
    <dgm:cxn modelId="{D9BB72D0-23E9-49BA-BE76-20AA5AE1E991}" type="presParOf" srcId="{F263535A-477A-4297-9620-2441E3132603}" destId="{33C8421A-E47B-4C40-B9BB-BCEA53278051}" srcOrd="0" destOrd="0" presId="urn:microsoft.com/office/officeart/2005/8/layout/cycle2"/>
    <dgm:cxn modelId="{724081C7-B290-4C93-AC0F-F7A5A6017EB5}" type="presParOf" srcId="{F263535A-477A-4297-9620-2441E3132603}" destId="{2F46C24A-A9CC-4655-A436-D115E96CF8AE}" srcOrd="1" destOrd="0" presId="urn:microsoft.com/office/officeart/2005/8/layout/cycle2"/>
    <dgm:cxn modelId="{F9B9D58F-3357-4583-A989-6E3190778686}" type="presParOf" srcId="{2F46C24A-A9CC-4655-A436-D115E96CF8AE}" destId="{744DC088-8EA7-4B3A-918E-5BE7EFE489BD}" srcOrd="0" destOrd="0" presId="urn:microsoft.com/office/officeart/2005/8/layout/cycle2"/>
    <dgm:cxn modelId="{65E4A561-B05C-4F05-9D8E-F467606843BB}" type="presParOf" srcId="{F263535A-477A-4297-9620-2441E3132603}" destId="{D489F46D-3221-49AD-809F-8F69FD8EF4CD}" srcOrd="2" destOrd="0" presId="urn:microsoft.com/office/officeart/2005/8/layout/cycle2"/>
    <dgm:cxn modelId="{1C202979-20ED-4D3F-9A29-986639B98316}" type="presParOf" srcId="{F263535A-477A-4297-9620-2441E3132603}" destId="{977A6AAC-317D-4BAA-A0D3-D74A31988BCA}" srcOrd="3" destOrd="0" presId="urn:microsoft.com/office/officeart/2005/8/layout/cycle2"/>
    <dgm:cxn modelId="{E6DDA3AF-06FB-4B8F-89F4-E27291CE0290}" type="presParOf" srcId="{977A6AAC-317D-4BAA-A0D3-D74A31988BCA}" destId="{BB73556B-5D64-4971-9C04-956C08EF53AE}" srcOrd="0" destOrd="0" presId="urn:microsoft.com/office/officeart/2005/8/layout/cycle2"/>
    <dgm:cxn modelId="{560F9B88-361F-453A-B14A-FA97AB789BEA}" type="presParOf" srcId="{F263535A-477A-4297-9620-2441E3132603}" destId="{4DDCDE86-CEE6-4876-A5C2-FC9FA6A86830}" srcOrd="4" destOrd="0" presId="urn:microsoft.com/office/officeart/2005/8/layout/cycle2"/>
    <dgm:cxn modelId="{2C6E5151-6571-4A6B-808E-80104868362F}" type="presParOf" srcId="{F263535A-477A-4297-9620-2441E3132603}" destId="{38851B8D-9C45-46A3-9609-3851E4DBB46E}" srcOrd="5" destOrd="0" presId="urn:microsoft.com/office/officeart/2005/8/layout/cycle2"/>
    <dgm:cxn modelId="{CA63439B-303E-43FC-9193-9490315F2BA9}" type="presParOf" srcId="{38851B8D-9C45-46A3-9609-3851E4DBB46E}" destId="{983A2604-55A9-44A0-8E45-0F8E5993EC77}" srcOrd="0" destOrd="0" presId="urn:microsoft.com/office/officeart/2005/8/layout/cycle2"/>
    <dgm:cxn modelId="{9E55E6F7-776E-41D5-83B3-0805BA65F7EC}" type="presParOf" srcId="{F263535A-477A-4297-9620-2441E3132603}" destId="{A99E92A0-D6C6-4731-A9F1-2171334D8443}" srcOrd="6" destOrd="0" presId="urn:microsoft.com/office/officeart/2005/8/layout/cycle2"/>
    <dgm:cxn modelId="{837113B8-3CBD-4935-965B-DD667AFB9FD2}" type="presParOf" srcId="{F263535A-477A-4297-9620-2441E3132603}" destId="{CC400001-3CB1-48EC-8C00-ECB34AE1E285}" srcOrd="7" destOrd="0" presId="urn:microsoft.com/office/officeart/2005/8/layout/cycle2"/>
    <dgm:cxn modelId="{50740844-2346-423A-83C1-6AFFB1BCD095}" type="presParOf" srcId="{CC400001-3CB1-48EC-8C00-ECB34AE1E285}" destId="{93E05243-B9E2-4058-BADC-2DEE4DB236E7}" srcOrd="0" destOrd="0" presId="urn:microsoft.com/office/officeart/2005/8/layout/cycle2"/>
    <dgm:cxn modelId="{9ED41942-0D3B-44CB-8639-531DB1558EE9}" type="presParOf" srcId="{F263535A-477A-4297-9620-2441E3132603}" destId="{33044667-2BC6-4DE0-82EA-763699C76F56}" srcOrd="8" destOrd="0" presId="urn:microsoft.com/office/officeart/2005/8/layout/cycle2"/>
    <dgm:cxn modelId="{321CA5AB-C4D8-439E-ACC0-1416377A2758}" type="presParOf" srcId="{F263535A-477A-4297-9620-2441E3132603}" destId="{931AF1B9-A8BD-4C51-B740-064CF581D9F2}" srcOrd="9" destOrd="0" presId="urn:microsoft.com/office/officeart/2005/8/layout/cycle2"/>
    <dgm:cxn modelId="{BB90966A-05E1-4630-A27C-1F90C4406689}" type="presParOf" srcId="{931AF1B9-A8BD-4C51-B740-064CF581D9F2}" destId="{F349CEDE-5795-46D6-8978-F804999440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A04082-A954-4ADD-8DA3-C5E1063F58CF}" type="doc">
      <dgm:prSet loTypeId="urn:microsoft.com/office/officeart/2005/8/layout/arrow2" loCatId="process" qsTypeId="urn:microsoft.com/office/officeart/2005/8/quickstyle/simple1" qsCatId="simple" csTypeId="urn:microsoft.com/office/officeart/2005/8/colors/accent3_1" csCatId="accent3" phldr="1"/>
      <dgm:spPr/>
    </dgm:pt>
    <dgm:pt modelId="{DE1A67BF-C9AF-4884-AB8C-0DFAEC026684}">
      <dgm:prSet phldrT="[Texto]" custT="1"/>
      <dgm:spPr/>
      <dgm:t>
        <a:bodyPr/>
        <a:lstStyle/>
        <a:p>
          <a:r>
            <a:rPr lang="en-US" sz="2400" b="1" dirty="0" err="1" smtClean="0"/>
            <a:t>Población</a:t>
          </a:r>
          <a:r>
            <a:rPr lang="en-US" sz="2400" b="1" dirty="0" smtClean="0"/>
            <a:t> </a:t>
          </a:r>
          <a:r>
            <a:rPr lang="en-US" sz="2400" b="1" dirty="0" err="1" smtClean="0"/>
            <a:t>Objetivo</a:t>
          </a:r>
          <a:endParaRPr lang="en-US" sz="2400" b="1" dirty="0"/>
        </a:p>
      </dgm:t>
    </dgm:pt>
    <dgm:pt modelId="{8DB91C02-0CEB-4C6F-9A22-667B5639FC17}" type="parTrans" cxnId="{D9A17394-9875-40DD-B992-06C2FE6C9A79}">
      <dgm:prSet/>
      <dgm:spPr/>
      <dgm:t>
        <a:bodyPr/>
        <a:lstStyle/>
        <a:p>
          <a:endParaRPr lang="en-US"/>
        </a:p>
      </dgm:t>
    </dgm:pt>
    <dgm:pt modelId="{30D409AE-332A-4A47-9FDB-7901003FB217}" type="sibTrans" cxnId="{D9A17394-9875-40DD-B992-06C2FE6C9A79}">
      <dgm:prSet/>
      <dgm:spPr/>
      <dgm:t>
        <a:bodyPr/>
        <a:lstStyle/>
        <a:p>
          <a:endParaRPr lang="en-US"/>
        </a:p>
      </dgm:t>
    </dgm:pt>
    <dgm:pt modelId="{A2BB754C-D7D5-4DB0-B1C6-431646F826E8}">
      <dgm:prSet phldrT="[Texto]" custT="1"/>
      <dgm:spPr/>
      <dgm:t>
        <a:bodyPr/>
        <a:lstStyle/>
        <a:p>
          <a:r>
            <a:rPr lang="en-US" sz="2400" b="1" dirty="0" err="1" smtClean="0"/>
            <a:t>Encuestas</a:t>
          </a:r>
          <a:endParaRPr lang="en-US" sz="2400" b="1" dirty="0"/>
        </a:p>
      </dgm:t>
    </dgm:pt>
    <dgm:pt modelId="{10F7EEDA-22BB-408B-8B89-C138041E2F05}" type="parTrans" cxnId="{DF885F10-E7B1-4F02-A25F-8BAFC3D2A0DD}">
      <dgm:prSet/>
      <dgm:spPr/>
      <dgm:t>
        <a:bodyPr/>
        <a:lstStyle/>
        <a:p>
          <a:endParaRPr lang="en-US"/>
        </a:p>
      </dgm:t>
    </dgm:pt>
    <dgm:pt modelId="{BA06ED17-5E86-4A88-9D87-2D2DDE3D7AF2}" type="sibTrans" cxnId="{DF885F10-E7B1-4F02-A25F-8BAFC3D2A0DD}">
      <dgm:prSet/>
      <dgm:spPr/>
      <dgm:t>
        <a:bodyPr/>
        <a:lstStyle/>
        <a:p>
          <a:endParaRPr lang="en-US"/>
        </a:p>
      </dgm:t>
    </dgm:pt>
    <dgm:pt modelId="{16F77E47-C873-451B-9059-3B73148B640A}">
      <dgm:prSet phldrT="[Texto]" custT="1"/>
      <dgm:spPr/>
      <dgm:t>
        <a:bodyPr/>
        <a:lstStyle/>
        <a:p>
          <a:r>
            <a:rPr lang="en-US" sz="2400" b="1" dirty="0" smtClean="0"/>
            <a:t>Internet</a:t>
          </a:r>
          <a:endParaRPr lang="en-US" sz="2400" b="1" dirty="0"/>
        </a:p>
      </dgm:t>
    </dgm:pt>
    <dgm:pt modelId="{0F1956F5-8DAB-4E96-9EFB-FE0E0EE2054A}" type="parTrans" cxnId="{7EA2F47C-01AD-4614-928E-0E4C26A150D3}">
      <dgm:prSet/>
      <dgm:spPr/>
      <dgm:t>
        <a:bodyPr/>
        <a:lstStyle/>
        <a:p>
          <a:endParaRPr lang="en-US"/>
        </a:p>
      </dgm:t>
    </dgm:pt>
    <dgm:pt modelId="{B5A379C2-4868-42AA-8E0B-DEC1B62CBDAA}" type="sibTrans" cxnId="{7EA2F47C-01AD-4614-928E-0E4C26A150D3}">
      <dgm:prSet/>
      <dgm:spPr/>
      <dgm:t>
        <a:bodyPr/>
        <a:lstStyle/>
        <a:p>
          <a:endParaRPr lang="en-US"/>
        </a:p>
      </dgm:t>
    </dgm:pt>
    <dgm:pt modelId="{DE78C9A0-31A4-4AA0-8802-081F24D8DFB8}" type="pres">
      <dgm:prSet presAssocID="{04A04082-A954-4ADD-8DA3-C5E1063F58CF}" presName="arrowDiagram" presStyleCnt="0">
        <dgm:presLayoutVars>
          <dgm:chMax val="5"/>
          <dgm:dir/>
          <dgm:resizeHandles val="exact"/>
        </dgm:presLayoutVars>
      </dgm:prSet>
      <dgm:spPr/>
    </dgm:pt>
    <dgm:pt modelId="{A74C5D07-3C5F-4A65-AC69-E7B3C28A5E5D}" type="pres">
      <dgm:prSet presAssocID="{04A04082-A954-4ADD-8DA3-C5E1063F58CF}" presName="arrow" presStyleLbl="bgShp" presStyleIdx="0" presStyleCnt="1"/>
      <dgm:spPr>
        <a:solidFill>
          <a:srgbClr val="FF0066"/>
        </a:solidFill>
      </dgm:spPr>
    </dgm:pt>
    <dgm:pt modelId="{F37D007D-1848-4AFB-A1C4-62A161255BB2}" type="pres">
      <dgm:prSet presAssocID="{04A04082-A954-4ADD-8DA3-C5E1063F58CF}" presName="arrowDiagram3" presStyleCnt="0"/>
      <dgm:spPr/>
    </dgm:pt>
    <dgm:pt modelId="{EF93E307-3085-4993-B0E0-F426B945C536}" type="pres">
      <dgm:prSet presAssocID="{DE1A67BF-C9AF-4884-AB8C-0DFAEC026684}" presName="bullet3a" presStyleLbl="node1" presStyleIdx="0" presStyleCnt="3"/>
      <dgm:spPr/>
    </dgm:pt>
    <dgm:pt modelId="{EF2CA668-A917-448A-82C5-FA04B499C164}" type="pres">
      <dgm:prSet presAssocID="{DE1A67BF-C9AF-4884-AB8C-0DFAEC026684}" presName="textBox3a" presStyleLbl="revTx" presStyleIdx="0" presStyleCnt="3" custScaleX="133205" custLinFactNeighborX="24088" custLinFactNeighborY="12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F71AC-4FB1-4101-A51D-12735A06B06C}" type="pres">
      <dgm:prSet presAssocID="{A2BB754C-D7D5-4DB0-B1C6-431646F826E8}" presName="bullet3b" presStyleLbl="node1" presStyleIdx="1" presStyleCnt="3"/>
      <dgm:spPr/>
    </dgm:pt>
    <dgm:pt modelId="{195A940D-3E4F-4508-A1CC-974BA5704DF0}" type="pres">
      <dgm:prSet presAssocID="{A2BB754C-D7D5-4DB0-B1C6-431646F826E8}" presName="textBox3b" presStyleLbl="revTx" presStyleIdx="1" presStyleCnt="3" custScaleX="137811" custScaleY="62094" custLinFactNeighborX="14766" custLinFactNeighborY="-4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ACCB39-9A28-4BEF-AFFE-FEE915F39A6D}" type="pres">
      <dgm:prSet presAssocID="{16F77E47-C873-451B-9059-3B73148B640A}" presName="bullet3c" presStyleLbl="node1" presStyleIdx="2" presStyleCnt="3"/>
      <dgm:spPr/>
    </dgm:pt>
    <dgm:pt modelId="{98639AAD-E359-42AE-B836-994391702F36}" type="pres">
      <dgm:prSet presAssocID="{16F77E47-C873-451B-9059-3B73148B640A}" presName="textBox3c" presStyleLbl="revTx" presStyleIdx="2" presStyleCnt="3" custLinFactNeighborX="5077" custLinFactNeighborY="117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FBA520-921D-4DA7-9134-A4B191125AA0}" type="presOf" srcId="{16F77E47-C873-451B-9059-3B73148B640A}" destId="{98639AAD-E359-42AE-B836-994391702F36}" srcOrd="0" destOrd="0" presId="urn:microsoft.com/office/officeart/2005/8/layout/arrow2"/>
    <dgm:cxn modelId="{DF885F10-E7B1-4F02-A25F-8BAFC3D2A0DD}" srcId="{04A04082-A954-4ADD-8DA3-C5E1063F58CF}" destId="{A2BB754C-D7D5-4DB0-B1C6-431646F826E8}" srcOrd="1" destOrd="0" parTransId="{10F7EEDA-22BB-408B-8B89-C138041E2F05}" sibTransId="{BA06ED17-5E86-4A88-9D87-2D2DDE3D7AF2}"/>
    <dgm:cxn modelId="{D9A17394-9875-40DD-B992-06C2FE6C9A79}" srcId="{04A04082-A954-4ADD-8DA3-C5E1063F58CF}" destId="{DE1A67BF-C9AF-4884-AB8C-0DFAEC026684}" srcOrd="0" destOrd="0" parTransId="{8DB91C02-0CEB-4C6F-9A22-667B5639FC17}" sibTransId="{30D409AE-332A-4A47-9FDB-7901003FB217}"/>
    <dgm:cxn modelId="{7EA2F47C-01AD-4614-928E-0E4C26A150D3}" srcId="{04A04082-A954-4ADD-8DA3-C5E1063F58CF}" destId="{16F77E47-C873-451B-9059-3B73148B640A}" srcOrd="2" destOrd="0" parTransId="{0F1956F5-8DAB-4E96-9EFB-FE0E0EE2054A}" sibTransId="{B5A379C2-4868-42AA-8E0B-DEC1B62CBDAA}"/>
    <dgm:cxn modelId="{DBB33BC8-6823-4879-9315-D8DC6DA74FFD}" type="presOf" srcId="{04A04082-A954-4ADD-8DA3-C5E1063F58CF}" destId="{DE78C9A0-31A4-4AA0-8802-081F24D8DFB8}" srcOrd="0" destOrd="0" presId="urn:microsoft.com/office/officeart/2005/8/layout/arrow2"/>
    <dgm:cxn modelId="{430E9C62-105C-429A-8202-0106514C8342}" type="presOf" srcId="{A2BB754C-D7D5-4DB0-B1C6-431646F826E8}" destId="{195A940D-3E4F-4508-A1CC-974BA5704DF0}" srcOrd="0" destOrd="0" presId="urn:microsoft.com/office/officeart/2005/8/layout/arrow2"/>
    <dgm:cxn modelId="{D6DC2CCB-812B-40DE-BCB1-F5C39BDB77F0}" type="presOf" srcId="{DE1A67BF-C9AF-4884-AB8C-0DFAEC026684}" destId="{EF2CA668-A917-448A-82C5-FA04B499C164}" srcOrd="0" destOrd="0" presId="urn:microsoft.com/office/officeart/2005/8/layout/arrow2"/>
    <dgm:cxn modelId="{C6CD3810-F7E5-4622-8D3A-8EBA74FD04C3}" type="presParOf" srcId="{DE78C9A0-31A4-4AA0-8802-081F24D8DFB8}" destId="{A74C5D07-3C5F-4A65-AC69-E7B3C28A5E5D}" srcOrd="0" destOrd="0" presId="urn:microsoft.com/office/officeart/2005/8/layout/arrow2"/>
    <dgm:cxn modelId="{506752C7-7C46-4F2A-B76C-EF2FB673A658}" type="presParOf" srcId="{DE78C9A0-31A4-4AA0-8802-081F24D8DFB8}" destId="{F37D007D-1848-4AFB-A1C4-62A161255BB2}" srcOrd="1" destOrd="0" presId="urn:microsoft.com/office/officeart/2005/8/layout/arrow2"/>
    <dgm:cxn modelId="{115E8943-F864-47AE-B08D-961903AB40EA}" type="presParOf" srcId="{F37D007D-1848-4AFB-A1C4-62A161255BB2}" destId="{EF93E307-3085-4993-B0E0-F426B945C536}" srcOrd="0" destOrd="0" presId="urn:microsoft.com/office/officeart/2005/8/layout/arrow2"/>
    <dgm:cxn modelId="{D011BF64-DD32-48C3-8CE6-72D7090F831A}" type="presParOf" srcId="{F37D007D-1848-4AFB-A1C4-62A161255BB2}" destId="{EF2CA668-A917-448A-82C5-FA04B499C164}" srcOrd="1" destOrd="0" presId="urn:microsoft.com/office/officeart/2005/8/layout/arrow2"/>
    <dgm:cxn modelId="{7A50E1AF-E99C-4FE8-8EF1-14E1141AC51D}" type="presParOf" srcId="{F37D007D-1848-4AFB-A1C4-62A161255BB2}" destId="{8BCF71AC-4FB1-4101-A51D-12735A06B06C}" srcOrd="2" destOrd="0" presId="urn:microsoft.com/office/officeart/2005/8/layout/arrow2"/>
    <dgm:cxn modelId="{4C3348D6-1AEC-4CE4-B3CE-807A1F37006C}" type="presParOf" srcId="{F37D007D-1848-4AFB-A1C4-62A161255BB2}" destId="{195A940D-3E4F-4508-A1CC-974BA5704DF0}" srcOrd="3" destOrd="0" presId="urn:microsoft.com/office/officeart/2005/8/layout/arrow2"/>
    <dgm:cxn modelId="{99055826-736E-4BFE-9B4C-09D732D48D8F}" type="presParOf" srcId="{F37D007D-1848-4AFB-A1C4-62A161255BB2}" destId="{42ACCB39-9A28-4BEF-AFFE-FEE915F39A6D}" srcOrd="4" destOrd="0" presId="urn:microsoft.com/office/officeart/2005/8/layout/arrow2"/>
    <dgm:cxn modelId="{6871F2F7-A099-48E4-957F-DF872075671A}" type="presParOf" srcId="{F37D007D-1848-4AFB-A1C4-62A161255BB2}" destId="{98639AAD-E359-42AE-B836-994391702F3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C5CC7C-91AB-4C2D-8F83-845BBDC65C72}" type="doc">
      <dgm:prSet loTypeId="urn:microsoft.com/office/officeart/2005/8/layout/vList4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D5153DF-9E82-4D74-A501-2CF227372F1B}">
      <dgm:prSet phldrT="[Texto]"/>
      <dgm:spPr/>
      <dgm:t>
        <a:bodyPr/>
        <a:lstStyle/>
        <a:p>
          <a:r>
            <a:rPr lang="en-US" dirty="0" err="1" smtClean="0"/>
            <a:t>Poder</a:t>
          </a:r>
          <a:r>
            <a:rPr lang="en-US" dirty="0" smtClean="0"/>
            <a:t> de </a:t>
          </a:r>
          <a:r>
            <a:rPr lang="en-US" dirty="0" err="1" smtClean="0"/>
            <a:t>negociación</a:t>
          </a:r>
          <a:r>
            <a:rPr lang="en-US" dirty="0" smtClean="0"/>
            <a:t> de los </a:t>
          </a:r>
          <a:r>
            <a:rPr lang="en-US" dirty="0" err="1" smtClean="0"/>
            <a:t>proveedores</a:t>
          </a:r>
          <a:endParaRPr lang="en-US" dirty="0"/>
        </a:p>
      </dgm:t>
    </dgm:pt>
    <dgm:pt modelId="{3E466D36-F4BC-45DB-A44A-06E8CC093598}" type="parTrans" cxnId="{DB342EBA-E07A-4949-B4FC-FEDED2A5AC93}">
      <dgm:prSet/>
      <dgm:spPr/>
      <dgm:t>
        <a:bodyPr/>
        <a:lstStyle/>
        <a:p>
          <a:endParaRPr lang="en-US"/>
        </a:p>
      </dgm:t>
    </dgm:pt>
    <dgm:pt modelId="{5AC9918D-B2E3-459A-8F87-3CD27EBA5B93}" type="sibTrans" cxnId="{DB342EBA-E07A-4949-B4FC-FEDED2A5AC93}">
      <dgm:prSet/>
      <dgm:spPr/>
      <dgm:t>
        <a:bodyPr/>
        <a:lstStyle/>
        <a:p>
          <a:endParaRPr lang="en-US"/>
        </a:p>
      </dgm:t>
    </dgm:pt>
    <dgm:pt modelId="{CE7E71DD-8B77-4CBD-A7C3-22C291DF9184}">
      <dgm:prSet phldrT="[Texto]"/>
      <dgm:spPr/>
      <dgm:t>
        <a:bodyPr/>
        <a:lstStyle/>
        <a:p>
          <a:r>
            <a:rPr lang="en-US" dirty="0" err="1" smtClean="0"/>
            <a:t>Amenaza</a:t>
          </a:r>
          <a:r>
            <a:rPr lang="en-US" dirty="0" smtClean="0"/>
            <a:t> de los </a:t>
          </a:r>
          <a:r>
            <a:rPr lang="en-US" dirty="0" err="1" smtClean="0"/>
            <a:t>productos</a:t>
          </a:r>
          <a:r>
            <a:rPr lang="en-US" dirty="0" smtClean="0"/>
            <a:t> o </a:t>
          </a:r>
          <a:r>
            <a:rPr lang="en-US" dirty="0" err="1" smtClean="0"/>
            <a:t>servicios</a:t>
          </a:r>
          <a:r>
            <a:rPr lang="en-US" dirty="0" smtClean="0"/>
            <a:t> </a:t>
          </a:r>
          <a:r>
            <a:rPr lang="en-US" dirty="0" err="1" smtClean="0"/>
            <a:t>substitutos</a:t>
          </a:r>
          <a:endParaRPr lang="en-US" dirty="0"/>
        </a:p>
      </dgm:t>
    </dgm:pt>
    <dgm:pt modelId="{0F3EA1BA-9535-4D64-A652-006EDC9156BC}" type="parTrans" cxnId="{D5C6FA70-EDA9-455D-8060-5D0A79F49727}">
      <dgm:prSet/>
      <dgm:spPr/>
      <dgm:t>
        <a:bodyPr/>
        <a:lstStyle/>
        <a:p>
          <a:endParaRPr lang="en-US"/>
        </a:p>
      </dgm:t>
    </dgm:pt>
    <dgm:pt modelId="{AF9A35AD-BF39-4B6E-ABBD-F024E8F8C1DE}" type="sibTrans" cxnId="{D5C6FA70-EDA9-455D-8060-5D0A79F49727}">
      <dgm:prSet/>
      <dgm:spPr/>
      <dgm:t>
        <a:bodyPr/>
        <a:lstStyle/>
        <a:p>
          <a:endParaRPr lang="en-US"/>
        </a:p>
      </dgm:t>
    </dgm:pt>
    <dgm:pt modelId="{1C9D6385-83D2-4EE7-83E0-1D8A30A86B01}">
      <dgm:prSet/>
      <dgm:spPr/>
      <dgm:t>
        <a:bodyPr/>
        <a:lstStyle/>
        <a:p>
          <a:r>
            <a:rPr lang="en-US" dirty="0" err="1" smtClean="0"/>
            <a:t>Amenaza</a:t>
          </a:r>
          <a:r>
            <a:rPr lang="en-US" dirty="0" smtClean="0"/>
            <a:t> de los </a:t>
          </a:r>
          <a:r>
            <a:rPr lang="en-US" dirty="0" err="1" smtClean="0"/>
            <a:t>nuevos</a:t>
          </a:r>
          <a:r>
            <a:rPr lang="en-US" dirty="0" smtClean="0"/>
            <a:t> </a:t>
          </a:r>
          <a:r>
            <a:rPr lang="en-US" dirty="0" err="1" smtClean="0"/>
            <a:t>competidores</a:t>
          </a:r>
          <a:endParaRPr lang="en-US" dirty="0"/>
        </a:p>
      </dgm:t>
    </dgm:pt>
    <dgm:pt modelId="{02D0987E-795A-474A-A198-0FC33F55444F}" type="parTrans" cxnId="{0B1797A1-49E5-4523-A2DB-9726E837355B}">
      <dgm:prSet/>
      <dgm:spPr/>
      <dgm:t>
        <a:bodyPr/>
        <a:lstStyle/>
        <a:p>
          <a:endParaRPr lang="en-US"/>
        </a:p>
      </dgm:t>
    </dgm:pt>
    <dgm:pt modelId="{F42E3962-AC49-4528-BB5A-328554EC7D1C}" type="sibTrans" cxnId="{0B1797A1-49E5-4523-A2DB-9726E837355B}">
      <dgm:prSet/>
      <dgm:spPr/>
      <dgm:t>
        <a:bodyPr/>
        <a:lstStyle/>
        <a:p>
          <a:endParaRPr lang="en-US"/>
        </a:p>
      </dgm:t>
    </dgm:pt>
    <dgm:pt modelId="{D278C268-694E-47C7-9784-24CBB9CCBC4C}">
      <dgm:prSet/>
      <dgm:spPr/>
      <dgm:t>
        <a:bodyPr/>
        <a:lstStyle/>
        <a:p>
          <a:r>
            <a:rPr lang="en-US" dirty="0" err="1" smtClean="0"/>
            <a:t>Rivalidad</a:t>
          </a:r>
          <a:r>
            <a:rPr lang="en-US" dirty="0" smtClean="0"/>
            <a:t> entre los </a:t>
          </a:r>
          <a:r>
            <a:rPr lang="en-US" dirty="0" err="1" smtClean="0"/>
            <a:t>competidores</a:t>
          </a:r>
          <a:r>
            <a:rPr lang="en-US" dirty="0" smtClean="0"/>
            <a:t> </a:t>
          </a:r>
          <a:r>
            <a:rPr lang="en-US" dirty="0" err="1" smtClean="0"/>
            <a:t>existentes</a:t>
          </a:r>
          <a:endParaRPr lang="en-US" dirty="0"/>
        </a:p>
      </dgm:t>
    </dgm:pt>
    <dgm:pt modelId="{33E60753-3A28-43D9-84D5-0FC1C175E0E6}" type="parTrans" cxnId="{CF3F504C-5D6C-478E-AAAF-0D3001A34B15}">
      <dgm:prSet/>
      <dgm:spPr/>
      <dgm:t>
        <a:bodyPr/>
        <a:lstStyle/>
        <a:p>
          <a:endParaRPr lang="en-US"/>
        </a:p>
      </dgm:t>
    </dgm:pt>
    <dgm:pt modelId="{986F85D5-072B-420C-8345-357977BF8C15}" type="sibTrans" cxnId="{CF3F504C-5D6C-478E-AAAF-0D3001A34B15}">
      <dgm:prSet/>
      <dgm:spPr/>
      <dgm:t>
        <a:bodyPr/>
        <a:lstStyle/>
        <a:p>
          <a:endParaRPr lang="en-US"/>
        </a:p>
      </dgm:t>
    </dgm:pt>
    <dgm:pt modelId="{00FE15F1-025C-474C-8B91-B30456F5BBEF}">
      <dgm:prSet/>
      <dgm:spPr/>
      <dgm:t>
        <a:bodyPr/>
        <a:lstStyle/>
        <a:p>
          <a:r>
            <a:rPr lang="en-US" dirty="0" err="1" smtClean="0"/>
            <a:t>Poder</a:t>
          </a:r>
          <a:r>
            <a:rPr lang="en-US" dirty="0" smtClean="0"/>
            <a:t> de </a:t>
          </a:r>
          <a:r>
            <a:rPr lang="en-US" dirty="0" err="1" smtClean="0"/>
            <a:t>negociación</a:t>
          </a:r>
          <a:r>
            <a:rPr lang="en-US" dirty="0" smtClean="0"/>
            <a:t> de los </a:t>
          </a:r>
          <a:r>
            <a:rPr lang="en-US" dirty="0" err="1" smtClean="0"/>
            <a:t>clientes</a:t>
          </a:r>
          <a:endParaRPr lang="en-US" dirty="0"/>
        </a:p>
      </dgm:t>
    </dgm:pt>
    <dgm:pt modelId="{6B5CD315-4793-4338-8B48-9403ECF1BEA1}" type="parTrans" cxnId="{CC3E235C-0332-4A6A-B5AC-E564B264A3BF}">
      <dgm:prSet/>
      <dgm:spPr/>
      <dgm:t>
        <a:bodyPr/>
        <a:lstStyle/>
        <a:p>
          <a:endParaRPr lang="en-US"/>
        </a:p>
      </dgm:t>
    </dgm:pt>
    <dgm:pt modelId="{92548E6F-09DA-4571-B0FA-1BE924AAA725}" type="sibTrans" cxnId="{CC3E235C-0332-4A6A-B5AC-E564B264A3BF}">
      <dgm:prSet/>
      <dgm:spPr/>
      <dgm:t>
        <a:bodyPr/>
        <a:lstStyle/>
        <a:p>
          <a:endParaRPr lang="en-US"/>
        </a:p>
      </dgm:t>
    </dgm:pt>
    <dgm:pt modelId="{BD8AE941-033F-413C-B693-A24231296581}" type="pres">
      <dgm:prSet presAssocID="{55C5CC7C-91AB-4C2D-8F83-845BBDC65C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93723E8-552A-4FA7-A4E2-985D2BFC1504}" type="pres">
      <dgm:prSet presAssocID="{00FE15F1-025C-474C-8B91-B30456F5BBEF}" presName="comp" presStyleCnt="0"/>
      <dgm:spPr/>
    </dgm:pt>
    <dgm:pt modelId="{BB35CF9C-788A-49C7-846E-F079F43254D5}" type="pres">
      <dgm:prSet presAssocID="{00FE15F1-025C-474C-8B91-B30456F5BBEF}" presName="box" presStyleLbl="node1" presStyleIdx="0" presStyleCnt="5" custLinFactNeighborX="-1181" custLinFactNeighborY="-24117"/>
      <dgm:spPr/>
      <dgm:t>
        <a:bodyPr/>
        <a:lstStyle/>
        <a:p>
          <a:endParaRPr lang="es-EC"/>
        </a:p>
      </dgm:t>
    </dgm:pt>
    <dgm:pt modelId="{75D63C2C-8870-4FFC-A035-AA0463806F04}" type="pres">
      <dgm:prSet presAssocID="{00FE15F1-025C-474C-8B91-B30456F5BBEF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015DE3-57CF-4764-BA10-8764D18E8D3C}" type="pres">
      <dgm:prSet presAssocID="{00FE15F1-025C-474C-8B91-B30456F5BBEF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D8300A-5331-4F02-9D0C-78C99120A1FD}" type="pres">
      <dgm:prSet presAssocID="{92548E6F-09DA-4571-B0FA-1BE924AAA725}" presName="spacer" presStyleCnt="0"/>
      <dgm:spPr/>
    </dgm:pt>
    <dgm:pt modelId="{E0D5BE76-C27D-42B0-839F-0A241AA0062F}" type="pres">
      <dgm:prSet presAssocID="{DD5153DF-9E82-4D74-A501-2CF227372F1B}" presName="comp" presStyleCnt="0"/>
      <dgm:spPr/>
    </dgm:pt>
    <dgm:pt modelId="{43C3FD12-5B24-4470-BBAF-863607E3B716}" type="pres">
      <dgm:prSet presAssocID="{DD5153DF-9E82-4D74-A501-2CF227372F1B}" presName="box" presStyleLbl="node1" presStyleIdx="1" presStyleCnt="5"/>
      <dgm:spPr/>
      <dgm:t>
        <a:bodyPr/>
        <a:lstStyle/>
        <a:p>
          <a:endParaRPr lang="en-US"/>
        </a:p>
      </dgm:t>
    </dgm:pt>
    <dgm:pt modelId="{08F0FB3F-443D-459C-8BEB-C9BC1D006CA5}" type="pres">
      <dgm:prSet presAssocID="{DD5153DF-9E82-4D74-A501-2CF227372F1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BA6701F-BE57-45AA-B92E-06162FB84086}" type="pres">
      <dgm:prSet presAssocID="{DD5153DF-9E82-4D74-A501-2CF227372F1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8ED69-7DD5-4D37-A748-54C1E0ADADA4}" type="pres">
      <dgm:prSet presAssocID="{5AC9918D-B2E3-459A-8F87-3CD27EBA5B93}" presName="spacer" presStyleCnt="0"/>
      <dgm:spPr/>
    </dgm:pt>
    <dgm:pt modelId="{B36353FB-BDC7-498F-89AB-54CC627E567D}" type="pres">
      <dgm:prSet presAssocID="{1C9D6385-83D2-4EE7-83E0-1D8A30A86B01}" presName="comp" presStyleCnt="0"/>
      <dgm:spPr/>
    </dgm:pt>
    <dgm:pt modelId="{433EC170-01A1-4670-8BD1-5D122B881B6B}" type="pres">
      <dgm:prSet presAssocID="{1C9D6385-83D2-4EE7-83E0-1D8A30A86B01}" presName="box" presStyleLbl="node1" presStyleIdx="2" presStyleCnt="5"/>
      <dgm:spPr/>
      <dgm:t>
        <a:bodyPr/>
        <a:lstStyle/>
        <a:p>
          <a:endParaRPr lang="es-EC"/>
        </a:p>
      </dgm:t>
    </dgm:pt>
    <dgm:pt modelId="{E3F75916-0DE4-4FEE-A8F1-86336EC61533}" type="pres">
      <dgm:prSet presAssocID="{1C9D6385-83D2-4EE7-83E0-1D8A30A86B01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2DD0009-A7BA-4EFE-A0B9-12D2D2CF76B5}" type="pres">
      <dgm:prSet presAssocID="{1C9D6385-83D2-4EE7-83E0-1D8A30A86B0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E29CB9-2FEB-4B8F-A87A-EBFCF85CF884}" type="pres">
      <dgm:prSet presAssocID="{F42E3962-AC49-4528-BB5A-328554EC7D1C}" presName="spacer" presStyleCnt="0"/>
      <dgm:spPr/>
    </dgm:pt>
    <dgm:pt modelId="{D57B6C00-2EAE-47F9-B657-83EE4B2DDA62}" type="pres">
      <dgm:prSet presAssocID="{CE7E71DD-8B77-4CBD-A7C3-22C291DF9184}" presName="comp" presStyleCnt="0"/>
      <dgm:spPr/>
    </dgm:pt>
    <dgm:pt modelId="{800E99AA-CDCD-4E84-85A6-7A7076C3DA29}" type="pres">
      <dgm:prSet presAssocID="{CE7E71DD-8B77-4CBD-A7C3-22C291DF9184}" presName="box" presStyleLbl="node1" presStyleIdx="3" presStyleCnt="5"/>
      <dgm:spPr/>
      <dgm:t>
        <a:bodyPr/>
        <a:lstStyle/>
        <a:p>
          <a:endParaRPr lang="en-US"/>
        </a:p>
      </dgm:t>
    </dgm:pt>
    <dgm:pt modelId="{65AA3BFB-72AE-49D4-AF6B-A943AD3179E5}" type="pres">
      <dgm:prSet presAssocID="{CE7E71DD-8B77-4CBD-A7C3-22C291DF9184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3BD0FC7-DF1B-4ADA-93E7-964D21EBDC71}" type="pres">
      <dgm:prSet presAssocID="{CE7E71DD-8B77-4CBD-A7C3-22C291DF918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FA96A-BB05-4F2A-B9A0-88D02EA5631A}" type="pres">
      <dgm:prSet presAssocID="{AF9A35AD-BF39-4B6E-ABBD-F024E8F8C1DE}" presName="spacer" presStyleCnt="0"/>
      <dgm:spPr/>
    </dgm:pt>
    <dgm:pt modelId="{CE452CC0-1F56-42C3-A9B0-DA0E7D3A8C6C}" type="pres">
      <dgm:prSet presAssocID="{D278C268-694E-47C7-9784-24CBB9CCBC4C}" presName="comp" presStyleCnt="0"/>
      <dgm:spPr/>
    </dgm:pt>
    <dgm:pt modelId="{7BE75D5C-0A37-47F6-B214-61BD45BBD00E}" type="pres">
      <dgm:prSet presAssocID="{D278C268-694E-47C7-9784-24CBB9CCBC4C}" presName="box" presStyleLbl="node1" presStyleIdx="4" presStyleCnt="5"/>
      <dgm:spPr/>
      <dgm:t>
        <a:bodyPr/>
        <a:lstStyle/>
        <a:p>
          <a:endParaRPr lang="es-EC"/>
        </a:p>
      </dgm:t>
    </dgm:pt>
    <dgm:pt modelId="{1B70DEEB-CB8E-4568-9CF0-D21ABE917118}" type="pres">
      <dgm:prSet presAssocID="{D278C268-694E-47C7-9784-24CBB9CCBC4C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B9B019D-1542-48D3-B25B-9B4ACD5AD2C7}" type="pres">
      <dgm:prSet presAssocID="{D278C268-694E-47C7-9784-24CBB9CCBC4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342EBA-E07A-4949-B4FC-FEDED2A5AC93}" srcId="{55C5CC7C-91AB-4C2D-8F83-845BBDC65C72}" destId="{DD5153DF-9E82-4D74-A501-2CF227372F1B}" srcOrd="1" destOrd="0" parTransId="{3E466D36-F4BC-45DB-A44A-06E8CC093598}" sibTransId="{5AC9918D-B2E3-459A-8F87-3CD27EBA5B93}"/>
    <dgm:cxn modelId="{A1BD327E-E4C5-4510-A8B4-19FA88FB708F}" type="presOf" srcId="{00FE15F1-025C-474C-8B91-B30456F5BBEF}" destId="{4E015DE3-57CF-4764-BA10-8764D18E8D3C}" srcOrd="1" destOrd="0" presId="urn:microsoft.com/office/officeart/2005/8/layout/vList4"/>
    <dgm:cxn modelId="{38463F07-D071-4BDB-BD7D-2D53BE99CA3A}" type="presOf" srcId="{DD5153DF-9E82-4D74-A501-2CF227372F1B}" destId="{43C3FD12-5B24-4470-BBAF-863607E3B716}" srcOrd="0" destOrd="0" presId="urn:microsoft.com/office/officeart/2005/8/layout/vList4"/>
    <dgm:cxn modelId="{0B1797A1-49E5-4523-A2DB-9726E837355B}" srcId="{55C5CC7C-91AB-4C2D-8F83-845BBDC65C72}" destId="{1C9D6385-83D2-4EE7-83E0-1D8A30A86B01}" srcOrd="2" destOrd="0" parTransId="{02D0987E-795A-474A-A198-0FC33F55444F}" sibTransId="{F42E3962-AC49-4528-BB5A-328554EC7D1C}"/>
    <dgm:cxn modelId="{6BE5E17D-CE59-4E23-90DB-55CA7E20196E}" type="presOf" srcId="{00FE15F1-025C-474C-8B91-B30456F5BBEF}" destId="{BB35CF9C-788A-49C7-846E-F079F43254D5}" srcOrd="0" destOrd="0" presId="urn:microsoft.com/office/officeart/2005/8/layout/vList4"/>
    <dgm:cxn modelId="{9892DF3A-24D4-4419-85D8-21078D257D69}" type="presOf" srcId="{D278C268-694E-47C7-9784-24CBB9CCBC4C}" destId="{3B9B019D-1542-48D3-B25B-9B4ACD5AD2C7}" srcOrd="1" destOrd="0" presId="urn:microsoft.com/office/officeart/2005/8/layout/vList4"/>
    <dgm:cxn modelId="{5F0C749F-94AB-4112-A0F0-6A884A9FF91D}" type="presOf" srcId="{55C5CC7C-91AB-4C2D-8F83-845BBDC65C72}" destId="{BD8AE941-033F-413C-B693-A24231296581}" srcOrd="0" destOrd="0" presId="urn:microsoft.com/office/officeart/2005/8/layout/vList4"/>
    <dgm:cxn modelId="{CC3E235C-0332-4A6A-B5AC-E564B264A3BF}" srcId="{55C5CC7C-91AB-4C2D-8F83-845BBDC65C72}" destId="{00FE15F1-025C-474C-8B91-B30456F5BBEF}" srcOrd="0" destOrd="0" parTransId="{6B5CD315-4793-4338-8B48-9403ECF1BEA1}" sibTransId="{92548E6F-09DA-4571-B0FA-1BE924AAA725}"/>
    <dgm:cxn modelId="{4606BDBB-7C9A-4ACC-9645-2201B96265EE}" type="presOf" srcId="{1C9D6385-83D2-4EE7-83E0-1D8A30A86B01}" destId="{433EC170-01A1-4670-8BD1-5D122B881B6B}" srcOrd="0" destOrd="0" presId="urn:microsoft.com/office/officeart/2005/8/layout/vList4"/>
    <dgm:cxn modelId="{75E79DDB-A03E-4EA0-9594-C40D092B780A}" type="presOf" srcId="{DD5153DF-9E82-4D74-A501-2CF227372F1B}" destId="{5BA6701F-BE57-45AA-B92E-06162FB84086}" srcOrd="1" destOrd="0" presId="urn:microsoft.com/office/officeart/2005/8/layout/vList4"/>
    <dgm:cxn modelId="{D5C6FA70-EDA9-455D-8060-5D0A79F49727}" srcId="{55C5CC7C-91AB-4C2D-8F83-845BBDC65C72}" destId="{CE7E71DD-8B77-4CBD-A7C3-22C291DF9184}" srcOrd="3" destOrd="0" parTransId="{0F3EA1BA-9535-4D64-A652-006EDC9156BC}" sibTransId="{AF9A35AD-BF39-4B6E-ABBD-F024E8F8C1DE}"/>
    <dgm:cxn modelId="{3DA481B8-73E6-49E9-903E-65EBABCD5BB9}" type="presOf" srcId="{1C9D6385-83D2-4EE7-83E0-1D8A30A86B01}" destId="{52DD0009-A7BA-4EFE-A0B9-12D2D2CF76B5}" srcOrd="1" destOrd="0" presId="urn:microsoft.com/office/officeart/2005/8/layout/vList4"/>
    <dgm:cxn modelId="{CF3F504C-5D6C-478E-AAAF-0D3001A34B15}" srcId="{55C5CC7C-91AB-4C2D-8F83-845BBDC65C72}" destId="{D278C268-694E-47C7-9784-24CBB9CCBC4C}" srcOrd="4" destOrd="0" parTransId="{33E60753-3A28-43D9-84D5-0FC1C175E0E6}" sibTransId="{986F85D5-072B-420C-8345-357977BF8C15}"/>
    <dgm:cxn modelId="{FC5A9358-787C-49D6-8831-47A9FA35E200}" type="presOf" srcId="{D278C268-694E-47C7-9784-24CBB9CCBC4C}" destId="{7BE75D5C-0A37-47F6-B214-61BD45BBD00E}" srcOrd="0" destOrd="0" presId="urn:microsoft.com/office/officeart/2005/8/layout/vList4"/>
    <dgm:cxn modelId="{CE125A44-5C94-400A-A437-36115D87706C}" type="presOf" srcId="{CE7E71DD-8B77-4CBD-A7C3-22C291DF9184}" destId="{73BD0FC7-DF1B-4ADA-93E7-964D21EBDC71}" srcOrd="1" destOrd="0" presId="urn:microsoft.com/office/officeart/2005/8/layout/vList4"/>
    <dgm:cxn modelId="{F1695A9F-546C-4B88-97EA-FA18B83C6F3F}" type="presOf" srcId="{CE7E71DD-8B77-4CBD-A7C3-22C291DF9184}" destId="{800E99AA-CDCD-4E84-85A6-7A7076C3DA29}" srcOrd="0" destOrd="0" presId="urn:microsoft.com/office/officeart/2005/8/layout/vList4"/>
    <dgm:cxn modelId="{3C4338D8-93C4-492E-B967-46A73D2A8A6F}" type="presParOf" srcId="{BD8AE941-033F-413C-B693-A24231296581}" destId="{893723E8-552A-4FA7-A4E2-985D2BFC1504}" srcOrd="0" destOrd="0" presId="urn:microsoft.com/office/officeart/2005/8/layout/vList4"/>
    <dgm:cxn modelId="{6534946C-D216-4BE5-A3F6-B693F61F3F95}" type="presParOf" srcId="{893723E8-552A-4FA7-A4E2-985D2BFC1504}" destId="{BB35CF9C-788A-49C7-846E-F079F43254D5}" srcOrd="0" destOrd="0" presId="urn:microsoft.com/office/officeart/2005/8/layout/vList4"/>
    <dgm:cxn modelId="{35392425-EACD-4E7C-BF0E-3829BFB86B8D}" type="presParOf" srcId="{893723E8-552A-4FA7-A4E2-985D2BFC1504}" destId="{75D63C2C-8870-4FFC-A035-AA0463806F04}" srcOrd="1" destOrd="0" presId="urn:microsoft.com/office/officeart/2005/8/layout/vList4"/>
    <dgm:cxn modelId="{1875B88C-21AE-45DC-8169-8BE3E4153812}" type="presParOf" srcId="{893723E8-552A-4FA7-A4E2-985D2BFC1504}" destId="{4E015DE3-57CF-4764-BA10-8764D18E8D3C}" srcOrd="2" destOrd="0" presId="urn:microsoft.com/office/officeart/2005/8/layout/vList4"/>
    <dgm:cxn modelId="{2FBE51C5-4D27-452A-9CB5-F07F7BD0C28F}" type="presParOf" srcId="{BD8AE941-033F-413C-B693-A24231296581}" destId="{8FD8300A-5331-4F02-9D0C-78C99120A1FD}" srcOrd="1" destOrd="0" presId="urn:microsoft.com/office/officeart/2005/8/layout/vList4"/>
    <dgm:cxn modelId="{3CEEB13F-CEE1-4284-914F-67FF32D273AA}" type="presParOf" srcId="{BD8AE941-033F-413C-B693-A24231296581}" destId="{E0D5BE76-C27D-42B0-839F-0A241AA0062F}" srcOrd="2" destOrd="0" presId="urn:microsoft.com/office/officeart/2005/8/layout/vList4"/>
    <dgm:cxn modelId="{553413B7-0502-4237-AD4E-CA441B66263C}" type="presParOf" srcId="{E0D5BE76-C27D-42B0-839F-0A241AA0062F}" destId="{43C3FD12-5B24-4470-BBAF-863607E3B716}" srcOrd="0" destOrd="0" presId="urn:microsoft.com/office/officeart/2005/8/layout/vList4"/>
    <dgm:cxn modelId="{730D7BA6-D0B2-4EA9-965C-DE65C1E0AEDD}" type="presParOf" srcId="{E0D5BE76-C27D-42B0-839F-0A241AA0062F}" destId="{08F0FB3F-443D-459C-8BEB-C9BC1D006CA5}" srcOrd="1" destOrd="0" presId="urn:microsoft.com/office/officeart/2005/8/layout/vList4"/>
    <dgm:cxn modelId="{79685EFC-B710-4F9F-8D0C-09EC249BFF11}" type="presParOf" srcId="{E0D5BE76-C27D-42B0-839F-0A241AA0062F}" destId="{5BA6701F-BE57-45AA-B92E-06162FB84086}" srcOrd="2" destOrd="0" presId="urn:microsoft.com/office/officeart/2005/8/layout/vList4"/>
    <dgm:cxn modelId="{416F668F-CAB1-4BB5-A37A-D94DBD5B1419}" type="presParOf" srcId="{BD8AE941-033F-413C-B693-A24231296581}" destId="{F988ED69-7DD5-4D37-A748-54C1E0ADADA4}" srcOrd="3" destOrd="0" presId="urn:microsoft.com/office/officeart/2005/8/layout/vList4"/>
    <dgm:cxn modelId="{6ED36ACF-293C-4D96-B4A8-CD709BA69F72}" type="presParOf" srcId="{BD8AE941-033F-413C-B693-A24231296581}" destId="{B36353FB-BDC7-498F-89AB-54CC627E567D}" srcOrd="4" destOrd="0" presId="urn:microsoft.com/office/officeart/2005/8/layout/vList4"/>
    <dgm:cxn modelId="{DE385307-9A05-410C-8C2A-B41B9F947762}" type="presParOf" srcId="{B36353FB-BDC7-498F-89AB-54CC627E567D}" destId="{433EC170-01A1-4670-8BD1-5D122B881B6B}" srcOrd="0" destOrd="0" presId="urn:microsoft.com/office/officeart/2005/8/layout/vList4"/>
    <dgm:cxn modelId="{94379BD0-4C74-40CA-926D-F7CC47504F78}" type="presParOf" srcId="{B36353FB-BDC7-498F-89AB-54CC627E567D}" destId="{E3F75916-0DE4-4FEE-A8F1-86336EC61533}" srcOrd="1" destOrd="0" presId="urn:microsoft.com/office/officeart/2005/8/layout/vList4"/>
    <dgm:cxn modelId="{3283ECFF-E60F-42AB-8C13-00C4C65F1B77}" type="presParOf" srcId="{B36353FB-BDC7-498F-89AB-54CC627E567D}" destId="{52DD0009-A7BA-4EFE-A0B9-12D2D2CF76B5}" srcOrd="2" destOrd="0" presId="urn:microsoft.com/office/officeart/2005/8/layout/vList4"/>
    <dgm:cxn modelId="{DF68248C-4EC8-4228-9A2B-20F361FB6C20}" type="presParOf" srcId="{BD8AE941-033F-413C-B693-A24231296581}" destId="{62E29CB9-2FEB-4B8F-A87A-EBFCF85CF884}" srcOrd="5" destOrd="0" presId="urn:microsoft.com/office/officeart/2005/8/layout/vList4"/>
    <dgm:cxn modelId="{894979B3-45D1-4CAB-BC1F-48F9BA10FEA8}" type="presParOf" srcId="{BD8AE941-033F-413C-B693-A24231296581}" destId="{D57B6C00-2EAE-47F9-B657-83EE4B2DDA62}" srcOrd="6" destOrd="0" presId="urn:microsoft.com/office/officeart/2005/8/layout/vList4"/>
    <dgm:cxn modelId="{B7BF138F-2178-4B1B-9F9C-A4CDB61B35D6}" type="presParOf" srcId="{D57B6C00-2EAE-47F9-B657-83EE4B2DDA62}" destId="{800E99AA-CDCD-4E84-85A6-7A7076C3DA29}" srcOrd="0" destOrd="0" presId="urn:microsoft.com/office/officeart/2005/8/layout/vList4"/>
    <dgm:cxn modelId="{C96E8119-D3C7-4FB2-9D25-DE5BC8CFE4EC}" type="presParOf" srcId="{D57B6C00-2EAE-47F9-B657-83EE4B2DDA62}" destId="{65AA3BFB-72AE-49D4-AF6B-A943AD3179E5}" srcOrd="1" destOrd="0" presId="urn:microsoft.com/office/officeart/2005/8/layout/vList4"/>
    <dgm:cxn modelId="{9AD00660-86BC-4BD1-BBED-3F44B05D87D0}" type="presParOf" srcId="{D57B6C00-2EAE-47F9-B657-83EE4B2DDA62}" destId="{73BD0FC7-DF1B-4ADA-93E7-964D21EBDC71}" srcOrd="2" destOrd="0" presId="urn:microsoft.com/office/officeart/2005/8/layout/vList4"/>
    <dgm:cxn modelId="{5EAC7EF3-E0DB-4F76-8BD4-B68DC5A9C87E}" type="presParOf" srcId="{BD8AE941-033F-413C-B693-A24231296581}" destId="{CC5FA96A-BB05-4F2A-B9A0-88D02EA5631A}" srcOrd="7" destOrd="0" presId="urn:microsoft.com/office/officeart/2005/8/layout/vList4"/>
    <dgm:cxn modelId="{20D62278-3B08-4A7B-AF8E-2E54ED3D19C2}" type="presParOf" srcId="{BD8AE941-033F-413C-B693-A24231296581}" destId="{CE452CC0-1F56-42C3-A9B0-DA0E7D3A8C6C}" srcOrd="8" destOrd="0" presId="urn:microsoft.com/office/officeart/2005/8/layout/vList4"/>
    <dgm:cxn modelId="{9456E621-7622-4AED-B017-1CEAB1650548}" type="presParOf" srcId="{CE452CC0-1F56-42C3-A9B0-DA0E7D3A8C6C}" destId="{7BE75D5C-0A37-47F6-B214-61BD45BBD00E}" srcOrd="0" destOrd="0" presId="urn:microsoft.com/office/officeart/2005/8/layout/vList4"/>
    <dgm:cxn modelId="{6EBCA0FE-BE5D-48F7-9FA2-D3DFE8F6544D}" type="presParOf" srcId="{CE452CC0-1F56-42C3-A9B0-DA0E7D3A8C6C}" destId="{1B70DEEB-CB8E-4568-9CF0-D21ABE917118}" srcOrd="1" destOrd="0" presId="urn:microsoft.com/office/officeart/2005/8/layout/vList4"/>
    <dgm:cxn modelId="{DE53B289-B36B-41EF-B5EA-1C19F8DEF2C2}" type="presParOf" srcId="{CE452CC0-1F56-42C3-A9B0-DA0E7D3A8C6C}" destId="{3B9B019D-1542-48D3-B25B-9B4ACD5AD2C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999250-B163-4D55-ACE6-2A88459DF1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CC96C8-6A8C-41B0-BE8F-FBF945A3945C}">
      <dgm:prSet phldrT="[Texto]"/>
      <dgm:spPr/>
      <dgm:t>
        <a:bodyPr/>
        <a:lstStyle/>
        <a:p>
          <a:r>
            <a:rPr lang="en-US" dirty="0" err="1" smtClean="0"/>
            <a:t>Producto</a:t>
          </a:r>
          <a:endParaRPr lang="en-US" dirty="0"/>
        </a:p>
      </dgm:t>
    </dgm:pt>
    <dgm:pt modelId="{315C75C7-F0D5-4A3B-9334-9731D9C7E5CF}" type="parTrans" cxnId="{A9F402C3-A1C4-4023-9E16-ACF9F4CC8BA9}">
      <dgm:prSet/>
      <dgm:spPr/>
      <dgm:t>
        <a:bodyPr/>
        <a:lstStyle/>
        <a:p>
          <a:endParaRPr lang="en-US"/>
        </a:p>
      </dgm:t>
    </dgm:pt>
    <dgm:pt modelId="{0CDC9F17-03CC-4890-95D5-718BB7B55E4F}" type="sibTrans" cxnId="{A9F402C3-A1C4-4023-9E16-ACF9F4CC8BA9}">
      <dgm:prSet/>
      <dgm:spPr/>
      <dgm:t>
        <a:bodyPr/>
        <a:lstStyle/>
        <a:p>
          <a:endParaRPr lang="en-US"/>
        </a:p>
      </dgm:t>
    </dgm:pt>
    <dgm:pt modelId="{2181775D-836D-46B5-BAF2-797A511C9FAD}">
      <dgm:prSet phldrT="[Texto]"/>
      <dgm:spPr/>
      <dgm:t>
        <a:bodyPr/>
        <a:lstStyle/>
        <a:p>
          <a:r>
            <a:rPr lang="en-US" dirty="0" err="1" smtClean="0"/>
            <a:t>Precio</a:t>
          </a:r>
          <a:endParaRPr lang="en-US" dirty="0"/>
        </a:p>
      </dgm:t>
    </dgm:pt>
    <dgm:pt modelId="{6FA7F4E1-25ED-4D51-843E-8756868D07F1}" type="parTrans" cxnId="{F5192C1B-1C0D-4886-9099-329D0C423B0C}">
      <dgm:prSet/>
      <dgm:spPr/>
      <dgm:t>
        <a:bodyPr/>
        <a:lstStyle/>
        <a:p>
          <a:endParaRPr lang="en-US"/>
        </a:p>
      </dgm:t>
    </dgm:pt>
    <dgm:pt modelId="{C70E87C0-57C8-4BE3-842C-A50CC6A8AF6F}" type="sibTrans" cxnId="{F5192C1B-1C0D-4886-9099-329D0C423B0C}">
      <dgm:prSet/>
      <dgm:spPr/>
      <dgm:t>
        <a:bodyPr/>
        <a:lstStyle/>
        <a:p>
          <a:endParaRPr lang="en-US"/>
        </a:p>
      </dgm:t>
    </dgm:pt>
    <dgm:pt modelId="{8DA71903-221C-486C-A3F9-FC99095155FE}">
      <dgm:prSet phldrT="[Texto]"/>
      <dgm:spPr/>
      <dgm:t>
        <a:bodyPr/>
        <a:lstStyle/>
        <a:p>
          <a:r>
            <a:rPr lang="en-US" dirty="0" smtClean="0"/>
            <a:t>Plaza</a:t>
          </a:r>
          <a:endParaRPr lang="en-US" dirty="0"/>
        </a:p>
      </dgm:t>
    </dgm:pt>
    <dgm:pt modelId="{3BD33B36-8082-4784-933F-62A322789EDE}" type="parTrans" cxnId="{DE8CBB9C-5C7C-488E-B8C1-9052155F3577}">
      <dgm:prSet/>
      <dgm:spPr/>
      <dgm:t>
        <a:bodyPr/>
        <a:lstStyle/>
        <a:p>
          <a:endParaRPr lang="en-US"/>
        </a:p>
      </dgm:t>
    </dgm:pt>
    <dgm:pt modelId="{96F66AD6-2561-498C-86C9-E120E740E7FF}" type="sibTrans" cxnId="{DE8CBB9C-5C7C-488E-B8C1-9052155F3577}">
      <dgm:prSet/>
      <dgm:spPr/>
      <dgm:t>
        <a:bodyPr/>
        <a:lstStyle/>
        <a:p>
          <a:endParaRPr lang="en-US"/>
        </a:p>
      </dgm:t>
    </dgm:pt>
    <dgm:pt modelId="{022F218B-9317-4417-8D11-A27ED61511B5}">
      <dgm:prSet/>
      <dgm:spPr/>
      <dgm:t>
        <a:bodyPr/>
        <a:lstStyle/>
        <a:p>
          <a:r>
            <a:rPr lang="en-US" dirty="0" err="1" smtClean="0"/>
            <a:t>Promoción</a:t>
          </a:r>
          <a:endParaRPr lang="en-US" dirty="0"/>
        </a:p>
      </dgm:t>
    </dgm:pt>
    <dgm:pt modelId="{3903E0CD-6FA3-4D21-9733-3D67111000D7}" type="parTrans" cxnId="{CEFC217A-F6DB-437A-B9C1-4AD004F8BB70}">
      <dgm:prSet/>
      <dgm:spPr/>
      <dgm:t>
        <a:bodyPr/>
        <a:lstStyle/>
        <a:p>
          <a:endParaRPr lang="en-US"/>
        </a:p>
      </dgm:t>
    </dgm:pt>
    <dgm:pt modelId="{53B2BB0F-7370-4FCD-B6BC-F03E482A65BE}" type="sibTrans" cxnId="{CEFC217A-F6DB-437A-B9C1-4AD004F8BB70}">
      <dgm:prSet/>
      <dgm:spPr/>
      <dgm:t>
        <a:bodyPr/>
        <a:lstStyle/>
        <a:p>
          <a:endParaRPr lang="en-US"/>
        </a:p>
      </dgm:t>
    </dgm:pt>
    <dgm:pt modelId="{B4C3120B-A75E-4B70-9245-2BEFC6CB1C57}" type="pres">
      <dgm:prSet presAssocID="{C0999250-B163-4D55-ACE6-2A88459DF1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3605AE-EA52-4923-99C1-89C13080A97E}" type="pres">
      <dgm:prSet presAssocID="{51CC96C8-6A8C-41B0-BE8F-FBF945A3945C}" presName="parentLin" presStyleCnt="0"/>
      <dgm:spPr/>
    </dgm:pt>
    <dgm:pt modelId="{254975E0-35F7-417C-8CCE-E8C879996E53}" type="pres">
      <dgm:prSet presAssocID="{51CC96C8-6A8C-41B0-BE8F-FBF945A3945C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DCA70724-61CA-446F-ABCC-CE5694BB89BA}" type="pres">
      <dgm:prSet presAssocID="{51CC96C8-6A8C-41B0-BE8F-FBF945A3945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CDE47-2B98-4A03-A3FD-A70279BE973D}" type="pres">
      <dgm:prSet presAssocID="{51CC96C8-6A8C-41B0-BE8F-FBF945A3945C}" presName="negativeSpace" presStyleCnt="0"/>
      <dgm:spPr/>
    </dgm:pt>
    <dgm:pt modelId="{30A5F926-5E96-4640-8AB7-B65EB5AC1295}" type="pres">
      <dgm:prSet presAssocID="{51CC96C8-6A8C-41B0-BE8F-FBF945A3945C}" presName="childText" presStyleLbl="conFgAcc1" presStyleIdx="0" presStyleCnt="4">
        <dgm:presLayoutVars>
          <dgm:bulletEnabled val="1"/>
        </dgm:presLayoutVars>
      </dgm:prSet>
      <dgm:spPr/>
    </dgm:pt>
    <dgm:pt modelId="{1DD2D913-9F33-420D-B93C-97D450B30AC5}" type="pres">
      <dgm:prSet presAssocID="{0CDC9F17-03CC-4890-95D5-718BB7B55E4F}" presName="spaceBetweenRectangles" presStyleCnt="0"/>
      <dgm:spPr/>
    </dgm:pt>
    <dgm:pt modelId="{C5177676-F706-4ED3-B7B1-87F08DA56AD1}" type="pres">
      <dgm:prSet presAssocID="{2181775D-836D-46B5-BAF2-797A511C9FAD}" presName="parentLin" presStyleCnt="0"/>
      <dgm:spPr/>
    </dgm:pt>
    <dgm:pt modelId="{949EEE54-1385-4602-8187-3C8C8CAA4DA6}" type="pres">
      <dgm:prSet presAssocID="{2181775D-836D-46B5-BAF2-797A511C9FAD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E6532B23-FA23-4670-B0B2-DCE1886E493F}" type="pres">
      <dgm:prSet presAssocID="{2181775D-836D-46B5-BAF2-797A511C9FA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FA528-FD03-4E37-91F1-B0D9CB639259}" type="pres">
      <dgm:prSet presAssocID="{2181775D-836D-46B5-BAF2-797A511C9FAD}" presName="negativeSpace" presStyleCnt="0"/>
      <dgm:spPr/>
    </dgm:pt>
    <dgm:pt modelId="{B2C94E9A-838E-45B5-91DC-AB32FD11C68C}" type="pres">
      <dgm:prSet presAssocID="{2181775D-836D-46B5-BAF2-797A511C9FAD}" presName="childText" presStyleLbl="conFgAcc1" presStyleIdx="1" presStyleCnt="4">
        <dgm:presLayoutVars>
          <dgm:bulletEnabled val="1"/>
        </dgm:presLayoutVars>
      </dgm:prSet>
      <dgm:spPr/>
    </dgm:pt>
    <dgm:pt modelId="{F4C7A1D1-E60C-4B8C-8BC7-B9D69A47924B}" type="pres">
      <dgm:prSet presAssocID="{C70E87C0-57C8-4BE3-842C-A50CC6A8AF6F}" presName="spaceBetweenRectangles" presStyleCnt="0"/>
      <dgm:spPr/>
    </dgm:pt>
    <dgm:pt modelId="{3CDC831C-3990-40D2-9631-B83F930DCE41}" type="pres">
      <dgm:prSet presAssocID="{022F218B-9317-4417-8D11-A27ED61511B5}" presName="parentLin" presStyleCnt="0"/>
      <dgm:spPr/>
    </dgm:pt>
    <dgm:pt modelId="{F2CAC2EA-760A-4350-8415-CE50065D1E30}" type="pres">
      <dgm:prSet presAssocID="{022F218B-9317-4417-8D11-A27ED61511B5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BB3AB94A-73BC-4273-9B45-BBBC6C56E494}" type="pres">
      <dgm:prSet presAssocID="{022F218B-9317-4417-8D11-A27ED61511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FB4A6-C7B9-44AB-A912-E5B7E64B30DD}" type="pres">
      <dgm:prSet presAssocID="{022F218B-9317-4417-8D11-A27ED61511B5}" presName="negativeSpace" presStyleCnt="0"/>
      <dgm:spPr/>
    </dgm:pt>
    <dgm:pt modelId="{905C4705-7F12-4CB4-ABCA-CC23D086D51A}" type="pres">
      <dgm:prSet presAssocID="{022F218B-9317-4417-8D11-A27ED61511B5}" presName="childText" presStyleLbl="conFgAcc1" presStyleIdx="2" presStyleCnt="4">
        <dgm:presLayoutVars>
          <dgm:bulletEnabled val="1"/>
        </dgm:presLayoutVars>
      </dgm:prSet>
      <dgm:spPr/>
    </dgm:pt>
    <dgm:pt modelId="{5ED68FE5-A56B-4FE6-8774-4A02207AA9FA}" type="pres">
      <dgm:prSet presAssocID="{53B2BB0F-7370-4FCD-B6BC-F03E482A65BE}" presName="spaceBetweenRectangles" presStyleCnt="0"/>
      <dgm:spPr/>
    </dgm:pt>
    <dgm:pt modelId="{CEAB7C25-9DD1-43FD-9026-7F874E68297B}" type="pres">
      <dgm:prSet presAssocID="{8DA71903-221C-486C-A3F9-FC99095155FE}" presName="parentLin" presStyleCnt="0"/>
      <dgm:spPr/>
    </dgm:pt>
    <dgm:pt modelId="{0D911EA2-D241-4F4C-B5CE-D673B154E24A}" type="pres">
      <dgm:prSet presAssocID="{8DA71903-221C-486C-A3F9-FC99095155FE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58A35CA9-FC05-41DA-9A0E-1513B96499DB}" type="pres">
      <dgm:prSet presAssocID="{8DA71903-221C-486C-A3F9-FC99095155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E07D5-1EC2-4387-A05E-1AF820E1997C}" type="pres">
      <dgm:prSet presAssocID="{8DA71903-221C-486C-A3F9-FC99095155FE}" presName="negativeSpace" presStyleCnt="0"/>
      <dgm:spPr/>
    </dgm:pt>
    <dgm:pt modelId="{E74F7203-95EA-4EFF-864B-DC1F104E597D}" type="pres">
      <dgm:prSet presAssocID="{8DA71903-221C-486C-A3F9-FC99095155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5ED9164-4FEB-4177-AB70-484AB2231326}" type="presOf" srcId="{8DA71903-221C-486C-A3F9-FC99095155FE}" destId="{58A35CA9-FC05-41DA-9A0E-1513B96499DB}" srcOrd="1" destOrd="0" presId="urn:microsoft.com/office/officeart/2005/8/layout/list1"/>
    <dgm:cxn modelId="{CEFC217A-F6DB-437A-B9C1-4AD004F8BB70}" srcId="{C0999250-B163-4D55-ACE6-2A88459DF147}" destId="{022F218B-9317-4417-8D11-A27ED61511B5}" srcOrd="2" destOrd="0" parTransId="{3903E0CD-6FA3-4D21-9733-3D67111000D7}" sibTransId="{53B2BB0F-7370-4FCD-B6BC-F03E482A65BE}"/>
    <dgm:cxn modelId="{676BB832-EDEF-47BA-8B31-5B1368C66200}" type="presOf" srcId="{022F218B-9317-4417-8D11-A27ED61511B5}" destId="{BB3AB94A-73BC-4273-9B45-BBBC6C56E494}" srcOrd="1" destOrd="0" presId="urn:microsoft.com/office/officeart/2005/8/layout/list1"/>
    <dgm:cxn modelId="{0FFDA1FA-18E5-41A6-A8E1-1E870758C661}" type="presOf" srcId="{022F218B-9317-4417-8D11-A27ED61511B5}" destId="{F2CAC2EA-760A-4350-8415-CE50065D1E30}" srcOrd="0" destOrd="0" presId="urn:microsoft.com/office/officeart/2005/8/layout/list1"/>
    <dgm:cxn modelId="{A9F402C3-A1C4-4023-9E16-ACF9F4CC8BA9}" srcId="{C0999250-B163-4D55-ACE6-2A88459DF147}" destId="{51CC96C8-6A8C-41B0-BE8F-FBF945A3945C}" srcOrd="0" destOrd="0" parTransId="{315C75C7-F0D5-4A3B-9334-9731D9C7E5CF}" sibTransId="{0CDC9F17-03CC-4890-95D5-718BB7B55E4F}"/>
    <dgm:cxn modelId="{EE67B5FC-8836-4754-9D84-4A5750CB8936}" type="presOf" srcId="{8DA71903-221C-486C-A3F9-FC99095155FE}" destId="{0D911EA2-D241-4F4C-B5CE-D673B154E24A}" srcOrd="0" destOrd="0" presId="urn:microsoft.com/office/officeart/2005/8/layout/list1"/>
    <dgm:cxn modelId="{DE8CBB9C-5C7C-488E-B8C1-9052155F3577}" srcId="{C0999250-B163-4D55-ACE6-2A88459DF147}" destId="{8DA71903-221C-486C-A3F9-FC99095155FE}" srcOrd="3" destOrd="0" parTransId="{3BD33B36-8082-4784-933F-62A322789EDE}" sibTransId="{96F66AD6-2561-498C-86C9-E120E740E7FF}"/>
    <dgm:cxn modelId="{DE54789F-D742-4E45-941D-C8ADC9AF8233}" type="presOf" srcId="{51CC96C8-6A8C-41B0-BE8F-FBF945A3945C}" destId="{DCA70724-61CA-446F-ABCC-CE5694BB89BA}" srcOrd="1" destOrd="0" presId="urn:microsoft.com/office/officeart/2005/8/layout/list1"/>
    <dgm:cxn modelId="{8EF27FA5-1845-42C9-9486-B70FC9A6869C}" type="presOf" srcId="{C0999250-B163-4D55-ACE6-2A88459DF147}" destId="{B4C3120B-A75E-4B70-9245-2BEFC6CB1C57}" srcOrd="0" destOrd="0" presId="urn:microsoft.com/office/officeart/2005/8/layout/list1"/>
    <dgm:cxn modelId="{A6D2F150-5D92-4143-8448-8FD0DAA712D9}" type="presOf" srcId="{2181775D-836D-46B5-BAF2-797A511C9FAD}" destId="{E6532B23-FA23-4670-B0B2-DCE1886E493F}" srcOrd="1" destOrd="0" presId="urn:microsoft.com/office/officeart/2005/8/layout/list1"/>
    <dgm:cxn modelId="{48E81D73-BF2C-48F2-9EF3-96EC408E2F73}" type="presOf" srcId="{2181775D-836D-46B5-BAF2-797A511C9FAD}" destId="{949EEE54-1385-4602-8187-3C8C8CAA4DA6}" srcOrd="0" destOrd="0" presId="urn:microsoft.com/office/officeart/2005/8/layout/list1"/>
    <dgm:cxn modelId="{FD75C3FD-08AB-4BFD-8BFF-8E284D8965F0}" type="presOf" srcId="{51CC96C8-6A8C-41B0-BE8F-FBF945A3945C}" destId="{254975E0-35F7-417C-8CCE-E8C879996E53}" srcOrd="0" destOrd="0" presId="urn:microsoft.com/office/officeart/2005/8/layout/list1"/>
    <dgm:cxn modelId="{F5192C1B-1C0D-4886-9099-329D0C423B0C}" srcId="{C0999250-B163-4D55-ACE6-2A88459DF147}" destId="{2181775D-836D-46B5-BAF2-797A511C9FAD}" srcOrd="1" destOrd="0" parTransId="{6FA7F4E1-25ED-4D51-843E-8756868D07F1}" sibTransId="{C70E87C0-57C8-4BE3-842C-A50CC6A8AF6F}"/>
    <dgm:cxn modelId="{C6788EDE-E749-4B54-B96F-5DE8B151B1D9}" type="presParOf" srcId="{B4C3120B-A75E-4B70-9245-2BEFC6CB1C57}" destId="{0F3605AE-EA52-4923-99C1-89C13080A97E}" srcOrd="0" destOrd="0" presId="urn:microsoft.com/office/officeart/2005/8/layout/list1"/>
    <dgm:cxn modelId="{4E90C51C-F22A-4E65-BFC4-099029E324EA}" type="presParOf" srcId="{0F3605AE-EA52-4923-99C1-89C13080A97E}" destId="{254975E0-35F7-417C-8CCE-E8C879996E53}" srcOrd="0" destOrd="0" presId="urn:microsoft.com/office/officeart/2005/8/layout/list1"/>
    <dgm:cxn modelId="{71418533-7E0A-4AD9-8D92-6D263ADAADFC}" type="presParOf" srcId="{0F3605AE-EA52-4923-99C1-89C13080A97E}" destId="{DCA70724-61CA-446F-ABCC-CE5694BB89BA}" srcOrd="1" destOrd="0" presId="urn:microsoft.com/office/officeart/2005/8/layout/list1"/>
    <dgm:cxn modelId="{7D4B8D27-4CDE-4F2A-8A41-6B17C72D0B96}" type="presParOf" srcId="{B4C3120B-A75E-4B70-9245-2BEFC6CB1C57}" destId="{D27CDE47-2B98-4A03-A3FD-A70279BE973D}" srcOrd="1" destOrd="0" presId="urn:microsoft.com/office/officeart/2005/8/layout/list1"/>
    <dgm:cxn modelId="{E1F029F8-3DCB-4A00-A3D6-B7C247B70361}" type="presParOf" srcId="{B4C3120B-A75E-4B70-9245-2BEFC6CB1C57}" destId="{30A5F926-5E96-4640-8AB7-B65EB5AC1295}" srcOrd="2" destOrd="0" presId="urn:microsoft.com/office/officeart/2005/8/layout/list1"/>
    <dgm:cxn modelId="{DAFAD983-68EA-45FC-B334-0D35DED402EE}" type="presParOf" srcId="{B4C3120B-A75E-4B70-9245-2BEFC6CB1C57}" destId="{1DD2D913-9F33-420D-B93C-97D450B30AC5}" srcOrd="3" destOrd="0" presId="urn:microsoft.com/office/officeart/2005/8/layout/list1"/>
    <dgm:cxn modelId="{B05CF99A-01AE-4712-B6BE-187FB5C23349}" type="presParOf" srcId="{B4C3120B-A75E-4B70-9245-2BEFC6CB1C57}" destId="{C5177676-F706-4ED3-B7B1-87F08DA56AD1}" srcOrd="4" destOrd="0" presId="urn:microsoft.com/office/officeart/2005/8/layout/list1"/>
    <dgm:cxn modelId="{1DE7127A-2B83-44AD-BC6E-68F9531C3158}" type="presParOf" srcId="{C5177676-F706-4ED3-B7B1-87F08DA56AD1}" destId="{949EEE54-1385-4602-8187-3C8C8CAA4DA6}" srcOrd="0" destOrd="0" presId="urn:microsoft.com/office/officeart/2005/8/layout/list1"/>
    <dgm:cxn modelId="{A7C22DA0-09CD-4AFF-9056-4F810ABA92CA}" type="presParOf" srcId="{C5177676-F706-4ED3-B7B1-87F08DA56AD1}" destId="{E6532B23-FA23-4670-B0B2-DCE1886E493F}" srcOrd="1" destOrd="0" presId="urn:microsoft.com/office/officeart/2005/8/layout/list1"/>
    <dgm:cxn modelId="{C4D95A98-0120-40DB-9CF6-39021B889D79}" type="presParOf" srcId="{B4C3120B-A75E-4B70-9245-2BEFC6CB1C57}" destId="{B78FA528-FD03-4E37-91F1-B0D9CB639259}" srcOrd="5" destOrd="0" presId="urn:microsoft.com/office/officeart/2005/8/layout/list1"/>
    <dgm:cxn modelId="{A633773D-8A8D-49B5-98F6-69372EE8A0C3}" type="presParOf" srcId="{B4C3120B-A75E-4B70-9245-2BEFC6CB1C57}" destId="{B2C94E9A-838E-45B5-91DC-AB32FD11C68C}" srcOrd="6" destOrd="0" presId="urn:microsoft.com/office/officeart/2005/8/layout/list1"/>
    <dgm:cxn modelId="{3E91B405-0A70-40EB-869E-184C40F00903}" type="presParOf" srcId="{B4C3120B-A75E-4B70-9245-2BEFC6CB1C57}" destId="{F4C7A1D1-E60C-4B8C-8BC7-B9D69A47924B}" srcOrd="7" destOrd="0" presId="urn:microsoft.com/office/officeart/2005/8/layout/list1"/>
    <dgm:cxn modelId="{298F2579-5062-463C-B2ED-8608CF1B2DAB}" type="presParOf" srcId="{B4C3120B-A75E-4B70-9245-2BEFC6CB1C57}" destId="{3CDC831C-3990-40D2-9631-B83F930DCE41}" srcOrd="8" destOrd="0" presId="urn:microsoft.com/office/officeart/2005/8/layout/list1"/>
    <dgm:cxn modelId="{627B3013-7FD8-411A-A663-84AAE5D5F2EA}" type="presParOf" srcId="{3CDC831C-3990-40D2-9631-B83F930DCE41}" destId="{F2CAC2EA-760A-4350-8415-CE50065D1E30}" srcOrd="0" destOrd="0" presId="urn:microsoft.com/office/officeart/2005/8/layout/list1"/>
    <dgm:cxn modelId="{10864E5C-5EB0-47FD-A550-1AEFF88E0F2E}" type="presParOf" srcId="{3CDC831C-3990-40D2-9631-B83F930DCE41}" destId="{BB3AB94A-73BC-4273-9B45-BBBC6C56E494}" srcOrd="1" destOrd="0" presId="urn:microsoft.com/office/officeart/2005/8/layout/list1"/>
    <dgm:cxn modelId="{8AA5F7DE-76D2-4205-B779-A2139D735D38}" type="presParOf" srcId="{B4C3120B-A75E-4B70-9245-2BEFC6CB1C57}" destId="{A8EFB4A6-C7B9-44AB-A912-E5B7E64B30DD}" srcOrd="9" destOrd="0" presId="urn:microsoft.com/office/officeart/2005/8/layout/list1"/>
    <dgm:cxn modelId="{40C81104-4DB0-4F6F-9656-EF96DF28B461}" type="presParOf" srcId="{B4C3120B-A75E-4B70-9245-2BEFC6CB1C57}" destId="{905C4705-7F12-4CB4-ABCA-CC23D086D51A}" srcOrd="10" destOrd="0" presId="urn:microsoft.com/office/officeart/2005/8/layout/list1"/>
    <dgm:cxn modelId="{24850362-3ABC-4E90-AAF2-AEE95E714EFB}" type="presParOf" srcId="{B4C3120B-A75E-4B70-9245-2BEFC6CB1C57}" destId="{5ED68FE5-A56B-4FE6-8774-4A02207AA9FA}" srcOrd="11" destOrd="0" presId="urn:microsoft.com/office/officeart/2005/8/layout/list1"/>
    <dgm:cxn modelId="{355495CB-980C-4EE0-B237-0436CC61D9C0}" type="presParOf" srcId="{B4C3120B-A75E-4B70-9245-2BEFC6CB1C57}" destId="{CEAB7C25-9DD1-43FD-9026-7F874E68297B}" srcOrd="12" destOrd="0" presId="urn:microsoft.com/office/officeart/2005/8/layout/list1"/>
    <dgm:cxn modelId="{F40DF588-F7F6-4A68-85AB-45DA3538EE4F}" type="presParOf" srcId="{CEAB7C25-9DD1-43FD-9026-7F874E68297B}" destId="{0D911EA2-D241-4F4C-B5CE-D673B154E24A}" srcOrd="0" destOrd="0" presId="urn:microsoft.com/office/officeart/2005/8/layout/list1"/>
    <dgm:cxn modelId="{D06276C5-471E-4073-9BDE-B9E9FB5241CB}" type="presParOf" srcId="{CEAB7C25-9DD1-43FD-9026-7F874E68297B}" destId="{58A35CA9-FC05-41DA-9A0E-1513B96499DB}" srcOrd="1" destOrd="0" presId="urn:microsoft.com/office/officeart/2005/8/layout/list1"/>
    <dgm:cxn modelId="{367D511E-BBB2-468B-A416-B6180E3A3D40}" type="presParOf" srcId="{B4C3120B-A75E-4B70-9245-2BEFC6CB1C57}" destId="{776E07D5-1EC2-4387-A05E-1AF820E1997C}" srcOrd="13" destOrd="0" presId="urn:microsoft.com/office/officeart/2005/8/layout/list1"/>
    <dgm:cxn modelId="{6CAE7D91-B093-45BD-A0F1-8C54B251C0E7}" type="presParOf" srcId="{B4C3120B-A75E-4B70-9245-2BEFC6CB1C57}" destId="{E74F7203-95EA-4EFF-864B-DC1F104E597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21238D-ABFE-47C5-90FD-F303CC72BF23}">
      <dsp:nvSpPr>
        <dsp:cNvPr id="0" name=""/>
        <dsp:cNvSpPr/>
      </dsp:nvSpPr>
      <dsp:spPr>
        <a:xfrm>
          <a:off x="2430" y="1370694"/>
          <a:ext cx="2163667" cy="1784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0" kern="1200" dirty="0" smtClean="0"/>
            <a:t>Servicio de lavado de autos a domicilio</a:t>
          </a:r>
          <a:endParaRPr lang="en-US" sz="2000" b="0" kern="1200" dirty="0"/>
        </a:p>
      </dsp:txBody>
      <dsp:txXfrm>
        <a:off x="2430" y="1370694"/>
        <a:ext cx="2163667" cy="1402164"/>
      </dsp:txXfrm>
    </dsp:sp>
    <dsp:sp modelId="{1BA96DA7-9285-4091-88F8-22265FDCAFC6}">
      <dsp:nvSpPr>
        <dsp:cNvPr id="0" name=""/>
        <dsp:cNvSpPr/>
      </dsp:nvSpPr>
      <dsp:spPr>
        <a:xfrm>
          <a:off x="1230244" y="1838428"/>
          <a:ext cx="2323037" cy="2323037"/>
        </a:xfrm>
        <a:prstGeom prst="leftCircularArrow">
          <a:avLst>
            <a:gd name="adj1" fmla="val 2885"/>
            <a:gd name="adj2" fmla="val 352755"/>
            <a:gd name="adj3" fmla="val 2128266"/>
            <a:gd name="adj4" fmla="val 9024489"/>
            <a:gd name="adj5" fmla="val 33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8B7E9-7254-4425-9C0D-E48310787A27}">
      <dsp:nvSpPr>
        <dsp:cNvPr id="0" name=""/>
        <dsp:cNvSpPr/>
      </dsp:nvSpPr>
      <dsp:spPr>
        <a:xfrm>
          <a:off x="483245" y="2772859"/>
          <a:ext cx="1923259" cy="76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Estudio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para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determinar</a:t>
          </a:r>
          <a:r>
            <a:rPr lang="en-US" sz="1600" b="1" kern="1200" dirty="0" smtClean="0"/>
            <a:t> la </a:t>
          </a:r>
          <a:r>
            <a:rPr lang="en-US" sz="1600" b="1" kern="1200" dirty="0" err="1" smtClean="0"/>
            <a:t>factibilidad</a:t>
          </a:r>
          <a:endParaRPr lang="en-US" sz="1600" b="1" kern="1200" dirty="0"/>
        </a:p>
      </dsp:txBody>
      <dsp:txXfrm>
        <a:off x="483245" y="2772859"/>
        <a:ext cx="1923259" cy="764817"/>
      </dsp:txXfrm>
    </dsp:sp>
    <dsp:sp modelId="{3BBD96CF-D7F4-4A0B-9144-6576A143C057}">
      <dsp:nvSpPr>
        <dsp:cNvPr id="0" name=""/>
        <dsp:cNvSpPr/>
      </dsp:nvSpPr>
      <dsp:spPr>
        <a:xfrm>
          <a:off x="2725613" y="1370694"/>
          <a:ext cx="2163667" cy="1784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Limpieza</a:t>
          </a:r>
          <a:r>
            <a:rPr lang="en-US" sz="1600" kern="1200" dirty="0" smtClean="0"/>
            <a:t> del </a:t>
          </a:r>
          <a:r>
            <a:rPr lang="en-US" sz="1600" kern="1200" dirty="0" err="1" smtClean="0"/>
            <a:t>vehículo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Transporte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Ahorro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tiempo</a:t>
          </a:r>
          <a:endParaRPr lang="en-US" sz="1600" kern="1200" dirty="0"/>
        </a:p>
      </dsp:txBody>
      <dsp:txXfrm>
        <a:off x="2725613" y="1753103"/>
        <a:ext cx="2163667" cy="1402164"/>
      </dsp:txXfrm>
    </dsp:sp>
    <dsp:sp modelId="{FB9548A6-3CD4-4E5A-BD38-38EC19C2F989}">
      <dsp:nvSpPr>
        <dsp:cNvPr id="0" name=""/>
        <dsp:cNvSpPr/>
      </dsp:nvSpPr>
      <dsp:spPr>
        <a:xfrm>
          <a:off x="3929702" y="272427"/>
          <a:ext cx="2686817" cy="2686817"/>
        </a:xfrm>
        <a:prstGeom prst="circularArrow">
          <a:avLst>
            <a:gd name="adj1" fmla="val 2494"/>
            <a:gd name="adj2" fmla="val 302230"/>
            <a:gd name="adj3" fmla="val 19522259"/>
            <a:gd name="adj4" fmla="val 12575511"/>
            <a:gd name="adj5" fmla="val 29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1618F-5628-42E0-9179-8362C906C4D0}">
      <dsp:nvSpPr>
        <dsp:cNvPr id="0" name=""/>
        <dsp:cNvSpPr/>
      </dsp:nvSpPr>
      <dsp:spPr>
        <a:xfrm>
          <a:off x="3206427" y="988286"/>
          <a:ext cx="1923259" cy="76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Beneficios</a:t>
          </a:r>
          <a:endParaRPr lang="en-US" sz="1600" b="1" kern="1200" dirty="0"/>
        </a:p>
      </dsp:txBody>
      <dsp:txXfrm>
        <a:off x="3206427" y="988286"/>
        <a:ext cx="1923259" cy="764817"/>
      </dsp:txXfrm>
    </dsp:sp>
    <dsp:sp modelId="{BE361B0E-98FD-41A6-BC0F-C60D1FAA124C}">
      <dsp:nvSpPr>
        <dsp:cNvPr id="0" name=""/>
        <dsp:cNvSpPr/>
      </dsp:nvSpPr>
      <dsp:spPr>
        <a:xfrm>
          <a:off x="5448795" y="1370694"/>
          <a:ext cx="2315513" cy="1784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Ciudad de Guayaquil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Vía</a:t>
          </a:r>
          <a:r>
            <a:rPr lang="en-US" sz="1800" kern="1200" dirty="0" smtClean="0"/>
            <a:t> a la Costa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Vía</a:t>
          </a:r>
          <a:r>
            <a:rPr lang="en-US" sz="1800" kern="1200" dirty="0" smtClean="0"/>
            <a:t> a </a:t>
          </a:r>
          <a:r>
            <a:rPr lang="en-US" sz="1800" kern="1200" dirty="0" err="1" smtClean="0"/>
            <a:t>Samborondón</a:t>
          </a:r>
          <a:endParaRPr lang="en-US" sz="1800" kern="1200" dirty="0"/>
        </a:p>
      </dsp:txBody>
      <dsp:txXfrm>
        <a:off x="5448795" y="1370694"/>
        <a:ext cx="2315513" cy="1402164"/>
      </dsp:txXfrm>
    </dsp:sp>
    <dsp:sp modelId="{6D4FDAB4-DF21-461A-BBDF-CFBE9A9966DE}">
      <dsp:nvSpPr>
        <dsp:cNvPr id="0" name=""/>
        <dsp:cNvSpPr/>
      </dsp:nvSpPr>
      <dsp:spPr>
        <a:xfrm>
          <a:off x="6005533" y="2772859"/>
          <a:ext cx="1923259" cy="764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Ubicación</a:t>
          </a:r>
          <a:endParaRPr lang="en-US" sz="1600" b="1" kern="1200" dirty="0"/>
        </a:p>
      </dsp:txBody>
      <dsp:txXfrm>
        <a:off x="6005533" y="2772859"/>
        <a:ext cx="1923259" cy="76481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B9878D-7630-4915-B008-02242FE9907F}" type="datetimeFigureOut">
              <a:rPr lang="es-EC" smtClean="0"/>
              <a:pPr/>
              <a:t>29/02/2012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FF47D85-B50C-4967-9603-94D72BB9BA9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diagramQuickStyle" Target="../diagrams/quickStyle13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emf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>
                <a:solidFill>
                  <a:schemeClr val="tx1"/>
                </a:solidFill>
              </a:rPr>
              <a:t>Proyecto de Inversión de una lavadora de autos a domicilio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714876" y="4357694"/>
            <a:ext cx="3300573" cy="1081862"/>
          </a:xfrm>
        </p:spPr>
        <p:txBody>
          <a:bodyPr/>
          <a:lstStyle/>
          <a:p>
            <a:r>
              <a:rPr lang="es-EC" dirty="0" smtClean="0"/>
              <a:t>Integrantes:</a:t>
            </a:r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Esthela Naranjo</a:t>
            </a:r>
          </a:p>
          <a:p>
            <a:pPr>
              <a:buFont typeface="Wingdings" pitchFamily="2" charset="2"/>
              <a:buChar char="Ø"/>
            </a:pPr>
            <a:r>
              <a:rPr lang="es-EC" dirty="0" smtClean="0"/>
              <a:t>Gianella Urgilés </a:t>
            </a:r>
            <a:endParaRPr lang="es-EC" dirty="0"/>
          </a:p>
        </p:txBody>
      </p:sp>
      <p:pic>
        <p:nvPicPr>
          <p:cNvPr id="1026" name="Picture 2" descr="C:\Users\Usuario\Desktop\gianess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350046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FODA</a:t>
            </a:r>
            <a:endParaRPr lang="en-US" dirty="0"/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96888" y="620688"/>
          <a:ext cx="7467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07504" y="1757040"/>
          <a:ext cx="77048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611560" y="2794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1428328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611560" y="504056"/>
          <a:ext cx="792088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57D0FD-4F8E-4864-BFA6-02DDBDD01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6D57D0FD-4F8E-4864-BFA6-02DDBDD01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71FB06-7A02-4386-8A46-DC6CA9D36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0171FB06-7A02-4386-8A46-DC6CA9D36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2EE09-B6C2-4DD6-A799-15C90EF35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6912EE09-B6C2-4DD6-A799-15C90EF35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B941F7-CF93-49D2-9B9D-B3F33D7B0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03B941F7-CF93-49D2-9B9D-B3F33D7B0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376182-AE90-45BF-B94E-4FE586568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1F376182-AE90-45BF-B94E-4FE586568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2F2D03-BED8-438E-859C-420683B60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graphicEl>
                                              <a:dgm id="{AC2F2D03-BED8-438E-859C-420683B60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35F2AA-3126-4F92-B780-62BEC1FE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graphicEl>
                                              <a:dgm id="{AB35F2AA-3126-4F92-B780-62BEC1FE7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6EAD43-CA58-4154-B171-7DC84ED29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>
                                            <p:graphicEl>
                                              <a:dgm id="{556EAD43-CA58-4154-B171-7DC84ED29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AsOne/>
      </p:bldGraphic>
      <p:bldGraphic spid="6" grpId="1">
        <p:bldAsOne/>
      </p:bldGraphic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  <p:bldGraphic spid="11" grpId="0">
        <p:bldAsOne/>
      </p:bldGraphic>
      <p:bldGraphic spid="11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901983" y="3429000"/>
            <a:ext cx="3313355" cy="1357322"/>
          </a:xfrm>
        </p:spPr>
        <p:txBody>
          <a:bodyPr/>
          <a:lstStyle/>
          <a:p>
            <a:pPr algn="ctr"/>
            <a:r>
              <a:rPr lang="en-US" dirty="0" smtClean="0"/>
              <a:t>ESTUDIO DE MERCADO</a:t>
            </a:r>
            <a:endParaRPr lang="en-US" dirty="0"/>
          </a:p>
        </p:txBody>
      </p:sp>
      <p:sp>
        <p:nvSpPr>
          <p:cNvPr id="3078" name="AutoShape 6" descr="http://soymarketing.org/wp-content/uploads/2011/11/investigacion-de-mercado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soymarketing.org/wp-content/uploads/2011/11/investigacion-de-mercad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2984404" cy="3472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118762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Investigación</a:t>
            </a:r>
            <a:r>
              <a:rPr lang="en-US" dirty="0" smtClean="0"/>
              <a:t> de Mercado y </a:t>
            </a:r>
            <a:r>
              <a:rPr lang="en-US" dirty="0" err="1" smtClean="0"/>
              <a:t>Análisis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 cstate="print"/>
          <a:srcRect l="11513" t="29000" r="36513" b="35300"/>
          <a:stretch>
            <a:fillRect/>
          </a:stretch>
        </p:blipFill>
        <p:spPr bwMode="auto">
          <a:xfrm>
            <a:off x="107504" y="1988841"/>
            <a:ext cx="8964488" cy="3888432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l="11819" t="28711" r="46363" b="38966"/>
          <a:stretch>
            <a:fillRect/>
          </a:stretch>
        </p:blipFill>
        <p:spPr bwMode="auto">
          <a:xfrm>
            <a:off x="72008" y="1938968"/>
            <a:ext cx="8964488" cy="3938304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 l="11019" t="31100" r="47638" b="32150"/>
          <a:stretch>
            <a:fillRect/>
          </a:stretch>
        </p:blipFill>
        <p:spPr bwMode="auto">
          <a:xfrm>
            <a:off x="107504" y="1844824"/>
            <a:ext cx="8964488" cy="424847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C5D07-3C5F-4A65-AC69-E7B3C28A5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A74C5D07-3C5F-4A65-AC69-E7B3C28A5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93E307-3085-4993-B0E0-F426B945C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EF93E307-3085-4993-B0E0-F426B945C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2CA668-A917-448A-82C5-FA04B499C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EF2CA668-A917-448A-82C5-FA04B499C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F71AC-4FB1-4101-A51D-12735A06B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8BCF71AC-4FB1-4101-A51D-12735A06B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5A940D-3E4F-4508-A1CC-974BA5704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195A940D-3E4F-4508-A1CC-974BA5704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ACCB39-9A28-4BEF-AFFE-FEE915F39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42ACCB39-9A28-4BEF-AFFE-FEE915F39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639AAD-E359-42AE-B836-994391702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98639AAD-E359-42AE-B836-994391702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757888"/>
          </a:xfrm>
        </p:spPr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277774" cy="376884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1115616" y="558924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BCG</a:t>
            </a:r>
            <a:endParaRPr lang="en-US" sz="3200" b="1" dirty="0"/>
          </a:p>
        </p:txBody>
      </p:sp>
      <p:sp>
        <p:nvSpPr>
          <p:cNvPr id="18" name="17 Estrella de 5 puntas"/>
          <p:cNvSpPr/>
          <p:nvPr/>
        </p:nvSpPr>
        <p:spPr>
          <a:xfrm>
            <a:off x="2411760" y="2132856"/>
            <a:ext cx="2016224" cy="1440160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ysClr val="windowText" lastClr="000000"/>
                </a:solidFill>
              </a:rPr>
              <a:t>Corto</a:t>
            </a:r>
            <a:r>
              <a:rPr lang="en-US" sz="1600" dirty="0" smtClean="0">
                <a:solidFill>
                  <a:sysClr val="windowText" lastClr="000000"/>
                </a:solidFill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</a:rPr>
              <a:t>Plazo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267744" y="3717032"/>
            <a:ext cx="244827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Servicios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Adicionales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Cambio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aceite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932040" y="3859932"/>
            <a:ext cx="2592288" cy="649188"/>
          </a:xfrm>
          <a:prstGeom prst="ellipse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Estrategias</a:t>
            </a:r>
            <a:endParaRPr lang="en-US" sz="24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1560" y="1484784"/>
          <a:ext cx="7704854" cy="38884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28191"/>
                <a:gridCol w="2732754"/>
                <a:gridCol w="3243909"/>
              </a:tblGrid>
              <a:tr h="656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Modelo Intelectual</a:t>
                      </a:r>
                      <a:endParaRPr lang="es-EC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Modelo Emocional</a:t>
                      </a:r>
                      <a:endParaRPr lang="es-EC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Implicación Fuerte</a:t>
                      </a:r>
                      <a:endParaRPr lang="es-EC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APRENDIZAJE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/>
                        <a:t>(información, evaluación, acción)</a:t>
                      </a:r>
                      <a:endParaRPr lang="es-EC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AFECTIVIDAD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(evaluación, información, acción)</a:t>
                      </a:r>
                      <a:endParaRPr lang="es-EC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Implicación Débil</a:t>
                      </a:r>
                      <a:endParaRPr lang="es-EC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RUTINA</a:t>
                      </a:r>
                      <a:endParaRPr lang="es-EC" sz="20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(acción, información, evaluación)</a:t>
                      </a:r>
                      <a:endParaRPr lang="es-EC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HEDONISMO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/>
                        <a:t>(acción, evaluación, información)</a:t>
                      </a:r>
                      <a:endParaRPr lang="es-EC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115616" y="56612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IMPLICACIÓN</a:t>
            </a:r>
            <a:endParaRPr lang="en-US" sz="2800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2411760" y="2276872"/>
            <a:ext cx="2520280" cy="1440160"/>
          </a:xfrm>
          <a:prstGeom prst="roundRect">
            <a:avLst/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Lavado</a:t>
            </a:r>
            <a:r>
              <a:rPr lang="en-US" sz="2400" b="1" dirty="0" smtClean="0"/>
              <a:t> de autos a </a:t>
            </a:r>
            <a:r>
              <a:rPr lang="en-US" sz="2400" b="1" dirty="0" err="1" smtClean="0"/>
              <a:t>domicilio</a:t>
            </a:r>
            <a:endParaRPr lang="en-US" sz="2400" b="1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1475656" y="1196752"/>
          <a:ext cx="60960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467544" y="609329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FUERZAS DE PORTER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5D63C2C-8870-4FFC-A035-AA046380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5">
                                            <p:graphicEl>
                                              <a:dgm id="{75D63C2C-8870-4FFC-A035-AA0463806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B35CF9C-788A-49C7-846E-F079F4325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5">
                                            <p:graphicEl>
                                              <a:dgm id="{BB35CF9C-788A-49C7-846E-F079F4325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8F0FB3F-443D-459C-8BEB-C9BC1D006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5">
                                            <p:graphicEl>
                                              <a:dgm id="{08F0FB3F-443D-459C-8BEB-C9BC1D006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3C3FD12-5B24-4470-BBAF-863607E3B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5">
                                            <p:graphicEl>
                                              <a:dgm id="{43C3FD12-5B24-4470-BBAF-863607E3B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F75916-0DE4-4FEE-A8F1-86336EC61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5">
                                            <p:graphicEl>
                                              <a:dgm id="{E3F75916-0DE4-4FEE-A8F1-86336EC61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33EC170-01A1-4670-8BD1-5D122B881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5">
                                            <p:graphicEl>
                                              <a:dgm id="{433EC170-01A1-4670-8BD1-5D122B881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5AA3BFB-72AE-49D4-AF6B-A943AD317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5">
                                            <p:graphicEl>
                                              <a:dgm id="{65AA3BFB-72AE-49D4-AF6B-A943AD317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00E99AA-CDCD-4E84-85A6-7A7076C3D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5">
                                            <p:graphicEl>
                                              <a:dgm id="{800E99AA-CDCD-4E84-85A6-7A7076C3D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B70DEEB-CB8E-4568-9CF0-D21ABE917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5">
                                            <p:graphicEl>
                                              <a:dgm id="{1B70DEEB-CB8E-4568-9CF0-D21ABE9171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BE75D5C-0A37-47F6-B214-61BD45BBD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5">
                                            <p:graphicEl>
                                              <a:dgm id="{7BE75D5C-0A37-47F6-B214-61BD45BBD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10" grpId="0"/>
      <p:bldP spid="10" grpId="1"/>
      <p:bldP spid="14" grpId="0" animBg="1"/>
      <p:bldP spid="14" grpId="1" animBg="1"/>
      <p:bldGraphic spid="15" grpId="0">
        <p:bldSub>
          <a:bldDgm bld="one"/>
        </p:bldSub>
      </p:bldGraphic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024744" cy="741928"/>
          </a:xfrm>
        </p:spPr>
        <p:txBody>
          <a:bodyPr/>
          <a:lstStyle/>
          <a:p>
            <a:r>
              <a:rPr lang="en-US" dirty="0" smtClean="0"/>
              <a:t>Marketing Mix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785918" y="1714488"/>
          <a:ext cx="5904656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780256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163960" y="3212976"/>
          <a:ext cx="66484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395536" y="4797152"/>
          <a:ext cx="8064896" cy="20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1571604" y="1571612"/>
          <a:ext cx="6096000" cy="3369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A70724-61CA-446F-ABCC-CE5694BB8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CA70724-61CA-446F-ABCC-CE5694BB8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A5F926-5E96-4640-8AB7-B65EB5AC1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0A5F926-5E96-4640-8AB7-B65EB5AC1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532B23-FA23-4670-B0B2-DCE1886E4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E6532B23-FA23-4670-B0B2-DCE1886E4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C94E9A-838E-45B5-91DC-AB32FD11C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B2C94E9A-838E-45B5-91DC-AB32FD11C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3AB94A-73BC-4273-9B45-BBBC6C56E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BB3AB94A-73BC-4273-9B45-BBBC6C56E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5C4705-7F12-4CB4-ABCA-CC23D086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905C4705-7F12-4CB4-ABCA-CC23D086D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A35CA9-FC05-41DA-9A0E-1513B9649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58A35CA9-FC05-41DA-9A0E-1513B9649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4F7203-95EA-4EFF-864B-DC1F104E5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>
                                            <p:graphicEl>
                                              <a:dgm id="{E74F7203-95EA-4EFF-864B-DC1F104E5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Graphic spid="6" grpId="1">
        <p:bldAsOne/>
      </p:bldGraphic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759107" y="3071810"/>
            <a:ext cx="3313355" cy="1702160"/>
          </a:xfrm>
        </p:spPr>
        <p:txBody>
          <a:bodyPr/>
          <a:lstStyle/>
          <a:p>
            <a:pPr algn="ctr"/>
            <a:r>
              <a:rPr lang="es-EC" dirty="0" smtClean="0"/>
              <a:t>Estudio Técnico</a:t>
            </a:r>
            <a:endParaRPr lang="es-EC" dirty="0"/>
          </a:p>
        </p:txBody>
      </p:sp>
      <p:pic>
        <p:nvPicPr>
          <p:cNvPr id="5" name="Picture 2" descr="http://www.wmconsultora.com.ar/sltc/uploads/drelastico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779912" cy="5009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487609" y="1749817"/>
            <a:ext cx="2084259" cy="1250555"/>
            <a:chOff x="1140793" y="2240"/>
            <a:chExt cx="2084259" cy="1250555"/>
          </a:xfrm>
        </p:grpSpPr>
        <p:sp>
          <p:nvSpPr>
            <p:cNvPr id="12" name="11 Rectángulo"/>
            <p:cNvSpPr/>
            <p:nvPr/>
          </p:nvSpPr>
          <p:spPr>
            <a:xfrm>
              <a:off x="1140793" y="2240"/>
              <a:ext cx="2084259" cy="125055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1140793" y="2240"/>
              <a:ext cx="2084259" cy="1250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200" kern="1200" dirty="0" smtClean="0"/>
                <a:t>Tamaño del Local</a:t>
              </a:r>
              <a:endParaRPr lang="es-EC" sz="2200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500430" y="2214554"/>
            <a:ext cx="1232377" cy="91440"/>
            <a:chOff x="2439654" y="579557"/>
            <a:chExt cx="1232377" cy="91440"/>
          </a:xfrm>
        </p:grpSpPr>
        <p:sp>
          <p:nvSpPr>
            <p:cNvPr id="15" name="Conector recto 3"/>
            <p:cNvSpPr/>
            <p:nvPr/>
          </p:nvSpPr>
          <p:spPr>
            <a:xfrm>
              <a:off x="2439654" y="579557"/>
              <a:ext cx="1232377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633288" y="45720"/>
                  </a:lnTo>
                  <a:lnTo>
                    <a:pt x="633288" y="47960"/>
                  </a:lnTo>
                  <a:lnTo>
                    <a:pt x="1232377" y="4796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onector recto 4"/>
            <p:cNvSpPr/>
            <p:nvPr/>
          </p:nvSpPr>
          <p:spPr>
            <a:xfrm>
              <a:off x="3024269" y="622880"/>
              <a:ext cx="63148" cy="4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929190" y="1749817"/>
            <a:ext cx="2084259" cy="1250555"/>
            <a:chOff x="3704432" y="2240"/>
            <a:chExt cx="2084259" cy="1250555"/>
          </a:xfrm>
        </p:grpSpPr>
        <p:sp>
          <p:nvSpPr>
            <p:cNvPr id="18" name="17 Rectángulo"/>
            <p:cNvSpPr/>
            <p:nvPr/>
          </p:nvSpPr>
          <p:spPr>
            <a:xfrm>
              <a:off x="3704432" y="2240"/>
              <a:ext cx="2084259" cy="125055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3099"/>
                <a:satOff val="-20281"/>
                <a:lumOff val="-294"/>
                <a:alphaOff val="0"/>
              </a:schemeClr>
            </a:fillRef>
            <a:effectRef idx="0">
              <a:schemeClr val="accent3">
                <a:hueOff val="613099"/>
                <a:satOff val="-20281"/>
                <a:lumOff val="-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3704432" y="2240"/>
              <a:ext cx="2084259" cy="1250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200" kern="1200" dirty="0" smtClean="0"/>
                <a:t>Materia Prima</a:t>
              </a:r>
              <a:endParaRPr lang="es-EC" sz="2200" kern="12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355345" y="3000372"/>
            <a:ext cx="2573977" cy="451020"/>
            <a:chOff x="2182923" y="1248755"/>
            <a:chExt cx="2573977" cy="451020"/>
          </a:xfrm>
        </p:grpSpPr>
        <p:sp>
          <p:nvSpPr>
            <p:cNvPr id="21" name="Conector recto 3"/>
            <p:cNvSpPr/>
            <p:nvPr/>
          </p:nvSpPr>
          <p:spPr>
            <a:xfrm>
              <a:off x="2182923" y="1248755"/>
              <a:ext cx="2573977" cy="451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73977" y="0"/>
                  </a:moveTo>
                  <a:lnTo>
                    <a:pt x="2573977" y="242610"/>
                  </a:lnTo>
                  <a:lnTo>
                    <a:pt x="0" y="242610"/>
                  </a:lnTo>
                  <a:lnTo>
                    <a:pt x="0" y="4510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3">
                <a:hueOff val="817465"/>
                <a:satOff val="-27042"/>
                <a:lumOff val="-392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onector recto 4"/>
            <p:cNvSpPr/>
            <p:nvPr/>
          </p:nvSpPr>
          <p:spPr>
            <a:xfrm>
              <a:off x="3404445" y="1471869"/>
              <a:ext cx="130932" cy="4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1987675" y="3500438"/>
            <a:ext cx="2084259" cy="1250555"/>
            <a:chOff x="1140793" y="1732176"/>
            <a:chExt cx="2084259" cy="1250555"/>
          </a:xfrm>
        </p:grpSpPr>
        <p:sp>
          <p:nvSpPr>
            <p:cNvPr id="24" name="23 Rectángulo"/>
            <p:cNvSpPr/>
            <p:nvPr/>
          </p:nvSpPr>
          <p:spPr>
            <a:xfrm>
              <a:off x="1140793" y="1732176"/>
              <a:ext cx="2084259" cy="125055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226198"/>
                <a:satOff val="-40562"/>
                <a:lumOff val="-588"/>
                <a:alphaOff val="0"/>
              </a:schemeClr>
            </a:fillRef>
            <a:effectRef idx="0">
              <a:schemeClr val="accent3">
                <a:hueOff val="1226198"/>
                <a:satOff val="-40562"/>
                <a:lumOff val="-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1140793" y="1732176"/>
              <a:ext cx="2084259" cy="1250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200" dirty="0" smtClean="0"/>
                <a:t>Maquinarias y Equipos</a:t>
              </a:r>
              <a:endParaRPr lang="es-EC" sz="2200" kern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4143372" y="4051940"/>
            <a:ext cx="448779" cy="91440"/>
            <a:chOff x="3223253" y="2311734"/>
            <a:chExt cx="448779" cy="91440"/>
          </a:xfrm>
        </p:grpSpPr>
        <p:sp>
          <p:nvSpPr>
            <p:cNvPr id="27" name="Conector recto 3"/>
            <p:cNvSpPr/>
            <p:nvPr/>
          </p:nvSpPr>
          <p:spPr>
            <a:xfrm>
              <a:off x="3223253" y="2311734"/>
              <a:ext cx="44877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48779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3">
                <a:hueOff val="1634930"/>
                <a:satOff val="-54083"/>
                <a:lumOff val="-784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onector recto 4"/>
            <p:cNvSpPr/>
            <p:nvPr/>
          </p:nvSpPr>
          <p:spPr>
            <a:xfrm>
              <a:off x="3435658" y="2355057"/>
              <a:ext cx="23968" cy="4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4857752" y="3500438"/>
            <a:ext cx="2084259" cy="1250555"/>
            <a:chOff x="3704432" y="1732176"/>
            <a:chExt cx="2084259" cy="1250555"/>
          </a:xfrm>
        </p:grpSpPr>
        <p:sp>
          <p:nvSpPr>
            <p:cNvPr id="30" name="29 Rectángulo"/>
            <p:cNvSpPr/>
            <p:nvPr/>
          </p:nvSpPr>
          <p:spPr>
            <a:xfrm>
              <a:off x="3704432" y="1732176"/>
              <a:ext cx="2084259" cy="125055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39296"/>
                <a:satOff val="-60844"/>
                <a:lumOff val="-882"/>
                <a:alphaOff val="0"/>
              </a:schemeClr>
            </a:fillRef>
            <a:effectRef idx="0">
              <a:schemeClr val="accent3">
                <a:hueOff val="1839296"/>
                <a:satOff val="-60844"/>
                <a:lumOff val="-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3704432" y="1732176"/>
              <a:ext cx="2084259" cy="1250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200" kern="1200" dirty="0" smtClean="0"/>
                <a:t>Necesidad de Talento Humano</a:t>
              </a:r>
              <a:endParaRPr lang="es-EC" sz="2200" kern="1200" dirty="0"/>
            </a:p>
          </p:txBody>
        </p:sp>
      </p:grpSp>
      <p:pic>
        <p:nvPicPr>
          <p:cNvPr id="33" name="3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4857784" cy="264320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500306"/>
            <a:ext cx="5533016" cy="17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071546"/>
            <a:ext cx="8001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214554"/>
            <a:ext cx="73581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0" name="Picture 6" descr="D:\Documents\gIANELLA_U\8_Semestre\Proyecto Aplicado\fotos\colage maqu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57166"/>
            <a:ext cx="4572000" cy="6096000"/>
          </a:xfrm>
          <a:prstGeom prst="rect">
            <a:avLst/>
          </a:prstGeom>
          <a:noFill/>
        </p:spPr>
      </p:pic>
      <p:pic>
        <p:nvPicPr>
          <p:cNvPr id="1031" name="Picture 7" descr="D:\Documents\gIANELLA_U\8_Semestre\Proyecto Aplicado\fotos\IMG_51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85728"/>
            <a:ext cx="4572000" cy="6096000"/>
          </a:xfrm>
          <a:prstGeom prst="rect">
            <a:avLst/>
          </a:prstGeom>
          <a:noFill/>
        </p:spPr>
      </p:pic>
      <p:pic>
        <p:nvPicPr>
          <p:cNvPr id="40" name="Picture 5" descr="D:\Documents\gIANELLA_U\8_Semestre\Proyecto Aplicado\fotos\maquinadeespum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000108"/>
            <a:ext cx="3714776" cy="4643469"/>
          </a:xfrm>
          <a:prstGeom prst="rect">
            <a:avLst/>
          </a:prstGeom>
          <a:noFill/>
        </p:spPr>
      </p:pic>
      <p:pic>
        <p:nvPicPr>
          <p:cNvPr id="41" name="40 Imagen" descr="http://4.bp.blogspot.com/-UuE47nw8oC8/Td3fYHoXRzI/AAAAAAAAA_o/C1Jh-igW-zY/s1600/Ideas-y-oportunidades-de-negocios-lavado-de-autos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1857364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000372"/>
            <a:ext cx="4057125" cy="25770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2357422" y="1071546"/>
            <a:ext cx="4558096" cy="1626893"/>
            <a:chOff x="0" y="0"/>
            <a:chExt cx="4558096" cy="16268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12 Rectángulo redondeado"/>
            <p:cNvSpPr/>
            <p:nvPr/>
          </p:nvSpPr>
          <p:spPr>
            <a:xfrm>
              <a:off x="0" y="0"/>
              <a:ext cx="4558096" cy="1626893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79418" y="79418"/>
              <a:ext cx="4399260" cy="14680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495" tIns="0" rIns="137495" bIns="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200" kern="1200" dirty="0" smtClean="0"/>
                <a:t>Constitución</a:t>
              </a:r>
              <a:endParaRPr lang="es-EC" sz="4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4876" y="3214686"/>
            <a:ext cx="3313355" cy="1702160"/>
          </a:xfrm>
        </p:spPr>
        <p:txBody>
          <a:bodyPr/>
          <a:lstStyle/>
          <a:p>
            <a:pPr algn="ctr"/>
            <a:r>
              <a:rPr lang="es-EC" dirty="0" smtClean="0"/>
              <a:t>Análisis Financiero</a:t>
            </a:r>
            <a:endParaRPr lang="es-EC" dirty="0"/>
          </a:p>
        </p:txBody>
      </p:sp>
      <p:pic>
        <p:nvPicPr>
          <p:cNvPr id="5" name="Picture 4" descr="http://especular.com/files/2010/01/economic_forecasting.jpg"/>
          <p:cNvPicPr>
            <a:picLocks noChangeAspect="1" noChangeArrowheads="1"/>
          </p:cNvPicPr>
          <p:nvPr/>
        </p:nvPicPr>
        <p:blipFill>
          <a:blip r:embed="rId2" cstate="print"/>
          <a:srcRect l="13930" t="15922" r="19967" b="13494"/>
          <a:stretch>
            <a:fillRect/>
          </a:stretch>
        </p:blipFill>
        <p:spPr bwMode="auto">
          <a:xfrm>
            <a:off x="500034" y="1000108"/>
            <a:ext cx="385765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72222"/>
          <a:stretch>
            <a:fillRect/>
          </a:stretch>
        </p:blipFill>
        <p:spPr bwMode="auto">
          <a:xfrm>
            <a:off x="1500166" y="3286124"/>
            <a:ext cx="347027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8001056" cy="84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Pentágono"/>
          <p:cNvSpPr/>
          <p:nvPr/>
        </p:nvSpPr>
        <p:spPr>
          <a:xfrm rot="20152397">
            <a:off x="5682483" y="4321281"/>
            <a:ext cx="2786082" cy="785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 de Crecimiento del 12%</a:t>
            </a:r>
          </a:p>
          <a:p>
            <a:pPr algn="ctr"/>
            <a:endParaRPr lang="es-EC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071942"/>
            <a:ext cx="63579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8129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4 Grupo"/>
          <p:cNvGrpSpPr/>
          <p:nvPr/>
        </p:nvGrpSpPr>
        <p:grpSpPr>
          <a:xfrm>
            <a:off x="928662" y="2000240"/>
            <a:ext cx="1895396" cy="1137237"/>
            <a:chOff x="0" y="0"/>
            <a:chExt cx="1895396" cy="1137237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0"/>
              <a:ext cx="1895396" cy="11372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3309" y="33309"/>
              <a:ext cx="1828778" cy="1070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/>
                <a:t>Inversión</a:t>
              </a:r>
              <a:endParaRPr lang="es-EC" sz="2400" kern="12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071802" y="2285992"/>
            <a:ext cx="557922" cy="652664"/>
            <a:chOff x="3312842" y="465218"/>
            <a:chExt cx="557922" cy="652664"/>
          </a:xfrm>
        </p:grpSpPr>
        <p:sp>
          <p:nvSpPr>
            <p:cNvPr id="9" name="8 Flecha derecha"/>
            <p:cNvSpPr/>
            <p:nvPr/>
          </p:nvSpPr>
          <p:spPr>
            <a:xfrm>
              <a:off x="3312842" y="465218"/>
              <a:ext cx="557922" cy="65266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echa derecha 4"/>
            <p:cNvSpPr/>
            <p:nvPr/>
          </p:nvSpPr>
          <p:spPr>
            <a:xfrm>
              <a:off x="3312842" y="595751"/>
              <a:ext cx="390545" cy="391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700" kern="120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748174" y="2006011"/>
            <a:ext cx="1895396" cy="1137237"/>
            <a:chOff x="0" y="0"/>
            <a:chExt cx="1895396" cy="1137237"/>
          </a:xfrm>
        </p:grpSpPr>
        <p:sp>
          <p:nvSpPr>
            <p:cNvPr id="14" name="13 Rectángulo redondeado"/>
            <p:cNvSpPr/>
            <p:nvPr/>
          </p:nvSpPr>
          <p:spPr>
            <a:xfrm>
              <a:off x="0" y="0"/>
              <a:ext cx="1895396" cy="11372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33309" y="33309"/>
              <a:ext cx="1828778" cy="1070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/>
                <a:t>Ingresos</a:t>
              </a:r>
              <a:endParaRPr lang="es-EC" sz="2400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572264" y="2000240"/>
            <a:ext cx="1895396" cy="1137237"/>
            <a:chOff x="0" y="0"/>
            <a:chExt cx="1895396" cy="1137237"/>
          </a:xfrm>
        </p:grpSpPr>
        <p:sp>
          <p:nvSpPr>
            <p:cNvPr id="17" name="16 Rectángulo redondeado"/>
            <p:cNvSpPr/>
            <p:nvPr/>
          </p:nvSpPr>
          <p:spPr>
            <a:xfrm>
              <a:off x="0" y="0"/>
              <a:ext cx="1895396" cy="11372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33309" y="33309"/>
              <a:ext cx="1828778" cy="1070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/>
                <a:t>Costos y Gastos</a:t>
              </a:r>
              <a:endParaRPr lang="es-EC" sz="2400" kern="1200" dirty="0"/>
            </a:p>
          </p:txBody>
        </p:sp>
      </p:grpSp>
      <p:grpSp>
        <p:nvGrpSpPr>
          <p:cNvPr id="19" name="18 Grupo"/>
          <p:cNvGrpSpPr/>
          <p:nvPr/>
        </p:nvGrpSpPr>
        <p:grpSpPr>
          <a:xfrm rot="5400000">
            <a:off x="7334015" y="3310191"/>
            <a:ext cx="557922" cy="652664"/>
            <a:chOff x="3312842" y="465218"/>
            <a:chExt cx="557922" cy="652664"/>
          </a:xfrm>
        </p:grpSpPr>
        <p:sp>
          <p:nvSpPr>
            <p:cNvPr id="20" name="19 Flecha derecha"/>
            <p:cNvSpPr/>
            <p:nvPr/>
          </p:nvSpPr>
          <p:spPr>
            <a:xfrm>
              <a:off x="3312842" y="465218"/>
              <a:ext cx="557922" cy="65266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lecha derecha 4"/>
            <p:cNvSpPr/>
            <p:nvPr/>
          </p:nvSpPr>
          <p:spPr>
            <a:xfrm>
              <a:off x="3312842" y="595751"/>
              <a:ext cx="390545" cy="391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700" kern="120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5929322" y="2285992"/>
            <a:ext cx="557922" cy="652664"/>
            <a:chOff x="3312842" y="465218"/>
            <a:chExt cx="557922" cy="652664"/>
          </a:xfrm>
        </p:grpSpPr>
        <p:sp>
          <p:nvSpPr>
            <p:cNvPr id="23" name="22 Flecha derecha"/>
            <p:cNvSpPr/>
            <p:nvPr/>
          </p:nvSpPr>
          <p:spPr>
            <a:xfrm>
              <a:off x="3312842" y="465218"/>
              <a:ext cx="557922" cy="65266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lecha derecha 4"/>
            <p:cNvSpPr/>
            <p:nvPr/>
          </p:nvSpPr>
          <p:spPr>
            <a:xfrm>
              <a:off x="3312842" y="595751"/>
              <a:ext cx="390545" cy="391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700" kern="1200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6572264" y="3929066"/>
            <a:ext cx="1895396" cy="1137237"/>
            <a:chOff x="0" y="0"/>
            <a:chExt cx="1895396" cy="1137237"/>
          </a:xfrm>
        </p:grpSpPr>
        <p:sp>
          <p:nvSpPr>
            <p:cNvPr id="26" name="25 Rectángulo redondeado"/>
            <p:cNvSpPr/>
            <p:nvPr/>
          </p:nvSpPr>
          <p:spPr>
            <a:xfrm>
              <a:off x="0" y="0"/>
              <a:ext cx="1895396" cy="11372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33309" y="33309"/>
              <a:ext cx="1828778" cy="1070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/>
                <a:t>Capital de Trabajo</a:t>
              </a:r>
              <a:endParaRPr lang="es-EC" sz="2400" kern="1200" dirty="0"/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674938"/>
            <a:ext cx="6858048" cy="225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2714620"/>
            <a:ext cx="8001056" cy="153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43 Título"/>
          <p:cNvSpPr>
            <a:spLocks noGrp="1"/>
          </p:cNvSpPr>
          <p:nvPr>
            <p:ph type="title"/>
          </p:nvPr>
        </p:nvSpPr>
        <p:spPr>
          <a:xfrm>
            <a:off x="619090" y="857240"/>
            <a:ext cx="7024744" cy="857248"/>
          </a:xfrm>
        </p:spPr>
        <p:txBody>
          <a:bodyPr/>
          <a:lstStyle/>
          <a:p>
            <a:r>
              <a:rPr lang="es-EC" dirty="0" smtClean="0"/>
              <a:t>Análisis Financiero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43438" y="3441352"/>
            <a:ext cx="3456231" cy="13449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IDENTIFICACIÓN DEL PROYECTO</a:t>
            </a:r>
            <a:endParaRPr lang="en-US" dirty="0"/>
          </a:p>
        </p:txBody>
      </p:sp>
      <p:pic>
        <p:nvPicPr>
          <p:cNvPr id="6" name="Picture 4" descr="http://thecustomizewindows.com/wp-content/uploads/2011/04/website-statistic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28628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642918"/>
            <a:ext cx="7024744" cy="758262"/>
          </a:xfrm>
        </p:spPr>
        <p:txBody>
          <a:bodyPr/>
          <a:lstStyle/>
          <a:p>
            <a:r>
              <a:rPr lang="es-EC" dirty="0" smtClean="0"/>
              <a:t>Estado de Resultado</a:t>
            </a:r>
            <a:endParaRPr lang="es-EC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8001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4000528" cy="686824"/>
          </a:xfrm>
        </p:spPr>
        <p:txBody>
          <a:bodyPr>
            <a:normAutofit fontScale="90000"/>
          </a:bodyPr>
          <a:lstStyle/>
          <a:p>
            <a:pPr algn="r"/>
            <a:r>
              <a:rPr lang="es-EC" dirty="0" smtClean="0"/>
              <a:t>Flujo de Efectivo</a:t>
            </a:r>
            <a:endParaRPr lang="es-EC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8021670" cy="553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inta perforada"/>
          <p:cNvSpPr/>
          <p:nvPr/>
        </p:nvSpPr>
        <p:spPr>
          <a:xfrm>
            <a:off x="3929058" y="2643182"/>
            <a:ext cx="2928958" cy="1285884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TMAR </a:t>
            </a:r>
          </a:p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15.09 %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Explosión 1"/>
          <p:cNvSpPr/>
          <p:nvPr/>
        </p:nvSpPr>
        <p:spPr>
          <a:xfrm>
            <a:off x="928662" y="3286124"/>
            <a:ext cx="3000396" cy="2286016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</a:t>
            </a:r>
          </a:p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17223.90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Flecha izquierda"/>
          <p:cNvSpPr/>
          <p:nvPr/>
        </p:nvSpPr>
        <p:spPr>
          <a:xfrm rot="20832523">
            <a:off x="4276890" y="4851337"/>
            <a:ext cx="2595764" cy="1575765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 </a:t>
            </a:r>
          </a:p>
          <a:p>
            <a:pPr algn="ctr"/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44%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714356"/>
            <a:ext cx="7024744" cy="67049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PAYBACK Descontado</a:t>
            </a:r>
            <a:endParaRPr lang="es-EC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75724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000496" y="5072074"/>
            <a:ext cx="450060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C" dirty="0" smtClean="0"/>
              <a:t>La inversión será recuperada al término del año 4, culminado el periodo de estudio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10CB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024744" cy="54394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Análisis de Sensibilidad</a:t>
            </a:r>
            <a:endParaRPr lang="es-EC" dirty="0"/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3131840" y="5229200"/>
            <a:ext cx="5429288" cy="1079842"/>
          </a:xfrm>
          <a:prstGeom prst="rect">
            <a:avLst/>
          </a:prstGeom>
        </p:spPr>
        <p:txBody>
          <a:bodyPr/>
          <a:lstStyle/>
          <a:p>
            <a:pPr marL="34290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Mide el impacto de eventuales cambios en variables de interés, como ingresos y costos.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5286412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71612"/>
            <a:ext cx="52864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143116"/>
            <a:ext cx="5766048" cy="202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571612"/>
            <a:ext cx="52149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571612"/>
            <a:ext cx="52149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2285992"/>
            <a:ext cx="57864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	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dirty="0" smtClean="0"/>
              <a:t>Existe un mercado potencial que está dispuesto a adquirir nuestro servicio debido principalmente a la falta de tiempo.</a:t>
            </a:r>
          </a:p>
          <a:p>
            <a:pPr lvl="0" algn="just"/>
            <a:r>
              <a:rPr lang="es-EC" dirty="0" smtClean="0"/>
              <a:t>Nuestra Inversión Inicial deberá ser de      $23.722,12 para cumplir con todos los requisitos previos al desarrollo del proyecto.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dirty="0" smtClean="0"/>
              <a:t>Debido a que el VAN es $17.223,90 y la TIR de 44% es mayor que la TMAR de 15.09%. Se puede aseverar que el proyecto es factible. </a:t>
            </a:r>
          </a:p>
          <a:p>
            <a:pPr lvl="0" algn="just">
              <a:buNone/>
            </a:pPr>
            <a:endParaRPr lang="es-EC" dirty="0" smtClean="0"/>
          </a:p>
          <a:p>
            <a:pPr lvl="0"/>
            <a:r>
              <a:rPr lang="es-EC" dirty="0" smtClean="0"/>
              <a:t>El periodo de recuperación o PAYBACK se efectuará en el año 4 según el análisis realizado.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dirty="0" smtClean="0"/>
              <a:t>Con respecto a los ingresos nuestro proyecto dejará de ser factible cuando estos varíen de manera negativa en un 10%.</a:t>
            </a:r>
          </a:p>
          <a:p>
            <a:pPr algn="just">
              <a:buNone/>
            </a:pPr>
            <a:endParaRPr lang="es-EC" dirty="0" smtClean="0"/>
          </a:p>
          <a:p>
            <a:pPr lvl="0" algn="just"/>
            <a:r>
              <a:rPr lang="es-EC" dirty="0" smtClean="0"/>
              <a:t>Con respecto a variaciones en los costos, nuestro proyecto dejará de ser factible cuando estos aumenten en un 35%.  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Tener presente que la demanda puede variar en cualquier momento dado que estos servicios son muy requeridos en la actualidad.</a:t>
            </a:r>
          </a:p>
          <a:p>
            <a:pPr algn="just"/>
            <a:r>
              <a:rPr lang="es-EC" dirty="0" smtClean="0"/>
              <a:t>Al implementar el negocio en el mercado es necesario darlo a conocer ya que de esa manera obtendremos mayor demanda.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dirty="0" smtClean="0"/>
              <a:t>Debemos considerar que aumentos en las tasas de interés o variaciones negativas de los ingresos traerán consigo una pérdida dentro del flujo de efectivo.</a:t>
            </a:r>
          </a:p>
          <a:p>
            <a:pPr algn="just">
              <a:buNone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46900" y="2060848"/>
            <a:ext cx="6637468" cy="6910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MUCHAS GRACIAS</a:t>
            </a:r>
            <a:endParaRPr lang="es-EC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F:\fOTOS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028" y="3645024"/>
            <a:ext cx="328614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1600200"/>
          <a:ext cx="79312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B8B7E9-7254-4425-9C0D-E48310787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D8B8B7E9-7254-4425-9C0D-E48310787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21238D-ABFE-47C5-90FD-F303CC72B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C721238D-ABFE-47C5-90FD-F303CC72B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A96DA7-9285-4091-88F8-22265FDCA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1BA96DA7-9285-4091-88F8-22265FDCA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31618F-5628-42E0-9179-8362C906C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EC31618F-5628-42E0-9179-8362C906C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BD96CF-D7F4-4A0B-9144-6576A143C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dgm id="{3BBD96CF-D7F4-4A0B-9144-6576A143C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9548A6-3CD4-4E5A-BD38-38EC19C2F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graphicEl>
                                              <a:dgm id="{FB9548A6-3CD4-4E5A-BD38-38EC19C2F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4FDAB4-DF21-461A-BBDF-CFBE9A996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graphicEl>
                                              <a:dgm id="{6D4FDAB4-DF21-461A-BBDF-CFBE9A996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361B0E-98FD-41A6-BC0F-C60D1FAA1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graphicEl>
                                              <a:dgm id="{BE361B0E-98FD-41A6-BC0F-C60D1FAA1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857232"/>
            <a:ext cx="7024744" cy="5990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Problemas</a:t>
            </a:r>
            <a:r>
              <a:rPr lang="en-US" dirty="0" smtClean="0"/>
              <a:t> y </a:t>
            </a:r>
            <a:r>
              <a:rPr lang="en-US" dirty="0" err="1" smtClean="0"/>
              <a:t>Oportunidades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643050"/>
            <a:ext cx="375476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err="1" smtClean="0"/>
              <a:t>Problemas</a:t>
            </a:r>
            <a:endParaRPr lang="en-US" b="1" dirty="0" smtClean="0"/>
          </a:p>
          <a:p>
            <a:pPr algn="just">
              <a:lnSpc>
                <a:spcPct val="120000"/>
              </a:lnSpc>
              <a:buNone/>
            </a:pPr>
            <a:endParaRPr lang="en-US" b="1" dirty="0" smtClean="0"/>
          </a:p>
          <a:p>
            <a:pPr algn="just"/>
            <a:r>
              <a:rPr lang="es-EC" dirty="0" smtClean="0"/>
              <a:t>Ecuador se encuentra en el cuarto lugar del ranking de autos por número de habitantes en la industria de Sudamérica.</a:t>
            </a:r>
          </a:p>
          <a:p>
            <a:pPr algn="just"/>
            <a:r>
              <a:rPr lang="es-EC" dirty="0" smtClean="0"/>
              <a:t>Sectores alejados de la ciudad como Vía a la Costa y la Puntilla se han ido poblando con urbanizaciones privadas.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429124" y="1571612"/>
            <a:ext cx="3754760" cy="4392489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300" b="1" dirty="0" err="1" smtClean="0"/>
              <a:t>Oportunidades</a:t>
            </a:r>
            <a:endParaRPr lang="en-US" sz="2300" b="1" dirty="0" smtClean="0"/>
          </a:p>
          <a:p>
            <a:pPr marL="420624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s-EC" sz="2300" dirty="0" smtClean="0"/>
          </a:p>
          <a:p>
            <a:pPr marL="420624" lvl="0" indent="-384048"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s-EC" sz="2300" dirty="0" smtClean="0"/>
              <a:t>Aceptación </a:t>
            </a:r>
            <a:r>
              <a:rPr lang="es-EC" sz="2300" dirty="0"/>
              <a:t>del servicio </a:t>
            </a:r>
            <a:r>
              <a:rPr lang="es-EC" sz="2300" dirty="0" smtClean="0"/>
              <a:t> de lavado de autos, una </a:t>
            </a:r>
            <a:r>
              <a:rPr lang="es-EC" sz="2300" dirty="0"/>
              <a:t>de las necesidades que los habitantes de estas zonas encuentran cada vez más difícil, debido a la </a:t>
            </a:r>
            <a:r>
              <a:rPr lang="es-EC" sz="2300" dirty="0" smtClean="0"/>
              <a:t>distancia, escasez </a:t>
            </a:r>
            <a:r>
              <a:rPr lang="es-EC" sz="2300" dirty="0"/>
              <a:t>de tiempo y tráficos.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Características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Servicio a domicilio de lavado de autos, enfocándonos principalmente en las zonas residenciales apartadas de Guayaquil</a:t>
            </a:r>
            <a:endParaRPr lang="en-US" dirty="0"/>
          </a:p>
        </p:txBody>
      </p:sp>
      <p:pic>
        <p:nvPicPr>
          <p:cNvPr id="9218" name="Picture 2" descr="http://i.anuxi.ec/i-a/e27r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7904" cy="2762251"/>
          </a:xfrm>
          <a:prstGeom prst="rect">
            <a:avLst/>
          </a:prstGeom>
          <a:noFill/>
        </p:spPr>
      </p:pic>
      <p:pic>
        <p:nvPicPr>
          <p:cNvPr id="9220" name="Picture 4" descr="http://t1.gstatic.com/images?q=tbn:ANd9GcRpyJFpKtwQU20tr-bZ19l6czmlxKOjN5a9G3D82dPK5JCBQSzn25s3g96z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"/>
            <a:ext cx="2520280" cy="2708920"/>
          </a:xfrm>
          <a:prstGeom prst="rect">
            <a:avLst/>
          </a:prstGeom>
          <a:noFill/>
        </p:spPr>
      </p:pic>
      <p:pic>
        <p:nvPicPr>
          <p:cNvPr id="9224" name="Picture 8" descr="http://www.cleanmachines.ca/Merchant2/graphics/00000001/KarcherDE4002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0"/>
            <a:ext cx="2915816" cy="2708920"/>
          </a:xfrm>
          <a:prstGeom prst="rect">
            <a:avLst/>
          </a:prstGeom>
          <a:noFill/>
        </p:spPr>
      </p:pic>
      <p:pic>
        <p:nvPicPr>
          <p:cNvPr id="9228" name="Picture 12" descr="http://t1.gstatic.com/images?q=tbn:ANd9GcTg0YvcCoJftVW4WXV76VGF1DQ3IMjF8ca0k-ZaPJEXNCWZ26b3dc8c83uOog"/>
          <p:cNvPicPr>
            <a:picLocks noChangeAspect="1" noChangeArrowheads="1"/>
          </p:cNvPicPr>
          <p:nvPr/>
        </p:nvPicPr>
        <p:blipFill>
          <a:blip r:embed="rId5" cstate="print"/>
          <a:srcRect b="18736"/>
          <a:stretch>
            <a:fillRect/>
          </a:stretch>
        </p:blipFill>
        <p:spPr bwMode="auto">
          <a:xfrm>
            <a:off x="0" y="2708920"/>
            <a:ext cx="3312368" cy="2016224"/>
          </a:xfrm>
          <a:prstGeom prst="rect">
            <a:avLst/>
          </a:prstGeom>
          <a:noFill/>
        </p:spPr>
      </p:pic>
      <p:pic>
        <p:nvPicPr>
          <p:cNvPr id="9230" name="Picture 14" descr="http://t1.gstatic.com/images?q=tbn:ANd9GcSWt0Kgkyy8ArLTeatK06k0jZ6Iz7Z3BY_K0tx4OGGJxOkfIxtwcn327z8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708920"/>
            <a:ext cx="2952328" cy="1847851"/>
          </a:xfrm>
          <a:prstGeom prst="rect">
            <a:avLst/>
          </a:prstGeom>
          <a:noFill/>
        </p:spPr>
      </p:pic>
      <p:pic>
        <p:nvPicPr>
          <p:cNvPr id="9234" name="Picture 18" descr="http://majosezambrano.files.wordpress.com/2011/08/1298601820_171270837_7-090359049-25-lavado-de-autos-a-domicilio-empresa-u-oficina-ecuad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509120"/>
            <a:ext cx="2952328" cy="2304257"/>
          </a:xfrm>
          <a:prstGeom prst="rect">
            <a:avLst/>
          </a:prstGeom>
          <a:noFill/>
        </p:spPr>
      </p:pic>
      <p:pic>
        <p:nvPicPr>
          <p:cNvPr id="9236" name="Picture 20" descr="http://3.bp.blogspot.com/_4mMgwQJ81JY/S_wnVpICJhI/AAAAAAAAAK4/cAMwFe4mIo0/s1600/negocio+lavado+de+coch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25144"/>
            <a:ext cx="3275856" cy="2713484"/>
          </a:xfrm>
          <a:prstGeom prst="rect">
            <a:avLst/>
          </a:prstGeom>
          <a:noFill/>
        </p:spPr>
      </p:pic>
      <p:pic>
        <p:nvPicPr>
          <p:cNvPr id="9238" name="Picture 22" descr="http://images02.olx.com.pe/ui/15/79/16/1314895520_228747316_5-Lavado-profesional-de-autos-a-domicilio-y-oficina-Lima-Metropolitana-y-Calla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5" y="4734766"/>
            <a:ext cx="2915816" cy="2123234"/>
          </a:xfrm>
          <a:prstGeom prst="rect">
            <a:avLst/>
          </a:prstGeom>
          <a:noFill/>
        </p:spPr>
      </p:pic>
      <p:pic>
        <p:nvPicPr>
          <p:cNvPr id="9240" name="Picture 24" descr="http://safe-img03.olx.com.mx/ui/4/48/29/68983929_1-Fotos-de-Detallado-de-Autos-a-Domicilio-y-Sala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2708920"/>
            <a:ext cx="2915816" cy="202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7718" y="1000108"/>
            <a:ext cx="7024744" cy="5990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Objetivo</a:t>
            </a:r>
            <a:r>
              <a:rPr lang="en-US" dirty="0" smtClean="0"/>
              <a:t> General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9176" y="1928802"/>
            <a:ext cx="7467600" cy="1714512"/>
          </a:xfrm>
        </p:spPr>
        <p:txBody>
          <a:bodyPr/>
          <a:lstStyle/>
          <a:p>
            <a:pPr algn="just"/>
            <a:r>
              <a:rPr lang="es-EC" dirty="0" smtClean="0"/>
              <a:t>Determinar la factibilidad financiera que tiene la implementación de una empresa de lavado de autos a domicilio en la ciudad de Guayaquil</a:t>
            </a:r>
            <a:endParaRPr lang="en-US" dirty="0"/>
          </a:p>
        </p:txBody>
      </p:sp>
      <p:pic>
        <p:nvPicPr>
          <p:cNvPr id="8194" name="Picture 2" descr="http://4.bp.blogspot.com/-2Wpvuu_vFac/TdNQd0szAhI/AAAAAAAAARU/tPwz-vUAN0k/s1600/objetiv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010764"/>
            <a:ext cx="2490070" cy="2490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43438" y="3500438"/>
            <a:ext cx="3456231" cy="107771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ESTUDIO ORGANIZACIONAL</a:t>
            </a:r>
            <a:endParaRPr lang="en-US" sz="2800" dirty="0"/>
          </a:p>
        </p:txBody>
      </p:sp>
      <p:pic>
        <p:nvPicPr>
          <p:cNvPr id="7170" name="Picture 2" descr="http://www.climalaboral.com.es/wp-content/uploads/2009/07/imagen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07196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Ofrecer a la sociedad guayaquileña un servicio innovador basado en la excelencia, el cual consiste en el lavado de automóviles a domicilio; y a través de una atención amable, rápida e impecable, obtener la satisfacción total de nuestros clientes.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Ser una empresa con una sólida estructura, brindando un servicio de calidad usando los mejores productos para el cuidado de automóviles; y tener un crecimiento y mejora integral en nuestra organización proyectando confianza en nuestro trabajo.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549</TotalTime>
  <Words>744</Words>
  <Application>Microsoft Office PowerPoint</Application>
  <PresentationFormat>Presentación en pantalla (4:3)</PresentationFormat>
  <Paragraphs>148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Austin</vt:lpstr>
      <vt:lpstr>Proyecto de Inversión de una lavadora de autos a domicilio</vt:lpstr>
      <vt:lpstr>IDENTIFICACIÓN DEL PROYECTO</vt:lpstr>
      <vt:lpstr>Introducción</vt:lpstr>
      <vt:lpstr>Problemas y Oportunidades</vt:lpstr>
      <vt:lpstr>Características</vt:lpstr>
      <vt:lpstr>Objetivo General</vt:lpstr>
      <vt:lpstr>ESTUDIO ORGANIZACIONAL</vt:lpstr>
      <vt:lpstr>Misión</vt:lpstr>
      <vt:lpstr>Visión</vt:lpstr>
      <vt:lpstr>FODA</vt:lpstr>
      <vt:lpstr>ESTUDIO DE MERCADO</vt:lpstr>
      <vt:lpstr>Investigación de Mercado y Análisis</vt:lpstr>
      <vt:lpstr>Matrices</vt:lpstr>
      <vt:lpstr>Marketing Mix</vt:lpstr>
      <vt:lpstr>Estudio Técnico</vt:lpstr>
      <vt:lpstr>Diapositiva 16</vt:lpstr>
      <vt:lpstr>Diapositiva 17</vt:lpstr>
      <vt:lpstr>Análisis Financiero</vt:lpstr>
      <vt:lpstr>Análisis Financiero</vt:lpstr>
      <vt:lpstr>Estado de Resultado</vt:lpstr>
      <vt:lpstr>Flujo de Efectivo</vt:lpstr>
      <vt:lpstr>PAYBACK Descontado</vt:lpstr>
      <vt:lpstr>Análisis de Sensibilidad</vt:lpstr>
      <vt:lpstr>Conclusiones </vt:lpstr>
      <vt:lpstr>Conclusiones</vt:lpstr>
      <vt:lpstr>Conclusiones</vt:lpstr>
      <vt:lpstr>Recomendaciones</vt:lpstr>
      <vt:lpstr>Recomendaciones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JULIONARANJO</cp:lastModifiedBy>
  <cp:revision>51</cp:revision>
  <dcterms:created xsi:type="dcterms:W3CDTF">2012-02-19T19:45:32Z</dcterms:created>
  <dcterms:modified xsi:type="dcterms:W3CDTF">2012-03-01T04:37:45Z</dcterms:modified>
</cp:coreProperties>
</file>