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theme/themeOverride1.xml" ContentType="application/vnd.openxmlformats-officedocument.themeOverride+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4" r:id="rId5"/>
    <p:sldId id="260" r:id="rId6"/>
    <p:sldId id="265" r:id="rId7"/>
    <p:sldId id="261" r:id="rId8"/>
    <p:sldId id="263" r:id="rId9"/>
    <p:sldId id="262" r:id="rId10"/>
    <p:sldId id="291" r:id="rId11"/>
    <p:sldId id="266" r:id="rId12"/>
    <p:sldId id="267" r:id="rId13"/>
    <p:sldId id="269" r:id="rId14"/>
    <p:sldId id="285" r:id="rId15"/>
    <p:sldId id="286" r:id="rId16"/>
    <p:sldId id="287" r:id="rId17"/>
    <p:sldId id="288" r:id="rId18"/>
    <p:sldId id="289" r:id="rId19"/>
    <p:sldId id="290" r:id="rId20"/>
    <p:sldId id="268" r:id="rId21"/>
    <p:sldId id="270" r:id="rId22"/>
    <p:sldId id="292" r:id="rId23"/>
    <p:sldId id="271" r:id="rId24"/>
    <p:sldId id="272" r:id="rId25"/>
    <p:sldId id="273" r:id="rId26"/>
    <p:sldId id="274" r:id="rId27"/>
    <p:sldId id="275" r:id="rId28"/>
    <p:sldId id="296" r:id="rId29"/>
    <p:sldId id="297" r:id="rId30"/>
    <p:sldId id="276" r:id="rId31"/>
    <p:sldId id="277" r:id="rId32"/>
    <p:sldId id="278" r:id="rId33"/>
    <p:sldId id="279" r:id="rId34"/>
    <p:sldId id="280" r:id="rId35"/>
    <p:sldId id="295" r:id="rId36"/>
    <p:sldId id="281" r:id="rId37"/>
    <p:sldId id="282" r:id="rId38"/>
    <p:sldId id="283" r:id="rId39"/>
    <p:sldId id="284" r:id="rId40"/>
    <p:sldId id="293" r:id="rId41"/>
    <p:sldId id="294" r:id="rId4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543" autoAdjust="0"/>
    <p:restoredTop sz="94652" autoAdjust="0"/>
  </p:normalViewPr>
  <p:slideViewPr>
    <p:cSldViewPr>
      <p:cViewPr>
        <p:scale>
          <a:sx n="50" d="100"/>
          <a:sy n="50" d="100"/>
        </p:scale>
        <p:origin x="-2028"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diagrams/_rels/data5.xml.rels><?xml version="1.0" encoding="UTF-8" standalone="yes"?>
<Relationships xmlns="http://schemas.openxmlformats.org/package/2006/relationships"><Relationship Id="rId1" Type="http://schemas.openxmlformats.org/officeDocument/2006/relationships/image" Target="../media/image8.jpeg"/></Relationships>
</file>

<file path=ppt/diagrams/_rels/data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jpeg"/></Relationships>
</file>

<file path=ppt/diagrams/_rels/drawing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image" Target="../media/image5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81.jpeg"/></Relationships>
</file>

<file path=ppt/diagrams/_rels/drawing9.xml.rels><?xml version="1.0" encoding="UTF-8" standalone="yes"?>
<Relationships xmlns="http://schemas.openxmlformats.org/package/2006/relationships"><Relationship Id="rId2" Type="http://schemas.openxmlformats.org/officeDocument/2006/relationships/image" Target="../media/image281.png"/><Relationship Id="rId1" Type="http://schemas.openxmlformats.org/officeDocument/2006/relationships/image" Target="../media/image27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5FCE42-BDC5-4707-8257-02420D768438}" type="doc">
      <dgm:prSet loTypeId="urn:microsoft.com/office/officeart/2005/8/layout/vList5" loCatId="list" qsTypeId="urn:microsoft.com/office/officeart/2005/8/quickstyle/simple2" qsCatId="simple" csTypeId="urn:microsoft.com/office/officeart/2005/8/colors/colorful2" csCatId="colorful" phldr="1"/>
      <dgm:spPr/>
      <dgm:t>
        <a:bodyPr/>
        <a:lstStyle/>
        <a:p>
          <a:endParaRPr lang="es-EC"/>
        </a:p>
      </dgm:t>
    </dgm:pt>
    <dgm:pt modelId="{901717AD-60BE-4388-9CC6-0884119C5042}">
      <dgm:prSet phldrT="[Texto]"/>
      <dgm:spPr/>
      <dgm:t>
        <a:bodyPr/>
        <a:lstStyle/>
        <a:p>
          <a:r>
            <a:rPr lang="es-EC" dirty="0" smtClean="0"/>
            <a:t>Inicios</a:t>
          </a:r>
          <a:endParaRPr lang="es-EC" dirty="0"/>
        </a:p>
      </dgm:t>
    </dgm:pt>
    <dgm:pt modelId="{45B5D73A-A184-4108-A6B8-4B8615CE9635}" type="parTrans" cxnId="{B18897E0-3442-4201-A5C3-D172342F1934}">
      <dgm:prSet/>
      <dgm:spPr/>
      <dgm:t>
        <a:bodyPr/>
        <a:lstStyle/>
        <a:p>
          <a:endParaRPr lang="es-EC"/>
        </a:p>
      </dgm:t>
    </dgm:pt>
    <dgm:pt modelId="{ED82BBAC-311E-4A29-8E00-3B81DB748EE2}" type="sibTrans" cxnId="{B18897E0-3442-4201-A5C3-D172342F1934}">
      <dgm:prSet/>
      <dgm:spPr/>
      <dgm:t>
        <a:bodyPr/>
        <a:lstStyle/>
        <a:p>
          <a:endParaRPr lang="es-EC"/>
        </a:p>
      </dgm:t>
    </dgm:pt>
    <dgm:pt modelId="{D3A622EE-155C-4FB2-9735-CCA22576013A}">
      <dgm:prSet phldrT="[Texto]"/>
      <dgm:spPr/>
      <dgm:t>
        <a:bodyPr/>
        <a:lstStyle/>
        <a:p>
          <a:pPr algn="just"/>
          <a:r>
            <a:rPr lang="es-EC" dirty="0" smtClean="0"/>
            <a:t>La guardería tuvo su aparición en Europa en el inicio del siglo XIX como respuesta al incremento del trabajo de las mujeres en la industria. </a:t>
          </a:r>
          <a:endParaRPr lang="es-EC" dirty="0"/>
        </a:p>
      </dgm:t>
    </dgm:pt>
    <dgm:pt modelId="{393B6CB9-AABE-48ED-8608-1CAE571EBD33}" type="parTrans" cxnId="{7AA28F31-431A-4EE0-9CAF-9E6772FDC518}">
      <dgm:prSet/>
      <dgm:spPr/>
      <dgm:t>
        <a:bodyPr/>
        <a:lstStyle/>
        <a:p>
          <a:endParaRPr lang="es-EC"/>
        </a:p>
      </dgm:t>
    </dgm:pt>
    <dgm:pt modelId="{02F5511A-8AE6-4E61-B9A2-3AFD7882DF7C}" type="sibTrans" cxnId="{7AA28F31-431A-4EE0-9CAF-9E6772FDC518}">
      <dgm:prSet/>
      <dgm:spPr/>
      <dgm:t>
        <a:bodyPr/>
        <a:lstStyle/>
        <a:p>
          <a:endParaRPr lang="es-EC"/>
        </a:p>
      </dgm:t>
    </dgm:pt>
    <dgm:pt modelId="{71DDA5A5-8334-4308-B0CA-B6E88D166221}">
      <dgm:prSet phldrT="[Texto]"/>
      <dgm:spPr/>
      <dgm:t>
        <a:bodyPr/>
        <a:lstStyle/>
        <a:p>
          <a:r>
            <a:rPr lang="es-EC" dirty="0" smtClean="0"/>
            <a:t>América</a:t>
          </a:r>
          <a:endParaRPr lang="es-EC" dirty="0"/>
        </a:p>
      </dgm:t>
    </dgm:pt>
    <dgm:pt modelId="{2ADF476C-1A20-4360-8C52-56DD0775A286}" type="parTrans" cxnId="{46C81DC1-9755-4455-9A0B-9FB57FAAB4E1}">
      <dgm:prSet/>
      <dgm:spPr/>
      <dgm:t>
        <a:bodyPr/>
        <a:lstStyle/>
        <a:p>
          <a:endParaRPr lang="es-EC"/>
        </a:p>
      </dgm:t>
    </dgm:pt>
    <dgm:pt modelId="{BE072BDC-7CEE-4463-94E2-2B8736E7AB37}" type="sibTrans" cxnId="{46C81DC1-9755-4455-9A0B-9FB57FAAB4E1}">
      <dgm:prSet/>
      <dgm:spPr/>
      <dgm:t>
        <a:bodyPr/>
        <a:lstStyle/>
        <a:p>
          <a:endParaRPr lang="es-EC"/>
        </a:p>
      </dgm:t>
    </dgm:pt>
    <dgm:pt modelId="{4E3AB951-9D4A-4CA6-93AE-52871423DB32}">
      <dgm:prSet phldrT="[Texto]"/>
      <dgm:spPr/>
      <dgm:t>
        <a:bodyPr/>
        <a:lstStyle/>
        <a:p>
          <a:pPr algn="just"/>
          <a:r>
            <a:rPr lang="es-EC" dirty="0" smtClean="0"/>
            <a:t>América se debe seguir dos corrientes: guarderías de día y guarderías-escuela</a:t>
          </a:r>
          <a:endParaRPr lang="es-EC" dirty="0"/>
        </a:p>
      </dgm:t>
    </dgm:pt>
    <dgm:pt modelId="{1EDD02CA-0844-4EA8-AA6F-2C4873DCD55E}" type="parTrans" cxnId="{0A97484D-EAB0-4D3E-A277-F4CD836E08C4}">
      <dgm:prSet/>
      <dgm:spPr/>
      <dgm:t>
        <a:bodyPr/>
        <a:lstStyle/>
        <a:p>
          <a:endParaRPr lang="es-EC"/>
        </a:p>
      </dgm:t>
    </dgm:pt>
    <dgm:pt modelId="{25B962C6-8F2C-415A-B618-95E0C58924CA}" type="sibTrans" cxnId="{0A97484D-EAB0-4D3E-A277-F4CD836E08C4}">
      <dgm:prSet/>
      <dgm:spPr/>
      <dgm:t>
        <a:bodyPr/>
        <a:lstStyle/>
        <a:p>
          <a:endParaRPr lang="es-EC"/>
        </a:p>
      </dgm:t>
    </dgm:pt>
    <dgm:pt modelId="{F229403E-39BE-4E16-A0A2-72C73ACF9A3A}">
      <dgm:prSet phldrT="[Texto]"/>
      <dgm:spPr/>
      <dgm:t>
        <a:bodyPr/>
        <a:lstStyle/>
        <a:p>
          <a:r>
            <a:rPr lang="es-EC" dirty="0" smtClean="0"/>
            <a:t>Ecuador</a:t>
          </a:r>
          <a:endParaRPr lang="es-EC" dirty="0"/>
        </a:p>
      </dgm:t>
    </dgm:pt>
    <dgm:pt modelId="{436D2884-16FC-4751-BDD5-AF42BA0B2A42}" type="parTrans" cxnId="{7F71C7B0-5F9E-49DF-8D95-89BD78BBAE80}">
      <dgm:prSet/>
      <dgm:spPr/>
      <dgm:t>
        <a:bodyPr/>
        <a:lstStyle/>
        <a:p>
          <a:endParaRPr lang="es-EC"/>
        </a:p>
      </dgm:t>
    </dgm:pt>
    <dgm:pt modelId="{7AE5DB3B-7176-4D37-8FB5-EE9DABB2D56B}" type="sibTrans" cxnId="{7F71C7B0-5F9E-49DF-8D95-89BD78BBAE80}">
      <dgm:prSet/>
      <dgm:spPr/>
      <dgm:t>
        <a:bodyPr/>
        <a:lstStyle/>
        <a:p>
          <a:endParaRPr lang="es-EC"/>
        </a:p>
      </dgm:t>
    </dgm:pt>
    <dgm:pt modelId="{755B5014-D52A-41C8-9583-C17A808723BB}">
      <dgm:prSet phldrT="[Texto]"/>
      <dgm:spPr/>
      <dgm:t>
        <a:bodyPr/>
        <a:lstStyle/>
        <a:p>
          <a:pPr algn="just"/>
          <a:r>
            <a:rPr lang="es-EC" dirty="0" smtClean="0"/>
            <a:t>En el Ecuador la primera institución de cuidados de menores y desarrollo Infantil es el INFA, fundada en 1959</a:t>
          </a:r>
          <a:endParaRPr lang="es-EC" dirty="0"/>
        </a:p>
      </dgm:t>
    </dgm:pt>
    <dgm:pt modelId="{7BC6937B-F379-4840-AD9E-EEB63D884784}" type="parTrans" cxnId="{541F7C55-77DF-4130-8587-31136844B1ED}">
      <dgm:prSet/>
      <dgm:spPr/>
      <dgm:t>
        <a:bodyPr/>
        <a:lstStyle/>
        <a:p>
          <a:endParaRPr lang="es-EC"/>
        </a:p>
      </dgm:t>
    </dgm:pt>
    <dgm:pt modelId="{BDD71675-A491-4F84-B6C0-E66019C711C8}" type="sibTrans" cxnId="{541F7C55-77DF-4130-8587-31136844B1ED}">
      <dgm:prSet/>
      <dgm:spPr/>
      <dgm:t>
        <a:bodyPr/>
        <a:lstStyle/>
        <a:p>
          <a:endParaRPr lang="es-EC"/>
        </a:p>
      </dgm:t>
    </dgm:pt>
    <dgm:pt modelId="{FCB97B0B-DA3D-4D1C-8B6B-2F4E595D0474}" type="pres">
      <dgm:prSet presAssocID="{445FCE42-BDC5-4707-8257-02420D768438}" presName="Name0" presStyleCnt="0">
        <dgm:presLayoutVars>
          <dgm:dir/>
          <dgm:animLvl val="lvl"/>
          <dgm:resizeHandles val="exact"/>
        </dgm:presLayoutVars>
      </dgm:prSet>
      <dgm:spPr/>
      <dgm:t>
        <a:bodyPr/>
        <a:lstStyle/>
        <a:p>
          <a:endParaRPr lang="es-EC"/>
        </a:p>
      </dgm:t>
    </dgm:pt>
    <dgm:pt modelId="{416D21CF-D77E-405C-9A9A-66037D6AB953}" type="pres">
      <dgm:prSet presAssocID="{901717AD-60BE-4388-9CC6-0884119C5042}" presName="linNode" presStyleCnt="0"/>
      <dgm:spPr/>
    </dgm:pt>
    <dgm:pt modelId="{38FBDF3D-DC50-46B4-A2C4-87F3A5A75778}" type="pres">
      <dgm:prSet presAssocID="{901717AD-60BE-4388-9CC6-0884119C5042}" presName="parentText" presStyleLbl="node1" presStyleIdx="0" presStyleCnt="3" custLinFactNeighborX="-1171" custLinFactNeighborY="1809">
        <dgm:presLayoutVars>
          <dgm:chMax val="1"/>
          <dgm:bulletEnabled val="1"/>
        </dgm:presLayoutVars>
      </dgm:prSet>
      <dgm:spPr/>
      <dgm:t>
        <a:bodyPr/>
        <a:lstStyle/>
        <a:p>
          <a:endParaRPr lang="es-EC"/>
        </a:p>
      </dgm:t>
    </dgm:pt>
    <dgm:pt modelId="{DE99304F-299F-4AB5-958B-34243A774BFE}" type="pres">
      <dgm:prSet presAssocID="{901717AD-60BE-4388-9CC6-0884119C5042}" presName="descendantText" presStyleLbl="alignAccFollowNode1" presStyleIdx="0" presStyleCnt="3">
        <dgm:presLayoutVars>
          <dgm:bulletEnabled val="1"/>
        </dgm:presLayoutVars>
      </dgm:prSet>
      <dgm:spPr/>
      <dgm:t>
        <a:bodyPr/>
        <a:lstStyle/>
        <a:p>
          <a:endParaRPr lang="es-EC"/>
        </a:p>
      </dgm:t>
    </dgm:pt>
    <dgm:pt modelId="{538C8FE5-8188-4B8F-A967-19D8490DB704}" type="pres">
      <dgm:prSet presAssocID="{ED82BBAC-311E-4A29-8E00-3B81DB748EE2}" presName="sp" presStyleCnt="0"/>
      <dgm:spPr/>
    </dgm:pt>
    <dgm:pt modelId="{DBD9EE0F-A242-47C7-88A1-55BDF687CE5A}" type="pres">
      <dgm:prSet presAssocID="{71DDA5A5-8334-4308-B0CA-B6E88D166221}" presName="linNode" presStyleCnt="0"/>
      <dgm:spPr/>
    </dgm:pt>
    <dgm:pt modelId="{71861D6F-157E-40BE-B108-BC0889B25DF8}" type="pres">
      <dgm:prSet presAssocID="{71DDA5A5-8334-4308-B0CA-B6E88D166221}" presName="parentText" presStyleLbl="node1" presStyleIdx="1" presStyleCnt="3">
        <dgm:presLayoutVars>
          <dgm:chMax val="1"/>
          <dgm:bulletEnabled val="1"/>
        </dgm:presLayoutVars>
      </dgm:prSet>
      <dgm:spPr/>
      <dgm:t>
        <a:bodyPr/>
        <a:lstStyle/>
        <a:p>
          <a:endParaRPr lang="es-EC"/>
        </a:p>
      </dgm:t>
    </dgm:pt>
    <dgm:pt modelId="{89AD37F2-F185-4A40-8714-4D8B0F97A6D3}" type="pres">
      <dgm:prSet presAssocID="{71DDA5A5-8334-4308-B0CA-B6E88D166221}" presName="descendantText" presStyleLbl="alignAccFollowNode1" presStyleIdx="1" presStyleCnt="3">
        <dgm:presLayoutVars>
          <dgm:bulletEnabled val="1"/>
        </dgm:presLayoutVars>
      </dgm:prSet>
      <dgm:spPr/>
      <dgm:t>
        <a:bodyPr/>
        <a:lstStyle/>
        <a:p>
          <a:endParaRPr lang="es-EC"/>
        </a:p>
      </dgm:t>
    </dgm:pt>
    <dgm:pt modelId="{1A5559D4-9C54-476D-8A45-4514453A6508}" type="pres">
      <dgm:prSet presAssocID="{BE072BDC-7CEE-4463-94E2-2B8736E7AB37}" presName="sp" presStyleCnt="0"/>
      <dgm:spPr/>
    </dgm:pt>
    <dgm:pt modelId="{CB94D3E2-A619-4B44-B4FA-4BF2A4306DE2}" type="pres">
      <dgm:prSet presAssocID="{F229403E-39BE-4E16-A0A2-72C73ACF9A3A}" presName="linNode" presStyleCnt="0"/>
      <dgm:spPr/>
    </dgm:pt>
    <dgm:pt modelId="{F5A37600-2203-466C-9139-3617909FE50E}" type="pres">
      <dgm:prSet presAssocID="{F229403E-39BE-4E16-A0A2-72C73ACF9A3A}" presName="parentText" presStyleLbl="node1" presStyleIdx="2" presStyleCnt="3">
        <dgm:presLayoutVars>
          <dgm:chMax val="1"/>
          <dgm:bulletEnabled val="1"/>
        </dgm:presLayoutVars>
      </dgm:prSet>
      <dgm:spPr/>
      <dgm:t>
        <a:bodyPr/>
        <a:lstStyle/>
        <a:p>
          <a:endParaRPr lang="es-EC"/>
        </a:p>
      </dgm:t>
    </dgm:pt>
    <dgm:pt modelId="{E5D48213-8908-4BD2-8B70-E017B3FDE701}" type="pres">
      <dgm:prSet presAssocID="{F229403E-39BE-4E16-A0A2-72C73ACF9A3A}" presName="descendantText" presStyleLbl="alignAccFollowNode1" presStyleIdx="2" presStyleCnt="3">
        <dgm:presLayoutVars>
          <dgm:bulletEnabled val="1"/>
        </dgm:presLayoutVars>
      </dgm:prSet>
      <dgm:spPr/>
      <dgm:t>
        <a:bodyPr/>
        <a:lstStyle/>
        <a:p>
          <a:endParaRPr lang="es-EC"/>
        </a:p>
      </dgm:t>
    </dgm:pt>
  </dgm:ptLst>
  <dgm:cxnLst>
    <dgm:cxn modelId="{0DA4E164-706F-407D-B986-DA25473FDBB2}" type="presOf" srcId="{71DDA5A5-8334-4308-B0CA-B6E88D166221}" destId="{71861D6F-157E-40BE-B108-BC0889B25DF8}" srcOrd="0" destOrd="0" presId="urn:microsoft.com/office/officeart/2005/8/layout/vList5"/>
    <dgm:cxn modelId="{43BC9F78-DBE3-4982-BE0F-FB4D615F9025}" type="presOf" srcId="{D3A622EE-155C-4FB2-9735-CCA22576013A}" destId="{DE99304F-299F-4AB5-958B-34243A774BFE}" srcOrd="0" destOrd="0" presId="urn:microsoft.com/office/officeart/2005/8/layout/vList5"/>
    <dgm:cxn modelId="{A549DBF1-AF3A-469E-8F46-8764A9DD7D2E}" type="presOf" srcId="{4E3AB951-9D4A-4CA6-93AE-52871423DB32}" destId="{89AD37F2-F185-4A40-8714-4D8B0F97A6D3}" srcOrd="0" destOrd="0" presId="urn:microsoft.com/office/officeart/2005/8/layout/vList5"/>
    <dgm:cxn modelId="{C2F716A2-9DC3-4035-9869-79A6D383287A}" type="presOf" srcId="{445FCE42-BDC5-4707-8257-02420D768438}" destId="{FCB97B0B-DA3D-4D1C-8B6B-2F4E595D0474}" srcOrd="0" destOrd="0" presId="urn:microsoft.com/office/officeart/2005/8/layout/vList5"/>
    <dgm:cxn modelId="{D1C33D56-BCE0-4013-9D2D-E17896E7E30D}" type="presOf" srcId="{F229403E-39BE-4E16-A0A2-72C73ACF9A3A}" destId="{F5A37600-2203-466C-9139-3617909FE50E}" srcOrd="0" destOrd="0" presId="urn:microsoft.com/office/officeart/2005/8/layout/vList5"/>
    <dgm:cxn modelId="{7AA28F31-431A-4EE0-9CAF-9E6772FDC518}" srcId="{901717AD-60BE-4388-9CC6-0884119C5042}" destId="{D3A622EE-155C-4FB2-9735-CCA22576013A}" srcOrd="0" destOrd="0" parTransId="{393B6CB9-AABE-48ED-8608-1CAE571EBD33}" sibTransId="{02F5511A-8AE6-4E61-B9A2-3AFD7882DF7C}"/>
    <dgm:cxn modelId="{B18897E0-3442-4201-A5C3-D172342F1934}" srcId="{445FCE42-BDC5-4707-8257-02420D768438}" destId="{901717AD-60BE-4388-9CC6-0884119C5042}" srcOrd="0" destOrd="0" parTransId="{45B5D73A-A184-4108-A6B8-4B8615CE9635}" sibTransId="{ED82BBAC-311E-4A29-8E00-3B81DB748EE2}"/>
    <dgm:cxn modelId="{1A5B04B4-211B-402F-AD01-E03C65E7F4A0}" type="presOf" srcId="{755B5014-D52A-41C8-9583-C17A808723BB}" destId="{E5D48213-8908-4BD2-8B70-E017B3FDE701}" srcOrd="0" destOrd="0" presId="urn:microsoft.com/office/officeart/2005/8/layout/vList5"/>
    <dgm:cxn modelId="{0A97484D-EAB0-4D3E-A277-F4CD836E08C4}" srcId="{71DDA5A5-8334-4308-B0CA-B6E88D166221}" destId="{4E3AB951-9D4A-4CA6-93AE-52871423DB32}" srcOrd="0" destOrd="0" parTransId="{1EDD02CA-0844-4EA8-AA6F-2C4873DCD55E}" sibTransId="{25B962C6-8F2C-415A-B618-95E0C58924CA}"/>
    <dgm:cxn modelId="{541F7C55-77DF-4130-8587-31136844B1ED}" srcId="{F229403E-39BE-4E16-A0A2-72C73ACF9A3A}" destId="{755B5014-D52A-41C8-9583-C17A808723BB}" srcOrd="0" destOrd="0" parTransId="{7BC6937B-F379-4840-AD9E-EEB63D884784}" sibTransId="{BDD71675-A491-4F84-B6C0-E66019C711C8}"/>
    <dgm:cxn modelId="{46C81DC1-9755-4455-9A0B-9FB57FAAB4E1}" srcId="{445FCE42-BDC5-4707-8257-02420D768438}" destId="{71DDA5A5-8334-4308-B0CA-B6E88D166221}" srcOrd="1" destOrd="0" parTransId="{2ADF476C-1A20-4360-8C52-56DD0775A286}" sibTransId="{BE072BDC-7CEE-4463-94E2-2B8736E7AB37}"/>
    <dgm:cxn modelId="{7F71C7B0-5F9E-49DF-8D95-89BD78BBAE80}" srcId="{445FCE42-BDC5-4707-8257-02420D768438}" destId="{F229403E-39BE-4E16-A0A2-72C73ACF9A3A}" srcOrd="2" destOrd="0" parTransId="{436D2884-16FC-4751-BDD5-AF42BA0B2A42}" sibTransId="{7AE5DB3B-7176-4D37-8FB5-EE9DABB2D56B}"/>
    <dgm:cxn modelId="{E23AD788-0F6D-4C64-9F7B-3B8C51653F60}" type="presOf" srcId="{901717AD-60BE-4388-9CC6-0884119C5042}" destId="{38FBDF3D-DC50-46B4-A2C4-87F3A5A75778}" srcOrd="0" destOrd="0" presId="urn:microsoft.com/office/officeart/2005/8/layout/vList5"/>
    <dgm:cxn modelId="{A1ACDFEB-C2CE-44E7-9BDE-F5F16EF24460}" type="presParOf" srcId="{FCB97B0B-DA3D-4D1C-8B6B-2F4E595D0474}" destId="{416D21CF-D77E-405C-9A9A-66037D6AB953}" srcOrd="0" destOrd="0" presId="urn:microsoft.com/office/officeart/2005/8/layout/vList5"/>
    <dgm:cxn modelId="{25D12808-873E-4053-BD96-F1D8924AF8D7}" type="presParOf" srcId="{416D21CF-D77E-405C-9A9A-66037D6AB953}" destId="{38FBDF3D-DC50-46B4-A2C4-87F3A5A75778}" srcOrd="0" destOrd="0" presId="urn:microsoft.com/office/officeart/2005/8/layout/vList5"/>
    <dgm:cxn modelId="{873D0964-6E72-474C-8144-1AEE884404BF}" type="presParOf" srcId="{416D21CF-D77E-405C-9A9A-66037D6AB953}" destId="{DE99304F-299F-4AB5-958B-34243A774BFE}" srcOrd="1" destOrd="0" presId="urn:microsoft.com/office/officeart/2005/8/layout/vList5"/>
    <dgm:cxn modelId="{FD118CB4-AF26-45F9-8A46-830191B66584}" type="presParOf" srcId="{FCB97B0B-DA3D-4D1C-8B6B-2F4E595D0474}" destId="{538C8FE5-8188-4B8F-A967-19D8490DB704}" srcOrd="1" destOrd="0" presId="urn:microsoft.com/office/officeart/2005/8/layout/vList5"/>
    <dgm:cxn modelId="{3663D59E-119A-4F50-BD08-DE9C9AB73178}" type="presParOf" srcId="{FCB97B0B-DA3D-4D1C-8B6B-2F4E595D0474}" destId="{DBD9EE0F-A242-47C7-88A1-55BDF687CE5A}" srcOrd="2" destOrd="0" presId="urn:microsoft.com/office/officeart/2005/8/layout/vList5"/>
    <dgm:cxn modelId="{C3299A41-308B-4655-A3F7-2A451DF0BFEC}" type="presParOf" srcId="{DBD9EE0F-A242-47C7-88A1-55BDF687CE5A}" destId="{71861D6F-157E-40BE-B108-BC0889B25DF8}" srcOrd="0" destOrd="0" presId="urn:microsoft.com/office/officeart/2005/8/layout/vList5"/>
    <dgm:cxn modelId="{28351F5D-7259-4F6A-B3E9-BAA5C03F61E4}" type="presParOf" srcId="{DBD9EE0F-A242-47C7-88A1-55BDF687CE5A}" destId="{89AD37F2-F185-4A40-8714-4D8B0F97A6D3}" srcOrd="1" destOrd="0" presId="urn:microsoft.com/office/officeart/2005/8/layout/vList5"/>
    <dgm:cxn modelId="{133A0C75-A840-459E-947E-3B390A7D1646}" type="presParOf" srcId="{FCB97B0B-DA3D-4D1C-8B6B-2F4E595D0474}" destId="{1A5559D4-9C54-476D-8A45-4514453A6508}" srcOrd="3" destOrd="0" presId="urn:microsoft.com/office/officeart/2005/8/layout/vList5"/>
    <dgm:cxn modelId="{31F14ED1-4919-4CF3-904D-451BB5FCCE47}" type="presParOf" srcId="{FCB97B0B-DA3D-4D1C-8B6B-2F4E595D0474}" destId="{CB94D3E2-A619-4B44-B4FA-4BF2A4306DE2}" srcOrd="4" destOrd="0" presId="urn:microsoft.com/office/officeart/2005/8/layout/vList5"/>
    <dgm:cxn modelId="{10F6B69A-380F-40F0-AFD3-6090CF4AB86C}" type="presParOf" srcId="{CB94D3E2-A619-4B44-B4FA-4BF2A4306DE2}" destId="{F5A37600-2203-466C-9139-3617909FE50E}" srcOrd="0" destOrd="0" presId="urn:microsoft.com/office/officeart/2005/8/layout/vList5"/>
    <dgm:cxn modelId="{B9C821F3-5BB2-459E-BD5C-6ABF4EF328D6}" type="presParOf" srcId="{CB94D3E2-A619-4B44-B4FA-4BF2A4306DE2}" destId="{E5D48213-8908-4BD2-8B70-E017B3FDE701}"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943BD0-5C1C-4885-84E3-85CF2E0CC62F}"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s-EC"/>
        </a:p>
      </dgm:t>
    </dgm:pt>
    <dgm:pt modelId="{209C5767-2EF8-4648-BCA1-44A13BB29573}">
      <dgm:prSet phldrT="[Texto]"/>
      <dgm:spPr/>
      <dgm:t>
        <a:bodyPr/>
        <a:lstStyle/>
        <a:p>
          <a:r>
            <a:rPr lang="es-EC" dirty="0" smtClean="0"/>
            <a:t>Inicios</a:t>
          </a:r>
          <a:endParaRPr lang="es-EC" dirty="0"/>
        </a:p>
      </dgm:t>
    </dgm:pt>
    <dgm:pt modelId="{006C38EB-0E0E-4949-B853-A535662B7271}" type="parTrans" cxnId="{4FF9E8DC-56A3-442C-A641-DF1B8D70CD1C}">
      <dgm:prSet/>
      <dgm:spPr/>
      <dgm:t>
        <a:bodyPr/>
        <a:lstStyle/>
        <a:p>
          <a:endParaRPr lang="es-EC"/>
        </a:p>
      </dgm:t>
    </dgm:pt>
    <dgm:pt modelId="{F8F29321-D8D5-470F-BE9E-170FB123E1F1}" type="sibTrans" cxnId="{4FF9E8DC-56A3-442C-A641-DF1B8D70CD1C}">
      <dgm:prSet/>
      <dgm:spPr/>
      <dgm:t>
        <a:bodyPr/>
        <a:lstStyle/>
        <a:p>
          <a:endParaRPr lang="es-EC"/>
        </a:p>
      </dgm:t>
    </dgm:pt>
    <dgm:pt modelId="{3D6F4C22-5E88-4ADC-9711-A45D1AA964EE}">
      <dgm:prSet phldrT="[Texto]"/>
      <dgm:spPr/>
      <dgm:t>
        <a:bodyPr/>
        <a:lstStyle/>
        <a:p>
          <a:pPr algn="just"/>
          <a:r>
            <a:rPr lang="es-ES_tradnl" dirty="0" smtClean="0"/>
            <a:t>El origen de la estimulación temprana se sitúa en  la década de los años cincuenta y sesenta.</a:t>
          </a:r>
          <a:endParaRPr lang="es-EC" dirty="0"/>
        </a:p>
      </dgm:t>
    </dgm:pt>
    <dgm:pt modelId="{F8C51CF7-C5C4-492E-8C06-1FD94EC0492B}" type="parTrans" cxnId="{F56C6A08-4523-4A3F-BF27-11AB53D6372D}">
      <dgm:prSet/>
      <dgm:spPr/>
      <dgm:t>
        <a:bodyPr/>
        <a:lstStyle/>
        <a:p>
          <a:endParaRPr lang="es-EC"/>
        </a:p>
      </dgm:t>
    </dgm:pt>
    <dgm:pt modelId="{7DCA44E5-9A22-4394-90D2-B85950467C40}" type="sibTrans" cxnId="{F56C6A08-4523-4A3F-BF27-11AB53D6372D}">
      <dgm:prSet/>
      <dgm:spPr/>
      <dgm:t>
        <a:bodyPr/>
        <a:lstStyle/>
        <a:p>
          <a:endParaRPr lang="es-EC"/>
        </a:p>
      </dgm:t>
    </dgm:pt>
    <dgm:pt modelId="{ADF60D08-F24F-4587-9DBF-E346C5EC9303}">
      <dgm:prSet phldrT="[Texto]" custT="1"/>
      <dgm:spPr/>
      <dgm:t>
        <a:bodyPr/>
        <a:lstStyle/>
        <a:p>
          <a:r>
            <a:rPr lang="es-EC" sz="3200" dirty="0" smtClean="0"/>
            <a:t>¿Qué es?</a:t>
          </a:r>
          <a:endParaRPr lang="es-EC" sz="3200" dirty="0"/>
        </a:p>
      </dgm:t>
    </dgm:pt>
    <dgm:pt modelId="{859827CD-8494-4FAC-9E45-144576C5EDFF}" type="parTrans" cxnId="{09BE565D-C8D7-4EE9-9AAF-85A464C7AAE5}">
      <dgm:prSet/>
      <dgm:spPr/>
      <dgm:t>
        <a:bodyPr/>
        <a:lstStyle/>
        <a:p>
          <a:endParaRPr lang="es-EC"/>
        </a:p>
      </dgm:t>
    </dgm:pt>
    <dgm:pt modelId="{33CD3C35-94C1-41AD-B1AC-0A28BFED81BA}" type="sibTrans" cxnId="{09BE565D-C8D7-4EE9-9AAF-85A464C7AAE5}">
      <dgm:prSet/>
      <dgm:spPr/>
      <dgm:t>
        <a:bodyPr/>
        <a:lstStyle/>
        <a:p>
          <a:endParaRPr lang="es-EC"/>
        </a:p>
      </dgm:t>
    </dgm:pt>
    <dgm:pt modelId="{63EB822F-D6AA-4A9B-955E-B31BF7A35691}">
      <dgm:prSet phldrT="[Texto]"/>
      <dgm:spPr/>
      <dgm:t>
        <a:bodyPr/>
        <a:lstStyle/>
        <a:p>
          <a:pPr algn="just"/>
          <a:r>
            <a:rPr lang="es-EC" dirty="0" smtClean="0"/>
            <a:t>Es el conjunto de técnicas para el desarrollo de las capacidades de los niños en la primera infancia</a:t>
          </a:r>
          <a:endParaRPr lang="es-EC" dirty="0"/>
        </a:p>
      </dgm:t>
    </dgm:pt>
    <dgm:pt modelId="{3455D892-7B23-42E5-AE23-F7385C56CE44}" type="parTrans" cxnId="{E9F89D72-1F82-4910-9A97-18B998EADD81}">
      <dgm:prSet/>
      <dgm:spPr/>
      <dgm:t>
        <a:bodyPr/>
        <a:lstStyle/>
        <a:p>
          <a:endParaRPr lang="es-EC"/>
        </a:p>
      </dgm:t>
    </dgm:pt>
    <dgm:pt modelId="{79F954EF-A14A-4B10-9383-3161977ABA03}" type="sibTrans" cxnId="{E9F89D72-1F82-4910-9A97-18B998EADD81}">
      <dgm:prSet/>
      <dgm:spPr/>
      <dgm:t>
        <a:bodyPr/>
        <a:lstStyle/>
        <a:p>
          <a:endParaRPr lang="es-EC"/>
        </a:p>
      </dgm:t>
    </dgm:pt>
    <dgm:pt modelId="{9F30E64F-B4EA-4344-A07F-B12A26AA2B6F}" type="pres">
      <dgm:prSet presAssocID="{21943BD0-5C1C-4885-84E3-85CF2E0CC62F}" presName="linearFlow" presStyleCnt="0">
        <dgm:presLayoutVars>
          <dgm:dir/>
          <dgm:animLvl val="lvl"/>
          <dgm:resizeHandles val="exact"/>
        </dgm:presLayoutVars>
      </dgm:prSet>
      <dgm:spPr/>
      <dgm:t>
        <a:bodyPr/>
        <a:lstStyle/>
        <a:p>
          <a:endParaRPr lang="es-EC"/>
        </a:p>
      </dgm:t>
    </dgm:pt>
    <dgm:pt modelId="{DB229385-D72F-45D3-9498-4FF5976DE22A}" type="pres">
      <dgm:prSet presAssocID="{209C5767-2EF8-4648-BCA1-44A13BB29573}" presName="composite" presStyleCnt="0"/>
      <dgm:spPr/>
    </dgm:pt>
    <dgm:pt modelId="{5D616539-EBCA-423F-8612-E77EB2D1AB3F}" type="pres">
      <dgm:prSet presAssocID="{209C5767-2EF8-4648-BCA1-44A13BB29573}" presName="parentText" presStyleLbl="alignNode1" presStyleIdx="0" presStyleCnt="2">
        <dgm:presLayoutVars>
          <dgm:chMax val="1"/>
          <dgm:bulletEnabled val="1"/>
        </dgm:presLayoutVars>
      </dgm:prSet>
      <dgm:spPr/>
      <dgm:t>
        <a:bodyPr/>
        <a:lstStyle/>
        <a:p>
          <a:endParaRPr lang="es-EC"/>
        </a:p>
      </dgm:t>
    </dgm:pt>
    <dgm:pt modelId="{072841BE-CC4F-4211-88CB-FE27BD7C26D8}" type="pres">
      <dgm:prSet presAssocID="{209C5767-2EF8-4648-BCA1-44A13BB29573}" presName="descendantText" presStyleLbl="alignAcc1" presStyleIdx="0" presStyleCnt="2">
        <dgm:presLayoutVars>
          <dgm:bulletEnabled val="1"/>
        </dgm:presLayoutVars>
      </dgm:prSet>
      <dgm:spPr/>
      <dgm:t>
        <a:bodyPr/>
        <a:lstStyle/>
        <a:p>
          <a:endParaRPr lang="es-EC"/>
        </a:p>
      </dgm:t>
    </dgm:pt>
    <dgm:pt modelId="{D462406E-A893-4AD1-AFF5-B327754810E0}" type="pres">
      <dgm:prSet presAssocID="{F8F29321-D8D5-470F-BE9E-170FB123E1F1}" presName="sp" presStyleCnt="0"/>
      <dgm:spPr/>
    </dgm:pt>
    <dgm:pt modelId="{A1E2C534-194D-4478-9DDB-358AB1ADA639}" type="pres">
      <dgm:prSet presAssocID="{ADF60D08-F24F-4587-9DBF-E346C5EC9303}" presName="composite" presStyleCnt="0"/>
      <dgm:spPr/>
    </dgm:pt>
    <dgm:pt modelId="{46BEB6F2-D291-4BE4-9182-2F02C6D7840F}" type="pres">
      <dgm:prSet presAssocID="{ADF60D08-F24F-4587-9DBF-E346C5EC9303}" presName="parentText" presStyleLbl="alignNode1" presStyleIdx="1" presStyleCnt="2">
        <dgm:presLayoutVars>
          <dgm:chMax val="1"/>
          <dgm:bulletEnabled val="1"/>
        </dgm:presLayoutVars>
      </dgm:prSet>
      <dgm:spPr/>
      <dgm:t>
        <a:bodyPr/>
        <a:lstStyle/>
        <a:p>
          <a:endParaRPr lang="es-EC"/>
        </a:p>
      </dgm:t>
    </dgm:pt>
    <dgm:pt modelId="{D9634780-9E82-4DCC-A6D4-E2ADE84641E8}" type="pres">
      <dgm:prSet presAssocID="{ADF60D08-F24F-4587-9DBF-E346C5EC9303}" presName="descendantText" presStyleLbl="alignAcc1" presStyleIdx="1" presStyleCnt="2">
        <dgm:presLayoutVars>
          <dgm:bulletEnabled val="1"/>
        </dgm:presLayoutVars>
      </dgm:prSet>
      <dgm:spPr/>
      <dgm:t>
        <a:bodyPr/>
        <a:lstStyle/>
        <a:p>
          <a:endParaRPr lang="es-EC"/>
        </a:p>
      </dgm:t>
    </dgm:pt>
  </dgm:ptLst>
  <dgm:cxnLst>
    <dgm:cxn modelId="{E9F89D72-1F82-4910-9A97-18B998EADD81}" srcId="{ADF60D08-F24F-4587-9DBF-E346C5EC9303}" destId="{63EB822F-D6AA-4A9B-955E-B31BF7A35691}" srcOrd="0" destOrd="0" parTransId="{3455D892-7B23-42E5-AE23-F7385C56CE44}" sibTransId="{79F954EF-A14A-4B10-9383-3161977ABA03}"/>
    <dgm:cxn modelId="{4FF9E8DC-56A3-442C-A641-DF1B8D70CD1C}" srcId="{21943BD0-5C1C-4885-84E3-85CF2E0CC62F}" destId="{209C5767-2EF8-4648-BCA1-44A13BB29573}" srcOrd="0" destOrd="0" parTransId="{006C38EB-0E0E-4949-B853-A535662B7271}" sibTransId="{F8F29321-D8D5-470F-BE9E-170FB123E1F1}"/>
    <dgm:cxn modelId="{F56C6A08-4523-4A3F-BF27-11AB53D6372D}" srcId="{209C5767-2EF8-4648-BCA1-44A13BB29573}" destId="{3D6F4C22-5E88-4ADC-9711-A45D1AA964EE}" srcOrd="0" destOrd="0" parTransId="{F8C51CF7-C5C4-492E-8C06-1FD94EC0492B}" sibTransId="{7DCA44E5-9A22-4394-90D2-B85950467C40}"/>
    <dgm:cxn modelId="{09BE565D-C8D7-4EE9-9AAF-85A464C7AAE5}" srcId="{21943BD0-5C1C-4885-84E3-85CF2E0CC62F}" destId="{ADF60D08-F24F-4587-9DBF-E346C5EC9303}" srcOrd="1" destOrd="0" parTransId="{859827CD-8494-4FAC-9E45-144576C5EDFF}" sibTransId="{33CD3C35-94C1-41AD-B1AC-0A28BFED81BA}"/>
    <dgm:cxn modelId="{E7F6F58A-9766-4EA3-B784-AE8DD168844F}" type="presOf" srcId="{63EB822F-D6AA-4A9B-955E-B31BF7A35691}" destId="{D9634780-9E82-4DCC-A6D4-E2ADE84641E8}" srcOrd="0" destOrd="0" presId="urn:microsoft.com/office/officeart/2005/8/layout/chevron2"/>
    <dgm:cxn modelId="{5AE43C8B-8F83-4B2F-88C0-9EA15D198EE2}" type="presOf" srcId="{209C5767-2EF8-4648-BCA1-44A13BB29573}" destId="{5D616539-EBCA-423F-8612-E77EB2D1AB3F}" srcOrd="0" destOrd="0" presId="urn:microsoft.com/office/officeart/2005/8/layout/chevron2"/>
    <dgm:cxn modelId="{F9D7BFF2-FF4B-46A2-BAE6-5F0001B0FDFF}" type="presOf" srcId="{3D6F4C22-5E88-4ADC-9711-A45D1AA964EE}" destId="{072841BE-CC4F-4211-88CB-FE27BD7C26D8}" srcOrd="0" destOrd="0" presId="urn:microsoft.com/office/officeart/2005/8/layout/chevron2"/>
    <dgm:cxn modelId="{DE94E8A4-DA99-49B8-97AA-037F224C6390}" type="presOf" srcId="{ADF60D08-F24F-4587-9DBF-E346C5EC9303}" destId="{46BEB6F2-D291-4BE4-9182-2F02C6D7840F}" srcOrd="0" destOrd="0" presId="urn:microsoft.com/office/officeart/2005/8/layout/chevron2"/>
    <dgm:cxn modelId="{3A638626-5271-41A0-A30F-A75967EB11C7}" type="presOf" srcId="{21943BD0-5C1C-4885-84E3-85CF2E0CC62F}" destId="{9F30E64F-B4EA-4344-A07F-B12A26AA2B6F}" srcOrd="0" destOrd="0" presId="urn:microsoft.com/office/officeart/2005/8/layout/chevron2"/>
    <dgm:cxn modelId="{E5444C29-6303-4889-9FCB-21506233D1F8}" type="presParOf" srcId="{9F30E64F-B4EA-4344-A07F-B12A26AA2B6F}" destId="{DB229385-D72F-45D3-9498-4FF5976DE22A}" srcOrd="0" destOrd="0" presId="urn:microsoft.com/office/officeart/2005/8/layout/chevron2"/>
    <dgm:cxn modelId="{038DE140-9EC8-403E-9F7D-5AA8D3FC0FA8}" type="presParOf" srcId="{DB229385-D72F-45D3-9498-4FF5976DE22A}" destId="{5D616539-EBCA-423F-8612-E77EB2D1AB3F}" srcOrd="0" destOrd="0" presId="urn:microsoft.com/office/officeart/2005/8/layout/chevron2"/>
    <dgm:cxn modelId="{321A34EF-94BE-418A-BE8D-D4D5847D0AC5}" type="presParOf" srcId="{DB229385-D72F-45D3-9498-4FF5976DE22A}" destId="{072841BE-CC4F-4211-88CB-FE27BD7C26D8}" srcOrd="1" destOrd="0" presId="urn:microsoft.com/office/officeart/2005/8/layout/chevron2"/>
    <dgm:cxn modelId="{D7191B57-5589-449B-9625-809DE5924547}" type="presParOf" srcId="{9F30E64F-B4EA-4344-A07F-B12A26AA2B6F}" destId="{D462406E-A893-4AD1-AFF5-B327754810E0}" srcOrd="1" destOrd="0" presId="urn:microsoft.com/office/officeart/2005/8/layout/chevron2"/>
    <dgm:cxn modelId="{9DD54576-5A27-4CB3-A31B-28B576F3ACE9}" type="presParOf" srcId="{9F30E64F-B4EA-4344-A07F-B12A26AA2B6F}" destId="{A1E2C534-194D-4478-9DDB-358AB1ADA639}" srcOrd="2" destOrd="0" presId="urn:microsoft.com/office/officeart/2005/8/layout/chevron2"/>
    <dgm:cxn modelId="{F1F65005-8752-4BF1-80FC-39F0BAFEEA10}" type="presParOf" srcId="{A1E2C534-194D-4478-9DDB-358AB1ADA639}" destId="{46BEB6F2-D291-4BE4-9182-2F02C6D7840F}" srcOrd="0" destOrd="0" presId="urn:microsoft.com/office/officeart/2005/8/layout/chevron2"/>
    <dgm:cxn modelId="{E0F1B9BC-D3C3-48DC-99F7-11F3F594FE79}" type="presParOf" srcId="{A1E2C534-194D-4478-9DDB-358AB1ADA639}" destId="{D9634780-9E82-4DCC-A6D4-E2ADE84641E8}"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B53F95-D802-41AC-A963-FD0FC5D308F5}" type="doc">
      <dgm:prSet loTypeId="urn:microsoft.com/office/officeart/2005/8/layout/vList3" loCatId="list" qsTypeId="urn:microsoft.com/office/officeart/2005/8/quickstyle/simple1" qsCatId="simple" csTypeId="urn:microsoft.com/office/officeart/2005/8/colors/colorful4" csCatId="colorful" phldr="1"/>
      <dgm:spPr/>
    </dgm:pt>
    <dgm:pt modelId="{3CBD81CD-2CB9-42B8-A5EC-ADCA100E2D9D}">
      <dgm:prSet phldrT="[Texto]" custT="1"/>
      <dgm:spPr/>
      <dgm:t>
        <a:bodyPr/>
        <a:lstStyle/>
        <a:p>
          <a:r>
            <a:rPr lang="es-EC" sz="3600" dirty="0" smtClean="0"/>
            <a:t>Guardería y Estimulación</a:t>
          </a:r>
          <a:endParaRPr lang="es-EC" sz="3600" dirty="0"/>
        </a:p>
      </dgm:t>
    </dgm:pt>
    <dgm:pt modelId="{388DA2AE-B441-42CB-A700-463901105585}" type="parTrans" cxnId="{F4AE9EC7-AE62-4900-BCDC-417D967CD1B7}">
      <dgm:prSet/>
      <dgm:spPr/>
      <dgm:t>
        <a:bodyPr/>
        <a:lstStyle/>
        <a:p>
          <a:endParaRPr lang="es-EC"/>
        </a:p>
      </dgm:t>
    </dgm:pt>
    <dgm:pt modelId="{BEEFFFE6-15DA-4851-91BC-FB59BEBF4575}" type="sibTrans" cxnId="{F4AE9EC7-AE62-4900-BCDC-417D967CD1B7}">
      <dgm:prSet/>
      <dgm:spPr/>
      <dgm:t>
        <a:bodyPr/>
        <a:lstStyle/>
        <a:p>
          <a:endParaRPr lang="es-EC"/>
        </a:p>
      </dgm:t>
    </dgm:pt>
    <dgm:pt modelId="{9885AB54-479B-46F4-80B5-F28A395B872F}">
      <dgm:prSet phldrT="[Texto]" custT="1"/>
      <dgm:spPr/>
      <dgm:t>
        <a:bodyPr/>
        <a:lstStyle/>
        <a:p>
          <a:r>
            <a:rPr lang="es-EC" sz="3600" dirty="0" smtClean="0"/>
            <a:t>Estimulación Prenatal</a:t>
          </a:r>
          <a:endParaRPr lang="es-EC" sz="3600" dirty="0"/>
        </a:p>
      </dgm:t>
    </dgm:pt>
    <dgm:pt modelId="{A3F46EAC-2C08-40B3-8A65-1E33B2E8AECD}" type="parTrans" cxnId="{4B205537-E52F-44AE-9D25-387042FC99A5}">
      <dgm:prSet/>
      <dgm:spPr/>
      <dgm:t>
        <a:bodyPr/>
        <a:lstStyle/>
        <a:p>
          <a:endParaRPr lang="es-EC"/>
        </a:p>
      </dgm:t>
    </dgm:pt>
    <dgm:pt modelId="{A3B9DE50-A51A-4D34-B21E-2C1CBF206E43}" type="sibTrans" cxnId="{4B205537-E52F-44AE-9D25-387042FC99A5}">
      <dgm:prSet/>
      <dgm:spPr/>
      <dgm:t>
        <a:bodyPr/>
        <a:lstStyle/>
        <a:p>
          <a:endParaRPr lang="es-EC"/>
        </a:p>
      </dgm:t>
    </dgm:pt>
    <dgm:pt modelId="{155CA699-1F95-4872-A052-D37C9DA35CE8}" type="pres">
      <dgm:prSet presAssocID="{89B53F95-D802-41AC-A963-FD0FC5D308F5}" presName="linearFlow" presStyleCnt="0">
        <dgm:presLayoutVars>
          <dgm:dir/>
          <dgm:resizeHandles val="exact"/>
        </dgm:presLayoutVars>
      </dgm:prSet>
      <dgm:spPr/>
    </dgm:pt>
    <dgm:pt modelId="{7FC2ED54-C4D1-4BAF-AF9C-865FE75CBDC6}" type="pres">
      <dgm:prSet presAssocID="{3CBD81CD-2CB9-42B8-A5EC-ADCA100E2D9D}" presName="composite" presStyleCnt="0"/>
      <dgm:spPr/>
    </dgm:pt>
    <dgm:pt modelId="{A3220F58-F190-4950-BD51-AC35EBB4E490}" type="pres">
      <dgm:prSet presAssocID="{3CBD81CD-2CB9-42B8-A5EC-ADCA100E2D9D}" presName="imgShp" presStyleLbl="fgImgPlace1" presStyleIdx="0" presStyleCnt="2"/>
      <dgm:spPr>
        <a:blipFill rotWithShape="0">
          <a:blip xmlns:r="http://schemas.openxmlformats.org/officeDocument/2006/relationships" r:embed="rId1"/>
          <a:stretch>
            <a:fillRect/>
          </a:stretch>
        </a:blipFill>
      </dgm:spPr>
    </dgm:pt>
    <dgm:pt modelId="{B6F6B364-564B-44F7-A40C-FFDE9FA153A0}" type="pres">
      <dgm:prSet presAssocID="{3CBD81CD-2CB9-42B8-A5EC-ADCA100E2D9D}" presName="txShp" presStyleLbl="node1" presStyleIdx="0" presStyleCnt="2">
        <dgm:presLayoutVars>
          <dgm:bulletEnabled val="1"/>
        </dgm:presLayoutVars>
      </dgm:prSet>
      <dgm:spPr/>
      <dgm:t>
        <a:bodyPr/>
        <a:lstStyle/>
        <a:p>
          <a:endParaRPr lang="es-EC"/>
        </a:p>
      </dgm:t>
    </dgm:pt>
    <dgm:pt modelId="{E0CF0884-A497-4922-9210-F4A7A5A928AF}" type="pres">
      <dgm:prSet presAssocID="{BEEFFFE6-15DA-4851-91BC-FB59BEBF4575}" presName="spacing" presStyleCnt="0"/>
      <dgm:spPr/>
    </dgm:pt>
    <dgm:pt modelId="{D1A89D0C-1AB7-4726-B81B-2A5E4B7DFED0}" type="pres">
      <dgm:prSet presAssocID="{9885AB54-479B-46F4-80B5-F28A395B872F}" presName="composite" presStyleCnt="0"/>
      <dgm:spPr/>
    </dgm:pt>
    <dgm:pt modelId="{4C661D32-EDB9-4331-ADCD-D5173955527B}" type="pres">
      <dgm:prSet presAssocID="{9885AB54-479B-46F4-80B5-F28A395B872F}" presName="imgShp" presStyleLbl="fgImgPlace1" presStyleIdx="1" presStyleCnt="2"/>
      <dgm:spPr>
        <a:blipFill rotWithShape="0">
          <a:blip xmlns:r="http://schemas.openxmlformats.org/officeDocument/2006/relationships" r:embed="rId2"/>
          <a:stretch>
            <a:fillRect/>
          </a:stretch>
        </a:blipFill>
      </dgm:spPr>
    </dgm:pt>
    <dgm:pt modelId="{644CA1C3-4C02-41D8-8B2A-9080E48C3DC2}" type="pres">
      <dgm:prSet presAssocID="{9885AB54-479B-46F4-80B5-F28A395B872F}" presName="txShp" presStyleLbl="node1" presStyleIdx="1" presStyleCnt="2">
        <dgm:presLayoutVars>
          <dgm:bulletEnabled val="1"/>
        </dgm:presLayoutVars>
      </dgm:prSet>
      <dgm:spPr/>
      <dgm:t>
        <a:bodyPr/>
        <a:lstStyle/>
        <a:p>
          <a:endParaRPr lang="es-EC"/>
        </a:p>
      </dgm:t>
    </dgm:pt>
  </dgm:ptLst>
  <dgm:cxnLst>
    <dgm:cxn modelId="{4B205537-E52F-44AE-9D25-387042FC99A5}" srcId="{89B53F95-D802-41AC-A963-FD0FC5D308F5}" destId="{9885AB54-479B-46F4-80B5-F28A395B872F}" srcOrd="1" destOrd="0" parTransId="{A3F46EAC-2C08-40B3-8A65-1E33B2E8AECD}" sibTransId="{A3B9DE50-A51A-4D34-B21E-2C1CBF206E43}"/>
    <dgm:cxn modelId="{696D32F7-34DF-49CF-8C7C-804DFADBE6DB}" type="presOf" srcId="{89B53F95-D802-41AC-A963-FD0FC5D308F5}" destId="{155CA699-1F95-4872-A052-D37C9DA35CE8}" srcOrd="0" destOrd="0" presId="urn:microsoft.com/office/officeart/2005/8/layout/vList3"/>
    <dgm:cxn modelId="{F4AE9EC7-AE62-4900-BCDC-417D967CD1B7}" srcId="{89B53F95-D802-41AC-A963-FD0FC5D308F5}" destId="{3CBD81CD-2CB9-42B8-A5EC-ADCA100E2D9D}" srcOrd="0" destOrd="0" parTransId="{388DA2AE-B441-42CB-A700-463901105585}" sibTransId="{BEEFFFE6-15DA-4851-91BC-FB59BEBF4575}"/>
    <dgm:cxn modelId="{1C34D70C-9791-4EC0-AC50-655AE36FDA87}" type="presOf" srcId="{3CBD81CD-2CB9-42B8-A5EC-ADCA100E2D9D}" destId="{B6F6B364-564B-44F7-A40C-FFDE9FA153A0}" srcOrd="0" destOrd="0" presId="urn:microsoft.com/office/officeart/2005/8/layout/vList3"/>
    <dgm:cxn modelId="{1BAE254A-F29F-464C-BD29-26AEE81627F8}" type="presOf" srcId="{9885AB54-479B-46F4-80B5-F28A395B872F}" destId="{644CA1C3-4C02-41D8-8B2A-9080E48C3DC2}" srcOrd="0" destOrd="0" presId="urn:microsoft.com/office/officeart/2005/8/layout/vList3"/>
    <dgm:cxn modelId="{3A641D3B-7A24-4016-9453-15C2E791D16D}" type="presParOf" srcId="{155CA699-1F95-4872-A052-D37C9DA35CE8}" destId="{7FC2ED54-C4D1-4BAF-AF9C-865FE75CBDC6}" srcOrd="0" destOrd="0" presId="urn:microsoft.com/office/officeart/2005/8/layout/vList3"/>
    <dgm:cxn modelId="{482DB6B7-BB41-416D-AA33-30E3E579AF17}" type="presParOf" srcId="{7FC2ED54-C4D1-4BAF-AF9C-865FE75CBDC6}" destId="{A3220F58-F190-4950-BD51-AC35EBB4E490}" srcOrd="0" destOrd="0" presId="urn:microsoft.com/office/officeart/2005/8/layout/vList3"/>
    <dgm:cxn modelId="{07F75095-47B7-48F4-B0BC-0E91BBE13F90}" type="presParOf" srcId="{7FC2ED54-C4D1-4BAF-AF9C-865FE75CBDC6}" destId="{B6F6B364-564B-44F7-A40C-FFDE9FA153A0}" srcOrd="1" destOrd="0" presId="urn:microsoft.com/office/officeart/2005/8/layout/vList3"/>
    <dgm:cxn modelId="{A693328E-1063-482D-BF61-B4D5C87AFC44}" type="presParOf" srcId="{155CA699-1F95-4872-A052-D37C9DA35CE8}" destId="{E0CF0884-A497-4922-9210-F4A7A5A928AF}" srcOrd="1" destOrd="0" presId="urn:microsoft.com/office/officeart/2005/8/layout/vList3"/>
    <dgm:cxn modelId="{9BABB88C-EC52-4219-A776-727D9B50FC9A}" type="presParOf" srcId="{155CA699-1F95-4872-A052-D37C9DA35CE8}" destId="{D1A89D0C-1AB7-4726-B81B-2A5E4B7DFED0}" srcOrd="2" destOrd="0" presId="urn:microsoft.com/office/officeart/2005/8/layout/vList3"/>
    <dgm:cxn modelId="{DBA28AC7-121D-439C-96EB-C36F3DEF7695}" type="presParOf" srcId="{D1A89D0C-1AB7-4726-B81B-2A5E4B7DFED0}" destId="{4C661D32-EDB9-4331-ADCD-D5173955527B}" srcOrd="0" destOrd="0" presId="urn:microsoft.com/office/officeart/2005/8/layout/vList3"/>
    <dgm:cxn modelId="{64DB326B-904F-4BA3-9429-A2BE68F3C11D}" type="presParOf" srcId="{D1A89D0C-1AB7-4726-B81B-2A5E4B7DFED0}" destId="{644CA1C3-4C02-41D8-8B2A-9080E48C3DC2}" srcOrd="1" destOrd="0" presId="urn:microsoft.com/office/officeart/2005/8/layout/vList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04C328-5B17-4AFE-A4BF-45F90349EE70}" type="doc">
      <dgm:prSet loTypeId="urn:microsoft.com/office/officeart/2005/8/layout/hList6" loCatId="list" qsTypeId="urn:microsoft.com/office/officeart/2005/8/quickstyle/3d1" qsCatId="3D" csTypeId="urn:microsoft.com/office/officeart/2005/8/colors/accent2_5" csCatId="accent2" phldr="1"/>
      <dgm:spPr/>
      <dgm:t>
        <a:bodyPr/>
        <a:lstStyle/>
        <a:p>
          <a:endParaRPr lang="es-EC"/>
        </a:p>
      </dgm:t>
    </dgm:pt>
    <dgm:pt modelId="{74763B40-B360-4CBC-8012-392D1826B570}">
      <dgm:prSet phldrT="[Texto]"/>
      <dgm:spPr/>
      <dgm:t>
        <a:bodyPr/>
        <a:lstStyle/>
        <a:p>
          <a:r>
            <a:rPr lang="es-EC" b="1" dirty="0" smtClean="0"/>
            <a:t>Cuidado</a:t>
          </a:r>
          <a:r>
            <a:rPr lang="es-EC" b="1" baseline="0" dirty="0" smtClean="0"/>
            <a:t> de niños desde los 3 meses hasta los 4 años.</a:t>
          </a:r>
          <a:endParaRPr lang="es-EC" b="1" dirty="0"/>
        </a:p>
      </dgm:t>
    </dgm:pt>
    <dgm:pt modelId="{4576AC4A-3762-43E1-AD91-51C1ACDB29FF}" type="parTrans" cxnId="{93AB74C4-106B-4A20-90A0-0820A3C9A7B4}">
      <dgm:prSet/>
      <dgm:spPr/>
      <dgm:t>
        <a:bodyPr/>
        <a:lstStyle/>
        <a:p>
          <a:endParaRPr lang="es-EC"/>
        </a:p>
      </dgm:t>
    </dgm:pt>
    <dgm:pt modelId="{3E7802D6-C1CA-4DA7-9436-B29F558BB183}" type="sibTrans" cxnId="{93AB74C4-106B-4A20-90A0-0820A3C9A7B4}">
      <dgm:prSet/>
      <dgm:spPr/>
      <dgm:t>
        <a:bodyPr/>
        <a:lstStyle/>
        <a:p>
          <a:endParaRPr lang="es-EC"/>
        </a:p>
      </dgm:t>
    </dgm:pt>
    <dgm:pt modelId="{218FD142-F74F-41F1-949B-5638C273B44A}">
      <dgm:prSet phldrT="[Texto]"/>
      <dgm:spPr/>
      <dgm:t>
        <a:bodyPr/>
        <a:lstStyle/>
        <a:p>
          <a:r>
            <a:rPr lang="es-EC" b="1" dirty="0" smtClean="0"/>
            <a:t>Actividades y ejercicios para fortalecer sus habilidades y desarrollar nuevas destrezas.</a:t>
          </a:r>
          <a:endParaRPr lang="es-EC" b="1" dirty="0"/>
        </a:p>
      </dgm:t>
    </dgm:pt>
    <dgm:pt modelId="{35E5116B-94F2-41A1-83DC-00C05AFEB839}" type="parTrans" cxnId="{AD56A586-0F20-4A00-8142-535B3044DC1C}">
      <dgm:prSet/>
      <dgm:spPr/>
      <dgm:t>
        <a:bodyPr/>
        <a:lstStyle/>
        <a:p>
          <a:endParaRPr lang="es-EC"/>
        </a:p>
      </dgm:t>
    </dgm:pt>
    <dgm:pt modelId="{B0254E52-3262-49C0-8410-244F73180776}" type="sibTrans" cxnId="{AD56A586-0F20-4A00-8142-535B3044DC1C}">
      <dgm:prSet/>
      <dgm:spPr/>
      <dgm:t>
        <a:bodyPr/>
        <a:lstStyle/>
        <a:p>
          <a:endParaRPr lang="es-EC"/>
        </a:p>
      </dgm:t>
    </dgm:pt>
    <dgm:pt modelId="{01238118-C4FF-4193-A114-A392FFAE9FEC}">
      <dgm:prSet phldrT="[Texto]"/>
      <dgm:spPr/>
      <dgm:t>
        <a:bodyPr/>
        <a:lstStyle/>
        <a:p>
          <a:r>
            <a:rPr lang="es-EC" b="1" dirty="0" smtClean="0"/>
            <a:t>Actividades y ejercicios que faciliten el proceso de embarazo.</a:t>
          </a:r>
          <a:endParaRPr lang="es-EC" b="1" dirty="0"/>
        </a:p>
      </dgm:t>
    </dgm:pt>
    <dgm:pt modelId="{D4B80008-CFC3-4A0C-A531-AC856878205F}" type="parTrans" cxnId="{DBD66FEF-E38E-49E3-AD1A-7F90DACCFB0E}">
      <dgm:prSet/>
      <dgm:spPr/>
      <dgm:t>
        <a:bodyPr/>
        <a:lstStyle/>
        <a:p>
          <a:endParaRPr lang="es-EC"/>
        </a:p>
      </dgm:t>
    </dgm:pt>
    <dgm:pt modelId="{CBEEF17A-FC7D-4F64-A9E0-B4FA9B414BFC}" type="sibTrans" cxnId="{DBD66FEF-E38E-49E3-AD1A-7F90DACCFB0E}">
      <dgm:prSet/>
      <dgm:spPr/>
      <dgm:t>
        <a:bodyPr/>
        <a:lstStyle/>
        <a:p>
          <a:endParaRPr lang="es-EC"/>
        </a:p>
      </dgm:t>
    </dgm:pt>
    <dgm:pt modelId="{96740AF2-C136-4D2E-9276-370DE1A0B5D7}" type="pres">
      <dgm:prSet presAssocID="{2B04C328-5B17-4AFE-A4BF-45F90349EE70}" presName="Name0" presStyleCnt="0">
        <dgm:presLayoutVars>
          <dgm:dir/>
          <dgm:resizeHandles val="exact"/>
        </dgm:presLayoutVars>
      </dgm:prSet>
      <dgm:spPr/>
      <dgm:t>
        <a:bodyPr/>
        <a:lstStyle/>
        <a:p>
          <a:endParaRPr lang="es-EC"/>
        </a:p>
      </dgm:t>
    </dgm:pt>
    <dgm:pt modelId="{7DB8A133-00C9-484C-915C-ABFA24626BE7}" type="pres">
      <dgm:prSet presAssocID="{74763B40-B360-4CBC-8012-392D1826B570}" presName="node" presStyleLbl="node1" presStyleIdx="0" presStyleCnt="3">
        <dgm:presLayoutVars>
          <dgm:bulletEnabled val="1"/>
        </dgm:presLayoutVars>
      </dgm:prSet>
      <dgm:spPr/>
      <dgm:t>
        <a:bodyPr/>
        <a:lstStyle/>
        <a:p>
          <a:endParaRPr lang="es-EC"/>
        </a:p>
      </dgm:t>
    </dgm:pt>
    <dgm:pt modelId="{BDB13C47-E93E-466F-B3E5-6CCEE5E55EE0}" type="pres">
      <dgm:prSet presAssocID="{3E7802D6-C1CA-4DA7-9436-B29F558BB183}" presName="sibTrans" presStyleCnt="0"/>
      <dgm:spPr/>
    </dgm:pt>
    <dgm:pt modelId="{30C26D65-0BBB-44E0-87AE-25C03E82A479}" type="pres">
      <dgm:prSet presAssocID="{218FD142-F74F-41F1-949B-5638C273B44A}" presName="node" presStyleLbl="node1" presStyleIdx="1" presStyleCnt="3">
        <dgm:presLayoutVars>
          <dgm:bulletEnabled val="1"/>
        </dgm:presLayoutVars>
      </dgm:prSet>
      <dgm:spPr/>
      <dgm:t>
        <a:bodyPr/>
        <a:lstStyle/>
        <a:p>
          <a:endParaRPr lang="es-EC"/>
        </a:p>
      </dgm:t>
    </dgm:pt>
    <dgm:pt modelId="{73CB969E-5068-4C53-81A7-5457AC4FD4CA}" type="pres">
      <dgm:prSet presAssocID="{B0254E52-3262-49C0-8410-244F73180776}" presName="sibTrans" presStyleCnt="0"/>
      <dgm:spPr/>
    </dgm:pt>
    <dgm:pt modelId="{25782512-FD23-43AE-8357-3B2E6CFA35A9}" type="pres">
      <dgm:prSet presAssocID="{01238118-C4FF-4193-A114-A392FFAE9FEC}" presName="node" presStyleLbl="node1" presStyleIdx="2" presStyleCnt="3">
        <dgm:presLayoutVars>
          <dgm:bulletEnabled val="1"/>
        </dgm:presLayoutVars>
      </dgm:prSet>
      <dgm:spPr/>
      <dgm:t>
        <a:bodyPr/>
        <a:lstStyle/>
        <a:p>
          <a:endParaRPr lang="es-EC"/>
        </a:p>
      </dgm:t>
    </dgm:pt>
  </dgm:ptLst>
  <dgm:cxnLst>
    <dgm:cxn modelId="{AD56A586-0F20-4A00-8142-535B3044DC1C}" srcId="{2B04C328-5B17-4AFE-A4BF-45F90349EE70}" destId="{218FD142-F74F-41F1-949B-5638C273B44A}" srcOrd="1" destOrd="0" parTransId="{35E5116B-94F2-41A1-83DC-00C05AFEB839}" sibTransId="{B0254E52-3262-49C0-8410-244F73180776}"/>
    <dgm:cxn modelId="{93AB74C4-106B-4A20-90A0-0820A3C9A7B4}" srcId="{2B04C328-5B17-4AFE-A4BF-45F90349EE70}" destId="{74763B40-B360-4CBC-8012-392D1826B570}" srcOrd="0" destOrd="0" parTransId="{4576AC4A-3762-43E1-AD91-51C1ACDB29FF}" sibTransId="{3E7802D6-C1CA-4DA7-9436-B29F558BB183}"/>
    <dgm:cxn modelId="{B032B01C-7866-4690-9123-A039AC3A766F}" type="presOf" srcId="{2B04C328-5B17-4AFE-A4BF-45F90349EE70}" destId="{96740AF2-C136-4D2E-9276-370DE1A0B5D7}" srcOrd="0" destOrd="0" presId="urn:microsoft.com/office/officeart/2005/8/layout/hList6"/>
    <dgm:cxn modelId="{630D4826-515F-4431-8E74-0F545197255E}" type="presOf" srcId="{01238118-C4FF-4193-A114-A392FFAE9FEC}" destId="{25782512-FD23-43AE-8357-3B2E6CFA35A9}" srcOrd="0" destOrd="0" presId="urn:microsoft.com/office/officeart/2005/8/layout/hList6"/>
    <dgm:cxn modelId="{DBD66FEF-E38E-49E3-AD1A-7F90DACCFB0E}" srcId="{2B04C328-5B17-4AFE-A4BF-45F90349EE70}" destId="{01238118-C4FF-4193-A114-A392FFAE9FEC}" srcOrd="2" destOrd="0" parTransId="{D4B80008-CFC3-4A0C-A531-AC856878205F}" sibTransId="{CBEEF17A-FC7D-4F64-A9E0-B4FA9B414BFC}"/>
    <dgm:cxn modelId="{CA62B821-D2F7-49B7-8A62-2047BA31E9D1}" type="presOf" srcId="{218FD142-F74F-41F1-949B-5638C273B44A}" destId="{30C26D65-0BBB-44E0-87AE-25C03E82A479}" srcOrd="0" destOrd="0" presId="urn:microsoft.com/office/officeart/2005/8/layout/hList6"/>
    <dgm:cxn modelId="{AFBC2DE8-D807-4C5E-833F-9716B24E9DC7}" type="presOf" srcId="{74763B40-B360-4CBC-8012-392D1826B570}" destId="{7DB8A133-00C9-484C-915C-ABFA24626BE7}" srcOrd="0" destOrd="0" presId="urn:microsoft.com/office/officeart/2005/8/layout/hList6"/>
    <dgm:cxn modelId="{13486081-467E-4E4D-88B9-23CB853F8049}" type="presParOf" srcId="{96740AF2-C136-4D2E-9276-370DE1A0B5D7}" destId="{7DB8A133-00C9-484C-915C-ABFA24626BE7}" srcOrd="0" destOrd="0" presId="urn:microsoft.com/office/officeart/2005/8/layout/hList6"/>
    <dgm:cxn modelId="{0712FC2B-06D1-45BD-A32A-C953E6490323}" type="presParOf" srcId="{96740AF2-C136-4D2E-9276-370DE1A0B5D7}" destId="{BDB13C47-E93E-466F-B3E5-6CCEE5E55EE0}" srcOrd="1" destOrd="0" presId="urn:microsoft.com/office/officeart/2005/8/layout/hList6"/>
    <dgm:cxn modelId="{9C983A35-2A67-406B-9142-B9CFE97A4E9A}" type="presParOf" srcId="{96740AF2-C136-4D2E-9276-370DE1A0B5D7}" destId="{30C26D65-0BBB-44E0-87AE-25C03E82A479}" srcOrd="2" destOrd="0" presId="urn:microsoft.com/office/officeart/2005/8/layout/hList6"/>
    <dgm:cxn modelId="{FE95EE44-8FDE-48F6-9755-2B16F5FEA40E}" type="presParOf" srcId="{96740AF2-C136-4D2E-9276-370DE1A0B5D7}" destId="{73CB969E-5068-4C53-81A7-5457AC4FD4CA}" srcOrd="3" destOrd="0" presId="urn:microsoft.com/office/officeart/2005/8/layout/hList6"/>
    <dgm:cxn modelId="{D24683FC-A744-4A66-A58A-C3C616E767A6}" type="presParOf" srcId="{96740AF2-C136-4D2E-9276-370DE1A0B5D7}" destId="{25782512-FD23-43AE-8357-3B2E6CFA35A9}" srcOrd="4" destOrd="0" presId="urn:microsoft.com/office/officeart/2005/8/layout/hList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AC5BD6-E536-46A1-8786-3295CBEEA150}" type="doc">
      <dgm:prSet loTypeId="urn:microsoft.com/office/officeart/2005/8/layout/hList2" loCatId="list" qsTypeId="urn:microsoft.com/office/officeart/2005/8/quickstyle/simple3" qsCatId="simple" csTypeId="urn:microsoft.com/office/officeart/2005/8/colors/accent1_2" csCatId="accent1" phldr="1"/>
      <dgm:spPr/>
      <dgm:t>
        <a:bodyPr/>
        <a:lstStyle/>
        <a:p>
          <a:endParaRPr lang="es-EC"/>
        </a:p>
      </dgm:t>
    </dgm:pt>
    <dgm:pt modelId="{EFBF6D72-0BD3-48CE-A345-2143E358F18B}">
      <dgm:prSet phldrT="[Texto]"/>
      <dgm:spPr/>
      <dgm:t>
        <a:bodyPr/>
        <a:lstStyle/>
        <a:p>
          <a:r>
            <a:rPr lang="es-EC" dirty="0" smtClean="0"/>
            <a:t>Misión</a:t>
          </a:r>
          <a:endParaRPr lang="es-EC" dirty="0"/>
        </a:p>
      </dgm:t>
    </dgm:pt>
    <dgm:pt modelId="{B0ACCA68-1F0B-4587-A104-EB2BFFED6A97}" type="parTrans" cxnId="{5926A5C7-37AF-4E93-9581-9CBD4AB704D9}">
      <dgm:prSet/>
      <dgm:spPr/>
      <dgm:t>
        <a:bodyPr/>
        <a:lstStyle/>
        <a:p>
          <a:endParaRPr lang="es-EC"/>
        </a:p>
      </dgm:t>
    </dgm:pt>
    <dgm:pt modelId="{2936F493-65D3-4E12-8B53-2F9810FE2210}" type="sibTrans" cxnId="{5926A5C7-37AF-4E93-9581-9CBD4AB704D9}">
      <dgm:prSet/>
      <dgm:spPr/>
      <dgm:t>
        <a:bodyPr/>
        <a:lstStyle/>
        <a:p>
          <a:endParaRPr lang="es-EC"/>
        </a:p>
      </dgm:t>
    </dgm:pt>
    <dgm:pt modelId="{3987553D-6B07-4180-B648-BD16BF153961}">
      <dgm:prSet phldrT="[Texto]" custT="1"/>
      <dgm:spPr>
        <a:noFill/>
        <a:ln w="9525">
          <a:solidFill>
            <a:schemeClr val="tx2">
              <a:lumMod val="60000"/>
              <a:lumOff val="40000"/>
            </a:schemeClr>
          </a:solidFill>
        </a:ln>
      </dgm:spPr>
      <dgm:t>
        <a:bodyPr/>
        <a:lstStyle/>
        <a:p>
          <a:pPr algn="just"/>
          <a:r>
            <a:rPr lang="es-EC" sz="2000" b="0" dirty="0" smtClean="0"/>
            <a:t>Contribuir en el desarrollo integral de los niños, niñas y mujeres embarazadas que formen parte del Centro, brindando un servicio de calidad, a través de la atención directa y profesional, y salvaguardando su bienestar.</a:t>
          </a:r>
          <a:endParaRPr lang="es-EC" sz="2000" b="0" dirty="0"/>
        </a:p>
      </dgm:t>
    </dgm:pt>
    <dgm:pt modelId="{069944B4-51E2-4B09-B7CD-5E4542D291E6}" type="parTrans" cxnId="{8C17B980-22C3-443A-86C3-295C5AAC0DCA}">
      <dgm:prSet/>
      <dgm:spPr/>
      <dgm:t>
        <a:bodyPr/>
        <a:lstStyle/>
        <a:p>
          <a:endParaRPr lang="es-EC"/>
        </a:p>
      </dgm:t>
    </dgm:pt>
    <dgm:pt modelId="{B1A29E7F-8E39-4F3C-8639-5784649D4BA3}" type="sibTrans" cxnId="{8C17B980-22C3-443A-86C3-295C5AAC0DCA}">
      <dgm:prSet/>
      <dgm:spPr/>
      <dgm:t>
        <a:bodyPr/>
        <a:lstStyle/>
        <a:p>
          <a:endParaRPr lang="es-EC"/>
        </a:p>
      </dgm:t>
    </dgm:pt>
    <dgm:pt modelId="{0570BD71-9FFC-4C3E-80C2-9A3F857FF3FD}">
      <dgm:prSet phldrT="[Texto]"/>
      <dgm:spPr/>
      <dgm:t>
        <a:bodyPr/>
        <a:lstStyle/>
        <a:p>
          <a:r>
            <a:rPr lang="es-EC" dirty="0" smtClean="0"/>
            <a:t>Visión</a:t>
          </a:r>
          <a:endParaRPr lang="es-EC" dirty="0"/>
        </a:p>
      </dgm:t>
    </dgm:pt>
    <dgm:pt modelId="{FDD70CC4-7574-45BC-A4E9-0B3254193C75}" type="parTrans" cxnId="{B1A43ABF-0615-401F-A10C-2E0F8CD4D1E4}">
      <dgm:prSet/>
      <dgm:spPr/>
      <dgm:t>
        <a:bodyPr/>
        <a:lstStyle/>
        <a:p>
          <a:endParaRPr lang="es-EC"/>
        </a:p>
      </dgm:t>
    </dgm:pt>
    <dgm:pt modelId="{34F3843A-BE96-4124-8951-3349A5FA22E8}" type="sibTrans" cxnId="{B1A43ABF-0615-401F-A10C-2E0F8CD4D1E4}">
      <dgm:prSet/>
      <dgm:spPr/>
      <dgm:t>
        <a:bodyPr/>
        <a:lstStyle/>
        <a:p>
          <a:endParaRPr lang="es-EC"/>
        </a:p>
      </dgm:t>
    </dgm:pt>
    <dgm:pt modelId="{07D2E57D-50BD-4DE6-B092-21DCC29956E3}">
      <dgm:prSet phldrT="[Texto]"/>
      <dgm:spPr>
        <a:noFill/>
        <a:ln w="9525">
          <a:solidFill>
            <a:schemeClr val="accent1">
              <a:lumMod val="75000"/>
            </a:schemeClr>
          </a:solidFill>
        </a:ln>
      </dgm:spPr>
      <dgm:t>
        <a:bodyPr/>
        <a:lstStyle/>
        <a:p>
          <a:pPr algn="just"/>
          <a:r>
            <a:rPr lang="es-EC" dirty="0" smtClean="0"/>
            <a:t>Lograr en un plazo de 5 años ser reconocidos como un Centro de Desarrollo que se compromete con el desarrollo de los niños desde su gestación hasta sus 4 primeros años de vida, incentivando su educación y aprendizaje, mediante la utilización de programas y actividades recreativas y funcionales.</a:t>
          </a:r>
          <a:endParaRPr lang="es-EC" dirty="0"/>
        </a:p>
      </dgm:t>
    </dgm:pt>
    <dgm:pt modelId="{322D3D67-2918-46C5-B6C3-C7920A20ADF3}" type="parTrans" cxnId="{C46897D4-151F-47EC-B383-12AEB2523A2F}">
      <dgm:prSet/>
      <dgm:spPr/>
      <dgm:t>
        <a:bodyPr/>
        <a:lstStyle/>
        <a:p>
          <a:endParaRPr lang="es-EC"/>
        </a:p>
      </dgm:t>
    </dgm:pt>
    <dgm:pt modelId="{60CD50AC-2C4E-4210-A1AA-10C02F5C79A3}" type="sibTrans" cxnId="{C46897D4-151F-47EC-B383-12AEB2523A2F}">
      <dgm:prSet/>
      <dgm:spPr/>
      <dgm:t>
        <a:bodyPr/>
        <a:lstStyle/>
        <a:p>
          <a:endParaRPr lang="es-EC"/>
        </a:p>
      </dgm:t>
    </dgm:pt>
    <dgm:pt modelId="{01ACEF2A-3892-4F7A-A623-4E5623252B1D}">
      <dgm:prSet phldrT="[Texto]"/>
      <dgm:spPr>
        <a:noFill/>
        <a:ln w="9525">
          <a:solidFill>
            <a:schemeClr val="accent1">
              <a:lumMod val="75000"/>
            </a:schemeClr>
          </a:solidFill>
        </a:ln>
      </dgm:spPr>
      <dgm:t>
        <a:bodyPr/>
        <a:lstStyle/>
        <a:p>
          <a:pPr algn="l"/>
          <a:endParaRPr lang="es-EC" dirty="0"/>
        </a:p>
      </dgm:t>
    </dgm:pt>
    <dgm:pt modelId="{D6F7D6DA-1FFC-4283-8A8C-2EC3EEBD0F6C}" type="parTrans" cxnId="{869DFD3B-8DDD-4195-B75B-FADCA1015E1A}">
      <dgm:prSet/>
      <dgm:spPr/>
      <dgm:t>
        <a:bodyPr/>
        <a:lstStyle/>
        <a:p>
          <a:endParaRPr lang="es-EC"/>
        </a:p>
      </dgm:t>
    </dgm:pt>
    <dgm:pt modelId="{BB51AFD4-EEF1-49DF-859B-8163B038A1C8}" type="sibTrans" cxnId="{869DFD3B-8DDD-4195-B75B-FADCA1015E1A}">
      <dgm:prSet/>
      <dgm:spPr/>
      <dgm:t>
        <a:bodyPr/>
        <a:lstStyle/>
        <a:p>
          <a:endParaRPr lang="es-EC"/>
        </a:p>
      </dgm:t>
    </dgm:pt>
    <dgm:pt modelId="{6B921C43-3564-4E04-9026-F72FB619A137}" type="pres">
      <dgm:prSet presAssocID="{5FAC5BD6-E536-46A1-8786-3295CBEEA150}" presName="linearFlow" presStyleCnt="0">
        <dgm:presLayoutVars>
          <dgm:dir/>
          <dgm:animLvl val="lvl"/>
          <dgm:resizeHandles/>
        </dgm:presLayoutVars>
      </dgm:prSet>
      <dgm:spPr/>
      <dgm:t>
        <a:bodyPr/>
        <a:lstStyle/>
        <a:p>
          <a:endParaRPr lang="es-EC"/>
        </a:p>
      </dgm:t>
    </dgm:pt>
    <dgm:pt modelId="{7264D80D-C8C9-4DB2-9FCE-7B5CE31BDD4E}" type="pres">
      <dgm:prSet presAssocID="{EFBF6D72-0BD3-48CE-A345-2143E358F18B}" presName="compositeNode" presStyleCnt="0">
        <dgm:presLayoutVars>
          <dgm:bulletEnabled val="1"/>
        </dgm:presLayoutVars>
      </dgm:prSet>
      <dgm:spPr/>
    </dgm:pt>
    <dgm:pt modelId="{AF5BB366-B5ED-4FE2-82C4-BEA40FE9D630}" type="pres">
      <dgm:prSet presAssocID="{EFBF6D72-0BD3-48CE-A345-2143E358F18B}" presName="image" presStyleLbl="fgImgPlace1" presStyleIdx="0" presStyleCnt="2"/>
      <dgm:spPr>
        <a:blipFill rotWithShape="0">
          <a:blip xmlns:r="http://schemas.openxmlformats.org/officeDocument/2006/relationships" r:embed="rId1"/>
          <a:stretch>
            <a:fillRect/>
          </a:stretch>
        </a:blipFill>
      </dgm:spPr>
    </dgm:pt>
    <dgm:pt modelId="{33BF1C07-C413-4D15-A053-ACADBA34DA62}" type="pres">
      <dgm:prSet presAssocID="{EFBF6D72-0BD3-48CE-A345-2143E358F18B}" presName="childNode" presStyleLbl="node1" presStyleIdx="0" presStyleCnt="2" custScaleX="104869" custScaleY="103954">
        <dgm:presLayoutVars>
          <dgm:bulletEnabled val="1"/>
        </dgm:presLayoutVars>
      </dgm:prSet>
      <dgm:spPr/>
      <dgm:t>
        <a:bodyPr/>
        <a:lstStyle/>
        <a:p>
          <a:endParaRPr lang="es-EC"/>
        </a:p>
      </dgm:t>
    </dgm:pt>
    <dgm:pt modelId="{C2FFA64F-8E43-4C33-BA2D-F60C070CE9CB}" type="pres">
      <dgm:prSet presAssocID="{EFBF6D72-0BD3-48CE-A345-2143E358F18B}" presName="parentNode" presStyleLbl="revTx" presStyleIdx="0" presStyleCnt="2">
        <dgm:presLayoutVars>
          <dgm:chMax val="0"/>
          <dgm:bulletEnabled val="1"/>
        </dgm:presLayoutVars>
      </dgm:prSet>
      <dgm:spPr/>
      <dgm:t>
        <a:bodyPr/>
        <a:lstStyle/>
        <a:p>
          <a:endParaRPr lang="es-EC"/>
        </a:p>
      </dgm:t>
    </dgm:pt>
    <dgm:pt modelId="{F3F905ED-CA3E-484D-95B0-FF1C917EE95A}" type="pres">
      <dgm:prSet presAssocID="{2936F493-65D3-4E12-8B53-2F9810FE2210}" presName="sibTrans" presStyleCnt="0"/>
      <dgm:spPr/>
    </dgm:pt>
    <dgm:pt modelId="{F26B0F6B-A263-42BF-9B75-3C52FF4552AF}" type="pres">
      <dgm:prSet presAssocID="{0570BD71-9FFC-4C3E-80C2-9A3F857FF3FD}" presName="compositeNode" presStyleCnt="0">
        <dgm:presLayoutVars>
          <dgm:bulletEnabled val="1"/>
        </dgm:presLayoutVars>
      </dgm:prSet>
      <dgm:spPr/>
    </dgm:pt>
    <dgm:pt modelId="{2999A788-719D-4B00-987D-C99DF7CA383E}" type="pres">
      <dgm:prSet presAssocID="{0570BD71-9FFC-4C3E-80C2-9A3F857FF3FD}" presName="image" presStyleLbl="fgImgPlace1" presStyleIdx="1" presStyleCnt="2"/>
      <dgm:spPr>
        <a:blipFill rotWithShape="0">
          <a:blip xmlns:r="http://schemas.openxmlformats.org/officeDocument/2006/relationships" r:embed="rId1"/>
          <a:stretch>
            <a:fillRect/>
          </a:stretch>
        </a:blipFill>
      </dgm:spPr>
    </dgm:pt>
    <dgm:pt modelId="{3E0D20BF-C42B-434B-8F5F-5E8D174DDC22}" type="pres">
      <dgm:prSet presAssocID="{0570BD71-9FFC-4C3E-80C2-9A3F857FF3FD}" presName="childNode" presStyleLbl="node1" presStyleIdx="1" presStyleCnt="2">
        <dgm:presLayoutVars>
          <dgm:bulletEnabled val="1"/>
        </dgm:presLayoutVars>
      </dgm:prSet>
      <dgm:spPr/>
      <dgm:t>
        <a:bodyPr/>
        <a:lstStyle/>
        <a:p>
          <a:endParaRPr lang="es-EC"/>
        </a:p>
      </dgm:t>
    </dgm:pt>
    <dgm:pt modelId="{BF19D3F7-97C7-497E-9434-EFAA4FE95C72}" type="pres">
      <dgm:prSet presAssocID="{0570BD71-9FFC-4C3E-80C2-9A3F857FF3FD}" presName="parentNode" presStyleLbl="revTx" presStyleIdx="1" presStyleCnt="2">
        <dgm:presLayoutVars>
          <dgm:chMax val="0"/>
          <dgm:bulletEnabled val="1"/>
        </dgm:presLayoutVars>
      </dgm:prSet>
      <dgm:spPr/>
      <dgm:t>
        <a:bodyPr/>
        <a:lstStyle/>
        <a:p>
          <a:endParaRPr lang="es-EC"/>
        </a:p>
      </dgm:t>
    </dgm:pt>
  </dgm:ptLst>
  <dgm:cxnLst>
    <dgm:cxn modelId="{8C17B980-22C3-443A-86C3-295C5AAC0DCA}" srcId="{EFBF6D72-0BD3-48CE-A345-2143E358F18B}" destId="{3987553D-6B07-4180-B648-BD16BF153961}" srcOrd="0" destOrd="0" parTransId="{069944B4-51E2-4B09-B7CD-5E4542D291E6}" sibTransId="{B1A29E7F-8E39-4F3C-8639-5784649D4BA3}"/>
    <dgm:cxn modelId="{E5A071CD-666C-4C2F-9D9C-7E9622A24F2A}" type="presOf" srcId="{07D2E57D-50BD-4DE6-B092-21DCC29956E3}" destId="{3E0D20BF-C42B-434B-8F5F-5E8D174DDC22}" srcOrd="0" destOrd="0" presId="urn:microsoft.com/office/officeart/2005/8/layout/hList2"/>
    <dgm:cxn modelId="{AE7EA614-2706-453B-B702-942DE33E40F3}" type="presOf" srcId="{EFBF6D72-0BD3-48CE-A345-2143E358F18B}" destId="{C2FFA64F-8E43-4C33-BA2D-F60C070CE9CB}" srcOrd="0" destOrd="0" presId="urn:microsoft.com/office/officeart/2005/8/layout/hList2"/>
    <dgm:cxn modelId="{869DFD3B-8DDD-4195-B75B-FADCA1015E1A}" srcId="{0570BD71-9FFC-4C3E-80C2-9A3F857FF3FD}" destId="{01ACEF2A-3892-4F7A-A623-4E5623252B1D}" srcOrd="1" destOrd="0" parTransId="{D6F7D6DA-1FFC-4283-8A8C-2EC3EEBD0F6C}" sibTransId="{BB51AFD4-EEF1-49DF-859B-8163B038A1C8}"/>
    <dgm:cxn modelId="{3F1B5372-B2B7-4204-8F1F-8A484053DC1B}" type="presOf" srcId="{5FAC5BD6-E536-46A1-8786-3295CBEEA150}" destId="{6B921C43-3564-4E04-9026-F72FB619A137}" srcOrd="0" destOrd="0" presId="urn:microsoft.com/office/officeart/2005/8/layout/hList2"/>
    <dgm:cxn modelId="{5D4DDFE8-65CB-4625-8A00-E1C37FC11931}" type="presOf" srcId="{3987553D-6B07-4180-B648-BD16BF153961}" destId="{33BF1C07-C413-4D15-A053-ACADBA34DA62}" srcOrd="0" destOrd="0" presId="urn:microsoft.com/office/officeart/2005/8/layout/hList2"/>
    <dgm:cxn modelId="{5926A5C7-37AF-4E93-9581-9CBD4AB704D9}" srcId="{5FAC5BD6-E536-46A1-8786-3295CBEEA150}" destId="{EFBF6D72-0BD3-48CE-A345-2143E358F18B}" srcOrd="0" destOrd="0" parTransId="{B0ACCA68-1F0B-4587-A104-EB2BFFED6A97}" sibTransId="{2936F493-65D3-4E12-8B53-2F9810FE2210}"/>
    <dgm:cxn modelId="{55C0BE89-8A1A-4976-A3B9-1BD94CF81C3D}" type="presOf" srcId="{0570BD71-9FFC-4C3E-80C2-9A3F857FF3FD}" destId="{BF19D3F7-97C7-497E-9434-EFAA4FE95C72}" srcOrd="0" destOrd="0" presId="urn:microsoft.com/office/officeart/2005/8/layout/hList2"/>
    <dgm:cxn modelId="{C46897D4-151F-47EC-B383-12AEB2523A2F}" srcId="{0570BD71-9FFC-4C3E-80C2-9A3F857FF3FD}" destId="{07D2E57D-50BD-4DE6-B092-21DCC29956E3}" srcOrd="0" destOrd="0" parTransId="{322D3D67-2918-46C5-B6C3-C7920A20ADF3}" sibTransId="{60CD50AC-2C4E-4210-A1AA-10C02F5C79A3}"/>
    <dgm:cxn modelId="{B1A43ABF-0615-401F-A10C-2E0F8CD4D1E4}" srcId="{5FAC5BD6-E536-46A1-8786-3295CBEEA150}" destId="{0570BD71-9FFC-4C3E-80C2-9A3F857FF3FD}" srcOrd="1" destOrd="0" parTransId="{FDD70CC4-7574-45BC-A4E9-0B3254193C75}" sibTransId="{34F3843A-BE96-4124-8951-3349A5FA22E8}"/>
    <dgm:cxn modelId="{C4B5C6BA-C0B1-453E-8D73-9AF1FBE13FBA}" type="presOf" srcId="{01ACEF2A-3892-4F7A-A623-4E5623252B1D}" destId="{3E0D20BF-C42B-434B-8F5F-5E8D174DDC22}" srcOrd="0" destOrd="1" presId="urn:microsoft.com/office/officeart/2005/8/layout/hList2"/>
    <dgm:cxn modelId="{400B9E95-4D71-4968-8099-63458B87CCBC}" type="presParOf" srcId="{6B921C43-3564-4E04-9026-F72FB619A137}" destId="{7264D80D-C8C9-4DB2-9FCE-7B5CE31BDD4E}" srcOrd="0" destOrd="0" presId="urn:microsoft.com/office/officeart/2005/8/layout/hList2"/>
    <dgm:cxn modelId="{AAFCE32A-F627-4806-B164-6A68D5C69276}" type="presParOf" srcId="{7264D80D-C8C9-4DB2-9FCE-7B5CE31BDD4E}" destId="{AF5BB366-B5ED-4FE2-82C4-BEA40FE9D630}" srcOrd="0" destOrd="0" presId="urn:microsoft.com/office/officeart/2005/8/layout/hList2"/>
    <dgm:cxn modelId="{31C36D29-4985-4F17-853B-94F63322D70E}" type="presParOf" srcId="{7264D80D-C8C9-4DB2-9FCE-7B5CE31BDD4E}" destId="{33BF1C07-C413-4D15-A053-ACADBA34DA62}" srcOrd="1" destOrd="0" presId="urn:microsoft.com/office/officeart/2005/8/layout/hList2"/>
    <dgm:cxn modelId="{FECB7C68-4E63-408A-9E5E-574DC7E72D0A}" type="presParOf" srcId="{7264D80D-C8C9-4DB2-9FCE-7B5CE31BDD4E}" destId="{C2FFA64F-8E43-4C33-BA2D-F60C070CE9CB}" srcOrd="2" destOrd="0" presId="urn:microsoft.com/office/officeart/2005/8/layout/hList2"/>
    <dgm:cxn modelId="{D910DE1B-FC9F-4B71-95FF-9A82A5F89582}" type="presParOf" srcId="{6B921C43-3564-4E04-9026-F72FB619A137}" destId="{F3F905ED-CA3E-484D-95B0-FF1C917EE95A}" srcOrd="1" destOrd="0" presId="urn:microsoft.com/office/officeart/2005/8/layout/hList2"/>
    <dgm:cxn modelId="{092ED71B-02D3-4110-9D21-516F45824779}" type="presParOf" srcId="{6B921C43-3564-4E04-9026-F72FB619A137}" destId="{F26B0F6B-A263-42BF-9B75-3C52FF4552AF}" srcOrd="2" destOrd="0" presId="urn:microsoft.com/office/officeart/2005/8/layout/hList2"/>
    <dgm:cxn modelId="{FAAA3EBF-0069-417F-B5F0-CE005F9B73F4}" type="presParOf" srcId="{F26B0F6B-A263-42BF-9B75-3C52FF4552AF}" destId="{2999A788-719D-4B00-987D-C99DF7CA383E}" srcOrd="0" destOrd="0" presId="urn:microsoft.com/office/officeart/2005/8/layout/hList2"/>
    <dgm:cxn modelId="{B8004391-8B30-440F-9485-652D07687F45}" type="presParOf" srcId="{F26B0F6B-A263-42BF-9B75-3C52FF4552AF}" destId="{3E0D20BF-C42B-434B-8F5F-5E8D174DDC22}" srcOrd="1" destOrd="0" presId="urn:microsoft.com/office/officeart/2005/8/layout/hList2"/>
    <dgm:cxn modelId="{EE3A09CD-095F-4619-93DC-319D54E2B406}" type="presParOf" srcId="{F26B0F6B-A263-42BF-9B75-3C52FF4552AF}" destId="{BF19D3F7-97C7-497E-9434-EFAA4FE95C72}" srcOrd="2" destOrd="0" presId="urn:microsoft.com/office/officeart/2005/8/layout/hList2"/>
  </dgm:cxnLst>
  <dgm:bg/>
  <dgm:whole>
    <a:ln w="9525"/>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37393D-F021-4776-9BFA-BFBB10CAC7FD}" type="doc">
      <dgm:prSet loTypeId="urn:microsoft.com/office/officeart/2005/8/layout/hierarchy2" loCatId="hierarchy" qsTypeId="urn:microsoft.com/office/officeart/2005/8/quickstyle/simple5" qsCatId="simple" csTypeId="urn:microsoft.com/office/officeart/2005/8/colors/colorful1" csCatId="colorful" phldr="1"/>
      <dgm:spPr/>
      <dgm:t>
        <a:bodyPr/>
        <a:lstStyle/>
        <a:p>
          <a:endParaRPr lang="es-EC"/>
        </a:p>
      </dgm:t>
    </dgm:pt>
    <dgm:pt modelId="{17916D1B-D695-4EE9-A6A4-55D82361DE24}">
      <dgm:prSet phldrT="[Texto]"/>
      <dgm:spPr/>
      <dgm:t>
        <a:bodyPr/>
        <a:lstStyle/>
        <a:p>
          <a:pPr algn="ctr"/>
          <a:r>
            <a:rPr lang="es-EC"/>
            <a:t>Director/a Administrativo/a</a:t>
          </a:r>
        </a:p>
      </dgm:t>
    </dgm:pt>
    <dgm:pt modelId="{4E735858-7A58-45ED-AE27-09A76D1E5CA2}" type="parTrans" cxnId="{7A684FBA-7363-4D98-9AFA-62B67A4361E3}">
      <dgm:prSet/>
      <dgm:spPr/>
      <dgm:t>
        <a:bodyPr/>
        <a:lstStyle/>
        <a:p>
          <a:pPr algn="ctr"/>
          <a:endParaRPr lang="es-EC"/>
        </a:p>
      </dgm:t>
    </dgm:pt>
    <dgm:pt modelId="{C6958698-199F-43B7-AE2A-D529CED40CC2}" type="sibTrans" cxnId="{7A684FBA-7363-4D98-9AFA-62B67A4361E3}">
      <dgm:prSet/>
      <dgm:spPr/>
      <dgm:t>
        <a:bodyPr/>
        <a:lstStyle/>
        <a:p>
          <a:pPr algn="ctr"/>
          <a:endParaRPr lang="es-EC"/>
        </a:p>
      </dgm:t>
    </dgm:pt>
    <dgm:pt modelId="{582CC28E-5BBF-4B67-9873-5E128741132F}">
      <dgm:prSet phldrT="[Texto]"/>
      <dgm:spPr/>
      <dgm:t>
        <a:bodyPr/>
        <a:lstStyle/>
        <a:p>
          <a:pPr algn="ctr"/>
          <a:r>
            <a:rPr lang="es-EC"/>
            <a:t>Dpto. Pedagógico</a:t>
          </a:r>
        </a:p>
      </dgm:t>
    </dgm:pt>
    <dgm:pt modelId="{378514B8-A17A-46DD-8C0C-A5AC8EDD91EA}" type="parTrans" cxnId="{566A187E-FF2A-4900-94CF-72860B2D2A27}">
      <dgm:prSet/>
      <dgm:spPr/>
      <dgm:t>
        <a:bodyPr/>
        <a:lstStyle/>
        <a:p>
          <a:pPr algn="ctr"/>
          <a:endParaRPr lang="es-EC"/>
        </a:p>
      </dgm:t>
    </dgm:pt>
    <dgm:pt modelId="{8AC5A8A1-AC8F-4343-8E48-80087E63FE69}" type="sibTrans" cxnId="{566A187E-FF2A-4900-94CF-72860B2D2A27}">
      <dgm:prSet/>
      <dgm:spPr/>
      <dgm:t>
        <a:bodyPr/>
        <a:lstStyle/>
        <a:p>
          <a:pPr algn="ctr"/>
          <a:endParaRPr lang="es-EC"/>
        </a:p>
      </dgm:t>
    </dgm:pt>
    <dgm:pt modelId="{FA616E2D-8AF6-4F57-B741-E364D452F78E}">
      <dgm:prSet phldrT="[Texto]"/>
      <dgm:spPr/>
      <dgm:t>
        <a:bodyPr/>
        <a:lstStyle/>
        <a:p>
          <a:pPr algn="ctr"/>
          <a:r>
            <a:rPr lang="es-EC"/>
            <a:t>Parvularias</a:t>
          </a:r>
        </a:p>
      </dgm:t>
    </dgm:pt>
    <dgm:pt modelId="{1994D046-09B4-4A40-8B96-5F766A406E10}" type="parTrans" cxnId="{9885197B-3B48-4014-AFDF-CC41CC4321F8}">
      <dgm:prSet/>
      <dgm:spPr/>
      <dgm:t>
        <a:bodyPr/>
        <a:lstStyle/>
        <a:p>
          <a:pPr algn="ctr"/>
          <a:endParaRPr lang="es-EC"/>
        </a:p>
      </dgm:t>
    </dgm:pt>
    <dgm:pt modelId="{A31D14C0-4764-434C-845E-26A521178CD9}" type="sibTrans" cxnId="{9885197B-3B48-4014-AFDF-CC41CC4321F8}">
      <dgm:prSet/>
      <dgm:spPr/>
      <dgm:t>
        <a:bodyPr/>
        <a:lstStyle/>
        <a:p>
          <a:pPr algn="ctr"/>
          <a:endParaRPr lang="es-EC"/>
        </a:p>
      </dgm:t>
    </dgm:pt>
    <dgm:pt modelId="{0DB582D3-1C60-4E2D-B346-EC22FFA165EF}">
      <dgm:prSet phldrT="[Texto]"/>
      <dgm:spPr/>
      <dgm:t>
        <a:bodyPr/>
        <a:lstStyle/>
        <a:p>
          <a:pPr algn="ctr"/>
          <a:r>
            <a:rPr lang="es-EC"/>
            <a:t>Dpto. Médico</a:t>
          </a:r>
        </a:p>
      </dgm:t>
    </dgm:pt>
    <dgm:pt modelId="{5CA2D70F-671E-48EE-A52E-C00C2FC13806}" type="parTrans" cxnId="{3882819F-E8A6-475E-8E0D-456019B2C33F}">
      <dgm:prSet/>
      <dgm:spPr/>
      <dgm:t>
        <a:bodyPr/>
        <a:lstStyle/>
        <a:p>
          <a:pPr algn="ctr"/>
          <a:endParaRPr lang="es-EC"/>
        </a:p>
      </dgm:t>
    </dgm:pt>
    <dgm:pt modelId="{0C17365B-7B9E-4D71-953C-2FF607DF460A}" type="sibTrans" cxnId="{3882819F-E8A6-475E-8E0D-456019B2C33F}">
      <dgm:prSet/>
      <dgm:spPr/>
      <dgm:t>
        <a:bodyPr/>
        <a:lstStyle/>
        <a:p>
          <a:pPr algn="ctr"/>
          <a:endParaRPr lang="es-EC"/>
        </a:p>
      </dgm:t>
    </dgm:pt>
    <dgm:pt modelId="{85A67431-76D2-4C4A-936A-DFFFE116127C}">
      <dgm:prSet phldrT="[Texto]"/>
      <dgm:spPr/>
      <dgm:t>
        <a:bodyPr/>
        <a:lstStyle/>
        <a:p>
          <a:pPr algn="ctr"/>
          <a:r>
            <a:rPr lang="es-EC"/>
            <a:t>Psicólogo/a</a:t>
          </a:r>
        </a:p>
      </dgm:t>
    </dgm:pt>
    <dgm:pt modelId="{4B7F6984-D2C2-41D0-95FD-BECBA712E457}" type="parTrans" cxnId="{628FF125-DD40-43EA-85E6-AECAE6F05163}">
      <dgm:prSet/>
      <dgm:spPr/>
      <dgm:t>
        <a:bodyPr/>
        <a:lstStyle/>
        <a:p>
          <a:pPr algn="ctr"/>
          <a:endParaRPr lang="es-EC"/>
        </a:p>
      </dgm:t>
    </dgm:pt>
    <dgm:pt modelId="{F1D8AFA1-F802-4AAC-9A99-9158C2C69C7D}" type="sibTrans" cxnId="{628FF125-DD40-43EA-85E6-AECAE6F05163}">
      <dgm:prSet/>
      <dgm:spPr/>
      <dgm:t>
        <a:bodyPr/>
        <a:lstStyle/>
        <a:p>
          <a:pPr algn="ctr"/>
          <a:endParaRPr lang="es-EC"/>
        </a:p>
      </dgm:t>
    </dgm:pt>
    <dgm:pt modelId="{04DC873E-7373-4BF2-A21C-2F57771BB350}">
      <dgm:prSet/>
      <dgm:spPr/>
      <dgm:t>
        <a:bodyPr/>
        <a:lstStyle/>
        <a:p>
          <a:pPr algn="ctr"/>
          <a:r>
            <a:rPr lang="es-EC"/>
            <a:t>Auxiliar de Parvularia</a:t>
          </a:r>
        </a:p>
      </dgm:t>
    </dgm:pt>
    <dgm:pt modelId="{3CE297F9-F1D8-4FFD-B722-3818B087C2F6}" type="parTrans" cxnId="{BA115965-38F3-4300-A84B-B68D0E5D75F6}">
      <dgm:prSet/>
      <dgm:spPr/>
      <dgm:t>
        <a:bodyPr/>
        <a:lstStyle/>
        <a:p>
          <a:pPr algn="ctr"/>
          <a:endParaRPr lang="es-EC"/>
        </a:p>
      </dgm:t>
    </dgm:pt>
    <dgm:pt modelId="{4FF85A32-FD73-40F9-B34E-12218CDAA9C9}" type="sibTrans" cxnId="{BA115965-38F3-4300-A84B-B68D0E5D75F6}">
      <dgm:prSet/>
      <dgm:spPr/>
      <dgm:t>
        <a:bodyPr/>
        <a:lstStyle/>
        <a:p>
          <a:pPr algn="ctr"/>
          <a:endParaRPr lang="es-EC"/>
        </a:p>
      </dgm:t>
    </dgm:pt>
    <dgm:pt modelId="{D28DA45F-A263-4053-958D-D2CA18DDF276}">
      <dgm:prSet/>
      <dgm:spPr/>
      <dgm:t>
        <a:bodyPr/>
        <a:lstStyle/>
        <a:p>
          <a:pPr algn="ctr"/>
          <a:r>
            <a:rPr lang="es-EC"/>
            <a:t>Enfermera</a:t>
          </a:r>
        </a:p>
      </dgm:t>
    </dgm:pt>
    <dgm:pt modelId="{BFDFC278-C3A3-473B-AE99-18E25A4379F2}" type="parTrans" cxnId="{9710F4D2-E113-40C3-ABA8-0105BBDC5816}">
      <dgm:prSet/>
      <dgm:spPr/>
      <dgm:t>
        <a:bodyPr/>
        <a:lstStyle/>
        <a:p>
          <a:pPr algn="ctr"/>
          <a:endParaRPr lang="es-EC"/>
        </a:p>
      </dgm:t>
    </dgm:pt>
    <dgm:pt modelId="{28A8EDC9-94A5-4146-9754-D15A51A5B8CA}" type="sibTrans" cxnId="{9710F4D2-E113-40C3-ABA8-0105BBDC5816}">
      <dgm:prSet/>
      <dgm:spPr/>
      <dgm:t>
        <a:bodyPr/>
        <a:lstStyle/>
        <a:p>
          <a:pPr algn="ctr"/>
          <a:endParaRPr lang="es-EC"/>
        </a:p>
      </dgm:t>
    </dgm:pt>
    <dgm:pt modelId="{B2526242-783C-449D-BBE3-738B792699D0}">
      <dgm:prSet/>
      <dgm:spPr/>
      <dgm:t>
        <a:bodyPr/>
        <a:lstStyle/>
        <a:p>
          <a:pPr algn="ctr"/>
          <a:r>
            <a:rPr lang="es-EC"/>
            <a:t>Cocinera</a:t>
          </a:r>
        </a:p>
      </dgm:t>
    </dgm:pt>
    <dgm:pt modelId="{BB725E3E-C930-4D9C-BE11-CC537E1C0091}" type="parTrans" cxnId="{B37430DB-96DB-4543-9F6D-9B19F61919B9}">
      <dgm:prSet/>
      <dgm:spPr/>
      <dgm:t>
        <a:bodyPr/>
        <a:lstStyle/>
        <a:p>
          <a:pPr algn="ctr"/>
          <a:endParaRPr lang="es-EC"/>
        </a:p>
      </dgm:t>
    </dgm:pt>
    <dgm:pt modelId="{050DEFEE-97B9-49A9-89C5-50D09CC1663A}" type="sibTrans" cxnId="{B37430DB-96DB-4543-9F6D-9B19F61919B9}">
      <dgm:prSet/>
      <dgm:spPr/>
      <dgm:t>
        <a:bodyPr/>
        <a:lstStyle/>
        <a:p>
          <a:pPr algn="ctr"/>
          <a:endParaRPr lang="es-EC"/>
        </a:p>
      </dgm:t>
    </dgm:pt>
    <dgm:pt modelId="{0AC337B7-31CE-4E13-B84F-FD3EA8D7880D}">
      <dgm:prSet/>
      <dgm:spPr/>
      <dgm:t>
        <a:bodyPr/>
        <a:lstStyle/>
        <a:p>
          <a:pPr algn="ctr"/>
          <a:r>
            <a:rPr lang="es-EC"/>
            <a:t>Personal  Vario</a:t>
          </a:r>
        </a:p>
      </dgm:t>
    </dgm:pt>
    <dgm:pt modelId="{7A022EA7-ACD4-4D7F-BCDE-B686B844C89C}" type="sibTrans" cxnId="{5CB1A0B5-0FCF-4851-B153-8EE7679AE587}">
      <dgm:prSet/>
      <dgm:spPr/>
      <dgm:t>
        <a:bodyPr/>
        <a:lstStyle/>
        <a:p>
          <a:pPr algn="ctr"/>
          <a:endParaRPr lang="es-EC"/>
        </a:p>
      </dgm:t>
    </dgm:pt>
    <dgm:pt modelId="{817F6C95-9935-4753-B4AC-F038A299D41D}" type="parTrans" cxnId="{5CB1A0B5-0FCF-4851-B153-8EE7679AE587}">
      <dgm:prSet/>
      <dgm:spPr/>
      <dgm:t>
        <a:bodyPr/>
        <a:lstStyle/>
        <a:p>
          <a:pPr algn="ctr"/>
          <a:endParaRPr lang="es-EC"/>
        </a:p>
      </dgm:t>
    </dgm:pt>
    <dgm:pt modelId="{B619CBD2-6794-4552-B64D-05391F2A6D71}">
      <dgm:prSet/>
      <dgm:spPr/>
      <dgm:t>
        <a:bodyPr/>
        <a:lstStyle/>
        <a:p>
          <a:pPr algn="ctr"/>
          <a:r>
            <a:rPr lang="es-EC"/>
            <a:t>Guardia</a:t>
          </a:r>
        </a:p>
      </dgm:t>
    </dgm:pt>
    <dgm:pt modelId="{1F83A35E-0934-4FA9-BCBA-7F04B94D51A3}" type="parTrans" cxnId="{6FA1F8F8-B54F-4219-AA1F-3B758C952A23}">
      <dgm:prSet/>
      <dgm:spPr/>
      <dgm:t>
        <a:bodyPr/>
        <a:lstStyle/>
        <a:p>
          <a:pPr algn="ctr"/>
          <a:endParaRPr lang="es-EC"/>
        </a:p>
      </dgm:t>
    </dgm:pt>
    <dgm:pt modelId="{962FC5F3-8C0B-4D74-BCBD-8D5C4C364501}" type="sibTrans" cxnId="{6FA1F8F8-B54F-4219-AA1F-3B758C952A23}">
      <dgm:prSet/>
      <dgm:spPr/>
      <dgm:t>
        <a:bodyPr/>
        <a:lstStyle/>
        <a:p>
          <a:pPr algn="ctr"/>
          <a:endParaRPr lang="es-EC"/>
        </a:p>
      </dgm:t>
    </dgm:pt>
    <dgm:pt modelId="{419A16FF-725A-477D-80EF-A4B56FA0D026}">
      <dgm:prSet phldrT="[Texto]"/>
      <dgm:spPr/>
      <dgm:t>
        <a:bodyPr/>
        <a:lstStyle/>
        <a:p>
          <a:pPr algn="ctr"/>
          <a:r>
            <a:rPr lang="es-EC"/>
            <a:t>Director/a</a:t>
          </a:r>
        </a:p>
      </dgm:t>
    </dgm:pt>
    <dgm:pt modelId="{D811B3AA-0E47-4291-8CCE-B3C27EE50E00}" type="parTrans" cxnId="{059DCC0E-228E-4AEF-B078-7D616CA409D1}">
      <dgm:prSet/>
      <dgm:spPr/>
      <dgm:t>
        <a:bodyPr/>
        <a:lstStyle/>
        <a:p>
          <a:pPr algn="ctr"/>
          <a:endParaRPr lang="es-EC"/>
        </a:p>
      </dgm:t>
    </dgm:pt>
    <dgm:pt modelId="{F8C37477-D2A6-475D-90B6-657C789F192A}" type="sibTrans" cxnId="{059DCC0E-228E-4AEF-B078-7D616CA409D1}">
      <dgm:prSet/>
      <dgm:spPr/>
      <dgm:t>
        <a:bodyPr/>
        <a:lstStyle/>
        <a:p>
          <a:pPr algn="ctr"/>
          <a:endParaRPr lang="es-EC"/>
        </a:p>
      </dgm:t>
    </dgm:pt>
    <dgm:pt modelId="{ED9F2582-C34A-42D7-9D00-C957F18F283A}">
      <dgm:prSet/>
      <dgm:spPr/>
      <dgm:t>
        <a:bodyPr/>
        <a:lstStyle/>
        <a:p>
          <a:pPr algn="ctr"/>
          <a:r>
            <a:rPr lang="es-EC"/>
            <a:t>Conserje</a:t>
          </a:r>
        </a:p>
      </dgm:t>
    </dgm:pt>
    <dgm:pt modelId="{E6084D81-8AB0-48AD-8FDA-F34C70BE9BCB}" type="parTrans" cxnId="{CE835CCA-9A74-4C78-BF7E-56CA3F48874D}">
      <dgm:prSet/>
      <dgm:spPr/>
      <dgm:t>
        <a:bodyPr/>
        <a:lstStyle/>
        <a:p>
          <a:pPr algn="ctr"/>
          <a:endParaRPr lang="es-EC"/>
        </a:p>
      </dgm:t>
    </dgm:pt>
    <dgm:pt modelId="{67D663B5-4B2F-4F89-83C0-6E72E415F86A}" type="sibTrans" cxnId="{CE835CCA-9A74-4C78-BF7E-56CA3F48874D}">
      <dgm:prSet/>
      <dgm:spPr/>
      <dgm:t>
        <a:bodyPr/>
        <a:lstStyle/>
        <a:p>
          <a:pPr algn="ctr"/>
          <a:endParaRPr lang="es-EC"/>
        </a:p>
      </dgm:t>
    </dgm:pt>
    <dgm:pt modelId="{FB8AC15C-70FB-4E78-8634-96E86C7E2329}">
      <dgm:prSet/>
      <dgm:spPr/>
      <dgm:t>
        <a:bodyPr/>
        <a:lstStyle/>
        <a:p>
          <a:pPr algn="ctr"/>
          <a:r>
            <a:rPr lang="es-EC"/>
            <a:t>Recepcionista</a:t>
          </a:r>
        </a:p>
      </dgm:t>
    </dgm:pt>
    <dgm:pt modelId="{445B56C5-0D92-47B2-97E6-C9F3F75657BA}" type="parTrans" cxnId="{298EC646-6EDE-4841-9453-122871A48A74}">
      <dgm:prSet/>
      <dgm:spPr/>
      <dgm:t>
        <a:bodyPr/>
        <a:lstStyle/>
        <a:p>
          <a:endParaRPr lang="es-EC"/>
        </a:p>
      </dgm:t>
    </dgm:pt>
    <dgm:pt modelId="{A1EEDE23-C235-4EB2-9668-BEAC3951E849}" type="sibTrans" cxnId="{298EC646-6EDE-4841-9453-122871A48A74}">
      <dgm:prSet/>
      <dgm:spPr/>
      <dgm:t>
        <a:bodyPr/>
        <a:lstStyle/>
        <a:p>
          <a:endParaRPr lang="es-EC"/>
        </a:p>
      </dgm:t>
    </dgm:pt>
    <dgm:pt modelId="{B011639F-3B6F-4F99-9F66-C076ACA50A60}">
      <dgm:prSet phldrT="[Texto]"/>
      <dgm:spPr/>
      <dgm:t>
        <a:bodyPr/>
        <a:lstStyle/>
        <a:p>
          <a:pPr algn="ctr"/>
          <a:r>
            <a:rPr lang="es-EC" dirty="0"/>
            <a:t>Fisioterapista</a:t>
          </a:r>
        </a:p>
      </dgm:t>
    </dgm:pt>
    <dgm:pt modelId="{754AB82D-736D-4B4F-9B12-FF8E57D468F5}" type="parTrans" cxnId="{FCB52C3D-A195-4A53-B6DA-639F2975E28C}">
      <dgm:prSet/>
      <dgm:spPr/>
      <dgm:t>
        <a:bodyPr/>
        <a:lstStyle/>
        <a:p>
          <a:endParaRPr lang="es-EC"/>
        </a:p>
      </dgm:t>
    </dgm:pt>
    <dgm:pt modelId="{12B7FBFF-4A2F-41E6-BECB-614645EDFC2D}" type="sibTrans" cxnId="{FCB52C3D-A195-4A53-B6DA-639F2975E28C}">
      <dgm:prSet/>
      <dgm:spPr/>
      <dgm:t>
        <a:bodyPr/>
        <a:lstStyle/>
        <a:p>
          <a:endParaRPr lang="es-EC"/>
        </a:p>
      </dgm:t>
    </dgm:pt>
    <dgm:pt modelId="{0F9518A1-8D37-48B1-86AA-B41A154A5DAE}">
      <dgm:prSet phldrT="[Texto]"/>
      <dgm:spPr/>
      <dgm:t>
        <a:bodyPr/>
        <a:lstStyle/>
        <a:p>
          <a:pPr algn="ctr"/>
          <a:r>
            <a:rPr lang="es-EC"/>
            <a:t>Nutricionista</a:t>
          </a:r>
        </a:p>
      </dgm:t>
    </dgm:pt>
    <dgm:pt modelId="{2F338006-93D2-4F2B-BE2D-7CEA63EBAE9F}" type="parTrans" cxnId="{0BD8E43F-650F-494A-B8B2-4073BDF9E838}">
      <dgm:prSet/>
      <dgm:spPr/>
      <dgm:t>
        <a:bodyPr/>
        <a:lstStyle/>
        <a:p>
          <a:endParaRPr lang="es-EC"/>
        </a:p>
      </dgm:t>
    </dgm:pt>
    <dgm:pt modelId="{EE179367-D335-4A14-AE8C-D5CF86B49B89}" type="sibTrans" cxnId="{0BD8E43F-650F-494A-B8B2-4073BDF9E838}">
      <dgm:prSet/>
      <dgm:spPr/>
      <dgm:t>
        <a:bodyPr/>
        <a:lstStyle/>
        <a:p>
          <a:endParaRPr lang="es-EC"/>
        </a:p>
      </dgm:t>
    </dgm:pt>
    <dgm:pt modelId="{ADD4B000-EE51-4E48-B7D5-F3CF3D8B6C64}" type="pres">
      <dgm:prSet presAssocID="{5137393D-F021-4776-9BFA-BFBB10CAC7FD}" presName="diagram" presStyleCnt="0">
        <dgm:presLayoutVars>
          <dgm:chPref val="1"/>
          <dgm:dir/>
          <dgm:animOne val="branch"/>
          <dgm:animLvl val="lvl"/>
          <dgm:resizeHandles val="exact"/>
        </dgm:presLayoutVars>
      </dgm:prSet>
      <dgm:spPr/>
      <dgm:t>
        <a:bodyPr/>
        <a:lstStyle/>
        <a:p>
          <a:endParaRPr lang="es-EC"/>
        </a:p>
      </dgm:t>
    </dgm:pt>
    <dgm:pt modelId="{90C5134D-2F6F-46E9-A227-6C3F9C810B7A}" type="pres">
      <dgm:prSet presAssocID="{17916D1B-D695-4EE9-A6A4-55D82361DE24}" presName="root1" presStyleCnt="0"/>
      <dgm:spPr/>
      <dgm:t>
        <a:bodyPr/>
        <a:lstStyle/>
        <a:p>
          <a:endParaRPr lang="es-EC"/>
        </a:p>
      </dgm:t>
    </dgm:pt>
    <dgm:pt modelId="{96A31044-38F2-408C-9720-CDD245C37589}" type="pres">
      <dgm:prSet presAssocID="{17916D1B-D695-4EE9-A6A4-55D82361DE24}" presName="LevelOneTextNode" presStyleLbl="node0" presStyleIdx="0" presStyleCnt="1">
        <dgm:presLayoutVars>
          <dgm:chPref val="3"/>
        </dgm:presLayoutVars>
      </dgm:prSet>
      <dgm:spPr/>
      <dgm:t>
        <a:bodyPr/>
        <a:lstStyle/>
        <a:p>
          <a:endParaRPr lang="es-EC"/>
        </a:p>
      </dgm:t>
    </dgm:pt>
    <dgm:pt modelId="{E4DD9CC1-918E-4146-AFEB-358B7F29BE4D}" type="pres">
      <dgm:prSet presAssocID="{17916D1B-D695-4EE9-A6A4-55D82361DE24}" presName="level2hierChild" presStyleCnt="0"/>
      <dgm:spPr/>
      <dgm:t>
        <a:bodyPr/>
        <a:lstStyle/>
        <a:p>
          <a:endParaRPr lang="es-EC"/>
        </a:p>
      </dgm:t>
    </dgm:pt>
    <dgm:pt modelId="{FE26EEB0-92F8-48CE-9DDE-31C5B174A1AD}" type="pres">
      <dgm:prSet presAssocID="{378514B8-A17A-46DD-8C0C-A5AC8EDD91EA}" presName="conn2-1" presStyleLbl="parChTrans1D2" presStyleIdx="0" presStyleCnt="3"/>
      <dgm:spPr/>
      <dgm:t>
        <a:bodyPr/>
        <a:lstStyle/>
        <a:p>
          <a:endParaRPr lang="es-EC"/>
        </a:p>
      </dgm:t>
    </dgm:pt>
    <dgm:pt modelId="{D3B4702C-75CB-48FD-AF8E-2E44E8F76786}" type="pres">
      <dgm:prSet presAssocID="{378514B8-A17A-46DD-8C0C-A5AC8EDD91EA}" presName="connTx" presStyleLbl="parChTrans1D2" presStyleIdx="0" presStyleCnt="3"/>
      <dgm:spPr/>
      <dgm:t>
        <a:bodyPr/>
        <a:lstStyle/>
        <a:p>
          <a:endParaRPr lang="es-EC"/>
        </a:p>
      </dgm:t>
    </dgm:pt>
    <dgm:pt modelId="{50C88118-9735-4E5F-B37A-325D91FD7885}" type="pres">
      <dgm:prSet presAssocID="{582CC28E-5BBF-4B67-9873-5E128741132F}" presName="root2" presStyleCnt="0"/>
      <dgm:spPr/>
      <dgm:t>
        <a:bodyPr/>
        <a:lstStyle/>
        <a:p>
          <a:endParaRPr lang="es-EC"/>
        </a:p>
      </dgm:t>
    </dgm:pt>
    <dgm:pt modelId="{CB81D97E-F9D5-4DFD-8AAD-AB565CC501CA}" type="pres">
      <dgm:prSet presAssocID="{582CC28E-5BBF-4B67-9873-5E128741132F}" presName="LevelTwoTextNode" presStyleLbl="node2" presStyleIdx="0" presStyleCnt="3">
        <dgm:presLayoutVars>
          <dgm:chPref val="3"/>
        </dgm:presLayoutVars>
      </dgm:prSet>
      <dgm:spPr/>
      <dgm:t>
        <a:bodyPr/>
        <a:lstStyle/>
        <a:p>
          <a:endParaRPr lang="es-EC"/>
        </a:p>
      </dgm:t>
    </dgm:pt>
    <dgm:pt modelId="{5F0FF8AE-D387-4DDF-9513-978E2CB764DD}" type="pres">
      <dgm:prSet presAssocID="{582CC28E-5BBF-4B67-9873-5E128741132F}" presName="level3hierChild" presStyleCnt="0"/>
      <dgm:spPr/>
      <dgm:t>
        <a:bodyPr/>
        <a:lstStyle/>
        <a:p>
          <a:endParaRPr lang="es-EC"/>
        </a:p>
      </dgm:t>
    </dgm:pt>
    <dgm:pt modelId="{A0D59B64-6D55-430F-8163-654349532D51}" type="pres">
      <dgm:prSet presAssocID="{D811B3AA-0E47-4291-8CCE-B3C27EE50E00}" presName="conn2-1" presStyleLbl="parChTrans1D3" presStyleIdx="0" presStyleCnt="9"/>
      <dgm:spPr/>
      <dgm:t>
        <a:bodyPr/>
        <a:lstStyle/>
        <a:p>
          <a:endParaRPr lang="es-EC"/>
        </a:p>
      </dgm:t>
    </dgm:pt>
    <dgm:pt modelId="{B1BF9518-5688-433A-AAC5-E3228D3202A2}" type="pres">
      <dgm:prSet presAssocID="{D811B3AA-0E47-4291-8CCE-B3C27EE50E00}" presName="connTx" presStyleLbl="parChTrans1D3" presStyleIdx="0" presStyleCnt="9"/>
      <dgm:spPr/>
      <dgm:t>
        <a:bodyPr/>
        <a:lstStyle/>
        <a:p>
          <a:endParaRPr lang="es-EC"/>
        </a:p>
      </dgm:t>
    </dgm:pt>
    <dgm:pt modelId="{CA95E924-24D8-41E7-9FC7-6840BFE41DFB}" type="pres">
      <dgm:prSet presAssocID="{419A16FF-725A-477D-80EF-A4B56FA0D026}" presName="root2" presStyleCnt="0"/>
      <dgm:spPr/>
      <dgm:t>
        <a:bodyPr/>
        <a:lstStyle/>
        <a:p>
          <a:endParaRPr lang="es-EC"/>
        </a:p>
      </dgm:t>
    </dgm:pt>
    <dgm:pt modelId="{DA42F6F3-C251-46C1-9315-8D18D30E89C8}" type="pres">
      <dgm:prSet presAssocID="{419A16FF-725A-477D-80EF-A4B56FA0D026}" presName="LevelTwoTextNode" presStyleLbl="node3" presStyleIdx="0" presStyleCnt="9">
        <dgm:presLayoutVars>
          <dgm:chPref val="3"/>
        </dgm:presLayoutVars>
      </dgm:prSet>
      <dgm:spPr/>
      <dgm:t>
        <a:bodyPr/>
        <a:lstStyle/>
        <a:p>
          <a:endParaRPr lang="es-EC"/>
        </a:p>
      </dgm:t>
    </dgm:pt>
    <dgm:pt modelId="{1EB1262F-4D70-4660-A525-346AB0DB856D}" type="pres">
      <dgm:prSet presAssocID="{419A16FF-725A-477D-80EF-A4B56FA0D026}" presName="level3hierChild" presStyleCnt="0"/>
      <dgm:spPr/>
      <dgm:t>
        <a:bodyPr/>
        <a:lstStyle/>
        <a:p>
          <a:endParaRPr lang="es-EC"/>
        </a:p>
      </dgm:t>
    </dgm:pt>
    <dgm:pt modelId="{1AF0CAA9-2590-48AD-9E15-6991AD7FFECD}" type="pres">
      <dgm:prSet presAssocID="{1994D046-09B4-4A40-8B96-5F766A406E10}" presName="conn2-1" presStyleLbl="parChTrans1D4" presStyleIdx="0" presStyleCnt="2"/>
      <dgm:spPr/>
      <dgm:t>
        <a:bodyPr/>
        <a:lstStyle/>
        <a:p>
          <a:endParaRPr lang="es-EC"/>
        </a:p>
      </dgm:t>
    </dgm:pt>
    <dgm:pt modelId="{054F52B6-A654-424D-9C5D-3BFC34CB0DA8}" type="pres">
      <dgm:prSet presAssocID="{1994D046-09B4-4A40-8B96-5F766A406E10}" presName="connTx" presStyleLbl="parChTrans1D4" presStyleIdx="0" presStyleCnt="2"/>
      <dgm:spPr/>
      <dgm:t>
        <a:bodyPr/>
        <a:lstStyle/>
        <a:p>
          <a:endParaRPr lang="es-EC"/>
        </a:p>
      </dgm:t>
    </dgm:pt>
    <dgm:pt modelId="{6E435EEC-AA28-4FA6-94D3-B60902993EDD}" type="pres">
      <dgm:prSet presAssocID="{FA616E2D-8AF6-4F57-B741-E364D452F78E}" presName="root2" presStyleCnt="0"/>
      <dgm:spPr/>
      <dgm:t>
        <a:bodyPr/>
        <a:lstStyle/>
        <a:p>
          <a:endParaRPr lang="es-EC"/>
        </a:p>
      </dgm:t>
    </dgm:pt>
    <dgm:pt modelId="{29EA94BD-674D-401E-B3F1-0A3A364F3685}" type="pres">
      <dgm:prSet presAssocID="{FA616E2D-8AF6-4F57-B741-E364D452F78E}" presName="LevelTwoTextNode" presStyleLbl="node4" presStyleIdx="0" presStyleCnt="2">
        <dgm:presLayoutVars>
          <dgm:chPref val="3"/>
        </dgm:presLayoutVars>
      </dgm:prSet>
      <dgm:spPr/>
      <dgm:t>
        <a:bodyPr/>
        <a:lstStyle/>
        <a:p>
          <a:endParaRPr lang="es-EC"/>
        </a:p>
      </dgm:t>
    </dgm:pt>
    <dgm:pt modelId="{A4794B51-CF2D-4F4B-9601-92312C911A2D}" type="pres">
      <dgm:prSet presAssocID="{FA616E2D-8AF6-4F57-B741-E364D452F78E}" presName="level3hierChild" presStyleCnt="0"/>
      <dgm:spPr/>
      <dgm:t>
        <a:bodyPr/>
        <a:lstStyle/>
        <a:p>
          <a:endParaRPr lang="es-EC"/>
        </a:p>
      </dgm:t>
    </dgm:pt>
    <dgm:pt modelId="{594FB3B6-92D4-4843-8E1F-4ACEB35BC50F}" type="pres">
      <dgm:prSet presAssocID="{3CE297F9-F1D8-4FFD-B722-3818B087C2F6}" presName="conn2-1" presStyleLbl="parChTrans1D4" presStyleIdx="1" presStyleCnt="2"/>
      <dgm:spPr/>
      <dgm:t>
        <a:bodyPr/>
        <a:lstStyle/>
        <a:p>
          <a:endParaRPr lang="es-EC"/>
        </a:p>
      </dgm:t>
    </dgm:pt>
    <dgm:pt modelId="{138355EB-CC75-4D2A-879F-028F2CB9774E}" type="pres">
      <dgm:prSet presAssocID="{3CE297F9-F1D8-4FFD-B722-3818B087C2F6}" presName="connTx" presStyleLbl="parChTrans1D4" presStyleIdx="1" presStyleCnt="2"/>
      <dgm:spPr/>
      <dgm:t>
        <a:bodyPr/>
        <a:lstStyle/>
        <a:p>
          <a:endParaRPr lang="es-EC"/>
        </a:p>
      </dgm:t>
    </dgm:pt>
    <dgm:pt modelId="{A29C002B-1913-4FAC-8F88-2325F81CF106}" type="pres">
      <dgm:prSet presAssocID="{04DC873E-7373-4BF2-A21C-2F57771BB350}" presName="root2" presStyleCnt="0"/>
      <dgm:spPr/>
      <dgm:t>
        <a:bodyPr/>
        <a:lstStyle/>
        <a:p>
          <a:endParaRPr lang="es-EC"/>
        </a:p>
      </dgm:t>
    </dgm:pt>
    <dgm:pt modelId="{33BAC251-50FE-4AAB-BFCF-A2F57AAD3901}" type="pres">
      <dgm:prSet presAssocID="{04DC873E-7373-4BF2-A21C-2F57771BB350}" presName="LevelTwoTextNode" presStyleLbl="node4" presStyleIdx="1" presStyleCnt="2">
        <dgm:presLayoutVars>
          <dgm:chPref val="3"/>
        </dgm:presLayoutVars>
      </dgm:prSet>
      <dgm:spPr/>
      <dgm:t>
        <a:bodyPr/>
        <a:lstStyle/>
        <a:p>
          <a:endParaRPr lang="es-EC"/>
        </a:p>
      </dgm:t>
    </dgm:pt>
    <dgm:pt modelId="{19285F21-6109-48AC-B1F9-6690A15F0880}" type="pres">
      <dgm:prSet presAssocID="{04DC873E-7373-4BF2-A21C-2F57771BB350}" presName="level3hierChild" presStyleCnt="0"/>
      <dgm:spPr/>
      <dgm:t>
        <a:bodyPr/>
        <a:lstStyle/>
        <a:p>
          <a:endParaRPr lang="es-EC"/>
        </a:p>
      </dgm:t>
    </dgm:pt>
    <dgm:pt modelId="{BE897499-BD2E-4977-B6F9-1E8134ADE5D7}" type="pres">
      <dgm:prSet presAssocID="{5CA2D70F-671E-48EE-A52E-C00C2FC13806}" presName="conn2-1" presStyleLbl="parChTrans1D2" presStyleIdx="1" presStyleCnt="3"/>
      <dgm:spPr/>
      <dgm:t>
        <a:bodyPr/>
        <a:lstStyle/>
        <a:p>
          <a:endParaRPr lang="es-EC"/>
        </a:p>
      </dgm:t>
    </dgm:pt>
    <dgm:pt modelId="{F88BFC49-BA29-4468-BEB1-3AB369E67B27}" type="pres">
      <dgm:prSet presAssocID="{5CA2D70F-671E-48EE-A52E-C00C2FC13806}" presName="connTx" presStyleLbl="parChTrans1D2" presStyleIdx="1" presStyleCnt="3"/>
      <dgm:spPr/>
      <dgm:t>
        <a:bodyPr/>
        <a:lstStyle/>
        <a:p>
          <a:endParaRPr lang="es-EC"/>
        </a:p>
      </dgm:t>
    </dgm:pt>
    <dgm:pt modelId="{337F63AF-45D8-4404-9234-ACA6C1992401}" type="pres">
      <dgm:prSet presAssocID="{0DB582D3-1C60-4E2D-B346-EC22FFA165EF}" presName="root2" presStyleCnt="0"/>
      <dgm:spPr/>
      <dgm:t>
        <a:bodyPr/>
        <a:lstStyle/>
        <a:p>
          <a:endParaRPr lang="es-EC"/>
        </a:p>
      </dgm:t>
    </dgm:pt>
    <dgm:pt modelId="{161B72F0-5D3D-4E3D-9E29-55239640AD31}" type="pres">
      <dgm:prSet presAssocID="{0DB582D3-1C60-4E2D-B346-EC22FFA165EF}" presName="LevelTwoTextNode" presStyleLbl="node2" presStyleIdx="1" presStyleCnt="3">
        <dgm:presLayoutVars>
          <dgm:chPref val="3"/>
        </dgm:presLayoutVars>
      </dgm:prSet>
      <dgm:spPr/>
      <dgm:t>
        <a:bodyPr/>
        <a:lstStyle/>
        <a:p>
          <a:endParaRPr lang="es-EC"/>
        </a:p>
      </dgm:t>
    </dgm:pt>
    <dgm:pt modelId="{5E56295F-76D2-4F9A-B43A-EBD941CE2476}" type="pres">
      <dgm:prSet presAssocID="{0DB582D3-1C60-4E2D-B346-EC22FFA165EF}" presName="level3hierChild" presStyleCnt="0"/>
      <dgm:spPr/>
      <dgm:t>
        <a:bodyPr/>
        <a:lstStyle/>
        <a:p>
          <a:endParaRPr lang="es-EC"/>
        </a:p>
      </dgm:t>
    </dgm:pt>
    <dgm:pt modelId="{E52AFA91-A5B5-496E-94B6-ABC80AA2F44B}" type="pres">
      <dgm:prSet presAssocID="{BFDFC278-C3A3-473B-AE99-18E25A4379F2}" presName="conn2-1" presStyleLbl="parChTrans1D3" presStyleIdx="1" presStyleCnt="9"/>
      <dgm:spPr/>
      <dgm:t>
        <a:bodyPr/>
        <a:lstStyle/>
        <a:p>
          <a:endParaRPr lang="es-EC"/>
        </a:p>
      </dgm:t>
    </dgm:pt>
    <dgm:pt modelId="{105A99DF-5099-496B-8AF2-601E36731662}" type="pres">
      <dgm:prSet presAssocID="{BFDFC278-C3A3-473B-AE99-18E25A4379F2}" presName="connTx" presStyleLbl="parChTrans1D3" presStyleIdx="1" presStyleCnt="9"/>
      <dgm:spPr/>
      <dgm:t>
        <a:bodyPr/>
        <a:lstStyle/>
        <a:p>
          <a:endParaRPr lang="es-EC"/>
        </a:p>
      </dgm:t>
    </dgm:pt>
    <dgm:pt modelId="{F0BE97D2-411C-44AC-9416-C909B857F2D5}" type="pres">
      <dgm:prSet presAssocID="{D28DA45F-A263-4053-958D-D2CA18DDF276}" presName="root2" presStyleCnt="0"/>
      <dgm:spPr/>
      <dgm:t>
        <a:bodyPr/>
        <a:lstStyle/>
        <a:p>
          <a:endParaRPr lang="es-EC"/>
        </a:p>
      </dgm:t>
    </dgm:pt>
    <dgm:pt modelId="{765CC5D0-F8D7-41E4-886C-7A86E2F92AFC}" type="pres">
      <dgm:prSet presAssocID="{D28DA45F-A263-4053-958D-D2CA18DDF276}" presName="LevelTwoTextNode" presStyleLbl="node3" presStyleIdx="1" presStyleCnt="9" custScaleX="95507" custScaleY="85216">
        <dgm:presLayoutVars>
          <dgm:chPref val="3"/>
        </dgm:presLayoutVars>
      </dgm:prSet>
      <dgm:spPr/>
      <dgm:t>
        <a:bodyPr/>
        <a:lstStyle/>
        <a:p>
          <a:endParaRPr lang="es-EC"/>
        </a:p>
      </dgm:t>
    </dgm:pt>
    <dgm:pt modelId="{55232DEC-A8CB-42B4-A0E1-F63112B35E1D}" type="pres">
      <dgm:prSet presAssocID="{D28DA45F-A263-4053-958D-D2CA18DDF276}" presName="level3hierChild" presStyleCnt="0"/>
      <dgm:spPr/>
      <dgm:t>
        <a:bodyPr/>
        <a:lstStyle/>
        <a:p>
          <a:endParaRPr lang="es-EC"/>
        </a:p>
      </dgm:t>
    </dgm:pt>
    <dgm:pt modelId="{FED2FA9C-9C7E-44D3-B392-176D0F54F4B8}" type="pres">
      <dgm:prSet presAssocID="{4B7F6984-D2C2-41D0-95FD-BECBA712E457}" presName="conn2-1" presStyleLbl="parChTrans1D3" presStyleIdx="2" presStyleCnt="9"/>
      <dgm:spPr/>
      <dgm:t>
        <a:bodyPr/>
        <a:lstStyle/>
        <a:p>
          <a:endParaRPr lang="es-EC"/>
        </a:p>
      </dgm:t>
    </dgm:pt>
    <dgm:pt modelId="{1968E45D-F45C-4063-B762-7DE72FAE5959}" type="pres">
      <dgm:prSet presAssocID="{4B7F6984-D2C2-41D0-95FD-BECBA712E457}" presName="connTx" presStyleLbl="parChTrans1D3" presStyleIdx="2" presStyleCnt="9"/>
      <dgm:spPr/>
      <dgm:t>
        <a:bodyPr/>
        <a:lstStyle/>
        <a:p>
          <a:endParaRPr lang="es-EC"/>
        </a:p>
      </dgm:t>
    </dgm:pt>
    <dgm:pt modelId="{D45DF450-53F2-43B6-A09E-BB715652F7AB}" type="pres">
      <dgm:prSet presAssocID="{85A67431-76D2-4C4A-936A-DFFFE116127C}" presName="root2" presStyleCnt="0"/>
      <dgm:spPr/>
      <dgm:t>
        <a:bodyPr/>
        <a:lstStyle/>
        <a:p>
          <a:endParaRPr lang="es-EC"/>
        </a:p>
      </dgm:t>
    </dgm:pt>
    <dgm:pt modelId="{E597698C-5D83-43EB-A423-E9D29926BBF9}" type="pres">
      <dgm:prSet presAssocID="{85A67431-76D2-4C4A-936A-DFFFE116127C}" presName="LevelTwoTextNode" presStyleLbl="node3" presStyleIdx="2" presStyleCnt="9">
        <dgm:presLayoutVars>
          <dgm:chPref val="3"/>
        </dgm:presLayoutVars>
      </dgm:prSet>
      <dgm:spPr/>
      <dgm:t>
        <a:bodyPr/>
        <a:lstStyle/>
        <a:p>
          <a:endParaRPr lang="es-EC"/>
        </a:p>
      </dgm:t>
    </dgm:pt>
    <dgm:pt modelId="{9F2759EB-F204-4394-B43E-26E1971B176D}" type="pres">
      <dgm:prSet presAssocID="{85A67431-76D2-4C4A-936A-DFFFE116127C}" presName="level3hierChild" presStyleCnt="0"/>
      <dgm:spPr/>
      <dgm:t>
        <a:bodyPr/>
        <a:lstStyle/>
        <a:p>
          <a:endParaRPr lang="es-EC"/>
        </a:p>
      </dgm:t>
    </dgm:pt>
    <dgm:pt modelId="{F6946C80-8026-4A7C-95BE-BF7E9733A519}" type="pres">
      <dgm:prSet presAssocID="{754AB82D-736D-4B4F-9B12-FF8E57D468F5}" presName="conn2-1" presStyleLbl="parChTrans1D3" presStyleIdx="3" presStyleCnt="9"/>
      <dgm:spPr/>
      <dgm:t>
        <a:bodyPr/>
        <a:lstStyle/>
        <a:p>
          <a:endParaRPr lang="es-EC"/>
        </a:p>
      </dgm:t>
    </dgm:pt>
    <dgm:pt modelId="{3BC23349-8F51-44DC-B4EF-B5303B123457}" type="pres">
      <dgm:prSet presAssocID="{754AB82D-736D-4B4F-9B12-FF8E57D468F5}" presName="connTx" presStyleLbl="parChTrans1D3" presStyleIdx="3" presStyleCnt="9"/>
      <dgm:spPr/>
      <dgm:t>
        <a:bodyPr/>
        <a:lstStyle/>
        <a:p>
          <a:endParaRPr lang="es-EC"/>
        </a:p>
      </dgm:t>
    </dgm:pt>
    <dgm:pt modelId="{211F3042-40EE-4D15-B19E-9700ACC5683E}" type="pres">
      <dgm:prSet presAssocID="{B011639F-3B6F-4F99-9F66-C076ACA50A60}" presName="root2" presStyleCnt="0"/>
      <dgm:spPr/>
      <dgm:t>
        <a:bodyPr/>
        <a:lstStyle/>
        <a:p>
          <a:endParaRPr lang="es-EC"/>
        </a:p>
      </dgm:t>
    </dgm:pt>
    <dgm:pt modelId="{F21B1C32-B053-499A-B3BC-28078D26B99C}" type="pres">
      <dgm:prSet presAssocID="{B011639F-3B6F-4F99-9F66-C076ACA50A60}" presName="LevelTwoTextNode" presStyleLbl="node3" presStyleIdx="3" presStyleCnt="9">
        <dgm:presLayoutVars>
          <dgm:chPref val="3"/>
        </dgm:presLayoutVars>
      </dgm:prSet>
      <dgm:spPr/>
      <dgm:t>
        <a:bodyPr/>
        <a:lstStyle/>
        <a:p>
          <a:endParaRPr lang="es-EC"/>
        </a:p>
      </dgm:t>
    </dgm:pt>
    <dgm:pt modelId="{D15AD940-C51D-4271-9560-237F45A20EE8}" type="pres">
      <dgm:prSet presAssocID="{B011639F-3B6F-4F99-9F66-C076ACA50A60}" presName="level3hierChild" presStyleCnt="0"/>
      <dgm:spPr/>
      <dgm:t>
        <a:bodyPr/>
        <a:lstStyle/>
        <a:p>
          <a:endParaRPr lang="es-EC"/>
        </a:p>
      </dgm:t>
    </dgm:pt>
    <dgm:pt modelId="{5D7ABA5A-77BF-4B09-A25E-0519BD999B5C}" type="pres">
      <dgm:prSet presAssocID="{2F338006-93D2-4F2B-BE2D-7CEA63EBAE9F}" presName="conn2-1" presStyleLbl="parChTrans1D3" presStyleIdx="4" presStyleCnt="9"/>
      <dgm:spPr/>
      <dgm:t>
        <a:bodyPr/>
        <a:lstStyle/>
        <a:p>
          <a:endParaRPr lang="es-EC"/>
        </a:p>
      </dgm:t>
    </dgm:pt>
    <dgm:pt modelId="{1286E322-F257-46A4-AE88-A77087F95440}" type="pres">
      <dgm:prSet presAssocID="{2F338006-93D2-4F2B-BE2D-7CEA63EBAE9F}" presName="connTx" presStyleLbl="parChTrans1D3" presStyleIdx="4" presStyleCnt="9"/>
      <dgm:spPr/>
      <dgm:t>
        <a:bodyPr/>
        <a:lstStyle/>
        <a:p>
          <a:endParaRPr lang="es-EC"/>
        </a:p>
      </dgm:t>
    </dgm:pt>
    <dgm:pt modelId="{C1A79935-D3FB-4B1E-866D-F7E4578FDA16}" type="pres">
      <dgm:prSet presAssocID="{0F9518A1-8D37-48B1-86AA-B41A154A5DAE}" presName="root2" presStyleCnt="0"/>
      <dgm:spPr/>
      <dgm:t>
        <a:bodyPr/>
        <a:lstStyle/>
        <a:p>
          <a:endParaRPr lang="es-EC"/>
        </a:p>
      </dgm:t>
    </dgm:pt>
    <dgm:pt modelId="{637919FE-2C7D-497A-9655-39240A10A2AA}" type="pres">
      <dgm:prSet presAssocID="{0F9518A1-8D37-48B1-86AA-B41A154A5DAE}" presName="LevelTwoTextNode" presStyleLbl="node3" presStyleIdx="4" presStyleCnt="9">
        <dgm:presLayoutVars>
          <dgm:chPref val="3"/>
        </dgm:presLayoutVars>
      </dgm:prSet>
      <dgm:spPr/>
      <dgm:t>
        <a:bodyPr/>
        <a:lstStyle/>
        <a:p>
          <a:endParaRPr lang="es-EC"/>
        </a:p>
      </dgm:t>
    </dgm:pt>
    <dgm:pt modelId="{8D8D8DA1-2C22-4DF8-9FB6-E5EB231A9E32}" type="pres">
      <dgm:prSet presAssocID="{0F9518A1-8D37-48B1-86AA-B41A154A5DAE}" presName="level3hierChild" presStyleCnt="0"/>
      <dgm:spPr/>
      <dgm:t>
        <a:bodyPr/>
        <a:lstStyle/>
        <a:p>
          <a:endParaRPr lang="es-EC"/>
        </a:p>
      </dgm:t>
    </dgm:pt>
    <dgm:pt modelId="{83EA193F-B2EC-4D25-8B24-BE2112E30042}" type="pres">
      <dgm:prSet presAssocID="{817F6C95-9935-4753-B4AC-F038A299D41D}" presName="conn2-1" presStyleLbl="parChTrans1D2" presStyleIdx="2" presStyleCnt="3"/>
      <dgm:spPr/>
      <dgm:t>
        <a:bodyPr/>
        <a:lstStyle/>
        <a:p>
          <a:endParaRPr lang="es-EC"/>
        </a:p>
      </dgm:t>
    </dgm:pt>
    <dgm:pt modelId="{7AE0F6D5-97A1-49D4-A228-E723EFE17DE1}" type="pres">
      <dgm:prSet presAssocID="{817F6C95-9935-4753-B4AC-F038A299D41D}" presName="connTx" presStyleLbl="parChTrans1D2" presStyleIdx="2" presStyleCnt="3"/>
      <dgm:spPr/>
      <dgm:t>
        <a:bodyPr/>
        <a:lstStyle/>
        <a:p>
          <a:endParaRPr lang="es-EC"/>
        </a:p>
      </dgm:t>
    </dgm:pt>
    <dgm:pt modelId="{9A4754C0-3CB6-4560-BED2-6C4A580EE27A}" type="pres">
      <dgm:prSet presAssocID="{0AC337B7-31CE-4E13-B84F-FD3EA8D7880D}" presName="root2" presStyleCnt="0"/>
      <dgm:spPr/>
      <dgm:t>
        <a:bodyPr/>
        <a:lstStyle/>
        <a:p>
          <a:endParaRPr lang="es-EC"/>
        </a:p>
      </dgm:t>
    </dgm:pt>
    <dgm:pt modelId="{65EB8CDD-0196-4D96-815D-F3042D885CC3}" type="pres">
      <dgm:prSet presAssocID="{0AC337B7-31CE-4E13-B84F-FD3EA8D7880D}" presName="LevelTwoTextNode" presStyleLbl="node2" presStyleIdx="2" presStyleCnt="3">
        <dgm:presLayoutVars>
          <dgm:chPref val="3"/>
        </dgm:presLayoutVars>
      </dgm:prSet>
      <dgm:spPr/>
      <dgm:t>
        <a:bodyPr/>
        <a:lstStyle/>
        <a:p>
          <a:endParaRPr lang="es-EC"/>
        </a:p>
      </dgm:t>
    </dgm:pt>
    <dgm:pt modelId="{131CE4E5-CD18-46BD-B5D5-91CF9DC4E776}" type="pres">
      <dgm:prSet presAssocID="{0AC337B7-31CE-4E13-B84F-FD3EA8D7880D}" presName="level3hierChild" presStyleCnt="0"/>
      <dgm:spPr/>
      <dgm:t>
        <a:bodyPr/>
        <a:lstStyle/>
        <a:p>
          <a:endParaRPr lang="es-EC"/>
        </a:p>
      </dgm:t>
    </dgm:pt>
    <dgm:pt modelId="{5E90A37B-CD4B-43E0-8CA9-84A09F83CFE9}" type="pres">
      <dgm:prSet presAssocID="{E6084D81-8AB0-48AD-8FDA-F34C70BE9BCB}" presName="conn2-1" presStyleLbl="parChTrans1D3" presStyleIdx="5" presStyleCnt="9"/>
      <dgm:spPr/>
      <dgm:t>
        <a:bodyPr/>
        <a:lstStyle/>
        <a:p>
          <a:endParaRPr lang="es-EC"/>
        </a:p>
      </dgm:t>
    </dgm:pt>
    <dgm:pt modelId="{BD1DB969-F8EB-4128-ABA3-BB4002ABF7A6}" type="pres">
      <dgm:prSet presAssocID="{E6084D81-8AB0-48AD-8FDA-F34C70BE9BCB}" presName="connTx" presStyleLbl="parChTrans1D3" presStyleIdx="5" presStyleCnt="9"/>
      <dgm:spPr/>
      <dgm:t>
        <a:bodyPr/>
        <a:lstStyle/>
        <a:p>
          <a:endParaRPr lang="es-EC"/>
        </a:p>
      </dgm:t>
    </dgm:pt>
    <dgm:pt modelId="{31B7693B-DFC9-4BF1-BE7F-78B3792402BE}" type="pres">
      <dgm:prSet presAssocID="{ED9F2582-C34A-42D7-9D00-C957F18F283A}" presName="root2" presStyleCnt="0"/>
      <dgm:spPr/>
      <dgm:t>
        <a:bodyPr/>
        <a:lstStyle/>
        <a:p>
          <a:endParaRPr lang="es-EC"/>
        </a:p>
      </dgm:t>
    </dgm:pt>
    <dgm:pt modelId="{C9D3BFF0-A4EE-448D-B912-F2305E88D477}" type="pres">
      <dgm:prSet presAssocID="{ED9F2582-C34A-42D7-9D00-C957F18F283A}" presName="LevelTwoTextNode" presStyleLbl="node3" presStyleIdx="5" presStyleCnt="9">
        <dgm:presLayoutVars>
          <dgm:chPref val="3"/>
        </dgm:presLayoutVars>
      </dgm:prSet>
      <dgm:spPr/>
      <dgm:t>
        <a:bodyPr/>
        <a:lstStyle/>
        <a:p>
          <a:endParaRPr lang="es-EC"/>
        </a:p>
      </dgm:t>
    </dgm:pt>
    <dgm:pt modelId="{274DAE2E-CF0D-476B-908F-D34CA9CDAEE2}" type="pres">
      <dgm:prSet presAssocID="{ED9F2582-C34A-42D7-9D00-C957F18F283A}" presName="level3hierChild" presStyleCnt="0"/>
      <dgm:spPr/>
      <dgm:t>
        <a:bodyPr/>
        <a:lstStyle/>
        <a:p>
          <a:endParaRPr lang="es-EC"/>
        </a:p>
      </dgm:t>
    </dgm:pt>
    <dgm:pt modelId="{8C21D580-004B-4DCF-8A52-6F42501C8EA8}" type="pres">
      <dgm:prSet presAssocID="{BB725E3E-C930-4D9C-BE11-CC537E1C0091}" presName="conn2-1" presStyleLbl="parChTrans1D3" presStyleIdx="6" presStyleCnt="9"/>
      <dgm:spPr/>
      <dgm:t>
        <a:bodyPr/>
        <a:lstStyle/>
        <a:p>
          <a:endParaRPr lang="es-EC"/>
        </a:p>
      </dgm:t>
    </dgm:pt>
    <dgm:pt modelId="{01531799-1CC2-4FE9-81D8-F526356025AF}" type="pres">
      <dgm:prSet presAssocID="{BB725E3E-C930-4D9C-BE11-CC537E1C0091}" presName="connTx" presStyleLbl="parChTrans1D3" presStyleIdx="6" presStyleCnt="9"/>
      <dgm:spPr/>
      <dgm:t>
        <a:bodyPr/>
        <a:lstStyle/>
        <a:p>
          <a:endParaRPr lang="es-EC"/>
        </a:p>
      </dgm:t>
    </dgm:pt>
    <dgm:pt modelId="{E403E72A-D9EC-4472-A5E0-CC84231BC06A}" type="pres">
      <dgm:prSet presAssocID="{B2526242-783C-449D-BBE3-738B792699D0}" presName="root2" presStyleCnt="0"/>
      <dgm:spPr/>
      <dgm:t>
        <a:bodyPr/>
        <a:lstStyle/>
        <a:p>
          <a:endParaRPr lang="es-EC"/>
        </a:p>
      </dgm:t>
    </dgm:pt>
    <dgm:pt modelId="{A5B97C73-B10E-4EFD-AD19-7D1E9F84489A}" type="pres">
      <dgm:prSet presAssocID="{B2526242-783C-449D-BBE3-738B792699D0}" presName="LevelTwoTextNode" presStyleLbl="node3" presStyleIdx="6" presStyleCnt="9">
        <dgm:presLayoutVars>
          <dgm:chPref val="3"/>
        </dgm:presLayoutVars>
      </dgm:prSet>
      <dgm:spPr/>
      <dgm:t>
        <a:bodyPr/>
        <a:lstStyle/>
        <a:p>
          <a:endParaRPr lang="es-EC"/>
        </a:p>
      </dgm:t>
    </dgm:pt>
    <dgm:pt modelId="{12CBA852-DDD8-4C0F-BA04-96C84C6D61C2}" type="pres">
      <dgm:prSet presAssocID="{B2526242-783C-449D-BBE3-738B792699D0}" presName="level3hierChild" presStyleCnt="0"/>
      <dgm:spPr/>
      <dgm:t>
        <a:bodyPr/>
        <a:lstStyle/>
        <a:p>
          <a:endParaRPr lang="es-EC"/>
        </a:p>
      </dgm:t>
    </dgm:pt>
    <dgm:pt modelId="{17E64D28-80C0-4DE5-BDBA-5D00C1B8479D}" type="pres">
      <dgm:prSet presAssocID="{1F83A35E-0934-4FA9-BCBA-7F04B94D51A3}" presName="conn2-1" presStyleLbl="parChTrans1D3" presStyleIdx="7" presStyleCnt="9"/>
      <dgm:spPr/>
      <dgm:t>
        <a:bodyPr/>
        <a:lstStyle/>
        <a:p>
          <a:endParaRPr lang="es-EC"/>
        </a:p>
      </dgm:t>
    </dgm:pt>
    <dgm:pt modelId="{7F8DC95E-4679-4189-B3E2-F1B083EAB95A}" type="pres">
      <dgm:prSet presAssocID="{1F83A35E-0934-4FA9-BCBA-7F04B94D51A3}" presName="connTx" presStyleLbl="parChTrans1D3" presStyleIdx="7" presStyleCnt="9"/>
      <dgm:spPr/>
      <dgm:t>
        <a:bodyPr/>
        <a:lstStyle/>
        <a:p>
          <a:endParaRPr lang="es-EC"/>
        </a:p>
      </dgm:t>
    </dgm:pt>
    <dgm:pt modelId="{C8D289E2-3506-4CD7-8F48-7A3C961AC85A}" type="pres">
      <dgm:prSet presAssocID="{B619CBD2-6794-4552-B64D-05391F2A6D71}" presName="root2" presStyleCnt="0"/>
      <dgm:spPr/>
      <dgm:t>
        <a:bodyPr/>
        <a:lstStyle/>
        <a:p>
          <a:endParaRPr lang="es-EC"/>
        </a:p>
      </dgm:t>
    </dgm:pt>
    <dgm:pt modelId="{327D5F30-57A5-4C81-B90A-E8FF38ACE4B4}" type="pres">
      <dgm:prSet presAssocID="{B619CBD2-6794-4552-B64D-05391F2A6D71}" presName="LevelTwoTextNode" presStyleLbl="node3" presStyleIdx="7" presStyleCnt="9">
        <dgm:presLayoutVars>
          <dgm:chPref val="3"/>
        </dgm:presLayoutVars>
      </dgm:prSet>
      <dgm:spPr/>
      <dgm:t>
        <a:bodyPr/>
        <a:lstStyle/>
        <a:p>
          <a:endParaRPr lang="es-EC"/>
        </a:p>
      </dgm:t>
    </dgm:pt>
    <dgm:pt modelId="{8CBBFA17-BDBE-42B1-94AF-C057D2F82D90}" type="pres">
      <dgm:prSet presAssocID="{B619CBD2-6794-4552-B64D-05391F2A6D71}" presName="level3hierChild" presStyleCnt="0"/>
      <dgm:spPr/>
      <dgm:t>
        <a:bodyPr/>
        <a:lstStyle/>
        <a:p>
          <a:endParaRPr lang="es-EC"/>
        </a:p>
      </dgm:t>
    </dgm:pt>
    <dgm:pt modelId="{202EEA98-7846-47BB-A254-065091E8CDB4}" type="pres">
      <dgm:prSet presAssocID="{445B56C5-0D92-47B2-97E6-C9F3F75657BA}" presName="conn2-1" presStyleLbl="parChTrans1D3" presStyleIdx="8" presStyleCnt="9"/>
      <dgm:spPr/>
      <dgm:t>
        <a:bodyPr/>
        <a:lstStyle/>
        <a:p>
          <a:endParaRPr lang="es-EC"/>
        </a:p>
      </dgm:t>
    </dgm:pt>
    <dgm:pt modelId="{01377E32-465F-4947-8F7B-B85E9CD4636F}" type="pres">
      <dgm:prSet presAssocID="{445B56C5-0D92-47B2-97E6-C9F3F75657BA}" presName="connTx" presStyleLbl="parChTrans1D3" presStyleIdx="8" presStyleCnt="9"/>
      <dgm:spPr/>
      <dgm:t>
        <a:bodyPr/>
        <a:lstStyle/>
        <a:p>
          <a:endParaRPr lang="es-EC"/>
        </a:p>
      </dgm:t>
    </dgm:pt>
    <dgm:pt modelId="{2BEBD769-CD88-44A9-A3B9-A4AA2E31C1B9}" type="pres">
      <dgm:prSet presAssocID="{FB8AC15C-70FB-4E78-8634-96E86C7E2329}" presName="root2" presStyleCnt="0"/>
      <dgm:spPr/>
      <dgm:t>
        <a:bodyPr/>
        <a:lstStyle/>
        <a:p>
          <a:endParaRPr lang="es-EC"/>
        </a:p>
      </dgm:t>
    </dgm:pt>
    <dgm:pt modelId="{38D83D84-8C81-4F45-B92A-A7B8757B0C6B}" type="pres">
      <dgm:prSet presAssocID="{FB8AC15C-70FB-4E78-8634-96E86C7E2329}" presName="LevelTwoTextNode" presStyleLbl="node3" presStyleIdx="8" presStyleCnt="9">
        <dgm:presLayoutVars>
          <dgm:chPref val="3"/>
        </dgm:presLayoutVars>
      </dgm:prSet>
      <dgm:spPr/>
      <dgm:t>
        <a:bodyPr/>
        <a:lstStyle/>
        <a:p>
          <a:endParaRPr lang="es-EC"/>
        </a:p>
      </dgm:t>
    </dgm:pt>
    <dgm:pt modelId="{2686F8D7-C1E1-475F-AA73-4FCB5B2ACD57}" type="pres">
      <dgm:prSet presAssocID="{FB8AC15C-70FB-4E78-8634-96E86C7E2329}" presName="level3hierChild" presStyleCnt="0"/>
      <dgm:spPr/>
      <dgm:t>
        <a:bodyPr/>
        <a:lstStyle/>
        <a:p>
          <a:endParaRPr lang="es-EC"/>
        </a:p>
      </dgm:t>
    </dgm:pt>
  </dgm:ptLst>
  <dgm:cxnLst>
    <dgm:cxn modelId="{DD27F288-B68C-4BE5-ABFB-662FC263D6B0}" type="presOf" srcId="{445B56C5-0D92-47B2-97E6-C9F3F75657BA}" destId="{202EEA98-7846-47BB-A254-065091E8CDB4}" srcOrd="0" destOrd="0" presId="urn:microsoft.com/office/officeart/2005/8/layout/hierarchy2"/>
    <dgm:cxn modelId="{DAE0BFA0-CE4D-4429-941E-F687E3979653}" type="presOf" srcId="{B2526242-783C-449D-BBE3-738B792699D0}" destId="{A5B97C73-B10E-4EFD-AD19-7D1E9F84489A}" srcOrd="0" destOrd="0" presId="urn:microsoft.com/office/officeart/2005/8/layout/hierarchy2"/>
    <dgm:cxn modelId="{44EA86AA-96F7-4A1B-95F2-3B414801BBF6}" type="presOf" srcId="{419A16FF-725A-477D-80EF-A4B56FA0D026}" destId="{DA42F6F3-C251-46C1-9315-8D18D30E89C8}" srcOrd="0" destOrd="0" presId="urn:microsoft.com/office/officeart/2005/8/layout/hierarchy2"/>
    <dgm:cxn modelId="{9DB184C7-BD84-4D0D-8F08-3AC43511E5DB}" type="presOf" srcId="{04DC873E-7373-4BF2-A21C-2F57771BB350}" destId="{33BAC251-50FE-4AAB-BFCF-A2F57AAD3901}" srcOrd="0" destOrd="0" presId="urn:microsoft.com/office/officeart/2005/8/layout/hierarchy2"/>
    <dgm:cxn modelId="{9885197B-3B48-4014-AFDF-CC41CC4321F8}" srcId="{419A16FF-725A-477D-80EF-A4B56FA0D026}" destId="{FA616E2D-8AF6-4F57-B741-E364D452F78E}" srcOrd="0" destOrd="0" parTransId="{1994D046-09B4-4A40-8B96-5F766A406E10}" sibTransId="{A31D14C0-4764-434C-845E-26A521178CD9}"/>
    <dgm:cxn modelId="{566A187E-FF2A-4900-94CF-72860B2D2A27}" srcId="{17916D1B-D695-4EE9-A6A4-55D82361DE24}" destId="{582CC28E-5BBF-4B67-9873-5E128741132F}" srcOrd="0" destOrd="0" parTransId="{378514B8-A17A-46DD-8C0C-A5AC8EDD91EA}" sibTransId="{8AC5A8A1-AC8F-4343-8E48-80087E63FE69}"/>
    <dgm:cxn modelId="{FE7279D1-6F9D-45CD-BD56-C009E692ACAE}" type="presOf" srcId="{BB725E3E-C930-4D9C-BE11-CC537E1C0091}" destId="{8C21D580-004B-4DCF-8A52-6F42501C8EA8}" srcOrd="0" destOrd="0" presId="urn:microsoft.com/office/officeart/2005/8/layout/hierarchy2"/>
    <dgm:cxn modelId="{CE835CCA-9A74-4C78-BF7E-56CA3F48874D}" srcId="{0AC337B7-31CE-4E13-B84F-FD3EA8D7880D}" destId="{ED9F2582-C34A-42D7-9D00-C957F18F283A}" srcOrd="0" destOrd="0" parTransId="{E6084D81-8AB0-48AD-8FDA-F34C70BE9BCB}" sibTransId="{67D663B5-4B2F-4F89-83C0-6E72E415F86A}"/>
    <dgm:cxn modelId="{DAB6E60A-6236-44C0-920B-6A557E1692F0}" type="presOf" srcId="{B011639F-3B6F-4F99-9F66-C076ACA50A60}" destId="{F21B1C32-B053-499A-B3BC-28078D26B99C}" srcOrd="0" destOrd="0" presId="urn:microsoft.com/office/officeart/2005/8/layout/hierarchy2"/>
    <dgm:cxn modelId="{E84F0C70-4A60-46A7-8141-31CE3805DC23}" type="presOf" srcId="{E6084D81-8AB0-48AD-8FDA-F34C70BE9BCB}" destId="{5E90A37B-CD4B-43E0-8CA9-84A09F83CFE9}" srcOrd="0" destOrd="0" presId="urn:microsoft.com/office/officeart/2005/8/layout/hierarchy2"/>
    <dgm:cxn modelId="{266788B8-C746-41A2-A6F8-97998743B319}" type="presOf" srcId="{4B7F6984-D2C2-41D0-95FD-BECBA712E457}" destId="{1968E45D-F45C-4063-B762-7DE72FAE5959}" srcOrd="1" destOrd="0" presId="urn:microsoft.com/office/officeart/2005/8/layout/hierarchy2"/>
    <dgm:cxn modelId="{CDD4EEF0-9E35-42C6-8824-5A1209B1B0CB}" type="presOf" srcId="{378514B8-A17A-46DD-8C0C-A5AC8EDD91EA}" destId="{FE26EEB0-92F8-48CE-9DDE-31C5B174A1AD}" srcOrd="0" destOrd="0" presId="urn:microsoft.com/office/officeart/2005/8/layout/hierarchy2"/>
    <dgm:cxn modelId="{FEFF13F1-CF2F-41A4-897A-F8998EF20A77}" type="presOf" srcId="{2F338006-93D2-4F2B-BE2D-7CEA63EBAE9F}" destId="{1286E322-F257-46A4-AE88-A77087F95440}" srcOrd="1" destOrd="0" presId="urn:microsoft.com/office/officeart/2005/8/layout/hierarchy2"/>
    <dgm:cxn modelId="{25F8FF8C-1632-4C50-B61F-7C9ACA5AF768}" type="presOf" srcId="{0DB582D3-1C60-4E2D-B346-EC22FFA165EF}" destId="{161B72F0-5D3D-4E3D-9E29-55239640AD31}" srcOrd="0" destOrd="0" presId="urn:microsoft.com/office/officeart/2005/8/layout/hierarchy2"/>
    <dgm:cxn modelId="{F9C1D11B-E940-4492-92A0-6CF88F99F4FF}" type="presOf" srcId="{754AB82D-736D-4B4F-9B12-FF8E57D468F5}" destId="{F6946C80-8026-4A7C-95BE-BF7E9733A519}" srcOrd="0" destOrd="0" presId="urn:microsoft.com/office/officeart/2005/8/layout/hierarchy2"/>
    <dgm:cxn modelId="{5CB1A0B5-0FCF-4851-B153-8EE7679AE587}" srcId="{17916D1B-D695-4EE9-A6A4-55D82361DE24}" destId="{0AC337B7-31CE-4E13-B84F-FD3EA8D7880D}" srcOrd="2" destOrd="0" parTransId="{817F6C95-9935-4753-B4AC-F038A299D41D}" sibTransId="{7A022EA7-ACD4-4D7F-BCDE-B686B844C89C}"/>
    <dgm:cxn modelId="{7AE1053F-BC3F-4610-BDC7-39F341589B6E}" type="presOf" srcId="{582CC28E-5BBF-4B67-9873-5E128741132F}" destId="{CB81D97E-F9D5-4DFD-8AAD-AB565CC501CA}" srcOrd="0" destOrd="0" presId="urn:microsoft.com/office/officeart/2005/8/layout/hierarchy2"/>
    <dgm:cxn modelId="{6ACA5AF3-935C-4303-9F97-F237E5F141AE}" type="presOf" srcId="{3CE297F9-F1D8-4FFD-B722-3818B087C2F6}" destId="{138355EB-CC75-4D2A-879F-028F2CB9774E}" srcOrd="1" destOrd="0" presId="urn:microsoft.com/office/officeart/2005/8/layout/hierarchy2"/>
    <dgm:cxn modelId="{CA5D8CC3-53C2-4319-A873-C0FA9EE8B053}" type="presOf" srcId="{1994D046-09B4-4A40-8B96-5F766A406E10}" destId="{1AF0CAA9-2590-48AD-9E15-6991AD7FFECD}" srcOrd="0" destOrd="0" presId="urn:microsoft.com/office/officeart/2005/8/layout/hierarchy2"/>
    <dgm:cxn modelId="{B37430DB-96DB-4543-9F6D-9B19F61919B9}" srcId="{0AC337B7-31CE-4E13-B84F-FD3EA8D7880D}" destId="{B2526242-783C-449D-BBE3-738B792699D0}" srcOrd="1" destOrd="0" parTransId="{BB725E3E-C930-4D9C-BE11-CC537E1C0091}" sibTransId="{050DEFEE-97B9-49A9-89C5-50D09CC1663A}"/>
    <dgm:cxn modelId="{BA115965-38F3-4300-A84B-B68D0E5D75F6}" srcId="{FA616E2D-8AF6-4F57-B741-E364D452F78E}" destId="{04DC873E-7373-4BF2-A21C-2F57771BB350}" srcOrd="0" destOrd="0" parTransId="{3CE297F9-F1D8-4FFD-B722-3818B087C2F6}" sibTransId="{4FF85A32-FD73-40F9-B34E-12218CDAA9C9}"/>
    <dgm:cxn modelId="{02279958-87C8-4661-8E6A-3B95D09D9C9B}" type="presOf" srcId="{1994D046-09B4-4A40-8B96-5F766A406E10}" destId="{054F52B6-A654-424D-9C5D-3BFC34CB0DA8}" srcOrd="1" destOrd="0" presId="urn:microsoft.com/office/officeart/2005/8/layout/hierarchy2"/>
    <dgm:cxn modelId="{EF440812-1E98-46BC-9566-059EA75B837A}" type="presOf" srcId="{D811B3AA-0E47-4291-8CCE-B3C27EE50E00}" destId="{B1BF9518-5688-433A-AAC5-E3228D3202A2}" srcOrd="1" destOrd="0" presId="urn:microsoft.com/office/officeart/2005/8/layout/hierarchy2"/>
    <dgm:cxn modelId="{D0F47DD9-B82C-44D1-AA0F-80860FFD3C2A}" type="presOf" srcId="{5CA2D70F-671E-48EE-A52E-C00C2FC13806}" destId="{F88BFC49-BA29-4468-BEB1-3AB369E67B27}" srcOrd="1" destOrd="0" presId="urn:microsoft.com/office/officeart/2005/8/layout/hierarchy2"/>
    <dgm:cxn modelId="{ABFB6794-E761-442D-AB13-B4C8FF8376A7}" type="presOf" srcId="{817F6C95-9935-4753-B4AC-F038A299D41D}" destId="{7AE0F6D5-97A1-49D4-A228-E723EFE17DE1}" srcOrd="1" destOrd="0" presId="urn:microsoft.com/office/officeart/2005/8/layout/hierarchy2"/>
    <dgm:cxn modelId="{FE849B74-AB00-41E0-991C-EA510737178A}" type="presOf" srcId="{1F83A35E-0934-4FA9-BCBA-7F04B94D51A3}" destId="{7F8DC95E-4679-4189-B3E2-F1B083EAB95A}" srcOrd="1" destOrd="0" presId="urn:microsoft.com/office/officeart/2005/8/layout/hierarchy2"/>
    <dgm:cxn modelId="{9710F4D2-E113-40C3-ABA8-0105BBDC5816}" srcId="{0DB582D3-1C60-4E2D-B346-EC22FFA165EF}" destId="{D28DA45F-A263-4053-958D-D2CA18DDF276}" srcOrd="0" destOrd="0" parTransId="{BFDFC278-C3A3-473B-AE99-18E25A4379F2}" sibTransId="{28A8EDC9-94A5-4146-9754-D15A51A5B8CA}"/>
    <dgm:cxn modelId="{FBB60CE5-0619-4C71-9BC3-DB5ACFCA5865}" type="presOf" srcId="{FB8AC15C-70FB-4E78-8634-96E86C7E2329}" destId="{38D83D84-8C81-4F45-B92A-A7B8757B0C6B}" srcOrd="0" destOrd="0" presId="urn:microsoft.com/office/officeart/2005/8/layout/hierarchy2"/>
    <dgm:cxn modelId="{82AC564A-0794-48F0-826F-FDD2457A1DA9}" type="presOf" srcId="{D28DA45F-A263-4053-958D-D2CA18DDF276}" destId="{765CC5D0-F8D7-41E4-886C-7A86E2F92AFC}" srcOrd="0" destOrd="0" presId="urn:microsoft.com/office/officeart/2005/8/layout/hierarchy2"/>
    <dgm:cxn modelId="{C9192EAE-80FD-4569-B8DD-DA30198CC9D3}" type="presOf" srcId="{0AC337B7-31CE-4E13-B84F-FD3EA8D7880D}" destId="{65EB8CDD-0196-4D96-815D-F3042D885CC3}" srcOrd="0" destOrd="0" presId="urn:microsoft.com/office/officeart/2005/8/layout/hierarchy2"/>
    <dgm:cxn modelId="{E8189CDB-B974-4047-9D69-6F0127E323AD}" type="presOf" srcId="{378514B8-A17A-46DD-8C0C-A5AC8EDD91EA}" destId="{D3B4702C-75CB-48FD-AF8E-2E44E8F76786}" srcOrd="1" destOrd="0" presId="urn:microsoft.com/office/officeart/2005/8/layout/hierarchy2"/>
    <dgm:cxn modelId="{AF4032DC-F7A1-456D-963A-55FC6D257567}" type="presOf" srcId="{17916D1B-D695-4EE9-A6A4-55D82361DE24}" destId="{96A31044-38F2-408C-9720-CDD245C37589}" srcOrd="0" destOrd="0" presId="urn:microsoft.com/office/officeart/2005/8/layout/hierarchy2"/>
    <dgm:cxn modelId="{91D99325-D456-470D-8941-8DA16412AE67}" type="presOf" srcId="{BB725E3E-C930-4D9C-BE11-CC537E1C0091}" destId="{01531799-1CC2-4FE9-81D8-F526356025AF}" srcOrd="1" destOrd="0" presId="urn:microsoft.com/office/officeart/2005/8/layout/hierarchy2"/>
    <dgm:cxn modelId="{901E0B31-5B0C-4CA5-A03C-7EE7CA88B48C}" type="presOf" srcId="{817F6C95-9935-4753-B4AC-F038A299D41D}" destId="{83EA193F-B2EC-4D25-8B24-BE2112E30042}" srcOrd="0" destOrd="0" presId="urn:microsoft.com/office/officeart/2005/8/layout/hierarchy2"/>
    <dgm:cxn modelId="{059DCC0E-228E-4AEF-B078-7D616CA409D1}" srcId="{582CC28E-5BBF-4B67-9873-5E128741132F}" destId="{419A16FF-725A-477D-80EF-A4B56FA0D026}" srcOrd="0" destOrd="0" parTransId="{D811B3AA-0E47-4291-8CCE-B3C27EE50E00}" sibTransId="{F8C37477-D2A6-475D-90B6-657C789F192A}"/>
    <dgm:cxn modelId="{0BD8E43F-650F-494A-B8B2-4073BDF9E838}" srcId="{0DB582D3-1C60-4E2D-B346-EC22FFA165EF}" destId="{0F9518A1-8D37-48B1-86AA-B41A154A5DAE}" srcOrd="3" destOrd="0" parTransId="{2F338006-93D2-4F2B-BE2D-7CEA63EBAE9F}" sibTransId="{EE179367-D335-4A14-AE8C-D5CF86B49B89}"/>
    <dgm:cxn modelId="{4170B29A-317B-4D70-A921-F79CD1C551D1}" type="presOf" srcId="{5CA2D70F-671E-48EE-A52E-C00C2FC13806}" destId="{BE897499-BD2E-4977-B6F9-1E8134ADE5D7}" srcOrd="0" destOrd="0" presId="urn:microsoft.com/office/officeart/2005/8/layout/hierarchy2"/>
    <dgm:cxn modelId="{84AE8BD3-8461-45F9-B89C-8EC49419DB08}" type="presOf" srcId="{2F338006-93D2-4F2B-BE2D-7CEA63EBAE9F}" destId="{5D7ABA5A-77BF-4B09-A25E-0519BD999B5C}" srcOrd="0" destOrd="0" presId="urn:microsoft.com/office/officeart/2005/8/layout/hierarchy2"/>
    <dgm:cxn modelId="{7A684FBA-7363-4D98-9AFA-62B67A4361E3}" srcId="{5137393D-F021-4776-9BFA-BFBB10CAC7FD}" destId="{17916D1B-D695-4EE9-A6A4-55D82361DE24}" srcOrd="0" destOrd="0" parTransId="{4E735858-7A58-45ED-AE27-09A76D1E5CA2}" sibTransId="{C6958698-199F-43B7-AE2A-D529CED40CC2}"/>
    <dgm:cxn modelId="{4F0ACF10-ECD3-47ED-9698-BBB6B153A718}" type="presOf" srcId="{4B7F6984-D2C2-41D0-95FD-BECBA712E457}" destId="{FED2FA9C-9C7E-44D3-B392-176D0F54F4B8}" srcOrd="0" destOrd="0" presId="urn:microsoft.com/office/officeart/2005/8/layout/hierarchy2"/>
    <dgm:cxn modelId="{5B86FBE2-3DC6-42A9-BA63-EA5BDB770DEF}" type="presOf" srcId="{BFDFC278-C3A3-473B-AE99-18E25A4379F2}" destId="{E52AFA91-A5B5-496E-94B6-ABC80AA2F44B}" srcOrd="0" destOrd="0" presId="urn:microsoft.com/office/officeart/2005/8/layout/hierarchy2"/>
    <dgm:cxn modelId="{A30FFDFC-FDC9-46B1-AA0F-2830B9A53645}" type="presOf" srcId="{ED9F2582-C34A-42D7-9D00-C957F18F283A}" destId="{C9D3BFF0-A4EE-448D-B912-F2305E88D477}" srcOrd="0" destOrd="0" presId="urn:microsoft.com/office/officeart/2005/8/layout/hierarchy2"/>
    <dgm:cxn modelId="{C112ECA3-0241-4F5D-A287-DDDCCFB5977C}" type="presOf" srcId="{BFDFC278-C3A3-473B-AE99-18E25A4379F2}" destId="{105A99DF-5099-496B-8AF2-601E36731662}" srcOrd="1" destOrd="0" presId="urn:microsoft.com/office/officeart/2005/8/layout/hierarchy2"/>
    <dgm:cxn modelId="{298EC646-6EDE-4841-9453-122871A48A74}" srcId="{0AC337B7-31CE-4E13-B84F-FD3EA8D7880D}" destId="{FB8AC15C-70FB-4E78-8634-96E86C7E2329}" srcOrd="3" destOrd="0" parTransId="{445B56C5-0D92-47B2-97E6-C9F3F75657BA}" sibTransId="{A1EEDE23-C235-4EB2-9668-BEAC3951E849}"/>
    <dgm:cxn modelId="{A8CD38E7-3730-48CF-B16B-F819C999040B}" type="presOf" srcId="{0F9518A1-8D37-48B1-86AA-B41A154A5DAE}" destId="{637919FE-2C7D-497A-9655-39240A10A2AA}" srcOrd="0" destOrd="0" presId="urn:microsoft.com/office/officeart/2005/8/layout/hierarchy2"/>
    <dgm:cxn modelId="{FCB52C3D-A195-4A53-B6DA-639F2975E28C}" srcId="{0DB582D3-1C60-4E2D-B346-EC22FFA165EF}" destId="{B011639F-3B6F-4F99-9F66-C076ACA50A60}" srcOrd="2" destOrd="0" parTransId="{754AB82D-736D-4B4F-9B12-FF8E57D468F5}" sibTransId="{12B7FBFF-4A2F-41E6-BECB-614645EDFC2D}"/>
    <dgm:cxn modelId="{45746F00-2BAB-48F9-BD19-D34FD1E255C5}" type="presOf" srcId="{B619CBD2-6794-4552-B64D-05391F2A6D71}" destId="{327D5F30-57A5-4C81-B90A-E8FF38ACE4B4}" srcOrd="0" destOrd="0" presId="urn:microsoft.com/office/officeart/2005/8/layout/hierarchy2"/>
    <dgm:cxn modelId="{FB514C99-4092-4B01-A694-976FED79C89F}" type="presOf" srcId="{1F83A35E-0934-4FA9-BCBA-7F04B94D51A3}" destId="{17E64D28-80C0-4DE5-BDBA-5D00C1B8479D}" srcOrd="0" destOrd="0" presId="urn:microsoft.com/office/officeart/2005/8/layout/hierarchy2"/>
    <dgm:cxn modelId="{628FF125-DD40-43EA-85E6-AECAE6F05163}" srcId="{0DB582D3-1C60-4E2D-B346-EC22FFA165EF}" destId="{85A67431-76D2-4C4A-936A-DFFFE116127C}" srcOrd="1" destOrd="0" parTransId="{4B7F6984-D2C2-41D0-95FD-BECBA712E457}" sibTransId="{F1D8AFA1-F802-4AAC-9A99-9158C2C69C7D}"/>
    <dgm:cxn modelId="{08D0D8AD-6D4D-450F-B96C-77071818A7F8}" type="presOf" srcId="{445B56C5-0D92-47B2-97E6-C9F3F75657BA}" destId="{01377E32-465F-4947-8F7B-B85E9CD4636F}" srcOrd="1" destOrd="0" presId="urn:microsoft.com/office/officeart/2005/8/layout/hierarchy2"/>
    <dgm:cxn modelId="{551186E9-FD4D-4EA4-B7D0-BA16497E7C96}" type="presOf" srcId="{3CE297F9-F1D8-4FFD-B722-3818B087C2F6}" destId="{594FB3B6-92D4-4843-8E1F-4ACEB35BC50F}" srcOrd="0" destOrd="0" presId="urn:microsoft.com/office/officeart/2005/8/layout/hierarchy2"/>
    <dgm:cxn modelId="{7E292FEE-9438-499C-85F5-547AE252138D}" type="presOf" srcId="{5137393D-F021-4776-9BFA-BFBB10CAC7FD}" destId="{ADD4B000-EE51-4E48-B7D5-F3CF3D8B6C64}" srcOrd="0" destOrd="0" presId="urn:microsoft.com/office/officeart/2005/8/layout/hierarchy2"/>
    <dgm:cxn modelId="{82A0608F-062E-4633-BC8D-0D52E2C321D7}" type="presOf" srcId="{754AB82D-736D-4B4F-9B12-FF8E57D468F5}" destId="{3BC23349-8F51-44DC-B4EF-B5303B123457}" srcOrd="1" destOrd="0" presId="urn:microsoft.com/office/officeart/2005/8/layout/hierarchy2"/>
    <dgm:cxn modelId="{3882819F-E8A6-475E-8E0D-456019B2C33F}" srcId="{17916D1B-D695-4EE9-A6A4-55D82361DE24}" destId="{0DB582D3-1C60-4E2D-B346-EC22FFA165EF}" srcOrd="1" destOrd="0" parTransId="{5CA2D70F-671E-48EE-A52E-C00C2FC13806}" sibTransId="{0C17365B-7B9E-4D71-953C-2FF607DF460A}"/>
    <dgm:cxn modelId="{91881FFE-F641-45B7-BE14-4496F8103387}" type="presOf" srcId="{E6084D81-8AB0-48AD-8FDA-F34C70BE9BCB}" destId="{BD1DB969-F8EB-4128-ABA3-BB4002ABF7A6}" srcOrd="1" destOrd="0" presId="urn:microsoft.com/office/officeart/2005/8/layout/hierarchy2"/>
    <dgm:cxn modelId="{6FA1F8F8-B54F-4219-AA1F-3B758C952A23}" srcId="{0AC337B7-31CE-4E13-B84F-FD3EA8D7880D}" destId="{B619CBD2-6794-4552-B64D-05391F2A6D71}" srcOrd="2" destOrd="0" parTransId="{1F83A35E-0934-4FA9-BCBA-7F04B94D51A3}" sibTransId="{962FC5F3-8C0B-4D74-BCBD-8D5C4C364501}"/>
    <dgm:cxn modelId="{BFFF38FC-81CC-4EE0-8F81-8DFACE0005D3}" type="presOf" srcId="{FA616E2D-8AF6-4F57-B741-E364D452F78E}" destId="{29EA94BD-674D-401E-B3F1-0A3A364F3685}" srcOrd="0" destOrd="0" presId="urn:microsoft.com/office/officeart/2005/8/layout/hierarchy2"/>
    <dgm:cxn modelId="{A4A59980-CA0E-4E4E-B21C-9DDD5C1DC9F8}" type="presOf" srcId="{D811B3AA-0E47-4291-8CCE-B3C27EE50E00}" destId="{A0D59B64-6D55-430F-8163-654349532D51}" srcOrd="0" destOrd="0" presId="urn:microsoft.com/office/officeart/2005/8/layout/hierarchy2"/>
    <dgm:cxn modelId="{C5F8F96B-7666-41D0-B751-F860DC96ED37}" type="presOf" srcId="{85A67431-76D2-4C4A-936A-DFFFE116127C}" destId="{E597698C-5D83-43EB-A423-E9D29926BBF9}" srcOrd="0" destOrd="0" presId="urn:microsoft.com/office/officeart/2005/8/layout/hierarchy2"/>
    <dgm:cxn modelId="{CDE68874-EA35-484B-B312-F567736D38FE}" type="presParOf" srcId="{ADD4B000-EE51-4E48-B7D5-F3CF3D8B6C64}" destId="{90C5134D-2F6F-46E9-A227-6C3F9C810B7A}" srcOrd="0" destOrd="0" presId="urn:microsoft.com/office/officeart/2005/8/layout/hierarchy2"/>
    <dgm:cxn modelId="{6D0DE94B-B160-4584-A8E2-870563FBF06D}" type="presParOf" srcId="{90C5134D-2F6F-46E9-A227-6C3F9C810B7A}" destId="{96A31044-38F2-408C-9720-CDD245C37589}" srcOrd="0" destOrd="0" presId="urn:microsoft.com/office/officeart/2005/8/layout/hierarchy2"/>
    <dgm:cxn modelId="{3828BDD3-7788-468F-B235-F13912A673D6}" type="presParOf" srcId="{90C5134D-2F6F-46E9-A227-6C3F9C810B7A}" destId="{E4DD9CC1-918E-4146-AFEB-358B7F29BE4D}" srcOrd="1" destOrd="0" presId="urn:microsoft.com/office/officeart/2005/8/layout/hierarchy2"/>
    <dgm:cxn modelId="{7232EF90-68A5-4740-90F1-861CB2666CEA}" type="presParOf" srcId="{E4DD9CC1-918E-4146-AFEB-358B7F29BE4D}" destId="{FE26EEB0-92F8-48CE-9DDE-31C5B174A1AD}" srcOrd="0" destOrd="0" presId="urn:microsoft.com/office/officeart/2005/8/layout/hierarchy2"/>
    <dgm:cxn modelId="{C0A026C7-0627-4E22-8A65-2CB0BDE9F082}" type="presParOf" srcId="{FE26EEB0-92F8-48CE-9DDE-31C5B174A1AD}" destId="{D3B4702C-75CB-48FD-AF8E-2E44E8F76786}" srcOrd="0" destOrd="0" presId="urn:microsoft.com/office/officeart/2005/8/layout/hierarchy2"/>
    <dgm:cxn modelId="{3547AC17-E03E-4188-839C-17C27D1CF860}" type="presParOf" srcId="{E4DD9CC1-918E-4146-AFEB-358B7F29BE4D}" destId="{50C88118-9735-4E5F-B37A-325D91FD7885}" srcOrd="1" destOrd="0" presId="urn:microsoft.com/office/officeart/2005/8/layout/hierarchy2"/>
    <dgm:cxn modelId="{7E3970AB-5960-4D52-8178-488AB3E03755}" type="presParOf" srcId="{50C88118-9735-4E5F-B37A-325D91FD7885}" destId="{CB81D97E-F9D5-4DFD-8AAD-AB565CC501CA}" srcOrd="0" destOrd="0" presId="urn:microsoft.com/office/officeart/2005/8/layout/hierarchy2"/>
    <dgm:cxn modelId="{B5D3C3AC-5E57-43AA-BD58-5E9BF3D9DAB3}" type="presParOf" srcId="{50C88118-9735-4E5F-B37A-325D91FD7885}" destId="{5F0FF8AE-D387-4DDF-9513-978E2CB764DD}" srcOrd="1" destOrd="0" presId="urn:microsoft.com/office/officeart/2005/8/layout/hierarchy2"/>
    <dgm:cxn modelId="{2CB40BB3-F2D1-483F-937A-7D103104723F}" type="presParOf" srcId="{5F0FF8AE-D387-4DDF-9513-978E2CB764DD}" destId="{A0D59B64-6D55-430F-8163-654349532D51}" srcOrd="0" destOrd="0" presId="urn:microsoft.com/office/officeart/2005/8/layout/hierarchy2"/>
    <dgm:cxn modelId="{7DFFDA2E-B9F6-447A-9731-A0F0AE03B7A5}" type="presParOf" srcId="{A0D59B64-6D55-430F-8163-654349532D51}" destId="{B1BF9518-5688-433A-AAC5-E3228D3202A2}" srcOrd="0" destOrd="0" presId="urn:microsoft.com/office/officeart/2005/8/layout/hierarchy2"/>
    <dgm:cxn modelId="{8A25C82E-BD87-4590-9357-97BA5354F51E}" type="presParOf" srcId="{5F0FF8AE-D387-4DDF-9513-978E2CB764DD}" destId="{CA95E924-24D8-41E7-9FC7-6840BFE41DFB}" srcOrd="1" destOrd="0" presId="urn:microsoft.com/office/officeart/2005/8/layout/hierarchy2"/>
    <dgm:cxn modelId="{1723D074-C9C0-4B59-96BE-90346B976C7B}" type="presParOf" srcId="{CA95E924-24D8-41E7-9FC7-6840BFE41DFB}" destId="{DA42F6F3-C251-46C1-9315-8D18D30E89C8}" srcOrd="0" destOrd="0" presId="urn:microsoft.com/office/officeart/2005/8/layout/hierarchy2"/>
    <dgm:cxn modelId="{100C22A4-64B1-4941-BDB4-3A7F8158A965}" type="presParOf" srcId="{CA95E924-24D8-41E7-9FC7-6840BFE41DFB}" destId="{1EB1262F-4D70-4660-A525-346AB0DB856D}" srcOrd="1" destOrd="0" presId="urn:microsoft.com/office/officeart/2005/8/layout/hierarchy2"/>
    <dgm:cxn modelId="{ADFB1A8D-7490-4F7E-9C1B-0C4B6D445B16}" type="presParOf" srcId="{1EB1262F-4D70-4660-A525-346AB0DB856D}" destId="{1AF0CAA9-2590-48AD-9E15-6991AD7FFECD}" srcOrd="0" destOrd="0" presId="urn:microsoft.com/office/officeart/2005/8/layout/hierarchy2"/>
    <dgm:cxn modelId="{B3DFFE61-E7F7-4D7B-883F-34B7EC1BF82E}" type="presParOf" srcId="{1AF0CAA9-2590-48AD-9E15-6991AD7FFECD}" destId="{054F52B6-A654-424D-9C5D-3BFC34CB0DA8}" srcOrd="0" destOrd="0" presId="urn:microsoft.com/office/officeart/2005/8/layout/hierarchy2"/>
    <dgm:cxn modelId="{9A0DFA95-3D2C-4381-A64F-95153D8191DA}" type="presParOf" srcId="{1EB1262F-4D70-4660-A525-346AB0DB856D}" destId="{6E435EEC-AA28-4FA6-94D3-B60902993EDD}" srcOrd="1" destOrd="0" presId="urn:microsoft.com/office/officeart/2005/8/layout/hierarchy2"/>
    <dgm:cxn modelId="{91FC6C1E-A263-43CA-AD58-4593A2ACF0A4}" type="presParOf" srcId="{6E435EEC-AA28-4FA6-94D3-B60902993EDD}" destId="{29EA94BD-674D-401E-B3F1-0A3A364F3685}" srcOrd="0" destOrd="0" presId="urn:microsoft.com/office/officeart/2005/8/layout/hierarchy2"/>
    <dgm:cxn modelId="{31DDC1BB-BEF6-42B5-B9D4-756D703926FD}" type="presParOf" srcId="{6E435EEC-AA28-4FA6-94D3-B60902993EDD}" destId="{A4794B51-CF2D-4F4B-9601-92312C911A2D}" srcOrd="1" destOrd="0" presId="urn:microsoft.com/office/officeart/2005/8/layout/hierarchy2"/>
    <dgm:cxn modelId="{62CBC251-B558-496B-9EF7-DBC290941302}" type="presParOf" srcId="{A4794B51-CF2D-4F4B-9601-92312C911A2D}" destId="{594FB3B6-92D4-4843-8E1F-4ACEB35BC50F}" srcOrd="0" destOrd="0" presId="urn:microsoft.com/office/officeart/2005/8/layout/hierarchy2"/>
    <dgm:cxn modelId="{499F2F8A-0C12-4A92-9292-40C8037B01C2}" type="presParOf" srcId="{594FB3B6-92D4-4843-8E1F-4ACEB35BC50F}" destId="{138355EB-CC75-4D2A-879F-028F2CB9774E}" srcOrd="0" destOrd="0" presId="urn:microsoft.com/office/officeart/2005/8/layout/hierarchy2"/>
    <dgm:cxn modelId="{E1FDDA1A-D012-419A-A5FD-331B1F5C8103}" type="presParOf" srcId="{A4794B51-CF2D-4F4B-9601-92312C911A2D}" destId="{A29C002B-1913-4FAC-8F88-2325F81CF106}" srcOrd="1" destOrd="0" presId="urn:microsoft.com/office/officeart/2005/8/layout/hierarchy2"/>
    <dgm:cxn modelId="{5E2ABA48-35CA-4E3A-905E-3D2695BEEFB7}" type="presParOf" srcId="{A29C002B-1913-4FAC-8F88-2325F81CF106}" destId="{33BAC251-50FE-4AAB-BFCF-A2F57AAD3901}" srcOrd="0" destOrd="0" presId="urn:microsoft.com/office/officeart/2005/8/layout/hierarchy2"/>
    <dgm:cxn modelId="{E0377898-D64B-4C95-A341-A4819A5DA248}" type="presParOf" srcId="{A29C002B-1913-4FAC-8F88-2325F81CF106}" destId="{19285F21-6109-48AC-B1F9-6690A15F0880}" srcOrd="1" destOrd="0" presId="urn:microsoft.com/office/officeart/2005/8/layout/hierarchy2"/>
    <dgm:cxn modelId="{99DEFCCA-5B1B-4FF0-A392-D4BAB3238693}" type="presParOf" srcId="{E4DD9CC1-918E-4146-AFEB-358B7F29BE4D}" destId="{BE897499-BD2E-4977-B6F9-1E8134ADE5D7}" srcOrd="2" destOrd="0" presId="urn:microsoft.com/office/officeart/2005/8/layout/hierarchy2"/>
    <dgm:cxn modelId="{6F7543B9-BF45-45E2-A000-51C062C6092A}" type="presParOf" srcId="{BE897499-BD2E-4977-B6F9-1E8134ADE5D7}" destId="{F88BFC49-BA29-4468-BEB1-3AB369E67B27}" srcOrd="0" destOrd="0" presId="urn:microsoft.com/office/officeart/2005/8/layout/hierarchy2"/>
    <dgm:cxn modelId="{673F4C1B-7904-4192-9908-449AC93B72FA}" type="presParOf" srcId="{E4DD9CC1-918E-4146-AFEB-358B7F29BE4D}" destId="{337F63AF-45D8-4404-9234-ACA6C1992401}" srcOrd="3" destOrd="0" presId="urn:microsoft.com/office/officeart/2005/8/layout/hierarchy2"/>
    <dgm:cxn modelId="{12337903-CE23-4D1B-AFD7-AB72451A001E}" type="presParOf" srcId="{337F63AF-45D8-4404-9234-ACA6C1992401}" destId="{161B72F0-5D3D-4E3D-9E29-55239640AD31}" srcOrd="0" destOrd="0" presId="urn:microsoft.com/office/officeart/2005/8/layout/hierarchy2"/>
    <dgm:cxn modelId="{542B8D43-5352-4F47-81EE-147FA067509A}" type="presParOf" srcId="{337F63AF-45D8-4404-9234-ACA6C1992401}" destId="{5E56295F-76D2-4F9A-B43A-EBD941CE2476}" srcOrd="1" destOrd="0" presId="urn:microsoft.com/office/officeart/2005/8/layout/hierarchy2"/>
    <dgm:cxn modelId="{F3B5A71D-C9F6-49AA-93EF-FF5639793E51}" type="presParOf" srcId="{5E56295F-76D2-4F9A-B43A-EBD941CE2476}" destId="{E52AFA91-A5B5-496E-94B6-ABC80AA2F44B}" srcOrd="0" destOrd="0" presId="urn:microsoft.com/office/officeart/2005/8/layout/hierarchy2"/>
    <dgm:cxn modelId="{447D0D1E-37FF-4E00-B781-C1156CC35DAB}" type="presParOf" srcId="{E52AFA91-A5B5-496E-94B6-ABC80AA2F44B}" destId="{105A99DF-5099-496B-8AF2-601E36731662}" srcOrd="0" destOrd="0" presId="urn:microsoft.com/office/officeart/2005/8/layout/hierarchy2"/>
    <dgm:cxn modelId="{2029D1D8-F420-46EA-8FD8-DBFD281D4378}" type="presParOf" srcId="{5E56295F-76D2-4F9A-B43A-EBD941CE2476}" destId="{F0BE97D2-411C-44AC-9416-C909B857F2D5}" srcOrd="1" destOrd="0" presId="urn:microsoft.com/office/officeart/2005/8/layout/hierarchy2"/>
    <dgm:cxn modelId="{039508FA-273B-465F-AA1A-B1B12614E800}" type="presParOf" srcId="{F0BE97D2-411C-44AC-9416-C909B857F2D5}" destId="{765CC5D0-F8D7-41E4-886C-7A86E2F92AFC}" srcOrd="0" destOrd="0" presId="urn:microsoft.com/office/officeart/2005/8/layout/hierarchy2"/>
    <dgm:cxn modelId="{ACD93FFA-4460-4D5C-8BB2-DDBA00ED5ACB}" type="presParOf" srcId="{F0BE97D2-411C-44AC-9416-C909B857F2D5}" destId="{55232DEC-A8CB-42B4-A0E1-F63112B35E1D}" srcOrd="1" destOrd="0" presId="urn:microsoft.com/office/officeart/2005/8/layout/hierarchy2"/>
    <dgm:cxn modelId="{3A0564CD-7F7C-4AB1-8A76-932B2095B79E}" type="presParOf" srcId="{5E56295F-76D2-4F9A-B43A-EBD941CE2476}" destId="{FED2FA9C-9C7E-44D3-B392-176D0F54F4B8}" srcOrd="2" destOrd="0" presId="urn:microsoft.com/office/officeart/2005/8/layout/hierarchy2"/>
    <dgm:cxn modelId="{85189898-5E98-45F3-AF0D-A60F9BC734B1}" type="presParOf" srcId="{FED2FA9C-9C7E-44D3-B392-176D0F54F4B8}" destId="{1968E45D-F45C-4063-B762-7DE72FAE5959}" srcOrd="0" destOrd="0" presId="urn:microsoft.com/office/officeart/2005/8/layout/hierarchy2"/>
    <dgm:cxn modelId="{3AC66CC6-073C-436C-8FEC-40AB2F124545}" type="presParOf" srcId="{5E56295F-76D2-4F9A-B43A-EBD941CE2476}" destId="{D45DF450-53F2-43B6-A09E-BB715652F7AB}" srcOrd="3" destOrd="0" presId="urn:microsoft.com/office/officeart/2005/8/layout/hierarchy2"/>
    <dgm:cxn modelId="{C30BC123-19EE-493C-99FD-DEDE9704C2E9}" type="presParOf" srcId="{D45DF450-53F2-43B6-A09E-BB715652F7AB}" destId="{E597698C-5D83-43EB-A423-E9D29926BBF9}" srcOrd="0" destOrd="0" presId="urn:microsoft.com/office/officeart/2005/8/layout/hierarchy2"/>
    <dgm:cxn modelId="{21699593-04FF-4553-A4F7-F42893CC058A}" type="presParOf" srcId="{D45DF450-53F2-43B6-A09E-BB715652F7AB}" destId="{9F2759EB-F204-4394-B43E-26E1971B176D}" srcOrd="1" destOrd="0" presId="urn:microsoft.com/office/officeart/2005/8/layout/hierarchy2"/>
    <dgm:cxn modelId="{27B836ED-3382-41CC-AA22-8D3B345FF38A}" type="presParOf" srcId="{5E56295F-76D2-4F9A-B43A-EBD941CE2476}" destId="{F6946C80-8026-4A7C-95BE-BF7E9733A519}" srcOrd="4" destOrd="0" presId="urn:microsoft.com/office/officeart/2005/8/layout/hierarchy2"/>
    <dgm:cxn modelId="{D9B585F3-5B54-4FE3-B9D2-3D4DAFC8EBA7}" type="presParOf" srcId="{F6946C80-8026-4A7C-95BE-BF7E9733A519}" destId="{3BC23349-8F51-44DC-B4EF-B5303B123457}" srcOrd="0" destOrd="0" presId="urn:microsoft.com/office/officeart/2005/8/layout/hierarchy2"/>
    <dgm:cxn modelId="{2B334D44-436D-4DFE-90BE-EEDF73CA7424}" type="presParOf" srcId="{5E56295F-76D2-4F9A-B43A-EBD941CE2476}" destId="{211F3042-40EE-4D15-B19E-9700ACC5683E}" srcOrd="5" destOrd="0" presId="urn:microsoft.com/office/officeart/2005/8/layout/hierarchy2"/>
    <dgm:cxn modelId="{58CC30D0-4AC1-430E-AEE6-FA945B990673}" type="presParOf" srcId="{211F3042-40EE-4D15-B19E-9700ACC5683E}" destId="{F21B1C32-B053-499A-B3BC-28078D26B99C}" srcOrd="0" destOrd="0" presId="urn:microsoft.com/office/officeart/2005/8/layout/hierarchy2"/>
    <dgm:cxn modelId="{8F3DB828-7382-4603-ADE9-5EF36FE46697}" type="presParOf" srcId="{211F3042-40EE-4D15-B19E-9700ACC5683E}" destId="{D15AD940-C51D-4271-9560-237F45A20EE8}" srcOrd="1" destOrd="0" presId="urn:microsoft.com/office/officeart/2005/8/layout/hierarchy2"/>
    <dgm:cxn modelId="{65C0C2D3-3E13-42CD-8607-8E9F7139C378}" type="presParOf" srcId="{5E56295F-76D2-4F9A-B43A-EBD941CE2476}" destId="{5D7ABA5A-77BF-4B09-A25E-0519BD999B5C}" srcOrd="6" destOrd="0" presId="urn:microsoft.com/office/officeart/2005/8/layout/hierarchy2"/>
    <dgm:cxn modelId="{1BDC34B5-101A-46B7-95EF-BACD89350D19}" type="presParOf" srcId="{5D7ABA5A-77BF-4B09-A25E-0519BD999B5C}" destId="{1286E322-F257-46A4-AE88-A77087F95440}" srcOrd="0" destOrd="0" presId="urn:microsoft.com/office/officeart/2005/8/layout/hierarchy2"/>
    <dgm:cxn modelId="{2CA6A3DE-25C0-4BC3-B26A-BBA622A82013}" type="presParOf" srcId="{5E56295F-76D2-4F9A-B43A-EBD941CE2476}" destId="{C1A79935-D3FB-4B1E-866D-F7E4578FDA16}" srcOrd="7" destOrd="0" presId="urn:microsoft.com/office/officeart/2005/8/layout/hierarchy2"/>
    <dgm:cxn modelId="{36E0EEF8-2B6B-4436-A1E9-96A568A0F3A3}" type="presParOf" srcId="{C1A79935-D3FB-4B1E-866D-F7E4578FDA16}" destId="{637919FE-2C7D-497A-9655-39240A10A2AA}" srcOrd="0" destOrd="0" presId="urn:microsoft.com/office/officeart/2005/8/layout/hierarchy2"/>
    <dgm:cxn modelId="{610FB74A-47E7-443E-B08A-DE56EB385DE6}" type="presParOf" srcId="{C1A79935-D3FB-4B1E-866D-F7E4578FDA16}" destId="{8D8D8DA1-2C22-4DF8-9FB6-E5EB231A9E32}" srcOrd="1" destOrd="0" presId="urn:microsoft.com/office/officeart/2005/8/layout/hierarchy2"/>
    <dgm:cxn modelId="{4E730BFA-4277-4758-9269-4BC41DEEA6D6}" type="presParOf" srcId="{E4DD9CC1-918E-4146-AFEB-358B7F29BE4D}" destId="{83EA193F-B2EC-4D25-8B24-BE2112E30042}" srcOrd="4" destOrd="0" presId="urn:microsoft.com/office/officeart/2005/8/layout/hierarchy2"/>
    <dgm:cxn modelId="{BB896FA2-0BA2-4418-AAC2-DC70D7438C6A}" type="presParOf" srcId="{83EA193F-B2EC-4D25-8B24-BE2112E30042}" destId="{7AE0F6D5-97A1-49D4-A228-E723EFE17DE1}" srcOrd="0" destOrd="0" presId="urn:microsoft.com/office/officeart/2005/8/layout/hierarchy2"/>
    <dgm:cxn modelId="{09DA20C6-0218-484B-AFF9-00A7DF13D49B}" type="presParOf" srcId="{E4DD9CC1-918E-4146-AFEB-358B7F29BE4D}" destId="{9A4754C0-3CB6-4560-BED2-6C4A580EE27A}" srcOrd="5" destOrd="0" presId="urn:microsoft.com/office/officeart/2005/8/layout/hierarchy2"/>
    <dgm:cxn modelId="{BCDCDD0E-F5A3-4B1A-9217-0740DAFCEF2B}" type="presParOf" srcId="{9A4754C0-3CB6-4560-BED2-6C4A580EE27A}" destId="{65EB8CDD-0196-4D96-815D-F3042D885CC3}" srcOrd="0" destOrd="0" presId="urn:microsoft.com/office/officeart/2005/8/layout/hierarchy2"/>
    <dgm:cxn modelId="{C514E91B-6408-4BD8-BD7D-D06822F95BEA}" type="presParOf" srcId="{9A4754C0-3CB6-4560-BED2-6C4A580EE27A}" destId="{131CE4E5-CD18-46BD-B5D5-91CF9DC4E776}" srcOrd="1" destOrd="0" presId="urn:microsoft.com/office/officeart/2005/8/layout/hierarchy2"/>
    <dgm:cxn modelId="{666E09FD-08B8-40F0-BF7D-789846A09215}" type="presParOf" srcId="{131CE4E5-CD18-46BD-B5D5-91CF9DC4E776}" destId="{5E90A37B-CD4B-43E0-8CA9-84A09F83CFE9}" srcOrd="0" destOrd="0" presId="urn:microsoft.com/office/officeart/2005/8/layout/hierarchy2"/>
    <dgm:cxn modelId="{86F6ACB0-DEA9-4DE9-8587-05D7ACCEAC9B}" type="presParOf" srcId="{5E90A37B-CD4B-43E0-8CA9-84A09F83CFE9}" destId="{BD1DB969-F8EB-4128-ABA3-BB4002ABF7A6}" srcOrd="0" destOrd="0" presId="urn:microsoft.com/office/officeart/2005/8/layout/hierarchy2"/>
    <dgm:cxn modelId="{2CA51822-72AC-4BB2-A83F-9635BE3D66C9}" type="presParOf" srcId="{131CE4E5-CD18-46BD-B5D5-91CF9DC4E776}" destId="{31B7693B-DFC9-4BF1-BE7F-78B3792402BE}" srcOrd="1" destOrd="0" presId="urn:microsoft.com/office/officeart/2005/8/layout/hierarchy2"/>
    <dgm:cxn modelId="{081D727E-C90A-471A-A561-15E68EC8CA60}" type="presParOf" srcId="{31B7693B-DFC9-4BF1-BE7F-78B3792402BE}" destId="{C9D3BFF0-A4EE-448D-B912-F2305E88D477}" srcOrd="0" destOrd="0" presId="urn:microsoft.com/office/officeart/2005/8/layout/hierarchy2"/>
    <dgm:cxn modelId="{EA328345-32B1-468E-B408-1B683318011F}" type="presParOf" srcId="{31B7693B-DFC9-4BF1-BE7F-78B3792402BE}" destId="{274DAE2E-CF0D-476B-908F-D34CA9CDAEE2}" srcOrd="1" destOrd="0" presId="urn:microsoft.com/office/officeart/2005/8/layout/hierarchy2"/>
    <dgm:cxn modelId="{A5EB6477-942A-4658-9C63-DEF9A79719E4}" type="presParOf" srcId="{131CE4E5-CD18-46BD-B5D5-91CF9DC4E776}" destId="{8C21D580-004B-4DCF-8A52-6F42501C8EA8}" srcOrd="2" destOrd="0" presId="urn:microsoft.com/office/officeart/2005/8/layout/hierarchy2"/>
    <dgm:cxn modelId="{41EEA7FE-FB5B-491B-8FB3-B87744D2FEFA}" type="presParOf" srcId="{8C21D580-004B-4DCF-8A52-6F42501C8EA8}" destId="{01531799-1CC2-4FE9-81D8-F526356025AF}" srcOrd="0" destOrd="0" presId="urn:microsoft.com/office/officeart/2005/8/layout/hierarchy2"/>
    <dgm:cxn modelId="{C53D81CF-3DCB-4C2D-ACA5-E8050C137E22}" type="presParOf" srcId="{131CE4E5-CD18-46BD-B5D5-91CF9DC4E776}" destId="{E403E72A-D9EC-4472-A5E0-CC84231BC06A}" srcOrd="3" destOrd="0" presId="urn:microsoft.com/office/officeart/2005/8/layout/hierarchy2"/>
    <dgm:cxn modelId="{0BAAA426-9772-4B32-80C3-FB95F562F473}" type="presParOf" srcId="{E403E72A-D9EC-4472-A5E0-CC84231BC06A}" destId="{A5B97C73-B10E-4EFD-AD19-7D1E9F84489A}" srcOrd="0" destOrd="0" presId="urn:microsoft.com/office/officeart/2005/8/layout/hierarchy2"/>
    <dgm:cxn modelId="{5E0823BE-41A3-4A28-A97F-C524B7AB1DA0}" type="presParOf" srcId="{E403E72A-D9EC-4472-A5E0-CC84231BC06A}" destId="{12CBA852-DDD8-4C0F-BA04-96C84C6D61C2}" srcOrd="1" destOrd="0" presId="urn:microsoft.com/office/officeart/2005/8/layout/hierarchy2"/>
    <dgm:cxn modelId="{273685F1-0C4C-4564-BC08-E31AF0F469D7}" type="presParOf" srcId="{131CE4E5-CD18-46BD-B5D5-91CF9DC4E776}" destId="{17E64D28-80C0-4DE5-BDBA-5D00C1B8479D}" srcOrd="4" destOrd="0" presId="urn:microsoft.com/office/officeart/2005/8/layout/hierarchy2"/>
    <dgm:cxn modelId="{F317222B-0C6A-4955-AF02-BA86384757B6}" type="presParOf" srcId="{17E64D28-80C0-4DE5-BDBA-5D00C1B8479D}" destId="{7F8DC95E-4679-4189-B3E2-F1B083EAB95A}" srcOrd="0" destOrd="0" presId="urn:microsoft.com/office/officeart/2005/8/layout/hierarchy2"/>
    <dgm:cxn modelId="{36156D64-DC73-49A9-AAF1-0271152CEB6D}" type="presParOf" srcId="{131CE4E5-CD18-46BD-B5D5-91CF9DC4E776}" destId="{C8D289E2-3506-4CD7-8F48-7A3C961AC85A}" srcOrd="5" destOrd="0" presId="urn:microsoft.com/office/officeart/2005/8/layout/hierarchy2"/>
    <dgm:cxn modelId="{C1D85264-99E1-4CF2-ADAE-22A998D97E5D}" type="presParOf" srcId="{C8D289E2-3506-4CD7-8F48-7A3C961AC85A}" destId="{327D5F30-57A5-4C81-B90A-E8FF38ACE4B4}" srcOrd="0" destOrd="0" presId="urn:microsoft.com/office/officeart/2005/8/layout/hierarchy2"/>
    <dgm:cxn modelId="{479AB092-8DC4-48CE-A59C-D64290A89FF8}" type="presParOf" srcId="{C8D289E2-3506-4CD7-8F48-7A3C961AC85A}" destId="{8CBBFA17-BDBE-42B1-94AF-C057D2F82D90}" srcOrd="1" destOrd="0" presId="urn:microsoft.com/office/officeart/2005/8/layout/hierarchy2"/>
    <dgm:cxn modelId="{C00932E7-4C9B-44DC-B209-10E38C593F94}" type="presParOf" srcId="{131CE4E5-CD18-46BD-B5D5-91CF9DC4E776}" destId="{202EEA98-7846-47BB-A254-065091E8CDB4}" srcOrd="6" destOrd="0" presId="urn:microsoft.com/office/officeart/2005/8/layout/hierarchy2"/>
    <dgm:cxn modelId="{5AE9AB6D-57E5-447C-AD2E-AEA7C6EDD941}" type="presParOf" srcId="{202EEA98-7846-47BB-A254-065091E8CDB4}" destId="{01377E32-465F-4947-8F7B-B85E9CD4636F}" srcOrd="0" destOrd="0" presId="urn:microsoft.com/office/officeart/2005/8/layout/hierarchy2"/>
    <dgm:cxn modelId="{3B33FD25-80EE-419C-8301-A96709A39DCD}" type="presParOf" srcId="{131CE4E5-CD18-46BD-B5D5-91CF9DC4E776}" destId="{2BEBD769-CD88-44A9-A3B9-A4AA2E31C1B9}" srcOrd="7" destOrd="0" presId="urn:microsoft.com/office/officeart/2005/8/layout/hierarchy2"/>
    <dgm:cxn modelId="{95BCF15C-6CB1-4712-9EEB-D521D0D8338A}" type="presParOf" srcId="{2BEBD769-CD88-44A9-A3B9-A4AA2E31C1B9}" destId="{38D83D84-8C81-4F45-B92A-A7B8757B0C6B}" srcOrd="0" destOrd="0" presId="urn:microsoft.com/office/officeart/2005/8/layout/hierarchy2"/>
    <dgm:cxn modelId="{6132ECDE-BC71-47F2-A241-2CB62DEFADE1}" type="presParOf" srcId="{2BEBD769-CD88-44A9-A3B9-A4AA2E31C1B9}" destId="{2686F8D7-C1E1-475F-AA73-4FCB5B2ACD57}" srcOrd="1" destOrd="0" presId="urn:microsoft.com/office/officeart/2005/8/layout/hierarchy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454162-81DF-4B03-A083-6EFE0593380A}" type="doc">
      <dgm:prSet loTypeId="urn:microsoft.com/office/officeart/2005/8/layout/vList6" loCatId="list" qsTypeId="urn:microsoft.com/office/officeart/2005/8/quickstyle/3d2" qsCatId="3D" csTypeId="urn:microsoft.com/office/officeart/2005/8/colors/colorful3" csCatId="colorful" phldr="1"/>
      <dgm:spPr/>
      <dgm:t>
        <a:bodyPr/>
        <a:lstStyle/>
        <a:p>
          <a:endParaRPr lang="es-EC"/>
        </a:p>
      </dgm:t>
    </dgm:pt>
    <dgm:pt modelId="{E80CDF04-F756-4472-9539-7071B8FA712A}">
      <dgm:prSet phldrT="[Texto]"/>
      <dgm:spPr/>
      <dgm:t>
        <a:bodyPr/>
        <a:lstStyle/>
        <a:p>
          <a:pPr algn="ctr"/>
          <a:r>
            <a:rPr lang="es-EC" dirty="0"/>
            <a:t>70,564 hab.</a:t>
          </a:r>
        </a:p>
      </dgm:t>
    </dgm:pt>
    <dgm:pt modelId="{5C18A385-BBF2-4D7F-99CF-F90D16AB42B4}" type="parTrans" cxnId="{65151673-18AA-4F78-9CAC-223C45BB598E}">
      <dgm:prSet/>
      <dgm:spPr/>
      <dgm:t>
        <a:bodyPr/>
        <a:lstStyle/>
        <a:p>
          <a:pPr algn="ctr"/>
          <a:endParaRPr lang="es-EC"/>
        </a:p>
      </dgm:t>
    </dgm:pt>
    <dgm:pt modelId="{9C535D20-6089-469B-B330-CB4DB424FC82}" type="sibTrans" cxnId="{65151673-18AA-4F78-9CAC-223C45BB598E}">
      <dgm:prSet/>
      <dgm:spPr/>
      <dgm:t>
        <a:bodyPr/>
        <a:lstStyle/>
        <a:p>
          <a:pPr algn="ctr"/>
          <a:endParaRPr lang="es-EC"/>
        </a:p>
      </dgm:t>
    </dgm:pt>
    <dgm:pt modelId="{D430D0FA-F1F2-43BC-94DA-CF51A23C6F1D}">
      <dgm:prSet phldrT="[Texto]"/>
      <dgm:spPr/>
      <dgm:t>
        <a:bodyPr/>
        <a:lstStyle/>
        <a:p>
          <a:pPr algn="ctr"/>
          <a:r>
            <a:rPr lang="es-EC"/>
            <a:t>Población cantón Samborondón</a:t>
          </a:r>
        </a:p>
      </dgm:t>
    </dgm:pt>
    <dgm:pt modelId="{D4772E0D-E9B7-48E1-8BE5-012C31EEAC6A}" type="parTrans" cxnId="{2B59FCA7-5BF1-4A6F-AAA5-A4AE8D371047}">
      <dgm:prSet/>
      <dgm:spPr/>
      <dgm:t>
        <a:bodyPr/>
        <a:lstStyle/>
        <a:p>
          <a:pPr algn="ctr"/>
          <a:endParaRPr lang="es-EC"/>
        </a:p>
      </dgm:t>
    </dgm:pt>
    <dgm:pt modelId="{1F1A7A59-C260-4378-9544-1F51AE64B24D}" type="sibTrans" cxnId="{2B59FCA7-5BF1-4A6F-AAA5-A4AE8D371047}">
      <dgm:prSet/>
      <dgm:spPr/>
      <dgm:t>
        <a:bodyPr/>
        <a:lstStyle/>
        <a:p>
          <a:pPr algn="ctr"/>
          <a:endParaRPr lang="es-EC"/>
        </a:p>
      </dgm:t>
    </dgm:pt>
    <dgm:pt modelId="{754C4DAF-6778-4B53-BB57-546AC965F35B}">
      <dgm:prSet phldrT="[Texto]"/>
      <dgm:spPr/>
      <dgm:t>
        <a:bodyPr/>
        <a:lstStyle/>
        <a:p>
          <a:pPr algn="ctr"/>
          <a:r>
            <a:rPr lang="es-EC"/>
            <a:t>39,255</a:t>
          </a:r>
        </a:p>
      </dgm:t>
    </dgm:pt>
    <dgm:pt modelId="{9B66F3FA-4F1F-4416-B965-F0FB3AB39BC7}" type="parTrans" cxnId="{761F4B44-BDFF-460E-88C1-577DDA69662D}">
      <dgm:prSet/>
      <dgm:spPr/>
      <dgm:t>
        <a:bodyPr/>
        <a:lstStyle/>
        <a:p>
          <a:pPr algn="ctr"/>
          <a:endParaRPr lang="es-EC"/>
        </a:p>
      </dgm:t>
    </dgm:pt>
    <dgm:pt modelId="{617AB84F-9CAC-45E4-B7A0-CC6B6D8C588F}" type="sibTrans" cxnId="{761F4B44-BDFF-460E-88C1-577DDA69662D}">
      <dgm:prSet/>
      <dgm:spPr/>
      <dgm:t>
        <a:bodyPr/>
        <a:lstStyle/>
        <a:p>
          <a:pPr algn="ctr"/>
          <a:endParaRPr lang="es-EC"/>
        </a:p>
      </dgm:t>
    </dgm:pt>
    <dgm:pt modelId="{17813453-21F8-4846-8C64-A5D7ED5CA804}">
      <dgm:prSet phldrT="[Texto]"/>
      <dgm:spPr/>
      <dgm:t>
        <a:bodyPr/>
        <a:lstStyle/>
        <a:p>
          <a:pPr algn="ctr"/>
          <a:r>
            <a:rPr lang="es-EC"/>
            <a:t>Mercado Objetivo</a:t>
          </a:r>
        </a:p>
      </dgm:t>
    </dgm:pt>
    <dgm:pt modelId="{45E443C7-D8BA-4A86-A15C-368CAEB41282}" type="parTrans" cxnId="{7A680D23-F83D-4B27-9FAC-6B6F1CB62A0F}">
      <dgm:prSet/>
      <dgm:spPr/>
      <dgm:t>
        <a:bodyPr/>
        <a:lstStyle/>
        <a:p>
          <a:pPr algn="ctr"/>
          <a:endParaRPr lang="es-EC"/>
        </a:p>
      </dgm:t>
    </dgm:pt>
    <dgm:pt modelId="{5B86C8F8-887E-4659-A20E-FB83DABD9F16}" type="sibTrans" cxnId="{7A680D23-F83D-4B27-9FAC-6B6F1CB62A0F}">
      <dgm:prSet/>
      <dgm:spPr/>
      <dgm:t>
        <a:bodyPr/>
        <a:lstStyle/>
        <a:p>
          <a:pPr algn="ctr"/>
          <a:endParaRPr lang="es-EC"/>
        </a:p>
      </dgm:t>
    </dgm:pt>
    <dgm:pt modelId="{66DE2240-5FF4-4C6E-A5FB-B5246A904061}">
      <dgm:prSet phldrT="[Texto]"/>
      <dgm:spPr/>
      <dgm:t>
        <a:bodyPr/>
        <a:lstStyle/>
        <a:p>
          <a:pPr algn="ctr"/>
          <a:r>
            <a:rPr lang="es-EC" dirty="0"/>
            <a:t>Población La Puntilla</a:t>
          </a:r>
        </a:p>
      </dgm:t>
    </dgm:pt>
    <dgm:pt modelId="{9A0D8B98-0143-4858-B8D8-73B966E24984}" type="parTrans" cxnId="{E29F17FE-55A9-4D26-9501-6EB3C33C2574}">
      <dgm:prSet/>
      <dgm:spPr/>
      <dgm:t>
        <a:bodyPr/>
        <a:lstStyle/>
        <a:p>
          <a:pPr algn="ctr"/>
          <a:endParaRPr lang="es-EC"/>
        </a:p>
      </dgm:t>
    </dgm:pt>
    <dgm:pt modelId="{3BA5B807-04FE-4EB1-A602-4F790A9AAB1D}" type="sibTrans" cxnId="{E29F17FE-55A9-4D26-9501-6EB3C33C2574}">
      <dgm:prSet/>
      <dgm:spPr/>
      <dgm:t>
        <a:bodyPr/>
        <a:lstStyle/>
        <a:p>
          <a:pPr algn="ctr"/>
          <a:endParaRPr lang="es-EC"/>
        </a:p>
      </dgm:t>
    </dgm:pt>
    <dgm:pt modelId="{ACFD9E35-9E23-4854-AF5E-6E3F92D90E9C}">
      <dgm:prSet phldrT="[Texto]"/>
      <dgm:spPr/>
      <dgm:t>
        <a:bodyPr/>
        <a:lstStyle/>
        <a:p>
          <a:pPr algn="ctr"/>
          <a:r>
            <a:rPr lang="es-EC"/>
            <a:t>10,991</a:t>
          </a:r>
        </a:p>
      </dgm:t>
    </dgm:pt>
    <dgm:pt modelId="{E5124266-7221-471E-BB70-5AB4B1633A8E}" type="parTrans" cxnId="{508990C0-B95D-4741-930D-1D4FCB9B701F}">
      <dgm:prSet/>
      <dgm:spPr/>
      <dgm:t>
        <a:bodyPr/>
        <a:lstStyle/>
        <a:p>
          <a:pPr algn="ctr"/>
          <a:endParaRPr lang="es-EC"/>
        </a:p>
      </dgm:t>
    </dgm:pt>
    <dgm:pt modelId="{62C55DCD-89A4-41E1-97AE-A5D281E54B89}" type="sibTrans" cxnId="{508990C0-B95D-4741-930D-1D4FCB9B701F}">
      <dgm:prSet/>
      <dgm:spPr/>
      <dgm:t>
        <a:bodyPr/>
        <a:lstStyle/>
        <a:p>
          <a:pPr algn="ctr"/>
          <a:endParaRPr lang="es-EC"/>
        </a:p>
      </dgm:t>
    </dgm:pt>
    <dgm:pt modelId="{81CBBD64-9334-4ED1-8839-93772D6A9E2B}">
      <dgm:prSet phldrT="[Texto]"/>
      <dgm:spPr/>
      <dgm:t>
        <a:bodyPr/>
        <a:lstStyle/>
        <a:p>
          <a:pPr algn="ctr"/>
          <a:r>
            <a:rPr lang="es-EC"/>
            <a:t>Mercado Potencial</a:t>
          </a:r>
        </a:p>
      </dgm:t>
    </dgm:pt>
    <dgm:pt modelId="{3E86F5CC-E3F3-4B32-A5D4-87A2A86179F6}" type="parTrans" cxnId="{49B0A1E4-DCAC-42A0-AF53-713A917043E5}">
      <dgm:prSet/>
      <dgm:spPr/>
      <dgm:t>
        <a:bodyPr/>
        <a:lstStyle/>
        <a:p>
          <a:pPr algn="ctr"/>
          <a:endParaRPr lang="es-EC"/>
        </a:p>
      </dgm:t>
    </dgm:pt>
    <dgm:pt modelId="{44CE31BA-F43D-48B3-A53E-71F7C61C7AE2}" type="sibTrans" cxnId="{49B0A1E4-DCAC-42A0-AF53-713A917043E5}">
      <dgm:prSet/>
      <dgm:spPr/>
      <dgm:t>
        <a:bodyPr/>
        <a:lstStyle/>
        <a:p>
          <a:pPr algn="ctr"/>
          <a:endParaRPr lang="es-EC"/>
        </a:p>
      </dgm:t>
    </dgm:pt>
    <dgm:pt modelId="{B41DADE0-3DB3-4626-9EF2-2B72D30CC554}">
      <dgm:prSet phldrT="[Texto]"/>
      <dgm:spPr/>
      <dgm:t>
        <a:bodyPr/>
        <a:lstStyle/>
        <a:p>
          <a:pPr algn="ctr"/>
          <a:r>
            <a:rPr lang="es-EC"/>
            <a:t>6,045</a:t>
          </a:r>
        </a:p>
      </dgm:t>
    </dgm:pt>
    <dgm:pt modelId="{64B7B6BB-3F21-4B62-8FAE-FB96864D42FB}" type="parTrans" cxnId="{F05FFCCF-8030-49D0-A6C2-CEC34ECB3803}">
      <dgm:prSet/>
      <dgm:spPr/>
      <dgm:t>
        <a:bodyPr/>
        <a:lstStyle/>
        <a:p>
          <a:pPr algn="ctr"/>
          <a:endParaRPr lang="es-EC"/>
        </a:p>
      </dgm:t>
    </dgm:pt>
    <dgm:pt modelId="{F1591E42-ED8E-4CE1-AC49-AB5B8E72B743}" type="sibTrans" cxnId="{F05FFCCF-8030-49D0-A6C2-CEC34ECB3803}">
      <dgm:prSet/>
      <dgm:spPr/>
      <dgm:t>
        <a:bodyPr/>
        <a:lstStyle/>
        <a:p>
          <a:pPr algn="ctr"/>
          <a:endParaRPr lang="es-EC"/>
        </a:p>
      </dgm:t>
    </dgm:pt>
    <dgm:pt modelId="{8CB2D534-1B0D-45FB-913E-23C83C29D64A}">
      <dgm:prSet phldrT="[Texto]"/>
      <dgm:spPr/>
      <dgm:t>
        <a:bodyPr/>
        <a:lstStyle/>
        <a:p>
          <a:pPr algn="ctr"/>
          <a:r>
            <a:rPr lang="es-EC"/>
            <a:t>Competencia</a:t>
          </a:r>
        </a:p>
      </dgm:t>
    </dgm:pt>
    <dgm:pt modelId="{51973F98-06DA-4F73-BB18-65A040DAF1C4}" type="parTrans" cxnId="{BA8D1B30-25E3-481D-9A6A-88FA56E0D6DB}">
      <dgm:prSet/>
      <dgm:spPr/>
      <dgm:t>
        <a:bodyPr/>
        <a:lstStyle/>
        <a:p>
          <a:pPr algn="ctr"/>
          <a:endParaRPr lang="es-EC"/>
        </a:p>
      </dgm:t>
    </dgm:pt>
    <dgm:pt modelId="{306084D2-B924-4BC8-9BC8-FAA36114D5B7}" type="sibTrans" cxnId="{BA8D1B30-25E3-481D-9A6A-88FA56E0D6DB}">
      <dgm:prSet/>
      <dgm:spPr/>
      <dgm:t>
        <a:bodyPr/>
        <a:lstStyle/>
        <a:p>
          <a:pPr algn="ctr"/>
          <a:endParaRPr lang="es-EC"/>
        </a:p>
      </dgm:t>
    </dgm:pt>
    <dgm:pt modelId="{105D768C-60C9-4DB1-95AF-18EC8D24F599}">
      <dgm:prSet phldrT="[Texto]"/>
      <dgm:spPr/>
      <dgm:t>
        <a:bodyPr/>
        <a:lstStyle/>
        <a:p>
          <a:pPr algn="ctr"/>
          <a:r>
            <a:rPr lang="es-EC"/>
            <a:t>4,946</a:t>
          </a:r>
        </a:p>
      </dgm:t>
    </dgm:pt>
    <dgm:pt modelId="{FA0D8E86-CF4C-40AA-A01E-03249016C174}" type="parTrans" cxnId="{18625924-D716-416E-9406-0E2438A4FF1F}">
      <dgm:prSet/>
      <dgm:spPr/>
      <dgm:t>
        <a:bodyPr/>
        <a:lstStyle/>
        <a:p>
          <a:pPr algn="ctr"/>
          <a:endParaRPr lang="es-EC"/>
        </a:p>
      </dgm:t>
    </dgm:pt>
    <dgm:pt modelId="{241A8648-BF19-4FE5-A32C-A9D25482E01A}" type="sibTrans" cxnId="{18625924-D716-416E-9406-0E2438A4FF1F}">
      <dgm:prSet/>
      <dgm:spPr/>
      <dgm:t>
        <a:bodyPr/>
        <a:lstStyle/>
        <a:p>
          <a:pPr algn="ctr"/>
          <a:endParaRPr lang="es-EC"/>
        </a:p>
      </dgm:t>
    </dgm:pt>
    <dgm:pt modelId="{D0BB0830-1BC4-425C-B30C-55CB0AE60BCF}" type="pres">
      <dgm:prSet presAssocID="{C9454162-81DF-4B03-A083-6EFE0593380A}" presName="Name0" presStyleCnt="0">
        <dgm:presLayoutVars>
          <dgm:dir/>
          <dgm:animLvl val="lvl"/>
          <dgm:resizeHandles/>
        </dgm:presLayoutVars>
      </dgm:prSet>
      <dgm:spPr/>
      <dgm:t>
        <a:bodyPr/>
        <a:lstStyle/>
        <a:p>
          <a:endParaRPr lang="es-EC"/>
        </a:p>
      </dgm:t>
    </dgm:pt>
    <dgm:pt modelId="{E22BF55F-1A5A-4DE8-9EE1-6AD139167749}" type="pres">
      <dgm:prSet presAssocID="{E80CDF04-F756-4472-9539-7071B8FA712A}" presName="linNode" presStyleCnt="0"/>
      <dgm:spPr/>
      <dgm:t>
        <a:bodyPr/>
        <a:lstStyle/>
        <a:p>
          <a:endParaRPr lang="es-EC"/>
        </a:p>
      </dgm:t>
    </dgm:pt>
    <dgm:pt modelId="{2D7DD582-E30A-449F-A85D-0B514C8BE21F}" type="pres">
      <dgm:prSet presAssocID="{E80CDF04-F756-4472-9539-7071B8FA712A}" presName="parentShp" presStyleLbl="node1" presStyleIdx="0" presStyleCnt="5">
        <dgm:presLayoutVars>
          <dgm:bulletEnabled val="1"/>
        </dgm:presLayoutVars>
      </dgm:prSet>
      <dgm:spPr/>
      <dgm:t>
        <a:bodyPr/>
        <a:lstStyle/>
        <a:p>
          <a:endParaRPr lang="es-EC"/>
        </a:p>
      </dgm:t>
    </dgm:pt>
    <dgm:pt modelId="{6B0DC3B8-F676-41F6-9D6A-3775125BDA93}" type="pres">
      <dgm:prSet presAssocID="{E80CDF04-F756-4472-9539-7071B8FA712A}" presName="childShp" presStyleLbl="bgAccFollowNode1" presStyleIdx="0" presStyleCnt="5">
        <dgm:presLayoutVars>
          <dgm:bulletEnabled val="1"/>
        </dgm:presLayoutVars>
      </dgm:prSet>
      <dgm:spPr/>
      <dgm:t>
        <a:bodyPr/>
        <a:lstStyle/>
        <a:p>
          <a:endParaRPr lang="es-EC"/>
        </a:p>
      </dgm:t>
    </dgm:pt>
    <dgm:pt modelId="{5FA2C116-C8A9-479D-B7F2-ACDEF5F177F3}" type="pres">
      <dgm:prSet presAssocID="{9C535D20-6089-469B-B330-CB4DB424FC82}" presName="spacing" presStyleCnt="0"/>
      <dgm:spPr/>
      <dgm:t>
        <a:bodyPr/>
        <a:lstStyle/>
        <a:p>
          <a:endParaRPr lang="es-EC"/>
        </a:p>
      </dgm:t>
    </dgm:pt>
    <dgm:pt modelId="{B3C4F7CF-5929-478F-86C3-A61A264F51BF}" type="pres">
      <dgm:prSet presAssocID="{754C4DAF-6778-4B53-BB57-546AC965F35B}" presName="linNode" presStyleCnt="0"/>
      <dgm:spPr/>
      <dgm:t>
        <a:bodyPr/>
        <a:lstStyle/>
        <a:p>
          <a:endParaRPr lang="es-EC"/>
        </a:p>
      </dgm:t>
    </dgm:pt>
    <dgm:pt modelId="{2BA50C47-B95B-4287-ABFC-00A592944F4E}" type="pres">
      <dgm:prSet presAssocID="{754C4DAF-6778-4B53-BB57-546AC965F35B}" presName="parentShp" presStyleLbl="node1" presStyleIdx="1" presStyleCnt="5">
        <dgm:presLayoutVars>
          <dgm:bulletEnabled val="1"/>
        </dgm:presLayoutVars>
      </dgm:prSet>
      <dgm:spPr/>
      <dgm:t>
        <a:bodyPr/>
        <a:lstStyle/>
        <a:p>
          <a:endParaRPr lang="es-EC"/>
        </a:p>
      </dgm:t>
    </dgm:pt>
    <dgm:pt modelId="{FA023204-34CB-4F26-AED3-BDA629792692}" type="pres">
      <dgm:prSet presAssocID="{754C4DAF-6778-4B53-BB57-546AC965F35B}" presName="childShp" presStyleLbl="bgAccFollowNode1" presStyleIdx="1" presStyleCnt="5">
        <dgm:presLayoutVars>
          <dgm:bulletEnabled val="1"/>
        </dgm:presLayoutVars>
      </dgm:prSet>
      <dgm:spPr/>
      <dgm:t>
        <a:bodyPr/>
        <a:lstStyle/>
        <a:p>
          <a:endParaRPr lang="es-EC"/>
        </a:p>
      </dgm:t>
    </dgm:pt>
    <dgm:pt modelId="{3D9F2687-8F3D-4F28-B80A-8C284F18BD0B}" type="pres">
      <dgm:prSet presAssocID="{617AB84F-9CAC-45E4-B7A0-CC6B6D8C588F}" presName="spacing" presStyleCnt="0"/>
      <dgm:spPr/>
      <dgm:t>
        <a:bodyPr/>
        <a:lstStyle/>
        <a:p>
          <a:endParaRPr lang="es-EC"/>
        </a:p>
      </dgm:t>
    </dgm:pt>
    <dgm:pt modelId="{7A917790-BFC6-419A-8E73-E36B659CD3E2}" type="pres">
      <dgm:prSet presAssocID="{ACFD9E35-9E23-4854-AF5E-6E3F92D90E9C}" presName="linNode" presStyleCnt="0"/>
      <dgm:spPr/>
      <dgm:t>
        <a:bodyPr/>
        <a:lstStyle/>
        <a:p>
          <a:endParaRPr lang="es-EC"/>
        </a:p>
      </dgm:t>
    </dgm:pt>
    <dgm:pt modelId="{68C725F5-0F1B-4E71-8229-C1F634903916}" type="pres">
      <dgm:prSet presAssocID="{ACFD9E35-9E23-4854-AF5E-6E3F92D90E9C}" presName="parentShp" presStyleLbl="node1" presStyleIdx="2" presStyleCnt="5">
        <dgm:presLayoutVars>
          <dgm:bulletEnabled val="1"/>
        </dgm:presLayoutVars>
      </dgm:prSet>
      <dgm:spPr/>
      <dgm:t>
        <a:bodyPr/>
        <a:lstStyle/>
        <a:p>
          <a:endParaRPr lang="es-EC"/>
        </a:p>
      </dgm:t>
    </dgm:pt>
    <dgm:pt modelId="{BC61EF08-6137-476B-A8B6-18BE4DCFEA9E}" type="pres">
      <dgm:prSet presAssocID="{ACFD9E35-9E23-4854-AF5E-6E3F92D90E9C}" presName="childShp" presStyleLbl="bgAccFollowNode1" presStyleIdx="2" presStyleCnt="5">
        <dgm:presLayoutVars>
          <dgm:bulletEnabled val="1"/>
        </dgm:presLayoutVars>
      </dgm:prSet>
      <dgm:spPr/>
      <dgm:t>
        <a:bodyPr/>
        <a:lstStyle/>
        <a:p>
          <a:endParaRPr lang="es-EC"/>
        </a:p>
      </dgm:t>
    </dgm:pt>
    <dgm:pt modelId="{37F8E30F-4F45-4BA8-8642-2745976C801F}" type="pres">
      <dgm:prSet presAssocID="{62C55DCD-89A4-41E1-97AE-A5D281E54B89}" presName="spacing" presStyleCnt="0"/>
      <dgm:spPr/>
      <dgm:t>
        <a:bodyPr/>
        <a:lstStyle/>
        <a:p>
          <a:endParaRPr lang="es-EC"/>
        </a:p>
      </dgm:t>
    </dgm:pt>
    <dgm:pt modelId="{7FC96F9C-373A-49FD-811D-6BE9FEE65528}" type="pres">
      <dgm:prSet presAssocID="{B41DADE0-3DB3-4626-9EF2-2B72D30CC554}" presName="linNode" presStyleCnt="0"/>
      <dgm:spPr/>
      <dgm:t>
        <a:bodyPr/>
        <a:lstStyle/>
        <a:p>
          <a:endParaRPr lang="es-EC"/>
        </a:p>
      </dgm:t>
    </dgm:pt>
    <dgm:pt modelId="{D5A81939-081E-415D-8B15-364222B17A34}" type="pres">
      <dgm:prSet presAssocID="{B41DADE0-3DB3-4626-9EF2-2B72D30CC554}" presName="parentShp" presStyleLbl="node1" presStyleIdx="3" presStyleCnt="5">
        <dgm:presLayoutVars>
          <dgm:bulletEnabled val="1"/>
        </dgm:presLayoutVars>
      </dgm:prSet>
      <dgm:spPr/>
      <dgm:t>
        <a:bodyPr/>
        <a:lstStyle/>
        <a:p>
          <a:endParaRPr lang="es-EC"/>
        </a:p>
      </dgm:t>
    </dgm:pt>
    <dgm:pt modelId="{CD06534B-BF3B-47DA-8D02-51A7F7FF6998}" type="pres">
      <dgm:prSet presAssocID="{B41DADE0-3DB3-4626-9EF2-2B72D30CC554}" presName="childShp" presStyleLbl="bgAccFollowNode1" presStyleIdx="3" presStyleCnt="5">
        <dgm:presLayoutVars>
          <dgm:bulletEnabled val="1"/>
        </dgm:presLayoutVars>
      </dgm:prSet>
      <dgm:spPr/>
      <dgm:t>
        <a:bodyPr/>
        <a:lstStyle/>
        <a:p>
          <a:endParaRPr lang="es-EC"/>
        </a:p>
      </dgm:t>
    </dgm:pt>
    <dgm:pt modelId="{9B8FC32B-A304-43E3-9837-D5AC9F2C581B}" type="pres">
      <dgm:prSet presAssocID="{F1591E42-ED8E-4CE1-AC49-AB5B8E72B743}" presName="spacing" presStyleCnt="0"/>
      <dgm:spPr/>
      <dgm:t>
        <a:bodyPr/>
        <a:lstStyle/>
        <a:p>
          <a:endParaRPr lang="es-EC"/>
        </a:p>
      </dgm:t>
    </dgm:pt>
    <dgm:pt modelId="{5DB521DF-BD27-4C5A-BA52-8A599FFE2E60}" type="pres">
      <dgm:prSet presAssocID="{105D768C-60C9-4DB1-95AF-18EC8D24F599}" presName="linNode" presStyleCnt="0"/>
      <dgm:spPr/>
      <dgm:t>
        <a:bodyPr/>
        <a:lstStyle/>
        <a:p>
          <a:endParaRPr lang="es-EC"/>
        </a:p>
      </dgm:t>
    </dgm:pt>
    <dgm:pt modelId="{59B223D8-E367-46D8-B0C7-8219540174F0}" type="pres">
      <dgm:prSet presAssocID="{105D768C-60C9-4DB1-95AF-18EC8D24F599}" presName="parentShp" presStyleLbl="node1" presStyleIdx="4" presStyleCnt="5">
        <dgm:presLayoutVars>
          <dgm:bulletEnabled val="1"/>
        </dgm:presLayoutVars>
      </dgm:prSet>
      <dgm:spPr/>
      <dgm:t>
        <a:bodyPr/>
        <a:lstStyle/>
        <a:p>
          <a:endParaRPr lang="es-EC"/>
        </a:p>
      </dgm:t>
    </dgm:pt>
    <dgm:pt modelId="{50D00191-BA1B-428F-BEB6-118836F8AFF0}" type="pres">
      <dgm:prSet presAssocID="{105D768C-60C9-4DB1-95AF-18EC8D24F599}" presName="childShp" presStyleLbl="bgAccFollowNode1" presStyleIdx="4" presStyleCnt="5">
        <dgm:presLayoutVars>
          <dgm:bulletEnabled val="1"/>
        </dgm:presLayoutVars>
      </dgm:prSet>
      <dgm:spPr/>
      <dgm:t>
        <a:bodyPr/>
        <a:lstStyle/>
        <a:p>
          <a:endParaRPr lang="es-EC"/>
        </a:p>
      </dgm:t>
    </dgm:pt>
  </dgm:ptLst>
  <dgm:cxnLst>
    <dgm:cxn modelId="{508990C0-B95D-4741-930D-1D4FCB9B701F}" srcId="{C9454162-81DF-4B03-A083-6EFE0593380A}" destId="{ACFD9E35-9E23-4854-AF5E-6E3F92D90E9C}" srcOrd="2" destOrd="0" parTransId="{E5124266-7221-471E-BB70-5AB4B1633A8E}" sibTransId="{62C55DCD-89A4-41E1-97AE-A5D281E54B89}"/>
    <dgm:cxn modelId="{BA8D1B30-25E3-481D-9A6A-88FA56E0D6DB}" srcId="{B41DADE0-3DB3-4626-9EF2-2B72D30CC554}" destId="{8CB2D534-1B0D-45FB-913E-23C83C29D64A}" srcOrd="0" destOrd="0" parTransId="{51973F98-06DA-4F73-BB18-65A040DAF1C4}" sibTransId="{306084D2-B924-4BC8-9BC8-FAA36114D5B7}"/>
    <dgm:cxn modelId="{50326965-B747-48A8-B87E-D7EFB92A6C72}" type="presOf" srcId="{E80CDF04-F756-4472-9539-7071B8FA712A}" destId="{2D7DD582-E30A-449F-A85D-0B514C8BE21F}" srcOrd="0" destOrd="0" presId="urn:microsoft.com/office/officeart/2005/8/layout/vList6"/>
    <dgm:cxn modelId="{75A997BC-B043-4ACB-B231-F704E323F441}" type="presOf" srcId="{C9454162-81DF-4B03-A083-6EFE0593380A}" destId="{D0BB0830-1BC4-425C-B30C-55CB0AE60BCF}" srcOrd="0" destOrd="0" presId="urn:microsoft.com/office/officeart/2005/8/layout/vList6"/>
    <dgm:cxn modelId="{7A680D23-F83D-4B27-9FAC-6B6F1CB62A0F}" srcId="{105D768C-60C9-4DB1-95AF-18EC8D24F599}" destId="{17813453-21F8-4846-8C64-A5D7ED5CA804}" srcOrd="0" destOrd="0" parTransId="{45E443C7-D8BA-4A86-A15C-368CAEB41282}" sibTransId="{5B86C8F8-887E-4659-A20E-FB83DABD9F16}"/>
    <dgm:cxn modelId="{85013DF9-A6AE-47FD-8152-B698F079EAF3}" type="presOf" srcId="{754C4DAF-6778-4B53-BB57-546AC965F35B}" destId="{2BA50C47-B95B-4287-ABFC-00A592944F4E}" srcOrd="0" destOrd="0" presId="urn:microsoft.com/office/officeart/2005/8/layout/vList6"/>
    <dgm:cxn modelId="{04E6AE0E-4758-40A0-821D-024FA2A32F44}" type="presOf" srcId="{66DE2240-5FF4-4C6E-A5FB-B5246A904061}" destId="{FA023204-34CB-4F26-AED3-BDA629792692}" srcOrd="0" destOrd="0" presId="urn:microsoft.com/office/officeart/2005/8/layout/vList6"/>
    <dgm:cxn modelId="{46371DED-8F0F-4AA2-B499-8DEB5793B958}" type="presOf" srcId="{8CB2D534-1B0D-45FB-913E-23C83C29D64A}" destId="{CD06534B-BF3B-47DA-8D02-51A7F7FF6998}" srcOrd="0" destOrd="0" presId="urn:microsoft.com/office/officeart/2005/8/layout/vList6"/>
    <dgm:cxn modelId="{2B59FCA7-5BF1-4A6F-AAA5-A4AE8D371047}" srcId="{E80CDF04-F756-4472-9539-7071B8FA712A}" destId="{D430D0FA-F1F2-43BC-94DA-CF51A23C6F1D}" srcOrd="0" destOrd="0" parTransId="{D4772E0D-E9B7-48E1-8BE5-012C31EEAC6A}" sibTransId="{1F1A7A59-C260-4378-9544-1F51AE64B24D}"/>
    <dgm:cxn modelId="{A4AAFCDB-6E3B-4128-BE0B-91E39C573F54}" type="presOf" srcId="{81CBBD64-9334-4ED1-8839-93772D6A9E2B}" destId="{BC61EF08-6137-476B-A8B6-18BE4DCFEA9E}" srcOrd="0" destOrd="0" presId="urn:microsoft.com/office/officeart/2005/8/layout/vList6"/>
    <dgm:cxn modelId="{D279A31C-16BD-4682-9EED-6C723EC6D2E9}" type="presOf" srcId="{17813453-21F8-4846-8C64-A5D7ED5CA804}" destId="{50D00191-BA1B-428F-BEB6-118836F8AFF0}" srcOrd="0" destOrd="0" presId="urn:microsoft.com/office/officeart/2005/8/layout/vList6"/>
    <dgm:cxn modelId="{49B0A1E4-DCAC-42A0-AF53-713A917043E5}" srcId="{ACFD9E35-9E23-4854-AF5E-6E3F92D90E9C}" destId="{81CBBD64-9334-4ED1-8839-93772D6A9E2B}" srcOrd="0" destOrd="0" parTransId="{3E86F5CC-E3F3-4B32-A5D4-87A2A86179F6}" sibTransId="{44CE31BA-F43D-48B3-A53E-71F7C61C7AE2}"/>
    <dgm:cxn modelId="{761F4B44-BDFF-460E-88C1-577DDA69662D}" srcId="{C9454162-81DF-4B03-A083-6EFE0593380A}" destId="{754C4DAF-6778-4B53-BB57-546AC965F35B}" srcOrd="1" destOrd="0" parTransId="{9B66F3FA-4F1F-4416-B965-F0FB3AB39BC7}" sibTransId="{617AB84F-9CAC-45E4-B7A0-CC6B6D8C588F}"/>
    <dgm:cxn modelId="{B51E15EB-D23B-4B91-B9A2-126FE6708DD7}" type="presOf" srcId="{105D768C-60C9-4DB1-95AF-18EC8D24F599}" destId="{59B223D8-E367-46D8-B0C7-8219540174F0}" srcOrd="0" destOrd="0" presId="urn:microsoft.com/office/officeart/2005/8/layout/vList6"/>
    <dgm:cxn modelId="{9308C23F-C72F-4093-8813-A2084BBCB802}" type="presOf" srcId="{D430D0FA-F1F2-43BC-94DA-CF51A23C6F1D}" destId="{6B0DC3B8-F676-41F6-9D6A-3775125BDA93}" srcOrd="0" destOrd="0" presId="urn:microsoft.com/office/officeart/2005/8/layout/vList6"/>
    <dgm:cxn modelId="{E29F17FE-55A9-4D26-9501-6EB3C33C2574}" srcId="{754C4DAF-6778-4B53-BB57-546AC965F35B}" destId="{66DE2240-5FF4-4C6E-A5FB-B5246A904061}" srcOrd="0" destOrd="0" parTransId="{9A0D8B98-0143-4858-B8D8-73B966E24984}" sibTransId="{3BA5B807-04FE-4EB1-A602-4F790A9AAB1D}"/>
    <dgm:cxn modelId="{65151673-18AA-4F78-9CAC-223C45BB598E}" srcId="{C9454162-81DF-4B03-A083-6EFE0593380A}" destId="{E80CDF04-F756-4472-9539-7071B8FA712A}" srcOrd="0" destOrd="0" parTransId="{5C18A385-BBF2-4D7F-99CF-F90D16AB42B4}" sibTransId="{9C535D20-6089-469B-B330-CB4DB424FC82}"/>
    <dgm:cxn modelId="{C95C066A-8CF6-4539-9E0D-C70D767FAECB}" type="presOf" srcId="{ACFD9E35-9E23-4854-AF5E-6E3F92D90E9C}" destId="{68C725F5-0F1B-4E71-8229-C1F634903916}" srcOrd="0" destOrd="0" presId="urn:microsoft.com/office/officeart/2005/8/layout/vList6"/>
    <dgm:cxn modelId="{F05FFCCF-8030-49D0-A6C2-CEC34ECB3803}" srcId="{C9454162-81DF-4B03-A083-6EFE0593380A}" destId="{B41DADE0-3DB3-4626-9EF2-2B72D30CC554}" srcOrd="3" destOrd="0" parTransId="{64B7B6BB-3F21-4B62-8FAE-FB96864D42FB}" sibTransId="{F1591E42-ED8E-4CE1-AC49-AB5B8E72B743}"/>
    <dgm:cxn modelId="{C3E2EF8A-1A9E-49D8-891A-D4BB5EF3ADA4}" type="presOf" srcId="{B41DADE0-3DB3-4626-9EF2-2B72D30CC554}" destId="{D5A81939-081E-415D-8B15-364222B17A34}" srcOrd="0" destOrd="0" presId="urn:microsoft.com/office/officeart/2005/8/layout/vList6"/>
    <dgm:cxn modelId="{18625924-D716-416E-9406-0E2438A4FF1F}" srcId="{C9454162-81DF-4B03-A083-6EFE0593380A}" destId="{105D768C-60C9-4DB1-95AF-18EC8D24F599}" srcOrd="4" destOrd="0" parTransId="{FA0D8E86-CF4C-40AA-A01E-03249016C174}" sibTransId="{241A8648-BF19-4FE5-A32C-A9D25482E01A}"/>
    <dgm:cxn modelId="{3E6747C7-9852-4ECC-B0B4-B1A32817E22A}" type="presParOf" srcId="{D0BB0830-1BC4-425C-B30C-55CB0AE60BCF}" destId="{E22BF55F-1A5A-4DE8-9EE1-6AD139167749}" srcOrd="0" destOrd="0" presId="urn:microsoft.com/office/officeart/2005/8/layout/vList6"/>
    <dgm:cxn modelId="{8F9A7F38-CFFB-47DB-A27A-68A53DADF30E}" type="presParOf" srcId="{E22BF55F-1A5A-4DE8-9EE1-6AD139167749}" destId="{2D7DD582-E30A-449F-A85D-0B514C8BE21F}" srcOrd="0" destOrd="0" presId="urn:microsoft.com/office/officeart/2005/8/layout/vList6"/>
    <dgm:cxn modelId="{D653A1BE-CC92-48B1-AC1B-04B142D2F842}" type="presParOf" srcId="{E22BF55F-1A5A-4DE8-9EE1-6AD139167749}" destId="{6B0DC3B8-F676-41F6-9D6A-3775125BDA93}" srcOrd="1" destOrd="0" presId="urn:microsoft.com/office/officeart/2005/8/layout/vList6"/>
    <dgm:cxn modelId="{D070D6D4-BAAE-4164-8E6B-D60E3CD9E701}" type="presParOf" srcId="{D0BB0830-1BC4-425C-B30C-55CB0AE60BCF}" destId="{5FA2C116-C8A9-479D-B7F2-ACDEF5F177F3}" srcOrd="1" destOrd="0" presId="urn:microsoft.com/office/officeart/2005/8/layout/vList6"/>
    <dgm:cxn modelId="{47BD4E56-4F00-48C5-9EFF-42642A63605A}" type="presParOf" srcId="{D0BB0830-1BC4-425C-B30C-55CB0AE60BCF}" destId="{B3C4F7CF-5929-478F-86C3-A61A264F51BF}" srcOrd="2" destOrd="0" presId="urn:microsoft.com/office/officeart/2005/8/layout/vList6"/>
    <dgm:cxn modelId="{A7D1F879-C27B-41C7-80CE-CD01CEE1B9F6}" type="presParOf" srcId="{B3C4F7CF-5929-478F-86C3-A61A264F51BF}" destId="{2BA50C47-B95B-4287-ABFC-00A592944F4E}" srcOrd="0" destOrd="0" presId="urn:microsoft.com/office/officeart/2005/8/layout/vList6"/>
    <dgm:cxn modelId="{5349EE0C-0852-424D-805D-D262CA349173}" type="presParOf" srcId="{B3C4F7CF-5929-478F-86C3-A61A264F51BF}" destId="{FA023204-34CB-4F26-AED3-BDA629792692}" srcOrd="1" destOrd="0" presId="urn:microsoft.com/office/officeart/2005/8/layout/vList6"/>
    <dgm:cxn modelId="{36ACE3A5-1683-4441-A3F1-871E4AB9FDAA}" type="presParOf" srcId="{D0BB0830-1BC4-425C-B30C-55CB0AE60BCF}" destId="{3D9F2687-8F3D-4F28-B80A-8C284F18BD0B}" srcOrd="3" destOrd="0" presId="urn:microsoft.com/office/officeart/2005/8/layout/vList6"/>
    <dgm:cxn modelId="{68970649-5330-42D5-9BCF-071AD2F35D5B}" type="presParOf" srcId="{D0BB0830-1BC4-425C-B30C-55CB0AE60BCF}" destId="{7A917790-BFC6-419A-8E73-E36B659CD3E2}" srcOrd="4" destOrd="0" presId="urn:microsoft.com/office/officeart/2005/8/layout/vList6"/>
    <dgm:cxn modelId="{4DDFF00B-BB9C-4AFE-962D-ADAE947F9132}" type="presParOf" srcId="{7A917790-BFC6-419A-8E73-E36B659CD3E2}" destId="{68C725F5-0F1B-4E71-8229-C1F634903916}" srcOrd="0" destOrd="0" presId="urn:microsoft.com/office/officeart/2005/8/layout/vList6"/>
    <dgm:cxn modelId="{398C76B7-D4FC-4889-99B3-A3B2AFAA4F5A}" type="presParOf" srcId="{7A917790-BFC6-419A-8E73-E36B659CD3E2}" destId="{BC61EF08-6137-476B-A8B6-18BE4DCFEA9E}" srcOrd="1" destOrd="0" presId="urn:microsoft.com/office/officeart/2005/8/layout/vList6"/>
    <dgm:cxn modelId="{E7092775-C71A-4BA4-90FE-668ECDCABAB8}" type="presParOf" srcId="{D0BB0830-1BC4-425C-B30C-55CB0AE60BCF}" destId="{37F8E30F-4F45-4BA8-8642-2745976C801F}" srcOrd="5" destOrd="0" presId="urn:microsoft.com/office/officeart/2005/8/layout/vList6"/>
    <dgm:cxn modelId="{30B75C54-BC91-46EE-94D9-09CAF1313B53}" type="presParOf" srcId="{D0BB0830-1BC4-425C-B30C-55CB0AE60BCF}" destId="{7FC96F9C-373A-49FD-811D-6BE9FEE65528}" srcOrd="6" destOrd="0" presId="urn:microsoft.com/office/officeart/2005/8/layout/vList6"/>
    <dgm:cxn modelId="{EBFA4EC5-C17B-4098-BF32-82FFD56793A5}" type="presParOf" srcId="{7FC96F9C-373A-49FD-811D-6BE9FEE65528}" destId="{D5A81939-081E-415D-8B15-364222B17A34}" srcOrd="0" destOrd="0" presId="urn:microsoft.com/office/officeart/2005/8/layout/vList6"/>
    <dgm:cxn modelId="{04C03ABC-6F09-41D4-9CBE-178197D6CED0}" type="presParOf" srcId="{7FC96F9C-373A-49FD-811D-6BE9FEE65528}" destId="{CD06534B-BF3B-47DA-8D02-51A7F7FF6998}" srcOrd="1" destOrd="0" presId="urn:microsoft.com/office/officeart/2005/8/layout/vList6"/>
    <dgm:cxn modelId="{F7B9AB67-0E64-41A5-8637-49C8470FE03F}" type="presParOf" srcId="{D0BB0830-1BC4-425C-B30C-55CB0AE60BCF}" destId="{9B8FC32B-A304-43E3-9837-D5AC9F2C581B}" srcOrd="7" destOrd="0" presId="urn:microsoft.com/office/officeart/2005/8/layout/vList6"/>
    <dgm:cxn modelId="{87F26C4A-3C1D-482D-863F-E1E6A7E94809}" type="presParOf" srcId="{D0BB0830-1BC4-425C-B30C-55CB0AE60BCF}" destId="{5DB521DF-BD27-4C5A-BA52-8A599FFE2E60}" srcOrd="8" destOrd="0" presId="urn:microsoft.com/office/officeart/2005/8/layout/vList6"/>
    <dgm:cxn modelId="{C5B0E228-69C3-400E-88F8-D415578E0830}" type="presParOf" srcId="{5DB521DF-BD27-4C5A-BA52-8A599FFE2E60}" destId="{59B223D8-E367-46D8-B0C7-8219540174F0}" srcOrd="0" destOrd="0" presId="urn:microsoft.com/office/officeart/2005/8/layout/vList6"/>
    <dgm:cxn modelId="{3E4DD1EB-8C8D-4265-800C-0819533EEC3A}" type="presParOf" srcId="{5DB521DF-BD27-4C5A-BA52-8A599FFE2E60}" destId="{50D00191-BA1B-428F-BEB6-118836F8AFF0}" srcOrd="1" destOrd="0" presId="urn:microsoft.com/office/officeart/2005/8/layout/vList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F16530-BB75-4066-B3F6-D8CA0AF21158}" type="doc">
      <dgm:prSet loTypeId="urn:microsoft.com/office/officeart/2005/8/layout/cycle6" loCatId="relationship" qsTypeId="urn:microsoft.com/office/officeart/2005/8/quickstyle/simple4" qsCatId="simple" csTypeId="urn:microsoft.com/office/officeart/2005/8/colors/colorful3" csCatId="colorful" phldr="1"/>
      <dgm:spPr/>
      <dgm:t>
        <a:bodyPr/>
        <a:lstStyle/>
        <a:p>
          <a:endParaRPr lang="es-EC"/>
        </a:p>
      </dgm:t>
    </dgm:pt>
    <dgm:pt modelId="{A0B175E3-56EB-4671-B0D8-A5A259B92D15}">
      <dgm:prSet phldrT="[Texto]"/>
      <dgm:spPr/>
      <dgm:t>
        <a:bodyPr/>
        <a:lstStyle/>
        <a:p>
          <a:r>
            <a:rPr lang="es-EC" dirty="0" smtClean="0"/>
            <a:t>Demográficos</a:t>
          </a:r>
          <a:endParaRPr lang="es-EC" dirty="0"/>
        </a:p>
      </dgm:t>
    </dgm:pt>
    <dgm:pt modelId="{71B17909-6AAA-4130-A7DE-5C79F1F4ED68}" type="parTrans" cxnId="{547317D1-61BA-4D46-BE00-01846DAEC9F3}">
      <dgm:prSet/>
      <dgm:spPr/>
      <dgm:t>
        <a:bodyPr/>
        <a:lstStyle/>
        <a:p>
          <a:endParaRPr lang="es-EC"/>
        </a:p>
      </dgm:t>
    </dgm:pt>
    <dgm:pt modelId="{2A609DC7-A5F8-48FE-A403-095B6AA92767}" type="sibTrans" cxnId="{547317D1-61BA-4D46-BE00-01846DAEC9F3}">
      <dgm:prSet/>
      <dgm:spPr/>
      <dgm:t>
        <a:bodyPr/>
        <a:lstStyle/>
        <a:p>
          <a:endParaRPr lang="es-EC"/>
        </a:p>
      </dgm:t>
    </dgm:pt>
    <dgm:pt modelId="{D1A9F0F4-EACE-414E-94D3-0C7A57E49D88}">
      <dgm:prSet phldrT="[Texto]"/>
      <dgm:spPr/>
      <dgm:t>
        <a:bodyPr/>
        <a:lstStyle/>
        <a:p>
          <a:r>
            <a:rPr lang="es-EC" dirty="0" smtClean="0"/>
            <a:t>Políticos/Legales</a:t>
          </a:r>
          <a:endParaRPr lang="es-EC" dirty="0"/>
        </a:p>
      </dgm:t>
    </dgm:pt>
    <dgm:pt modelId="{429488C8-3F4A-4852-BCAF-C7C2558CDF79}" type="parTrans" cxnId="{38BA4859-5580-4C03-98CC-7588FF9400D3}">
      <dgm:prSet/>
      <dgm:spPr/>
      <dgm:t>
        <a:bodyPr/>
        <a:lstStyle/>
        <a:p>
          <a:endParaRPr lang="es-EC"/>
        </a:p>
      </dgm:t>
    </dgm:pt>
    <dgm:pt modelId="{A554B323-C54B-45D1-BA6D-2002180A5F28}" type="sibTrans" cxnId="{38BA4859-5580-4C03-98CC-7588FF9400D3}">
      <dgm:prSet/>
      <dgm:spPr/>
      <dgm:t>
        <a:bodyPr/>
        <a:lstStyle/>
        <a:p>
          <a:endParaRPr lang="es-EC"/>
        </a:p>
      </dgm:t>
    </dgm:pt>
    <dgm:pt modelId="{2C3A5AE5-9683-475F-BBF4-90A2DB2360C0}">
      <dgm:prSet phldrT="[Texto]"/>
      <dgm:spPr/>
      <dgm:t>
        <a:bodyPr/>
        <a:lstStyle/>
        <a:p>
          <a:r>
            <a:rPr lang="es-EC" dirty="0" smtClean="0"/>
            <a:t>Necesidades</a:t>
          </a:r>
          <a:endParaRPr lang="es-EC" dirty="0"/>
        </a:p>
      </dgm:t>
    </dgm:pt>
    <dgm:pt modelId="{E95379E1-3689-4A29-8BB7-F3C876AADD97}" type="parTrans" cxnId="{1FB4A88C-F8AD-4916-9A84-6BDA7AE5C1CB}">
      <dgm:prSet/>
      <dgm:spPr/>
      <dgm:t>
        <a:bodyPr/>
        <a:lstStyle/>
        <a:p>
          <a:endParaRPr lang="es-EC"/>
        </a:p>
      </dgm:t>
    </dgm:pt>
    <dgm:pt modelId="{F03C61F2-B2AD-41CE-907C-2BE2ABDA68D4}" type="sibTrans" cxnId="{1FB4A88C-F8AD-4916-9A84-6BDA7AE5C1CB}">
      <dgm:prSet/>
      <dgm:spPr/>
      <dgm:t>
        <a:bodyPr/>
        <a:lstStyle/>
        <a:p>
          <a:endParaRPr lang="es-EC"/>
        </a:p>
      </dgm:t>
    </dgm:pt>
    <dgm:pt modelId="{92D15B41-C2D9-4153-BA97-7DFB18AE09B9}">
      <dgm:prSet phldrT="[Texto]"/>
      <dgm:spPr/>
      <dgm:t>
        <a:bodyPr/>
        <a:lstStyle/>
        <a:p>
          <a:r>
            <a:rPr lang="es-EC" dirty="0" smtClean="0"/>
            <a:t>Tecnología</a:t>
          </a:r>
          <a:endParaRPr lang="es-EC" dirty="0"/>
        </a:p>
      </dgm:t>
    </dgm:pt>
    <dgm:pt modelId="{20EC5B70-A99E-40AC-8820-3373D0CAF1D1}" type="parTrans" cxnId="{F4D160AE-421B-4F74-9A4D-CE6A74CE91AF}">
      <dgm:prSet/>
      <dgm:spPr/>
      <dgm:t>
        <a:bodyPr/>
        <a:lstStyle/>
        <a:p>
          <a:endParaRPr lang="es-EC"/>
        </a:p>
      </dgm:t>
    </dgm:pt>
    <dgm:pt modelId="{6C686C9B-E236-4EEE-8202-624539F90D68}" type="sibTrans" cxnId="{F4D160AE-421B-4F74-9A4D-CE6A74CE91AF}">
      <dgm:prSet/>
      <dgm:spPr/>
      <dgm:t>
        <a:bodyPr/>
        <a:lstStyle/>
        <a:p>
          <a:endParaRPr lang="es-EC"/>
        </a:p>
      </dgm:t>
    </dgm:pt>
    <dgm:pt modelId="{C9F980BC-F66D-4F88-B66F-4289FA243C6D}">
      <dgm:prSet phldrT="[Texto]"/>
      <dgm:spPr/>
      <dgm:t>
        <a:bodyPr/>
        <a:lstStyle/>
        <a:p>
          <a:r>
            <a:rPr lang="es-EC" dirty="0" smtClean="0"/>
            <a:t>Grupo de compradores</a:t>
          </a:r>
          <a:endParaRPr lang="es-EC" dirty="0"/>
        </a:p>
      </dgm:t>
    </dgm:pt>
    <dgm:pt modelId="{7F90D2D3-9AD3-4972-9D4B-C89AC13CF45F}" type="parTrans" cxnId="{55C7E000-0626-427A-8ABB-E359DE3383B6}">
      <dgm:prSet/>
      <dgm:spPr/>
      <dgm:t>
        <a:bodyPr/>
        <a:lstStyle/>
        <a:p>
          <a:endParaRPr lang="es-EC"/>
        </a:p>
      </dgm:t>
    </dgm:pt>
    <dgm:pt modelId="{071C80C9-FF05-4B11-9395-806AF9847569}" type="sibTrans" cxnId="{55C7E000-0626-427A-8ABB-E359DE3383B6}">
      <dgm:prSet/>
      <dgm:spPr/>
      <dgm:t>
        <a:bodyPr/>
        <a:lstStyle/>
        <a:p>
          <a:endParaRPr lang="es-EC"/>
        </a:p>
      </dgm:t>
    </dgm:pt>
    <dgm:pt modelId="{004A33AE-1BCA-41C4-9BFE-9B65A86F3532}" type="pres">
      <dgm:prSet presAssocID="{3CF16530-BB75-4066-B3F6-D8CA0AF21158}" presName="cycle" presStyleCnt="0">
        <dgm:presLayoutVars>
          <dgm:dir/>
          <dgm:resizeHandles val="exact"/>
        </dgm:presLayoutVars>
      </dgm:prSet>
      <dgm:spPr/>
      <dgm:t>
        <a:bodyPr/>
        <a:lstStyle/>
        <a:p>
          <a:endParaRPr lang="es-EC"/>
        </a:p>
      </dgm:t>
    </dgm:pt>
    <dgm:pt modelId="{5525E9AB-9798-409C-AC1A-260CBAC5B3CE}" type="pres">
      <dgm:prSet presAssocID="{A0B175E3-56EB-4671-B0D8-A5A259B92D15}" presName="node" presStyleLbl="node1" presStyleIdx="0" presStyleCnt="5">
        <dgm:presLayoutVars>
          <dgm:bulletEnabled val="1"/>
        </dgm:presLayoutVars>
      </dgm:prSet>
      <dgm:spPr/>
      <dgm:t>
        <a:bodyPr/>
        <a:lstStyle/>
        <a:p>
          <a:endParaRPr lang="es-EC"/>
        </a:p>
      </dgm:t>
    </dgm:pt>
    <dgm:pt modelId="{D2FBB864-2778-4C8F-9EE0-710174E44D1D}" type="pres">
      <dgm:prSet presAssocID="{A0B175E3-56EB-4671-B0D8-A5A259B92D15}" presName="spNode" presStyleCnt="0"/>
      <dgm:spPr/>
    </dgm:pt>
    <dgm:pt modelId="{DDE2C5BB-7B9F-43B1-A146-780251381C78}" type="pres">
      <dgm:prSet presAssocID="{2A609DC7-A5F8-48FE-A403-095B6AA92767}" presName="sibTrans" presStyleLbl="sibTrans1D1" presStyleIdx="0" presStyleCnt="5"/>
      <dgm:spPr/>
      <dgm:t>
        <a:bodyPr/>
        <a:lstStyle/>
        <a:p>
          <a:endParaRPr lang="es-EC"/>
        </a:p>
      </dgm:t>
    </dgm:pt>
    <dgm:pt modelId="{CB1F55E4-E30C-4BD2-8485-62A8F1302810}" type="pres">
      <dgm:prSet presAssocID="{D1A9F0F4-EACE-414E-94D3-0C7A57E49D88}" presName="node" presStyleLbl="node1" presStyleIdx="1" presStyleCnt="5">
        <dgm:presLayoutVars>
          <dgm:bulletEnabled val="1"/>
        </dgm:presLayoutVars>
      </dgm:prSet>
      <dgm:spPr/>
      <dgm:t>
        <a:bodyPr/>
        <a:lstStyle/>
        <a:p>
          <a:endParaRPr lang="es-EC"/>
        </a:p>
      </dgm:t>
    </dgm:pt>
    <dgm:pt modelId="{E3CCBF77-265A-447A-AAC0-3482210BD84A}" type="pres">
      <dgm:prSet presAssocID="{D1A9F0F4-EACE-414E-94D3-0C7A57E49D88}" presName="spNode" presStyleCnt="0"/>
      <dgm:spPr/>
    </dgm:pt>
    <dgm:pt modelId="{23F0F625-F43F-4FEB-B77B-5DEA404ADC7C}" type="pres">
      <dgm:prSet presAssocID="{A554B323-C54B-45D1-BA6D-2002180A5F28}" presName="sibTrans" presStyleLbl="sibTrans1D1" presStyleIdx="1" presStyleCnt="5"/>
      <dgm:spPr/>
      <dgm:t>
        <a:bodyPr/>
        <a:lstStyle/>
        <a:p>
          <a:endParaRPr lang="es-EC"/>
        </a:p>
      </dgm:t>
    </dgm:pt>
    <dgm:pt modelId="{4579BADF-72CB-4E86-B7B8-EDCDDA6C1F7E}" type="pres">
      <dgm:prSet presAssocID="{2C3A5AE5-9683-475F-BBF4-90A2DB2360C0}" presName="node" presStyleLbl="node1" presStyleIdx="2" presStyleCnt="5">
        <dgm:presLayoutVars>
          <dgm:bulletEnabled val="1"/>
        </dgm:presLayoutVars>
      </dgm:prSet>
      <dgm:spPr/>
      <dgm:t>
        <a:bodyPr/>
        <a:lstStyle/>
        <a:p>
          <a:endParaRPr lang="es-EC"/>
        </a:p>
      </dgm:t>
    </dgm:pt>
    <dgm:pt modelId="{65ED13BB-EEF4-4AC1-98AE-77974280BE6B}" type="pres">
      <dgm:prSet presAssocID="{2C3A5AE5-9683-475F-BBF4-90A2DB2360C0}" presName="spNode" presStyleCnt="0"/>
      <dgm:spPr/>
    </dgm:pt>
    <dgm:pt modelId="{EA37659B-A4CB-498C-920D-B495DDCB1A61}" type="pres">
      <dgm:prSet presAssocID="{F03C61F2-B2AD-41CE-907C-2BE2ABDA68D4}" presName="sibTrans" presStyleLbl="sibTrans1D1" presStyleIdx="2" presStyleCnt="5"/>
      <dgm:spPr/>
      <dgm:t>
        <a:bodyPr/>
        <a:lstStyle/>
        <a:p>
          <a:endParaRPr lang="es-EC"/>
        </a:p>
      </dgm:t>
    </dgm:pt>
    <dgm:pt modelId="{1FDB6B70-BCAD-482E-9C6C-24D4E70A5422}" type="pres">
      <dgm:prSet presAssocID="{92D15B41-C2D9-4153-BA97-7DFB18AE09B9}" presName="node" presStyleLbl="node1" presStyleIdx="3" presStyleCnt="5">
        <dgm:presLayoutVars>
          <dgm:bulletEnabled val="1"/>
        </dgm:presLayoutVars>
      </dgm:prSet>
      <dgm:spPr/>
      <dgm:t>
        <a:bodyPr/>
        <a:lstStyle/>
        <a:p>
          <a:endParaRPr lang="es-EC"/>
        </a:p>
      </dgm:t>
    </dgm:pt>
    <dgm:pt modelId="{24180595-A73C-49E8-AACE-8E393C8191EF}" type="pres">
      <dgm:prSet presAssocID="{92D15B41-C2D9-4153-BA97-7DFB18AE09B9}" presName="spNode" presStyleCnt="0"/>
      <dgm:spPr/>
    </dgm:pt>
    <dgm:pt modelId="{3C26AF50-C9DC-418D-A584-C9AD3A6A4633}" type="pres">
      <dgm:prSet presAssocID="{6C686C9B-E236-4EEE-8202-624539F90D68}" presName="sibTrans" presStyleLbl="sibTrans1D1" presStyleIdx="3" presStyleCnt="5"/>
      <dgm:spPr/>
      <dgm:t>
        <a:bodyPr/>
        <a:lstStyle/>
        <a:p>
          <a:endParaRPr lang="es-EC"/>
        </a:p>
      </dgm:t>
    </dgm:pt>
    <dgm:pt modelId="{6151654E-6104-4BF2-ABC5-857AB6A36F82}" type="pres">
      <dgm:prSet presAssocID="{C9F980BC-F66D-4F88-B66F-4289FA243C6D}" presName="node" presStyleLbl="node1" presStyleIdx="4" presStyleCnt="5">
        <dgm:presLayoutVars>
          <dgm:bulletEnabled val="1"/>
        </dgm:presLayoutVars>
      </dgm:prSet>
      <dgm:spPr/>
      <dgm:t>
        <a:bodyPr/>
        <a:lstStyle/>
        <a:p>
          <a:endParaRPr lang="es-EC"/>
        </a:p>
      </dgm:t>
    </dgm:pt>
    <dgm:pt modelId="{581E0A5A-37D2-4BD6-B170-1AE55348C2DD}" type="pres">
      <dgm:prSet presAssocID="{C9F980BC-F66D-4F88-B66F-4289FA243C6D}" presName="spNode" presStyleCnt="0"/>
      <dgm:spPr/>
    </dgm:pt>
    <dgm:pt modelId="{E0E2AC15-3274-43F3-8F0A-5A8D3926EBB7}" type="pres">
      <dgm:prSet presAssocID="{071C80C9-FF05-4B11-9395-806AF9847569}" presName="sibTrans" presStyleLbl="sibTrans1D1" presStyleIdx="4" presStyleCnt="5"/>
      <dgm:spPr/>
      <dgm:t>
        <a:bodyPr/>
        <a:lstStyle/>
        <a:p>
          <a:endParaRPr lang="es-EC"/>
        </a:p>
      </dgm:t>
    </dgm:pt>
  </dgm:ptLst>
  <dgm:cxnLst>
    <dgm:cxn modelId="{2737AC1F-EB76-47E7-BAB8-D26164CBA656}" type="presOf" srcId="{2A609DC7-A5F8-48FE-A403-095B6AA92767}" destId="{DDE2C5BB-7B9F-43B1-A146-780251381C78}" srcOrd="0" destOrd="0" presId="urn:microsoft.com/office/officeart/2005/8/layout/cycle6"/>
    <dgm:cxn modelId="{CA85F76E-D252-4354-A4F1-1824435A8010}" type="presOf" srcId="{D1A9F0F4-EACE-414E-94D3-0C7A57E49D88}" destId="{CB1F55E4-E30C-4BD2-8485-62A8F1302810}" srcOrd="0" destOrd="0" presId="urn:microsoft.com/office/officeart/2005/8/layout/cycle6"/>
    <dgm:cxn modelId="{342666DA-0511-4153-BF1C-AF7430543FC8}" type="presOf" srcId="{3CF16530-BB75-4066-B3F6-D8CA0AF21158}" destId="{004A33AE-1BCA-41C4-9BFE-9B65A86F3532}" srcOrd="0" destOrd="0" presId="urn:microsoft.com/office/officeart/2005/8/layout/cycle6"/>
    <dgm:cxn modelId="{55C7E000-0626-427A-8ABB-E359DE3383B6}" srcId="{3CF16530-BB75-4066-B3F6-D8CA0AF21158}" destId="{C9F980BC-F66D-4F88-B66F-4289FA243C6D}" srcOrd="4" destOrd="0" parTransId="{7F90D2D3-9AD3-4972-9D4B-C89AC13CF45F}" sibTransId="{071C80C9-FF05-4B11-9395-806AF9847569}"/>
    <dgm:cxn modelId="{B6797B03-8073-4AD9-AE15-A6270538D16A}" type="presOf" srcId="{071C80C9-FF05-4B11-9395-806AF9847569}" destId="{E0E2AC15-3274-43F3-8F0A-5A8D3926EBB7}" srcOrd="0" destOrd="0" presId="urn:microsoft.com/office/officeart/2005/8/layout/cycle6"/>
    <dgm:cxn modelId="{ACA5A325-2FD2-4BFD-A3F1-2C71D9AD2235}" type="presOf" srcId="{6C686C9B-E236-4EEE-8202-624539F90D68}" destId="{3C26AF50-C9DC-418D-A584-C9AD3A6A4633}" srcOrd="0" destOrd="0" presId="urn:microsoft.com/office/officeart/2005/8/layout/cycle6"/>
    <dgm:cxn modelId="{38BA4859-5580-4C03-98CC-7588FF9400D3}" srcId="{3CF16530-BB75-4066-B3F6-D8CA0AF21158}" destId="{D1A9F0F4-EACE-414E-94D3-0C7A57E49D88}" srcOrd="1" destOrd="0" parTransId="{429488C8-3F4A-4852-BCAF-C7C2558CDF79}" sibTransId="{A554B323-C54B-45D1-BA6D-2002180A5F28}"/>
    <dgm:cxn modelId="{DEEE0DA9-4D4D-4F43-BD1A-273484A9E986}" type="presOf" srcId="{A0B175E3-56EB-4671-B0D8-A5A259B92D15}" destId="{5525E9AB-9798-409C-AC1A-260CBAC5B3CE}" srcOrd="0" destOrd="0" presId="urn:microsoft.com/office/officeart/2005/8/layout/cycle6"/>
    <dgm:cxn modelId="{5BAFCB43-A08C-4617-91D1-BBF0FFC403B4}" type="presOf" srcId="{92D15B41-C2D9-4153-BA97-7DFB18AE09B9}" destId="{1FDB6B70-BCAD-482E-9C6C-24D4E70A5422}" srcOrd="0" destOrd="0" presId="urn:microsoft.com/office/officeart/2005/8/layout/cycle6"/>
    <dgm:cxn modelId="{E7AA3787-0AB9-4ADC-806A-FEEB6E261823}" type="presOf" srcId="{A554B323-C54B-45D1-BA6D-2002180A5F28}" destId="{23F0F625-F43F-4FEB-B77B-5DEA404ADC7C}" srcOrd="0" destOrd="0" presId="urn:microsoft.com/office/officeart/2005/8/layout/cycle6"/>
    <dgm:cxn modelId="{99741852-87D3-4B8D-AD62-D5FCB8E59A18}" type="presOf" srcId="{2C3A5AE5-9683-475F-BBF4-90A2DB2360C0}" destId="{4579BADF-72CB-4E86-B7B8-EDCDDA6C1F7E}" srcOrd="0" destOrd="0" presId="urn:microsoft.com/office/officeart/2005/8/layout/cycle6"/>
    <dgm:cxn modelId="{48FED14F-63BA-4DF4-BC86-AC6A9FC86535}" type="presOf" srcId="{F03C61F2-B2AD-41CE-907C-2BE2ABDA68D4}" destId="{EA37659B-A4CB-498C-920D-B495DDCB1A61}" srcOrd="0" destOrd="0" presId="urn:microsoft.com/office/officeart/2005/8/layout/cycle6"/>
    <dgm:cxn modelId="{1FB4A88C-F8AD-4916-9A84-6BDA7AE5C1CB}" srcId="{3CF16530-BB75-4066-B3F6-D8CA0AF21158}" destId="{2C3A5AE5-9683-475F-BBF4-90A2DB2360C0}" srcOrd="2" destOrd="0" parTransId="{E95379E1-3689-4A29-8BB7-F3C876AADD97}" sibTransId="{F03C61F2-B2AD-41CE-907C-2BE2ABDA68D4}"/>
    <dgm:cxn modelId="{F4D160AE-421B-4F74-9A4D-CE6A74CE91AF}" srcId="{3CF16530-BB75-4066-B3F6-D8CA0AF21158}" destId="{92D15B41-C2D9-4153-BA97-7DFB18AE09B9}" srcOrd="3" destOrd="0" parTransId="{20EC5B70-A99E-40AC-8820-3373D0CAF1D1}" sibTransId="{6C686C9B-E236-4EEE-8202-624539F90D68}"/>
    <dgm:cxn modelId="{1D63410A-2B45-46F4-A692-E7E2F87B9D9B}" type="presOf" srcId="{C9F980BC-F66D-4F88-B66F-4289FA243C6D}" destId="{6151654E-6104-4BF2-ABC5-857AB6A36F82}" srcOrd="0" destOrd="0" presId="urn:microsoft.com/office/officeart/2005/8/layout/cycle6"/>
    <dgm:cxn modelId="{547317D1-61BA-4D46-BE00-01846DAEC9F3}" srcId="{3CF16530-BB75-4066-B3F6-D8CA0AF21158}" destId="{A0B175E3-56EB-4671-B0D8-A5A259B92D15}" srcOrd="0" destOrd="0" parTransId="{71B17909-6AAA-4130-A7DE-5C79F1F4ED68}" sibTransId="{2A609DC7-A5F8-48FE-A403-095B6AA92767}"/>
    <dgm:cxn modelId="{8EAC6625-A59A-4146-B391-4F600C750BE0}" type="presParOf" srcId="{004A33AE-1BCA-41C4-9BFE-9B65A86F3532}" destId="{5525E9AB-9798-409C-AC1A-260CBAC5B3CE}" srcOrd="0" destOrd="0" presId="urn:microsoft.com/office/officeart/2005/8/layout/cycle6"/>
    <dgm:cxn modelId="{95F3B313-40AE-451C-855B-CF234B95CED3}" type="presParOf" srcId="{004A33AE-1BCA-41C4-9BFE-9B65A86F3532}" destId="{D2FBB864-2778-4C8F-9EE0-710174E44D1D}" srcOrd="1" destOrd="0" presId="urn:microsoft.com/office/officeart/2005/8/layout/cycle6"/>
    <dgm:cxn modelId="{242484BE-EDD4-4DE5-B52D-7CC41657D771}" type="presParOf" srcId="{004A33AE-1BCA-41C4-9BFE-9B65A86F3532}" destId="{DDE2C5BB-7B9F-43B1-A146-780251381C78}" srcOrd="2" destOrd="0" presId="urn:microsoft.com/office/officeart/2005/8/layout/cycle6"/>
    <dgm:cxn modelId="{A1C79F69-D518-49E6-9E99-50DE7B4A49FA}" type="presParOf" srcId="{004A33AE-1BCA-41C4-9BFE-9B65A86F3532}" destId="{CB1F55E4-E30C-4BD2-8485-62A8F1302810}" srcOrd="3" destOrd="0" presId="urn:microsoft.com/office/officeart/2005/8/layout/cycle6"/>
    <dgm:cxn modelId="{E4D70410-02DD-4285-8815-3D3888259331}" type="presParOf" srcId="{004A33AE-1BCA-41C4-9BFE-9B65A86F3532}" destId="{E3CCBF77-265A-447A-AAC0-3482210BD84A}" srcOrd="4" destOrd="0" presId="urn:microsoft.com/office/officeart/2005/8/layout/cycle6"/>
    <dgm:cxn modelId="{085F94D1-C320-4797-9363-DA06119196E5}" type="presParOf" srcId="{004A33AE-1BCA-41C4-9BFE-9B65A86F3532}" destId="{23F0F625-F43F-4FEB-B77B-5DEA404ADC7C}" srcOrd="5" destOrd="0" presId="urn:microsoft.com/office/officeart/2005/8/layout/cycle6"/>
    <dgm:cxn modelId="{2D104EBD-73C0-4913-9192-9C2C1D988120}" type="presParOf" srcId="{004A33AE-1BCA-41C4-9BFE-9B65A86F3532}" destId="{4579BADF-72CB-4E86-B7B8-EDCDDA6C1F7E}" srcOrd="6" destOrd="0" presId="urn:microsoft.com/office/officeart/2005/8/layout/cycle6"/>
    <dgm:cxn modelId="{63188F46-A393-4410-8ACA-9A50EDCB4ED8}" type="presParOf" srcId="{004A33AE-1BCA-41C4-9BFE-9B65A86F3532}" destId="{65ED13BB-EEF4-4AC1-98AE-77974280BE6B}" srcOrd="7" destOrd="0" presId="urn:microsoft.com/office/officeart/2005/8/layout/cycle6"/>
    <dgm:cxn modelId="{192D0DCA-B518-4753-BE4F-1E32173A42B2}" type="presParOf" srcId="{004A33AE-1BCA-41C4-9BFE-9B65A86F3532}" destId="{EA37659B-A4CB-498C-920D-B495DDCB1A61}" srcOrd="8" destOrd="0" presId="urn:microsoft.com/office/officeart/2005/8/layout/cycle6"/>
    <dgm:cxn modelId="{B7A2ECB1-B6A0-4AB3-940F-3B34FB1D25E0}" type="presParOf" srcId="{004A33AE-1BCA-41C4-9BFE-9B65A86F3532}" destId="{1FDB6B70-BCAD-482E-9C6C-24D4E70A5422}" srcOrd="9" destOrd="0" presId="urn:microsoft.com/office/officeart/2005/8/layout/cycle6"/>
    <dgm:cxn modelId="{6B631B79-A56D-46D2-910E-DEE4CD83F967}" type="presParOf" srcId="{004A33AE-1BCA-41C4-9BFE-9B65A86F3532}" destId="{24180595-A73C-49E8-AACE-8E393C8191EF}" srcOrd="10" destOrd="0" presId="urn:microsoft.com/office/officeart/2005/8/layout/cycle6"/>
    <dgm:cxn modelId="{E732DB92-970D-4DC5-A931-8473AED1C59B}" type="presParOf" srcId="{004A33AE-1BCA-41C4-9BFE-9B65A86F3532}" destId="{3C26AF50-C9DC-418D-A584-C9AD3A6A4633}" srcOrd="11" destOrd="0" presId="urn:microsoft.com/office/officeart/2005/8/layout/cycle6"/>
    <dgm:cxn modelId="{5057BA83-BA79-4A4F-BDCB-FE027F716C87}" type="presParOf" srcId="{004A33AE-1BCA-41C4-9BFE-9B65A86F3532}" destId="{6151654E-6104-4BF2-ABC5-857AB6A36F82}" srcOrd="12" destOrd="0" presId="urn:microsoft.com/office/officeart/2005/8/layout/cycle6"/>
    <dgm:cxn modelId="{59677015-5EA7-45A1-A267-F7834A419A17}" type="presParOf" srcId="{004A33AE-1BCA-41C4-9BFE-9B65A86F3532}" destId="{581E0A5A-37D2-4BD6-B170-1AE55348C2DD}" srcOrd="13" destOrd="0" presId="urn:microsoft.com/office/officeart/2005/8/layout/cycle6"/>
    <dgm:cxn modelId="{6F2675D4-0E1E-46BB-8619-B6FB70AC43ED}" type="presParOf" srcId="{004A33AE-1BCA-41C4-9BFE-9B65A86F3532}" destId="{E0E2AC15-3274-43F3-8F0A-5A8D3926EBB7}" srcOrd="14" destOrd="0" presId="urn:microsoft.com/office/officeart/2005/8/layout/cycle6"/>
  </dgm:cxnLst>
  <dgm:bg/>
  <dgm:whole/>
  <dgm:extLst>
    <a:ext uri="http://schemas.microsoft.com/office/drawing/2008/diagram">
      <dsp:dataModelExt xmlns=""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196C7C5-A9E3-43BC-8384-E8E05872680C}" type="doc">
      <dgm:prSet loTypeId="urn:microsoft.com/office/officeart/2005/8/layout/vList4" loCatId="list" qsTypeId="urn:microsoft.com/office/officeart/2005/8/quickstyle/simple1" qsCatId="simple" csTypeId="urn:microsoft.com/office/officeart/2005/8/colors/colorful4" csCatId="colorful" phldr="1"/>
      <dgm:spPr/>
      <dgm:t>
        <a:bodyPr/>
        <a:lstStyle/>
        <a:p>
          <a:endParaRPr lang="es-EC"/>
        </a:p>
      </dgm:t>
    </dgm:pt>
    <dgm:pt modelId="{C3CCD2B2-587B-4A68-8A4E-6B4928E4D501}">
      <dgm:prSet phldrT="[Texto]"/>
      <dgm:spPr/>
      <dgm:t>
        <a:bodyPr/>
        <a:lstStyle/>
        <a:p>
          <a:r>
            <a:rPr lang="es-EC" dirty="0" smtClean="0"/>
            <a:t>Plaza</a:t>
          </a:r>
          <a:endParaRPr lang="es-EC" dirty="0"/>
        </a:p>
      </dgm:t>
    </dgm:pt>
    <dgm:pt modelId="{B4A9A572-F3E9-43FF-8607-3593648AE890}" type="parTrans" cxnId="{11F5DB2C-AF72-4935-90A6-C2A93EF946FF}">
      <dgm:prSet/>
      <dgm:spPr/>
      <dgm:t>
        <a:bodyPr/>
        <a:lstStyle/>
        <a:p>
          <a:endParaRPr lang="es-EC"/>
        </a:p>
      </dgm:t>
    </dgm:pt>
    <dgm:pt modelId="{8BEF3699-B51C-467D-A890-39D3E2037698}" type="sibTrans" cxnId="{11F5DB2C-AF72-4935-90A6-C2A93EF946FF}">
      <dgm:prSet/>
      <dgm:spPr/>
      <dgm:t>
        <a:bodyPr/>
        <a:lstStyle/>
        <a:p>
          <a:endParaRPr lang="es-EC"/>
        </a:p>
      </dgm:t>
    </dgm:pt>
    <dgm:pt modelId="{1367E877-5345-4FC0-8136-7186C7B6CB55}">
      <dgm:prSet phldrT="[Texto]"/>
      <dgm:spPr/>
      <dgm:t>
        <a:bodyPr/>
        <a:lstStyle/>
        <a:p>
          <a:r>
            <a:rPr lang="es-EC" dirty="0" smtClean="0"/>
            <a:t>Se ubicará en el edificio Samborondón Plaza.</a:t>
          </a:r>
          <a:endParaRPr lang="es-EC" dirty="0"/>
        </a:p>
      </dgm:t>
    </dgm:pt>
    <dgm:pt modelId="{3E017A23-AE89-4CD6-A441-5A7D4BF6703D}" type="parTrans" cxnId="{E275E0CA-CF5D-46EF-AB0E-C96A98A65C7E}">
      <dgm:prSet/>
      <dgm:spPr/>
      <dgm:t>
        <a:bodyPr/>
        <a:lstStyle/>
        <a:p>
          <a:endParaRPr lang="es-EC"/>
        </a:p>
      </dgm:t>
    </dgm:pt>
    <dgm:pt modelId="{32D40017-D055-425D-81A4-B2F98E6A6B05}" type="sibTrans" cxnId="{E275E0CA-CF5D-46EF-AB0E-C96A98A65C7E}">
      <dgm:prSet/>
      <dgm:spPr/>
      <dgm:t>
        <a:bodyPr/>
        <a:lstStyle/>
        <a:p>
          <a:endParaRPr lang="es-EC"/>
        </a:p>
      </dgm:t>
    </dgm:pt>
    <dgm:pt modelId="{237E5533-AD56-48CE-AF4B-5045BDFAA079}">
      <dgm:prSet phldrT="[Texto]"/>
      <dgm:spPr/>
      <dgm:t>
        <a:bodyPr/>
        <a:lstStyle/>
        <a:p>
          <a:pPr algn="l"/>
          <a:r>
            <a:rPr lang="es-EC" dirty="0" smtClean="0"/>
            <a:t>Personas</a:t>
          </a:r>
          <a:endParaRPr lang="es-EC" dirty="0"/>
        </a:p>
      </dgm:t>
    </dgm:pt>
    <dgm:pt modelId="{5E7B72CC-374D-405D-8128-C6B79C6D1549}" type="parTrans" cxnId="{A314A91D-CE54-4AA3-A250-A51315F74CB6}">
      <dgm:prSet/>
      <dgm:spPr/>
      <dgm:t>
        <a:bodyPr/>
        <a:lstStyle/>
        <a:p>
          <a:endParaRPr lang="es-EC"/>
        </a:p>
      </dgm:t>
    </dgm:pt>
    <dgm:pt modelId="{F11C7116-0E2C-40D4-A35E-14D9B353E358}" type="sibTrans" cxnId="{A314A91D-CE54-4AA3-A250-A51315F74CB6}">
      <dgm:prSet/>
      <dgm:spPr/>
      <dgm:t>
        <a:bodyPr/>
        <a:lstStyle/>
        <a:p>
          <a:endParaRPr lang="es-EC"/>
        </a:p>
      </dgm:t>
    </dgm:pt>
    <dgm:pt modelId="{9BA09521-1450-4B92-B789-92F2341B7B5E}">
      <dgm:prSet phldrT="[Texto]"/>
      <dgm:spPr/>
      <dgm:t>
        <a:bodyPr/>
        <a:lstStyle/>
        <a:p>
          <a:pPr algn="just"/>
          <a:r>
            <a:rPr lang="es-EC" dirty="0" smtClean="0"/>
            <a:t>Padres y madres de familia con hijos desde los 3 meses hasta los 4 años de edad; y mujeres en estado de gestación.</a:t>
          </a:r>
          <a:endParaRPr lang="es-EC" dirty="0"/>
        </a:p>
      </dgm:t>
    </dgm:pt>
    <dgm:pt modelId="{88FA8A37-2763-47CA-8BDF-CDD057BBC193}" type="parTrans" cxnId="{E06045B2-EDB9-45AA-9250-49DC7953010C}">
      <dgm:prSet/>
      <dgm:spPr/>
      <dgm:t>
        <a:bodyPr/>
        <a:lstStyle/>
        <a:p>
          <a:endParaRPr lang="es-EC"/>
        </a:p>
      </dgm:t>
    </dgm:pt>
    <dgm:pt modelId="{287D1E76-B289-4630-81E6-AD9911DFE9AE}" type="sibTrans" cxnId="{E06045B2-EDB9-45AA-9250-49DC7953010C}">
      <dgm:prSet/>
      <dgm:spPr/>
      <dgm:t>
        <a:bodyPr/>
        <a:lstStyle/>
        <a:p>
          <a:endParaRPr lang="es-EC"/>
        </a:p>
      </dgm:t>
    </dgm:pt>
    <dgm:pt modelId="{3D12D47F-5303-453C-945D-0B7D1DE1A18F}" type="pres">
      <dgm:prSet presAssocID="{9196C7C5-A9E3-43BC-8384-E8E05872680C}" presName="linear" presStyleCnt="0">
        <dgm:presLayoutVars>
          <dgm:dir/>
          <dgm:resizeHandles val="exact"/>
        </dgm:presLayoutVars>
      </dgm:prSet>
      <dgm:spPr/>
      <dgm:t>
        <a:bodyPr/>
        <a:lstStyle/>
        <a:p>
          <a:endParaRPr lang="es-EC"/>
        </a:p>
      </dgm:t>
    </dgm:pt>
    <dgm:pt modelId="{AEE6082C-D821-4B2E-B990-65EE4D8B1A04}" type="pres">
      <dgm:prSet presAssocID="{C3CCD2B2-587B-4A68-8A4E-6B4928E4D501}" presName="comp" presStyleCnt="0"/>
      <dgm:spPr/>
    </dgm:pt>
    <dgm:pt modelId="{9E258E7C-A18A-4E26-9B44-5B8EF2B41AC0}" type="pres">
      <dgm:prSet presAssocID="{C3CCD2B2-587B-4A68-8A4E-6B4928E4D501}" presName="box" presStyleLbl="node1" presStyleIdx="0" presStyleCnt="2"/>
      <dgm:spPr/>
      <dgm:t>
        <a:bodyPr/>
        <a:lstStyle/>
        <a:p>
          <a:endParaRPr lang="es-EC"/>
        </a:p>
      </dgm:t>
    </dgm:pt>
    <dgm:pt modelId="{0C174FE9-A76B-4019-AEB6-A862870082D3}" type="pres">
      <dgm:prSet presAssocID="{C3CCD2B2-587B-4A68-8A4E-6B4928E4D501}" presName="img" presStyleLbl="fgImgPlace1" presStyleIdx="0" presStyleCnt="2"/>
      <dgm:spPr>
        <a:blipFill rotWithShape="0">
          <a:blip xmlns:r="http://schemas.openxmlformats.org/officeDocument/2006/relationships" r:embed="rId1"/>
          <a:stretch>
            <a:fillRect/>
          </a:stretch>
        </a:blipFill>
      </dgm:spPr>
    </dgm:pt>
    <dgm:pt modelId="{C1AD23AB-1318-44BA-A60D-0E55CF07FC9B}" type="pres">
      <dgm:prSet presAssocID="{C3CCD2B2-587B-4A68-8A4E-6B4928E4D501}" presName="text" presStyleLbl="node1" presStyleIdx="0" presStyleCnt="2">
        <dgm:presLayoutVars>
          <dgm:bulletEnabled val="1"/>
        </dgm:presLayoutVars>
      </dgm:prSet>
      <dgm:spPr/>
      <dgm:t>
        <a:bodyPr/>
        <a:lstStyle/>
        <a:p>
          <a:endParaRPr lang="es-EC"/>
        </a:p>
      </dgm:t>
    </dgm:pt>
    <dgm:pt modelId="{2B5BD5FB-DC02-4332-881B-AF41001766CB}" type="pres">
      <dgm:prSet presAssocID="{8BEF3699-B51C-467D-A890-39D3E2037698}" presName="spacer" presStyleCnt="0"/>
      <dgm:spPr/>
    </dgm:pt>
    <dgm:pt modelId="{56DE8C26-6DC7-4BB8-8B74-0FDF4490079D}" type="pres">
      <dgm:prSet presAssocID="{237E5533-AD56-48CE-AF4B-5045BDFAA079}" presName="comp" presStyleCnt="0"/>
      <dgm:spPr/>
    </dgm:pt>
    <dgm:pt modelId="{C89FEC99-815B-4C6B-992B-64309A12BD54}" type="pres">
      <dgm:prSet presAssocID="{237E5533-AD56-48CE-AF4B-5045BDFAA079}" presName="box" presStyleLbl="node1" presStyleIdx="1" presStyleCnt="2"/>
      <dgm:spPr/>
      <dgm:t>
        <a:bodyPr/>
        <a:lstStyle/>
        <a:p>
          <a:endParaRPr lang="es-EC"/>
        </a:p>
      </dgm:t>
    </dgm:pt>
    <dgm:pt modelId="{0729EA39-2544-443A-8E27-8CF980768381}" type="pres">
      <dgm:prSet presAssocID="{237E5533-AD56-48CE-AF4B-5045BDFAA079}" presName="img" presStyleLbl="fgImgPlace1" presStyleIdx="1" presStyleCnt="2" custScaleY="104481"/>
      <dgm:spPr>
        <a:blipFill rotWithShape="0">
          <a:blip xmlns:r="http://schemas.openxmlformats.org/officeDocument/2006/relationships" r:embed="rId2"/>
          <a:stretch>
            <a:fillRect/>
          </a:stretch>
        </a:blipFill>
      </dgm:spPr>
    </dgm:pt>
    <dgm:pt modelId="{5BC12EE6-7309-4CEC-AFB2-B3607532B7C8}" type="pres">
      <dgm:prSet presAssocID="{237E5533-AD56-48CE-AF4B-5045BDFAA079}" presName="text" presStyleLbl="node1" presStyleIdx="1" presStyleCnt="2">
        <dgm:presLayoutVars>
          <dgm:bulletEnabled val="1"/>
        </dgm:presLayoutVars>
      </dgm:prSet>
      <dgm:spPr/>
      <dgm:t>
        <a:bodyPr/>
        <a:lstStyle/>
        <a:p>
          <a:endParaRPr lang="es-EC"/>
        </a:p>
      </dgm:t>
    </dgm:pt>
  </dgm:ptLst>
  <dgm:cxnLst>
    <dgm:cxn modelId="{E275E0CA-CF5D-46EF-AB0E-C96A98A65C7E}" srcId="{C3CCD2B2-587B-4A68-8A4E-6B4928E4D501}" destId="{1367E877-5345-4FC0-8136-7186C7B6CB55}" srcOrd="0" destOrd="0" parTransId="{3E017A23-AE89-4CD6-A441-5A7D4BF6703D}" sibTransId="{32D40017-D055-425D-81A4-B2F98E6A6B05}"/>
    <dgm:cxn modelId="{E06045B2-EDB9-45AA-9250-49DC7953010C}" srcId="{237E5533-AD56-48CE-AF4B-5045BDFAA079}" destId="{9BA09521-1450-4B92-B789-92F2341B7B5E}" srcOrd="0" destOrd="0" parTransId="{88FA8A37-2763-47CA-8BDF-CDD057BBC193}" sibTransId="{287D1E76-B289-4630-81E6-AD9911DFE9AE}"/>
    <dgm:cxn modelId="{D03E511E-E0CE-4DAD-B7B1-F484EDC43933}" type="presOf" srcId="{9196C7C5-A9E3-43BC-8384-E8E05872680C}" destId="{3D12D47F-5303-453C-945D-0B7D1DE1A18F}" srcOrd="0" destOrd="0" presId="urn:microsoft.com/office/officeart/2005/8/layout/vList4"/>
    <dgm:cxn modelId="{11F5DB2C-AF72-4935-90A6-C2A93EF946FF}" srcId="{9196C7C5-A9E3-43BC-8384-E8E05872680C}" destId="{C3CCD2B2-587B-4A68-8A4E-6B4928E4D501}" srcOrd="0" destOrd="0" parTransId="{B4A9A572-F3E9-43FF-8607-3593648AE890}" sibTransId="{8BEF3699-B51C-467D-A890-39D3E2037698}"/>
    <dgm:cxn modelId="{42351605-2959-47A7-B58F-E6328EA6CF1E}" type="presOf" srcId="{9BA09521-1450-4B92-B789-92F2341B7B5E}" destId="{5BC12EE6-7309-4CEC-AFB2-B3607532B7C8}" srcOrd="1" destOrd="1" presId="urn:microsoft.com/office/officeart/2005/8/layout/vList4"/>
    <dgm:cxn modelId="{EE95C5B6-D308-4581-B5C8-03D1BDAD0641}" type="presOf" srcId="{1367E877-5345-4FC0-8136-7186C7B6CB55}" destId="{C1AD23AB-1318-44BA-A60D-0E55CF07FC9B}" srcOrd="1" destOrd="1" presId="urn:microsoft.com/office/officeart/2005/8/layout/vList4"/>
    <dgm:cxn modelId="{19CADF41-C8EC-4276-8710-EA81DC943806}" type="presOf" srcId="{9BA09521-1450-4B92-B789-92F2341B7B5E}" destId="{C89FEC99-815B-4C6B-992B-64309A12BD54}" srcOrd="0" destOrd="1" presId="urn:microsoft.com/office/officeart/2005/8/layout/vList4"/>
    <dgm:cxn modelId="{285AD846-F102-4419-A747-C68D6A9D1B52}" type="presOf" srcId="{C3CCD2B2-587B-4A68-8A4E-6B4928E4D501}" destId="{9E258E7C-A18A-4E26-9B44-5B8EF2B41AC0}" srcOrd="0" destOrd="0" presId="urn:microsoft.com/office/officeart/2005/8/layout/vList4"/>
    <dgm:cxn modelId="{A314A91D-CE54-4AA3-A250-A51315F74CB6}" srcId="{9196C7C5-A9E3-43BC-8384-E8E05872680C}" destId="{237E5533-AD56-48CE-AF4B-5045BDFAA079}" srcOrd="1" destOrd="0" parTransId="{5E7B72CC-374D-405D-8128-C6B79C6D1549}" sibTransId="{F11C7116-0E2C-40D4-A35E-14D9B353E358}"/>
    <dgm:cxn modelId="{A770B65C-C42C-4755-8B0F-E05415983715}" type="presOf" srcId="{237E5533-AD56-48CE-AF4B-5045BDFAA079}" destId="{5BC12EE6-7309-4CEC-AFB2-B3607532B7C8}" srcOrd="1" destOrd="0" presId="urn:microsoft.com/office/officeart/2005/8/layout/vList4"/>
    <dgm:cxn modelId="{1CEE079C-85A3-40F5-9B93-5AE0B613D01C}" type="presOf" srcId="{237E5533-AD56-48CE-AF4B-5045BDFAA079}" destId="{C89FEC99-815B-4C6B-992B-64309A12BD54}" srcOrd="0" destOrd="0" presId="urn:microsoft.com/office/officeart/2005/8/layout/vList4"/>
    <dgm:cxn modelId="{BEE082BC-D699-4AB5-8F99-AFD3C24752EA}" type="presOf" srcId="{1367E877-5345-4FC0-8136-7186C7B6CB55}" destId="{9E258E7C-A18A-4E26-9B44-5B8EF2B41AC0}" srcOrd="0" destOrd="1" presId="urn:microsoft.com/office/officeart/2005/8/layout/vList4"/>
    <dgm:cxn modelId="{9B4A6CE5-078D-4A9B-94D3-EB89B972BD79}" type="presOf" srcId="{C3CCD2B2-587B-4A68-8A4E-6B4928E4D501}" destId="{C1AD23AB-1318-44BA-A60D-0E55CF07FC9B}" srcOrd="1" destOrd="0" presId="urn:microsoft.com/office/officeart/2005/8/layout/vList4"/>
    <dgm:cxn modelId="{3353B37E-4D43-45F2-B23B-163F909DB1FE}" type="presParOf" srcId="{3D12D47F-5303-453C-945D-0B7D1DE1A18F}" destId="{AEE6082C-D821-4B2E-B990-65EE4D8B1A04}" srcOrd="0" destOrd="0" presId="urn:microsoft.com/office/officeart/2005/8/layout/vList4"/>
    <dgm:cxn modelId="{C496833B-6F8D-44EA-BC40-7F770BD6BACB}" type="presParOf" srcId="{AEE6082C-D821-4B2E-B990-65EE4D8B1A04}" destId="{9E258E7C-A18A-4E26-9B44-5B8EF2B41AC0}" srcOrd="0" destOrd="0" presId="urn:microsoft.com/office/officeart/2005/8/layout/vList4"/>
    <dgm:cxn modelId="{0BC00080-8CFD-43AF-929B-C5C4E449328A}" type="presParOf" srcId="{AEE6082C-D821-4B2E-B990-65EE4D8B1A04}" destId="{0C174FE9-A76B-4019-AEB6-A862870082D3}" srcOrd="1" destOrd="0" presId="urn:microsoft.com/office/officeart/2005/8/layout/vList4"/>
    <dgm:cxn modelId="{EE236414-25ED-45C3-A6B3-528EEA06733D}" type="presParOf" srcId="{AEE6082C-D821-4B2E-B990-65EE4D8B1A04}" destId="{C1AD23AB-1318-44BA-A60D-0E55CF07FC9B}" srcOrd="2" destOrd="0" presId="urn:microsoft.com/office/officeart/2005/8/layout/vList4"/>
    <dgm:cxn modelId="{5989E383-B160-45CB-AE1C-07E9B02CF736}" type="presParOf" srcId="{3D12D47F-5303-453C-945D-0B7D1DE1A18F}" destId="{2B5BD5FB-DC02-4332-881B-AF41001766CB}" srcOrd="1" destOrd="0" presId="urn:microsoft.com/office/officeart/2005/8/layout/vList4"/>
    <dgm:cxn modelId="{FADE737E-00A5-43B7-8D15-DEE1E4191369}" type="presParOf" srcId="{3D12D47F-5303-453C-945D-0B7D1DE1A18F}" destId="{56DE8C26-6DC7-4BB8-8B74-0FDF4490079D}" srcOrd="2" destOrd="0" presId="urn:microsoft.com/office/officeart/2005/8/layout/vList4"/>
    <dgm:cxn modelId="{34AF928A-3AF3-4385-865F-E2CAED2969B2}" type="presParOf" srcId="{56DE8C26-6DC7-4BB8-8B74-0FDF4490079D}" destId="{C89FEC99-815B-4C6B-992B-64309A12BD54}" srcOrd="0" destOrd="0" presId="urn:microsoft.com/office/officeart/2005/8/layout/vList4"/>
    <dgm:cxn modelId="{C059FD92-A386-4CCD-9077-41F4FCEA7A1A}" type="presParOf" srcId="{56DE8C26-6DC7-4BB8-8B74-0FDF4490079D}" destId="{0729EA39-2544-443A-8E27-8CF980768381}" srcOrd="1" destOrd="0" presId="urn:microsoft.com/office/officeart/2005/8/layout/vList4"/>
    <dgm:cxn modelId="{10234F97-6069-4A59-849F-39F1F61AC8FF}" type="presParOf" srcId="{56DE8C26-6DC7-4BB8-8B74-0FDF4490079D}" destId="{5BC12EE6-7309-4CEC-AFB2-B3607532B7C8}" srcOrd="2" destOrd="0" presId="urn:microsoft.com/office/officeart/2005/8/layout/vList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99304F-299F-4AB5-958B-34243A774BFE}">
      <dsp:nvSpPr>
        <dsp:cNvPr id="0" name=""/>
        <dsp:cNvSpPr/>
      </dsp:nvSpPr>
      <dsp:spPr>
        <a:xfrm rot="5400000">
          <a:off x="5012703" y="-1901980"/>
          <a:ext cx="1166849" cy="5266944"/>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just" defTabSz="844550">
            <a:lnSpc>
              <a:spcPct val="90000"/>
            </a:lnSpc>
            <a:spcBef>
              <a:spcPct val="0"/>
            </a:spcBef>
            <a:spcAft>
              <a:spcPct val="15000"/>
            </a:spcAft>
            <a:buChar char="••"/>
          </a:pPr>
          <a:r>
            <a:rPr lang="es-EC" sz="1900" kern="1200" dirty="0" smtClean="0"/>
            <a:t>La guardería tuvo su aparición en Europa en el inicio del siglo XIX como respuesta al incremento del trabajo de las mujeres en la industria. </a:t>
          </a:r>
          <a:endParaRPr lang="es-EC" sz="1900" kern="1200" dirty="0"/>
        </a:p>
      </dsp:txBody>
      <dsp:txXfrm rot="5400000">
        <a:off x="5012703" y="-1901980"/>
        <a:ext cx="1166849" cy="5266944"/>
      </dsp:txXfrm>
    </dsp:sp>
    <dsp:sp modelId="{38FBDF3D-DC50-46B4-A2C4-87F3A5A75778}">
      <dsp:nvSpPr>
        <dsp:cNvPr id="0" name=""/>
        <dsp:cNvSpPr/>
      </dsp:nvSpPr>
      <dsp:spPr>
        <a:xfrm>
          <a:off x="0" y="28595"/>
          <a:ext cx="2962656" cy="1458562"/>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es-EC" sz="5300" kern="1200" dirty="0" smtClean="0"/>
            <a:t>Inicios</a:t>
          </a:r>
          <a:endParaRPr lang="es-EC" sz="5300" kern="1200" dirty="0"/>
        </a:p>
      </dsp:txBody>
      <dsp:txXfrm>
        <a:off x="0" y="28595"/>
        <a:ext cx="2962656" cy="1458562"/>
      </dsp:txXfrm>
    </dsp:sp>
    <dsp:sp modelId="{89AD37F2-F185-4A40-8714-4D8B0F97A6D3}">
      <dsp:nvSpPr>
        <dsp:cNvPr id="0" name=""/>
        <dsp:cNvSpPr/>
      </dsp:nvSpPr>
      <dsp:spPr>
        <a:xfrm rot="5400000">
          <a:off x="5012703" y="-370490"/>
          <a:ext cx="1166849" cy="5266944"/>
        </a:xfrm>
        <a:prstGeom prst="round2Same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just" defTabSz="844550">
            <a:lnSpc>
              <a:spcPct val="90000"/>
            </a:lnSpc>
            <a:spcBef>
              <a:spcPct val="0"/>
            </a:spcBef>
            <a:spcAft>
              <a:spcPct val="15000"/>
            </a:spcAft>
            <a:buChar char="••"/>
          </a:pPr>
          <a:r>
            <a:rPr lang="es-EC" sz="1900" kern="1200" dirty="0" smtClean="0"/>
            <a:t>América se debe seguir dos corrientes: guarderías de día y guarderías-escuela</a:t>
          </a:r>
          <a:endParaRPr lang="es-EC" sz="1900" kern="1200" dirty="0"/>
        </a:p>
      </dsp:txBody>
      <dsp:txXfrm rot="5400000">
        <a:off x="5012703" y="-370490"/>
        <a:ext cx="1166849" cy="5266944"/>
      </dsp:txXfrm>
    </dsp:sp>
    <dsp:sp modelId="{71861D6F-157E-40BE-B108-BC0889B25DF8}">
      <dsp:nvSpPr>
        <dsp:cNvPr id="0" name=""/>
        <dsp:cNvSpPr/>
      </dsp:nvSpPr>
      <dsp:spPr>
        <a:xfrm>
          <a:off x="0" y="1533700"/>
          <a:ext cx="2962656" cy="1458562"/>
        </a:xfrm>
        <a:prstGeom prst="roundRect">
          <a:avLst/>
        </a:prstGeom>
        <a:solidFill>
          <a:schemeClr val="accent2">
            <a:hueOff val="2340759"/>
            <a:satOff val="-2919"/>
            <a:lumOff val="6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es-EC" sz="5300" kern="1200" dirty="0" smtClean="0"/>
            <a:t>América</a:t>
          </a:r>
          <a:endParaRPr lang="es-EC" sz="5300" kern="1200" dirty="0"/>
        </a:p>
      </dsp:txBody>
      <dsp:txXfrm>
        <a:off x="0" y="1533700"/>
        <a:ext cx="2962656" cy="1458562"/>
      </dsp:txXfrm>
    </dsp:sp>
    <dsp:sp modelId="{E5D48213-8908-4BD2-8B70-E017B3FDE701}">
      <dsp:nvSpPr>
        <dsp:cNvPr id="0" name=""/>
        <dsp:cNvSpPr/>
      </dsp:nvSpPr>
      <dsp:spPr>
        <a:xfrm rot="5400000">
          <a:off x="5012703" y="1160999"/>
          <a:ext cx="1166849" cy="5266944"/>
        </a:xfrm>
        <a:prstGeom prst="round2Same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just" defTabSz="844550">
            <a:lnSpc>
              <a:spcPct val="90000"/>
            </a:lnSpc>
            <a:spcBef>
              <a:spcPct val="0"/>
            </a:spcBef>
            <a:spcAft>
              <a:spcPct val="15000"/>
            </a:spcAft>
            <a:buChar char="••"/>
          </a:pPr>
          <a:r>
            <a:rPr lang="es-EC" sz="1900" kern="1200" dirty="0" smtClean="0"/>
            <a:t>En el Ecuador la primera institución de cuidados de menores y desarrollo Infantil es el INFA, fundada en 1959</a:t>
          </a:r>
          <a:endParaRPr lang="es-EC" sz="1900" kern="1200" dirty="0"/>
        </a:p>
      </dsp:txBody>
      <dsp:txXfrm rot="5400000">
        <a:off x="5012703" y="1160999"/>
        <a:ext cx="1166849" cy="5266944"/>
      </dsp:txXfrm>
    </dsp:sp>
    <dsp:sp modelId="{F5A37600-2203-466C-9139-3617909FE50E}">
      <dsp:nvSpPr>
        <dsp:cNvPr id="0" name=""/>
        <dsp:cNvSpPr/>
      </dsp:nvSpPr>
      <dsp:spPr>
        <a:xfrm>
          <a:off x="0" y="3065190"/>
          <a:ext cx="2962656" cy="1458562"/>
        </a:xfrm>
        <a:prstGeom prst="roundRect">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es-EC" sz="5300" kern="1200" dirty="0" smtClean="0"/>
            <a:t>Ecuador</a:t>
          </a:r>
          <a:endParaRPr lang="es-EC" sz="5300" kern="1200" dirty="0"/>
        </a:p>
      </dsp:txBody>
      <dsp:txXfrm>
        <a:off x="0" y="3065190"/>
        <a:ext cx="2962656" cy="145856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616539-EBCA-423F-8612-E77EB2D1AB3F}">
      <dsp:nvSpPr>
        <dsp:cNvPr id="0" name=""/>
        <dsp:cNvSpPr/>
      </dsp:nvSpPr>
      <dsp:spPr>
        <a:xfrm rot="5400000">
          <a:off x="-360662" y="361516"/>
          <a:ext cx="2404417" cy="1683092"/>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es-EC" sz="4700" kern="1200" dirty="0" smtClean="0"/>
            <a:t>Inicios</a:t>
          </a:r>
          <a:endParaRPr lang="es-EC" sz="4700" kern="1200" dirty="0"/>
        </a:p>
      </dsp:txBody>
      <dsp:txXfrm rot="5400000">
        <a:off x="-360662" y="361516"/>
        <a:ext cx="2404417" cy="1683092"/>
      </dsp:txXfrm>
    </dsp:sp>
    <dsp:sp modelId="{072841BE-CC4F-4211-88CB-FE27BD7C26D8}">
      <dsp:nvSpPr>
        <dsp:cNvPr id="0" name=""/>
        <dsp:cNvSpPr/>
      </dsp:nvSpPr>
      <dsp:spPr>
        <a:xfrm rot="5400000">
          <a:off x="4174910" y="-2490964"/>
          <a:ext cx="1562871" cy="6546507"/>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just" defTabSz="1422400">
            <a:lnSpc>
              <a:spcPct val="90000"/>
            </a:lnSpc>
            <a:spcBef>
              <a:spcPct val="0"/>
            </a:spcBef>
            <a:spcAft>
              <a:spcPct val="15000"/>
            </a:spcAft>
            <a:buChar char="••"/>
          </a:pPr>
          <a:r>
            <a:rPr lang="es-ES_tradnl" sz="3200" kern="1200" dirty="0" smtClean="0"/>
            <a:t>El origen de la estimulación temprana se sitúa en  la década de los años cincuenta y sesenta.</a:t>
          </a:r>
          <a:endParaRPr lang="es-EC" sz="3200" kern="1200" dirty="0"/>
        </a:p>
      </dsp:txBody>
      <dsp:txXfrm rot="5400000">
        <a:off x="4174910" y="-2490964"/>
        <a:ext cx="1562871" cy="6546507"/>
      </dsp:txXfrm>
    </dsp:sp>
    <dsp:sp modelId="{46BEB6F2-D291-4BE4-9182-2F02C6D7840F}">
      <dsp:nvSpPr>
        <dsp:cNvPr id="0" name=""/>
        <dsp:cNvSpPr/>
      </dsp:nvSpPr>
      <dsp:spPr>
        <a:xfrm rot="5400000">
          <a:off x="-360662" y="2481354"/>
          <a:ext cx="2404417" cy="1683092"/>
        </a:xfrm>
        <a:prstGeom prst="chevron">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C" sz="3200" kern="1200" dirty="0" smtClean="0"/>
            <a:t>¿Qué es?</a:t>
          </a:r>
          <a:endParaRPr lang="es-EC" sz="3200" kern="1200" dirty="0"/>
        </a:p>
      </dsp:txBody>
      <dsp:txXfrm rot="5400000">
        <a:off x="-360662" y="2481354"/>
        <a:ext cx="2404417" cy="1683092"/>
      </dsp:txXfrm>
    </dsp:sp>
    <dsp:sp modelId="{D9634780-9E82-4DCC-A6D4-E2ADE84641E8}">
      <dsp:nvSpPr>
        <dsp:cNvPr id="0" name=""/>
        <dsp:cNvSpPr/>
      </dsp:nvSpPr>
      <dsp:spPr>
        <a:xfrm rot="5400000">
          <a:off x="4174910" y="-371126"/>
          <a:ext cx="1562871" cy="6546507"/>
        </a:xfrm>
        <a:prstGeom prst="round2Same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just" defTabSz="1422400">
            <a:lnSpc>
              <a:spcPct val="90000"/>
            </a:lnSpc>
            <a:spcBef>
              <a:spcPct val="0"/>
            </a:spcBef>
            <a:spcAft>
              <a:spcPct val="15000"/>
            </a:spcAft>
            <a:buChar char="••"/>
          </a:pPr>
          <a:r>
            <a:rPr lang="es-EC" sz="3200" kern="1200" dirty="0" smtClean="0"/>
            <a:t>Es el conjunto de técnicas para el desarrollo de las capacidades de los niños en la primera infancia</a:t>
          </a:r>
          <a:endParaRPr lang="es-EC" sz="3200" kern="1200" dirty="0"/>
        </a:p>
      </dsp:txBody>
      <dsp:txXfrm rot="5400000">
        <a:off x="4174910" y="-371126"/>
        <a:ext cx="1562871" cy="654650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6F6B364-564B-44F7-A40C-FFDE9FA153A0}">
      <dsp:nvSpPr>
        <dsp:cNvPr id="0" name=""/>
        <dsp:cNvSpPr/>
      </dsp:nvSpPr>
      <dsp:spPr>
        <a:xfrm rot="10800000">
          <a:off x="1870475" y="1167"/>
          <a:ext cx="5472684" cy="1968071"/>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7865" tIns="137160" rIns="256032" bIns="137160" numCol="1" spcCol="1270" anchor="ctr" anchorCtr="0">
          <a:noAutofit/>
        </a:bodyPr>
        <a:lstStyle/>
        <a:p>
          <a:pPr lvl="0" algn="ctr" defTabSz="1600200">
            <a:lnSpc>
              <a:spcPct val="90000"/>
            </a:lnSpc>
            <a:spcBef>
              <a:spcPct val="0"/>
            </a:spcBef>
            <a:spcAft>
              <a:spcPct val="35000"/>
            </a:spcAft>
          </a:pPr>
          <a:r>
            <a:rPr lang="es-EC" sz="3600" kern="1200" dirty="0" smtClean="0"/>
            <a:t>Guardería y Estimulación</a:t>
          </a:r>
          <a:endParaRPr lang="es-EC" sz="3600" kern="1200" dirty="0"/>
        </a:p>
      </dsp:txBody>
      <dsp:txXfrm rot="10800000">
        <a:off x="1870475" y="1167"/>
        <a:ext cx="5472684" cy="1968071"/>
      </dsp:txXfrm>
    </dsp:sp>
    <dsp:sp modelId="{A3220F58-F190-4950-BD51-AC35EBB4E490}">
      <dsp:nvSpPr>
        <dsp:cNvPr id="0" name=""/>
        <dsp:cNvSpPr/>
      </dsp:nvSpPr>
      <dsp:spPr>
        <a:xfrm>
          <a:off x="886440" y="1167"/>
          <a:ext cx="1968071" cy="196807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4CA1C3-4C02-41D8-8B2A-9080E48C3DC2}">
      <dsp:nvSpPr>
        <dsp:cNvPr id="0" name=""/>
        <dsp:cNvSpPr/>
      </dsp:nvSpPr>
      <dsp:spPr>
        <a:xfrm rot="10800000">
          <a:off x="1870475" y="2556723"/>
          <a:ext cx="5472684" cy="1968071"/>
        </a:xfrm>
        <a:prstGeom prst="homePlat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7865" tIns="137160" rIns="256032" bIns="137160" numCol="1" spcCol="1270" anchor="ctr" anchorCtr="0">
          <a:noAutofit/>
        </a:bodyPr>
        <a:lstStyle/>
        <a:p>
          <a:pPr lvl="0" algn="ctr" defTabSz="1600200">
            <a:lnSpc>
              <a:spcPct val="90000"/>
            </a:lnSpc>
            <a:spcBef>
              <a:spcPct val="0"/>
            </a:spcBef>
            <a:spcAft>
              <a:spcPct val="35000"/>
            </a:spcAft>
          </a:pPr>
          <a:r>
            <a:rPr lang="es-EC" sz="3600" kern="1200" dirty="0" smtClean="0"/>
            <a:t>Estimulación Prenatal</a:t>
          </a:r>
          <a:endParaRPr lang="es-EC" sz="3600" kern="1200" dirty="0"/>
        </a:p>
      </dsp:txBody>
      <dsp:txXfrm rot="10800000">
        <a:off x="1870475" y="2556723"/>
        <a:ext cx="5472684" cy="1968071"/>
      </dsp:txXfrm>
    </dsp:sp>
    <dsp:sp modelId="{4C661D32-EDB9-4331-ADCD-D5173955527B}">
      <dsp:nvSpPr>
        <dsp:cNvPr id="0" name=""/>
        <dsp:cNvSpPr/>
      </dsp:nvSpPr>
      <dsp:spPr>
        <a:xfrm>
          <a:off x="886440" y="2556723"/>
          <a:ext cx="1968071" cy="1968071"/>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B8A133-00C9-484C-915C-ABFA24626BE7}">
      <dsp:nvSpPr>
        <dsp:cNvPr id="0" name=""/>
        <dsp:cNvSpPr/>
      </dsp:nvSpPr>
      <dsp:spPr>
        <a:xfrm rot="16200000">
          <a:off x="-956010" y="957014"/>
          <a:ext cx="4525963" cy="2611933"/>
        </a:xfrm>
        <a:prstGeom prst="flowChartManualOperation">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0" rIns="170195" bIns="0" numCol="1" spcCol="1270" anchor="ctr" anchorCtr="0">
          <a:noAutofit/>
        </a:bodyPr>
        <a:lstStyle/>
        <a:p>
          <a:pPr lvl="0" algn="ctr" defTabSz="1200150">
            <a:lnSpc>
              <a:spcPct val="90000"/>
            </a:lnSpc>
            <a:spcBef>
              <a:spcPct val="0"/>
            </a:spcBef>
            <a:spcAft>
              <a:spcPct val="35000"/>
            </a:spcAft>
          </a:pPr>
          <a:r>
            <a:rPr lang="es-EC" sz="2700" b="1" kern="1200" dirty="0" smtClean="0"/>
            <a:t>Cuidado</a:t>
          </a:r>
          <a:r>
            <a:rPr lang="es-EC" sz="2700" b="1" kern="1200" baseline="0" dirty="0" smtClean="0"/>
            <a:t> de niños desde los 3 meses hasta los 4 años.</a:t>
          </a:r>
          <a:endParaRPr lang="es-EC" sz="2700" b="1" kern="1200" dirty="0"/>
        </a:p>
      </dsp:txBody>
      <dsp:txXfrm rot="16200000">
        <a:off x="-956010" y="957014"/>
        <a:ext cx="4525963" cy="2611933"/>
      </dsp:txXfrm>
    </dsp:sp>
    <dsp:sp modelId="{30C26D65-0BBB-44E0-87AE-25C03E82A479}">
      <dsp:nvSpPr>
        <dsp:cNvPr id="0" name=""/>
        <dsp:cNvSpPr/>
      </dsp:nvSpPr>
      <dsp:spPr>
        <a:xfrm rot="16200000">
          <a:off x="1851818" y="957014"/>
          <a:ext cx="4525963" cy="2611933"/>
        </a:xfrm>
        <a:prstGeom prst="flowChartManualOperation">
          <a:avLst/>
        </a:prstGeom>
        <a:gradFill rotWithShape="0">
          <a:gsLst>
            <a:gs pos="0">
              <a:schemeClr val="accent2">
                <a:alpha val="90000"/>
                <a:hueOff val="0"/>
                <a:satOff val="0"/>
                <a:lumOff val="0"/>
                <a:alphaOff val="-20000"/>
                <a:shade val="51000"/>
                <a:satMod val="130000"/>
              </a:schemeClr>
            </a:gs>
            <a:gs pos="80000">
              <a:schemeClr val="accent2">
                <a:alpha val="90000"/>
                <a:hueOff val="0"/>
                <a:satOff val="0"/>
                <a:lumOff val="0"/>
                <a:alphaOff val="-20000"/>
                <a:shade val="93000"/>
                <a:satMod val="130000"/>
              </a:schemeClr>
            </a:gs>
            <a:gs pos="100000">
              <a:schemeClr val="accent2">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0" rIns="170195" bIns="0" numCol="1" spcCol="1270" anchor="ctr" anchorCtr="0">
          <a:noAutofit/>
        </a:bodyPr>
        <a:lstStyle/>
        <a:p>
          <a:pPr lvl="0" algn="ctr" defTabSz="1200150">
            <a:lnSpc>
              <a:spcPct val="90000"/>
            </a:lnSpc>
            <a:spcBef>
              <a:spcPct val="0"/>
            </a:spcBef>
            <a:spcAft>
              <a:spcPct val="35000"/>
            </a:spcAft>
          </a:pPr>
          <a:r>
            <a:rPr lang="es-EC" sz="2700" b="1" kern="1200" dirty="0" smtClean="0"/>
            <a:t>Actividades y ejercicios para fortalecer sus habilidades y desarrollar nuevas destrezas.</a:t>
          </a:r>
          <a:endParaRPr lang="es-EC" sz="2700" b="1" kern="1200" dirty="0"/>
        </a:p>
      </dsp:txBody>
      <dsp:txXfrm rot="16200000">
        <a:off x="1851818" y="957014"/>
        <a:ext cx="4525963" cy="2611933"/>
      </dsp:txXfrm>
    </dsp:sp>
    <dsp:sp modelId="{25782512-FD23-43AE-8357-3B2E6CFA35A9}">
      <dsp:nvSpPr>
        <dsp:cNvPr id="0" name=""/>
        <dsp:cNvSpPr/>
      </dsp:nvSpPr>
      <dsp:spPr>
        <a:xfrm rot="16200000">
          <a:off x="4659647" y="957014"/>
          <a:ext cx="4525963" cy="2611933"/>
        </a:xfrm>
        <a:prstGeom prst="flowChartManualOperation">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0" rIns="170195" bIns="0" numCol="1" spcCol="1270" anchor="ctr" anchorCtr="0">
          <a:noAutofit/>
        </a:bodyPr>
        <a:lstStyle/>
        <a:p>
          <a:pPr lvl="0" algn="ctr" defTabSz="1200150">
            <a:lnSpc>
              <a:spcPct val="90000"/>
            </a:lnSpc>
            <a:spcBef>
              <a:spcPct val="0"/>
            </a:spcBef>
            <a:spcAft>
              <a:spcPct val="35000"/>
            </a:spcAft>
          </a:pPr>
          <a:r>
            <a:rPr lang="es-EC" sz="2700" b="1" kern="1200" dirty="0" smtClean="0"/>
            <a:t>Actividades y ejercicios que faciliten el proceso de embarazo.</a:t>
          </a:r>
          <a:endParaRPr lang="es-EC" sz="2700" b="1" kern="1200" dirty="0"/>
        </a:p>
      </dsp:txBody>
      <dsp:txXfrm rot="16200000">
        <a:off x="4659647" y="957014"/>
        <a:ext cx="4525963" cy="261193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FFA64F-8E43-4C33-BA2D-F60C070CE9CB}">
      <dsp:nvSpPr>
        <dsp:cNvPr id="0" name=""/>
        <dsp:cNvSpPr/>
      </dsp:nvSpPr>
      <dsp:spPr>
        <a:xfrm rot="16200000">
          <a:off x="-1408421" y="2325288"/>
          <a:ext cx="3530251" cy="607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35802" bIns="0" numCol="1" spcCol="1270" anchor="t" anchorCtr="0">
          <a:noAutofit/>
        </a:bodyPr>
        <a:lstStyle/>
        <a:p>
          <a:pPr lvl="0" algn="r" defTabSz="1911350">
            <a:lnSpc>
              <a:spcPct val="90000"/>
            </a:lnSpc>
            <a:spcBef>
              <a:spcPct val="0"/>
            </a:spcBef>
            <a:spcAft>
              <a:spcPct val="35000"/>
            </a:spcAft>
          </a:pPr>
          <a:r>
            <a:rPr lang="es-EC" sz="4300" kern="1200" dirty="0" smtClean="0"/>
            <a:t>Misión</a:t>
          </a:r>
          <a:endParaRPr lang="es-EC" sz="4300" kern="1200" dirty="0"/>
        </a:p>
      </dsp:txBody>
      <dsp:txXfrm rot="16200000">
        <a:off x="-1408421" y="2325288"/>
        <a:ext cx="3530251" cy="607523"/>
      </dsp:txXfrm>
    </dsp:sp>
    <dsp:sp modelId="{33BF1C07-C413-4D15-A053-ACADBA34DA62}">
      <dsp:nvSpPr>
        <dsp:cNvPr id="0" name=""/>
        <dsp:cNvSpPr/>
      </dsp:nvSpPr>
      <dsp:spPr>
        <a:xfrm>
          <a:off x="586795" y="794131"/>
          <a:ext cx="3173451" cy="3669837"/>
        </a:xfrm>
        <a:prstGeom prst="rect">
          <a:avLst/>
        </a:prstGeom>
        <a:noFill/>
        <a:ln w="9525">
          <a:solidFill>
            <a:schemeClr val="tx2">
              <a:lumMod val="60000"/>
              <a:lumOff val="40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535802" rIns="142240" bIns="142240" numCol="1" spcCol="1270" anchor="t" anchorCtr="0">
          <a:noAutofit/>
        </a:bodyPr>
        <a:lstStyle/>
        <a:p>
          <a:pPr marL="228600" lvl="1" indent="-228600" algn="just" defTabSz="889000">
            <a:lnSpc>
              <a:spcPct val="90000"/>
            </a:lnSpc>
            <a:spcBef>
              <a:spcPct val="0"/>
            </a:spcBef>
            <a:spcAft>
              <a:spcPct val="15000"/>
            </a:spcAft>
            <a:buChar char="••"/>
          </a:pPr>
          <a:r>
            <a:rPr lang="es-EC" sz="2000" b="0" kern="1200" dirty="0" smtClean="0"/>
            <a:t>Contribuir en el desarrollo integral de los niños, niñas y mujeres embarazadas que formen parte del Centro, brindando un servicio de calidad, a través de la atención directa y profesional, y salvaguardando su bienestar.</a:t>
          </a:r>
          <a:endParaRPr lang="es-EC" sz="2000" b="0" kern="1200" dirty="0"/>
        </a:p>
      </dsp:txBody>
      <dsp:txXfrm>
        <a:off x="586795" y="794131"/>
        <a:ext cx="3173451" cy="3669837"/>
      </dsp:txXfrm>
    </dsp:sp>
    <dsp:sp modelId="{AF5BB366-B5ED-4FE2-82C4-BEA40FE9D630}">
      <dsp:nvSpPr>
        <dsp:cNvPr id="0" name=""/>
        <dsp:cNvSpPr/>
      </dsp:nvSpPr>
      <dsp:spPr>
        <a:xfrm>
          <a:off x="52942" y="61993"/>
          <a:ext cx="1215046" cy="1215046"/>
        </a:xfrm>
        <a:prstGeom prst="rect">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BF19D3F7-97C7-497E-9434-EFAA4FE95C72}">
      <dsp:nvSpPr>
        <dsp:cNvPr id="0" name=""/>
        <dsp:cNvSpPr/>
      </dsp:nvSpPr>
      <dsp:spPr>
        <a:xfrm rot="16200000">
          <a:off x="3081659" y="2325288"/>
          <a:ext cx="3530251" cy="607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35802" bIns="0" numCol="1" spcCol="1270" anchor="t" anchorCtr="0">
          <a:noAutofit/>
        </a:bodyPr>
        <a:lstStyle/>
        <a:p>
          <a:pPr lvl="0" algn="r" defTabSz="1911350">
            <a:lnSpc>
              <a:spcPct val="90000"/>
            </a:lnSpc>
            <a:spcBef>
              <a:spcPct val="0"/>
            </a:spcBef>
            <a:spcAft>
              <a:spcPct val="35000"/>
            </a:spcAft>
          </a:pPr>
          <a:r>
            <a:rPr lang="es-EC" sz="4300" kern="1200" dirty="0" smtClean="0"/>
            <a:t>Visión</a:t>
          </a:r>
          <a:endParaRPr lang="es-EC" sz="4300" kern="1200" dirty="0"/>
        </a:p>
      </dsp:txBody>
      <dsp:txXfrm rot="16200000">
        <a:off x="3081659" y="2325288"/>
        <a:ext cx="3530251" cy="607523"/>
      </dsp:txXfrm>
    </dsp:sp>
    <dsp:sp modelId="{3E0D20BF-C42B-434B-8F5F-5E8D174DDC22}">
      <dsp:nvSpPr>
        <dsp:cNvPr id="0" name=""/>
        <dsp:cNvSpPr/>
      </dsp:nvSpPr>
      <dsp:spPr>
        <a:xfrm>
          <a:off x="5150546" y="863924"/>
          <a:ext cx="3026110" cy="3530251"/>
        </a:xfrm>
        <a:prstGeom prst="rect">
          <a:avLst/>
        </a:prstGeom>
        <a:noFill/>
        <a:ln w="9525">
          <a:solidFill>
            <a:schemeClr val="accent1">
              <a:lumMod val="75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535802" rIns="149352" bIns="149352" numCol="1" spcCol="1270" anchor="t" anchorCtr="0">
          <a:noAutofit/>
        </a:bodyPr>
        <a:lstStyle/>
        <a:p>
          <a:pPr marL="171450" lvl="1" indent="-171450" algn="just" defTabSz="711200">
            <a:lnSpc>
              <a:spcPct val="90000"/>
            </a:lnSpc>
            <a:spcBef>
              <a:spcPct val="0"/>
            </a:spcBef>
            <a:spcAft>
              <a:spcPct val="15000"/>
            </a:spcAft>
            <a:buChar char="••"/>
          </a:pPr>
          <a:r>
            <a:rPr lang="es-EC" sz="1600" kern="1200" dirty="0" smtClean="0"/>
            <a:t>Lograr en un plazo de 5 años ser reconocidos como un Centro de Desarrollo que se compromete con el desarrollo de los niños desde su gestación hasta sus 4 primeros años de vida, incentivando su educación y aprendizaje, mediante la utilización de programas y actividades recreativas y funcionales.</a:t>
          </a:r>
          <a:endParaRPr lang="es-EC" sz="1600" kern="1200" dirty="0"/>
        </a:p>
        <a:p>
          <a:pPr marL="171450" lvl="1" indent="-171450" algn="l" defTabSz="711200">
            <a:lnSpc>
              <a:spcPct val="90000"/>
            </a:lnSpc>
            <a:spcBef>
              <a:spcPct val="0"/>
            </a:spcBef>
            <a:spcAft>
              <a:spcPct val="15000"/>
            </a:spcAft>
            <a:buChar char="••"/>
          </a:pPr>
          <a:endParaRPr lang="es-EC" sz="1600" kern="1200" dirty="0"/>
        </a:p>
      </dsp:txBody>
      <dsp:txXfrm>
        <a:off x="5150546" y="863924"/>
        <a:ext cx="3026110" cy="3530251"/>
      </dsp:txXfrm>
    </dsp:sp>
    <dsp:sp modelId="{2999A788-719D-4B00-987D-C99DF7CA383E}">
      <dsp:nvSpPr>
        <dsp:cNvPr id="0" name=""/>
        <dsp:cNvSpPr/>
      </dsp:nvSpPr>
      <dsp:spPr>
        <a:xfrm>
          <a:off x="4543023" y="61993"/>
          <a:ext cx="1215046" cy="1215046"/>
        </a:xfrm>
        <a:prstGeom prst="rect">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A31044-38F2-408C-9720-CDD245C37589}">
      <dsp:nvSpPr>
        <dsp:cNvPr id="0" name=""/>
        <dsp:cNvSpPr/>
      </dsp:nvSpPr>
      <dsp:spPr>
        <a:xfrm>
          <a:off x="292610" y="2379237"/>
          <a:ext cx="1296784" cy="64839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a:t>Director/a Administrativo/a</a:t>
          </a:r>
        </a:p>
      </dsp:txBody>
      <dsp:txXfrm>
        <a:off x="292610" y="2379237"/>
        <a:ext cx="1296784" cy="648392"/>
      </dsp:txXfrm>
    </dsp:sp>
    <dsp:sp modelId="{FE26EEB0-92F8-48CE-9DDE-31C5B174A1AD}">
      <dsp:nvSpPr>
        <dsp:cNvPr id="0" name=""/>
        <dsp:cNvSpPr/>
      </dsp:nvSpPr>
      <dsp:spPr>
        <a:xfrm rot="16939084">
          <a:off x="633046" y="1506772"/>
          <a:ext cx="2431412" cy="17885"/>
        </a:xfrm>
        <a:custGeom>
          <a:avLst/>
          <a:gdLst/>
          <a:ahLst/>
          <a:cxnLst/>
          <a:rect l="0" t="0" r="0" b="0"/>
          <a:pathLst>
            <a:path>
              <a:moveTo>
                <a:pt x="0" y="8942"/>
              </a:moveTo>
              <a:lnTo>
                <a:pt x="2431412" y="894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p>
      </dsp:txBody>
      <dsp:txXfrm rot="16939084">
        <a:off x="1787966" y="1454929"/>
        <a:ext cx="121570" cy="121570"/>
      </dsp:txXfrm>
    </dsp:sp>
    <dsp:sp modelId="{CB81D97E-F9D5-4DFD-8AAD-AB565CC501CA}">
      <dsp:nvSpPr>
        <dsp:cNvPr id="0" name=""/>
        <dsp:cNvSpPr/>
      </dsp:nvSpPr>
      <dsp:spPr>
        <a:xfrm>
          <a:off x="2108109" y="3800"/>
          <a:ext cx="1296784" cy="64839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a:t>Dpto. Pedagógico</a:t>
          </a:r>
        </a:p>
      </dsp:txBody>
      <dsp:txXfrm>
        <a:off x="2108109" y="3800"/>
        <a:ext cx="1296784" cy="648392"/>
      </dsp:txXfrm>
    </dsp:sp>
    <dsp:sp modelId="{A0D59B64-6D55-430F-8163-654349532D51}">
      <dsp:nvSpPr>
        <dsp:cNvPr id="0" name=""/>
        <dsp:cNvSpPr/>
      </dsp:nvSpPr>
      <dsp:spPr>
        <a:xfrm>
          <a:off x="3404893" y="319053"/>
          <a:ext cx="518713" cy="17885"/>
        </a:xfrm>
        <a:custGeom>
          <a:avLst/>
          <a:gdLst/>
          <a:ahLst/>
          <a:cxnLst/>
          <a:rect l="0" t="0" r="0" b="0"/>
          <a:pathLst>
            <a:path>
              <a:moveTo>
                <a:pt x="0" y="8942"/>
              </a:moveTo>
              <a:lnTo>
                <a:pt x="518713" y="894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651282" y="315028"/>
        <a:ext cx="25935" cy="25935"/>
      </dsp:txXfrm>
    </dsp:sp>
    <dsp:sp modelId="{DA42F6F3-C251-46C1-9315-8D18D30E89C8}">
      <dsp:nvSpPr>
        <dsp:cNvPr id="0" name=""/>
        <dsp:cNvSpPr/>
      </dsp:nvSpPr>
      <dsp:spPr>
        <a:xfrm>
          <a:off x="3923607" y="3800"/>
          <a:ext cx="1296784" cy="64839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a:t>Director/a</a:t>
          </a:r>
        </a:p>
      </dsp:txBody>
      <dsp:txXfrm>
        <a:off x="3923607" y="3800"/>
        <a:ext cx="1296784" cy="648392"/>
      </dsp:txXfrm>
    </dsp:sp>
    <dsp:sp modelId="{1AF0CAA9-2590-48AD-9E15-6991AD7FFECD}">
      <dsp:nvSpPr>
        <dsp:cNvPr id="0" name=""/>
        <dsp:cNvSpPr/>
      </dsp:nvSpPr>
      <dsp:spPr>
        <a:xfrm>
          <a:off x="5220392" y="319053"/>
          <a:ext cx="518713" cy="17885"/>
        </a:xfrm>
        <a:custGeom>
          <a:avLst/>
          <a:gdLst/>
          <a:ahLst/>
          <a:cxnLst/>
          <a:rect l="0" t="0" r="0" b="0"/>
          <a:pathLst>
            <a:path>
              <a:moveTo>
                <a:pt x="0" y="8942"/>
              </a:moveTo>
              <a:lnTo>
                <a:pt x="518713" y="894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466781" y="315028"/>
        <a:ext cx="25935" cy="25935"/>
      </dsp:txXfrm>
    </dsp:sp>
    <dsp:sp modelId="{29EA94BD-674D-401E-B3F1-0A3A364F3685}">
      <dsp:nvSpPr>
        <dsp:cNvPr id="0" name=""/>
        <dsp:cNvSpPr/>
      </dsp:nvSpPr>
      <dsp:spPr>
        <a:xfrm>
          <a:off x="5739106" y="3800"/>
          <a:ext cx="1296784" cy="64839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a:t>Parvularias</a:t>
          </a:r>
        </a:p>
      </dsp:txBody>
      <dsp:txXfrm>
        <a:off x="5739106" y="3800"/>
        <a:ext cx="1296784" cy="648392"/>
      </dsp:txXfrm>
    </dsp:sp>
    <dsp:sp modelId="{594FB3B6-92D4-4843-8E1F-4ACEB35BC50F}">
      <dsp:nvSpPr>
        <dsp:cNvPr id="0" name=""/>
        <dsp:cNvSpPr/>
      </dsp:nvSpPr>
      <dsp:spPr>
        <a:xfrm>
          <a:off x="7035890" y="319053"/>
          <a:ext cx="518713" cy="17885"/>
        </a:xfrm>
        <a:custGeom>
          <a:avLst/>
          <a:gdLst/>
          <a:ahLst/>
          <a:cxnLst/>
          <a:rect l="0" t="0" r="0" b="0"/>
          <a:pathLst>
            <a:path>
              <a:moveTo>
                <a:pt x="0" y="8942"/>
              </a:moveTo>
              <a:lnTo>
                <a:pt x="518713" y="894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7282279" y="315028"/>
        <a:ext cx="25935" cy="25935"/>
      </dsp:txXfrm>
    </dsp:sp>
    <dsp:sp modelId="{33BAC251-50FE-4AAB-BFCF-A2F57AAD3901}">
      <dsp:nvSpPr>
        <dsp:cNvPr id="0" name=""/>
        <dsp:cNvSpPr/>
      </dsp:nvSpPr>
      <dsp:spPr>
        <a:xfrm>
          <a:off x="7554604" y="3800"/>
          <a:ext cx="1296784" cy="64839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a:t>Auxiliar de Parvularia</a:t>
          </a:r>
        </a:p>
      </dsp:txBody>
      <dsp:txXfrm>
        <a:off x="7554604" y="3800"/>
        <a:ext cx="1296784" cy="648392"/>
      </dsp:txXfrm>
    </dsp:sp>
    <dsp:sp modelId="{BE897499-BD2E-4977-B6F9-1E8134ADE5D7}">
      <dsp:nvSpPr>
        <dsp:cNvPr id="0" name=""/>
        <dsp:cNvSpPr/>
      </dsp:nvSpPr>
      <dsp:spPr>
        <a:xfrm rot="18770822">
          <a:off x="1467369" y="2414871"/>
          <a:ext cx="762765" cy="17885"/>
        </a:xfrm>
        <a:custGeom>
          <a:avLst/>
          <a:gdLst/>
          <a:ahLst/>
          <a:cxnLst/>
          <a:rect l="0" t="0" r="0" b="0"/>
          <a:pathLst>
            <a:path>
              <a:moveTo>
                <a:pt x="0" y="8942"/>
              </a:moveTo>
              <a:lnTo>
                <a:pt x="762765" y="894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8770822">
        <a:off x="1829683" y="2404745"/>
        <a:ext cx="38138" cy="38138"/>
      </dsp:txXfrm>
    </dsp:sp>
    <dsp:sp modelId="{161B72F0-5D3D-4E3D-9E29-55239640AD31}">
      <dsp:nvSpPr>
        <dsp:cNvPr id="0" name=""/>
        <dsp:cNvSpPr/>
      </dsp:nvSpPr>
      <dsp:spPr>
        <a:xfrm>
          <a:off x="2108109" y="1819999"/>
          <a:ext cx="1296784" cy="64839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a:t>Dpto. Médico</a:t>
          </a:r>
        </a:p>
      </dsp:txBody>
      <dsp:txXfrm>
        <a:off x="2108109" y="1819999"/>
        <a:ext cx="1296784" cy="648392"/>
      </dsp:txXfrm>
    </dsp:sp>
    <dsp:sp modelId="{E52AFA91-A5B5-496E-94B6-ABC80AA2F44B}">
      <dsp:nvSpPr>
        <dsp:cNvPr id="0" name=""/>
        <dsp:cNvSpPr/>
      </dsp:nvSpPr>
      <dsp:spPr>
        <a:xfrm rot="17692822">
          <a:off x="3047798" y="1576013"/>
          <a:ext cx="1232904" cy="17885"/>
        </a:xfrm>
        <a:custGeom>
          <a:avLst/>
          <a:gdLst/>
          <a:ahLst/>
          <a:cxnLst/>
          <a:rect l="0" t="0" r="0" b="0"/>
          <a:pathLst>
            <a:path>
              <a:moveTo>
                <a:pt x="0" y="8942"/>
              </a:moveTo>
              <a:lnTo>
                <a:pt x="1232904" y="894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7692822">
        <a:off x="3633428" y="1554134"/>
        <a:ext cx="61645" cy="61645"/>
      </dsp:txXfrm>
    </dsp:sp>
    <dsp:sp modelId="{765CC5D0-F8D7-41E4-886C-7A86E2F92AFC}">
      <dsp:nvSpPr>
        <dsp:cNvPr id="0" name=""/>
        <dsp:cNvSpPr/>
      </dsp:nvSpPr>
      <dsp:spPr>
        <a:xfrm>
          <a:off x="3923607" y="749451"/>
          <a:ext cx="1238520" cy="55253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a:t>Enfermera</a:t>
          </a:r>
        </a:p>
      </dsp:txBody>
      <dsp:txXfrm>
        <a:off x="3923607" y="749451"/>
        <a:ext cx="1238520" cy="552534"/>
      </dsp:txXfrm>
    </dsp:sp>
    <dsp:sp modelId="{FED2FA9C-9C7E-44D3-B392-176D0F54F4B8}">
      <dsp:nvSpPr>
        <dsp:cNvPr id="0" name=""/>
        <dsp:cNvSpPr/>
      </dsp:nvSpPr>
      <dsp:spPr>
        <a:xfrm rot="19257166">
          <a:off x="3330297" y="1924874"/>
          <a:ext cx="667906" cy="17885"/>
        </a:xfrm>
        <a:custGeom>
          <a:avLst/>
          <a:gdLst/>
          <a:ahLst/>
          <a:cxnLst/>
          <a:rect l="0" t="0" r="0" b="0"/>
          <a:pathLst>
            <a:path>
              <a:moveTo>
                <a:pt x="0" y="8942"/>
              </a:moveTo>
              <a:lnTo>
                <a:pt x="667906" y="894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9257166">
        <a:off x="3647553" y="1917120"/>
        <a:ext cx="33395" cy="33395"/>
      </dsp:txXfrm>
    </dsp:sp>
    <dsp:sp modelId="{E597698C-5D83-43EB-A423-E9D29926BBF9}">
      <dsp:nvSpPr>
        <dsp:cNvPr id="0" name=""/>
        <dsp:cNvSpPr/>
      </dsp:nvSpPr>
      <dsp:spPr>
        <a:xfrm>
          <a:off x="3923607" y="1399244"/>
          <a:ext cx="1296784" cy="64839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a:t>Psicólogo/a</a:t>
          </a:r>
        </a:p>
      </dsp:txBody>
      <dsp:txXfrm>
        <a:off x="3923607" y="1399244"/>
        <a:ext cx="1296784" cy="648392"/>
      </dsp:txXfrm>
    </dsp:sp>
    <dsp:sp modelId="{F6946C80-8026-4A7C-95BE-BF7E9733A519}">
      <dsp:nvSpPr>
        <dsp:cNvPr id="0" name=""/>
        <dsp:cNvSpPr/>
      </dsp:nvSpPr>
      <dsp:spPr>
        <a:xfrm rot="1923658">
          <a:off x="3358218" y="2297700"/>
          <a:ext cx="612063" cy="17885"/>
        </a:xfrm>
        <a:custGeom>
          <a:avLst/>
          <a:gdLst/>
          <a:ahLst/>
          <a:cxnLst/>
          <a:rect l="0" t="0" r="0" b="0"/>
          <a:pathLst>
            <a:path>
              <a:moveTo>
                <a:pt x="0" y="8942"/>
              </a:moveTo>
              <a:lnTo>
                <a:pt x="612063" y="894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923658">
        <a:off x="3648949" y="2291341"/>
        <a:ext cx="30603" cy="30603"/>
      </dsp:txXfrm>
    </dsp:sp>
    <dsp:sp modelId="{F21B1C32-B053-499A-B3BC-28078D26B99C}">
      <dsp:nvSpPr>
        <dsp:cNvPr id="0" name=""/>
        <dsp:cNvSpPr/>
      </dsp:nvSpPr>
      <dsp:spPr>
        <a:xfrm>
          <a:off x="3923607" y="2144895"/>
          <a:ext cx="1296784" cy="64839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a:t>Fisioterapista</a:t>
          </a:r>
        </a:p>
      </dsp:txBody>
      <dsp:txXfrm>
        <a:off x="3923607" y="2144895"/>
        <a:ext cx="1296784" cy="648392"/>
      </dsp:txXfrm>
    </dsp:sp>
    <dsp:sp modelId="{5D7ABA5A-77BF-4B09-A25E-0519BD999B5C}">
      <dsp:nvSpPr>
        <dsp:cNvPr id="0" name=""/>
        <dsp:cNvSpPr/>
      </dsp:nvSpPr>
      <dsp:spPr>
        <a:xfrm rot="3848901">
          <a:off x="3069453" y="2670526"/>
          <a:ext cx="1189595" cy="17885"/>
        </a:xfrm>
        <a:custGeom>
          <a:avLst/>
          <a:gdLst/>
          <a:ahLst/>
          <a:cxnLst/>
          <a:rect l="0" t="0" r="0" b="0"/>
          <a:pathLst>
            <a:path>
              <a:moveTo>
                <a:pt x="0" y="8942"/>
              </a:moveTo>
              <a:lnTo>
                <a:pt x="1189595" y="894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3848901">
        <a:off x="3634510" y="2649729"/>
        <a:ext cx="59479" cy="59479"/>
      </dsp:txXfrm>
    </dsp:sp>
    <dsp:sp modelId="{637919FE-2C7D-497A-9655-39240A10A2AA}">
      <dsp:nvSpPr>
        <dsp:cNvPr id="0" name=""/>
        <dsp:cNvSpPr/>
      </dsp:nvSpPr>
      <dsp:spPr>
        <a:xfrm>
          <a:off x="3923607" y="2890546"/>
          <a:ext cx="1296784" cy="64839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a:t>Nutricionista</a:t>
          </a:r>
        </a:p>
      </dsp:txBody>
      <dsp:txXfrm>
        <a:off x="3923607" y="2890546"/>
        <a:ext cx="1296784" cy="648392"/>
      </dsp:txXfrm>
    </dsp:sp>
    <dsp:sp modelId="{83EA193F-B2EC-4D25-8B24-BE2112E30042}">
      <dsp:nvSpPr>
        <dsp:cNvPr id="0" name=""/>
        <dsp:cNvSpPr/>
      </dsp:nvSpPr>
      <dsp:spPr>
        <a:xfrm rot="4660916">
          <a:off x="633046" y="3882209"/>
          <a:ext cx="2431412" cy="17885"/>
        </a:xfrm>
        <a:custGeom>
          <a:avLst/>
          <a:gdLst/>
          <a:ahLst/>
          <a:cxnLst/>
          <a:rect l="0" t="0" r="0" b="0"/>
          <a:pathLst>
            <a:path>
              <a:moveTo>
                <a:pt x="0" y="8942"/>
              </a:moveTo>
              <a:lnTo>
                <a:pt x="2431412" y="894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p>
      </dsp:txBody>
      <dsp:txXfrm rot="4660916">
        <a:off x="1787966" y="3830366"/>
        <a:ext cx="121570" cy="121570"/>
      </dsp:txXfrm>
    </dsp:sp>
    <dsp:sp modelId="{65EB8CDD-0196-4D96-815D-F3042D885CC3}">
      <dsp:nvSpPr>
        <dsp:cNvPr id="0" name=""/>
        <dsp:cNvSpPr/>
      </dsp:nvSpPr>
      <dsp:spPr>
        <a:xfrm>
          <a:off x="2108109" y="4754674"/>
          <a:ext cx="1296784" cy="64839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a:t>Personal  Vario</a:t>
          </a:r>
        </a:p>
      </dsp:txBody>
      <dsp:txXfrm>
        <a:off x="2108109" y="4754674"/>
        <a:ext cx="1296784" cy="648392"/>
      </dsp:txXfrm>
    </dsp:sp>
    <dsp:sp modelId="{5E90A37B-CD4B-43E0-8CA9-84A09F83CFE9}">
      <dsp:nvSpPr>
        <dsp:cNvPr id="0" name=""/>
        <dsp:cNvSpPr/>
      </dsp:nvSpPr>
      <dsp:spPr>
        <a:xfrm rot="17692822">
          <a:off x="3047798" y="4510689"/>
          <a:ext cx="1232904" cy="17885"/>
        </a:xfrm>
        <a:custGeom>
          <a:avLst/>
          <a:gdLst/>
          <a:ahLst/>
          <a:cxnLst/>
          <a:rect l="0" t="0" r="0" b="0"/>
          <a:pathLst>
            <a:path>
              <a:moveTo>
                <a:pt x="0" y="8942"/>
              </a:moveTo>
              <a:lnTo>
                <a:pt x="1232904" y="894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7692822">
        <a:off x="3633428" y="4488809"/>
        <a:ext cx="61645" cy="61645"/>
      </dsp:txXfrm>
    </dsp:sp>
    <dsp:sp modelId="{C9D3BFF0-A4EE-448D-B912-F2305E88D477}">
      <dsp:nvSpPr>
        <dsp:cNvPr id="0" name=""/>
        <dsp:cNvSpPr/>
      </dsp:nvSpPr>
      <dsp:spPr>
        <a:xfrm>
          <a:off x="3923607" y="3636197"/>
          <a:ext cx="1296784" cy="64839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a:t>Conserje</a:t>
          </a:r>
        </a:p>
      </dsp:txBody>
      <dsp:txXfrm>
        <a:off x="3923607" y="3636197"/>
        <a:ext cx="1296784" cy="648392"/>
      </dsp:txXfrm>
    </dsp:sp>
    <dsp:sp modelId="{8C21D580-004B-4DCF-8A52-6F42501C8EA8}">
      <dsp:nvSpPr>
        <dsp:cNvPr id="0" name=""/>
        <dsp:cNvSpPr/>
      </dsp:nvSpPr>
      <dsp:spPr>
        <a:xfrm rot="19457599">
          <a:off x="3344851" y="4883515"/>
          <a:ext cx="638798" cy="17885"/>
        </a:xfrm>
        <a:custGeom>
          <a:avLst/>
          <a:gdLst/>
          <a:ahLst/>
          <a:cxnLst/>
          <a:rect l="0" t="0" r="0" b="0"/>
          <a:pathLst>
            <a:path>
              <a:moveTo>
                <a:pt x="0" y="8942"/>
              </a:moveTo>
              <a:lnTo>
                <a:pt x="638798" y="894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9457599">
        <a:off x="3648280" y="4876488"/>
        <a:ext cx="31939" cy="31939"/>
      </dsp:txXfrm>
    </dsp:sp>
    <dsp:sp modelId="{A5B97C73-B10E-4EFD-AD19-7D1E9F84489A}">
      <dsp:nvSpPr>
        <dsp:cNvPr id="0" name=""/>
        <dsp:cNvSpPr/>
      </dsp:nvSpPr>
      <dsp:spPr>
        <a:xfrm>
          <a:off x="3923607" y="4381849"/>
          <a:ext cx="1296784" cy="64839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a:t>Cocinera</a:t>
          </a:r>
        </a:p>
      </dsp:txBody>
      <dsp:txXfrm>
        <a:off x="3923607" y="4381849"/>
        <a:ext cx="1296784" cy="648392"/>
      </dsp:txXfrm>
    </dsp:sp>
    <dsp:sp modelId="{17E64D28-80C0-4DE5-BDBA-5D00C1B8479D}">
      <dsp:nvSpPr>
        <dsp:cNvPr id="0" name=""/>
        <dsp:cNvSpPr/>
      </dsp:nvSpPr>
      <dsp:spPr>
        <a:xfrm rot="2142401">
          <a:off x="3344851" y="5256340"/>
          <a:ext cx="638798" cy="17885"/>
        </a:xfrm>
        <a:custGeom>
          <a:avLst/>
          <a:gdLst/>
          <a:ahLst/>
          <a:cxnLst/>
          <a:rect l="0" t="0" r="0" b="0"/>
          <a:pathLst>
            <a:path>
              <a:moveTo>
                <a:pt x="0" y="8942"/>
              </a:moveTo>
              <a:lnTo>
                <a:pt x="638798" y="894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2142401">
        <a:off x="3648280" y="5249313"/>
        <a:ext cx="31939" cy="31939"/>
      </dsp:txXfrm>
    </dsp:sp>
    <dsp:sp modelId="{327D5F30-57A5-4C81-B90A-E8FF38ACE4B4}">
      <dsp:nvSpPr>
        <dsp:cNvPr id="0" name=""/>
        <dsp:cNvSpPr/>
      </dsp:nvSpPr>
      <dsp:spPr>
        <a:xfrm>
          <a:off x="3923607" y="5127500"/>
          <a:ext cx="1296784" cy="64839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a:t>Guardia</a:t>
          </a:r>
        </a:p>
      </dsp:txBody>
      <dsp:txXfrm>
        <a:off x="3923607" y="5127500"/>
        <a:ext cx="1296784" cy="648392"/>
      </dsp:txXfrm>
    </dsp:sp>
    <dsp:sp modelId="{202EEA98-7846-47BB-A254-065091E8CDB4}">
      <dsp:nvSpPr>
        <dsp:cNvPr id="0" name=""/>
        <dsp:cNvSpPr/>
      </dsp:nvSpPr>
      <dsp:spPr>
        <a:xfrm rot="3907178">
          <a:off x="3047798" y="5629166"/>
          <a:ext cx="1232904" cy="17885"/>
        </a:xfrm>
        <a:custGeom>
          <a:avLst/>
          <a:gdLst/>
          <a:ahLst/>
          <a:cxnLst/>
          <a:rect l="0" t="0" r="0" b="0"/>
          <a:pathLst>
            <a:path>
              <a:moveTo>
                <a:pt x="0" y="8942"/>
              </a:moveTo>
              <a:lnTo>
                <a:pt x="1232904" y="894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3907178">
        <a:off x="3633428" y="5607286"/>
        <a:ext cx="61645" cy="61645"/>
      </dsp:txXfrm>
    </dsp:sp>
    <dsp:sp modelId="{38D83D84-8C81-4F45-B92A-A7B8757B0C6B}">
      <dsp:nvSpPr>
        <dsp:cNvPr id="0" name=""/>
        <dsp:cNvSpPr/>
      </dsp:nvSpPr>
      <dsp:spPr>
        <a:xfrm>
          <a:off x="3923607" y="5873151"/>
          <a:ext cx="1296784" cy="64839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a:t>Recepcionista</a:t>
          </a:r>
        </a:p>
      </dsp:txBody>
      <dsp:txXfrm>
        <a:off x="3923607" y="5873151"/>
        <a:ext cx="1296784" cy="64839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0DC3B8-F676-41F6-9D6A-3775125BDA93}">
      <dsp:nvSpPr>
        <dsp:cNvPr id="0" name=""/>
        <dsp:cNvSpPr/>
      </dsp:nvSpPr>
      <dsp:spPr>
        <a:xfrm>
          <a:off x="2519733" y="1378"/>
          <a:ext cx="3779600" cy="746239"/>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065" tIns="12065" rIns="12065" bIns="12065" numCol="1" spcCol="1270" anchor="t" anchorCtr="0">
          <a:noAutofit/>
        </a:bodyPr>
        <a:lstStyle/>
        <a:p>
          <a:pPr marL="171450" lvl="1" indent="-171450" algn="ctr" defTabSz="844550">
            <a:lnSpc>
              <a:spcPct val="90000"/>
            </a:lnSpc>
            <a:spcBef>
              <a:spcPct val="0"/>
            </a:spcBef>
            <a:spcAft>
              <a:spcPct val="15000"/>
            </a:spcAft>
            <a:buChar char="••"/>
          </a:pPr>
          <a:r>
            <a:rPr lang="es-EC" sz="1900" kern="1200"/>
            <a:t>Población cantón Samborondón</a:t>
          </a:r>
        </a:p>
      </dsp:txBody>
      <dsp:txXfrm>
        <a:off x="2519733" y="1378"/>
        <a:ext cx="3779600" cy="746239"/>
      </dsp:txXfrm>
    </dsp:sp>
    <dsp:sp modelId="{2D7DD582-E30A-449F-A85D-0B514C8BE21F}">
      <dsp:nvSpPr>
        <dsp:cNvPr id="0" name=""/>
        <dsp:cNvSpPr/>
      </dsp:nvSpPr>
      <dsp:spPr>
        <a:xfrm>
          <a:off x="0" y="1378"/>
          <a:ext cx="2519733" cy="74623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s-EC" sz="3500" kern="1200" dirty="0"/>
            <a:t>70,564 hab.</a:t>
          </a:r>
        </a:p>
      </dsp:txBody>
      <dsp:txXfrm>
        <a:off x="0" y="1378"/>
        <a:ext cx="2519733" cy="746239"/>
      </dsp:txXfrm>
    </dsp:sp>
    <dsp:sp modelId="{FA023204-34CB-4F26-AED3-BDA629792692}">
      <dsp:nvSpPr>
        <dsp:cNvPr id="0" name=""/>
        <dsp:cNvSpPr/>
      </dsp:nvSpPr>
      <dsp:spPr>
        <a:xfrm>
          <a:off x="2519733" y="822241"/>
          <a:ext cx="3779600" cy="746239"/>
        </a:xfrm>
        <a:prstGeom prst="rightArrow">
          <a:avLst>
            <a:gd name="adj1" fmla="val 75000"/>
            <a:gd name="adj2" fmla="val 50000"/>
          </a:avLst>
        </a:prstGeom>
        <a:solidFill>
          <a:schemeClr val="accent3">
            <a:tint val="40000"/>
            <a:alpha val="90000"/>
            <a:hueOff val="2679212"/>
            <a:satOff val="-3448"/>
            <a:lumOff val="-269"/>
            <a:alphaOff val="0"/>
          </a:schemeClr>
        </a:solidFill>
        <a:ln w="9525" cap="flat" cmpd="sng" algn="ctr">
          <a:solidFill>
            <a:schemeClr val="accent3">
              <a:tint val="40000"/>
              <a:alpha val="90000"/>
              <a:hueOff val="2679212"/>
              <a:satOff val="-3448"/>
              <a:lumOff val="-26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065" tIns="12065" rIns="12065" bIns="12065" numCol="1" spcCol="1270" anchor="t" anchorCtr="0">
          <a:noAutofit/>
        </a:bodyPr>
        <a:lstStyle/>
        <a:p>
          <a:pPr marL="171450" lvl="1" indent="-171450" algn="ctr" defTabSz="844550">
            <a:lnSpc>
              <a:spcPct val="90000"/>
            </a:lnSpc>
            <a:spcBef>
              <a:spcPct val="0"/>
            </a:spcBef>
            <a:spcAft>
              <a:spcPct val="15000"/>
            </a:spcAft>
            <a:buChar char="••"/>
          </a:pPr>
          <a:r>
            <a:rPr lang="es-EC" sz="1900" kern="1200" dirty="0"/>
            <a:t>Población La Puntilla</a:t>
          </a:r>
        </a:p>
      </dsp:txBody>
      <dsp:txXfrm>
        <a:off x="2519733" y="822241"/>
        <a:ext cx="3779600" cy="746239"/>
      </dsp:txXfrm>
    </dsp:sp>
    <dsp:sp modelId="{2BA50C47-B95B-4287-ABFC-00A592944F4E}">
      <dsp:nvSpPr>
        <dsp:cNvPr id="0" name=""/>
        <dsp:cNvSpPr/>
      </dsp:nvSpPr>
      <dsp:spPr>
        <a:xfrm>
          <a:off x="0" y="822241"/>
          <a:ext cx="2519733" cy="746239"/>
        </a:xfrm>
        <a:prstGeom prst="roundRect">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s-EC" sz="3500" kern="1200"/>
            <a:t>39,255</a:t>
          </a:r>
        </a:p>
      </dsp:txBody>
      <dsp:txXfrm>
        <a:off x="0" y="822241"/>
        <a:ext cx="2519733" cy="746239"/>
      </dsp:txXfrm>
    </dsp:sp>
    <dsp:sp modelId="{BC61EF08-6137-476B-A8B6-18BE4DCFEA9E}">
      <dsp:nvSpPr>
        <dsp:cNvPr id="0" name=""/>
        <dsp:cNvSpPr/>
      </dsp:nvSpPr>
      <dsp:spPr>
        <a:xfrm>
          <a:off x="2519733" y="1643104"/>
          <a:ext cx="3779600" cy="746239"/>
        </a:xfrm>
        <a:prstGeom prst="rightArrow">
          <a:avLst>
            <a:gd name="adj1" fmla="val 75000"/>
            <a:gd name="adj2" fmla="val 50000"/>
          </a:avLst>
        </a:prstGeom>
        <a:solidFill>
          <a:schemeClr val="accent3">
            <a:tint val="40000"/>
            <a:alpha val="90000"/>
            <a:hueOff val="5358425"/>
            <a:satOff val="-6896"/>
            <a:lumOff val="-537"/>
            <a:alphaOff val="0"/>
          </a:schemeClr>
        </a:solidFill>
        <a:ln w="9525" cap="flat" cmpd="sng" algn="ctr">
          <a:solidFill>
            <a:schemeClr val="accent3">
              <a:tint val="40000"/>
              <a:alpha val="90000"/>
              <a:hueOff val="5358425"/>
              <a:satOff val="-6896"/>
              <a:lumOff val="-53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065" tIns="12065" rIns="12065" bIns="12065" numCol="1" spcCol="1270" anchor="t" anchorCtr="0">
          <a:noAutofit/>
        </a:bodyPr>
        <a:lstStyle/>
        <a:p>
          <a:pPr marL="171450" lvl="1" indent="-171450" algn="ctr" defTabSz="844550">
            <a:lnSpc>
              <a:spcPct val="90000"/>
            </a:lnSpc>
            <a:spcBef>
              <a:spcPct val="0"/>
            </a:spcBef>
            <a:spcAft>
              <a:spcPct val="15000"/>
            </a:spcAft>
            <a:buChar char="••"/>
          </a:pPr>
          <a:r>
            <a:rPr lang="es-EC" sz="1900" kern="1200"/>
            <a:t>Mercado Potencial</a:t>
          </a:r>
        </a:p>
      </dsp:txBody>
      <dsp:txXfrm>
        <a:off x="2519733" y="1643104"/>
        <a:ext cx="3779600" cy="746239"/>
      </dsp:txXfrm>
    </dsp:sp>
    <dsp:sp modelId="{68C725F5-0F1B-4E71-8229-C1F634903916}">
      <dsp:nvSpPr>
        <dsp:cNvPr id="0" name=""/>
        <dsp:cNvSpPr/>
      </dsp:nvSpPr>
      <dsp:spPr>
        <a:xfrm>
          <a:off x="0" y="1643104"/>
          <a:ext cx="2519733" cy="746239"/>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s-EC" sz="3500" kern="1200"/>
            <a:t>10,991</a:t>
          </a:r>
        </a:p>
      </dsp:txBody>
      <dsp:txXfrm>
        <a:off x="0" y="1643104"/>
        <a:ext cx="2519733" cy="746239"/>
      </dsp:txXfrm>
    </dsp:sp>
    <dsp:sp modelId="{CD06534B-BF3B-47DA-8D02-51A7F7FF6998}">
      <dsp:nvSpPr>
        <dsp:cNvPr id="0" name=""/>
        <dsp:cNvSpPr/>
      </dsp:nvSpPr>
      <dsp:spPr>
        <a:xfrm>
          <a:off x="2519733" y="2463967"/>
          <a:ext cx="3779600" cy="746239"/>
        </a:xfrm>
        <a:prstGeom prst="rightArrow">
          <a:avLst>
            <a:gd name="adj1" fmla="val 75000"/>
            <a:gd name="adj2" fmla="val 50000"/>
          </a:avLst>
        </a:prstGeom>
        <a:solidFill>
          <a:schemeClr val="accent3">
            <a:tint val="40000"/>
            <a:alpha val="90000"/>
            <a:hueOff val="8037638"/>
            <a:satOff val="-10345"/>
            <a:lumOff val="-806"/>
            <a:alphaOff val="0"/>
          </a:schemeClr>
        </a:solidFill>
        <a:ln w="9525" cap="flat" cmpd="sng" algn="ctr">
          <a:solidFill>
            <a:schemeClr val="accent3">
              <a:tint val="40000"/>
              <a:alpha val="90000"/>
              <a:hueOff val="8037638"/>
              <a:satOff val="-10345"/>
              <a:lumOff val="-80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065" tIns="12065" rIns="12065" bIns="12065" numCol="1" spcCol="1270" anchor="t" anchorCtr="0">
          <a:noAutofit/>
        </a:bodyPr>
        <a:lstStyle/>
        <a:p>
          <a:pPr marL="171450" lvl="1" indent="-171450" algn="ctr" defTabSz="844550">
            <a:lnSpc>
              <a:spcPct val="90000"/>
            </a:lnSpc>
            <a:spcBef>
              <a:spcPct val="0"/>
            </a:spcBef>
            <a:spcAft>
              <a:spcPct val="15000"/>
            </a:spcAft>
            <a:buChar char="••"/>
          </a:pPr>
          <a:r>
            <a:rPr lang="es-EC" sz="1900" kern="1200"/>
            <a:t>Competencia</a:t>
          </a:r>
        </a:p>
      </dsp:txBody>
      <dsp:txXfrm>
        <a:off x="2519733" y="2463967"/>
        <a:ext cx="3779600" cy="746239"/>
      </dsp:txXfrm>
    </dsp:sp>
    <dsp:sp modelId="{D5A81939-081E-415D-8B15-364222B17A34}">
      <dsp:nvSpPr>
        <dsp:cNvPr id="0" name=""/>
        <dsp:cNvSpPr/>
      </dsp:nvSpPr>
      <dsp:spPr>
        <a:xfrm>
          <a:off x="0" y="2463967"/>
          <a:ext cx="2519733" cy="746239"/>
        </a:xfrm>
        <a:prstGeom prst="roundRect">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s-EC" sz="3500" kern="1200"/>
            <a:t>6,045</a:t>
          </a:r>
        </a:p>
      </dsp:txBody>
      <dsp:txXfrm>
        <a:off x="0" y="2463967"/>
        <a:ext cx="2519733" cy="746239"/>
      </dsp:txXfrm>
    </dsp:sp>
    <dsp:sp modelId="{50D00191-BA1B-428F-BEB6-118836F8AFF0}">
      <dsp:nvSpPr>
        <dsp:cNvPr id="0" name=""/>
        <dsp:cNvSpPr/>
      </dsp:nvSpPr>
      <dsp:spPr>
        <a:xfrm>
          <a:off x="2519733" y="3284830"/>
          <a:ext cx="3779600" cy="746239"/>
        </a:xfrm>
        <a:prstGeom prst="rightArrow">
          <a:avLst>
            <a:gd name="adj1" fmla="val 75000"/>
            <a:gd name="adj2" fmla="val 50000"/>
          </a:avLst>
        </a:prstGeom>
        <a:solidFill>
          <a:schemeClr val="accent3">
            <a:tint val="40000"/>
            <a:alpha val="90000"/>
            <a:hueOff val="10716850"/>
            <a:satOff val="-13793"/>
            <a:lumOff val="-1075"/>
            <a:alphaOff val="0"/>
          </a:schemeClr>
        </a:solidFill>
        <a:ln w="9525" cap="flat" cmpd="sng" algn="ctr">
          <a:solidFill>
            <a:schemeClr val="accent3">
              <a:tint val="40000"/>
              <a:alpha val="90000"/>
              <a:hueOff val="10716850"/>
              <a:satOff val="-13793"/>
              <a:lumOff val="-107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065" tIns="12065" rIns="12065" bIns="12065" numCol="1" spcCol="1270" anchor="t" anchorCtr="0">
          <a:noAutofit/>
        </a:bodyPr>
        <a:lstStyle/>
        <a:p>
          <a:pPr marL="171450" lvl="1" indent="-171450" algn="ctr" defTabSz="844550">
            <a:lnSpc>
              <a:spcPct val="90000"/>
            </a:lnSpc>
            <a:spcBef>
              <a:spcPct val="0"/>
            </a:spcBef>
            <a:spcAft>
              <a:spcPct val="15000"/>
            </a:spcAft>
            <a:buChar char="••"/>
          </a:pPr>
          <a:r>
            <a:rPr lang="es-EC" sz="1900" kern="1200"/>
            <a:t>Mercado Objetivo</a:t>
          </a:r>
        </a:p>
      </dsp:txBody>
      <dsp:txXfrm>
        <a:off x="2519733" y="3284830"/>
        <a:ext cx="3779600" cy="746239"/>
      </dsp:txXfrm>
    </dsp:sp>
    <dsp:sp modelId="{59B223D8-E367-46D8-B0C7-8219540174F0}">
      <dsp:nvSpPr>
        <dsp:cNvPr id="0" name=""/>
        <dsp:cNvSpPr/>
      </dsp:nvSpPr>
      <dsp:spPr>
        <a:xfrm>
          <a:off x="0" y="3284830"/>
          <a:ext cx="2519733" cy="746239"/>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s-EC" sz="3500" kern="1200"/>
            <a:t>4,946</a:t>
          </a:r>
        </a:p>
      </dsp:txBody>
      <dsp:txXfrm>
        <a:off x="0" y="3284830"/>
        <a:ext cx="2519733" cy="746239"/>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25E9AB-9798-409C-AC1A-260CBAC5B3CE}">
      <dsp:nvSpPr>
        <dsp:cNvPr id="0" name=""/>
        <dsp:cNvSpPr/>
      </dsp:nvSpPr>
      <dsp:spPr>
        <a:xfrm>
          <a:off x="3624510" y="2260"/>
          <a:ext cx="1643458" cy="1068248"/>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Demográficos</a:t>
          </a:r>
          <a:endParaRPr lang="es-EC" sz="1600" kern="1200" dirty="0"/>
        </a:p>
      </dsp:txBody>
      <dsp:txXfrm>
        <a:off x="3624510" y="2260"/>
        <a:ext cx="1643458" cy="1068248"/>
      </dsp:txXfrm>
    </dsp:sp>
    <dsp:sp modelId="{DDE2C5BB-7B9F-43B1-A146-780251381C78}">
      <dsp:nvSpPr>
        <dsp:cNvPr id="0" name=""/>
        <dsp:cNvSpPr/>
      </dsp:nvSpPr>
      <dsp:spPr>
        <a:xfrm>
          <a:off x="2313460" y="536384"/>
          <a:ext cx="4265558" cy="4265558"/>
        </a:xfrm>
        <a:custGeom>
          <a:avLst/>
          <a:gdLst/>
          <a:ahLst/>
          <a:cxnLst/>
          <a:rect l="0" t="0" r="0" b="0"/>
          <a:pathLst>
            <a:path>
              <a:moveTo>
                <a:pt x="2965780" y="169400"/>
              </a:moveTo>
              <a:arcTo wR="2132779" hR="2132779" stAng="17579401" swAng="1959810"/>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B1F55E4-E30C-4BD2-8485-62A8F1302810}">
      <dsp:nvSpPr>
        <dsp:cNvPr id="0" name=""/>
        <dsp:cNvSpPr/>
      </dsp:nvSpPr>
      <dsp:spPr>
        <a:xfrm>
          <a:off x="5652904" y="1475974"/>
          <a:ext cx="1643458" cy="1068248"/>
        </a:xfrm>
        <a:prstGeom prst="roundRect">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Políticos/Legales</a:t>
          </a:r>
          <a:endParaRPr lang="es-EC" sz="1600" kern="1200" dirty="0"/>
        </a:p>
      </dsp:txBody>
      <dsp:txXfrm>
        <a:off x="5652904" y="1475974"/>
        <a:ext cx="1643458" cy="1068248"/>
      </dsp:txXfrm>
    </dsp:sp>
    <dsp:sp modelId="{23F0F625-F43F-4FEB-B77B-5DEA404ADC7C}">
      <dsp:nvSpPr>
        <dsp:cNvPr id="0" name=""/>
        <dsp:cNvSpPr/>
      </dsp:nvSpPr>
      <dsp:spPr>
        <a:xfrm>
          <a:off x="2313460" y="536384"/>
          <a:ext cx="4265558" cy="4265558"/>
        </a:xfrm>
        <a:custGeom>
          <a:avLst/>
          <a:gdLst/>
          <a:ahLst/>
          <a:cxnLst/>
          <a:rect l="0" t="0" r="0" b="0"/>
          <a:pathLst>
            <a:path>
              <a:moveTo>
                <a:pt x="4262651" y="2021463"/>
              </a:moveTo>
              <a:arcTo wR="2132779" hR="2132779" stAng="21420493" swAng="2194975"/>
            </a:path>
          </a:pathLst>
        </a:custGeom>
        <a:noFill/>
        <a:ln w="9525" cap="flat" cmpd="sng" algn="ctr">
          <a:solidFill>
            <a:schemeClr val="accent3">
              <a:hueOff val="2812566"/>
              <a:satOff val="-4220"/>
              <a:lumOff val="-686"/>
              <a:alphaOff val="0"/>
            </a:schemeClr>
          </a:solidFill>
          <a:prstDash val="solid"/>
        </a:ln>
        <a:effectLst/>
      </dsp:spPr>
      <dsp:style>
        <a:lnRef idx="1">
          <a:scrgbClr r="0" g="0" b="0"/>
        </a:lnRef>
        <a:fillRef idx="0">
          <a:scrgbClr r="0" g="0" b="0"/>
        </a:fillRef>
        <a:effectRef idx="0">
          <a:scrgbClr r="0" g="0" b="0"/>
        </a:effectRef>
        <a:fontRef idx="minor"/>
      </dsp:style>
    </dsp:sp>
    <dsp:sp modelId="{4579BADF-72CB-4E86-B7B8-EDCDDA6C1F7E}">
      <dsp:nvSpPr>
        <dsp:cNvPr id="0" name=""/>
        <dsp:cNvSpPr/>
      </dsp:nvSpPr>
      <dsp:spPr>
        <a:xfrm>
          <a:off x="4878126" y="3860494"/>
          <a:ext cx="1643458" cy="1068248"/>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Necesidades</a:t>
          </a:r>
          <a:endParaRPr lang="es-EC" sz="1600" kern="1200" dirty="0"/>
        </a:p>
      </dsp:txBody>
      <dsp:txXfrm>
        <a:off x="4878126" y="3860494"/>
        <a:ext cx="1643458" cy="1068248"/>
      </dsp:txXfrm>
    </dsp:sp>
    <dsp:sp modelId="{EA37659B-A4CB-498C-920D-B495DDCB1A61}">
      <dsp:nvSpPr>
        <dsp:cNvPr id="0" name=""/>
        <dsp:cNvSpPr/>
      </dsp:nvSpPr>
      <dsp:spPr>
        <a:xfrm>
          <a:off x="2313460" y="536384"/>
          <a:ext cx="4265558" cy="4265558"/>
        </a:xfrm>
        <a:custGeom>
          <a:avLst/>
          <a:gdLst/>
          <a:ahLst/>
          <a:cxnLst/>
          <a:rect l="0" t="0" r="0" b="0"/>
          <a:pathLst>
            <a:path>
              <a:moveTo>
                <a:pt x="2556203" y="4223104"/>
              </a:moveTo>
              <a:arcTo wR="2132779" hR="2132779" stAng="4712933" swAng="1374134"/>
            </a:path>
          </a:pathLst>
        </a:custGeom>
        <a:noFill/>
        <a:ln w="9525" cap="flat" cmpd="sng" algn="ctr">
          <a:solidFill>
            <a:schemeClr val="accent3">
              <a:hueOff val="5625132"/>
              <a:satOff val="-8440"/>
              <a:lumOff val="-1373"/>
              <a:alphaOff val="0"/>
            </a:schemeClr>
          </a:solidFill>
          <a:prstDash val="solid"/>
        </a:ln>
        <a:effectLst/>
      </dsp:spPr>
      <dsp:style>
        <a:lnRef idx="1">
          <a:scrgbClr r="0" g="0" b="0"/>
        </a:lnRef>
        <a:fillRef idx="0">
          <a:scrgbClr r="0" g="0" b="0"/>
        </a:fillRef>
        <a:effectRef idx="0">
          <a:scrgbClr r="0" g="0" b="0"/>
        </a:effectRef>
        <a:fontRef idx="minor"/>
      </dsp:style>
    </dsp:sp>
    <dsp:sp modelId="{1FDB6B70-BCAD-482E-9C6C-24D4E70A5422}">
      <dsp:nvSpPr>
        <dsp:cNvPr id="0" name=""/>
        <dsp:cNvSpPr/>
      </dsp:nvSpPr>
      <dsp:spPr>
        <a:xfrm>
          <a:off x="2370894" y="3860494"/>
          <a:ext cx="1643458" cy="1068248"/>
        </a:xfrm>
        <a:prstGeom prst="roundRect">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Tecnología</a:t>
          </a:r>
          <a:endParaRPr lang="es-EC" sz="1600" kern="1200" dirty="0"/>
        </a:p>
      </dsp:txBody>
      <dsp:txXfrm>
        <a:off x="2370894" y="3860494"/>
        <a:ext cx="1643458" cy="1068248"/>
      </dsp:txXfrm>
    </dsp:sp>
    <dsp:sp modelId="{3C26AF50-C9DC-418D-A584-C9AD3A6A4633}">
      <dsp:nvSpPr>
        <dsp:cNvPr id="0" name=""/>
        <dsp:cNvSpPr/>
      </dsp:nvSpPr>
      <dsp:spPr>
        <a:xfrm>
          <a:off x="2313460" y="536384"/>
          <a:ext cx="4265558" cy="4265558"/>
        </a:xfrm>
        <a:custGeom>
          <a:avLst/>
          <a:gdLst/>
          <a:ahLst/>
          <a:cxnLst/>
          <a:rect l="0" t="0" r="0" b="0"/>
          <a:pathLst>
            <a:path>
              <a:moveTo>
                <a:pt x="356159" y="3312766"/>
              </a:moveTo>
              <a:arcTo wR="2132779" hR="2132779" stAng="8784532" swAng="2194975"/>
            </a:path>
          </a:pathLst>
        </a:custGeom>
        <a:noFill/>
        <a:ln w="9525" cap="flat" cmpd="sng" algn="ctr">
          <a:solidFill>
            <a:schemeClr val="accent3">
              <a:hueOff val="8437698"/>
              <a:satOff val="-12660"/>
              <a:lumOff val="-2059"/>
              <a:alphaOff val="0"/>
            </a:schemeClr>
          </a:solidFill>
          <a:prstDash val="solid"/>
        </a:ln>
        <a:effectLst/>
      </dsp:spPr>
      <dsp:style>
        <a:lnRef idx="1">
          <a:scrgbClr r="0" g="0" b="0"/>
        </a:lnRef>
        <a:fillRef idx="0">
          <a:scrgbClr r="0" g="0" b="0"/>
        </a:fillRef>
        <a:effectRef idx="0">
          <a:scrgbClr r="0" g="0" b="0"/>
        </a:effectRef>
        <a:fontRef idx="minor"/>
      </dsp:style>
    </dsp:sp>
    <dsp:sp modelId="{6151654E-6104-4BF2-ABC5-857AB6A36F82}">
      <dsp:nvSpPr>
        <dsp:cNvPr id="0" name=""/>
        <dsp:cNvSpPr/>
      </dsp:nvSpPr>
      <dsp:spPr>
        <a:xfrm>
          <a:off x="1596117" y="1475974"/>
          <a:ext cx="1643458" cy="1068248"/>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Grupo de compradores</a:t>
          </a:r>
          <a:endParaRPr lang="es-EC" sz="1600" kern="1200" dirty="0"/>
        </a:p>
      </dsp:txBody>
      <dsp:txXfrm>
        <a:off x="1596117" y="1475974"/>
        <a:ext cx="1643458" cy="1068248"/>
      </dsp:txXfrm>
    </dsp:sp>
    <dsp:sp modelId="{E0E2AC15-3274-43F3-8F0A-5A8D3926EBB7}">
      <dsp:nvSpPr>
        <dsp:cNvPr id="0" name=""/>
        <dsp:cNvSpPr/>
      </dsp:nvSpPr>
      <dsp:spPr>
        <a:xfrm>
          <a:off x="2313460" y="536384"/>
          <a:ext cx="4265558" cy="4265558"/>
        </a:xfrm>
        <a:custGeom>
          <a:avLst/>
          <a:gdLst/>
          <a:ahLst/>
          <a:cxnLst/>
          <a:rect l="0" t="0" r="0" b="0"/>
          <a:pathLst>
            <a:path>
              <a:moveTo>
                <a:pt x="371869" y="929473"/>
              </a:moveTo>
              <a:arcTo wR="2132779" hR="2132779" stAng="12860789" swAng="1959810"/>
            </a:path>
          </a:pathLst>
        </a:custGeom>
        <a:noFill/>
        <a:ln w="9525" cap="flat" cmpd="sng" algn="ctr">
          <a:solidFill>
            <a:schemeClr val="accent3">
              <a:hueOff val="11250264"/>
              <a:satOff val="-16880"/>
              <a:lumOff val="-2745"/>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258E7C-A18A-4E26-9B44-5B8EF2B41AC0}">
      <dsp:nvSpPr>
        <dsp:cNvPr id="0" name=""/>
        <dsp:cNvSpPr/>
      </dsp:nvSpPr>
      <dsp:spPr>
        <a:xfrm>
          <a:off x="0" y="0"/>
          <a:ext cx="7848872" cy="244147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es-EC" sz="3400" kern="1200" dirty="0" smtClean="0"/>
            <a:t>Plaza</a:t>
          </a:r>
          <a:endParaRPr lang="es-EC" sz="3400" kern="1200" dirty="0"/>
        </a:p>
        <a:p>
          <a:pPr marL="228600" lvl="1" indent="-228600" algn="l" defTabSz="1200150">
            <a:lnSpc>
              <a:spcPct val="90000"/>
            </a:lnSpc>
            <a:spcBef>
              <a:spcPct val="0"/>
            </a:spcBef>
            <a:spcAft>
              <a:spcPct val="15000"/>
            </a:spcAft>
            <a:buChar char="••"/>
          </a:pPr>
          <a:r>
            <a:rPr lang="es-EC" sz="2700" kern="1200" dirty="0" smtClean="0"/>
            <a:t>Se ubicará en el edificio Samborondón Plaza.</a:t>
          </a:r>
          <a:endParaRPr lang="es-EC" sz="2700" kern="1200" dirty="0"/>
        </a:p>
      </dsp:txBody>
      <dsp:txXfrm>
        <a:off x="1813921" y="0"/>
        <a:ext cx="6034950" cy="2441472"/>
      </dsp:txXfrm>
    </dsp:sp>
    <dsp:sp modelId="{0C174FE9-A76B-4019-AEB6-A862870082D3}">
      <dsp:nvSpPr>
        <dsp:cNvPr id="0" name=""/>
        <dsp:cNvSpPr/>
      </dsp:nvSpPr>
      <dsp:spPr>
        <a:xfrm>
          <a:off x="244147" y="244147"/>
          <a:ext cx="1569774" cy="1953177"/>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9FEC99-815B-4C6B-992B-64309A12BD54}">
      <dsp:nvSpPr>
        <dsp:cNvPr id="0" name=""/>
        <dsp:cNvSpPr/>
      </dsp:nvSpPr>
      <dsp:spPr>
        <a:xfrm>
          <a:off x="0" y="2685619"/>
          <a:ext cx="7848872" cy="2441472"/>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es-EC" sz="3400" kern="1200" dirty="0" smtClean="0"/>
            <a:t>Personas</a:t>
          </a:r>
          <a:endParaRPr lang="es-EC" sz="3400" kern="1200" dirty="0"/>
        </a:p>
        <a:p>
          <a:pPr marL="228600" lvl="1" indent="-228600" algn="just" defTabSz="1200150">
            <a:lnSpc>
              <a:spcPct val="90000"/>
            </a:lnSpc>
            <a:spcBef>
              <a:spcPct val="0"/>
            </a:spcBef>
            <a:spcAft>
              <a:spcPct val="15000"/>
            </a:spcAft>
            <a:buChar char="••"/>
          </a:pPr>
          <a:r>
            <a:rPr lang="es-EC" sz="2700" kern="1200" dirty="0" smtClean="0"/>
            <a:t>Padres y madres de familia con hijos desde los 3 meses hasta los 4 años de edad; y mujeres en estado de gestación.</a:t>
          </a:r>
          <a:endParaRPr lang="es-EC" sz="2700" kern="1200" dirty="0"/>
        </a:p>
      </dsp:txBody>
      <dsp:txXfrm>
        <a:off x="1813921" y="2685619"/>
        <a:ext cx="6034950" cy="2441472"/>
      </dsp:txXfrm>
    </dsp:sp>
    <dsp:sp modelId="{0729EA39-2544-443A-8E27-8CF980768381}">
      <dsp:nvSpPr>
        <dsp:cNvPr id="0" name=""/>
        <dsp:cNvSpPr/>
      </dsp:nvSpPr>
      <dsp:spPr>
        <a:xfrm>
          <a:off x="244147" y="2886005"/>
          <a:ext cx="1569774" cy="2040699"/>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E51A4CC-D0D2-4656-9491-80F32873F2E1}"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B6DAB11-5E71-4929-8CBC-8582BF746129}"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30EEFC0-AAE3-40EC-8EE6-DA36C9CD0E05}"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FEEF1DF-D57C-40E8-A9D7-8E838EF4C761}"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5DEA8ACC-8257-437F-B6C7-F0E93E6132B5}"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3 Marcador de fecha"/>
          <p:cNvSpPr>
            <a:spLocks noGrp="1"/>
          </p:cNvSpPr>
          <p:nvPr>
            <p:ph type="dt" sz="half" idx="10"/>
          </p:nvPr>
        </p:nvSpPr>
        <p:spPr/>
        <p:txBody>
          <a:bodyPr/>
          <a:lstStyle>
            <a:lvl1pPr>
              <a:defRPr/>
            </a:lvl1pPr>
          </a:lstStyle>
          <a:p>
            <a:pPr>
              <a:defRPr/>
            </a:pPr>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C1C5C3CA-9E59-460E-BCB7-97896C557C38}"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3 Marcador de fecha"/>
          <p:cNvSpPr>
            <a:spLocks noGrp="1"/>
          </p:cNvSpPr>
          <p:nvPr>
            <p:ph type="dt" sz="half" idx="10"/>
          </p:nvPr>
        </p:nvSpPr>
        <p:spPr/>
        <p:txBody>
          <a:bodyPr/>
          <a:lstStyle>
            <a:lvl1pPr>
              <a:defRPr/>
            </a:lvl1pPr>
          </a:lstStyle>
          <a:p>
            <a:pPr>
              <a:defRPr/>
            </a:pPr>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DE70BE66-7358-420C-A1B0-32FD7AD93AAC}"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3 Marcador de fecha"/>
          <p:cNvSpPr>
            <a:spLocks noGrp="1"/>
          </p:cNvSpPr>
          <p:nvPr>
            <p:ph type="dt" sz="half" idx="10"/>
          </p:nvPr>
        </p:nvSpPr>
        <p:spPr/>
        <p:txBody>
          <a:bodyPr/>
          <a:lstStyle>
            <a:lvl1pPr>
              <a:defRPr/>
            </a:lvl1pPr>
          </a:lstStyle>
          <a:p>
            <a:pPr>
              <a:defRPr/>
            </a:pPr>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3F468D27-D0A0-4ADC-A611-A8D2D0A54039}"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5C7523F2-103C-4564-8EC3-61E18EA0E21D}"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B10A0734-EC05-43B7-BDD3-F55D810B5B15}"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2B7A96A4-313D-4505-A919-8F8045717816}"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EC"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3A68BA8A-F4B4-485A-AD1A-55B45F701DCF}"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7" Type="http://schemas.microsoft.com/office/2007/relationships/diagramDrawing" Target="../diagrams/drawing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13.png"/><Relationship Id="rId7" Type="http://schemas.openxmlformats.org/officeDocument/2006/relationships/diagramLayout" Target="../diagrams/layout8.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Data" Target="../diagrams/data8.xml"/><Relationship Id="rId11" Type="http://schemas.microsoft.com/office/2007/relationships/diagramDrawing" Target="../diagrams/drawing8.xml"/><Relationship Id="rId5" Type="http://schemas.openxmlformats.org/officeDocument/2006/relationships/image" Target="../media/image15.png"/><Relationship Id="rId10"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diagramColors" Target="../diagrams/colors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73" name="Rectangle 25"/>
          <p:cNvSpPr>
            <a:spLocks noGrp="1" noChangeArrowheads="1"/>
          </p:cNvSpPr>
          <p:nvPr>
            <p:ph type="ctrTitle"/>
          </p:nvPr>
        </p:nvSpPr>
        <p:spPr>
          <a:xfrm>
            <a:off x="755650" y="1052513"/>
            <a:ext cx="7772400" cy="317500"/>
          </a:xfrm>
        </p:spPr>
        <p:txBody>
          <a:bodyPr rtlCol="0">
            <a:normAutofit fontScale="90000"/>
          </a:bodyPr>
          <a:lstStyle/>
          <a:p>
            <a:pPr fontAlgn="auto">
              <a:spcAft>
                <a:spcPts val="0"/>
              </a:spcAft>
              <a:defRPr/>
            </a:pPr>
            <a:r>
              <a:rPr lang="es-EC" sz="1800" b="1" dirty="0" smtClean="0">
                <a:solidFill>
                  <a:srgbClr val="002060"/>
                </a:solidFill>
                <a:latin typeface="Verdana" pitchFamily="34" charset="0"/>
                <a:ea typeface="Verdana" pitchFamily="34" charset="0"/>
                <a:cs typeface="Verdana" pitchFamily="34" charset="0"/>
              </a:rPr>
              <a:t>FACULTAD DE ECONOMÍA Y NEGOCIOS</a:t>
            </a:r>
            <a:endParaRPr lang="es-EC" sz="1800" b="1" dirty="0">
              <a:solidFill>
                <a:srgbClr val="002060"/>
              </a:solidFill>
              <a:latin typeface="Verdana" pitchFamily="34" charset="0"/>
              <a:ea typeface="Verdana" pitchFamily="34" charset="0"/>
              <a:cs typeface="Verdana" pitchFamily="34" charset="0"/>
            </a:endParaRPr>
          </a:p>
        </p:txBody>
      </p:sp>
      <p:pic>
        <p:nvPicPr>
          <p:cNvPr id="5" name="Picture 4" descr="index_r35_c2"/>
          <p:cNvPicPr>
            <a:picLocks noChangeAspect="1" noChangeArrowheads="1"/>
          </p:cNvPicPr>
          <p:nvPr/>
        </p:nvPicPr>
        <p:blipFill>
          <a:blip r:embed="rId3" cstate="print"/>
          <a:srcRect/>
          <a:stretch>
            <a:fillRect/>
          </a:stretch>
        </p:blipFill>
        <p:spPr bwMode="auto">
          <a:xfrm>
            <a:off x="-1" y="-1"/>
            <a:ext cx="1397465" cy="1340769"/>
          </a:xfrm>
          <a:prstGeom prst="ellipse">
            <a:avLst/>
          </a:prstGeom>
          <a:ln>
            <a:noFill/>
          </a:ln>
          <a:effectLst>
            <a:softEdge rad="31750"/>
          </a:effectLst>
        </p:spPr>
      </p:pic>
      <p:pic>
        <p:nvPicPr>
          <p:cNvPr id="6" name="Picture 4" descr="LogoFen_Sello"/>
          <p:cNvPicPr>
            <a:picLocks noChangeAspect="1" noChangeArrowheads="1"/>
          </p:cNvPicPr>
          <p:nvPr/>
        </p:nvPicPr>
        <p:blipFill>
          <a:blip r:embed="rId4" cstate="print"/>
          <a:srcRect/>
          <a:stretch>
            <a:fillRect/>
          </a:stretch>
        </p:blipFill>
        <p:spPr bwMode="auto">
          <a:xfrm>
            <a:off x="7705931" y="0"/>
            <a:ext cx="1438069" cy="1353475"/>
          </a:xfrm>
          <a:prstGeom prst="ellipse">
            <a:avLst/>
          </a:prstGeom>
          <a:ln>
            <a:noFill/>
          </a:ln>
          <a:effectLst>
            <a:softEdge rad="112500"/>
          </a:effectLst>
        </p:spPr>
      </p:pic>
      <p:sp>
        <p:nvSpPr>
          <p:cNvPr id="2053" name="6 Rectángulo"/>
          <p:cNvSpPr>
            <a:spLocks noChangeArrowheads="1"/>
          </p:cNvSpPr>
          <p:nvPr/>
        </p:nvSpPr>
        <p:spPr bwMode="auto">
          <a:xfrm>
            <a:off x="1187450" y="692150"/>
            <a:ext cx="6769100" cy="369888"/>
          </a:xfrm>
          <a:prstGeom prst="rect">
            <a:avLst/>
          </a:prstGeom>
          <a:noFill/>
          <a:ln w="9525">
            <a:noFill/>
            <a:miter lim="800000"/>
            <a:headEnd/>
            <a:tailEnd/>
          </a:ln>
        </p:spPr>
        <p:txBody>
          <a:bodyPr>
            <a:spAutoFit/>
          </a:bodyPr>
          <a:lstStyle/>
          <a:p>
            <a:pPr algn="ctr"/>
            <a:r>
              <a:rPr lang="es-EC" b="1">
                <a:solidFill>
                  <a:srgbClr val="002060"/>
                </a:solidFill>
                <a:latin typeface="Verdana" pitchFamily="34" charset="0"/>
              </a:rPr>
              <a:t>ESCUELA SUPERIOR POLITÉCNICA DEL LITORAL</a:t>
            </a:r>
          </a:p>
        </p:txBody>
      </p:sp>
      <p:sp>
        <p:nvSpPr>
          <p:cNvPr id="2054" name="8 Rectángulo"/>
          <p:cNvSpPr>
            <a:spLocks noChangeArrowheads="1"/>
          </p:cNvSpPr>
          <p:nvPr/>
        </p:nvSpPr>
        <p:spPr bwMode="auto">
          <a:xfrm>
            <a:off x="684213" y="1628775"/>
            <a:ext cx="7848600" cy="923925"/>
          </a:xfrm>
          <a:prstGeom prst="rect">
            <a:avLst/>
          </a:prstGeom>
          <a:noFill/>
          <a:ln w="9525">
            <a:noFill/>
            <a:miter lim="800000"/>
            <a:headEnd/>
            <a:tailEnd/>
          </a:ln>
        </p:spPr>
        <p:txBody>
          <a:bodyPr>
            <a:spAutoFit/>
          </a:bodyPr>
          <a:lstStyle/>
          <a:p>
            <a:pPr algn="ctr"/>
            <a:r>
              <a:rPr lang="es-EC" b="1">
                <a:latin typeface="Times New Roman" pitchFamily="18" charset="0"/>
                <a:cs typeface="Times New Roman" pitchFamily="18" charset="0"/>
              </a:rPr>
              <a:t>PROYECTO DE INVERSION PARA LA CREACION DE UNA GUARDERIA Y CENTRO DE ESTIMULACION PRE Y POSTNATAL EN LA VIA A SAMBORONDON</a:t>
            </a:r>
            <a:endParaRPr lang="es-EC"/>
          </a:p>
        </p:txBody>
      </p:sp>
      <p:sp>
        <p:nvSpPr>
          <p:cNvPr id="2055" name="9 Rectángulo"/>
          <p:cNvSpPr>
            <a:spLocks noChangeArrowheads="1"/>
          </p:cNvSpPr>
          <p:nvPr/>
        </p:nvSpPr>
        <p:spPr bwMode="auto">
          <a:xfrm>
            <a:off x="2916238" y="2924175"/>
            <a:ext cx="6227762" cy="1231900"/>
          </a:xfrm>
          <a:prstGeom prst="rect">
            <a:avLst/>
          </a:prstGeom>
          <a:noFill/>
          <a:ln w="9525">
            <a:noFill/>
            <a:miter lim="800000"/>
            <a:headEnd/>
            <a:tailEnd/>
          </a:ln>
        </p:spPr>
        <p:txBody>
          <a:bodyPr>
            <a:spAutoFit/>
          </a:bodyPr>
          <a:lstStyle/>
          <a:p>
            <a:pPr algn="ctr"/>
            <a:r>
              <a:rPr lang="es-EC" sz="2000" b="1" u="sng"/>
              <a:t>Tesistas:</a:t>
            </a:r>
          </a:p>
          <a:p>
            <a:pPr algn="just">
              <a:buFont typeface="Wingdings" pitchFamily="2" charset="2"/>
              <a:buChar char="q"/>
            </a:pPr>
            <a:r>
              <a:rPr lang="es-EC" b="1"/>
              <a:t>Jeniffer Isabel Burbano Salvatierra</a:t>
            </a:r>
          </a:p>
          <a:p>
            <a:pPr algn="just">
              <a:buFont typeface="Wingdings" pitchFamily="2" charset="2"/>
              <a:buChar char="q"/>
            </a:pPr>
            <a:r>
              <a:rPr lang="es-EC" b="1"/>
              <a:t>Karen Denisse Mite Labre</a:t>
            </a:r>
          </a:p>
          <a:p>
            <a:pPr algn="just">
              <a:buFont typeface="Wingdings" pitchFamily="2" charset="2"/>
              <a:buChar char="q"/>
            </a:pPr>
            <a:r>
              <a:rPr lang="es-EC" b="1"/>
              <a:t>Jacqueline Lorena Padilla Gualoto</a:t>
            </a:r>
          </a:p>
        </p:txBody>
      </p:sp>
      <p:pic>
        <p:nvPicPr>
          <p:cNvPr id="2056" name="11 Imagen" descr="mundo feliz2.jpg"/>
          <p:cNvPicPr>
            <a:picLocks noChangeAspect="1"/>
          </p:cNvPicPr>
          <p:nvPr/>
        </p:nvPicPr>
        <p:blipFill>
          <a:blip r:embed="rId5" cstate="print"/>
          <a:srcRect/>
          <a:stretch>
            <a:fillRect/>
          </a:stretch>
        </p:blipFill>
        <p:spPr bwMode="auto">
          <a:xfrm>
            <a:off x="7199313" y="2924175"/>
            <a:ext cx="1944687" cy="121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11266" name="1 Título"/>
          <p:cNvSpPr>
            <a:spLocks noGrp="1"/>
          </p:cNvSpPr>
          <p:nvPr>
            <p:ph type="title"/>
          </p:nvPr>
        </p:nvSpPr>
        <p:spPr>
          <a:xfrm>
            <a:off x="323850" y="1484313"/>
            <a:ext cx="1593850" cy="2952750"/>
          </a:xfrm>
        </p:spPr>
        <p:txBody>
          <a:bodyPr/>
          <a:lstStyle/>
          <a:p>
            <a:r>
              <a:rPr lang="es-EC" smtClean="0"/>
              <a:t>FODA</a:t>
            </a:r>
          </a:p>
        </p:txBody>
      </p:sp>
      <p:pic>
        <p:nvPicPr>
          <p:cNvPr id="11267" name="Picture 3"/>
          <p:cNvPicPr>
            <a:picLocks noGrp="1" noChangeAspect="1" noChangeArrowheads="1"/>
          </p:cNvPicPr>
          <p:nvPr>
            <p:ph idx="1"/>
          </p:nvPr>
        </p:nvPicPr>
        <p:blipFill>
          <a:blip r:embed="rId2" cstate="print"/>
          <a:srcRect/>
          <a:stretch>
            <a:fillRect/>
          </a:stretch>
        </p:blipFill>
        <p:spPr>
          <a:xfrm>
            <a:off x="2411413" y="-44450"/>
            <a:ext cx="6745287" cy="6858000"/>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a:bodyPr>
          <a:lstStyle/>
          <a:p>
            <a:pPr marL="342900" indent="-342900" fontAlgn="auto">
              <a:spcBef>
                <a:spcPct val="20000"/>
              </a:spcBef>
              <a:spcAft>
                <a:spcPts val="0"/>
              </a:spcAft>
              <a:defRPr/>
            </a:pPr>
            <a:r>
              <a:rPr lang="es-EC" sz="4000" b="1" i="1" dirty="0" smtClean="0">
                <a:latin typeface="Verdana" pitchFamily="34" charset="0"/>
                <a:ea typeface="+mn-ea"/>
                <a:cs typeface="+mn-cs"/>
              </a:rPr>
              <a:t>Investigación de Mercado</a:t>
            </a:r>
          </a:p>
        </p:txBody>
      </p:sp>
      <p:sp>
        <p:nvSpPr>
          <p:cNvPr id="3" name="2 Marcador de contenido"/>
          <p:cNvSpPr>
            <a:spLocks noGrp="1"/>
          </p:cNvSpPr>
          <p:nvPr>
            <p:ph idx="1"/>
          </p:nvPr>
        </p:nvSpPr>
        <p:spPr>
          <a:xfrm>
            <a:off x="3924300" y="2060575"/>
            <a:ext cx="4773613" cy="1368425"/>
          </a:xfrm>
          <a:ln w="57150">
            <a:solidFill>
              <a:schemeClr val="bg2">
                <a:lumMod val="25000"/>
              </a:schemeClr>
            </a:solidFill>
          </a:ln>
        </p:spPr>
        <p:txBody>
          <a:bodyPr rtlCol="0">
            <a:noAutofit/>
          </a:bodyPr>
          <a:lstStyle/>
          <a:p>
            <a:pPr algn="ctr" fontAlgn="auto">
              <a:spcAft>
                <a:spcPts val="0"/>
              </a:spcAft>
              <a:buFont typeface="Arial" pitchFamily="34" charset="0"/>
              <a:buNone/>
              <a:defRPr/>
            </a:pPr>
            <a:r>
              <a:rPr lang="es-EC" sz="2000" b="1" i="1" dirty="0" smtClean="0"/>
              <a:t>Ayuda a establecer un plan estratégico para la empresa,  permite conocer a los potenciales clientes, competidores y al mercado en general. </a:t>
            </a:r>
            <a:endParaRPr lang="es-EC" sz="2000" dirty="0" smtClean="0"/>
          </a:p>
          <a:p>
            <a:pPr algn="ctr" fontAlgn="auto">
              <a:spcAft>
                <a:spcPts val="0"/>
              </a:spcAft>
              <a:buFont typeface="Arial" pitchFamily="34" charset="0"/>
              <a:buNone/>
              <a:defRPr/>
            </a:pPr>
            <a:endParaRPr lang="es-EC" sz="2000" dirty="0" smtClean="0"/>
          </a:p>
        </p:txBody>
      </p:sp>
      <p:pic>
        <p:nvPicPr>
          <p:cNvPr id="87042" name="Picture 2"/>
          <p:cNvPicPr>
            <a:picLocks noChangeAspect="1" noChangeArrowheads="1"/>
          </p:cNvPicPr>
          <p:nvPr/>
        </p:nvPicPr>
        <p:blipFill>
          <a:blip r:embed="rId2" cstate="print"/>
          <a:srcRect/>
          <a:stretch>
            <a:fillRect/>
          </a:stretch>
        </p:blipFill>
        <p:spPr bwMode="auto">
          <a:xfrm rot="21117459">
            <a:off x="948296" y="2294737"/>
            <a:ext cx="2520280" cy="29321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4356100" cy="1714500"/>
          </a:xfrm>
        </p:spPr>
        <p:txBody>
          <a:bodyPr rtlCol="0">
            <a:normAutofit fontScale="90000"/>
          </a:bodyPr>
          <a:lstStyle/>
          <a:p>
            <a:pPr marL="342900" indent="-342900" fontAlgn="auto">
              <a:spcBef>
                <a:spcPct val="20000"/>
              </a:spcBef>
              <a:spcAft>
                <a:spcPts val="0"/>
              </a:spcAft>
              <a:defRPr/>
            </a:pPr>
            <a:r>
              <a:rPr lang="es-EC" sz="4000" b="1" i="1" dirty="0" smtClean="0">
                <a:latin typeface="Verdana" pitchFamily="34" charset="0"/>
                <a:ea typeface="+mn-ea"/>
                <a:cs typeface="+mn-cs"/>
              </a:rPr>
              <a:t>Micro Segmentación</a:t>
            </a:r>
          </a:p>
        </p:txBody>
      </p:sp>
      <p:graphicFrame>
        <p:nvGraphicFramePr>
          <p:cNvPr id="7" name="6 Diagrama"/>
          <p:cNvGraphicFramePr/>
          <p:nvPr/>
        </p:nvGraphicFramePr>
        <p:xfrm>
          <a:off x="1043608" y="2276872"/>
          <a:ext cx="6299334"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16" name="Picture 4"/>
          <p:cNvPicPr>
            <a:picLocks noChangeAspect="1" noChangeArrowheads="1"/>
          </p:cNvPicPr>
          <p:nvPr/>
        </p:nvPicPr>
        <p:blipFill>
          <a:blip r:embed="rId6" cstate="print"/>
          <a:srcRect/>
          <a:stretch>
            <a:fillRect/>
          </a:stretch>
        </p:blipFill>
        <p:spPr bwMode="auto">
          <a:xfrm>
            <a:off x="4716463" y="144463"/>
            <a:ext cx="2230437" cy="177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pic>
        <p:nvPicPr>
          <p:cNvPr id="13" name="12 Imagen"/>
          <p:cNvPicPr/>
          <p:nvPr/>
        </p:nvPicPr>
        <p:blipFill>
          <a:blip r:embed="rId2" cstate="print"/>
          <a:srcRect/>
          <a:stretch>
            <a:fillRect/>
          </a:stretch>
        </p:blipFill>
        <p:spPr bwMode="auto">
          <a:xfrm>
            <a:off x="1619672" y="5733256"/>
            <a:ext cx="1220341" cy="105308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2" name="11 Imagen"/>
          <p:cNvPicPr/>
          <p:nvPr/>
        </p:nvPicPr>
        <p:blipFill>
          <a:blip r:embed="rId3" cstate="print"/>
          <a:srcRect/>
          <a:stretch>
            <a:fillRect/>
          </a:stretch>
        </p:blipFill>
        <p:spPr bwMode="auto">
          <a:xfrm>
            <a:off x="6516216" y="5301208"/>
            <a:ext cx="1800200" cy="1209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10 Imagen"/>
          <p:cNvPicPr/>
          <p:nvPr/>
        </p:nvPicPr>
        <p:blipFill>
          <a:blip r:embed="rId4" cstate="print"/>
          <a:srcRect/>
          <a:stretch>
            <a:fillRect/>
          </a:stretch>
        </p:blipFill>
        <p:spPr bwMode="auto">
          <a:xfrm>
            <a:off x="251520" y="3717032"/>
            <a:ext cx="1990725" cy="1323975"/>
          </a:xfrm>
          <a:prstGeom prst="rect">
            <a:avLst/>
          </a:prstGeom>
          <a:ln>
            <a:noFill/>
          </a:ln>
          <a:effectLst>
            <a:softEdge rad="112500"/>
          </a:effectLst>
        </p:spPr>
      </p:pic>
      <p:pic>
        <p:nvPicPr>
          <p:cNvPr id="8" name="7 Imagen"/>
          <p:cNvPicPr/>
          <p:nvPr/>
        </p:nvPicPr>
        <p:blipFill>
          <a:blip r:embed="rId5" cstate="print"/>
          <a:srcRect/>
          <a:stretch>
            <a:fillRect/>
          </a:stretch>
        </p:blipFill>
        <p:spPr bwMode="auto">
          <a:xfrm>
            <a:off x="5364088" y="1340768"/>
            <a:ext cx="1800200" cy="1498476"/>
          </a:xfrm>
          <a:prstGeom prst="rect">
            <a:avLst/>
          </a:prstGeom>
          <a:ln>
            <a:noFill/>
          </a:ln>
          <a:effectLst>
            <a:softEdge rad="112500"/>
          </a:effectLst>
        </p:spPr>
      </p:pic>
      <p:sp>
        <p:nvSpPr>
          <p:cNvPr id="2" name="1 Título"/>
          <p:cNvSpPr>
            <a:spLocks noGrp="1"/>
          </p:cNvSpPr>
          <p:nvPr>
            <p:ph type="title"/>
          </p:nvPr>
        </p:nvSpPr>
        <p:spPr>
          <a:xfrm>
            <a:off x="0" y="0"/>
            <a:ext cx="3609975" cy="1498600"/>
          </a:xfrm>
        </p:spPr>
        <p:txBody>
          <a:bodyPr rtlCol="0">
            <a:normAutofit fontScale="90000"/>
          </a:bodyPr>
          <a:lstStyle/>
          <a:p>
            <a:pPr fontAlgn="auto">
              <a:spcAft>
                <a:spcPts val="0"/>
              </a:spcAft>
              <a:defRPr/>
            </a:pPr>
            <a:r>
              <a:rPr lang="es-EC" sz="3600" b="1" dirty="0" smtClean="0">
                <a:latin typeface="Verdana" pitchFamily="34" charset="0"/>
                <a:ea typeface="Verdana" pitchFamily="34" charset="0"/>
                <a:cs typeface="Verdana" pitchFamily="34" charset="0"/>
              </a:rPr>
              <a:t>Macro Segmentación</a:t>
            </a:r>
          </a:p>
        </p:txBody>
      </p:sp>
      <p:graphicFrame>
        <p:nvGraphicFramePr>
          <p:cNvPr id="5" name="4 Marcador de contenido"/>
          <p:cNvGraphicFramePr>
            <a:graphicFrameLocks noGrp="1"/>
          </p:cNvGraphicFramePr>
          <p:nvPr>
            <p:ph idx="1"/>
          </p:nvPr>
        </p:nvGraphicFramePr>
        <p:xfrm>
          <a:off x="251520" y="1484784"/>
          <a:ext cx="8892480" cy="500141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0" name="9 Imagen"/>
          <p:cNvPicPr/>
          <p:nvPr/>
        </p:nvPicPr>
        <p:blipFill>
          <a:blip r:embed="rId10" cstate="print"/>
          <a:srcRect/>
          <a:stretch>
            <a:fillRect/>
          </a:stretch>
        </p:blipFill>
        <p:spPr bwMode="auto">
          <a:xfrm>
            <a:off x="7596336" y="3068960"/>
            <a:ext cx="1400175" cy="8667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15362" name="1 Título"/>
          <p:cNvSpPr>
            <a:spLocks noGrp="1"/>
          </p:cNvSpPr>
          <p:nvPr>
            <p:ph type="title"/>
          </p:nvPr>
        </p:nvSpPr>
        <p:spPr/>
        <p:txBody>
          <a:bodyPr/>
          <a:lstStyle/>
          <a:p>
            <a:r>
              <a:rPr lang="es-EC" sz="3200" b="1" smtClean="0">
                <a:latin typeface="Verdana" pitchFamily="34" charset="0"/>
                <a:ea typeface="Verdana" pitchFamily="34" charset="0"/>
                <a:cs typeface="Verdana" pitchFamily="34" charset="0"/>
              </a:rPr>
              <a:t>Matriz Boston Consulting Group (BCG)</a:t>
            </a:r>
          </a:p>
        </p:txBody>
      </p:sp>
      <p:pic>
        <p:nvPicPr>
          <p:cNvPr id="4" name="3 Marcador de contenido"/>
          <p:cNvPicPr>
            <a:picLocks noGrp="1"/>
          </p:cNvPicPr>
          <p:nvPr>
            <p:ph idx="1"/>
          </p:nvPr>
        </p:nvPicPr>
        <p:blipFill>
          <a:blip r:embed="rId2" cstate="print"/>
          <a:srcRect/>
          <a:stretch>
            <a:fillRect/>
          </a:stretch>
        </p:blipFill>
        <p:spPr>
          <a:xfrm>
            <a:off x="395288" y="1628775"/>
            <a:ext cx="5256212" cy="4824413"/>
          </a:xfrm>
          <a:ln w="38100" cap="sq">
            <a:solidFill>
              <a:srgbClr val="000000"/>
            </a:solidFill>
          </a:ln>
          <a:effectLst>
            <a:outerShdw blurRad="50800" dist="38100" dir="2700000" algn="tl" rotWithShape="0">
              <a:srgbClr val="000000">
                <a:alpha val="43000"/>
              </a:srgbClr>
            </a:outerShdw>
          </a:effectLst>
        </p:spPr>
      </p:pic>
      <p:sp>
        <p:nvSpPr>
          <p:cNvPr id="15364" name="4 CuadroTexto"/>
          <p:cNvSpPr txBox="1">
            <a:spLocks noChangeArrowheads="1"/>
          </p:cNvSpPr>
          <p:nvPr/>
        </p:nvSpPr>
        <p:spPr bwMode="auto">
          <a:xfrm>
            <a:off x="5940425" y="1700213"/>
            <a:ext cx="2879725" cy="4248150"/>
          </a:xfrm>
          <a:prstGeom prst="rect">
            <a:avLst/>
          </a:prstGeom>
          <a:noFill/>
          <a:ln w="9525">
            <a:noFill/>
            <a:miter lim="800000"/>
            <a:headEnd/>
            <a:tailEnd/>
          </a:ln>
        </p:spPr>
        <p:txBody>
          <a:bodyPr>
            <a:spAutoFit/>
          </a:bodyPr>
          <a:lstStyle/>
          <a:p>
            <a:pPr algn="just"/>
            <a:r>
              <a:rPr lang="es-EC" b="1" dirty="0"/>
              <a:t>INTERROGANTE</a:t>
            </a:r>
            <a:r>
              <a:rPr lang="es-EC" dirty="0"/>
              <a:t>, debido a:</a:t>
            </a:r>
          </a:p>
          <a:p>
            <a:pPr algn="just">
              <a:buFont typeface="Arial" charset="0"/>
              <a:buChar char="•"/>
            </a:pPr>
            <a:r>
              <a:rPr lang="es-EC" dirty="0"/>
              <a:t>Se requiere de una fuerte inversión la misma que sirve para conservar su participación en el mercado y más aún para aumentarla ya que es baja.</a:t>
            </a:r>
          </a:p>
          <a:p>
            <a:pPr algn="just">
              <a:buFont typeface="Arial" charset="0"/>
              <a:buChar char="•"/>
            </a:pPr>
            <a:r>
              <a:rPr lang="es-EC" dirty="0"/>
              <a:t>Es un servicio enfocado hacia un segmento que tiene alta tasa de crecimiento.</a:t>
            </a:r>
          </a:p>
          <a:p>
            <a:r>
              <a:rPr lang="es-EC" b="1" dirty="0"/>
              <a:t> </a:t>
            </a:r>
            <a:endParaRPr lang="es-EC" dirty="0"/>
          </a:p>
          <a:p>
            <a:endParaRPr lang="es-EC" dirty="0"/>
          </a:p>
        </p:txBody>
      </p:sp>
      <p:pic>
        <p:nvPicPr>
          <p:cNvPr id="15365" name="Picture 2"/>
          <p:cNvPicPr>
            <a:picLocks noChangeAspect="1" noChangeArrowheads="1"/>
          </p:cNvPicPr>
          <p:nvPr/>
        </p:nvPicPr>
        <p:blipFill>
          <a:blip r:embed="rId3" cstate="print"/>
          <a:srcRect/>
          <a:stretch>
            <a:fillRect/>
          </a:stretch>
        </p:blipFill>
        <p:spPr bwMode="auto">
          <a:xfrm>
            <a:off x="7596188" y="5229225"/>
            <a:ext cx="1257300" cy="125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16386" name="1 Título"/>
          <p:cNvSpPr>
            <a:spLocks noGrp="1"/>
          </p:cNvSpPr>
          <p:nvPr>
            <p:ph type="title"/>
          </p:nvPr>
        </p:nvSpPr>
        <p:spPr/>
        <p:txBody>
          <a:bodyPr/>
          <a:lstStyle/>
          <a:p>
            <a:r>
              <a:rPr lang="es-EC" sz="3600" b="1" smtClean="0">
                <a:latin typeface="Verdana" pitchFamily="34" charset="0"/>
                <a:ea typeface="Verdana" pitchFamily="34" charset="0"/>
                <a:cs typeface="Verdana" pitchFamily="34" charset="0"/>
              </a:rPr>
              <a:t>Matriz Implicación</a:t>
            </a:r>
          </a:p>
        </p:txBody>
      </p:sp>
      <p:sp>
        <p:nvSpPr>
          <p:cNvPr id="16387" name="4 CuadroTexto"/>
          <p:cNvSpPr txBox="1">
            <a:spLocks noChangeArrowheads="1"/>
          </p:cNvSpPr>
          <p:nvPr/>
        </p:nvSpPr>
        <p:spPr bwMode="auto">
          <a:xfrm>
            <a:off x="6732588" y="1825625"/>
            <a:ext cx="2232025" cy="3970338"/>
          </a:xfrm>
          <a:prstGeom prst="rect">
            <a:avLst/>
          </a:prstGeom>
          <a:noFill/>
          <a:ln w="9525">
            <a:noFill/>
            <a:miter lim="800000"/>
            <a:headEnd/>
            <a:tailEnd/>
          </a:ln>
        </p:spPr>
        <p:txBody>
          <a:bodyPr>
            <a:spAutoFit/>
          </a:bodyPr>
          <a:lstStyle/>
          <a:p>
            <a:r>
              <a:rPr lang="es-EC"/>
              <a:t>El proceso de compra es información, evaluación, acción; lo que quiere decir que los compradores primero se informan del producto, luego lo evalúan y finalmente lo compra.</a:t>
            </a:r>
          </a:p>
          <a:p>
            <a:r>
              <a:rPr lang="es-EC"/>
              <a:t> </a:t>
            </a:r>
          </a:p>
          <a:p>
            <a:endParaRPr lang="es-EC"/>
          </a:p>
        </p:txBody>
      </p:sp>
      <p:pic>
        <p:nvPicPr>
          <p:cNvPr id="107523" name="Picture 3"/>
          <p:cNvPicPr>
            <a:picLocks noGrp="1" noChangeAspect="1" noChangeArrowheads="1"/>
          </p:cNvPicPr>
          <p:nvPr>
            <p:ph idx="1"/>
          </p:nvPr>
        </p:nvPicPr>
        <p:blipFill>
          <a:blip r:embed="rId2" cstate="print"/>
          <a:srcRect/>
          <a:stretch>
            <a:fillRect/>
          </a:stretch>
        </p:blipFill>
        <p:spPr>
          <a:xfrm>
            <a:off x="179388" y="1223963"/>
            <a:ext cx="6516687" cy="5518150"/>
          </a:xfrm>
          <a:ln w="38100" cap="sq">
            <a:solidFill>
              <a:srgbClr val="000000"/>
            </a:solidFill>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17410" name="1 Título"/>
          <p:cNvSpPr>
            <a:spLocks noGrp="1"/>
          </p:cNvSpPr>
          <p:nvPr>
            <p:ph type="title"/>
          </p:nvPr>
        </p:nvSpPr>
        <p:spPr/>
        <p:txBody>
          <a:bodyPr/>
          <a:lstStyle/>
          <a:p>
            <a:r>
              <a:rPr lang="es-EC" sz="3600" b="1" smtClean="0">
                <a:latin typeface="Verdana" pitchFamily="34" charset="0"/>
                <a:ea typeface="Verdana" pitchFamily="34" charset="0"/>
                <a:cs typeface="Verdana" pitchFamily="34" charset="0"/>
              </a:rPr>
              <a:t>Marketing Mix</a:t>
            </a:r>
          </a:p>
        </p:txBody>
      </p:sp>
      <p:sp>
        <p:nvSpPr>
          <p:cNvPr id="7" name="6 Marcador de contenido"/>
          <p:cNvSpPr>
            <a:spLocks noGrp="1"/>
          </p:cNvSpPr>
          <p:nvPr>
            <p:ph idx="1"/>
          </p:nvPr>
        </p:nvSpPr>
        <p:spPr>
          <a:xfrm>
            <a:off x="5219700" y="1412875"/>
            <a:ext cx="3467100" cy="4713288"/>
          </a:xfrm>
        </p:spPr>
        <p:txBody>
          <a:bodyPr rtlCol="0">
            <a:normAutofit fontScale="92500" lnSpcReduction="20000"/>
          </a:bodyPr>
          <a:lstStyle/>
          <a:p>
            <a:pPr algn="ctr" fontAlgn="auto">
              <a:spcAft>
                <a:spcPts val="0"/>
              </a:spcAft>
              <a:buFont typeface="Arial" pitchFamily="34" charset="0"/>
              <a:buNone/>
              <a:defRPr/>
            </a:pPr>
            <a:r>
              <a:rPr lang="es-EC" b="1" u="sng" dirty="0" smtClean="0"/>
              <a:t>Producto o Servicio</a:t>
            </a:r>
          </a:p>
          <a:p>
            <a:pPr fontAlgn="auto">
              <a:spcAft>
                <a:spcPts val="0"/>
              </a:spcAft>
              <a:buFont typeface="Wingdings" pitchFamily="2" charset="2"/>
              <a:buChar char="§"/>
              <a:defRPr/>
            </a:pPr>
            <a:r>
              <a:rPr lang="es-EC" dirty="0" smtClean="0"/>
              <a:t>Cuidado y estimulación a niños desde los 3 meses hasta los 4 años de edad.</a:t>
            </a:r>
          </a:p>
          <a:p>
            <a:pPr fontAlgn="auto">
              <a:spcAft>
                <a:spcPts val="0"/>
              </a:spcAft>
              <a:buFont typeface="Wingdings" pitchFamily="2" charset="2"/>
              <a:buChar char="§"/>
              <a:defRPr/>
            </a:pPr>
            <a:r>
              <a:rPr lang="es-EC" dirty="0" smtClean="0"/>
              <a:t>Estimulación a mujeres en estado de gestación desde las 28 semanas.</a:t>
            </a:r>
          </a:p>
        </p:txBody>
      </p:sp>
      <p:pic>
        <p:nvPicPr>
          <p:cNvPr id="108546" name="Picture 2"/>
          <p:cNvPicPr>
            <a:picLocks noChangeAspect="1" noChangeArrowheads="1"/>
          </p:cNvPicPr>
          <p:nvPr/>
        </p:nvPicPr>
        <p:blipFill>
          <a:blip r:embed="rId2" cstate="print"/>
          <a:srcRect/>
          <a:stretch>
            <a:fillRect/>
          </a:stretch>
        </p:blipFill>
        <p:spPr bwMode="auto">
          <a:xfrm rot="21202683">
            <a:off x="610432" y="1555235"/>
            <a:ext cx="2256648" cy="22695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8547" name="Picture 3"/>
          <p:cNvPicPr>
            <a:picLocks noChangeAspect="1" noChangeArrowheads="1"/>
          </p:cNvPicPr>
          <p:nvPr/>
        </p:nvPicPr>
        <p:blipFill>
          <a:blip r:embed="rId3" cstate="print"/>
          <a:srcRect/>
          <a:stretch>
            <a:fillRect/>
          </a:stretch>
        </p:blipFill>
        <p:spPr bwMode="auto">
          <a:xfrm rot="622926">
            <a:off x="2705686" y="3863963"/>
            <a:ext cx="1869830" cy="2632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18434" name="1 Título"/>
          <p:cNvSpPr>
            <a:spLocks noGrp="1"/>
          </p:cNvSpPr>
          <p:nvPr>
            <p:ph type="title"/>
          </p:nvPr>
        </p:nvSpPr>
        <p:spPr/>
        <p:txBody>
          <a:bodyPr/>
          <a:lstStyle/>
          <a:p>
            <a:r>
              <a:rPr lang="es-EC" b="1" smtClean="0">
                <a:latin typeface="Verdana" pitchFamily="34" charset="0"/>
                <a:ea typeface="Verdana" pitchFamily="34" charset="0"/>
                <a:cs typeface="Verdana" pitchFamily="34" charset="0"/>
              </a:rPr>
              <a:t>Marketing Mix</a:t>
            </a:r>
            <a:endParaRPr lang="es-EC" smtClean="0"/>
          </a:p>
        </p:txBody>
      </p:sp>
      <p:sp>
        <p:nvSpPr>
          <p:cNvPr id="3" name="2 Marcador de contenido"/>
          <p:cNvSpPr>
            <a:spLocks noGrp="1"/>
          </p:cNvSpPr>
          <p:nvPr>
            <p:ph idx="1"/>
          </p:nvPr>
        </p:nvSpPr>
        <p:spPr>
          <a:xfrm>
            <a:off x="3276600" y="1557338"/>
            <a:ext cx="5410200" cy="4525962"/>
          </a:xfrm>
        </p:spPr>
        <p:txBody>
          <a:bodyPr rtlCol="0">
            <a:normAutofit lnSpcReduction="10000"/>
          </a:bodyPr>
          <a:lstStyle/>
          <a:p>
            <a:pPr algn="ctr" fontAlgn="auto">
              <a:spcAft>
                <a:spcPts val="0"/>
              </a:spcAft>
              <a:buFont typeface="Arial" pitchFamily="34" charset="0"/>
              <a:buNone/>
              <a:defRPr/>
            </a:pPr>
            <a:r>
              <a:rPr lang="es-EC" b="1" u="sng" dirty="0" smtClean="0"/>
              <a:t>Precio</a:t>
            </a:r>
          </a:p>
          <a:p>
            <a:pPr fontAlgn="auto">
              <a:spcAft>
                <a:spcPts val="0"/>
              </a:spcAft>
              <a:buFont typeface="Arial" pitchFamily="34" charset="0"/>
              <a:buNone/>
              <a:defRPr/>
            </a:pPr>
            <a:r>
              <a:rPr lang="es-EC" dirty="0" smtClean="0"/>
              <a:t>	Los precios variarán de acuerdo a los servicios. Se estima que los precios serán:</a:t>
            </a:r>
          </a:p>
          <a:p>
            <a:pPr lvl="1" fontAlgn="auto">
              <a:spcAft>
                <a:spcPts val="0"/>
              </a:spcAft>
              <a:buFont typeface="Arial" pitchFamily="34" charset="0"/>
              <a:buChar char="–"/>
              <a:defRPr/>
            </a:pPr>
            <a:r>
              <a:rPr lang="es-EC" dirty="0" smtClean="0"/>
              <a:t>Guardería y Estimulación		$190</a:t>
            </a:r>
          </a:p>
          <a:p>
            <a:pPr lvl="1" fontAlgn="auto">
              <a:spcAft>
                <a:spcPts val="0"/>
              </a:spcAft>
              <a:buFont typeface="Arial" pitchFamily="34" charset="0"/>
              <a:buChar char="–"/>
              <a:defRPr/>
            </a:pPr>
            <a:r>
              <a:rPr lang="es-EC" dirty="0" smtClean="0"/>
              <a:t>Estimulación Prenatal		$150</a:t>
            </a:r>
          </a:p>
          <a:p>
            <a:pPr fontAlgn="auto">
              <a:spcAft>
                <a:spcPts val="0"/>
              </a:spcAft>
              <a:buFont typeface="Arial" pitchFamily="34" charset="0"/>
              <a:buNone/>
              <a:defRPr/>
            </a:pPr>
            <a:r>
              <a:rPr lang="es-EC" dirty="0" smtClean="0"/>
              <a:t> </a:t>
            </a:r>
            <a:endParaRPr lang="es-EC" b="1" u="sng" dirty="0" smtClean="0"/>
          </a:p>
        </p:txBody>
      </p:sp>
      <p:pic>
        <p:nvPicPr>
          <p:cNvPr id="18436" name="Picture 2"/>
          <p:cNvPicPr>
            <a:picLocks noChangeAspect="1" noChangeArrowheads="1"/>
          </p:cNvPicPr>
          <p:nvPr/>
        </p:nvPicPr>
        <p:blipFill>
          <a:blip r:embed="rId2" cstate="print"/>
          <a:srcRect/>
          <a:stretch>
            <a:fillRect/>
          </a:stretch>
        </p:blipFill>
        <p:spPr bwMode="auto">
          <a:xfrm>
            <a:off x="250825" y="1773238"/>
            <a:ext cx="2955925" cy="3684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19458" name="1 Título"/>
          <p:cNvSpPr>
            <a:spLocks noGrp="1"/>
          </p:cNvSpPr>
          <p:nvPr>
            <p:ph type="title"/>
          </p:nvPr>
        </p:nvSpPr>
        <p:spPr/>
        <p:txBody>
          <a:bodyPr/>
          <a:lstStyle/>
          <a:p>
            <a:r>
              <a:rPr lang="es-EC" b="1" smtClean="0">
                <a:latin typeface="Verdana" pitchFamily="34" charset="0"/>
                <a:ea typeface="Verdana" pitchFamily="34" charset="0"/>
                <a:cs typeface="Verdana" pitchFamily="34" charset="0"/>
              </a:rPr>
              <a:t>Marketing Mix</a:t>
            </a:r>
            <a:endParaRPr lang="es-EC" smtClean="0"/>
          </a:p>
        </p:txBody>
      </p:sp>
      <p:sp>
        <p:nvSpPr>
          <p:cNvPr id="19459" name="2 Marcador de contenido"/>
          <p:cNvSpPr>
            <a:spLocks noGrp="1"/>
          </p:cNvSpPr>
          <p:nvPr>
            <p:ph idx="1"/>
          </p:nvPr>
        </p:nvSpPr>
        <p:spPr>
          <a:xfrm>
            <a:off x="179388" y="1268413"/>
            <a:ext cx="8569325" cy="5400675"/>
          </a:xfrm>
        </p:spPr>
        <p:txBody>
          <a:bodyPr/>
          <a:lstStyle/>
          <a:p>
            <a:pPr algn="ctr">
              <a:buFont typeface="Arial" charset="0"/>
              <a:buNone/>
            </a:pPr>
            <a:r>
              <a:rPr lang="es-EC" b="1" u="sng" smtClean="0"/>
              <a:t>Publicidad</a:t>
            </a:r>
          </a:p>
          <a:p>
            <a:r>
              <a:rPr lang="es-EC" b="1" smtClean="0"/>
              <a:t>Publicidad ATL: </a:t>
            </a:r>
            <a:r>
              <a:rPr lang="es-EC" smtClean="0"/>
              <a:t>Prensa escrita.</a:t>
            </a:r>
          </a:p>
          <a:p>
            <a:pPr marL="971550" lvl="1" indent="-514350">
              <a:buFont typeface="Wingdings" pitchFamily="2" charset="2"/>
              <a:buChar char="ü"/>
            </a:pPr>
            <a:r>
              <a:rPr lang="es-ES" b="1" smtClean="0"/>
              <a:t>Revistas: </a:t>
            </a:r>
            <a:r>
              <a:rPr lang="es-ES" smtClean="0"/>
              <a:t>Mamá y La Revista</a:t>
            </a:r>
          </a:p>
          <a:p>
            <a:pPr marL="971550" lvl="1" indent="-514350">
              <a:buFont typeface="Arial" charset="0"/>
              <a:buNone/>
            </a:pPr>
            <a:endParaRPr lang="es-EC" smtClean="0"/>
          </a:p>
          <a:p>
            <a:r>
              <a:rPr lang="es-EC" b="1" smtClean="0"/>
              <a:t>Publicidad BTL: </a:t>
            </a:r>
            <a:r>
              <a:rPr lang="es-EC" smtClean="0"/>
              <a:t>Página web</a:t>
            </a:r>
          </a:p>
          <a:p>
            <a:pPr>
              <a:buFont typeface="Arial" charset="0"/>
              <a:buNone/>
            </a:pPr>
            <a:r>
              <a:rPr lang="es-EC" smtClean="0"/>
              <a:t>Boca a boca y redes sociales.</a:t>
            </a:r>
          </a:p>
          <a:p>
            <a:pPr algn="ctr">
              <a:buFont typeface="Arial" charset="0"/>
              <a:buNone/>
            </a:pPr>
            <a:endParaRPr lang="es-EC" b="1" u="sng" smtClean="0"/>
          </a:p>
          <a:p>
            <a:pPr algn="ctr">
              <a:buFont typeface="Arial" charset="0"/>
              <a:buNone/>
            </a:pPr>
            <a:endParaRPr lang="es-EC" b="1" u="sng" smtClean="0"/>
          </a:p>
        </p:txBody>
      </p:sp>
      <p:pic>
        <p:nvPicPr>
          <p:cNvPr id="6" name="5 Imagen"/>
          <p:cNvPicPr/>
          <p:nvPr/>
        </p:nvPicPr>
        <p:blipFill>
          <a:blip r:embed="rId2" cstate="print"/>
          <a:srcRect/>
          <a:stretch>
            <a:fillRect/>
          </a:stretch>
        </p:blipFill>
        <p:spPr bwMode="auto">
          <a:xfrm>
            <a:off x="6084168" y="1988840"/>
            <a:ext cx="1047750" cy="1333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6 Imagen"/>
          <p:cNvPicPr/>
          <p:nvPr/>
        </p:nvPicPr>
        <p:blipFill>
          <a:blip r:embed="rId3" cstate="print"/>
          <a:srcRect/>
          <a:stretch>
            <a:fillRect/>
          </a:stretch>
        </p:blipFill>
        <p:spPr bwMode="auto">
          <a:xfrm>
            <a:off x="7380312" y="1844824"/>
            <a:ext cx="1205792" cy="14767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7 Imagen"/>
          <p:cNvPicPr/>
          <p:nvPr/>
        </p:nvPicPr>
        <p:blipFill>
          <a:blip r:embed="rId4" cstate="print"/>
          <a:srcRect/>
          <a:stretch>
            <a:fillRect/>
          </a:stretch>
        </p:blipFill>
        <p:spPr bwMode="auto">
          <a:xfrm>
            <a:off x="611560" y="4941168"/>
            <a:ext cx="2448272" cy="1057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8 Imagen"/>
          <p:cNvPicPr/>
          <p:nvPr/>
        </p:nvPicPr>
        <p:blipFill>
          <a:blip r:embed="rId5" cstate="print"/>
          <a:srcRect/>
          <a:stretch>
            <a:fillRect/>
          </a:stretch>
        </p:blipFill>
        <p:spPr bwMode="auto">
          <a:xfrm>
            <a:off x="3492500" y="4581525"/>
            <a:ext cx="2663825" cy="18716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20482" name="1 Título"/>
          <p:cNvSpPr>
            <a:spLocks noGrp="1"/>
          </p:cNvSpPr>
          <p:nvPr>
            <p:ph type="title"/>
          </p:nvPr>
        </p:nvSpPr>
        <p:spPr/>
        <p:txBody>
          <a:bodyPr/>
          <a:lstStyle/>
          <a:p>
            <a:r>
              <a:rPr lang="es-EC" b="1" smtClean="0">
                <a:latin typeface="Verdana" pitchFamily="34" charset="0"/>
                <a:ea typeface="Verdana" pitchFamily="34" charset="0"/>
                <a:cs typeface="Verdana" pitchFamily="34" charset="0"/>
              </a:rPr>
              <a:t>Marketing Mix</a:t>
            </a:r>
            <a:endParaRPr lang="es-EC" smtClean="0"/>
          </a:p>
        </p:txBody>
      </p:sp>
      <p:graphicFrame>
        <p:nvGraphicFramePr>
          <p:cNvPr id="4" name="3 Diagrama"/>
          <p:cNvGraphicFramePr/>
          <p:nvPr/>
        </p:nvGraphicFramePr>
        <p:xfrm>
          <a:off x="683568" y="1397000"/>
          <a:ext cx="7848872"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95288" y="404813"/>
            <a:ext cx="8229600" cy="1143000"/>
          </a:xfrm>
        </p:spPr>
        <p:txBody>
          <a:bodyPr rtlCol="0">
            <a:normAutofit fontScale="90000"/>
          </a:bodyPr>
          <a:lstStyle/>
          <a:p>
            <a:pPr fontAlgn="auto">
              <a:spcAft>
                <a:spcPts val="0"/>
              </a:spcAft>
              <a:defRPr/>
            </a:pPr>
            <a:r>
              <a:rPr lang="es-ES" sz="3200" b="1" i="1" dirty="0" smtClean="0">
                <a:latin typeface="Verdana" pitchFamily="34" charset="0"/>
              </a:rPr>
              <a:t/>
            </a:r>
            <a:br>
              <a:rPr lang="es-ES" sz="3200" b="1" i="1" dirty="0" smtClean="0">
                <a:latin typeface="Verdana" pitchFamily="34" charset="0"/>
              </a:rPr>
            </a:br>
            <a:r>
              <a:rPr lang="es-ES" sz="3200" b="1" i="1" dirty="0" smtClean="0">
                <a:latin typeface="Verdana" pitchFamily="34" charset="0"/>
              </a:rPr>
              <a:t>Reseña Histórica Guarderías: Mundial,  Regional y Local</a:t>
            </a:r>
            <a:r>
              <a:rPr lang="es-ES" b="1" i="1" dirty="0" smtClean="0">
                <a:solidFill>
                  <a:srgbClr val="002060"/>
                </a:solidFill>
                <a:latin typeface="Verdana" pitchFamily="34" charset="0"/>
              </a:rPr>
              <a:t/>
            </a:r>
            <a:br>
              <a:rPr lang="es-ES" b="1" i="1" dirty="0" smtClean="0">
                <a:solidFill>
                  <a:srgbClr val="002060"/>
                </a:solidFill>
                <a:latin typeface="Verdana" pitchFamily="34" charset="0"/>
              </a:rPr>
            </a:br>
            <a:endParaRPr lang="es-EC" dirty="0" smtClean="0"/>
          </a:p>
        </p:txBody>
      </p:sp>
      <p:graphicFrame>
        <p:nvGraphicFramePr>
          <p:cNvPr id="15" name="14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5554663" cy="1143000"/>
          </a:xfrm>
        </p:spPr>
        <p:txBody>
          <a:bodyPr rtlCol="0">
            <a:normAutofit/>
          </a:bodyPr>
          <a:lstStyle/>
          <a:p>
            <a:pPr fontAlgn="auto">
              <a:spcAft>
                <a:spcPts val="0"/>
              </a:spcAft>
              <a:defRPr/>
            </a:pPr>
            <a:r>
              <a:rPr lang="es-EC" sz="4000" b="1" i="1" dirty="0" smtClean="0">
                <a:latin typeface="Verdana" pitchFamily="34" charset="0"/>
                <a:ea typeface="+mn-ea"/>
                <a:cs typeface="+mn-cs"/>
              </a:rPr>
              <a:t>Plan de Muestreo</a:t>
            </a:r>
          </a:p>
        </p:txBody>
      </p:sp>
      <p:sp>
        <p:nvSpPr>
          <p:cNvPr id="21507" name="3 Marcador de contenido"/>
          <p:cNvSpPr>
            <a:spLocks noGrp="1"/>
          </p:cNvSpPr>
          <p:nvPr>
            <p:ph idx="1"/>
          </p:nvPr>
        </p:nvSpPr>
        <p:spPr>
          <a:xfrm>
            <a:off x="468313" y="1628775"/>
            <a:ext cx="8229600" cy="646113"/>
          </a:xfrm>
        </p:spPr>
        <p:txBody>
          <a:bodyPr>
            <a:spAutoFit/>
          </a:bodyPr>
          <a:lstStyle/>
          <a:p>
            <a:pPr algn="ctr">
              <a:buFont typeface="Arial" charset="0"/>
              <a:buNone/>
            </a:pPr>
            <a:r>
              <a:rPr lang="es-ES" sz="1800" i="1" smtClean="0">
                <a:latin typeface="Verdana" pitchFamily="34" charset="0"/>
                <a:ea typeface="Verdana" pitchFamily="34" charset="0"/>
                <a:cs typeface="Verdana" pitchFamily="34" charset="0"/>
              </a:rPr>
              <a:t>Determinar el número de encuestas a realizar, para lo cual se establece un grado de confianza y un margen de error.</a:t>
            </a:r>
            <a:endParaRPr lang="es-EC" sz="1800" i="1" smtClean="0">
              <a:latin typeface="Verdana" pitchFamily="34" charset="0"/>
              <a:ea typeface="Verdana" pitchFamily="34" charset="0"/>
              <a:cs typeface="Verdana" pitchFamily="34" charset="0"/>
            </a:endParaRPr>
          </a:p>
        </p:txBody>
      </p:sp>
      <p:sp>
        <p:nvSpPr>
          <p:cNvPr id="6" name="5 Rectángulo"/>
          <p:cNvSpPr/>
          <p:nvPr/>
        </p:nvSpPr>
        <p:spPr>
          <a:xfrm>
            <a:off x="4500563" y="2781300"/>
            <a:ext cx="4102100" cy="1570038"/>
          </a:xfrm>
          <a:prstGeom prst="rect">
            <a:avLst/>
          </a:prstGeom>
          <a:solidFill>
            <a:schemeClr val="bg2">
              <a:lumMod val="90000"/>
            </a:schemeClr>
          </a:solidFill>
          <a:ln w="12700">
            <a:solidFill>
              <a:schemeClr val="accent1"/>
            </a:solidFill>
          </a:ln>
        </p:spPr>
        <p:txBody>
          <a:bodyPr>
            <a:spAutoFit/>
          </a:bodyPr>
          <a:lstStyle/>
          <a:p>
            <a:pPr>
              <a:defRPr/>
            </a:pPr>
            <a:r>
              <a:rPr lang="es-ES" sz="1600" i="1" dirty="0">
                <a:latin typeface="Verdana" pitchFamily="34" charset="0"/>
                <a:ea typeface="Verdana" pitchFamily="34" charset="0"/>
                <a:cs typeface="Verdana" pitchFamily="34" charset="0"/>
              </a:rPr>
              <a:t>Donde:</a:t>
            </a:r>
            <a:endParaRPr lang="es-EC" sz="1600" i="1" dirty="0">
              <a:latin typeface="Verdana" pitchFamily="34" charset="0"/>
              <a:ea typeface="Verdana" pitchFamily="34" charset="0"/>
              <a:cs typeface="Verdana" pitchFamily="34" charset="0"/>
            </a:endParaRPr>
          </a:p>
          <a:p>
            <a:pPr>
              <a:defRPr/>
            </a:pPr>
            <a:r>
              <a:rPr lang="es-ES" sz="1600" i="1" dirty="0">
                <a:latin typeface="Verdana" pitchFamily="34" charset="0"/>
                <a:ea typeface="Verdana" pitchFamily="34" charset="0"/>
                <a:cs typeface="Verdana" pitchFamily="34" charset="0"/>
              </a:rPr>
              <a:t>n = Tamaño de la muestra</a:t>
            </a:r>
            <a:endParaRPr lang="es-EC" sz="1600" i="1" dirty="0">
              <a:latin typeface="Verdana" pitchFamily="34" charset="0"/>
              <a:ea typeface="Verdana" pitchFamily="34" charset="0"/>
              <a:cs typeface="Verdana" pitchFamily="34" charset="0"/>
            </a:endParaRPr>
          </a:p>
          <a:p>
            <a:pPr>
              <a:defRPr/>
            </a:pPr>
            <a:r>
              <a:rPr lang="es-ES" sz="1600" i="1" dirty="0">
                <a:latin typeface="Verdana" pitchFamily="34" charset="0"/>
                <a:ea typeface="Verdana" pitchFamily="34" charset="0"/>
                <a:cs typeface="Verdana" pitchFamily="34" charset="0"/>
              </a:rPr>
              <a:t>z = 1,96 para e=5%</a:t>
            </a:r>
            <a:endParaRPr lang="es-EC" sz="1600" i="1" dirty="0">
              <a:latin typeface="Verdana" pitchFamily="34" charset="0"/>
              <a:ea typeface="Verdana" pitchFamily="34" charset="0"/>
              <a:cs typeface="Verdana" pitchFamily="34" charset="0"/>
            </a:endParaRPr>
          </a:p>
          <a:p>
            <a:pPr>
              <a:defRPr/>
            </a:pPr>
            <a:r>
              <a:rPr lang="es-ES" sz="1600" i="1" dirty="0">
                <a:latin typeface="Verdana" pitchFamily="34" charset="0"/>
                <a:ea typeface="Verdana" pitchFamily="34" charset="0"/>
                <a:cs typeface="Verdana" pitchFamily="34" charset="0"/>
              </a:rPr>
              <a:t>p = 78,56%</a:t>
            </a:r>
            <a:endParaRPr lang="es-EC" sz="1600" i="1" dirty="0">
              <a:latin typeface="Verdana" pitchFamily="34" charset="0"/>
              <a:ea typeface="Verdana" pitchFamily="34" charset="0"/>
              <a:cs typeface="Verdana" pitchFamily="34" charset="0"/>
            </a:endParaRPr>
          </a:p>
          <a:p>
            <a:pPr>
              <a:defRPr/>
            </a:pPr>
            <a:r>
              <a:rPr lang="es-ES" sz="1600" i="1" dirty="0">
                <a:latin typeface="Verdana" pitchFamily="34" charset="0"/>
                <a:ea typeface="Verdana" pitchFamily="34" charset="0"/>
                <a:cs typeface="Verdana" pitchFamily="34" charset="0"/>
              </a:rPr>
              <a:t>q: 21,44%</a:t>
            </a:r>
            <a:endParaRPr lang="es-EC" sz="1600" i="1" dirty="0">
              <a:latin typeface="Verdana" pitchFamily="34" charset="0"/>
              <a:ea typeface="Verdana" pitchFamily="34" charset="0"/>
              <a:cs typeface="Verdana" pitchFamily="34" charset="0"/>
            </a:endParaRPr>
          </a:p>
          <a:p>
            <a:pPr>
              <a:defRPr/>
            </a:pPr>
            <a:r>
              <a:rPr lang="es-ES" sz="1600" i="1" dirty="0">
                <a:latin typeface="Verdana" pitchFamily="34" charset="0"/>
                <a:ea typeface="Verdana" pitchFamily="34" charset="0"/>
                <a:cs typeface="Verdana" pitchFamily="34" charset="0"/>
              </a:rPr>
              <a:t> </a:t>
            </a:r>
            <a:endParaRPr lang="es-EC" sz="1600" i="1" dirty="0">
              <a:latin typeface="Verdana" pitchFamily="34" charset="0"/>
              <a:ea typeface="Verdana" pitchFamily="34" charset="0"/>
              <a:cs typeface="Verdana" pitchFamily="34" charset="0"/>
            </a:endParaRPr>
          </a:p>
        </p:txBody>
      </p:sp>
      <p:sp>
        <p:nvSpPr>
          <p:cNvPr id="2150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21510" name="Rectangle 3"/>
          <p:cNvSpPr>
            <a:spLocks noChangeArrowheads="1"/>
          </p:cNvSpPr>
          <p:nvPr/>
        </p:nvSpPr>
        <p:spPr bwMode="auto">
          <a:xfrm>
            <a:off x="0" y="847725"/>
            <a:ext cx="9144000" cy="0"/>
          </a:xfrm>
          <a:prstGeom prst="rect">
            <a:avLst/>
          </a:prstGeom>
          <a:noFill/>
          <a:ln w="9525">
            <a:noFill/>
            <a:miter lim="800000"/>
            <a:headEnd/>
            <a:tailEnd/>
          </a:ln>
        </p:spPr>
        <p:txBody>
          <a:bodyPr wrap="none" anchor="ctr">
            <a:spAutoFit/>
          </a:bodyPr>
          <a:lstStyle/>
          <a:p>
            <a:endParaRPr lang="es-EC"/>
          </a:p>
        </p:txBody>
      </p:sp>
      <p:sp>
        <p:nvSpPr>
          <p:cNvPr id="21511"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21512" name="Rectangle 6"/>
          <p:cNvSpPr>
            <a:spLocks noChangeArrowheads="1"/>
          </p:cNvSpPr>
          <p:nvPr/>
        </p:nvSpPr>
        <p:spPr bwMode="auto">
          <a:xfrm>
            <a:off x="0" y="847725"/>
            <a:ext cx="9144000" cy="0"/>
          </a:xfrm>
          <a:prstGeom prst="rect">
            <a:avLst/>
          </a:prstGeom>
          <a:noFill/>
          <a:ln w="9525">
            <a:noFill/>
            <a:miter lim="800000"/>
            <a:headEnd/>
            <a:tailEnd/>
          </a:ln>
        </p:spPr>
        <p:txBody>
          <a:bodyPr wrap="none" anchor="ctr">
            <a:spAutoFit/>
          </a:bodyPr>
          <a:lstStyle/>
          <a:p>
            <a:endParaRPr lang="es-EC"/>
          </a:p>
        </p:txBody>
      </p:sp>
      <p:sp>
        <p:nvSpPr>
          <p:cNvPr id="2151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pic>
        <p:nvPicPr>
          <p:cNvPr id="21514" name="Picture 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3850" y="2708275"/>
            <a:ext cx="3600450" cy="1081088"/>
          </a:xfrm>
          <a:prstGeom prst="rect">
            <a:avLst/>
          </a:prstGeom>
          <a:noFill/>
          <a:ln w="9525">
            <a:solidFill>
              <a:schemeClr val="tx1"/>
            </a:solidFill>
            <a:miter lim="800000"/>
            <a:headEnd/>
            <a:tailEnd/>
          </a:ln>
        </p:spPr>
      </p:pic>
      <p:sp>
        <p:nvSpPr>
          <p:cNvPr id="21515"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pic>
        <p:nvPicPr>
          <p:cNvPr id="21516"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0825" y="4581525"/>
            <a:ext cx="5689600" cy="760413"/>
          </a:xfrm>
          <a:prstGeom prst="rect">
            <a:avLst/>
          </a:prstGeom>
          <a:noFill/>
          <a:ln w="9525">
            <a:noFill/>
            <a:miter lim="800000"/>
            <a:headEnd/>
            <a:tailEnd/>
          </a:ln>
        </p:spPr>
      </p:pic>
      <p:sp>
        <p:nvSpPr>
          <p:cNvPr id="21517" name="Rectangle 11"/>
          <p:cNvSpPr>
            <a:spLocks noChangeArrowheads="1"/>
          </p:cNvSpPr>
          <p:nvPr/>
        </p:nvSpPr>
        <p:spPr bwMode="auto">
          <a:xfrm>
            <a:off x="450850" y="857250"/>
            <a:ext cx="9144000" cy="457200"/>
          </a:xfrm>
          <a:prstGeom prst="rect">
            <a:avLst/>
          </a:prstGeom>
          <a:noFill/>
          <a:ln w="9525">
            <a:noFill/>
            <a:miter lim="800000"/>
            <a:headEnd/>
            <a:tailEnd/>
          </a:ln>
        </p:spPr>
        <p:txBody>
          <a:bodyPr wrap="none" anchor="ctr">
            <a:spAutoFit/>
          </a:bodyPr>
          <a:lstStyle/>
          <a:p>
            <a:endParaRPr lang="es-EC"/>
          </a:p>
        </p:txBody>
      </p:sp>
      <p:sp>
        <p:nvSpPr>
          <p:cNvPr id="18" name="17 CuadroTexto"/>
          <p:cNvSpPr txBox="1"/>
          <p:nvPr/>
        </p:nvSpPr>
        <p:spPr>
          <a:xfrm>
            <a:off x="755650" y="5661025"/>
            <a:ext cx="7777163" cy="431800"/>
          </a:xfrm>
          <a:prstGeom prst="rect">
            <a:avLst/>
          </a:prstGeom>
        </p:spPr>
        <p:style>
          <a:lnRef idx="1">
            <a:schemeClr val="accent3"/>
          </a:lnRef>
          <a:fillRef idx="2">
            <a:schemeClr val="accent3"/>
          </a:fillRef>
          <a:effectRef idx="1">
            <a:schemeClr val="accent3"/>
          </a:effectRef>
          <a:fontRef idx="minor">
            <a:schemeClr val="dk1"/>
          </a:fontRef>
        </p:style>
        <p:txBody>
          <a:bodyPr rIns="108000"/>
          <a:lstStyle/>
          <a:p>
            <a:pPr algn="ctr">
              <a:defRPr/>
            </a:pPr>
            <a:r>
              <a:rPr lang="es-EC" sz="1400" b="1" i="1" dirty="0">
                <a:latin typeface="Verdana" pitchFamily="34" charset="0"/>
                <a:ea typeface="Verdana" pitchFamily="34" charset="0"/>
                <a:cs typeface="Verdana" pitchFamily="34" charset="0"/>
              </a:rPr>
              <a:t>Se realizarán 246 encuestas.</a:t>
            </a:r>
          </a:p>
        </p:txBody>
      </p:sp>
      <p:pic>
        <p:nvPicPr>
          <p:cNvPr id="19" name="Picture 2"/>
          <p:cNvPicPr>
            <a:picLocks noChangeAspect="1" noChangeArrowheads="1"/>
          </p:cNvPicPr>
          <p:nvPr/>
        </p:nvPicPr>
        <p:blipFill>
          <a:blip r:embed="rId4" cstate="print"/>
          <a:srcRect/>
          <a:stretch>
            <a:fillRect/>
          </a:stretch>
        </p:blipFill>
        <p:spPr bwMode="auto">
          <a:xfrm>
            <a:off x="6084168" y="32792"/>
            <a:ext cx="2762250"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22530" name="1 Título"/>
          <p:cNvSpPr>
            <a:spLocks noGrp="1"/>
          </p:cNvSpPr>
          <p:nvPr>
            <p:ph type="title"/>
          </p:nvPr>
        </p:nvSpPr>
        <p:spPr/>
        <p:txBody>
          <a:bodyPr/>
          <a:lstStyle/>
          <a:p>
            <a:r>
              <a:rPr lang="es-EC" smtClean="0"/>
              <a:t>Diseño del Local</a:t>
            </a:r>
          </a:p>
        </p:txBody>
      </p:sp>
      <p:pic>
        <p:nvPicPr>
          <p:cNvPr id="22531" name="4 Marcador de contenido"/>
          <p:cNvPicPr>
            <a:picLocks noGrp="1"/>
          </p:cNvPicPr>
          <p:nvPr>
            <p:ph idx="1"/>
          </p:nvPr>
        </p:nvPicPr>
        <p:blipFill>
          <a:blip r:embed="rId2" cstate="print"/>
          <a:srcRect/>
          <a:stretch>
            <a:fillRect/>
          </a:stretch>
        </p:blipFill>
        <p:spPr>
          <a:xfrm>
            <a:off x="468313" y="1484313"/>
            <a:ext cx="8135937" cy="4681537"/>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23554" name="1 Título"/>
          <p:cNvSpPr>
            <a:spLocks noGrp="1"/>
          </p:cNvSpPr>
          <p:nvPr>
            <p:ph type="title"/>
          </p:nvPr>
        </p:nvSpPr>
        <p:spPr>
          <a:xfrm>
            <a:off x="539750" y="2781300"/>
            <a:ext cx="8229600" cy="1143000"/>
          </a:xfrm>
        </p:spPr>
        <p:txBody>
          <a:bodyPr/>
          <a:lstStyle/>
          <a:p>
            <a:r>
              <a:rPr lang="es-EC" sz="4800" b="1" smtClean="0"/>
              <a:t>Estudio Financiero</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24578" name="1 Título"/>
          <p:cNvSpPr>
            <a:spLocks noGrp="1"/>
          </p:cNvSpPr>
          <p:nvPr>
            <p:ph type="title"/>
          </p:nvPr>
        </p:nvSpPr>
        <p:spPr/>
        <p:txBody>
          <a:bodyPr/>
          <a:lstStyle/>
          <a:p>
            <a:r>
              <a:rPr lang="es-EC" sz="3600" b="1" smtClean="0">
                <a:latin typeface="Verdana" pitchFamily="34" charset="0"/>
                <a:ea typeface="Verdana" pitchFamily="34" charset="0"/>
                <a:cs typeface="Verdana" pitchFamily="34" charset="0"/>
              </a:rPr>
              <a:t>Activos Fijos</a:t>
            </a:r>
          </a:p>
        </p:txBody>
      </p:sp>
      <p:sp>
        <p:nvSpPr>
          <p:cNvPr id="24579" name="4 Marcador de contenido"/>
          <p:cNvSpPr>
            <a:spLocks noGrp="1"/>
          </p:cNvSpPr>
          <p:nvPr>
            <p:ph idx="1"/>
          </p:nvPr>
        </p:nvSpPr>
        <p:spPr>
          <a:xfrm>
            <a:off x="457200" y="1268413"/>
            <a:ext cx="8229600" cy="4857750"/>
          </a:xfrm>
        </p:spPr>
        <p:txBody>
          <a:bodyPr/>
          <a:lstStyle/>
          <a:p>
            <a:pPr>
              <a:buFont typeface="Arial" charset="0"/>
              <a:buNone/>
            </a:pPr>
            <a:endParaRPr lang="es-EC" smtClean="0"/>
          </a:p>
          <a:p>
            <a:pPr>
              <a:buFont typeface="Arial" charset="0"/>
              <a:buNone/>
            </a:pPr>
            <a:endParaRPr lang="es-EC" smtClean="0"/>
          </a:p>
        </p:txBody>
      </p:sp>
      <p:pic>
        <p:nvPicPr>
          <p:cNvPr id="6" name="5 Imagen"/>
          <p:cNvPicPr/>
          <p:nvPr/>
        </p:nvPicPr>
        <p:blipFill>
          <a:blip r:embed="rId2" cstate="print"/>
          <a:srcRect/>
          <a:stretch>
            <a:fillRect/>
          </a:stretch>
        </p:blipFill>
        <p:spPr bwMode="auto">
          <a:xfrm>
            <a:off x="1116013" y="2060575"/>
            <a:ext cx="7056437" cy="3384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25602" name="1 Título"/>
          <p:cNvSpPr>
            <a:spLocks noGrp="1"/>
          </p:cNvSpPr>
          <p:nvPr>
            <p:ph type="title"/>
          </p:nvPr>
        </p:nvSpPr>
        <p:spPr/>
        <p:txBody>
          <a:bodyPr/>
          <a:lstStyle/>
          <a:p>
            <a:r>
              <a:rPr lang="es-EC" sz="3600" b="1" smtClean="0">
                <a:latin typeface="Verdana" pitchFamily="34" charset="0"/>
                <a:ea typeface="Verdana" pitchFamily="34" charset="0"/>
                <a:cs typeface="Verdana" pitchFamily="34" charset="0"/>
              </a:rPr>
              <a:t>Activos Diferidos</a:t>
            </a:r>
          </a:p>
        </p:txBody>
      </p:sp>
      <p:pic>
        <p:nvPicPr>
          <p:cNvPr id="101377" name="Picture 1"/>
          <p:cNvPicPr>
            <a:picLocks noGrp="1" noChangeAspect="1" noChangeArrowheads="1"/>
          </p:cNvPicPr>
          <p:nvPr>
            <p:ph idx="1"/>
          </p:nvPr>
        </p:nvPicPr>
        <p:blipFill>
          <a:blip r:embed="rId2" cstate="print"/>
          <a:srcRect/>
          <a:stretch>
            <a:fillRect/>
          </a:stretch>
        </p:blipFill>
        <p:spPr>
          <a:xfrm>
            <a:off x="395288" y="1557338"/>
            <a:ext cx="8402637" cy="4156075"/>
          </a:xfrm>
          <a:ln w="38100" cap="sq">
            <a:solidFill>
              <a:srgbClr val="000000"/>
            </a:solidFill>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26626" name="1 Título"/>
          <p:cNvSpPr>
            <a:spLocks noGrp="1"/>
          </p:cNvSpPr>
          <p:nvPr>
            <p:ph type="title"/>
          </p:nvPr>
        </p:nvSpPr>
        <p:spPr/>
        <p:txBody>
          <a:bodyPr/>
          <a:lstStyle/>
          <a:p>
            <a:r>
              <a:rPr lang="es-EC" b="1" smtClean="0"/>
              <a:t>Ingresos</a:t>
            </a:r>
          </a:p>
        </p:txBody>
      </p:sp>
      <p:pic>
        <p:nvPicPr>
          <p:cNvPr id="100356" name="Picture 4"/>
          <p:cNvPicPr>
            <a:picLocks noGrp="1" noChangeAspect="1" noChangeArrowheads="1"/>
          </p:cNvPicPr>
          <p:nvPr>
            <p:ph idx="1"/>
          </p:nvPr>
        </p:nvPicPr>
        <p:blipFill>
          <a:blip r:embed="rId2" cstate="print"/>
          <a:srcRect/>
          <a:stretch>
            <a:fillRect/>
          </a:stretch>
        </p:blipFill>
        <p:spPr>
          <a:xfrm>
            <a:off x="0" y="1557338"/>
            <a:ext cx="9144000" cy="4679950"/>
          </a:xfrm>
          <a:ln w="38100" cap="sq">
            <a:solidFill>
              <a:srgbClr val="000000"/>
            </a:solidFill>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27650" name="1 Título"/>
          <p:cNvSpPr>
            <a:spLocks noGrp="1"/>
          </p:cNvSpPr>
          <p:nvPr>
            <p:ph type="title"/>
          </p:nvPr>
        </p:nvSpPr>
        <p:spPr/>
        <p:txBody>
          <a:bodyPr/>
          <a:lstStyle/>
          <a:p>
            <a:r>
              <a:rPr lang="es-EC" sz="3600" b="1" dirty="0" smtClean="0"/>
              <a:t>Costos y Gastos</a:t>
            </a:r>
          </a:p>
        </p:txBody>
      </p:sp>
      <p:pic>
        <p:nvPicPr>
          <p:cNvPr id="99329" name="Picture 1"/>
          <p:cNvPicPr>
            <a:picLocks noGrp="1" noChangeAspect="1" noChangeArrowheads="1"/>
          </p:cNvPicPr>
          <p:nvPr>
            <p:ph idx="1"/>
          </p:nvPr>
        </p:nvPicPr>
        <p:blipFill>
          <a:blip r:embed="rId2" cstate="print"/>
          <a:srcRect/>
          <a:stretch>
            <a:fillRect/>
          </a:stretch>
        </p:blipFill>
        <p:spPr>
          <a:xfrm>
            <a:off x="0" y="1773238"/>
            <a:ext cx="9037638" cy="4103687"/>
          </a:xfrm>
          <a:ln w="38100" cap="sq">
            <a:solidFill>
              <a:srgbClr val="000000"/>
            </a:solidFill>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pic>
        <p:nvPicPr>
          <p:cNvPr id="98306" name="Picture 2"/>
          <p:cNvPicPr>
            <a:picLocks noGrp="1" noChangeAspect="1" noChangeArrowheads="1"/>
          </p:cNvPicPr>
          <p:nvPr>
            <p:ph idx="1"/>
          </p:nvPr>
        </p:nvPicPr>
        <p:blipFill>
          <a:blip r:embed="rId2" cstate="print"/>
          <a:srcRect/>
          <a:stretch>
            <a:fillRect/>
          </a:stretch>
        </p:blipFill>
        <p:spPr>
          <a:xfrm>
            <a:off x="0" y="0"/>
            <a:ext cx="9144000" cy="6858000"/>
          </a:xfrm>
          <a:ln w="38100" cap="sq">
            <a:solidFill>
              <a:srgbClr val="000000"/>
            </a:solidFill>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8229600" cy="1143000"/>
          </a:xfrm>
        </p:spPr>
        <p:txBody>
          <a:bodyPr/>
          <a:lstStyle/>
          <a:p>
            <a:r>
              <a:rPr lang="es-EC" sz="3600" b="1" dirty="0" smtClean="0"/>
              <a:t>Inversión Inicial</a:t>
            </a:r>
          </a:p>
        </p:txBody>
      </p:sp>
      <p:pic>
        <p:nvPicPr>
          <p:cNvPr id="6" name="5 Marcador de contenido"/>
          <p:cNvPicPr>
            <a:picLocks noGrp="1"/>
          </p:cNvPicPr>
          <p:nvPr>
            <p:ph idx="1"/>
          </p:nvPr>
        </p:nvPicPr>
        <p:blipFill>
          <a:blip r:embed="rId2" cstate="print"/>
          <a:srcRect/>
          <a:stretch>
            <a:fillRect/>
          </a:stretch>
        </p:blipFill>
        <p:spPr bwMode="auto">
          <a:xfrm>
            <a:off x="1835696" y="1412776"/>
            <a:ext cx="5616624" cy="1728192"/>
          </a:xfrm>
          <a:prstGeom prst="rect">
            <a:avLst/>
          </a:prstGeom>
          <a:ln w="88900" cap="sq" cmpd="thickThin">
            <a:solidFill>
              <a:srgbClr val="000000"/>
            </a:solidFill>
            <a:prstDash val="solid"/>
            <a:miter lim="800000"/>
          </a:ln>
          <a:effectLst>
            <a:innerShdw blurRad="76200">
              <a:srgbClr val="000000"/>
            </a:innerShdw>
          </a:effectLst>
        </p:spPr>
      </p:pic>
      <p:pic>
        <p:nvPicPr>
          <p:cNvPr id="7" name="6 Imagen"/>
          <p:cNvPicPr/>
          <p:nvPr/>
        </p:nvPicPr>
        <p:blipFill>
          <a:blip r:embed="rId3" cstate="print"/>
          <a:srcRect/>
          <a:stretch>
            <a:fillRect/>
          </a:stretch>
        </p:blipFill>
        <p:spPr bwMode="auto">
          <a:xfrm>
            <a:off x="1979712" y="4941168"/>
            <a:ext cx="5688632" cy="1296144"/>
          </a:xfrm>
          <a:prstGeom prst="rect">
            <a:avLst/>
          </a:prstGeom>
          <a:ln w="88900" cap="sq" cmpd="thickThin">
            <a:solidFill>
              <a:srgbClr val="000000"/>
            </a:solidFill>
            <a:prstDash val="solid"/>
            <a:miter lim="800000"/>
          </a:ln>
          <a:effectLst>
            <a:innerShdw blurRad="76200">
              <a:srgbClr val="000000"/>
            </a:innerShdw>
          </a:effectLst>
        </p:spPr>
      </p:pic>
      <p:sp>
        <p:nvSpPr>
          <p:cNvPr id="8" name="7 CuadroTexto"/>
          <p:cNvSpPr txBox="1"/>
          <p:nvPr/>
        </p:nvSpPr>
        <p:spPr>
          <a:xfrm>
            <a:off x="1331640" y="3717032"/>
            <a:ext cx="6696744" cy="1015663"/>
          </a:xfrm>
          <a:prstGeom prst="rect">
            <a:avLst/>
          </a:prstGeom>
          <a:noFill/>
        </p:spPr>
        <p:txBody>
          <a:bodyPr wrap="square" rtlCol="0">
            <a:spAutoFit/>
          </a:bodyPr>
          <a:lstStyle/>
          <a:p>
            <a:pPr algn="just"/>
            <a:r>
              <a:rPr lang="es-EC" sz="2000" dirty="0" smtClean="0"/>
              <a:t>Se financió la inversión inicial:</a:t>
            </a:r>
          </a:p>
          <a:p>
            <a:pPr algn="just"/>
            <a:r>
              <a:rPr lang="es-EC" sz="2000" dirty="0" smtClean="0"/>
              <a:t>El 70% con un préstamo bancario y la diferencia con capital propio.</a:t>
            </a:r>
            <a:endParaRPr lang="es-EC"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lstStyle/>
          <a:p>
            <a:r>
              <a:rPr lang="es-EC" sz="3600" b="1" dirty="0" smtClean="0"/>
              <a:t>Financiamiento</a:t>
            </a:r>
          </a:p>
        </p:txBody>
      </p:sp>
      <p:pic>
        <p:nvPicPr>
          <p:cNvPr id="4" name="3 Marcador de contenido"/>
          <p:cNvPicPr>
            <a:picLocks noGrp="1"/>
          </p:cNvPicPr>
          <p:nvPr>
            <p:ph idx="1"/>
          </p:nvPr>
        </p:nvPicPr>
        <p:blipFill>
          <a:blip r:embed="rId2" cstate="print"/>
          <a:srcRect/>
          <a:stretch>
            <a:fillRect/>
          </a:stretch>
        </p:blipFill>
        <p:spPr bwMode="auto">
          <a:xfrm>
            <a:off x="2627784" y="2348880"/>
            <a:ext cx="3960440" cy="1512168"/>
          </a:xfrm>
          <a:prstGeom prst="rect">
            <a:avLst/>
          </a:prstGeom>
          <a:ln w="88900" cap="sq" cmpd="thickThin">
            <a:solidFill>
              <a:srgbClr val="000000"/>
            </a:solidFill>
            <a:prstDash val="solid"/>
            <a:miter lim="800000"/>
          </a:ln>
          <a:effectLst>
            <a:innerShdw blurRad="76200">
              <a:srgbClr val="000000"/>
            </a:innerShdw>
          </a:effectLst>
        </p:spPr>
      </p:pic>
      <p:pic>
        <p:nvPicPr>
          <p:cNvPr id="5" name="4 Imagen"/>
          <p:cNvPicPr/>
          <p:nvPr/>
        </p:nvPicPr>
        <p:blipFill>
          <a:blip r:embed="rId3" cstate="print"/>
          <a:srcRect/>
          <a:stretch>
            <a:fillRect/>
          </a:stretch>
        </p:blipFill>
        <p:spPr bwMode="auto">
          <a:xfrm>
            <a:off x="1763688" y="4221088"/>
            <a:ext cx="5904656" cy="2304256"/>
          </a:xfrm>
          <a:prstGeom prst="rect">
            <a:avLst/>
          </a:prstGeom>
          <a:ln w="88900" cap="sq" cmpd="thickThin">
            <a:solidFill>
              <a:srgbClr val="000000"/>
            </a:solidFill>
            <a:prstDash val="solid"/>
            <a:miter lim="800000"/>
          </a:ln>
          <a:effectLst>
            <a:innerShdw blurRad="76200">
              <a:srgbClr val="000000"/>
            </a:innerShdw>
          </a:effectLst>
        </p:spPr>
      </p:pic>
      <p:sp>
        <p:nvSpPr>
          <p:cNvPr id="6" name="5 CuadroTexto"/>
          <p:cNvSpPr txBox="1"/>
          <p:nvPr/>
        </p:nvSpPr>
        <p:spPr>
          <a:xfrm>
            <a:off x="1115616" y="1268760"/>
            <a:ext cx="7200800" cy="1015663"/>
          </a:xfrm>
          <a:prstGeom prst="rect">
            <a:avLst/>
          </a:prstGeom>
          <a:noFill/>
        </p:spPr>
        <p:txBody>
          <a:bodyPr wrap="square" rtlCol="0">
            <a:spAutoFit/>
          </a:bodyPr>
          <a:lstStyle/>
          <a:p>
            <a:pPr algn="just"/>
            <a:r>
              <a:rPr lang="es-EC" sz="2000" dirty="0" smtClean="0"/>
              <a:t>Se lo realizó en el Banco Guayaquil con una tasa máxima del 11,83% tomada del Banco Central del Ecuador a 5 años plazo.</a:t>
            </a:r>
            <a:endParaRPr lang="es-EC"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rtlCol="0">
            <a:normAutofit fontScale="90000"/>
          </a:bodyPr>
          <a:lstStyle/>
          <a:p>
            <a:pPr fontAlgn="auto">
              <a:spcAft>
                <a:spcPts val="0"/>
              </a:spcAft>
              <a:defRPr/>
            </a:pPr>
            <a:r>
              <a:rPr lang="es-ES" b="1" i="1" dirty="0" smtClean="0">
                <a:latin typeface="Verdana" pitchFamily="34" charset="0"/>
              </a:rPr>
              <a:t>Historia de la estimulación</a:t>
            </a:r>
            <a:endParaRPr lang="es-EC" dirty="0" smtClean="0"/>
          </a:p>
        </p:txBody>
      </p:sp>
      <p:graphicFrame>
        <p:nvGraphicFramePr>
          <p:cNvPr id="6" name="5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pic>
        <p:nvPicPr>
          <p:cNvPr id="97281" name="Picture 1"/>
          <p:cNvPicPr>
            <a:picLocks noGrp="1" noChangeAspect="1" noChangeArrowheads="1"/>
          </p:cNvPicPr>
          <p:nvPr>
            <p:ph idx="1"/>
          </p:nvPr>
        </p:nvPicPr>
        <p:blipFill>
          <a:blip r:embed="rId2" cstate="print"/>
          <a:srcRect/>
          <a:stretch>
            <a:fillRect/>
          </a:stretch>
        </p:blipFill>
        <p:spPr>
          <a:xfrm>
            <a:off x="323850" y="260350"/>
            <a:ext cx="8574088" cy="6264275"/>
          </a:xfrm>
          <a:ln w="38100" cap="sq">
            <a:solidFill>
              <a:srgbClr val="000000"/>
            </a:solidFill>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30722" name="1 Título"/>
          <p:cNvSpPr>
            <a:spLocks noGrp="1"/>
          </p:cNvSpPr>
          <p:nvPr>
            <p:ph type="title"/>
          </p:nvPr>
        </p:nvSpPr>
        <p:spPr/>
        <p:txBody>
          <a:bodyPr/>
          <a:lstStyle/>
          <a:p>
            <a:r>
              <a:rPr lang="es-EC" b="1" smtClean="0"/>
              <a:t>TMAR</a:t>
            </a:r>
          </a:p>
        </p:txBody>
      </p:sp>
      <p:pic>
        <p:nvPicPr>
          <p:cNvPr id="96258" name="Picture 2"/>
          <p:cNvPicPr>
            <a:picLocks noGrp="1" noChangeAspect="1" noChangeArrowheads="1"/>
          </p:cNvPicPr>
          <p:nvPr>
            <p:ph idx="1"/>
          </p:nvPr>
        </p:nvPicPr>
        <p:blipFill>
          <a:blip r:embed="rId2" cstate="print"/>
          <a:srcRect/>
          <a:stretch>
            <a:fillRect/>
          </a:stretch>
        </p:blipFill>
        <p:spPr>
          <a:xfrm>
            <a:off x="2411413" y="1196975"/>
            <a:ext cx="4392612" cy="5081588"/>
          </a:xfrm>
          <a:ln w="38100" cap="sq">
            <a:solidFill>
              <a:srgbClr val="000000"/>
            </a:solidFill>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31746" name="1 Título"/>
          <p:cNvSpPr>
            <a:spLocks noGrp="1"/>
          </p:cNvSpPr>
          <p:nvPr>
            <p:ph type="title"/>
          </p:nvPr>
        </p:nvSpPr>
        <p:spPr/>
        <p:txBody>
          <a:bodyPr/>
          <a:lstStyle/>
          <a:p>
            <a:r>
              <a:rPr lang="es-EC" b="1" smtClean="0"/>
              <a:t>CAPM</a:t>
            </a:r>
          </a:p>
        </p:txBody>
      </p:sp>
      <p:pic>
        <p:nvPicPr>
          <p:cNvPr id="95233" name="Picture 1"/>
          <p:cNvPicPr>
            <a:picLocks noGrp="1" noChangeAspect="1" noChangeArrowheads="1"/>
          </p:cNvPicPr>
          <p:nvPr>
            <p:ph idx="1"/>
          </p:nvPr>
        </p:nvPicPr>
        <p:blipFill>
          <a:blip r:embed="rId2" cstate="print"/>
          <a:srcRect/>
          <a:stretch>
            <a:fillRect/>
          </a:stretch>
        </p:blipFill>
        <p:spPr>
          <a:xfrm>
            <a:off x="971550" y="1700213"/>
            <a:ext cx="7386638" cy="4054475"/>
          </a:xfrm>
          <a:ln w="38100" cap="sq">
            <a:solidFill>
              <a:srgbClr val="000000"/>
            </a:solidFill>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32770" name="1 Título"/>
          <p:cNvSpPr>
            <a:spLocks noGrp="1"/>
          </p:cNvSpPr>
          <p:nvPr>
            <p:ph type="title"/>
          </p:nvPr>
        </p:nvSpPr>
        <p:spPr>
          <a:xfrm>
            <a:off x="468313" y="2636838"/>
            <a:ext cx="8229600" cy="1143000"/>
          </a:xfrm>
        </p:spPr>
        <p:txBody>
          <a:bodyPr/>
          <a:lstStyle/>
          <a:p>
            <a:r>
              <a:rPr lang="es-EC" b="1" smtClean="0"/>
              <a:t>Flujo de Caja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pic>
        <p:nvPicPr>
          <p:cNvPr id="33794" name="Picture 2"/>
          <p:cNvPicPr>
            <a:picLocks noGrp="1" noChangeAspect="1" noChangeArrowheads="1"/>
          </p:cNvPicPr>
          <p:nvPr>
            <p:ph idx="1"/>
          </p:nvPr>
        </p:nvPicPr>
        <p:blipFill>
          <a:blip r:embed="rId2" cstate="print"/>
          <a:srcRect/>
          <a:stretch>
            <a:fillRect/>
          </a:stretch>
        </p:blipFill>
        <p:spPr>
          <a:xfrm>
            <a:off x="0" y="0"/>
            <a:ext cx="9144000" cy="6858000"/>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TIR y VAN</a:t>
            </a:r>
          </a:p>
        </p:txBody>
      </p:sp>
      <p:sp>
        <p:nvSpPr>
          <p:cNvPr id="12" name="11 CuadroTexto"/>
          <p:cNvSpPr txBox="1"/>
          <p:nvPr/>
        </p:nvSpPr>
        <p:spPr>
          <a:xfrm>
            <a:off x="1403648" y="1412776"/>
            <a:ext cx="7128792" cy="1015663"/>
          </a:xfrm>
          <a:prstGeom prst="rect">
            <a:avLst/>
          </a:prstGeom>
          <a:noFill/>
        </p:spPr>
        <p:txBody>
          <a:bodyPr wrap="square" rtlCol="0">
            <a:spAutoFit/>
          </a:bodyPr>
          <a:lstStyle/>
          <a:p>
            <a:pPr algn="just"/>
            <a:r>
              <a:rPr lang="es-EC" sz="2000" b="1" dirty="0" smtClean="0"/>
              <a:t>Tasa Interna de Retorno (TIR).- </a:t>
            </a:r>
            <a:r>
              <a:rPr lang="es-EC" sz="2000" dirty="0" smtClean="0"/>
              <a:t>Representa la tasa de interés más alta que un inversionista podría pagar sin perder dinero.</a:t>
            </a:r>
            <a:endParaRPr lang="es-EC" sz="2000" dirty="0"/>
          </a:p>
        </p:txBody>
      </p:sp>
      <p:sp>
        <p:nvSpPr>
          <p:cNvPr id="13" name="12 CuadroTexto"/>
          <p:cNvSpPr txBox="1"/>
          <p:nvPr/>
        </p:nvSpPr>
        <p:spPr>
          <a:xfrm>
            <a:off x="1475656" y="3933056"/>
            <a:ext cx="6984776" cy="707886"/>
          </a:xfrm>
          <a:prstGeom prst="rect">
            <a:avLst/>
          </a:prstGeom>
          <a:noFill/>
        </p:spPr>
        <p:txBody>
          <a:bodyPr wrap="square" rtlCol="0">
            <a:spAutoFit/>
          </a:bodyPr>
          <a:lstStyle/>
          <a:p>
            <a:pPr algn="just"/>
            <a:r>
              <a:rPr lang="es-EC" sz="2000" b="1" dirty="0" smtClean="0"/>
              <a:t>Valor Actual Neto (VAN).-</a:t>
            </a:r>
            <a:r>
              <a:rPr lang="es-EC" sz="2000" dirty="0" smtClean="0"/>
              <a:t> Se debe aceptar si su VAN es igual o superior a cero.</a:t>
            </a:r>
            <a:endParaRPr lang="es-EC" sz="2000" dirty="0"/>
          </a:p>
        </p:txBody>
      </p:sp>
      <p:pic>
        <p:nvPicPr>
          <p:cNvPr id="8" name="7 Marcador de contenido"/>
          <p:cNvPicPr>
            <a:picLocks noGrp="1"/>
          </p:cNvPicPr>
          <p:nvPr>
            <p:ph idx="1"/>
          </p:nvPr>
        </p:nvPicPr>
        <p:blipFill>
          <a:blip r:embed="rId2"/>
          <a:srcRect/>
          <a:stretch>
            <a:fillRect/>
          </a:stretch>
        </p:blipFill>
        <p:spPr bwMode="auto">
          <a:xfrm>
            <a:off x="2214546" y="2714620"/>
            <a:ext cx="5143536" cy="571504"/>
          </a:xfrm>
          <a:prstGeom prst="rect">
            <a:avLst/>
          </a:prstGeom>
          <a:ln w="88900" cap="sq" cmpd="thickThin">
            <a:solidFill>
              <a:srgbClr val="000000"/>
            </a:solidFill>
            <a:prstDash val="solid"/>
            <a:miter lim="800000"/>
          </a:ln>
          <a:effectLst>
            <a:innerShdw blurRad="76200">
              <a:srgbClr val="000000"/>
            </a:innerShdw>
          </a:effectLst>
        </p:spPr>
      </p:pic>
      <p:pic>
        <p:nvPicPr>
          <p:cNvPr id="9" name="8 Imagen"/>
          <p:cNvPicPr/>
          <p:nvPr/>
        </p:nvPicPr>
        <p:blipFill>
          <a:blip r:embed="rId3"/>
          <a:srcRect/>
          <a:stretch>
            <a:fillRect/>
          </a:stretch>
        </p:blipFill>
        <p:spPr bwMode="auto">
          <a:xfrm>
            <a:off x="2285984" y="4857760"/>
            <a:ext cx="5143536" cy="57150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34818" name="1 Título"/>
          <p:cNvSpPr>
            <a:spLocks noGrp="1"/>
          </p:cNvSpPr>
          <p:nvPr>
            <p:ph type="title"/>
          </p:nvPr>
        </p:nvSpPr>
        <p:spPr/>
        <p:txBody>
          <a:bodyPr/>
          <a:lstStyle/>
          <a:p>
            <a:r>
              <a:rPr lang="es-EC" b="1" dirty="0" err="1" smtClean="0"/>
              <a:t>PayBack</a:t>
            </a:r>
            <a:endParaRPr lang="es-EC" b="1" dirty="0" smtClean="0"/>
          </a:p>
        </p:txBody>
      </p:sp>
      <p:pic>
        <p:nvPicPr>
          <p:cNvPr id="92161" name="Picture 1"/>
          <p:cNvPicPr>
            <a:picLocks noGrp="1" noChangeAspect="1" noChangeArrowheads="1"/>
          </p:cNvPicPr>
          <p:nvPr>
            <p:ph idx="1"/>
          </p:nvPr>
        </p:nvPicPr>
        <p:blipFill>
          <a:blip r:embed="rId2" cstate="print"/>
          <a:srcRect/>
          <a:stretch>
            <a:fillRect/>
          </a:stretch>
        </p:blipFill>
        <p:spPr>
          <a:xfrm>
            <a:off x="250825" y="1700213"/>
            <a:ext cx="8642350" cy="4249737"/>
          </a:xfrm>
          <a:ln w="38100" cap="sq">
            <a:solidFill>
              <a:srgbClr val="000000"/>
            </a:solidFill>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35842" name="1 Título"/>
          <p:cNvSpPr>
            <a:spLocks noGrp="1"/>
          </p:cNvSpPr>
          <p:nvPr>
            <p:ph type="title"/>
          </p:nvPr>
        </p:nvSpPr>
        <p:spPr>
          <a:xfrm>
            <a:off x="323850" y="2492375"/>
            <a:ext cx="8229600" cy="1143000"/>
          </a:xfrm>
        </p:spPr>
        <p:txBody>
          <a:bodyPr/>
          <a:lstStyle/>
          <a:p>
            <a:r>
              <a:rPr lang="es-EC" b="1" smtClean="0"/>
              <a:t>Análisis de Sensibilidad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36866" name="1 Título"/>
          <p:cNvSpPr>
            <a:spLocks noGrp="1"/>
          </p:cNvSpPr>
          <p:nvPr>
            <p:ph type="title"/>
          </p:nvPr>
        </p:nvSpPr>
        <p:spPr/>
        <p:txBody>
          <a:bodyPr/>
          <a:lstStyle/>
          <a:p>
            <a:r>
              <a:rPr lang="es-EC" b="1" smtClean="0"/>
              <a:t>Guardería</a:t>
            </a:r>
          </a:p>
        </p:txBody>
      </p:sp>
      <p:pic>
        <p:nvPicPr>
          <p:cNvPr id="90114" name="Picture 2"/>
          <p:cNvPicPr>
            <a:picLocks noGrp="1" noChangeAspect="1" noChangeArrowheads="1"/>
          </p:cNvPicPr>
          <p:nvPr>
            <p:ph idx="1"/>
          </p:nvPr>
        </p:nvPicPr>
        <p:blipFill>
          <a:blip r:embed="rId2" cstate="print"/>
          <a:srcRect/>
          <a:stretch>
            <a:fillRect/>
          </a:stretch>
        </p:blipFill>
        <p:spPr>
          <a:xfrm>
            <a:off x="1306513" y="1163638"/>
            <a:ext cx="6578600" cy="5360987"/>
          </a:xfrm>
          <a:ln w="38100" cap="sq">
            <a:solidFill>
              <a:srgbClr val="000000"/>
            </a:solidFill>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37890" name="1 Título"/>
          <p:cNvSpPr>
            <a:spLocks noGrp="1"/>
          </p:cNvSpPr>
          <p:nvPr>
            <p:ph type="title"/>
          </p:nvPr>
        </p:nvSpPr>
        <p:spPr/>
        <p:txBody>
          <a:bodyPr/>
          <a:lstStyle/>
          <a:p>
            <a:r>
              <a:rPr lang="es-EC" b="1" smtClean="0"/>
              <a:t>Estimulación Prenatal</a:t>
            </a:r>
          </a:p>
        </p:txBody>
      </p:sp>
      <p:pic>
        <p:nvPicPr>
          <p:cNvPr id="89089" name="Picture 1"/>
          <p:cNvPicPr>
            <a:picLocks noGrp="1" noChangeAspect="1" noChangeArrowheads="1"/>
          </p:cNvPicPr>
          <p:nvPr>
            <p:ph idx="1"/>
          </p:nvPr>
        </p:nvPicPr>
        <p:blipFill>
          <a:blip r:embed="rId2" cstate="print"/>
          <a:srcRect/>
          <a:stretch>
            <a:fillRect/>
          </a:stretch>
        </p:blipFill>
        <p:spPr>
          <a:xfrm>
            <a:off x="1692275" y="1119188"/>
            <a:ext cx="5599113" cy="5334000"/>
          </a:xfrm>
          <a:ln w="38100" cap="sq">
            <a:solidFill>
              <a:srgbClr val="000000"/>
            </a:solidFill>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5122" name="1 Título"/>
          <p:cNvSpPr>
            <a:spLocks noGrp="1"/>
          </p:cNvSpPr>
          <p:nvPr>
            <p:ph type="title"/>
          </p:nvPr>
        </p:nvSpPr>
        <p:spPr/>
        <p:txBody>
          <a:bodyPr/>
          <a:lstStyle/>
          <a:p>
            <a:r>
              <a:rPr lang="es-EC" sz="4000" b="1" smtClean="0">
                <a:latin typeface="Verdana" pitchFamily="34" charset="0"/>
                <a:ea typeface="Verdana" pitchFamily="34" charset="0"/>
                <a:cs typeface="Verdana" pitchFamily="34" charset="0"/>
              </a:rPr>
              <a:t>Servicios</a:t>
            </a:r>
            <a:endParaRPr lang="es-EC" b="1" smtClean="0">
              <a:latin typeface="Verdana" pitchFamily="34" charset="0"/>
              <a:ea typeface="Verdana" pitchFamily="34" charset="0"/>
              <a:cs typeface="Verdana" pitchFamily="34" charset="0"/>
            </a:endParaRPr>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38914" name="1 Título"/>
          <p:cNvSpPr>
            <a:spLocks noGrp="1"/>
          </p:cNvSpPr>
          <p:nvPr>
            <p:ph type="title"/>
          </p:nvPr>
        </p:nvSpPr>
        <p:spPr/>
        <p:txBody>
          <a:bodyPr/>
          <a:lstStyle/>
          <a:p>
            <a:r>
              <a:rPr lang="es-EC" b="1" smtClean="0"/>
              <a:t>Conclusiones </a:t>
            </a:r>
          </a:p>
        </p:txBody>
      </p:sp>
      <p:sp>
        <p:nvSpPr>
          <p:cNvPr id="3" name="2 Marcador de contenido"/>
          <p:cNvSpPr>
            <a:spLocks noGrp="1"/>
          </p:cNvSpPr>
          <p:nvPr>
            <p:ph idx="1"/>
          </p:nvPr>
        </p:nvSpPr>
        <p:spPr/>
        <p:txBody>
          <a:bodyPr rtlCol="0">
            <a:normAutofit fontScale="92500"/>
          </a:bodyPr>
          <a:lstStyle/>
          <a:p>
            <a:pPr fontAlgn="auto">
              <a:spcAft>
                <a:spcPts val="0"/>
              </a:spcAft>
              <a:buFont typeface="Arial" pitchFamily="34" charset="0"/>
              <a:buChar char="•"/>
              <a:defRPr/>
            </a:pPr>
            <a:r>
              <a:rPr lang="es-EC" dirty="0" smtClean="0"/>
              <a:t>La propuesta demuestra en su funcionamiento que es un negocio viable y atractivo con una utilidad acertada, con un adecuado manejo de mercadeo y administrativo.</a:t>
            </a:r>
          </a:p>
          <a:p>
            <a:pPr fontAlgn="auto">
              <a:spcAft>
                <a:spcPts val="0"/>
              </a:spcAft>
              <a:buFont typeface="Arial" pitchFamily="34" charset="0"/>
              <a:buNone/>
              <a:defRPr/>
            </a:pPr>
            <a:endParaRPr lang="es-EC" dirty="0" smtClean="0"/>
          </a:p>
          <a:p>
            <a:pPr fontAlgn="auto">
              <a:spcAft>
                <a:spcPts val="0"/>
              </a:spcAft>
              <a:buFont typeface="Arial" pitchFamily="34" charset="0"/>
              <a:buChar char="•"/>
              <a:defRPr/>
            </a:pPr>
            <a:r>
              <a:rPr lang="es-ES" dirty="0" smtClean="0"/>
              <a:t>El análisis de rentabilidad del proyecto con base en un plan sistemático, arroja una TIR del 28,57% y un VAN de $5290,75. Con esto podemos concluir y demostrar que el proyecto es viable.</a:t>
            </a:r>
            <a:endParaRPr lang="es-EC" dirty="0" smtClean="0"/>
          </a:p>
          <a:p>
            <a:pPr fontAlgn="auto">
              <a:spcAft>
                <a:spcPts val="0"/>
              </a:spcAft>
              <a:buFont typeface="Arial" pitchFamily="34" charset="0"/>
              <a:buChar char="•"/>
              <a:defRPr/>
            </a:pPr>
            <a:endParaRPr lang="es-EC"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39938" name="1 Título"/>
          <p:cNvSpPr>
            <a:spLocks noGrp="1"/>
          </p:cNvSpPr>
          <p:nvPr>
            <p:ph type="title"/>
          </p:nvPr>
        </p:nvSpPr>
        <p:spPr/>
        <p:txBody>
          <a:bodyPr/>
          <a:lstStyle/>
          <a:p>
            <a:r>
              <a:rPr lang="es-EC" b="1" smtClean="0"/>
              <a:t>Recomendaciones</a:t>
            </a:r>
          </a:p>
        </p:txBody>
      </p:sp>
      <p:sp>
        <p:nvSpPr>
          <p:cNvPr id="3" name="2 Marcador de contenido"/>
          <p:cNvSpPr>
            <a:spLocks noGrp="1"/>
          </p:cNvSpPr>
          <p:nvPr>
            <p:ph idx="1"/>
          </p:nvPr>
        </p:nvSpPr>
        <p:spPr>
          <a:xfrm>
            <a:off x="457200" y="1600200"/>
            <a:ext cx="8229600" cy="4852988"/>
          </a:xfrm>
        </p:spPr>
        <p:txBody>
          <a:bodyPr rtlCol="0">
            <a:normAutofit fontScale="70000" lnSpcReduction="20000"/>
          </a:bodyPr>
          <a:lstStyle/>
          <a:p>
            <a:pPr fontAlgn="auto">
              <a:spcAft>
                <a:spcPts val="0"/>
              </a:spcAft>
              <a:buFont typeface="Arial" pitchFamily="34" charset="0"/>
              <a:buChar char="•"/>
              <a:defRPr/>
            </a:pPr>
            <a:r>
              <a:rPr lang="es-EC" dirty="0" smtClean="0"/>
              <a:t>Los proyectos de este tipo deberán contar con la debida asistencia técnica especializada en el sector para un adecuado rendimiento del negocio sin dejar de tomar en cuenta el manejo sustentable de los recursos.</a:t>
            </a:r>
          </a:p>
          <a:p>
            <a:pPr fontAlgn="auto">
              <a:spcAft>
                <a:spcPts val="0"/>
              </a:spcAft>
              <a:buFont typeface="Arial" pitchFamily="34" charset="0"/>
              <a:buNone/>
              <a:defRPr/>
            </a:pPr>
            <a:r>
              <a:rPr lang="es-ES" dirty="0" smtClean="0"/>
              <a:t> </a:t>
            </a:r>
            <a:endParaRPr lang="es-EC" dirty="0" smtClean="0"/>
          </a:p>
          <a:p>
            <a:pPr fontAlgn="auto">
              <a:spcAft>
                <a:spcPts val="0"/>
              </a:spcAft>
              <a:buFont typeface="Arial" pitchFamily="34" charset="0"/>
              <a:buChar char="•"/>
              <a:defRPr/>
            </a:pPr>
            <a:r>
              <a:rPr lang="es-ES" dirty="0" smtClean="0"/>
              <a:t> Mejorar la infraestructura del centro para tener más capacidad de niños y mujeres embarazadas. Sin dejar a un lado la oportunidad de expansión aproximadamente dentro de seis años.</a:t>
            </a:r>
            <a:endParaRPr lang="es-EC" dirty="0" smtClean="0"/>
          </a:p>
          <a:p>
            <a:pPr fontAlgn="auto">
              <a:spcAft>
                <a:spcPts val="0"/>
              </a:spcAft>
              <a:buFont typeface="Arial" pitchFamily="34" charset="0"/>
              <a:buNone/>
              <a:defRPr/>
            </a:pPr>
            <a:endParaRPr lang="es-EC" dirty="0" smtClean="0"/>
          </a:p>
          <a:p>
            <a:pPr fontAlgn="auto">
              <a:spcAft>
                <a:spcPts val="0"/>
              </a:spcAft>
              <a:buFont typeface="Arial" pitchFamily="34" charset="0"/>
              <a:buChar char="•"/>
              <a:defRPr/>
            </a:pPr>
            <a:r>
              <a:rPr lang="es-EC" dirty="0" smtClean="0"/>
              <a:t>Para incrementar su participación en el mercado, el posicionamiento y lograr un Top of Mind por parte de las personas, la guardería y centro de estimulación pre y postnatal debe establecer estrategias de marketing claras y precisas.</a:t>
            </a:r>
          </a:p>
          <a:p>
            <a:pPr fontAlgn="auto">
              <a:spcAft>
                <a:spcPts val="0"/>
              </a:spcAft>
              <a:buFont typeface="Arial" pitchFamily="34" charset="0"/>
              <a:buChar char="•"/>
              <a:defRPr/>
            </a:pPr>
            <a:endParaRPr lang="es-EC"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s-EC" sz="4000" b="1" i="1" smtClean="0">
                <a:latin typeface="Verdana" pitchFamily="34" charset="0"/>
              </a:rPr>
              <a:t>Descripción de los Servicios</a:t>
            </a:r>
          </a:p>
        </p:txBody>
      </p:sp>
      <p:graphicFrame>
        <p:nvGraphicFramePr>
          <p:cNvPr id="6" name="5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7170" name="1 Título"/>
          <p:cNvSpPr>
            <a:spLocks noGrp="1"/>
          </p:cNvSpPr>
          <p:nvPr>
            <p:ph type="title"/>
          </p:nvPr>
        </p:nvSpPr>
        <p:spPr/>
        <p:txBody>
          <a:bodyPr/>
          <a:lstStyle/>
          <a:p>
            <a:r>
              <a:rPr lang="es-EC" sz="4000" b="1" i="1" smtClean="0">
                <a:latin typeface="Verdana" pitchFamily="34" charset="0"/>
              </a:rPr>
              <a:t>Logo y Slogan</a:t>
            </a:r>
          </a:p>
        </p:txBody>
      </p:sp>
      <p:pic>
        <p:nvPicPr>
          <p:cNvPr id="4" name="3 Marcador de contenido" descr="C:\Users\Usuario\Downloads\mundo feliz2.jpg"/>
          <p:cNvPicPr>
            <a:picLocks noGrp="1"/>
          </p:cNvPicPr>
          <p:nvPr>
            <p:ph idx="1"/>
          </p:nvPr>
        </p:nvPicPr>
        <p:blipFill>
          <a:blip r:embed="rId2" cstate="print"/>
          <a:srcRect/>
          <a:stretch>
            <a:fillRect/>
          </a:stretch>
        </p:blipFill>
        <p:spPr>
          <a:xfrm>
            <a:off x="3419475" y="1989138"/>
            <a:ext cx="3089275" cy="2667000"/>
          </a:xfrm>
          <a:effectLst>
            <a:outerShdw blurRad="292100" dist="139700" dir="2700000" algn="tl" rotWithShape="0">
              <a:srgbClr val="333333">
                <a:alpha val="65000"/>
              </a:srgbClr>
            </a:outerShdw>
          </a:effectLst>
        </p:spPr>
      </p:pic>
      <p:sp>
        <p:nvSpPr>
          <p:cNvPr id="7172" name="Rectangle 1"/>
          <p:cNvSpPr>
            <a:spLocks noChangeArrowheads="1"/>
          </p:cNvSpPr>
          <p:nvPr/>
        </p:nvSpPr>
        <p:spPr bwMode="auto">
          <a:xfrm>
            <a:off x="0" y="5191125"/>
            <a:ext cx="9144000" cy="461963"/>
          </a:xfrm>
          <a:prstGeom prst="rect">
            <a:avLst/>
          </a:prstGeom>
          <a:noFill/>
          <a:ln w="9525">
            <a:noFill/>
            <a:miter lim="800000"/>
            <a:headEnd/>
            <a:tailEnd/>
          </a:ln>
        </p:spPr>
        <p:txBody>
          <a:bodyPr anchor="ctr">
            <a:spAutoFit/>
          </a:bodyPr>
          <a:lstStyle/>
          <a:p>
            <a:pPr indent="220663" algn="ctr"/>
            <a:r>
              <a:rPr lang="es-MX" sz="2400" b="1">
                <a:latin typeface="Verdana" pitchFamily="34" charset="0"/>
              </a:rPr>
              <a:t>“Vive el momento y aprende jugando”</a:t>
            </a:r>
            <a:endParaRPr lang="es-MX" sz="3200">
              <a:latin typeface="Verdan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8194" name="1 Título"/>
          <p:cNvSpPr>
            <a:spLocks noGrp="1"/>
          </p:cNvSpPr>
          <p:nvPr>
            <p:ph type="title"/>
          </p:nvPr>
        </p:nvSpPr>
        <p:spPr/>
        <p:txBody>
          <a:bodyPr/>
          <a:lstStyle/>
          <a:p>
            <a:r>
              <a:rPr lang="es-EC" sz="4000" b="1" i="1" smtClean="0">
                <a:latin typeface="Verdana" pitchFamily="34" charset="0"/>
              </a:rPr>
              <a:t>Análisis Situacional</a:t>
            </a:r>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8313" y="2708275"/>
            <a:ext cx="8229600" cy="677863"/>
          </a:xfrm>
        </p:spPr>
        <p:txBody>
          <a:bodyPr rtlCol="0">
            <a:normAutofit lnSpcReduction="10000"/>
          </a:bodyPr>
          <a:lstStyle/>
          <a:p>
            <a:pPr algn="ctr" fontAlgn="auto">
              <a:spcAft>
                <a:spcPts val="0"/>
              </a:spcAft>
              <a:buFont typeface="Arial" pitchFamily="34" charset="0"/>
              <a:buNone/>
              <a:defRPr/>
            </a:pPr>
            <a:r>
              <a:rPr lang="es-EC" sz="4000" b="1" i="1" dirty="0" smtClean="0">
                <a:latin typeface="Verdana" pitchFamily="34" charset="0"/>
              </a:rPr>
              <a:t>Organigrama</a:t>
            </a:r>
            <a:endParaRPr lang="es-EC" sz="4000" i="1" dirty="0" smtClean="0"/>
          </a:p>
          <a:p>
            <a:pPr algn="ctr" fontAlgn="auto">
              <a:spcAft>
                <a:spcPts val="0"/>
              </a:spcAft>
              <a:buFont typeface="Arial" pitchFamily="34" charset="0"/>
              <a:buNone/>
              <a:defRPr/>
            </a:pPr>
            <a:endParaRPr lang="es-EC"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graphicFrame>
        <p:nvGraphicFramePr>
          <p:cNvPr id="5" name="4 Diagrama"/>
          <p:cNvGraphicFramePr/>
          <p:nvPr/>
        </p:nvGraphicFramePr>
        <p:xfrm>
          <a:off x="0" y="332656"/>
          <a:ext cx="9144000" cy="6525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Oriel</Template>
  <TotalTime>1928</TotalTime>
  <Words>832</Words>
  <Application>Microsoft Office PowerPoint</Application>
  <PresentationFormat>Presentación en pantalla (4:3)</PresentationFormat>
  <Paragraphs>139</Paragraphs>
  <Slides>41</Slides>
  <Notes>0</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Tema de Office</vt:lpstr>
      <vt:lpstr>FACULTAD DE ECONOMÍA Y NEGOCIOS</vt:lpstr>
      <vt:lpstr> Reseña Histórica Guarderías: Mundial,  Regional y Local </vt:lpstr>
      <vt:lpstr>Historia de la estimulación</vt:lpstr>
      <vt:lpstr>Servicios</vt:lpstr>
      <vt:lpstr>Descripción de los Servicios</vt:lpstr>
      <vt:lpstr>Logo y Slogan</vt:lpstr>
      <vt:lpstr>Análisis Situacional</vt:lpstr>
      <vt:lpstr>Diapositiva 8</vt:lpstr>
      <vt:lpstr>Diapositiva 9</vt:lpstr>
      <vt:lpstr>FODA</vt:lpstr>
      <vt:lpstr>Investigación de Mercado</vt:lpstr>
      <vt:lpstr>Micro Segmentación</vt:lpstr>
      <vt:lpstr>Macro Segmentación</vt:lpstr>
      <vt:lpstr>Matriz Boston Consulting Group (BCG)</vt:lpstr>
      <vt:lpstr>Matriz Implicación</vt:lpstr>
      <vt:lpstr>Marketing Mix</vt:lpstr>
      <vt:lpstr>Marketing Mix</vt:lpstr>
      <vt:lpstr>Marketing Mix</vt:lpstr>
      <vt:lpstr>Marketing Mix</vt:lpstr>
      <vt:lpstr>Plan de Muestreo</vt:lpstr>
      <vt:lpstr>Diseño del Local</vt:lpstr>
      <vt:lpstr>Estudio Financiero</vt:lpstr>
      <vt:lpstr>Activos Fijos</vt:lpstr>
      <vt:lpstr>Activos Diferidos</vt:lpstr>
      <vt:lpstr>Ingresos</vt:lpstr>
      <vt:lpstr>Costos y Gastos</vt:lpstr>
      <vt:lpstr>Diapositiva 27</vt:lpstr>
      <vt:lpstr>Inversión Inicial</vt:lpstr>
      <vt:lpstr>Financiamiento</vt:lpstr>
      <vt:lpstr>Diapositiva 30</vt:lpstr>
      <vt:lpstr>TMAR</vt:lpstr>
      <vt:lpstr>CAPM</vt:lpstr>
      <vt:lpstr>Flujo de Caja</vt:lpstr>
      <vt:lpstr>Diapositiva 34</vt:lpstr>
      <vt:lpstr>TIR y VAN</vt:lpstr>
      <vt:lpstr>PayBack</vt:lpstr>
      <vt:lpstr>Análisis de Sensibilidad</vt:lpstr>
      <vt:lpstr>Guardería</vt:lpstr>
      <vt:lpstr>Estimulación Prenatal</vt:lpstr>
      <vt:lpstr>Conclusiones </vt:lpstr>
      <vt:lpstr>Recomendaciones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Usuario</cp:lastModifiedBy>
  <cp:revision>333</cp:revision>
  <dcterms:created xsi:type="dcterms:W3CDTF">2010-05-23T14:28:12Z</dcterms:created>
  <dcterms:modified xsi:type="dcterms:W3CDTF">2012-04-26T13:12:43Z</dcterms:modified>
</cp:coreProperties>
</file>