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31"/>
  </p:notesMasterIdLst>
  <p:handoutMasterIdLst>
    <p:handoutMasterId r:id="rId32"/>
  </p:handoutMasterIdLst>
  <p:sldIdLst>
    <p:sldId id="360" r:id="rId2"/>
    <p:sldId id="527" r:id="rId3"/>
    <p:sldId id="535" r:id="rId4"/>
    <p:sldId id="534" r:id="rId5"/>
    <p:sldId id="529" r:id="rId6"/>
    <p:sldId id="530" r:id="rId7"/>
    <p:sldId id="532" r:id="rId8"/>
    <p:sldId id="533" r:id="rId9"/>
    <p:sldId id="537" r:id="rId10"/>
    <p:sldId id="538" r:id="rId11"/>
    <p:sldId id="539" r:id="rId12"/>
    <p:sldId id="465" r:id="rId13"/>
    <p:sldId id="441" r:id="rId14"/>
    <p:sldId id="540" r:id="rId15"/>
    <p:sldId id="541" r:id="rId16"/>
    <p:sldId id="551" r:id="rId17"/>
    <p:sldId id="464" r:id="rId18"/>
    <p:sldId id="496" r:id="rId19"/>
    <p:sldId id="497" r:id="rId20"/>
    <p:sldId id="515" r:id="rId21"/>
    <p:sldId id="505" r:id="rId22"/>
    <p:sldId id="506" r:id="rId23"/>
    <p:sldId id="507" r:id="rId24"/>
    <p:sldId id="508" r:id="rId25"/>
    <p:sldId id="548" r:id="rId26"/>
    <p:sldId id="547" r:id="rId27"/>
    <p:sldId id="549" r:id="rId28"/>
    <p:sldId id="550" r:id="rId29"/>
    <p:sldId id="553" r:id="rId30"/>
  </p:sldIdLst>
  <p:sldSz cx="9906000" cy="6858000" type="A4"/>
  <p:notesSz cx="7315200" cy="96012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AE1E"/>
    <a:srgbClr val="FFFFFF"/>
    <a:srgbClr val="FF0066"/>
    <a:srgbClr val="000000"/>
    <a:srgbClr val="F3AF35"/>
    <a:srgbClr val="9C42E6"/>
    <a:srgbClr val="D1943B"/>
    <a:srgbClr val="F8F57B"/>
    <a:srgbClr val="D5B953"/>
    <a:srgbClr val="B87DF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86" autoAdjust="0"/>
    <p:restoredTop sz="97815" autoAdjust="0"/>
  </p:normalViewPr>
  <p:slideViewPr>
    <p:cSldViewPr>
      <p:cViewPr varScale="1">
        <p:scale>
          <a:sx n="71" d="100"/>
          <a:sy n="71" d="100"/>
        </p:scale>
        <p:origin x="-1056" y="-108"/>
      </p:cViewPr>
      <p:guideLst>
        <p:guide orient="horz" pos="144"/>
        <p:guide orient="horz" pos="895"/>
        <p:guide orient="horz" pos="1484"/>
        <p:guide orient="horz" pos="1200"/>
        <p:guide orient="horz" pos="2736"/>
        <p:guide orient="horz" pos="4176"/>
        <p:guide pos="3120"/>
        <p:guide pos="264"/>
        <p:guide pos="498"/>
        <p:guide pos="5976"/>
        <p:guide pos="967"/>
        <p:guide pos="57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5" d="100"/>
        <a:sy n="45" d="100"/>
      </p:scale>
      <p:origin x="0" y="0"/>
    </p:cViewPr>
  </p:sorterViewPr>
  <p:notesViewPr>
    <p:cSldViewPr showGuides="1">
      <p:cViewPr varScale="1">
        <p:scale>
          <a:sx n="59" d="100"/>
          <a:sy n="59" d="100"/>
        </p:scale>
        <p:origin x="-2508" y="-9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a:pPr>
            <a:r>
              <a:rPr lang="en-US"/>
              <a:t>PARTICIPACIÓN DE MERCADO</a:t>
            </a:r>
          </a:p>
        </c:rich>
      </c:tx>
      <c:layout>
        <c:manualLayout>
          <c:xMode val="edge"/>
          <c:yMode val="edge"/>
          <c:x val="0.19721153846153894"/>
          <c:y val="0"/>
        </c:manualLayout>
      </c:layout>
    </c:title>
    <c:plotArea>
      <c:layout>
        <c:manualLayout>
          <c:layoutTarget val="inner"/>
          <c:xMode val="edge"/>
          <c:yMode val="edge"/>
          <c:x val="0.24249288310115136"/>
          <c:y val="0.30228437551311632"/>
          <c:w val="0.51116823137492429"/>
          <c:h val="0.67349863844045244"/>
        </c:manualLayout>
      </c:layout>
      <c:pieChart>
        <c:varyColors val="1"/>
        <c:ser>
          <c:idx val="0"/>
          <c:order val="0"/>
          <c:tx>
            <c:strRef>
              <c:f>Hoja1!$B$1</c:f>
              <c:strCache>
                <c:ptCount val="1"/>
                <c:pt idx="0">
                  <c:v>Ventas</c:v>
                </c:pt>
              </c:strCache>
            </c:strRef>
          </c:tx>
          <c:explosion val="25"/>
          <c:dLbls>
            <c:showPercent val="1"/>
          </c:dLbls>
          <c:cat>
            <c:strRef>
              <c:f>Hoja1!$A$2:$A$4</c:f>
              <c:strCache>
                <c:ptCount val="3"/>
                <c:pt idx="0">
                  <c:v>OPEN</c:v>
                </c:pt>
                <c:pt idx="1">
                  <c:v>PROVEDATOS</c:v>
                </c:pt>
                <c:pt idx="2">
                  <c:v>OMTECH</c:v>
                </c:pt>
              </c:strCache>
            </c:strRef>
          </c:cat>
          <c:val>
            <c:numRef>
              <c:f>Hoja1!$B$2:$B$4</c:f>
              <c:numCache>
                <c:formatCode>General</c:formatCode>
                <c:ptCount val="3"/>
                <c:pt idx="0">
                  <c:v>8.2000000000000011</c:v>
                </c:pt>
                <c:pt idx="1">
                  <c:v>3.2</c:v>
                </c:pt>
                <c:pt idx="2">
                  <c:v>1.4</c:v>
                </c:pt>
              </c:numCache>
            </c:numRef>
          </c:val>
        </c:ser>
        <c:dLbls>
          <c:showPercent val="1"/>
        </c:dLbls>
        <c:firstSliceAng val="0"/>
      </c:pieChart>
    </c:plotArea>
    <c:legend>
      <c:legendPos val="t"/>
      <c:layout>
        <c:manualLayout>
          <c:xMode val="edge"/>
          <c:yMode val="edge"/>
          <c:x val="0.18343943064809273"/>
          <c:y val="0.15160904237543649"/>
          <c:w val="0.71151362810417962"/>
          <c:h val="6.5647540324567696E-2"/>
        </c:manualLayout>
      </c:layout>
    </c:legend>
    <c:plotVisOnly val="1"/>
    <c:dispBlanksAs val="zero"/>
  </c:chart>
  <c:txPr>
    <a:bodyPr/>
    <a:lstStyle/>
    <a:p>
      <a:pPr>
        <a:defRPr sz="18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a:pPr>
            <a:r>
              <a:rPr lang="en-US"/>
              <a:t>PARTICIPACIÓN DE MERCADO</a:t>
            </a:r>
          </a:p>
        </c:rich>
      </c:tx>
      <c:layout>
        <c:manualLayout>
          <c:xMode val="edge"/>
          <c:yMode val="edge"/>
          <c:x val="0.19721153846153849"/>
          <c:y val="0"/>
        </c:manualLayout>
      </c:layout>
    </c:title>
    <c:plotArea>
      <c:layout>
        <c:manualLayout>
          <c:layoutTarget val="inner"/>
          <c:xMode val="edge"/>
          <c:yMode val="edge"/>
          <c:x val="0.24249288310115144"/>
          <c:y val="0.30228437551311632"/>
          <c:w val="0.51116823137492429"/>
          <c:h val="0.67349863844045288"/>
        </c:manualLayout>
      </c:layout>
      <c:pieChart>
        <c:varyColors val="1"/>
        <c:ser>
          <c:idx val="0"/>
          <c:order val="0"/>
          <c:tx>
            <c:strRef>
              <c:f>Hoja1!$B$1</c:f>
              <c:strCache>
                <c:ptCount val="1"/>
                <c:pt idx="0">
                  <c:v>Ventas</c:v>
                </c:pt>
              </c:strCache>
            </c:strRef>
          </c:tx>
          <c:explosion val="25"/>
          <c:dLbls>
            <c:showPercent val="1"/>
          </c:dLbls>
          <c:cat>
            <c:strRef>
              <c:f>Hoja1!$A$2:$A$4</c:f>
              <c:strCache>
                <c:ptCount val="3"/>
                <c:pt idx="0">
                  <c:v>VMWARE</c:v>
                </c:pt>
                <c:pt idx="1">
                  <c:v>MICROSOFT</c:v>
                </c:pt>
                <c:pt idx="2">
                  <c:v>CITRIX</c:v>
                </c:pt>
              </c:strCache>
            </c:strRef>
          </c:cat>
          <c:val>
            <c:numRef>
              <c:f>Hoja1!$B$2:$B$4</c:f>
              <c:numCache>
                <c:formatCode>General</c:formatCode>
                <c:ptCount val="3"/>
                <c:pt idx="0">
                  <c:v>4.5</c:v>
                </c:pt>
                <c:pt idx="1">
                  <c:v>4.0999999999999996</c:v>
                </c:pt>
                <c:pt idx="2">
                  <c:v>1.4</c:v>
                </c:pt>
              </c:numCache>
            </c:numRef>
          </c:val>
        </c:ser>
        <c:dLbls>
          <c:showPercent val="1"/>
        </c:dLbls>
        <c:firstSliceAng val="0"/>
      </c:pieChart>
    </c:plotArea>
    <c:legend>
      <c:legendPos val="t"/>
      <c:layout>
        <c:manualLayout>
          <c:xMode val="edge"/>
          <c:yMode val="edge"/>
          <c:x val="0.18343943064809284"/>
          <c:y val="0.15160904237543654"/>
          <c:w val="0.71151362810417962"/>
          <c:h val="6.5647540324567696E-2"/>
        </c:manualLayout>
      </c:layout>
    </c:legend>
    <c:plotVisOnly val="1"/>
    <c:dispBlanksAs val="zero"/>
  </c:chart>
  <c:txPr>
    <a:bodyPr/>
    <a:lstStyle/>
    <a:p>
      <a:pPr>
        <a:defRPr sz="1800"/>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38E01-CC32-4BD1-9B39-E9FACB676526}" type="doc">
      <dgm:prSet loTypeId="urn:microsoft.com/office/officeart/2005/8/layout/radial5" loCatId="cycle" qsTypeId="urn:microsoft.com/office/officeart/2005/8/quickstyle/3d1" qsCatId="3D" csTypeId="urn:microsoft.com/office/officeart/2005/8/colors/colorful1#1" csCatId="colorful" phldr="1"/>
      <dgm:spPr/>
      <dgm:t>
        <a:bodyPr/>
        <a:lstStyle/>
        <a:p>
          <a:endParaRPr lang="es-ES"/>
        </a:p>
      </dgm:t>
    </dgm:pt>
    <dgm:pt modelId="{78D22379-704B-4560-9067-6453D805E99E}">
      <dgm:prSet phldrT="[Texto]"/>
      <dgm:spPr/>
      <dgm:t>
        <a:bodyPr/>
        <a:lstStyle/>
        <a:p>
          <a:r>
            <a:rPr lang="es-ES" dirty="0" smtClean="0"/>
            <a:t>ERP</a:t>
          </a:r>
          <a:endParaRPr lang="es-ES" dirty="0"/>
        </a:p>
      </dgm:t>
    </dgm:pt>
    <dgm:pt modelId="{9D513E3A-BCF9-4BE7-A6F8-E29E967B75F5}" type="parTrans" cxnId="{F8CF7F4E-3E25-4FEC-ADDA-B3509F0ED946}">
      <dgm:prSet/>
      <dgm:spPr/>
      <dgm:t>
        <a:bodyPr/>
        <a:lstStyle/>
        <a:p>
          <a:endParaRPr lang="es-ES"/>
        </a:p>
      </dgm:t>
    </dgm:pt>
    <dgm:pt modelId="{76E69541-AB67-4E76-859F-2D203E47BC86}" type="sibTrans" cxnId="{F8CF7F4E-3E25-4FEC-ADDA-B3509F0ED946}">
      <dgm:prSet/>
      <dgm:spPr/>
      <dgm:t>
        <a:bodyPr/>
        <a:lstStyle/>
        <a:p>
          <a:endParaRPr lang="es-ES"/>
        </a:p>
      </dgm:t>
    </dgm:pt>
    <dgm:pt modelId="{43E1C682-77E7-4480-8FC3-15734C23DB51}">
      <dgm:prSet/>
      <dgm:spPr/>
      <dgm:t>
        <a:bodyPr/>
        <a:lstStyle/>
        <a:p>
          <a:r>
            <a:rPr lang="es-ES" dirty="0" smtClean="0"/>
            <a:t>COMPRAS</a:t>
          </a:r>
          <a:endParaRPr lang="es-ES" dirty="0"/>
        </a:p>
      </dgm:t>
    </dgm:pt>
    <dgm:pt modelId="{0A9F67B0-5319-4B4E-B86F-43B3AC88532A}" type="parTrans" cxnId="{E0BF1705-3CEE-4F19-9EC3-33DC42C968BA}">
      <dgm:prSet/>
      <dgm:spPr/>
      <dgm:t>
        <a:bodyPr/>
        <a:lstStyle/>
        <a:p>
          <a:endParaRPr lang="es-ES"/>
        </a:p>
      </dgm:t>
    </dgm:pt>
    <dgm:pt modelId="{4BC07340-14F6-4726-8BA1-31EEBC61B702}" type="sibTrans" cxnId="{E0BF1705-3CEE-4F19-9EC3-33DC42C968BA}">
      <dgm:prSet/>
      <dgm:spPr/>
      <dgm:t>
        <a:bodyPr/>
        <a:lstStyle/>
        <a:p>
          <a:endParaRPr lang="es-ES"/>
        </a:p>
      </dgm:t>
    </dgm:pt>
    <dgm:pt modelId="{52118C49-12EC-4EA8-9016-582540B9CE45}">
      <dgm:prSet custT="1"/>
      <dgm:spPr/>
      <dgm:t>
        <a:bodyPr/>
        <a:lstStyle/>
        <a:p>
          <a:r>
            <a:rPr lang="es-ES" sz="1000" dirty="0" smtClean="0"/>
            <a:t>PRODUCCION</a:t>
          </a:r>
          <a:endParaRPr lang="es-ES" sz="1050" dirty="0"/>
        </a:p>
      </dgm:t>
    </dgm:pt>
    <dgm:pt modelId="{C2D6BC3B-5498-4AD4-ADF7-5C71E8771622}" type="parTrans" cxnId="{D44A692F-875A-4820-873F-369DDA790B89}">
      <dgm:prSet/>
      <dgm:spPr/>
      <dgm:t>
        <a:bodyPr/>
        <a:lstStyle/>
        <a:p>
          <a:endParaRPr lang="es-ES"/>
        </a:p>
      </dgm:t>
    </dgm:pt>
    <dgm:pt modelId="{1325E9C3-FD86-4933-A6C6-C456166644B3}" type="sibTrans" cxnId="{D44A692F-875A-4820-873F-369DDA790B89}">
      <dgm:prSet/>
      <dgm:spPr/>
      <dgm:t>
        <a:bodyPr/>
        <a:lstStyle/>
        <a:p>
          <a:endParaRPr lang="es-ES"/>
        </a:p>
      </dgm:t>
    </dgm:pt>
    <dgm:pt modelId="{D4CCF2FF-F935-409D-B319-CBC389398AD5}">
      <dgm:prSet/>
      <dgm:spPr/>
      <dgm:t>
        <a:bodyPr/>
        <a:lstStyle/>
        <a:p>
          <a:r>
            <a:rPr lang="es-ES" dirty="0" smtClean="0"/>
            <a:t>RECURSOS HUMANOS</a:t>
          </a:r>
          <a:endParaRPr lang="es-ES" dirty="0"/>
        </a:p>
      </dgm:t>
    </dgm:pt>
    <dgm:pt modelId="{60441F34-4321-4875-A1DC-D3A09EBC9D9A}" type="parTrans" cxnId="{8ABAF07C-5372-4747-BFCB-21199F0DB221}">
      <dgm:prSet/>
      <dgm:spPr/>
      <dgm:t>
        <a:bodyPr/>
        <a:lstStyle/>
        <a:p>
          <a:endParaRPr lang="es-ES"/>
        </a:p>
      </dgm:t>
    </dgm:pt>
    <dgm:pt modelId="{11A688C0-3168-4E8E-B3F5-A87C5988F8A8}" type="sibTrans" cxnId="{8ABAF07C-5372-4747-BFCB-21199F0DB221}">
      <dgm:prSet/>
      <dgm:spPr/>
      <dgm:t>
        <a:bodyPr/>
        <a:lstStyle/>
        <a:p>
          <a:endParaRPr lang="es-ES"/>
        </a:p>
      </dgm:t>
    </dgm:pt>
    <dgm:pt modelId="{149789ED-0C18-4ABE-9E31-1025E52A5AE3}">
      <dgm:prSet/>
      <dgm:spPr/>
      <dgm:t>
        <a:bodyPr/>
        <a:lstStyle/>
        <a:p>
          <a:r>
            <a:rPr lang="es-ES" dirty="0" smtClean="0"/>
            <a:t>VENTAS</a:t>
          </a:r>
          <a:endParaRPr lang="es-ES" dirty="0"/>
        </a:p>
      </dgm:t>
    </dgm:pt>
    <dgm:pt modelId="{8303C573-27C5-498D-8822-1FE79ECCE4F6}" type="parTrans" cxnId="{C1D51EE8-7A89-4803-97D3-76553D1B39F0}">
      <dgm:prSet/>
      <dgm:spPr/>
      <dgm:t>
        <a:bodyPr/>
        <a:lstStyle/>
        <a:p>
          <a:endParaRPr lang="es-ES"/>
        </a:p>
      </dgm:t>
    </dgm:pt>
    <dgm:pt modelId="{A5BAE093-3047-421D-A1F5-B1F0C8EE1190}" type="sibTrans" cxnId="{C1D51EE8-7A89-4803-97D3-76553D1B39F0}">
      <dgm:prSet/>
      <dgm:spPr/>
      <dgm:t>
        <a:bodyPr/>
        <a:lstStyle/>
        <a:p>
          <a:endParaRPr lang="es-ES"/>
        </a:p>
      </dgm:t>
    </dgm:pt>
    <dgm:pt modelId="{7996EC88-DF1B-423F-8E73-6A13B19C36A4}">
      <dgm:prSet/>
      <dgm:spPr/>
      <dgm:t>
        <a:bodyPr/>
        <a:lstStyle/>
        <a:p>
          <a:r>
            <a:rPr lang="es-ES" dirty="0" smtClean="0"/>
            <a:t>GESTION DE INVENTARIO</a:t>
          </a:r>
          <a:endParaRPr lang="es-ES" dirty="0"/>
        </a:p>
      </dgm:t>
    </dgm:pt>
    <dgm:pt modelId="{9E969B63-D52F-4271-8BFD-F4B7DC979FFA}" type="parTrans" cxnId="{AF0C73CE-52E8-4850-828D-817AA7E8A56B}">
      <dgm:prSet/>
      <dgm:spPr/>
      <dgm:t>
        <a:bodyPr/>
        <a:lstStyle/>
        <a:p>
          <a:endParaRPr lang="es-ES"/>
        </a:p>
      </dgm:t>
    </dgm:pt>
    <dgm:pt modelId="{74245572-290E-40E7-8EEB-ECA15DABDA66}" type="sibTrans" cxnId="{AF0C73CE-52E8-4850-828D-817AA7E8A56B}">
      <dgm:prSet/>
      <dgm:spPr/>
      <dgm:t>
        <a:bodyPr/>
        <a:lstStyle/>
        <a:p>
          <a:endParaRPr lang="es-ES"/>
        </a:p>
      </dgm:t>
    </dgm:pt>
    <dgm:pt modelId="{2866E5ED-C13F-4BC0-A850-DA3BB3686784}" type="pres">
      <dgm:prSet presAssocID="{4A538E01-CC32-4BD1-9B39-E9FACB676526}" presName="Name0" presStyleCnt="0">
        <dgm:presLayoutVars>
          <dgm:chMax val="1"/>
          <dgm:dir/>
          <dgm:animLvl val="ctr"/>
          <dgm:resizeHandles val="exact"/>
        </dgm:presLayoutVars>
      </dgm:prSet>
      <dgm:spPr/>
      <dgm:t>
        <a:bodyPr/>
        <a:lstStyle/>
        <a:p>
          <a:endParaRPr lang="es-ES"/>
        </a:p>
      </dgm:t>
    </dgm:pt>
    <dgm:pt modelId="{3949FD67-BA7B-49E2-8C7F-958007D0C249}" type="pres">
      <dgm:prSet presAssocID="{78D22379-704B-4560-9067-6453D805E99E}" presName="centerShape" presStyleLbl="node0" presStyleIdx="0" presStyleCnt="1"/>
      <dgm:spPr/>
      <dgm:t>
        <a:bodyPr/>
        <a:lstStyle/>
        <a:p>
          <a:endParaRPr lang="es-ES"/>
        </a:p>
      </dgm:t>
    </dgm:pt>
    <dgm:pt modelId="{E86F955C-DF4D-42B1-9E14-9952963AA25F}" type="pres">
      <dgm:prSet presAssocID="{8303C573-27C5-498D-8822-1FE79ECCE4F6}" presName="parTrans" presStyleLbl="sibTrans2D1" presStyleIdx="0" presStyleCnt="5" custScaleX="188754"/>
      <dgm:spPr>
        <a:prstGeom prst="leftRightArrow">
          <a:avLst/>
        </a:prstGeom>
      </dgm:spPr>
      <dgm:t>
        <a:bodyPr/>
        <a:lstStyle/>
        <a:p>
          <a:endParaRPr lang="es-ES"/>
        </a:p>
      </dgm:t>
    </dgm:pt>
    <dgm:pt modelId="{E5F148E3-A13C-4787-B338-2AB7C91F93FB}" type="pres">
      <dgm:prSet presAssocID="{8303C573-27C5-498D-8822-1FE79ECCE4F6}" presName="connectorText" presStyleLbl="sibTrans2D1" presStyleIdx="0" presStyleCnt="5"/>
      <dgm:spPr/>
      <dgm:t>
        <a:bodyPr/>
        <a:lstStyle/>
        <a:p>
          <a:endParaRPr lang="es-ES"/>
        </a:p>
      </dgm:t>
    </dgm:pt>
    <dgm:pt modelId="{B90ABF11-ECC4-4931-875F-022D5D17E0C0}" type="pres">
      <dgm:prSet presAssocID="{149789ED-0C18-4ABE-9E31-1025E52A5AE3}" presName="node" presStyleLbl="node1" presStyleIdx="0" presStyleCnt="5">
        <dgm:presLayoutVars>
          <dgm:bulletEnabled val="1"/>
        </dgm:presLayoutVars>
      </dgm:prSet>
      <dgm:spPr/>
      <dgm:t>
        <a:bodyPr/>
        <a:lstStyle/>
        <a:p>
          <a:endParaRPr lang="es-ES"/>
        </a:p>
      </dgm:t>
    </dgm:pt>
    <dgm:pt modelId="{42D7548C-8B3F-41AC-947B-EB053E2BF9D1}" type="pres">
      <dgm:prSet presAssocID="{0A9F67B0-5319-4B4E-B86F-43B3AC88532A}" presName="parTrans" presStyleLbl="sibTrans2D1" presStyleIdx="1" presStyleCnt="5" custScaleX="188754"/>
      <dgm:spPr>
        <a:prstGeom prst="leftRightArrow">
          <a:avLst/>
        </a:prstGeom>
      </dgm:spPr>
      <dgm:t>
        <a:bodyPr/>
        <a:lstStyle/>
        <a:p>
          <a:endParaRPr lang="es-ES"/>
        </a:p>
      </dgm:t>
    </dgm:pt>
    <dgm:pt modelId="{42D6FE6D-0E98-4873-A117-57BC9A189B5E}" type="pres">
      <dgm:prSet presAssocID="{0A9F67B0-5319-4B4E-B86F-43B3AC88532A}" presName="connectorText" presStyleLbl="sibTrans2D1" presStyleIdx="1" presStyleCnt="5"/>
      <dgm:spPr/>
      <dgm:t>
        <a:bodyPr/>
        <a:lstStyle/>
        <a:p>
          <a:endParaRPr lang="es-ES"/>
        </a:p>
      </dgm:t>
    </dgm:pt>
    <dgm:pt modelId="{002A6A9B-989D-47BA-ADC3-074735344A65}" type="pres">
      <dgm:prSet presAssocID="{43E1C682-77E7-4480-8FC3-15734C23DB51}" presName="node" presStyleLbl="node1" presStyleIdx="1" presStyleCnt="5">
        <dgm:presLayoutVars>
          <dgm:bulletEnabled val="1"/>
        </dgm:presLayoutVars>
      </dgm:prSet>
      <dgm:spPr/>
      <dgm:t>
        <a:bodyPr/>
        <a:lstStyle/>
        <a:p>
          <a:endParaRPr lang="es-ES"/>
        </a:p>
      </dgm:t>
    </dgm:pt>
    <dgm:pt modelId="{82DB1440-7059-4FC1-ABF4-28F76FCE5309}" type="pres">
      <dgm:prSet presAssocID="{C2D6BC3B-5498-4AD4-ADF7-5C71E8771622}" presName="parTrans" presStyleLbl="sibTrans2D1" presStyleIdx="2" presStyleCnt="5" custScaleX="188754"/>
      <dgm:spPr>
        <a:prstGeom prst="leftRightArrow">
          <a:avLst/>
        </a:prstGeom>
      </dgm:spPr>
      <dgm:t>
        <a:bodyPr/>
        <a:lstStyle/>
        <a:p>
          <a:endParaRPr lang="es-ES"/>
        </a:p>
      </dgm:t>
    </dgm:pt>
    <dgm:pt modelId="{447B2B58-8B33-4C8B-BAEB-5EC082015F52}" type="pres">
      <dgm:prSet presAssocID="{C2D6BC3B-5498-4AD4-ADF7-5C71E8771622}" presName="connectorText" presStyleLbl="sibTrans2D1" presStyleIdx="2" presStyleCnt="5"/>
      <dgm:spPr/>
      <dgm:t>
        <a:bodyPr/>
        <a:lstStyle/>
        <a:p>
          <a:endParaRPr lang="es-ES"/>
        </a:p>
      </dgm:t>
    </dgm:pt>
    <dgm:pt modelId="{E941AF96-F30C-4206-A405-3A35EE89AD2E}" type="pres">
      <dgm:prSet presAssocID="{52118C49-12EC-4EA8-9016-582540B9CE45}" presName="node" presStyleLbl="node1" presStyleIdx="2" presStyleCnt="5">
        <dgm:presLayoutVars>
          <dgm:bulletEnabled val="1"/>
        </dgm:presLayoutVars>
      </dgm:prSet>
      <dgm:spPr/>
      <dgm:t>
        <a:bodyPr/>
        <a:lstStyle/>
        <a:p>
          <a:endParaRPr lang="es-ES"/>
        </a:p>
      </dgm:t>
    </dgm:pt>
    <dgm:pt modelId="{D69B0254-5549-471F-AF7A-2B333407BCD3}" type="pres">
      <dgm:prSet presAssocID="{9E969B63-D52F-4271-8BFD-F4B7DC979FFA}" presName="parTrans" presStyleLbl="sibTrans2D1" presStyleIdx="3" presStyleCnt="5" custScaleX="188754"/>
      <dgm:spPr>
        <a:prstGeom prst="leftRightArrow">
          <a:avLst/>
        </a:prstGeom>
      </dgm:spPr>
      <dgm:t>
        <a:bodyPr/>
        <a:lstStyle/>
        <a:p>
          <a:endParaRPr lang="es-ES"/>
        </a:p>
      </dgm:t>
    </dgm:pt>
    <dgm:pt modelId="{BE47D789-4C12-4141-BDB2-4768B06E72B6}" type="pres">
      <dgm:prSet presAssocID="{9E969B63-D52F-4271-8BFD-F4B7DC979FFA}" presName="connectorText" presStyleLbl="sibTrans2D1" presStyleIdx="3" presStyleCnt="5"/>
      <dgm:spPr/>
      <dgm:t>
        <a:bodyPr/>
        <a:lstStyle/>
        <a:p>
          <a:endParaRPr lang="es-ES"/>
        </a:p>
      </dgm:t>
    </dgm:pt>
    <dgm:pt modelId="{347065CE-D6F7-4D2E-A21A-CBBECBE570D3}" type="pres">
      <dgm:prSet presAssocID="{7996EC88-DF1B-423F-8E73-6A13B19C36A4}" presName="node" presStyleLbl="node1" presStyleIdx="3" presStyleCnt="5">
        <dgm:presLayoutVars>
          <dgm:bulletEnabled val="1"/>
        </dgm:presLayoutVars>
      </dgm:prSet>
      <dgm:spPr/>
      <dgm:t>
        <a:bodyPr/>
        <a:lstStyle/>
        <a:p>
          <a:endParaRPr lang="es-ES"/>
        </a:p>
      </dgm:t>
    </dgm:pt>
    <dgm:pt modelId="{C369EF6D-CBDA-477F-AFD2-E4A46F378C58}" type="pres">
      <dgm:prSet presAssocID="{60441F34-4321-4875-A1DC-D3A09EBC9D9A}" presName="parTrans" presStyleLbl="sibTrans2D1" presStyleIdx="4" presStyleCnt="5" custScaleX="188754"/>
      <dgm:spPr>
        <a:prstGeom prst="leftRightArrow">
          <a:avLst/>
        </a:prstGeom>
      </dgm:spPr>
      <dgm:t>
        <a:bodyPr/>
        <a:lstStyle/>
        <a:p>
          <a:endParaRPr lang="es-ES"/>
        </a:p>
      </dgm:t>
    </dgm:pt>
    <dgm:pt modelId="{62D722BE-2F2B-4205-9619-BCB3DF130450}" type="pres">
      <dgm:prSet presAssocID="{60441F34-4321-4875-A1DC-D3A09EBC9D9A}" presName="connectorText" presStyleLbl="sibTrans2D1" presStyleIdx="4" presStyleCnt="5"/>
      <dgm:spPr/>
      <dgm:t>
        <a:bodyPr/>
        <a:lstStyle/>
        <a:p>
          <a:endParaRPr lang="es-ES"/>
        </a:p>
      </dgm:t>
    </dgm:pt>
    <dgm:pt modelId="{DE7F2886-7FC7-47AB-BEEB-E7E994BCB310}" type="pres">
      <dgm:prSet presAssocID="{D4CCF2FF-F935-409D-B319-CBC389398AD5}" presName="node" presStyleLbl="node1" presStyleIdx="4" presStyleCnt="5">
        <dgm:presLayoutVars>
          <dgm:bulletEnabled val="1"/>
        </dgm:presLayoutVars>
      </dgm:prSet>
      <dgm:spPr/>
      <dgm:t>
        <a:bodyPr/>
        <a:lstStyle/>
        <a:p>
          <a:endParaRPr lang="es-ES"/>
        </a:p>
      </dgm:t>
    </dgm:pt>
  </dgm:ptLst>
  <dgm:cxnLst>
    <dgm:cxn modelId="{756BAAC9-30F1-4567-A624-CE1F1DDD7511}" type="presOf" srcId="{9E969B63-D52F-4271-8BFD-F4B7DC979FFA}" destId="{D69B0254-5549-471F-AF7A-2B333407BCD3}" srcOrd="0" destOrd="0" presId="urn:microsoft.com/office/officeart/2005/8/layout/radial5"/>
    <dgm:cxn modelId="{E0BF1705-3CEE-4F19-9EC3-33DC42C968BA}" srcId="{78D22379-704B-4560-9067-6453D805E99E}" destId="{43E1C682-77E7-4480-8FC3-15734C23DB51}" srcOrd="1" destOrd="0" parTransId="{0A9F67B0-5319-4B4E-B86F-43B3AC88532A}" sibTransId="{4BC07340-14F6-4726-8BA1-31EEBC61B702}"/>
    <dgm:cxn modelId="{41DA3554-8206-4767-9398-3B0BDE11DE81}" type="presOf" srcId="{43E1C682-77E7-4480-8FC3-15734C23DB51}" destId="{002A6A9B-989D-47BA-ADC3-074735344A65}" srcOrd="0" destOrd="0" presId="urn:microsoft.com/office/officeart/2005/8/layout/radial5"/>
    <dgm:cxn modelId="{2261716D-57FB-4830-B0CB-242CF5A2E417}" type="presOf" srcId="{8303C573-27C5-498D-8822-1FE79ECCE4F6}" destId="{E86F955C-DF4D-42B1-9E14-9952963AA25F}" srcOrd="0" destOrd="0" presId="urn:microsoft.com/office/officeart/2005/8/layout/radial5"/>
    <dgm:cxn modelId="{4E16C8D5-D706-463E-BC19-46CD362F0110}" type="presOf" srcId="{7996EC88-DF1B-423F-8E73-6A13B19C36A4}" destId="{347065CE-D6F7-4D2E-A21A-CBBECBE570D3}" srcOrd="0" destOrd="0" presId="urn:microsoft.com/office/officeart/2005/8/layout/radial5"/>
    <dgm:cxn modelId="{8ABAF07C-5372-4747-BFCB-21199F0DB221}" srcId="{78D22379-704B-4560-9067-6453D805E99E}" destId="{D4CCF2FF-F935-409D-B319-CBC389398AD5}" srcOrd="4" destOrd="0" parTransId="{60441F34-4321-4875-A1DC-D3A09EBC9D9A}" sibTransId="{11A688C0-3168-4E8E-B3F5-A87C5988F8A8}"/>
    <dgm:cxn modelId="{F04AC294-6917-4D74-AC83-3FA00D73D392}" type="presOf" srcId="{60441F34-4321-4875-A1DC-D3A09EBC9D9A}" destId="{62D722BE-2F2B-4205-9619-BCB3DF130450}" srcOrd="1" destOrd="0" presId="urn:microsoft.com/office/officeart/2005/8/layout/radial5"/>
    <dgm:cxn modelId="{27762DD4-5306-4A91-A7E8-CDD2000FAAC2}" type="presOf" srcId="{0A9F67B0-5319-4B4E-B86F-43B3AC88532A}" destId="{42D6FE6D-0E98-4873-A117-57BC9A189B5E}" srcOrd="1" destOrd="0" presId="urn:microsoft.com/office/officeart/2005/8/layout/radial5"/>
    <dgm:cxn modelId="{3620D181-85DC-4AE4-876E-F091B725AAE0}" type="presOf" srcId="{D4CCF2FF-F935-409D-B319-CBC389398AD5}" destId="{DE7F2886-7FC7-47AB-BEEB-E7E994BCB310}" srcOrd="0" destOrd="0" presId="urn:microsoft.com/office/officeart/2005/8/layout/radial5"/>
    <dgm:cxn modelId="{F7FB5AEB-896C-40D3-9A5C-AAA66C465AE0}" type="presOf" srcId="{C2D6BC3B-5498-4AD4-ADF7-5C71E8771622}" destId="{447B2B58-8B33-4C8B-BAEB-5EC082015F52}" srcOrd="1" destOrd="0" presId="urn:microsoft.com/office/officeart/2005/8/layout/radial5"/>
    <dgm:cxn modelId="{C3A77963-5BF3-4EBD-B437-45D9C794FB8A}" type="presOf" srcId="{60441F34-4321-4875-A1DC-D3A09EBC9D9A}" destId="{C369EF6D-CBDA-477F-AFD2-E4A46F378C58}" srcOrd="0" destOrd="0" presId="urn:microsoft.com/office/officeart/2005/8/layout/radial5"/>
    <dgm:cxn modelId="{6EBC9420-7DDF-4A8A-BA94-4112EDB40CC1}" type="presOf" srcId="{8303C573-27C5-498D-8822-1FE79ECCE4F6}" destId="{E5F148E3-A13C-4787-B338-2AB7C91F93FB}" srcOrd="1" destOrd="0" presId="urn:microsoft.com/office/officeart/2005/8/layout/radial5"/>
    <dgm:cxn modelId="{8B18442A-E604-425E-BAB1-A5BF7045145A}" type="presOf" srcId="{149789ED-0C18-4ABE-9E31-1025E52A5AE3}" destId="{B90ABF11-ECC4-4931-875F-022D5D17E0C0}" srcOrd="0" destOrd="0" presId="urn:microsoft.com/office/officeart/2005/8/layout/radial5"/>
    <dgm:cxn modelId="{6AC3D4C6-23F9-430B-8305-EA13B1894C51}" type="presOf" srcId="{C2D6BC3B-5498-4AD4-ADF7-5C71E8771622}" destId="{82DB1440-7059-4FC1-ABF4-28F76FCE5309}" srcOrd="0" destOrd="0" presId="urn:microsoft.com/office/officeart/2005/8/layout/radial5"/>
    <dgm:cxn modelId="{F8CF7F4E-3E25-4FEC-ADDA-B3509F0ED946}" srcId="{4A538E01-CC32-4BD1-9B39-E9FACB676526}" destId="{78D22379-704B-4560-9067-6453D805E99E}" srcOrd="0" destOrd="0" parTransId="{9D513E3A-BCF9-4BE7-A6F8-E29E967B75F5}" sibTransId="{76E69541-AB67-4E76-859F-2D203E47BC86}"/>
    <dgm:cxn modelId="{D73EE68B-99E5-4307-8CB2-D694AF7B5A43}" type="presOf" srcId="{0A9F67B0-5319-4B4E-B86F-43B3AC88532A}" destId="{42D7548C-8B3F-41AC-947B-EB053E2BF9D1}" srcOrd="0" destOrd="0" presId="urn:microsoft.com/office/officeart/2005/8/layout/radial5"/>
    <dgm:cxn modelId="{AF0C73CE-52E8-4850-828D-817AA7E8A56B}" srcId="{78D22379-704B-4560-9067-6453D805E99E}" destId="{7996EC88-DF1B-423F-8E73-6A13B19C36A4}" srcOrd="3" destOrd="0" parTransId="{9E969B63-D52F-4271-8BFD-F4B7DC979FFA}" sibTransId="{74245572-290E-40E7-8EEB-ECA15DABDA66}"/>
    <dgm:cxn modelId="{49ECD37F-D373-416B-9ABA-BE0FB4165577}" type="presOf" srcId="{78D22379-704B-4560-9067-6453D805E99E}" destId="{3949FD67-BA7B-49E2-8C7F-958007D0C249}" srcOrd="0" destOrd="0" presId="urn:microsoft.com/office/officeart/2005/8/layout/radial5"/>
    <dgm:cxn modelId="{3B2B66CA-89D2-4BD1-BDFC-9E75AECAB3D8}" type="presOf" srcId="{4A538E01-CC32-4BD1-9B39-E9FACB676526}" destId="{2866E5ED-C13F-4BC0-A850-DA3BB3686784}" srcOrd="0" destOrd="0" presId="urn:microsoft.com/office/officeart/2005/8/layout/radial5"/>
    <dgm:cxn modelId="{3DA9FA9A-0C1C-4DCF-929F-04C9868173B5}" type="presOf" srcId="{9E969B63-D52F-4271-8BFD-F4B7DC979FFA}" destId="{BE47D789-4C12-4141-BDB2-4768B06E72B6}" srcOrd="1" destOrd="0" presId="urn:microsoft.com/office/officeart/2005/8/layout/radial5"/>
    <dgm:cxn modelId="{0A7C532F-CAE1-402F-960F-36A7A667B021}" type="presOf" srcId="{52118C49-12EC-4EA8-9016-582540B9CE45}" destId="{E941AF96-F30C-4206-A405-3A35EE89AD2E}" srcOrd="0" destOrd="0" presId="urn:microsoft.com/office/officeart/2005/8/layout/radial5"/>
    <dgm:cxn modelId="{C1D51EE8-7A89-4803-97D3-76553D1B39F0}" srcId="{78D22379-704B-4560-9067-6453D805E99E}" destId="{149789ED-0C18-4ABE-9E31-1025E52A5AE3}" srcOrd="0" destOrd="0" parTransId="{8303C573-27C5-498D-8822-1FE79ECCE4F6}" sibTransId="{A5BAE093-3047-421D-A1F5-B1F0C8EE1190}"/>
    <dgm:cxn modelId="{D44A692F-875A-4820-873F-369DDA790B89}" srcId="{78D22379-704B-4560-9067-6453D805E99E}" destId="{52118C49-12EC-4EA8-9016-582540B9CE45}" srcOrd="2" destOrd="0" parTransId="{C2D6BC3B-5498-4AD4-ADF7-5C71E8771622}" sibTransId="{1325E9C3-FD86-4933-A6C6-C456166644B3}"/>
    <dgm:cxn modelId="{615FD3AA-4C51-4C7A-8C26-E02F8293381B}" type="presParOf" srcId="{2866E5ED-C13F-4BC0-A850-DA3BB3686784}" destId="{3949FD67-BA7B-49E2-8C7F-958007D0C249}" srcOrd="0" destOrd="0" presId="urn:microsoft.com/office/officeart/2005/8/layout/radial5"/>
    <dgm:cxn modelId="{770CACAA-500A-4B87-816F-C661595FBC20}" type="presParOf" srcId="{2866E5ED-C13F-4BC0-A850-DA3BB3686784}" destId="{E86F955C-DF4D-42B1-9E14-9952963AA25F}" srcOrd="1" destOrd="0" presId="urn:microsoft.com/office/officeart/2005/8/layout/radial5"/>
    <dgm:cxn modelId="{74563AC2-4871-45D5-8C67-9B0C7B52C83B}" type="presParOf" srcId="{E86F955C-DF4D-42B1-9E14-9952963AA25F}" destId="{E5F148E3-A13C-4787-B338-2AB7C91F93FB}" srcOrd="0" destOrd="0" presId="urn:microsoft.com/office/officeart/2005/8/layout/radial5"/>
    <dgm:cxn modelId="{E68CD61C-46C8-4A43-9B4D-B0860CB68ACD}" type="presParOf" srcId="{2866E5ED-C13F-4BC0-A850-DA3BB3686784}" destId="{B90ABF11-ECC4-4931-875F-022D5D17E0C0}" srcOrd="2" destOrd="0" presId="urn:microsoft.com/office/officeart/2005/8/layout/radial5"/>
    <dgm:cxn modelId="{1DB07927-BBFC-4F3F-94C4-61C4B20F278A}" type="presParOf" srcId="{2866E5ED-C13F-4BC0-A850-DA3BB3686784}" destId="{42D7548C-8B3F-41AC-947B-EB053E2BF9D1}" srcOrd="3" destOrd="0" presId="urn:microsoft.com/office/officeart/2005/8/layout/radial5"/>
    <dgm:cxn modelId="{F65F1A00-3140-40AC-9BD4-F0C3EF6952F0}" type="presParOf" srcId="{42D7548C-8B3F-41AC-947B-EB053E2BF9D1}" destId="{42D6FE6D-0E98-4873-A117-57BC9A189B5E}" srcOrd="0" destOrd="0" presId="urn:microsoft.com/office/officeart/2005/8/layout/radial5"/>
    <dgm:cxn modelId="{4D40A182-F738-4C30-BF6E-29757B3C065B}" type="presParOf" srcId="{2866E5ED-C13F-4BC0-A850-DA3BB3686784}" destId="{002A6A9B-989D-47BA-ADC3-074735344A65}" srcOrd="4" destOrd="0" presId="urn:microsoft.com/office/officeart/2005/8/layout/radial5"/>
    <dgm:cxn modelId="{081D55E7-483B-48F1-9723-73E3F67FE715}" type="presParOf" srcId="{2866E5ED-C13F-4BC0-A850-DA3BB3686784}" destId="{82DB1440-7059-4FC1-ABF4-28F76FCE5309}" srcOrd="5" destOrd="0" presId="urn:microsoft.com/office/officeart/2005/8/layout/radial5"/>
    <dgm:cxn modelId="{F52C276F-CB20-438A-B2FD-E9A0AA62A319}" type="presParOf" srcId="{82DB1440-7059-4FC1-ABF4-28F76FCE5309}" destId="{447B2B58-8B33-4C8B-BAEB-5EC082015F52}" srcOrd="0" destOrd="0" presId="urn:microsoft.com/office/officeart/2005/8/layout/radial5"/>
    <dgm:cxn modelId="{E1D78B8B-3F40-4583-B13A-361B5047148F}" type="presParOf" srcId="{2866E5ED-C13F-4BC0-A850-DA3BB3686784}" destId="{E941AF96-F30C-4206-A405-3A35EE89AD2E}" srcOrd="6" destOrd="0" presId="urn:microsoft.com/office/officeart/2005/8/layout/radial5"/>
    <dgm:cxn modelId="{D468E532-92C7-497D-809B-84C8AF0B0E32}" type="presParOf" srcId="{2866E5ED-C13F-4BC0-A850-DA3BB3686784}" destId="{D69B0254-5549-471F-AF7A-2B333407BCD3}" srcOrd="7" destOrd="0" presId="urn:microsoft.com/office/officeart/2005/8/layout/radial5"/>
    <dgm:cxn modelId="{95F11F96-F35E-4DF3-A58C-F066E877F57C}" type="presParOf" srcId="{D69B0254-5549-471F-AF7A-2B333407BCD3}" destId="{BE47D789-4C12-4141-BDB2-4768B06E72B6}" srcOrd="0" destOrd="0" presId="urn:microsoft.com/office/officeart/2005/8/layout/radial5"/>
    <dgm:cxn modelId="{16EF3919-8C34-4F8C-AE11-4021B1BDEEDE}" type="presParOf" srcId="{2866E5ED-C13F-4BC0-A850-DA3BB3686784}" destId="{347065CE-D6F7-4D2E-A21A-CBBECBE570D3}" srcOrd="8" destOrd="0" presId="urn:microsoft.com/office/officeart/2005/8/layout/radial5"/>
    <dgm:cxn modelId="{4EB7A412-0847-4C9E-80BE-8EC281B7CF89}" type="presParOf" srcId="{2866E5ED-C13F-4BC0-A850-DA3BB3686784}" destId="{C369EF6D-CBDA-477F-AFD2-E4A46F378C58}" srcOrd="9" destOrd="0" presId="urn:microsoft.com/office/officeart/2005/8/layout/radial5"/>
    <dgm:cxn modelId="{1F06639B-D073-4251-9036-8E89B8CE04EE}" type="presParOf" srcId="{C369EF6D-CBDA-477F-AFD2-E4A46F378C58}" destId="{62D722BE-2F2B-4205-9619-BCB3DF130450}" srcOrd="0" destOrd="0" presId="urn:microsoft.com/office/officeart/2005/8/layout/radial5"/>
    <dgm:cxn modelId="{83E41B51-820B-414C-BFE8-CBD35E5CA25C}" type="presParOf" srcId="{2866E5ED-C13F-4BC0-A850-DA3BB3686784}" destId="{DE7F2886-7FC7-47AB-BEEB-E7E994BCB310}" srcOrd="10"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92F76-CEBD-48E8-8640-6FB7696CD082}"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s-ES"/>
        </a:p>
      </dgm:t>
    </dgm:pt>
    <dgm:pt modelId="{95B93C5D-DE10-4B0E-8E40-A0873D9D1040}">
      <dgm:prSet phldrT="[Texto]"/>
      <dgm:spPr>
        <a:solidFill>
          <a:schemeClr val="accent3">
            <a:lumMod val="75000"/>
          </a:schemeClr>
        </a:solidFill>
      </dgm:spPr>
      <dgm:t>
        <a:bodyPr/>
        <a:lstStyle/>
        <a:p>
          <a:r>
            <a:rPr lang="es-ES" dirty="0" smtClean="0"/>
            <a:t>OMTECH</a:t>
          </a:r>
          <a:endParaRPr lang="es-ES" dirty="0"/>
        </a:p>
      </dgm:t>
    </dgm:pt>
    <dgm:pt modelId="{F4E92F5B-E06A-465B-B216-476E9BB3F61C}" type="parTrans" cxnId="{E8E2EBBD-D333-49C8-875D-2908FA255A3D}">
      <dgm:prSet/>
      <dgm:spPr/>
      <dgm:t>
        <a:bodyPr/>
        <a:lstStyle/>
        <a:p>
          <a:endParaRPr lang="es-ES"/>
        </a:p>
      </dgm:t>
    </dgm:pt>
    <dgm:pt modelId="{9AA92447-069F-4A0F-878C-0F6F5763A1EA}" type="sibTrans" cxnId="{E8E2EBBD-D333-49C8-875D-2908FA255A3D}">
      <dgm:prSet/>
      <dgm:spPr/>
      <dgm:t>
        <a:bodyPr/>
        <a:lstStyle/>
        <a:p>
          <a:endParaRPr lang="es-ES"/>
        </a:p>
      </dgm:t>
    </dgm:pt>
    <dgm:pt modelId="{CD301A3F-B688-4FAF-A088-B1F49F45F550}">
      <dgm:prSet phldrT="[Texto]"/>
      <dgm:spPr>
        <a:solidFill>
          <a:schemeClr val="tx2">
            <a:lumMod val="60000"/>
            <a:lumOff val="40000"/>
            <a:alpha val="90000"/>
          </a:schemeClr>
        </a:solidFill>
      </dgm:spPr>
      <dgm:t>
        <a:bodyPr/>
        <a:lstStyle/>
        <a:p>
          <a:r>
            <a:rPr lang="es-ES" dirty="0" smtClean="0"/>
            <a:t>Alice Enterprise </a:t>
          </a:r>
          <a:r>
            <a:rPr lang="es-ES" dirty="0" err="1" smtClean="0"/>
            <a:t>Solution</a:t>
          </a:r>
          <a:endParaRPr lang="es-ES" dirty="0"/>
        </a:p>
      </dgm:t>
    </dgm:pt>
    <dgm:pt modelId="{AB626C15-4A29-4D02-B96B-E2F1F9D21FFF}" type="parTrans" cxnId="{A925F8E5-CD16-4885-B4AB-9B3526B69783}">
      <dgm:prSet/>
      <dgm:spPr/>
      <dgm:t>
        <a:bodyPr/>
        <a:lstStyle/>
        <a:p>
          <a:endParaRPr lang="es-ES"/>
        </a:p>
      </dgm:t>
    </dgm:pt>
    <dgm:pt modelId="{97D8A6A9-DC3B-4207-BE71-F256ECDC20CF}" type="sibTrans" cxnId="{A925F8E5-CD16-4885-B4AB-9B3526B69783}">
      <dgm:prSet/>
      <dgm:spPr/>
      <dgm:t>
        <a:bodyPr/>
        <a:lstStyle/>
        <a:p>
          <a:endParaRPr lang="es-ES"/>
        </a:p>
      </dgm:t>
    </dgm:pt>
    <dgm:pt modelId="{C0E9D39D-9FC3-4D57-8079-2D13C0C7FFDD}">
      <dgm:prSet phldrT="[Texto]"/>
      <dgm:spPr>
        <a:solidFill>
          <a:schemeClr val="accent6">
            <a:lumMod val="75000"/>
          </a:schemeClr>
        </a:solidFill>
      </dgm:spPr>
      <dgm:t>
        <a:bodyPr/>
        <a:lstStyle/>
        <a:p>
          <a:r>
            <a:rPr lang="es-ES" dirty="0" smtClean="0"/>
            <a:t>PROVEDATOS</a:t>
          </a:r>
          <a:endParaRPr lang="es-ES" dirty="0"/>
        </a:p>
      </dgm:t>
    </dgm:pt>
    <dgm:pt modelId="{9541D4F3-779B-4B16-B998-30EDFF49D218}" type="parTrans" cxnId="{2CE3BCC8-B7C2-47FD-86F7-C0F9E5079B03}">
      <dgm:prSet/>
      <dgm:spPr/>
      <dgm:t>
        <a:bodyPr/>
        <a:lstStyle/>
        <a:p>
          <a:endParaRPr lang="es-ES"/>
        </a:p>
      </dgm:t>
    </dgm:pt>
    <dgm:pt modelId="{3826C450-908D-43C2-8D5B-34639FFE2A76}" type="sibTrans" cxnId="{2CE3BCC8-B7C2-47FD-86F7-C0F9E5079B03}">
      <dgm:prSet/>
      <dgm:spPr/>
      <dgm:t>
        <a:bodyPr/>
        <a:lstStyle/>
        <a:p>
          <a:endParaRPr lang="es-ES"/>
        </a:p>
      </dgm:t>
    </dgm:pt>
    <dgm:pt modelId="{CFDB17D7-8DC6-4A26-BEF0-98EBF7EAE19A}">
      <dgm:prSet phldrT="[Texto]"/>
      <dgm:spPr>
        <a:solidFill>
          <a:schemeClr val="accent6">
            <a:lumMod val="60000"/>
            <a:lumOff val="40000"/>
            <a:alpha val="90000"/>
          </a:schemeClr>
        </a:solidFill>
      </dgm:spPr>
      <dgm:t>
        <a:bodyPr/>
        <a:lstStyle/>
        <a:p>
          <a:r>
            <a:rPr lang="es-ES" dirty="0" smtClean="0"/>
            <a:t>PAC Enterprise </a:t>
          </a:r>
          <a:r>
            <a:rPr lang="es-ES" dirty="0" err="1" smtClean="0"/>
            <a:t>Solution</a:t>
          </a:r>
          <a:endParaRPr lang="es-ES" dirty="0"/>
        </a:p>
      </dgm:t>
    </dgm:pt>
    <dgm:pt modelId="{A40278EF-04B1-4A9D-A937-6D3C1359569D}" type="parTrans" cxnId="{E898E590-9EA7-4526-942B-7A673306213B}">
      <dgm:prSet/>
      <dgm:spPr/>
      <dgm:t>
        <a:bodyPr/>
        <a:lstStyle/>
        <a:p>
          <a:endParaRPr lang="es-ES"/>
        </a:p>
      </dgm:t>
    </dgm:pt>
    <dgm:pt modelId="{507F1AAB-99EF-4FC8-A02C-570BD8A3A23F}" type="sibTrans" cxnId="{E898E590-9EA7-4526-942B-7A673306213B}">
      <dgm:prSet/>
      <dgm:spPr/>
      <dgm:t>
        <a:bodyPr/>
        <a:lstStyle/>
        <a:p>
          <a:endParaRPr lang="es-ES"/>
        </a:p>
      </dgm:t>
    </dgm:pt>
    <dgm:pt modelId="{9C3A7809-7CAF-40CB-978E-60712A553BDA}">
      <dgm:prSet phldrT="[Texto]"/>
      <dgm:spPr/>
      <dgm:t>
        <a:bodyPr/>
        <a:lstStyle/>
        <a:p>
          <a:r>
            <a:rPr lang="es-ES" dirty="0" smtClean="0"/>
            <a:t>OPEN</a:t>
          </a:r>
          <a:endParaRPr lang="es-ES" dirty="0"/>
        </a:p>
      </dgm:t>
    </dgm:pt>
    <dgm:pt modelId="{C9FC1AC4-32CC-44E8-847C-AC9E7F73446E}" type="parTrans" cxnId="{D54BEA25-35FA-4B49-AD9B-DC9E6EE72677}">
      <dgm:prSet/>
      <dgm:spPr/>
      <dgm:t>
        <a:bodyPr/>
        <a:lstStyle/>
        <a:p>
          <a:endParaRPr lang="es-ES"/>
        </a:p>
      </dgm:t>
    </dgm:pt>
    <dgm:pt modelId="{D8F2108B-8CF3-471E-9273-50A1CA9387B3}" type="sibTrans" cxnId="{D54BEA25-35FA-4B49-AD9B-DC9E6EE72677}">
      <dgm:prSet/>
      <dgm:spPr/>
      <dgm:t>
        <a:bodyPr/>
        <a:lstStyle/>
        <a:p>
          <a:endParaRPr lang="es-ES"/>
        </a:p>
      </dgm:t>
    </dgm:pt>
    <dgm:pt modelId="{62AC19A0-2624-4815-96AD-E2537A08D793}">
      <dgm:prSet phldrT="[Texto]"/>
      <dgm:spPr/>
      <dgm:t>
        <a:bodyPr/>
        <a:lstStyle/>
        <a:p>
          <a:r>
            <a:rPr lang="es-ES" dirty="0" err="1" smtClean="0"/>
            <a:t>OpenERP</a:t>
          </a:r>
          <a:endParaRPr lang="es-ES" dirty="0"/>
        </a:p>
      </dgm:t>
    </dgm:pt>
    <dgm:pt modelId="{C800F164-EEDB-4DE1-9FAC-9AAD9EABD600}" type="parTrans" cxnId="{4BA28458-BD7B-4D64-BACC-075BA0921749}">
      <dgm:prSet/>
      <dgm:spPr/>
      <dgm:t>
        <a:bodyPr/>
        <a:lstStyle/>
        <a:p>
          <a:endParaRPr lang="es-ES"/>
        </a:p>
      </dgm:t>
    </dgm:pt>
    <dgm:pt modelId="{97F61156-3886-4E78-84FC-3A690432A162}" type="sibTrans" cxnId="{4BA28458-BD7B-4D64-BACC-075BA0921749}">
      <dgm:prSet/>
      <dgm:spPr/>
      <dgm:t>
        <a:bodyPr/>
        <a:lstStyle/>
        <a:p>
          <a:endParaRPr lang="es-ES"/>
        </a:p>
      </dgm:t>
    </dgm:pt>
    <dgm:pt modelId="{BA58CDDB-73D5-4AA3-ADA1-8D7F69582CF7}">
      <dgm:prSet phldrT="[Texto]"/>
      <dgm:spPr/>
      <dgm:t>
        <a:bodyPr/>
        <a:lstStyle/>
        <a:p>
          <a:r>
            <a:rPr lang="es-ES" dirty="0" err="1" smtClean="0"/>
            <a:t>Open.Flexis</a:t>
          </a:r>
          <a:endParaRPr lang="es-ES" dirty="0"/>
        </a:p>
      </dgm:t>
    </dgm:pt>
    <dgm:pt modelId="{AB2668F3-D97A-427C-8E01-C6A00C81A57D}" type="parTrans" cxnId="{7FDB8AC5-65D3-4FDA-97D2-105653680E21}">
      <dgm:prSet/>
      <dgm:spPr/>
      <dgm:t>
        <a:bodyPr/>
        <a:lstStyle/>
        <a:p>
          <a:endParaRPr lang="es-ES"/>
        </a:p>
      </dgm:t>
    </dgm:pt>
    <dgm:pt modelId="{9EA8E871-FB6E-4E1C-A73C-29B4652F4448}" type="sibTrans" cxnId="{7FDB8AC5-65D3-4FDA-97D2-105653680E21}">
      <dgm:prSet/>
      <dgm:spPr/>
      <dgm:t>
        <a:bodyPr/>
        <a:lstStyle/>
        <a:p>
          <a:endParaRPr lang="es-ES"/>
        </a:p>
      </dgm:t>
    </dgm:pt>
    <dgm:pt modelId="{035B27CC-0B72-445D-8324-3C9A2015201D}">
      <dgm:prSet phldrT="[Texto]"/>
      <dgm:spPr/>
      <dgm:t>
        <a:bodyPr/>
        <a:lstStyle/>
        <a:p>
          <a:r>
            <a:rPr lang="es-ES" dirty="0" err="1" smtClean="0"/>
            <a:t>Adempiere</a:t>
          </a:r>
          <a:endParaRPr lang="es-ES" dirty="0"/>
        </a:p>
      </dgm:t>
    </dgm:pt>
    <dgm:pt modelId="{9EFD9C1F-A418-4C6D-9646-450E9342201A}" type="parTrans" cxnId="{A4FE6630-84BE-4856-802F-90FB11C12424}">
      <dgm:prSet/>
      <dgm:spPr/>
      <dgm:t>
        <a:bodyPr/>
        <a:lstStyle/>
        <a:p>
          <a:endParaRPr lang="es-ES"/>
        </a:p>
      </dgm:t>
    </dgm:pt>
    <dgm:pt modelId="{293EF492-5B7A-463B-A567-99B300B05F5A}" type="sibTrans" cxnId="{A4FE6630-84BE-4856-802F-90FB11C12424}">
      <dgm:prSet/>
      <dgm:spPr/>
      <dgm:t>
        <a:bodyPr/>
        <a:lstStyle/>
        <a:p>
          <a:endParaRPr lang="es-ES"/>
        </a:p>
      </dgm:t>
    </dgm:pt>
    <dgm:pt modelId="{BCFCF59D-1360-4CB8-B6C6-F3050AE8B6C8}" type="pres">
      <dgm:prSet presAssocID="{17192F76-CEBD-48E8-8640-6FB7696CD082}" presName="Name0" presStyleCnt="0">
        <dgm:presLayoutVars>
          <dgm:dir/>
          <dgm:animLvl val="lvl"/>
          <dgm:resizeHandles val="exact"/>
        </dgm:presLayoutVars>
      </dgm:prSet>
      <dgm:spPr/>
      <dgm:t>
        <a:bodyPr/>
        <a:lstStyle/>
        <a:p>
          <a:endParaRPr lang="es-ES"/>
        </a:p>
      </dgm:t>
    </dgm:pt>
    <dgm:pt modelId="{D2D6BB2A-1835-4903-B01A-FF3120BA6801}" type="pres">
      <dgm:prSet presAssocID="{95B93C5D-DE10-4B0E-8E40-A0873D9D1040}" presName="linNode" presStyleCnt="0"/>
      <dgm:spPr/>
      <dgm:t>
        <a:bodyPr/>
        <a:lstStyle/>
        <a:p>
          <a:endParaRPr lang="es-EC"/>
        </a:p>
      </dgm:t>
    </dgm:pt>
    <dgm:pt modelId="{CB5B0CDF-6D6B-4ED0-9DFF-355F8D936DF1}" type="pres">
      <dgm:prSet presAssocID="{95B93C5D-DE10-4B0E-8E40-A0873D9D1040}" presName="parentText" presStyleLbl="node1" presStyleIdx="0" presStyleCnt="3">
        <dgm:presLayoutVars>
          <dgm:chMax val="1"/>
          <dgm:bulletEnabled val="1"/>
        </dgm:presLayoutVars>
      </dgm:prSet>
      <dgm:spPr/>
      <dgm:t>
        <a:bodyPr/>
        <a:lstStyle/>
        <a:p>
          <a:endParaRPr lang="es-ES"/>
        </a:p>
      </dgm:t>
    </dgm:pt>
    <dgm:pt modelId="{9A6E341C-0DEA-46F0-A8A1-8D6DDAB418D0}" type="pres">
      <dgm:prSet presAssocID="{95B93C5D-DE10-4B0E-8E40-A0873D9D1040}" presName="descendantText" presStyleLbl="alignAccFollowNode1" presStyleIdx="0" presStyleCnt="3">
        <dgm:presLayoutVars>
          <dgm:bulletEnabled val="1"/>
        </dgm:presLayoutVars>
      </dgm:prSet>
      <dgm:spPr/>
      <dgm:t>
        <a:bodyPr/>
        <a:lstStyle/>
        <a:p>
          <a:endParaRPr lang="es-ES"/>
        </a:p>
      </dgm:t>
    </dgm:pt>
    <dgm:pt modelId="{2225D809-ED0A-4222-BD24-A7D5622BC08C}" type="pres">
      <dgm:prSet presAssocID="{9AA92447-069F-4A0F-878C-0F6F5763A1EA}" presName="sp" presStyleCnt="0"/>
      <dgm:spPr/>
      <dgm:t>
        <a:bodyPr/>
        <a:lstStyle/>
        <a:p>
          <a:endParaRPr lang="es-EC"/>
        </a:p>
      </dgm:t>
    </dgm:pt>
    <dgm:pt modelId="{AB2ECA46-2D59-474C-8FE6-FE291D1295B8}" type="pres">
      <dgm:prSet presAssocID="{C0E9D39D-9FC3-4D57-8079-2D13C0C7FFDD}" presName="linNode" presStyleCnt="0"/>
      <dgm:spPr/>
      <dgm:t>
        <a:bodyPr/>
        <a:lstStyle/>
        <a:p>
          <a:endParaRPr lang="es-EC"/>
        </a:p>
      </dgm:t>
    </dgm:pt>
    <dgm:pt modelId="{9DC81B69-C6BB-446E-AD13-EAD4D37686E7}" type="pres">
      <dgm:prSet presAssocID="{C0E9D39D-9FC3-4D57-8079-2D13C0C7FFDD}" presName="parentText" presStyleLbl="node1" presStyleIdx="1" presStyleCnt="3">
        <dgm:presLayoutVars>
          <dgm:chMax val="1"/>
          <dgm:bulletEnabled val="1"/>
        </dgm:presLayoutVars>
      </dgm:prSet>
      <dgm:spPr/>
      <dgm:t>
        <a:bodyPr/>
        <a:lstStyle/>
        <a:p>
          <a:endParaRPr lang="es-ES"/>
        </a:p>
      </dgm:t>
    </dgm:pt>
    <dgm:pt modelId="{6290336A-0B28-4EA4-A6C7-7F11E88C57FB}" type="pres">
      <dgm:prSet presAssocID="{C0E9D39D-9FC3-4D57-8079-2D13C0C7FFDD}" presName="descendantText" presStyleLbl="alignAccFollowNode1" presStyleIdx="1" presStyleCnt="3">
        <dgm:presLayoutVars>
          <dgm:bulletEnabled val="1"/>
        </dgm:presLayoutVars>
      </dgm:prSet>
      <dgm:spPr/>
      <dgm:t>
        <a:bodyPr/>
        <a:lstStyle/>
        <a:p>
          <a:endParaRPr lang="es-ES"/>
        </a:p>
      </dgm:t>
    </dgm:pt>
    <dgm:pt modelId="{F5D083C4-5F69-4FB0-B007-617F3C607A7E}" type="pres">
      <dgm:prSet presAssocID="{3826C450-908D-43C2-8D5B-34639FFE2A76}" presName="sp" presStyleCnt="0"/>
      <dgm:spPr/>
      <dgm:t>
        <a:bodyPr/>
        <a:lstStyle/>
        <a:p>
          <a:endParaRPr lang="es-EC"/>
        </a:p>
      </dgm:t>
    </dgm:pt>
    <dgm:pt modelId="{4ABBD6E9-1295-4EA6-B874-4D0954A5300F}" type="pres">
      <dgm:prSet presAssocID="{9C3A7809-7CAF-40CB-978E-60712A553BDA}" presName="linNode" presStyleCnt="0"/>
      <dgm:spPr/>
      <dgm:t>
        <a:bodyPr/>
        <a:lstStyle/>
        <a:p>
          <a:endParaRPr lang="es-EC"/>
        </a:p>
      </dgm:t>
    </dgm:pt>
    <dgm:pt modelId="{DB64F7F7-00E7-4025-B7BA-1A24ABFDC755}" type="pres">
      <dgm:prSet presAssocID="{9C3A7809-7CAF-40CB-978E-60712A553BDA}" presName="parentText" presStyleLbl="node1" presStyleIdx="2" presStyleCnt="3" custLinFactNeighborY="1325">
        <dgm:presLayoutVars>
          <dgm:chMax val="1"/>
          <dgm:bulletEnabled val="1"/>
        </dgm:presLayoutVars>
      </dgm:prSet>
      <dgm:spPr/>
      <dgm:t>
        <a:bodyPr/>
        <a:lstStyle/>
        <a:p>
          <a:endParaRPr lang="es-ES"/>
        </a:p>
      </dgm:t>
    </dgm:pt>
    <dgm:pt modelId="{B97FFF18-7F1E-4B62-8B99-C526EDB5FD60}" type="pres">
      <dgm:prSet presAssocID="{9C3A7809-7CAF-40CB-978E-60712A553BDA}" presName="descendantText" presStyleLbl="alignAccFollowNode1" presStyleIdx="2" presStyleCnt="3">
        <dgm:presLayoutVars>
          <dgm:bulletEnabled val="1"/>
        </dgm:presLayoutVars>
      </dgm:prSet>
      <dgm:spPr/>
      <dgm:t>
        <a:bodyPr/>
        <a:lstStyle/>
        <a:p>
          <a:endParaRPr lang="es-ES"/>
        </a:p>
      </dgm:t>
    </dgm:pt>
  </dgm:ptLst>
  <dgm:cxnLst>
    <dgm:cxn modelId="{D54BEA25-35FA-4B49-AD9B-DC9E6EE72677}" srcId="{17192F76-CEBD-48E8-8640-6FB7696CD082}" destId="{9C3A7809-7CAF-40CB-978E-60712A553BDA}" srcOrd="2" destOrd="0" parTransId="{C9FC1AC4-32CC-44E8-847C-AC9E7F73446E}" sibTransId="{D8F2108B-8CF3-471E-9273-50A1CA9387B3}"/>
    <dgm:cxn modelId="{24E7C8EF-C0F0-46D1-B203-7B9064F089D8}" type="presOf" srcId="{CFDB17D7-8DC6-4A26-BEF0-98EBF7EAE19A}" destId="{6290336A-0B28-4EA4-A6C7-7F11E88C57FB}" srcOrd="0" destOrd="0" presId="urn:microsoft.com/office/officeart/2005/8/layout/vList5"/>
    <dgm:cxn modelId="{F9BCF237-2168-4618-A29E-5A07C54A174D}" type="presOf" srcId="{BA58CDDB-73D5-4AA3-ADA1-8D7F69582CF7}" destId="{B97FFF18-7F1E-4B62-8B99-C526EDB5FD60}" srcOrd="0" destOrd="1" presId="urn:microsoft.com/office/officeart/2005/8/layout/vList5"/>
    <dgm:cxn modelId="{A5CBAFCA-D271-458A-9C4E-5FA43A3BEBB3}" type="presOf" srcId="{17192F76-CEBD-48E8-8640-6FB7696CD082}" destId="{BCFCF59D-1360-4CB8-B6C6-F3050AE8B6C8}" srcOrd="0" destOrd="0" presId="urn:microsoft.com/office/officeart/2005/8/layout/vList5"/>
    <dgm:cxn modelId="{8E1D3718-DFF3-4F8C-959F-F00AC846D44E}" type="presOf" srcId="{9C3A7809-7CAF-40CB-978E-60712A553BDA}" destId="{DB64F7F7-00E7-4025-B7BA-1A24ABFDC755}" srcOrd="0" destOrd="0" presId="urn:microsoft.com/office/officeart/2005/8/layout/vList5"/>
    <dgm:cxn modelId="{7FDB8AC5-65D3-4FDA-97D2-105653680E21}" srcId="{9C3A7809-7CAF-40CB-978E-60712A553BDA}" destId="{BA58CDDB-73D5-4AA3-ADA1-8D7F69582CF7}" srcOrd="1" destOrd="0" parTransId="{AB2668F3-D97A-427C-8E01-C6A00C81A57D}" sibTransId="{9EA8E871-FB6E-4E1C-A73C-29B4652F4448}"/>
    <dgm:cxn modelId="{A925F8E5-CD16-4885-B4AB-9B3526B69783}" srcId="{95B93C5D-DE10-4B0E-8E40-A0873D9D1040}" destId="{CD301A3F-B688-4FAF-A088-B1F49F45F550}" srcOrd="0" destOrd="0" parTransId="{AB626C15-4A29-4D02-B96B-E2F1F9D21FFF}" sibTransId="{97D8A6A9-DC3B-4207-BE71-F256ECDC20CF}"/>
    <dgm:cxn modelId="{132FEE30-7E85-44ED-8B7E-2DF96CF4B1DE}" type="presOf" srcId="{035B27CC-0B72-445D-8324-3C9A2015201D}" destId="{B97FFF18-7F1E-4B62-8B99-C526EDB5FD60}" srcOrd="0" destOrd="2" presId="urn:microsoft.com/office/officeart/2005/8/layout/vList5"/>
    <dgm:cxn modelId="{4A90BB42-6FDD-4BBF-A9E9-CF0E66DC63B3}" type="presOf" srcId="{C0E9D39D-9FC3-4D57-8079-2D13C0C7FFDD}" destId="{9DC81B69-C6BB-446E-AD13-EAD4D37686E7}" srcOrd="0" destOrd="0" presId="urn:microsoft.com/office/officeart/2005/8/layout/vList5"/>
    <dgm:cxn modelId="{A4FE6630-84BE-4856-802F-90FB11C12424}" srcId="{9C3A7809-7CAF-40CB-978E-60712A553BDA}" destId="{035B27CC-0B72-445D-8324-3C9A2015201D}" srcOrd="2" destOrd="0" parTransId="{9EFD9C1F-A418-4C6D-9646-450E9342201A}" sibTransId="{293EF492-5B7A-463B-A567-99B300B05F5A}"/>
    <dgm:cxn modelId="{2CE3BCC8-B7C2-47FD-86F7-C0F9E5079B03}" srcId="{17192F76-CEBD-48E8-8640-6FB7696CD082}" destId="{C0E9D39D-9FC3-4D57-8079-2D13C0C7FFDD}" srcOrd="1" destOrd="0" parTransId="{9541D4F3-779B-4B16-B998-30EDFF49D218}" sibTransId="{3826C450-908D-43C2-8D5B-34639FFE2A76}"/>
    <dgm:cxn modelId="{E898E590-9EA7-4526-942B-7A673306213B}" srcId="{C0E9D39D-9FC3-4D57-8079-2D13C0C7FFDD}" destId="{CFDB17D7-8DC6-4A26-BEF0-98EBF7EAE19A}" srcOrd="0" destOrd="0" parTransId="{A40278EF-04B1-4A9D-A937-6D3C1359569D}" sibTransId="{507F1AAB-99EF-4FC8-A02C-570BD8A3A23F}"/>
    <dgm:cxn modelId="{E8E2EBBD-D333-49C8-875D-2908FA255A3D}" srcId="{17192F76-CEBD-48E8-8640-6FB7696CD082}" destId="{95B93C5D-DE10-4B0E-8E40-A0873D9D1040}" srcOrd="0" destOrd="0" parTransId="{F4E92F5B-E06A-465B-B216-476E9BB3F61C}" sibTransId="{9AA92447-069F-4A0F-878C-0F6F5763A1EA}"/>
    <dgm:cxn modelId="{4BA28458-BD7B-4D64-BACC-075BA0921749}" srcId="{9C3A7809-7CAF-40CB-978E-60712A553BDA}" destId="{62AC19A0-2624-4815-96AD-E2537A08D793}" srcOrd="0" destOrd="0" parTransId="{C800F164-EEDB-4DE1-9FAC-9AAD9EABD600}" sibTransId="{97F61156-3886-4E78-84FC-3A690432A162}"/>
    <dgm:cxn modelId="{63B6A8D7-0CE4-4BC9-8C54-9FA3777ED102}" type="presOf" srcId="{62AC19A0-2624-4815-96AD-E2537A08D793}" destId="{B97FFF18-7F1E-4B62-8B99-C526EDB5FD60}" srcOrd="0" destOrd="0" presId="urn:microsoft.com/office/officeart/2005/8/layout/vList5"/>
    <dgm:cxn modelId="{93A4B5B1-1D82-4F42-8240-6E8C8D220E68}" type="presOf" srcId="{95B93C5D-DE10-4B0E-8E40-A0873D9D1040}" destId="{CB5B0CDF-6D6B-4ED0-9DFF-355F8D936DF1}" srcOrd="0" destOrd="0" presId="urn:microsoft.com/office/officeart/2005/8/layout/vList5"/>
    <dgm:cxn modelId="{819A674E-BFB5-4CB9-919D-40FD2D7D522A}" type="presOf" srcId="{CD301A3F-B688-4FAF-A088-B1F49F45F550}" destId="{9A6E341C-0DEA-46F0-A8A1-8D6DDAB418D0}" srcOrd="0" destOrd="0" presId="urn:microsoft.com/office/officeart/2005/8/layout/vList5"/>
    <dgm:cxn modelId="{DA67EFBB-34AE-43DD-93A1-30129D6C4FCD}" type="presParOf" srcId="{BCFCF59D-1360-4CB8-B6C6-F3050AE8B6C8}" destId="{D2D6BB2A-1835-4903-B01A-FF3120BA6801}" srcOrd="0" destOrd="0" presId="urn:microsoft.com/office/officeart/2005/8/layout/vList5"/>
    <dgm:cxn modelId="{A672355B-9CFF-4CB3-B844-5D2D296D3096}" type="presParOf" srcId="{D2D6BB2A-1835-4903-B01A-FF3120BA6801}" destId="{CB5B0CDF-6D6B-4ED0-9DFF-355F8D936DF1}" srcOrd="0" destOrd="0" presId="urn:microsoft.com/office/officeart/2005/8/layout/vList5"/>
    <dgm:cxn modelId="{633A2A4E-6FBD-4D01-9BAA-F80E64BCEFB3}" type="presParOf" srcId="{D2D6BB2A-1835-4903-B01A-FF3120BA6801}" destId="{9A6E341C-0DEA-46F0-A8A1-8D6DDAB418D0}" srcOrd="1" destOrd="0" presId="urn:microsoft.com/office/officeart/2005/8/layout/vList5"/>
    <dgm:cxn modelId="{383810F7-0FBA-469C-A411-5844E6D989E4}" type="presParOf" srcId="{BCFCF59D-1360-4CB8-B6C6-F3050AE8B6C8}" destId="{2225D809-ED0A-4222-BD24-A7D5622BC08C}" srcOrd="1" destOrd="0" presId="urn:microsoft.com/office/officeart/2005/8/layout/vList5"/>
    <dgm:cxn modelId="{CBBE479B-4184-4472-84AC-B739340B882E}" type="presParOf" srcId="{BCFCF59D-1360-4CB8-B6C6-F3050AE8B6C8}" destId="{AB2ECA46-2D59-474C-8FE6-FE291D1295B8}" srcOrd="2" destOrd="0" presId="urn:microsoft.com/office/officeart/2005/8/layout/vList5"/>
    <dgm:cxn modelId="{BF35E9FB-D3EF-42F6-8197-9E1F801175F3}" type="presParOf" srcId="{AB2ECA46-2D59-474C-8FE6-FE291D1295B8}" destId="{9DC81B69-C6BB-446E-AD13-EAD4D37686E7}" srcOrd="0" destOrd="0" presId="urn:microsoft.com/office/officeart/2005/8/layout/vList5"/>
    <dgm:cxn modelId="{0D453061-7410-4E94-9376-3C6A0ADE191E}" type="presParOf" srcId="{AB2ECA46-2D59-474C-8FE6-FE291D1295B8}" destId="{6290336A-0B28-4EA4-A6C7-7F11E88C57FB}" srcOrd="1" destOrd="0" presId="urn:microsoft.com/office/officeart/2005/8/layout/vList5"/>
    <dgm:cxn modelId="{6215A386-541C-4203-9A58-487912C646D0}" type="presParOf" srcId="{BCFCF59D-1360-4CB8-B6C6-F3050AE8B6C8}" destId="{F5D083C4-5F69-4FB0-B007-617F3C607A7E}" srcOrd="3" destOrd="0" presId="urn:microsoft.com/office/officeart/2005/8/layout/vList5"/>
    <dgm:cxn modelId="{74E89E15-4121-459E-A91F-46583987F09F}" type="presParOf" srcId="{BCFCF59D-1360-4CB8-B6C6-F3050AE8B6C8}" destId="{4ABBD6E9-1295-4EA6-B874-4D0954A5300F}" srcOrd="4" destOrd="0" presId="urn:microsoft.com/office/officeart/2005/8/layout/vList5"/>
    <dgm:cxn modelId="{9280BCD0-2BE0-4C57-A4ED-75EFBC3DE0AC}" type="presParOf" srcId="{4ABBD6E9-1295-4EA6-B874-4D0954A5300F}" destId="{DB64F7F7-00E7-4025-B7BA-1A24ABFDC755}" srcOrd="0" destOrd="0" presId="urn:microsoft.com/office/officeart/2005/8/layout/vList5"/>
    <dgm:cxn modelId="{8B097AD1-83DB-4995-9F23-E271C9CB8ECC}" type="presParOf" srcId="{4ABBD6E9-1295-4EA6-B874-4D0954A5300F}" destId="{B97FFF18-7F1E-4B62-8B99-C526EDB5FD60}" srcOrd="1" destOrd="0" presId="urn:microsoft.com/office/officeart/2005/8/layout/vList5"/>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92F76-CEBD-48E8-8640-6FB7696CD082}"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s-ES"/>
        </a:p>
      </dgm:t>
    </dgm:pt>
    <dgm:pt modelId="{95B93C5D-DE10-4B0E-8E40-A0873D9D1040}">
      <dgm:prSet phldrT="[Texto]"/>
      <dgm:spPr>
        <a:solidFill>
          <a:schemeClr val="accent3">
            <a:lumMod val="75000"/>
          </a:schemeClr>
        </a:solidFill>
      </dgm:spPr>
      <dgm:t>
        <a:bodyPr/>
        <a:lstStyle/>
        <a:p>
          <a:r>
            <a:rPr lang="es-ES" dirty="0" smtClean="0"/>
            <a:t>CITRIX</a:t>
          </a:r>
          <a:endParaRPr lang="es-ES" dirty="0"/>
        </a:p>
      </dgm:t>
    </dgm:pt>
    <dgm:pt modelId="{F4E92F5B-E06A-465B-B216-476E9BB3F61C}" type="parTrans" cxnId="{E8E2EBBD-D333-49C8-875D-2908FA255A3D}">
      <dgm:prSet/>
      <dgm:spPr/>
      <dgm:t>
        <a:bodyPr/>
        <a:lstStyle/>
        <a:p>
          <a:endParaRPr lang="es-ES"/>
        </a:p>
      </dgm:t>
    </dgm:pt>
    <dgm:pt modelId="{9AA92447-069F-4A0F-878C-0F6F5763A1EA}" type="sibTrans" cxnId="{E8E2EBBD-D333-49C8-875D-2908FA255A3D}">
      <dgm:prSet/>
      <dgm:spPr/>
      <dgm:t>
        <a:bodyPr/>
        <a:lstStyle/>
        <a:p>
          <a:endParaRPr lang="es-ES"/>
        </a:p>
      </dgm:t>
    </dgm:pt>
    <dgm:pt modelId="{CD301A3F-B688-4FAF-A088-B1F49F45F550}">
      <dgm:prSet phldrT="[Texto]"/>
      <dgm:spPr>
        <a:solidFill>
          <a:schemeClr val="accent3">
            <a:lumMod val="60000"/>
            <a:lumOff val="40000"/>
            <a:alpha val="90000"/>
          </a:schemeClr>
        </a:solidFill>
      </dgm:spPr>
      <dgm:t>
        <a:bodyPr/>
        <a:lstStyle/>
        <a:p>
          <a:r>
            <a:rPr lang="es-ES" dirty="0" smtClean="0"/>
            <a:t>Citrix </a:t>
          </a:r>
          <a:r>
            <a:rPr lang="es-ES" dirty="0" err="1" smtClean="0"/>
            <a:t>Xen</a:t>
          </a:r>
          <a:r>
            <a:rPr lang="es-ES" dirty="0" smtClean="0"/>
            <a:t> Server</a:t>
          </a:r>
          <a:endParaRPr lang="es-ES" dirty="0"/>
        </a:p>
      </dgm:t>
    </dgm:pt>
    <dgm:pt modelId="{AB626C15-4A29-4D02-B96B-E2F1F9D21FFF}" type="parTrans" cxnId="{A925F8E5-CD16-4885-B4AB-9B3526B69783}">
      <dgm:prSet/>
      <dgm:spPr/>
      <dgm:t>
        <a:bodyPr/>
        <a:lstStyle/>
        <a:p>
          <a:endParaRPr lang="es-ES"/>
        </a:p>
      </dgm:t>
    </dgm:pt>
    <dgm:pt modelId="{97D8A6A9-DC3B-4207-BE71-F256ECDC20CF}" type="sibTrans" cxnId="{A925F8E5-CD16-4885-B4AB-9B3526B69783}">
      <dgm:prSet/>
      <dgm:spPr/>
      <dgm:t>
        <a:bodyPr/>
        <a:lstStyle/>
        <a:p>
          <a:endParaRPr lang="es-ES"/>
        </a:p>
      </dgm:t>
    </dgm:pt>
    <dgm:pt modelId="{C0E9D39D-9FC3-4D57-8079-2D13C0C7FFDD}">
      <dgm:prSet phldrT="[Texto]"/>
      <dgm:spPr>
        <a:solidFill>
          <a:schemeClr val="accent6">
            <a:lumMod val="75000"/>
          </a:schemeClr>
        </a:solidFill>
      </dgm:spPr>
      <dgm:t>
        <a:bodyPr/>
        <a:lstStyle/>
        <a:p>
          <a:r>
            <a:rPr lang="es-ES" dirty="0" smtClean="0"/>
            <a:t>MICROSOFT</a:t>
          </a:r>
          <a:endParaRPr lang="es-ES" dirty="0"/>
        </a:p>
      </dgm:t>
    </dgm:pt>
    <dgm:pt modelId="{9541D4F3-779B-4B16-B998-30EDFF49D218}" type="parTrans" cxnId="{2CE3BCC8-B7C2-47FD-86F7-C0F9E5079B03}">
      <dgm:prSet/>
      <dgm:spPr/>
      <dgm:t>
        <a:bodyPr/>
        <a:lstStyle/>
        <a:p>
          <a:endParaRPr lang="es-ES"/>
        </a:p>
      </dgm:t>
    </dgm:pt>
    <dgm:pt modelId="{3826C450-908D-43C2-8D5B-34639FFE2A76}" type="sibTrans" cxnId="{2CE3BCC8-B7C2-47FD-86F7-C0F9E5079B03}">
      <dgm:prSet/>
      <dgm:spPr/>
      <dgm:t>
        <a:bodyPr/>
        <a:lstStyle/>
        <a:p>
          <a:endParaRPr lang="es-ES"/>
        </a:p>
      </dgm:t>
    </dgm:pt>
    <dgm:pt modelId="{CFDB17D7-8DC6-4A26-BEF0-98EBF7EAE19A}">
      <dgm:prSet phldrT="[Texto]"/>
      <dgm:spPr>
        <a:solidFill>
          <a:schemeClr val="accent6">
            <a:lumMod val="60000"/>
            <a:lumOff val="40000"/>
            <a:alpha val="90000"/>
          </a:schemeClr>
        </a:solidFill>
      </dgm:spPr>
      <dgm:t>
        <a:bodyPr/>
        <a:lstStyle/>
        <a:p>
          <a:r>
            <a:rPr lang="es-ES" dirty="0" smtClean="0"/>
            <a:t>Windows Server 2008 R2 con </a:t>
          </a:r>
          <a:r>
            <a:rPr lang="es-ES" dirty="0" err="1" smtClean="0"/>
            <a:t>Hyper</a:t>
          </a:r>
          <a:r>
            <a:rPr lang="es-ES" dirty="0" smtClean="0"/>
            <a:t>- V</a:t>
          </a:r>
          <a:endParaRPr lang="es-ES" dirty="0"/>
        </a:p>
      </dgm:t>
    </dgm:pt>
    <dgm:pt modelId="{A40278EF-04B1-4A9D-A937-6D3C1359569D}" type="parTrans" cxnId="{E898E590-9EA7-4526-942B-7A673306213B}">
      <dgm:prSet/>
      <dgm:spPr/>
      <dgm:t>
        <a:bodyPr/>
        <a:lstStyle/>
        <a:p>
          <a:endParaRPr lang="es-ES"/>
        </a:p>
      </dgm:t>
    </dgm:pt>
    <dgm:pt modelId="{507F1AAB-99EF-4FC8-A02C-570BD8A3A23F}" type="sibTrans" cxnId="{E898E590-9EA7-4526-942B-7A673306213B}">
      <dgm:prSet/>
      <dgm:spPr/>
      <dgm:t>
        <a:bodyPr/>
        <a:lstStyle/>
        <a:p>
          <a:endParaRPr lang="es-ES"/>
        </a:p>
      </dgm:t>
    </dgm:pt>
    <dgm:pt modelId="{9C3A7809-7CAF-40CB-978E-60712A553BDA}">
      <dgm:prSet phldrT="[Texto]"/>
      <dgm:spPr/>
      <dgm:t>
        <a:bodyPr/>
        <a:lstStyle/>
        <a:p>
          <a:r>
            <a:rPr lang="es-ES" dirty="0" smtClean="0"/>
            <a:t>VMWARE</a:t>
          </a:r>
          <a:endParaRPr lang="es-ES" dirty="0"/>
        </a:p>
      </dgm:t>
    </dgm:pt>
    <dgm:pt modelId="{C9FC1AC4-32CC-44E8-847C-AC9E7F73446E}" type="parTrans" cxnId="{D54BEA25-35FA-4B49-AD9B-DC9E6EE72677}">
      <dgm:prSet/>
      <dgm:spPr/>
      <dgm:t>
        <a:bodyPr/>
        <a:lstStyle/>
        <a:p>
          <a:endParaRPr lang="es-ES"/>
        </a:p>
      </dgm:t>
    </dgm:pt>
    <dgm:pt modelId="{D8F2108B-8CF3-471E-9273-50A1CA9387B3}" type="sibTrans" cxnId="{D54BEA25-35FA-4B49-AD9B-DC9E6EE72677}">
      <dgm:prSet/>
      <dgm:spPr/>
      <dgm:t>
        <a:bodyPr/>
        <a:lstStyle/>
        <a:p>
          <a:endParaRPr lang="es-ES"/>
        </a:p>
      </dgm:t>
    </dgm:pt>
    <dgm:pt modelId="{62AC19A0-2624-4815-96AD-E2537A08D793}">
      <dgm:prSet phldrT="[Texto]"/>
      <dgm:spPr/>
      <dgm:t>
        <a:bodyPr/>
        <a:lstStyle/>
        <a:p>
          <a:r>
            <a:rPr lang="es-EC" dirty="0" err="1" smtClean="0"/>
            <a:t>VMware</a:t>
          </a:r>
          <a:r>
            <a:rPr lang="es-EC" dirty="0" smtClean="0"/>
            <a:t> </a:t>
          </a:r>
          <a:r>
            <a:rPr lang="es-EC" dirty="0" err="1" smtClean="0"/>
            <a:t>vSphere</a:t>
          </a:r>
          <a:r>
            <a:rPr lang="es-EC" dirty="0" smtClean="0"/>
            <a:t> </a:t>
          </a:r>
          <a:endParaRPr lang="es-ES" dirty="0"/>
        </a:p>
      </dgm:t>
    </dgm:pt>
    <dgm:pt modelId="{C800F164-EEDB-4DE1-9FAC-9AAD9EABD600}" type="parTrans" cxnId="{4BA28458-BD7B-4D64-BACC-075BA0921749}">
      <dgm:prSet/>
      <dgm:spPr/>
      <dgm:t>
        <a:bodyPr/>
        <a:lstStyle/>
        <a:p>
          <a:endParaRPr lang="es-ES"/>
        </a:p>
      </dgm:t>
    </dgm:pt>
    <dgm:pt modelId="{97F61156-3886-4E78-84FC-3A690432A162}" type="sibTrans" cxnId="{4BA28458-BD7B-4D64-BACC-075BA0921749}">
      <dgm:prSet/>
      <dgm:spPr/>
      <dgm:t>
        <a:bodyPr/>
        <a:lstStyle/>
        <a:p>
          <a:endParaRPr lang="es-ES"/>
        </a:p>
      </dgm:t>
    </dgm:pt>
    <dgm:pt modelId="{BCFCF59D-1360-4CB8-B6C6-F3050AE8B6C8}" type="pres">
      <dgm:prSet presAssocID="{17192F76-CEBD-48E8-8640-6FB7696CD082}" presName="Name0" presStyleCnt="0">
        <dgm:presLayoutVars>
          <dgm:dir/>
          <dgm:animLvl val="lvl"/>
          <dgm:resizeHandles val="exact"/>
        </dgm:presLayoutVars>
      </dgm:prSet>
      <dgm:spPr/>
      <dgm:t>
        <a:bodyPr/>
        <a:lstStyle/>
        <a:p>
          <a:endParaRPr lang="es-ES"/>
        </a:p>
      </dgm:t>
    </dgm:pt>
    <dgm:pt modelId="{D2D6BB2A-1835-4903-B01A-FF3120BA6801}" type="pres">
      <dgm:prSet presAssocID="{95B93C5D-DE10-4B0E-8E40-A0873D9D1040}" presName="linNode" presStyleCnt="0"/>
      <dgm:spPr/>
      <dgm:t>
        <a:bodyPr/>
        <a:lstStyle/>
        <a:p>
          <a:endParaRPr lang="es-EC"/>
        </a:p>
      </dgm:t>
    </dgm:pt>
    <dgm:pt modelId="{CB5B0CDF-6D6B-4ED0-9DFF-355F8D936DF1}" type="pres">
      <dgm:prSet presAssocID="{95B93C5D-DE10-4B0E-8E40-A0873D9D1040}" presName="parentText" presStyleLbl="node1" presStyleIdx="0" presStyleCnt="3">
        <dgm:presLayoutVars>
          <dgm:chMax val="1"/>
          <dgm:bulletEnabled val="1"/>
        </dgm:presLayoutVars>
      </dgm:prSet>
      <dgm:spPr/>
      <dgm:t>
        <a:bodyPr/>
        <a:lstStyle/>
        <a:p>
          <a:endParaRPr lang="es-ES"/>
        </a:p>
      </dgm:t>
    </dgm:pt>
    <dgm:pt modelId="{9A6E341C-0DEA-46F0-A8A1-8D6DDAB418D0}" type="pres">
      <dgm:prSet presAssocID="{95B93C5D-DE10-4B0E-8E40-A0873D9D1040}" presName="descendantText" presStyleLbl="alignAccFollowNode1" presStyleIdx="0" presStyleCnt="3">
        <dgm:presLayoutVars>
          <dgm:bulletEnabled val="1"/>
        </dgm:presLayoutVars>
      </dgm:prSet>
      <dgm:spPr/>
      <dgm:t>
        <a:bodyPr/>
        <a:lstStyle/>
        <a:p>
          <a:endParaRPr lang="es-ES"/>
        </a:p>
      </dgm:t>
    </dgm:pt>
    <dgm:pt modelId="{2225D809-ED0A-4222-BD24-A7D5622BC08C}" type="pres">
      <dgm:prSet presAssocID="{9AA92447-069F-4A0F-878C-0F6F5763A1EA}" presName="sp" presStyleCnt="0"/>
      <dgm:spPr/>
      <dgm:t>
        <a:bodyPr/>
        <a:lstStyle/>
        <a:p>
          <a:endParaRPr lang="es-EC"/>
        </a:p>
      </dgm:t>
    </dgm:pt>
    <dgm:pt modelId="{AB2ECA46-2D59-474C-8FE6-FE291D1295B8}" type="pres">
      <dgm:prSet presAssocID="{C0E9D39D-9FC3-4D57-8079-2D13C0C7FFDD}" presName="linNode" presStyleCnt="0"/>
      <dgm:spPr/>
      <dgm:t>
        <a:bodyPr/>
        <a:lstStyle/>
        <a:p>
          <a:endParaRPr lang="es-EC"/>
        </a:p>
      </dgm:t>
    </dgm:pt>
    <dgm:pt modelId="{9DC81B69-C6BB-446E-AD13-EAD4D37686E7}" type="pres">
      <dgm:prSet presAssocID="{C0E9D39D-9FC3-4D57-8079-2D13C0C7FFDD}" presName="parentText" presStyleLbl="node1" presStyleIdx="1" presStyleCnt="3">
        <dgm:presLayoutVars>
          <dgm:chMax val="1"/>
          <dgm:bulletEnabled val="1"/>
        </dgm:presLayoutVars>
      </dgm:prSet>
      <dgm:spPr/>
      <dgm:t>
        <a:bodyPr/>
        <a:lstStyle/>
        <a:p>
          <a:endParaRPr lang="es-ES"/>
        </a:p>
      </dgm:t>
    </dgm:pt>
    <dgm:pt modelId="{6290336A-0B28-4EA4-A6C7-7F11E88C57FB}" type="pres">
      <dgm:prSet presAssocID="{C0E9D39D-9FC3-4D57-8079-2D13C0C7FFDD}" presName="descendantText" presStyleLbl="alignAccFollowNode1" presStyleIdx="1" presStyleCnt="3">
        <dgm:presLayoutVars>
          <dgm:bulletEnabled val="1"/>
        </dgm:presLayoutVars>
      </dgm:prSet>
      <dgm:spPr/>
      <dgm:t>
        <a:bodyPr/>
        <a:lstStyle/>
        <a:p>
          <a:endParaRPr lang="es-ES"/>
        </a:p>
      </dgm:t>
    </dgm:pt>
    <dgm:pt modelId="{F5D083C4-5F69-4FB0-B007-617F3C607A7E}" type="pres">
      <dgm:prSet presAssocID="{3826C450-908D-43C2-8D5B-34639FFE2A76}" presName="sp" presStyleCnt="0"/>
      <dgm:spPr/>
      <dgm:t>
        <a:bodyPr/>
        <a:lstStyle/>
        <a:p>
          <a:endParaRPr lang="es-EC"/>
        </a:p>
      </dgm:t>
    </dgm:pt>
    <dgm:pt modelId="{4ABBD6E9-1295-4EA6-B874-4D0954A5300F}" type="pres">
      <dgm:prSet presAssocID="{9C3A7809-7CAF-40CB-978E-60712A553BDA}" presName="linNode" presStyleCnt="0"/>
      <dgm:spPr/>
      <dgm:t>
        <a:bodyPr/>
        <a:lstStyle/>
        <a:p>
          <a:endParaRPr lang="es-EC"/>
        </a:p>
      </dgm:t>
    </dgm:pt>
    <dgm:pt modelId="{DB64F7F7-00E7-4025-B7BA-1A24ABFDC755}" type="pres">
      <dgm:prSet presAssocID="{9C3A7809-7CAF-40CB-978E-60712A553BDA}" presName="parentText" presStyleLbl="node1" presStyleIdx="2" presStyleCnt="3" custLinFactNeighborY="1325">
        <dgm:presLayoutVars>
          <dgm:chMax val="1"/>
          <dgm:bulletEnabled val="1"/>
        </dgm:presLayoutVars>
      </dgm:prSet>
      <dgm:spPr/>
      <dgm:t>
        <a:bodyPr/>
        <a:lstStyle/>
        <a:p>
          <a:endParaRPr lang="es-ES"/>
        </a:p>
      </dgm:t>
    </dgm:pt>
    <dgm:pt modelId="{B97FFF18-7F1E-4B62-8B99-C526EDB5FD60}" type="pres">
      <dgm:prSet presAssocID="{9C3A7809-7CAF-40CB-978E-60712A553BDA}" presName="descendantText" presStyleLbl="alignAccFollowNode1" presStyleIdx="2" presStyleCnt="3">
        <dgm:presLayoutVars>
          <dgm:bulletEnabled val="1"/>
        </dgm:presLayoutVars>
      </dgm:prSet>
      <dgm:spPr/>
      <dgm:t>
        <a:bodyPr/>
        <a:lstStyle/>
        <a:p>
          <a:endParaRPr lang="es-ES"/>
        </a:p>
      </dgm:t>
    </dgm:pt>
  </dgm:ptLst>
  <dgm:cxnLst>
    <dgm:cxn modelId="{D54BEA25-35FA-4B49-AD9B-DC9E6EE72677}" srcId="{17192F76-CEBD-48E8-8640-6FB7696CD082}" destId="{9C3A7809-7CAF-40CB-978E-60712A553BDA}" srcOrd="2" destOrd="0" parTransId="{C9FC1AC4-32CC-44E8-847C-AC9E7F73446E}" sibTransId="{D8F2108B-8CF3-471E-9273-50A1CA9387B3}"/>
    <dgm:cxn modelId="{5683E8E0-E14C-4011-86A1-721208FFC8A9}" type="presOf" srcId="{C0E9D39D-9FC3-4D57-8079-2D13C0C7FFDD}" destId="{9DC81B69-C6BB-446E-AD13-EAD4D37686E7}" srcOrd="0" destOrd="0" presId="urn:microsoft.com/office/officeart/2005/8/layout/vList5"/>
    <dgm:cxn modelId="{89ED7E4F-DA9D-447F-BDC0-E9BB19AF1983}" type="presOf" srcId="{CD301A3F-B688-4FAF-A088-B1F49F45F550}" destId="{9A6E341C-0DEA-46F0-A8A1-8D6DDAB418D0}" srcOrd="0" destOrd="0" presId="urn:microsoft.com/office/officeart/2005/8/layout/vList5"/>
    <dgm:cxn modelId="{A925F8E5-CD16-4885-B4AB-9B3526B69783}" srcId="{95B93C5D-DE10-4B0E-8E40-A0873D9D1040}" destId="{CD301A3F-B688-4FAF-A088-B1F49F45F550}" srcOrd="0" destOrd="0" parTransId="{AB626C15-4A29-4D02-B96B-E2F1F9D21FFF}" sibTransId="{97D8A6A9-DC3B-4207-BE71-F256ECDC20CF}"/>
    <dgm:cxn modelId="{7EFBFC92-1823-4349-8C81-964073BF5913}" type="presOf" srcId="{17192F76-CEBD-48E8-8640-6FB7696CD082}" destId="{BCFCF59D-1360-4CB8-B6C6-F3050AE8B6C8}" srcOrd="0" destOrd="0" presId="urn:microsoft.com/office/officeart/2005/8/layout/vList5"/>
    <dgm:cxn modelId="{2CE3BCC8-B7C2-47FD-86F7-C0F9E5079B03}" srcId="{17192F76-CEBD-48E8-8640-6FB7696CD082}" destId="{C0E9D39D-9FC3-4D57-8079-2D13C0C7FFDD}" srcOrd="1" destOrd="0" parTransId="{9541D4F3-779B-4B16-B998-30EDFF49D218}" sibTransId="{3826C450-908D-43C2-8D5B-34639FFE2A76}"/>
    <dgm:cxn modelId="{E898E590-9EA7-4526-942B-7A673306213B}" srcId="{C0E9D39D-9FC3-4D57-8079-2D13C0C7FFDD}" destId="{CFDB17D7-8DC6-4A26-BEF0-98EBF7EAE19A}" srcOrd="0" destOrd="0" parTransId="{A40278EF-04B1-4A9D-A937-6D3C1359569D}" sibTransId="{507F1AAB-99EF-4FC8-A02C-570BD8A3A23F}"/>
    <dgm:cxn modelId="{92B0D283-271F-42BB-BC36-CFFD85A30240}" type="presOf" srcId="{62AC19A0-2624-4815-96AD-E2537A08D793}" destId="{B97FFF18-7F1E-4B62-8B99-C526EDB5FD60}" srcOrd="0" destOrd="0" presId="urn:microsoft.com/office/officeart/2005/8/layout/vList5"/>
    <dgm:cxn modelId="{7C02B8BA-8A24-4C9E-B329-64FF10846C07}" type="presOf" srcId="{9C3A7809-7CAF-40CB-978E-60712A553BDA}" destId="{DB64F7F7-00E7-4025-B7BA-1A24ABFDC755}" srcOrd="0" destOrd="0" presId="urn:microsoft.com/office/officeart/2005/8/layout/vList5"/>
    <dgm:cxn modelId="{E8E2EBBD-D333-49C8-875D-2908FA255A3D}" srcId="{17192F76-CEBD-48E8-8640-6FB7696CD082}" destId="{95B93C5D-DE10-4B0E-8E40-A0873D9D1040}" srcOrd="0" destOrd="0" parTransId="{F4E92F5B-E06A-465B-B216-476E9BB3F61C}" sibTransId="{9AA92447-069F-4A0F-878C-0F6F5763A1EA}"/>
    <dgm:cxn modelId="{4BA28458-BD7B-4D64-BACC-075BA0921749}" srcId="{9C3A7809-7CAF-40CB-978E-60712A553BDA}" destId="{62AC19A0-2624-4815-96AD-E2537A08D793}" srcOrd="0" destOrd="0" parTransId="{C800F164-EEDB-4DE1-9FAC-9AAD9EABD600}" sibTransId="{97F61156-3886-4E78-84FC-3A690432A162}"/>
    <dgm:cxn modelId="{48FC495D-5DCB-4F36-9BE0-930F50F657CC}" type="presOf" srcId="{95B93C5D-DE10-4B0E-8E40-A0873D9D1040}" destId="{CB5B0CDF-6D6B-4ED0-9DFF-355F8D936DF1}" srcOrd="0" destOrd="0" presId="urn:microsoft.com/office/officeart/2005/8/layout/vList5"/>
    <dgm:cxn modelId="{F49B9D36-325E-485E-B343-3E48C53CBF29}" type="presOf" srcId="{CFDB17D7-8DC6-4A26-BEF0-98EBF7EAE19A}" destId="{6290336A-0B28-4EA4-A6C7-7F11E88C57FB}" srcOrd="0" destOrd="0" presId="urn:microsoft.com/office/officeart/2005/8/layout/vList5"/>
    <dgm:cxn modelId="{AE54A51B-040E-4A79-9F6C-81EEAA362269}" type="presParOf" srcId="{BCFCF59D-1360-4CB8-B6C6-F3050AE8B6C8}" destId="{D2D6BB2A-1835-4903-B01A-FF3120BA6801}" srcOrd="0" destOrd="0" presId="urn:microsoft.com/office/officeart/2005/8/layout/vList5"/>
    <dgm:cxn modelId="{351254F1-DC38-431B-9CC7-48423224C0A9}" type="presParOf" srcId="{D2D6BB2A-1835-4903-B01A-FF3120BA6801}" destId="{CB5B0CDF-6D6B-4ED0-9DFF-355F8D936DF1}" srcOrd="0" destOrd="0" presId="urn:microsoft.com/office/officeart/2005/8/layout/vList5"/>
    <dgm:cxn modelId="{0260C745-CFF8-4372-AC4E-53866309F02B}" type="presParOf" srcId="{D2D6BB2A-1835-4903-B01A-FF3120BA6801}" destId="{9A6E341C-0DEA-46F0-A8A1-8D6DDAB418D0}" srcOrd="1" destOrd="0" presId="urn:microsoft.com/office/officeart/2005/8/layout/vList5"/>
    <dgm:cxn modelId="{EFA19596-441F-467B-87B5-704DA63EC488}" type="presParOf" srcId="{BCFCF59D-1360-4CB8-B6C6-F3050AE8B6C8}" destId="{2225D809-ED0A-4222-BD24-A7D5622BC08C}" srcOrd="1" destOrd="0" presId="urn:microsoft.com/office/officeart/2005/8/layout/vList5"/>
    <dgm:cxn modelId="{40A25CB5-4530-4FC1-8BC0-51F200746F1C}" type="presParOf" srcId="{BCFCF59D-1360-4CB8-B6C6-F3050AE8B6C8}" destId="{AB2ECA46-2D59-474C-8FE6-FE291D1295B8}" srcOrd="2" destOrd="0" presId="urn:microsoft.com/office/officeart/2005/8/layout/vList5"/>
    <dgm:cxn modelId="{D2CC0F82-6599-418E-86D7-BF197B1F01E8}" type="presParOf" srcId="{AB2ECA46-2D59-474C-8FE6-FE291D1295B8}" destId="{9DC81B69-C6BB-446E-AD13-EAD4D37686E7}" srcOrd="0" destOrd="0" presId="urn:microsoft.com/office/officeart/2005/8/layout/vList5"/>
    <dgm:cxn modelId="{47B948B9-468B-43F2-AFEA-766AB0581EBD}" type="presParOf" srcId="{AB2ECA46-2D59-474C-8FE6-FE291D1295B8}" destId="{6290336A-0B28-4EA4-A6C7-7F11E88C57FB}" srcOrd="1" destOrd="0" presId="urn:microsoft.com/office/officeart/2005/8/layout/vList5"/>
    <dgm:cxn modelId="{DB5D93D3-C7C2-4563-AD22-E2DCFB7F2945}" type="presParOf" srcId="{BCFCF59D-1360-4CB8-B6C6-F3050AE8B6C8}" destId="{F5D083C4-5F69-4FB0-B007-617F3C607A7E}" srcOrd="3" destOrd="0" presId="urn:microsoft.com/office/officeart/2005/8/layout/vList5"/>
    <dgm:cxn modelId="{8E8C342D-57C0-42E5-BE3B-BDC6B00FC050}" type="presParOf" srcId="{BCFCF59D-1360-4CB8-B6C6-F3050AE8B6C8}" destId="{4ABBD6E9-1295-4EA6-B874-4D0954A5300F}" srcOrd="4" destOrd="0" presId="urn:microsoft.com/office/officeart/2005/8/layout/vList5"/>
    <dgm:cxn modelId="{3097ABBA-8E7B-40AB-AD69-46A9BBE1438B}" type="presParOf" srcId="{4ABBD6E9-1295-4EA6-B874-4D0954A5300F}" destId="{DB64F7F7-00E7-4025-B7BA-1A24ABFDC755}" srcOrd="0" destOrd="0" presId="urn:microsoft.com/office/officeart/2005/8/layout/vList5"/>
    <dgm:cxn modelId="{B616053B-FC69-4E42-A6A9-36985870ADB8}" type="presParOf" srcId="{4ABBD6E9-1295-4EA6-B874-4D0954A5300F}" destId="{B97FFF18-7F1E-4B62-8B99-C526EDB5FD60}" srcOrd="1" destOrd="0" presId="urn:microsoft.com/office/officeart/2005/8/layout/vList5"/>
  </dgm:cxnLst>
  <dgm:bg>
    <a:noFill/>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9FD67-BA7B-49E2-8C7F-958007D0C249}">
      <dsp:nvSpPr>
        <dsp:cNvPr id="0" name=""/>
        <dsp:cNvSpPr/>
      </dsp:nvSpPr>
      <dsp:spPr>
        <a:xfrm>
          <a:off x="3060501" y="1782643"/>
          <a:ext cx="1270396" cy="1270396"/>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ES" sz="3100" kern="1200" dirty="0" smtClean="0"/>
            <a:t>ERP</a:t>
          </a:r>
          <a:endParaRPr lang="es-ES" sz="3100" kern="1200" dirty="0"/>
        </a:p>
      </dsp:txBody>
      <dsp:txXfrm>
        <a:off x="3246546" y="1968688"/>
        <a:ext cx="898306" cy="898306"/>
      </dsp:txXfrm>
    </dsp:sp>
    <dsp:sp modelId="{E86F955C-DF4D-42B1-9E14-9952963AA25F}">
      <dsp:nvSpPr>
        <dsp:cNvPr id="0" name=""/>
        <dsp:cNvSpPr/>
      </dsp:nvSpPr>
      <dsp:spPr>
        <a:xfrm rot="16200000">
          <a:off x="3440971" y="1319687"/>
          <a:ext cx="509456" cy="431934"/>
        </a:xfrm>
        <a:prstGeom prst="leftRightArrow">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505761" y="1470864"/>
        <a:ext cx="379876" cy="259160"/>
      </dsp:txXfrm>
    </dsp:sp>
    <dsp:sp modelId="{B90ABF11-ECC4-4931-875F-022D5D17E0C0}">
      <dsp:nvSpPr>
        <dsp:cNvPr id="0" name=""/>
        <dsp:cNvSpPr/>
      </dsp:nvSpPr>
      <dsp:spPr>
        <a:xfrm>
          <a:off x="3060501" y="2991"/>
          <a:ext cx="1270396" cy="1270396"/>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VENTAS</a:t>
          </a:r>
          <a:endParaRPr lang="es-ES" sz="1100" kern="1200" dirty="0"/>
        </a:p>
      </dsp:txBody>
      <dsp:txXfrm>
        <a:off x="3246546" y="189036"/>
        <a:ext cx="898306" cy="898306"/>
      </dsp:txXfrm>
    </dsp:sp>
    <dsp:sp modelId="{42D7548C-8B3F-41AC-947B-EB053E2BF9D1}">
      <dsp:nvSpPr>
        <dsp:cNvPr id="0" name=""/>
        <dsp:cNvSpPr/>
      </dsp:nvSpPr>
      <dsp:spPr>
        <a:xfrm rot="20520000">
          <a:off x="4279981" y="1929263"/>
          <a:ext cx="509456" cy="431934"/>
        </a:xfrm>
        <a:prstGeom prst="leftRightArrow">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283152" y="2035671"/>
        <a:ext cx="379876" cy="259160"/>
      </dsp:txXfrm>
    </dsp:sp>
    <dsp:sp modelId="{002A6A9B-989D-47BA-ADC3-074735344A65}">
      <dsp:nvSpPr>
        <dsp:cNvPr id="0" name=""/>
        <dsp:cNvSpPr/>
      </dsp:nvSpPr>
      <dsp:spPr>
        <a:xfrm>
          <a:off x="4753050" y="1232701"/>
          <a:ext cx="1270396" cy="1270396"/>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COMPRAS</a:t>
          </a:r>
          <a:endParaRPr lang="es-ES" sz="1100" kern="1200" dirty="0"/>
        </a:p>
      </dsp:txBody>
      <dsp:txXfrm>
        <a:off x="4939095" y="1418746"/>
        <a:ext cx="898306" cy="898306"/>
      </dsp:txXfrm>
    </dsp:sp>
    <dsp:sp modelId="{82DB1440-7059-4FC1-ABF4-28F76FCE5309}">
      <dsp:nvSpPr>
        <dsp:cNvPr id="0" name=""/>
        <dsp:cNvSpPr/>
      </dsp:nvSpPr>
      <dsp:spPr>
        <a:xfrm rot="3240000">
          <a:off x="3959508" y="2915578"/>
          <a:ext cx="509456" cy="431934"/>
        </a:xfrm>
        <a:prstGeom prst="leftRightArrow">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986215" y="2949549"/>
        <a:ext cx="379876" cy="259160"/>
      </dsp:txXfrm>
    </dsp:sp>
    <dsp:sp modelId="{E941AF96-F30C-4206-A405-3A35EE89AD2E}">
      <dsp:nvSpPr>
        <dsp:cNvPr id="0" name=""/>
        <dsp:cNvSpPr/>
      </dsp:nvSpPr>
      <dsp:spPr>
        <a:xfrm>
          <a:off x="4106554" y="3222412"/>
          <a:ext cx="1270396" cy="1270396"/>
        </a:xfrm>
        <a:prstGeom prst="ellips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PRODUCCION</a:t>
          </a:r>
          <a:endParaRPr lang="es-ES" sz="1050" kern="1200" dirty="0"/>
        </a:p>
      </dsp:txBody>
      <dsp:txXfrm>
        <a:off x="4292599" y="3408457"/>
        <a:ext cx="898306" cy="898306"/>
      </dsp:txXfrm>
    </dsp:sp>
    <dsp:sp modelId="{D69B0254-5549-471F-AF7A-2B333407BCD3}">
      <dsp:nvSpPr>
        <dsp:cNvPr id="0" name=""/>
        <dsp:cNvSpPr/>
      </dsp:nvSpPr>
      <dsp:spPr>
        <a:xfrm rot="7560000">
          <a:off x="2922435" y="2915578"/>
          <a:ext cx="509456" cy="431934"/>
        </a:xfrm>
        <a:prstGeom prst="leftRightArrow">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10800000">
        <a:off x="3025308" y="2949549"/>
        <a:ext cx="379876" cy="259160"/>
      </dsp:txXfrm>
    </dsp:sp>
    <dsp:sp modelId="{347065CE-D6F7-4D2E-A21A-CBBECBE570D3}">
      <dsp:nvSpPr>
        <dsp:cNvPr id="0" name=""/>
        <dsp:cNvSpPr/>
      </dsp:nvSpPr>
      <dsp:spPr>
        <a:xfrm>
          <a:off x="2014448" y="3222412"/>
          <a:ext cx="1270396" cy="1270396"/>
        </a:xfrm>
        <a:prstGeom prst="ellips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GESTION DE INVENTARIO</a:t>
          </a:r>
          <a:endParaRPr lang="es-ES" sz="1100" kern="1200" dirty="0"/>
        </a:p>
      </dsp:txBody>
      <dsp:txXfrm>
        <a:off x="2200493" y="3408457"/>
        <a:ext cx="898306" cy="898306"/>
      </dsp:txXfrm>
    </dsp:sp>
    <dsp:sp modelId="{C369EF6D-CBDA-477F-AFD2-E4A46F378C58}">
      <dsp:nvSpPr>
        <dsp:cNvPr id="0" name=""/>
        <dsp:cNvSpPr/>
      </dsp:nvSpPr>
      <dsp:spPr>
        <a:xfrm rot="11880000">
          <a:off x="2601961" y="1929263"/>
          <a:ext cx="509456" cy="431934"/>
        </a:xfrm>
        <a:prstGeom prst="leftRightArrow">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10800000">
        <a:off x="2728370" y="2035671"/>
        <a:ext cx="379876" cy="259160"/>
      </dsp:txXfrm>
    </dsp:sp>
    <dsp:sp modelId="{DE7F2886-7FC7-47AB-BEEB-E7E994BCB310}">
      <dsp:nvSpPr>
        <dsp:cNvPr id="0" name=""/>
        <dsp:cNvSpPr/>
      </dsp:nvSpPr>
      <dsp:spPr>
        <a:xfrm>
          <a:off x="1367952" y="1232701"/>
          <a:ext cx="1270396" cy="1270396"/>
        </a:xfrm>
        <a:prstGeom prst="ellipse">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RECURSOS HUMANOS</a:t>
          </a:r>
          <a:endParaRPr lang="es-ES" sz="1100" kern="1200" dirty="0"/>
        </a:p>
      </dsp:txBody>
      <dsp:txXfrm>
        <a:off x="1553997" y="1418746"/>
        <a:ext cx="898306" cy="898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E341C-0DEA-46F0-A8A1-8D6DDAB418D0}">
      <dsp:nvSpPr>
        <dsp:cNvPr id="0" name=""/>
        <dsp:cNvSpPr/>
      </dsp:nvSpPr>
      <dsp:spPr>
        <a:xfrm rot="5400000">
          <a:off x="2188071" y="-714263"/>
          <a:ext cx="805457" cy="2438400"/>
        </a:xfrm>
        <a:prstGeom prst="round2Same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Alice Enterprise </a:t>
          </a:r>
          <a:r>
            <a:rPr lang="es-ES" sz="1500" kern="1200" dirty="0" err="1" smtClean="0"/>
            <a:t>Solution</a:t>
          </a:r>
          <a:endParaRPr lang="es-ES" sz="1500" kern="1200" dirty="0"/>
        </a:p>
      </dsp:txBody>
      <dsp:txXfrm rot="-5400000">
        <a:off x="1371600" y="141527"/>
        <a:ext cx="2399081" cy="726819"/>
      </dsp:txXfrm>
    </dsp:sp>
    <dsp:sp modelId="{CB5B0CDF-6D6B-4ED0-9DFF-355F8D936DF1}">
      <dsp:nvSpPr>
        <dsp:cNvPr id="0" name=""/>
        <dsp:cNvSpPr/>
      </dsp:nvSpPr>
      <dsp:spPr>
        <a:xfrm>
          <a:off x="0" y="1525"/>
          <a:ext cx="1371600" cy="100682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OMTECH</a:t>
          </a:r>
          <a:endParaRPr lang="es-ES" sz="1300" kern="1200" dirty="0"/>
        </a:p>
      </dsp:txBody>
      <dsp:txXfrm>
        <a:off x="49149" y="50674"/>
        <a:ext cx="1273302" cy="908524"/>
      </dsp:txXfrm>
    </dsp:sp>
    <dsp:sp modelId="{6290336A-0B28-4EA4-A6C7-7F11E88C57FB}">
      <dsp:nvSpPr>
        <dsp:cNvPr id="0" name=""/>
        <dsp:cNvSpPr/>
      </dsp:nvSpPr>
      <dsp:spPr>
        <a:xfrm rot="5400000">
          <a:off x="2188071" y="342899"/>
          <a:ext cx="805457" cy="2438400"/>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PAC Enterprise </a:t>
          </a:r>
          <a:r>
            <a:rPr lang="es-ES" sz="1500" kern="1200" dirty="0" err="1" smtClean="0"/>
            <a:t>Solution</a:t>
          </a:r>
          <a:endParaRPr lang="es-ES" sz="1500" kern="1200" dirty="0"/>
        </a:p>
      </dsp:txBody>
      <dsp:txXfrm rot="-5400000">
        <a:off x="1371600" y="1198690"/>
        <a:ext cx="2399081" cy="726819"/>
      </dsp:txXfrm>
    </dsp:sp>
    <dsp:sp modelId="{9DC81B69-C6BB-446E-AD13-EAD4D37686E7}">
      <dsp:nvSpPr>
        <dsp:cNvPr id="0" name=""/>
        <dsp:cNvSpPr/>
      </dsp:nvSpPr>
      <dsp:spPr>
        <a:xfrm>
          <a:off x="0" y="1058688"/>
          <a:ext cx="1371600" cy="100682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PROVEDATOS</a:t>
          </a:r>
          <a:endParaRPr lang="es-ES" sz="1300" kern="1200" dirty="0"/>
        </a:p>
      </dsp:txBody>
      <dsp:txXfrm>
        <a:off x="49149" y="1107837"/>
        <a:ext cx="1273302" cy="908524"/>
      </dsp:txXfrm>
    </dsp:sp>
    <dsp:sp modelId="{B97FFF18-7F1E-4B62-8B99-C526EDB5FD60}">
      <dsp:nvSpPr>
        <dsp:cNvPr id="0" name=""/>
        <dsp:cNvSpPr/>
      </dsp:nvSpPr>
      <dsp:spPr>
        <a:xfrm rot="5400000">
          <a:off x="2188071" y="1400063"/>
          <a:ext cx="805457" cy="2438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err="1" smtClean="0"/>
            <a:t>OpenERP</a:t>
          </a:r>
          <a:endParaRPr lang="es-ES" sz="1500" kern="1200" dirty="0"/>
        </a:p>
        <a:p>
          <a:pPr marL="114300" lvl="1" indent="-114300" algn="l" defTabSz="666750">
            <a:lnSpc>
              <a:spcPct val="90000"/>
            </a:lnSpc>
            <a:spcBef>
              <a:spcPct val="0"/>
            </a:spcBef>
            <a:spcAft>
              <a:spcPct val="15000"/>
            </a:spcAft>
            <a:buChar char="••"/>
          </a:pPr>
          <a:r>
            <a:rPr lang="es-ES" sz="1500" kern="1200" dirty="0" err="1" smtClean="0"/>
            <a:t>Open.Flexis</a:t>
          </a:r>
          <a:endParaRPr lang="es-ES" sz="1500" kern="1200" dirty="0"/>
        </a:p>
        <a:p>
          <a:pPr marL="114300" lvl="1" indent="-114300" algn="l" defTabSz="666750">
            <a:lnSpc>
              <a:spcPct val="90000"/>
            </a:lnSpc>
            <a:spcBef>
              <a:spcPct val="0"/>
            </a:spcBef>
            <a:spcAft>
              <a:spcPct val="15000"/>
            </a:spcAft>
            <a:buChar char="••"/>
          </a:pPr>
          <a:r>
            <a:rPr lang="es-ES" sz="1500" kern="1200" dirty="0" err="1" smtClean="0"/>
            <a:t>Adempiere</a:t>
          </a:r>
          <a:endParaRPr lang="es-ES" sz="1500" kern="1200" dirty="0"/>
        </a:p>
      </dsp:txBody>
      <dsp:txXfrm rot="-5400000">
        <a:off x="1371600" y="2255854"/>
        <a:ext cx="2399081" cy="726819"/>
      </dsp:txXfrm>
    </dsp:sp>
    <dsp:sp modelId="{DB64F7F7-00E7-4025-B7BA-1A24ABFDC755}">
      <dsp:nvSpPr>
        <dsp:cNvPr id="0" name=""/>
        <dsp:cNvSpPr/>
      </dsp:nvSpPr>
      <dsp:spPr>
        <a:xfrm>
          <a:off x="0" y="2117377"/>
          <a:ext cx="1371600" cy="1006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OPEN</a:t>
          </a:r>
          <a:endParaRPr lang="es-ES" sz="1300" kern="1200" dirty="0"/>
        </a:p>
      </dsp:txBody>
      <dsp:txXfrm>
        <a:off x="49149" y="2166526"/>
        <a:ext cx="1273302" cy="9085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latin typeface="Segoe" pitchFamily="34" charset="0"/>
              </a:rPr>
              <a:t>Pablo Campos</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C3F5198-D814-4F07-A84F-942E63C84983}" type="datetimeFigureOut">
              <a:rPr lang="en-US" smtClean="0">
                <a:latin typeface="Segoe" pitchFamily="34" charset="0"/>
              </a:rPr>
              <a:pPr/>
              <a:t>4/27/2012</a:t>
            </a:fld>
            <a:endParaRPr lang="en-US" dirty="0">
              <a:latin typeface="Segoe" pitchFamily="34" charset="0"/>
            </a:endParaRPr>
          </a:p>
        </p:txBody>
      </p:sp>
      <p:sp>
        <p:nvSpPr>
          <p:cNvPr id="6" name="Footer Placeholder 3"/>
          <p:cNvSpPr>
            <a:spLocks noGrp="1"/>
          </p:cNvSpPr>
          <p:nvPr>
            <p:ph type="ftr" sz="quarter" idx="2"/>
          </p:nvPr>
        </p:nvSpPr>
        <p:spPr>
          <a:xfrm>
            <a:off x="0" y="9119474"/>
            <a:ext cx="6664960" cy="480060"/>
          </a:xfrm>
          <a:prstGeom prst="rect">
            <a:avLst/>
          </a:prstGeom>
        </p:spPr>
        <p:txBody>
          <a:bodyPr vert="horz" lIns="96661" tIns="48331" rIns="96661" bIns="48331" rtlCol="0" anchor="b"/>
          <a:lstStyle>
            <a:lvl1pPr algn="l">
              <a:defRPr sz="1300"/>
            </a:lvl1pPr>
          </a:lstStyle>
          <a:p>
            <a:r>
              <a:rPr lang="en-US" sz="500" dirty="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p:txBody>
      </p:sp>
      <p:sp>
        <p:nvSpPr>
          <p:cNvPr id="7" name="Slide Number Placeholder 4"/>
          <p:cNvSpPr>
            <a:spLocks noGrp="1"/>
          </p:cNvSpPr>
          <p:nvPr>
            <p:ph type="sldNum" sz="quarter" idx="3"/>
          </p:nvPr>
        </p:nvSpPr>
        <p:spPr>
          <a:xfrm>
            <a:off x="6664960" y="9119474"/>
            <a:ext cx="648547" cy="480060"/>
          </a:xfrm>
          <a:prstGeom prst="rect">
            <a:avLst/>
          </a:prstGeom>
        </p:spPr>
        <p:txBody>
          <a:bodyPr vert="horz" lIns="96661" tIns="48331" rIns="96661" bIns="48331" rtlCol="0" anchor="b"/>
          <a:lstStyle>
            <a:lvl1pPr algn="r">
              <a:defRPr sz="1300"/>
            </a:lvl1pPr>
          </a:lstStyle>
          <a:p>
            <a:fld id="{8980CB99-47E3-46F4-AAEB-3919FBEFC014}" type="slidenum">
              <a:rPr lang="en-US" smtClean="0">
                <a:latin typeface="Segoe" pitchFamily="34" charset="0"/>
              </a:rPr>
              <a:pPr/>
              <a:t>‹Nº›</a:t>
            </a:fld>
            <a:endParaRPr lang="en-US">
              <a:latin typeface="Segoe" pitchFamily="34" charset="0"/>
            </a:endParaRPr>
          </a:p>
        </p:txBody>
      </p:sp>
    </p:spTree>
    <p:extLst>
      <p:ext uri="{BB962C8B-B14F-4D97-AF65-F5344CB8AC3E}">
        <p14:creationId xmlns="" xmlns:p14="http://schemas.microsoft.com/office/powerpoint/2010/main" val="146400257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Segoe" pitchFamily="34" charset="0"/>
              </a:defRPr>
            </a:lvl1pPr>
          </a:lstStyle>
          <a:p>
            <a:r>
              <a:rPr lang="en-US" smtClean="0"/>
              <a:t>Pablo Campos</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Segoe" pitchFamily="34" charset="0"/>
              </a:defRPr>
            </a:lvl1pPr>
          </a:lstStyle>
          <a:p>
            <a:fld id="{7C3FBCD4-166E-446F-AF18-7D4A0CF9AEF6}" type="datetimeFigureOut">
              <a:rPr lang="en-US" smtClean="0"/>
              <a:pPr/>
              <a:t>4/27/2012</a:t>
            </a:fld>
            <a:endParaRPr lang="en-US" dirty="0"/>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3"/>
          <p:cNvSpPr>
            <a:spLocks noGrp="1"/>
          </p:cNvSpPr>
          <p:nvPr>
            <p:ph type="ftr" sz="quarter" idx="4"/>
          </p:nvPr>
        </p:nvSpPr>
        <p:spPr>
          <a:xfrm>
            <a:off x="0" y="9119474"/>
            <a:ext cx="6664960" cy="480060"/>
          </a:xfrm>
          <a:prstGeom prst="rect">
            <a:avLst/>
          </a:prstGeom>
        </p:spPr>
        <p:txBody>
          <a:bodyPr vert="horz" lIns="96661" tIns="48331" rIns="96661" bIns="48331" rtlCol="0" anchor="b"/>
          <a:lstStyle>
            <a:lvl1pPr algn="l">
              <a:defRPr sz="13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9" name="Slide Number Placeholder 4"/>
          <p:cNvSpPr>
            <a:spLocks noGrp="1"/>
          </p:cNvSpPr>
          <p:nvPr>
            <p:ph type="sldNum" sz="quarter" idx="5"/>
          </p:nvPr>
        </p:nvSpPr>
        <p:spPr>
          <a:xfrm>
            <a:off x="6664960" y="9119474"/>
            <a:ext cx="648547" cy="480060"/>
          </a:xfrm>
          <a:prstGeom prst="rect">
            <a:avLst/>
          </a:prstGeom>
        </p:spPr>
        <p:txBody>
          <a:bodyPr vert="horz" lIns="96661" tIns="48331" rIns="96661" bIns="48331" rtlCol="0" anchor="b"/>
          <a:lstStyle>
            <a:lvl1pPr algn="r">
              <a:defRPr sz="1300"/>
            </a:lvl1pPr>
          </a:lstStyle>
          <a:p>
            <a:fld id="{8980CB99-47E3-46F4-AAEB-3919FBEFC014}" type="slidenum">
              <a:rPr lang="en-US" smtClean="0">
                <a:latin typeface="Segoe" pitchFamily="34" charset="0"/>
              </a:rPr>
              <a:pPr/>
              <a:t>‹Nº›</a:t>
            </a:fld>
            <a:endParaRPr lang="en-US">
              <a:latin typeface="Segoe" pitchFamily="34" charset="0"/>
            </a:endParaRPr>
          </a:p>
        </p:txBody>
      </p:sp>
    </p:spTree>
    <p:extLst>
      <p:ext uri="{BB962C8B-B14F-4D97-AF65-F5344CB8AC3E}">
        <p14:creationId xmlns="" xmlns:p14="http://schemas.microsoft.com/office/powerpoint/2010/main" val="1530063168"/>
      </p:ext>
    </p:extLst>
  </p:cSld>
  <p:clrMap bg1="lt1" tx1="dk1" bg2="lt2" tx2="dk2" accent1="accent1" accent2="accent2" accent3="accent3" accent4="accent4" accent5="accent5" accent6="accent6" hlink="hlink" folHlink="folHlink"/>
  <p:hf ftr="0"/>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a:t>
            </a:fld>
            <a:endParaRPr lang="en-US">
              <a:latin typeface="Segoe" pitchFamily="34" charset="0"/>
            </a:endParaRPr>
          </a:p>
        </p:txBody>
      </p:sp>
      <p:sp>
        <p:nvSpPr>
          <p:cNvPr id="5" name="4 Marcador de fecha"/>
          <p:cNvSpPr>
            <a:spLocks noGrp="1"/>
          </p:cNvSpPr>
          <p:nvPr>
            <p:ph type="dt" idx="11"/>
          </p:nvPr>
        </p:nvSpPr>
        <p:spPr/>
        <p:txBody>
          <a:bodyPr/>
          <a:lstStyle/>
          <a:p>
            <a:fld id="{57B0D708-491A-46FD-9C0F-0C7C7A661F80}"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281581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Pablo Campos</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4/27/2012 8:03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19</a:t>
            </a:fld>
            <a:endParaRPr lang="en-US">
              <a:latin typeface="Segoe" pitchFamily="34" charset="0"/>
            </a:endParaRPr>
          </a:p>
        </p:txBody>
      </p:sp>
      <p:sp>
        <p:nvSpPr>
          <p:cNvPr id="5" name="4 Marcador de fecha"/>
          <p:cNvSpPr>
            <a:spLocks noGrp="1"/>
          </p:cNvSpPr>
          <p:nvPr>
            <p:ph type="dt" idx="11"/>
          </p:nvPr>
        </p:nvSpPr>
        <p:spPr/>
        <p:txBody>
          <a:bodyPr/>
          <a:lstStyle/>
          <a:p>
            <a:fld id="{43DA837B-B88B-4344-A09D-788AC9805DC7}"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315449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587375"/>
            <a:ext cx="4754562" cy="3292475"/>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Pablo Campos</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4/27/2012 8:03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0FFD878-7425-44FB-AA95-7125CCEDC310}" type="slidenum">
              <a:rPr lang="en-US">
                <a:solidFill>
                  <a:prstClr val="black"/>
                </a:solidFill>
                <a:latin typeface="Calibri"/>
              </a:rPr>
              <a:pPr algn="r" rtl="0"/>
              <a:t>21</a:t>
            </a:fld>
            <a:endParaRPr lang="en-US" dirty="0">
              <a:solidFill>
                <a:prstClr val="black"/>
              </a:solidFill>
              <a:latin typeface="Calibri"/>
            </a:endParaRPr>
          </a:p>
        </p:txBody>
      </p:sp>
      <p:sp>
        <p:nvSpPr>
          <p:cNvPr id="5" name="4 Marcador de fecha"/>
          <p:cNvSpPr>
            <a:spLocks noGrp="1"/>
          </p:cNvSpPr>
          <p:nvPr>
            <p:ph type="dt" idx="11"/>
          </p:nvPr>
        </p:nvSpPr>
        <p:spPr/>
        <p:txBody>
          <a:bodyPr/>
          <a:lstStyle/>
          <a:p>
            <a:fld id="{4AE2D9D3-C91A-4593-95AB-0AF7393EDE0A}"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22</a:t>
            </a:fld>
            <a:endParaRPr lang="en-US">
              <a:latin typeface="Segoe" pitchFamily="34" charset="0"/>
            </a:endParaRPr>
          </a:p>
        </p:txBody>
      </p:sp>
      <p:sp>
        <p:nvSpPr>
          <p:cNvPr id="5" name="4 Marcador de fecha"/>
          <p:cNvSpPr>
            <a:spLocks noGrp="1"/>
          </p:cNvSpPr>
          <p:nvPr>
            <p:ph type="dt" idx="11"/>
          </p:nvPr>
        </p:nvSpPr>
        <p:spPr/>
        <p:txBody>
          <a:bodyPr/>
          <a:lstStyle/>
          <a:p>
            <a:fld id="{C2DBE763-1EA0-4622-A418-9F4E0C35008D}"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35601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Pablo Campos</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4/27/2012 8:03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2224"/>
          <p:cNvSpPr>
            <a:spLocks noGrp="1" noRot="1" noChangeAspect="1" noChangeArrowheads="1" noTextEdit="1"/>
          </p:cNvSpPr>
          <p:nvPr>
            <p:ph type="sldImg"/>
          </p:nvPr>
        </p:nvSpPr>
        <p:spPr>
          <a:noFill/>
          <a:ln cap="flat">
            <a:headEnd type="none" w="med" len="med"/>
            <a:tailEnd type="none" w="med" len="med"/>
          </a:ln>
        </p:spPr>
      </p:sp>
      <p:sp>
        <p:nvSpPr>
          <p:cNvPr id="113667" name="Rectangle 52225"/>
          <p:cNvSpPr>
            <a:spLocks noGrp="1" noChangeArrowheads="1"/>
          </p:cNvSpPr>
          <p:nvPr>
            <p:ph type="body" idx="1"/>
          </p:nvPr>
        </p:nvSpPr>
        <p:spPr>
          <a:xfrm>
            <a:off x="441961" y="3988832"/>
            <a:ext cx="6422813" cy="242374"/>
          </a:xfrm>
          <a:noFill/>
          <a:ln/>
        </p:spPr>
        <p:txBody>
          <a:bodyPr/>
          <a:lstStyle/>
          <a:p>
            <a:endParaRPr lang="en-US"/>
          </a:p>
        </p:txBody>
      </p:sp>
      <p:sp>
        <p:nvSpPr>
          <p:cNvPr id="2" name="1 Marcador de fecha"/>
          <p:cNvSpPr>
            <a:spLocks noGrp="1"/>
          </p:cNvSpPr>
          <p:nvPr>
            <p:ph type="dt" idx="10"/>
          </p:nvPr>
        </p:nvSpPr>
        <p:spPr/>
        <p:txBody>
          <a:bodyPr/>
          <a:lstStyle/>
          <a:p>
            <a:fld id="{F994ABAC-518E-41E8-95E0-07A26F63A8FD}" type="datetime1">
              <a:rPr lang="en-US" smtClean="0"/>
              <a:pPr/>
              <a:t>4/27/2012</a:t>
            </a:fld>
            <a:endParaRPr lang="en-US" dirty="0"/>
          </a:p>
        </p:txBody>
      </p:sp>
      <p:sp>
        <p:nvSpPr>
          <p:cNvPr id="3" name="2 Marcador de encabezado"/>
          <p:cNvSpPr>
            <a:spLocks noGrp="1"/>
          </p:cNvSpPr>
          <p:nvPr>
            <p:ph type="hdr" sz="quarter" idx="11"/>
          </p:nvPr>
        </p:nvSpPr>
        <p:spPr/>
        <p:txBody>
          <a:bodyPr/>
          <a:lstStyle/>
          <a:p>
            <a:r>
              <a:rPr lang="en-US" smtClean="0"/>
              <a:t>Pablo Campos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Pablo Campos</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4/27/2012 8:03 AM</a:t>
            </a:fld>
            <a:endParaRPr lang="en-US" dirty="0"/>
          </a:p>
        </p:txBody>
      </p:sp>
      <p:sp>
        <p:nvSpPr>
          <p:cNvPr id="7" name="Slide Number Placeholder 6"/>
          <p:cNvSpPr>
            <a:spLocks noGrp="1"/>
          </p:cNvSpPr>
          <p:nvPr>
            <p:ph type="sldNum" sz="quarter" idx="13"/>
          </p:nvPr>
        </p:nvSpPr>
        <p:spPr>
          <a:xfrm>
            <a:off x="6583680" y="9119474"/>
            <a:ext cx="729827" cy="480060"/>
          </a:xfrm>
          <a:prstGeom prst="rect">
            <a:avLst/>
          </a:prstGeom>
        </p:spPr>
        <p:txBody>
          <a:bodyPr/>
          <a:lstStyle/>
          <a:p>
            <a:fld id="{EC87E0CF-87F6-4B58-B8B8-DCAB2DAAF3CA}"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Pablo Campos</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4/27/2012 8:03 AM</a:t>
            </a:fld>
            <a:endParaRPr lang="en-US"/>
          </a:p>
        </p:txBody>
      </p:sp>
      <p:sp>
        <p:nvSpPr>
          <p:cNvPr id="7" name="Slide Number Placeholder 6"/>
          <p:cNvSpPr>
            <a:spLocks noGrp="1"/>
          </p:cNvSpPr>
          <p:nvPr>
            <p:ph type="sldNum" sz="quarter" idx="13"/>
          </p:nvPr>
        </p:nvSpPr>
        <p:spPr>
          <a:xfrm>
            <a:off x="6583680" y="9119474"/>
            <a:ext cx="729827" cy="480060"/>
          </a:xfrm>
          <a:prstGeom prst="rect">
            <a:avLst/>
          </a:prstGeom>
        </p:spPr>
        <p:txBody>
          <a:bodyPr/>
          <a:lstStyle/>
          <a:p>
            <a:fld id="{EC87E0CF-87F6-4B58-B8B8-DCAB2DAAF3CA}"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2</a:t>
            </a:fld>
            <a:endParaRPr lang="en-US">
              <a:latin typeface="Segoe" pitchFamily="34" charset="0"/>
            </a:endParaRPr>
          </a:p>
        </p:txBody>
      </p:sp>
      <p:sp>
        <p:nvSpPr>
          <p:cNvPr id="5" name="4 Marcador de fecha"/>
          <p:cNvSpPr>
            <a:spLocks noGrp="1"/>
          </p:cNvSpPr>
          <p:nvPr>
            <p:ph type="dt" idx="11"/>
          </p:nvPr>
        </p:nvSpPr>
        <p:spPr/>
        <p:txBody>
          <a:bodyPr/>
          <a:lstStyle/>
          <a:p>
            <a:fld id="{026E33D3-6B7D-4D62-8987-9B9090604921}"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22269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5</a:t>
            </a:fld>
            <a:endParaRPr lang="en-US">
              <a:latin typeface="Segoe" pitchFamily="34" charset="0"/>
            </a:endParaRPr>
          </a:p>
        </p:txBody>
      </p:sp>
      <p:sp>
        <p:nvSpPr>
          <p:cNvPr id="5" name="4 Marcador de fecha"/>
          <p:cNvSpPr>
            <a:spLocks noGrp="1"/>
          </p:cNvSpPr>
          <p:nvPr>
            <p:ph type="dt" idx="11"/>
          </p:nvPr>
        </p:nvSpPr>
        <p:spPr/>
        <p:txBody>
          <a:bodyPr/>
          <a:lstStyle/>
          <a:p>
            <a:fld id="{026E33D3-6B7D-4D62-8987-9B9090604921}"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22269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7</a:t>
            </a:fld>
            <a:endParaRPr lang="en-US">
              <a:latin typeface="Segoe" pitchFamily="34" charset="0"/>
            </a:endParaRPr>
          </a:p>
        </p:txBody>
      </p:sp>
      <p:sp>
        <p:nvSpPr>
          <p:cNvPr id="5" name="4 Marcador de fecha"/>
          <p:cNvSpPr>
            <a:spLocks noGrp="1"/>
          </p:cNvSpPr>
          <p:nvPr>
            <p:ph type="dt" idx="11"/>
          </p:nvPr>
        </p:nvSpPr>
        <p:spPr/>
        <p:txBody>
          <a:bodyPr/>
          <a:lstStyle/>
          <a:p>
            <a:fld id="{026E33D3-6B7D-4D62-8987-9B9090604921}"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22269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a:latin typeface="Segoe" pitchFamily="34" charset="0"/>
            </a:endParaRPr>
          </a:p>
        </p:txBody>
      </p:sp>
      <p:sp>
        <p:nvSpPr>
          <p:cNvPr id="5" name="4 Marcador de fecha"/>
          <p:cNvSpPr>
            <a:spLocks noGrp="1"/>
          </p:cNvSpPr>
          <p:nvPr>
            <p:ph type="dt" idx="11"/>
          </p:nvPr>
        </p:nvSpPr>
        <p:spPr/>
        <p:txBody>
          <a:bodyPr/>
          <a:lstStyle/>
          <a:p>
            <a:fld id="{026E33D3-6B7D-4D62-8987-9B9090604921}"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22269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a:latin typeface="Segoe" pitchFamily="34" charset="0"/>
            </a:endParaRPr>
          </a:p>
        </p:txBody>
      </p:sp>
      <p:sp>
        <p:nvSpPr>
          <p:cNvPr id="5" name="4 Marcador de fecha"/>
          <p:cNvSpPr>
            <a:spLocks noGrp="1"/>
          </p:cNvSpPr>
          <p:nvPr>
            <p:ph type="dt" idx="11"/>
          </p:nvPr>
        </p:nvSpPr>
        <p:spPr/>
        <p:txBody>
          <a:bodyPr/>
          <a:lstStyle/>
          <a:p>
            <a:fld id="{026E33D3-6B7D-4D62-8987-9B9090604921}"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22269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0C9F7B0-4A94-4EDD-BF4D-4B9ADBD8153A}" type="datetime8">
              <a:rPr lang="en-US" smtClean="0"/>
              <a:pPr/>
              <a:t>4/27/2012 8:03 AM</a:t>
            </a:fld>
            <a:endParaRPr lang="en-US" dirty="0" smtClean="0"/>
          </a:p>
        </p:txBody>
      </p:sp>
      <p:sp>
        <p:nvSpPr>
          <p:cNvPr id="51204" name="Rectangle 7"/>
          <p:cNvSpPr>
            <a:spLocks noGrp="1" noChangeArrowheads="1"/>
          </p:cNvSpPr>
          <p:nvPr>
            <p:ph type="sldNum" sz="quarter" idx="5"/>
          </p:nvPr>
        </p:nvSpPr>
        <p:spPr>
          <a:noFill/>
        </p:spPr>
        <p:txBody>
          <a:bodyPr/>
          <a:lstStyle/>
          <a:p>
            <a:fld id="{8884B050-6474-4ADE-A22C-7F73ED21D68A}" type="slidenum">
              <a:rPr lang="en-US" smtClean="0"/>
              <a:pPr/>
              <a:t>13</a:t>
            </a:fld>
            <a:endParaRPr lang="en-US" dirty="0" smtClean="0"/>
          </a:p>
        </p:txBody>
      </p:sp>
      <p:sp>
        <p:nvSpPr>
          <p:cNvPr id="51205" name="Rectangle 2"/>
          <p:cNvSpPr>
            <a:spLocks noGrp="1" noRot="1" noChangeAspect="1" noChangeArrowheads="1" noTextEdit="1"/>
          </p:cNvSpPr>
          <p:nvPr>
            <p:ph type="sldImg"/>
          </p:nvPr>
        </p:nvSpPr>
        <p:spPr>
          <a:xfrm>
            <a:off x="4379913" y="477838"/>
            <a:ext cx="2892425" cy="2001837"/>
          </a:xfrm>
          <a:ln/>
        </p:spPr>
      </p:sp>
      <p:sp>
        <p:nvSpPr>
          <p:cNvPr id="51206" name="Rectangle 3"/>
          <p:cNvSpPr>
            <a:spLocks noGrp="1" noChangeArrowheads="1"/>
          </p:cNvSpPr>
          <p:nvPr>
            <p:ph type="body" idx="1"/>
          </p:nvPr>
        </p:nvSpPr>
        <p:spPr>
          <a:xfrm>
            <a:off x="189655" y="2651998"/>
            <a:ext cx="6852921" cy="6287453"/>
          </a:xfrm>
          <a:noFill/>
          <a:ln/>
        </p:spPr>
        <p:txBody>
          <a:bodyPr/>
          <a:lstStyle/>
          <a:p>
            <a:pPr marL="196318" indent="-196318"/>
            <a:endParaRPr lang="en-US" dirty="0" smtClean="0"/>
          </a:p>
        </p:txBody>
      </p:sp>
      <p:sp>
        <p:nvSpPr>
          <p:cNvPr id="2" name="1 Marcador de encabezado"/>
          <p:cNvSpPr>
            <a:spLocks noGrp="1"/>
          </p:cNvSpPr>
          <p:nvPr>
            <p:ph type="hdr" sz="quarter" idx="10"/>
          </p:nvPr>
        </p:nvSpPr>
        <p:spPr/>
        <p:txBody>
          <a:bodyPr/>
          <a:lstStyle/>
          <a:p>
            <a:r>
              <a:rPr lang="en-US" smtClean="0"/>
              <a:t>Pablo Campos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14</a:t>
            </a:fld>
            <a:endParaRPr lang="en-US">
              <a:latin typeface="Segoe" pitchFamily="34" charset="0"/>
            </a:endParaRPr>
          </a:p>
        </p:txBody>
      </p:sp>
      <p:sp>
        <p:nvSpPr>
          <p:cNvPr id="5" name="4 Marcador de fecha"/>
          <p:cNvSpPr>
            <a:spLocks noGrp="1"/>
          </p:cNvSpPr>
          <p:nvPr>
            <p:ph type="dt" idx="11"/>
          </p:nvPr>
        </p:nvSpPr>
        <p:spPr/>
        <p:txBody>
          <a:bodyPr/>
          <a:lstStyle/>
          <a:p>
            <a:fld id="{BB427209-C493-4007-B4BE-497F46F3283A}"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49313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17</a:t>
            </a:fld>
            <a:endParaRPr lang="en-US">
              <a:latin typeface="Segoe" pitchFamily="34" charset="0"/>
            </a:endParaRPr>
          </a:p>
        </p:txBody>
      </p:sp>
      <p:sp>
        <p:nvSpPr>
          <p:cNvPr id="5" name="4 Marcador de fecha"/>
          <p:cNvSpPr>
            <a:spLocks noGrp="1"/>
          </p:cNvSpPr>
          <p:nvPr>
            <p:ph type="dt" idx="11"/>
          </p:nvPr>
        </p:nvSpPr>
        <p:spPr/>
        <p:txBody>
          <a:bodyPr/>
          <a:lstStyle/>
          <a:p>
            <a:fld id="{BB427209-C493-4007-B4BE-497F46F3283A}" type="datetime1">
              <a:rPr lang="en-US" smtClean="0"/>
              <a:pPr/>
              <a:t>4/27/2012</a:t>
            </a:fld>
            <a:endParaRPr lang="en-US" dirty="0"/>
          </a:p>
        </p:txBody>
      </p:sp>
      <p:sp>
        <p:nvSpPr>
          <p:cNvPr id="6" name="5 Marcador de encabezado"/>
          <p:cNvSpPr>
            <a:spLocks noGrp="1"/>
          </p:cNvSpPr>
          <p:nvPr>
            <p:ph type="hdr" sz="quarter" idx="12"/>
          </p:nvPr>
        </p:nvSpPr>
        <p:spPr/>
        <p:txBody>
          <a:bodyPr/>
          <a:lstStyle/>
          <a:p>
            <a:r>
              <a:rPr lang="en-US" smtClean="0"/>
              <a:t>Pablo Campos</a:t>
            </a:r>
            <a:endParaRPr lang="en-US" dirty="0"/>
          </a:p>
        </p:txBody>
      </p:sp>
    </p:spTree>
    <p:extLst>
      <p:ext uri="{BB962C8B-B14F-4D97-AF65-F5344CB8AC3E}">
        <p14:creationId xmlns="" xmlns:p14="http://schemas.microsoft.com/office/powerpoint/2010/main" val="149313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a:xfrm>
            <a:off x="412750" y="230189"/>
            <a:ext cx="9080500" cy="1329595"/>
          </a:xfrm>
        </p:spPr>
        <p:txBody>
          <a:bodyPr/>
          <a:lstStyle/>
          <a:p>
            <a:r>
              <a:rPr lang="es-ES" smtClean="0"/>
              <a:t>Haga clic para modificar el estilo de título del patrón</a:t>
            </a:r>
            <a:endParaRPr lang="en-US"/>
          </a:p>
        </p:txBody>
      </p:sp>
      <p:sp>
        <p:nvSpPr>
          <p:cNvPr id="3" name="Rectangle 2"/>
          <p:cNvSpPr>
            <a:spLocks noGrp="1"/>
          </p:cNvSpPr>
          <p:nvPr>
            <p:ph type="body" idx="1"/>
          </p:nvPr>
        </p:nvSpPr>
        <p:spPr>
          <a:xfrm>
            <a:off x="412750" y="1412875"/>
            <a:ext cx="9080500" cy="25791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480" y="533400"/>
            <a:ext cx="7630142"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92480" y="2362202"/>
            <a:ext cx="763014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2750" y="1411552"/>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50" y="1412875"/>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1" y="1411553"/>
            <a:ext cx="44577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411553"/>
            <a:ext cx="44577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2751" y="1065306"/>
            <a:ext cx="44577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2750" y="2174875"/>
            <a:ext cx="44577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7" y="1065306"/>
            <a:ext cx="4460104"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461138"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750" y="230189"/>
            <a:ext cx="90805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412875"/>
            <a:ext cx="90805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5" r:id="rId9"/>
    <p:sldLayoutId id="2147483797"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F3AF35"/>
        </a:buClr>
        <a:buSzPct val="85000"/>
        <a:buFontTx/>
        <a:buBlip>
          <a:blip r:embed="rId1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1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granja@espol.edu.ec"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rrvillag@espol.edu.e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hyperlink" Target="http://www.omtech.net/" TargetMode="Externa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hyperlink" Target="http://blogs.technet.com/davidcervig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blogs.technet.com/davidcervig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blogs.technet.com/davidcervigo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blogs.technet.com/davidcervigo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hyperlink" Target="http://www.ecuadorit.mintel.gob.ec/productos/"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62000" y="1981200"/>
            <a:ext cx="8322072" cy="1523495"/>
          </a:xfrm>
        </p:spPr>
        <p:txBody>
          <a:bodyPr/>
          <a:lstStyle/>
          <a:p>
            <a:r>
              <a:rPr lang="es-CL" sz="3600" dirty="0" smtClean="0">
                <a:effectLst/>
              </a:rPr>
              <a:t>Diseño de un ambiente </a:t>
            </a:r>
            <a:r>
              <a:rPr lang="es-CL" sz="3600" dirty="0" err="1" smtClean="0">
                <a:effectLst/>
              </a:rPr>
              <a:t>virtualizado</a:t>
            </a:r>
            <a:r>
              <a:rPr lang="es-CL" sz="3600" dirty="0" smtClean="0">
                <a:effectLst/>
              </a:rPr>
              <a:t> para un ERP ( </a:t>
            </a:r>
            <a:r>
              <a:rPr lang="es-CL" sz="3600" dirty="0" err="1" smtClean="0">
                <a:effectLst/>
              </a:rPr>
              <a:t>Enterprice</a:t>
            </a:r>
            <a:r>
              <a:rPr lang="es-CL" sz="3600" dirty="0" smtClean="0">
                <a:effectLst/>
              </a:rPr>
              <a:t> </a:t>
            </a:r>
            <a:r>
              <a:rPr lang="es-CL" sz="3600" dirty="0" err="1" smtClean="0">
                <a:effectLst/>
              </a:rPr>
              <a:t>Resource</a:t>
            </a:r>
            <a:r>
              <a:rPr lang="es-CL" sz="3600" dirty="0" smtClean="0">
                <a:effectLst/>
              </a:rPr>
              <a:t> </a:t>
            </a:r>
            <a:r>
              <a:rPr lang="es-CL" sz="3600" dirty="0" err="1" smtClean="0">
                <a:effectLst/>
              </a:rPr>
              <a:t>Planning</a:t>
            </a:r>
            <a:r>
              <a:rPr lang="es-CL" sz="3600" dirty="0" smtClean="0">
                <a:effectLst/>
              </a:rPr>
              <a:t> )</a:t>
            </a:r>
            <a:r>
              <a:rPr lang="es-CL" sz="3600" dirty="0">
                <a:effectLst/>
              </a:rPr>
              <a:t/>
            </a:r>
            <a:br>
              <a:rPr lang="es-CL" sz="3600" dirty="0">
                <a:effectLst/>
              </a:rPr>
            </a:br>
            <a:endParaRPr lang="es-ES" sz="3600" noProof="0" dirty="0"/>
          </a:p>
        </p:txBody>
      </p:sp>
      <p:sp>
        <p:nvSpPr>
          <p:cNvPr id="6" name="2 Subtítulo"/>
          <p:cNvSpPr txBox="1">
            <a:spLocks/>
          </p:cNvSpPr>
          <p:nvPr/>
        </p:nvSpPr>
        <p:spPr>
          <a:xfrm>
            <a:off x="228600" y="3810000"/>
            <a:ext cx="5257800" cy="13716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rPr>
              <a:t>Paúl</a:t>
            </a:r>
            <a:r>
              <a:rPr kumimoji="0" lang="es-ES" sz="2400" b="0" i="0" u="none" strike="noStrike" kern="1200" cap="none" spc="0" normalizeH="0" noProof="0" dirty="0" smtClean="0">
                <a:ln>
                  <a:noFill/>
                </a:ln>
                <a:solidFill>
                  <a:schemeClr val="tx1">
                    <a:tint val="75000"/>
                  </a:schemeClr>
                </a:solidFill>
                <a:effectLst/>
                <a:uLnTx/>
                <a:uFillTx/>
                <a:latin typeface="+mn-lt"/>
                <a:ea typeface="+mn-ea"/>
                <a:cs typeface="+mn-cs"/>
              </a:rPr>
              <a:t> Andres Granja Padilla</a:t>
            </a:r>
            <a:endPar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lang="es-ES" sz="2400" dirty="0" smtClean="0">
                <a:solidFill>
                  <a:schemeClr val="tx1">
                    <a:tint val="75000"/>
                  </a:schemeClr>
                </a:solidFill>
                <a:hlinkClick r:id="rId3"/>
              </a:rPr>
              <a:t>pagranja@espol.edu.ec</a:t>
            </a:r>
            <a:endParaRPr lang="es-ES" sz="2400" dirty="0" smtClean="0">
              <a:solidFill>
                <a:schemeClr val="tx1">
                  <a:tint val="75000"/>
                </a:schemeClr>
              </a:solidFill>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endParaRPr lang="es-ES" sz="2400" dirty="0">
              <a:solidFill>
                <a:schemeClr val="tx1">
                  <a:tint val="75000"/>
                </a:schemeClr>
              </a:solidFill>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rPr>
              <a:t>Rodolfo</a:t>
            </a:r>
            <a:r>
              <a:rPr kumimoji="0" lang="es-ES" sz="2400" b="0" i="0" u="none" strike="noStrike" kern="1200" cap="none" spc="0" normalizeH="0" noProof="0" dirty="0" smtClean="0">
                <a:ln>
                  <a:noFill/>
                </a:ln>
                <a:solidFill>
                  <a:schemeClr val="tx1">
                    <a:tint val="75000"/>
                  </a:schemeClr>
                </a:solidFill>
                <a:effectLst/>
                <a:uLnTx/>
                <a:uFillTx/>
                <a:latin typeface="+mn-lt"/>
                <a:ea typeface="+mn-ea"/>
                <a:cs typeface="+mn-cs"/>
              </a:rPr>
              <a:t> Ronald Villagrán </a:t>
            </a:r>
            <a:r>
              <a:rPr kumimoji="0" lang="es-ES" sz="2400" b="0" i="0" u="none" strike="noStrike" kern="1200" cap="none" spc="0" normalizeH="0" noProof="0" dirty="0" err="1" smtClean="0">
                <a:ln>
                  <a:noFill/>
                </a:ln>
                <a:solidFill>
                  <a:schemeClr val="tx1">
                    <a:tint val="75000"/>
                  </a:schemeClr>
                </a:solidFill>
                <a:effectLst/>
                <a:uLnTx/>
                <a:uFillTx/>
                <a:latin typeface="+mn-lt"/>
                <a:ea typeface="+mn-ea"/>
                <a:cs typeface="+mn-cs"/>
              </a:rPr>
              <a:t>Tomalá</a:t>
            </a:r>
            <a:endParaRPr kumimoji="0" lang="es-ES" sz="2400" b="0" i="0" u="none" strike="noStrike" kern="1200" cap="none" spc="0" normalizeH="0" noProof="0" dirty="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lang="es-ES" sz="2400" baseline="0" dirty="0" smtClean="0">
                <a:solidFill>
                  <a:schemeClr val="tx1">
                    <a:tint val="75000"/>
                  </a:schemeClr>
                </a:solidFill>
                <a:hlinkClick r:id="rId4"/>
              </a:rPr>
              <a:t>rrvillag@espol.edu.ec</a:t>
            </a:r>
            <a:endParaRPr lang="es-ES" sz="2400" baseline="0" dirty="0" smtClean="0">
              <a:solidFill>
                <a:schemeClr val="tx1">
                  <a:tint val="75000"/>
                </a:schemeClr>
              </a:solidFill>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endPar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s-E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Users\davidce\Desktop\Webcasts Virtualización\Microsoft Virtualization - Color + White (Reverse).png"/>
          <p:cNvPicPr>
            <a:picLocks noChangeAspect="1" noChangeArrowheads="1"/>
          </p:cNvPicPr>
          <p:nvPr/>
        </p:nvPicPr>
        <p:blipFill>
          <a:blip r:embed="rId5"/>
          <a:srcRect/>
          <a:stretch>
            <a:fillRect/>
          </a:stretch>
        </p:blipFill>
        <p:spPr bwMode="auto">
          <a:xfrm>
            <a:off x="914400" y="304800"/>
            <a:ext cx="8332732" cy="1071570"/>
          </a:xfrm>
          <a:prstGeom prst="rect">
            <a:avLst/>
          </a:prstGeom>
          <a:noFill/>
        </p:spPr>
      </p:pic>
      <p:pic>
        <p:nvPicPr>
          <p:cNvPr id="9" name="3 Imagen" descr="logo2.gif"/>
          <p:cNvPicPr>
            <a:picLocks noChangeAspect="1"/>
          </p:cNvPicPr>
          <p:nvPr/>
        </p:nvPicPr>
        <p:blipFill>
          <a:blip r:embed="rId6"/>
          <a:srcRect/>
          <a:stretch>
            <a:fillRect/>
          </a:stretch>
        </p:blipFill>
        <p:spPr bwMode="auto">
          <a:xfrm>
            <a:off x="7086600" y="4114800"/>
            <a:ext cx="2357437" cy="2259012"/>
          </a:xfrm>
          <a:prstGeom prst="rect">
            <a:avLst/>
          </a:prstGeom>
          <a:noFill/>
          <a:ln w="9525">
            <a:noFill/>
            <a:miter lim="800000"/>
            <a:headEnd/>
            <a:tailEnd/>
          </a:ln>
        </p:spPr>
      </p:pic>
      <p:pic>
        <p:nvPicPr>
          <p:cNvPr id="10" name="Picture 2"/>
          <p:cNvPicPr>
            <a:picLocks noChangeAspect="1" noChangeArrowheads="1"/>
          </p:cNvPicPr>
          <p:nvPr/>
        </p:nvPicPr>
        <p:blipFill>
          <a:blip r:embed="rId7"/>
          <a:srcRect b="21957"/>
          <a:stretch>
            <a:fillRect/>
          </a:stretch>
        </p:blipFill>
        <p:spPr bwMode="auto">
          <a:xfrm>
            <a:off x="228600" y="6096000"/>
            <a:ext cx="1828800" cy="59061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62000" y="1828800"/>
            <a:ext cx="7630142" cy="461665"/>
          </a:xfrm>
        </p:spPr>
        <p:txBody>
          <a:bodyPr/>
          <a:lstStyle/>
          <a:p>
            <a:pPr marL="457200" indent="-457200" algn="just">
              <a:buFont typeface="Arial" pitchFamily="34" charset="0"/>
              <a:buChar char="•"/>
            </a:pPr>
            <a:r>
              <a:rPr lang="es-EC" dirty="0"/>
              <a:t>Open ERP es un sistema ERP y </a:t>
            </a:r>
            <a:r>
              <a:rPr lang="es-EC" dirty="0" smtClean="0"/>
              <a:t>CRM</a:t>
            </a:r>
            <a:r>
              <a:rPr lang="es-EC" dirty="0"/>
              <a:t>.</a:t>
            </a:r>
            <a:endParaRPr lang="es-EC" dirty="0" smtClean="0"/>
          </a:p>
          <a:p>
            <a:pPr marL="457200" indent="-457200" algn="just">
              <a:buFont typeface="Arial" pitchFamily="34" charset="0"/>
              <a:buChar char="•"/>
            </a:pPr>
            <a:r>
              <a:rPr lang="es-EC" dirty="0"/>
              <a:t>E</a:t>
            </a:r>
            <a:r>
              <a:rPr lang="es-EC" dirty="0" smtClean="0"/>
              <a:t>s un software </a:t>
            </a:r>
            <a:r>
              <a:rPr lang="es-EC" dirty="0"/>
              <a:t>libre liberado bajo la GPL. </a:t>
            </a:r>
            <a:endParaRPr lang="es-EC" dirty="0" smtClean="0"/>
          </a:p>
          <a:p>
            <a:pPr marL="457200" indent="-457200" algn="just">
              <a:buFont typeface="Arial" pitchFamily="34" charset="0"/>
              <a:buChar char="•"/>
            </a:pPr>
            <a:r>
              <a:rPr lang="es-EC" dirty="0" smtClean="0"/>
              <a:t>Es </a:t>
            </a:r>
            <a:r>
              <a:rPr lang="es-EC" dirty="0"/>
              <a:t>multiplataforma, funciona sobre Linux y </a:t>
            </a:r>
            <a:r>
              <a:rPr lang="es-EC" dirty="0" smtClean="0"/>
              <a:t>Windows.</a:t>
            </a:r>
          </a:p>
          <a:p>
            <a:pPr marL="457200" indent="-457200" algn="just">
              <a:buFont typeface="Arial" pitchFamily="34" charset="0"/>
              <a:buChar char="•"/>
            </a:pPr>
            <a:r>
              <a:rPr lang="es-EC" dirty="0"/>
              <a:t>Emplea a Postgresql como Sistema manejador de bases de </a:t>
            </a:r>
            <a:r>
              <a:rPr lang="es-EC" dirty="0" smtClean="0"/>
              <a:t>datos.</a:t>
            </a:r>
            <a:endParaRPr lang="es-ES" dirty="0"/>
          </a:p>
        </p:txBody>
      </p:sp>
    </p:spTree>
    <p:extLst>
      <p:ext uri="{BB962C8B-B14F-4D97-AF65-F5344CB8AC3E}">
        <p14:creationId xmlns="" xmlns:p14="http://schemas.microsoft.com/office/powerpoint/2010/main" val="28561829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Arquitectura </a:t>
            </a:r>
            <a:r>
              <a:rPr lang="es-ES" dirty="0" err="1" smtClean="0"/>
              <a:t>OpenERP</a:t>
            </a:r>
            <a:r>
              <a:rPr lang="es-ES" dirty="0" smtClean="0"/>
              <a:t> Cliente-Servidor</a:t>
            </a:r>
            <a:endParaRPr lang="es-ES" dirty="0"/>
          </a:p>
        </p:txBody>
      </p:sp>
      <p:sp>
        <p:nvSpPr>
          <p:cNvPr id="4" name="3 Disco magnético"/>
          <p:cNvSpPr/>
          <p:nvPr/>
        </p:nvSpPr>
        <p:spPr bwMode="auto">
          <a:xfrm>
            <a:off x="689113" y="4991100"/>
            <a:ext cx="1981200" cy="1447800"/>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dirty="0" err="1" smtClean="0">
                <a:solidFill>
                  <a:schemeClr val="bg1"/>
                </a:solidFill>
                <a:effectLst>
                  <a:outerShdw blurRad="38100" dist="38100" dir="2700000" algn="tl">
                    <a:srgbClr val="000000">
                      <a:alpha val="43137"/>
                    </a:srgbClr>
                  </a:outerShdw>
                </a:effectLst>
                <a:latin typeface="Segoe" pitchFamily="34" charset="0"/>
              </a:rPr>
              <a:t>Postgresql</a:t>
            </a:r>
            <a:endParaRPr lang="es-ES" sz="2400" dirty="0" smtClean="0">
              <a:solidFill>
                <a:schemeClr val="bg1"/>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s-ES" sz="2400" dirty="0" smtClean="0">
                <a:solidFill>
                  <a:schemeClr val="bg1"/>
                </a:solidFill>
                <a:effectLst>
                  <a:outerShdw blurRad="38100" dist="38100" dir="2700000" algn="tl">
                    <a:srgbClr val="000000">
                      <a:alpha val="43137"/>
                    </a:srgbClr>
                  </a:outerShdw>
                </a:effectLst>
                <a:latin typeface="Segoe" pitchFamily="34" charset="0"/>
              </a:rPr>
              <a:t>Data Base</a:t>
            </a:r>
          </a:p>
        </p:txBody>
      </p:sp>
      <p:sp>
        <p:nvSpPr>
          <p:cNvPr id="5" name="4 Rectángulo"/>
          <p:cNvSpPr/>
          <p:nvPr/>
        </p:nvSpPr>
        <p:spPr bwMode="auto">
          <a:xfrm>
            <a:off x="682487" y="3676650"/>
            <a:ext cx="19812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dirty="0" smtClean="0">
                <a:solidFill>
                  <a:srgbClr val="FFFFFF"/>
                </a:solidFill>
                <a:effectLst>
                  <a:outerShdw blurRad="38100" dist="38100" dir="2700000" algn="tl">
                    <a:srgbClr val="000000">
                      <a:alpha val="43137"/>
                    </a:srgbClr>
                  </a:outerShdw>
                </a:effectLst>
                <a:latin typeface="Segoe" pitchFamily="34" charset="0"/>
              </a:rPr>
              <a:t>Servidor </a:t>
            </a:r>
            <a:r>
              <a:rPr lang="es-ES" sz="2400" dirty="0" err="1" smtClean="0">
                <a:solidFill>
                  <a:srgbClr val="FFFFFF"/>
                </a:solidFill>
                <a:effectLst>
                  <a:outerShdw blurRad="38100" dist="38100" dir="2700000" algn="tl">
                    <a:srgbClr val="000000">
                      <a:alpha val="43137"/>
                    </a:srgbClr>
                  </a:outerShdw>
                </a:effectLst>
                <a:latin typeface="Segoe" pitchFamily="34" charset="0"/>
              </a:rPr>
              <a:t>OpenERP</a:t>
            </a: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7" name="6 Conector recto de flecha"/>
          <p:cNvCxnSpPr>
            <a:endCxn id="4" idx="1"/>
          </p:cNvCxnSpPr>
          <p:nvPr/>
        </p:nvCxnSpPr>
        <p:spPr>
          <a:xfrm>
            <a:off x="1679713" y="4495800"/>
            <a:ext cx="0" cy="495300"/>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sp>
        <p:nvSpPr>
          <p:cNvPr id="8" name="7 Rectángulo"/>
          <p:cNvSpPr/>
          <p:nvPr/>
        </p:nvSpPr>
        <p:spPr bwMode="auto">
          <a:xfrm>
            <a:off x="685800" y="2971800"/>
            <a:ext cx="1977887"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dirty="0" smtClean="0">
                <a:solidFill>
                  <a:srgbClr val="FFFFFF"/>
                </a:solidFill>
                <a:effectLst>
                  <a:outerShdw blurRad="38100" dist="38100" dir="2700000" algn="tl">
                    <a:srgbClr val="000000">
                      <a:alpha val="43137"/>
                    </a:srgbClr>
                  </a:outerShdw>
                </a:effectLst>
                <a:latin typeface="Segoe" pitchFamily="34" charset="0"/>
              </a:rPr>
              <a:t>Módulos</a:t>
            </a:r>
          </a:p>
        </p:txBody>
      </p:sp>
      <p:sp>
        <p:nvSpPr>
          <p:cNvPr id="9" name="8 Rectángulo"/>
          <p:cNvSpPr/>
          <p:nvPr/>
        </p:nvSpPr>
        <p:spPr bwMode="auto">
          <a:xfrm>
            <a:off x="4038600" y="4495800"/>
            <a:ext cx="19812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dirty="0" smtClean="0">
                <a:solidFill>
                  <a:srgbClr val="FFFFFF"/>
                </a:solidFill>
                <a:effectLst>
                  <a:outerShdw blurRad="38100" dist="38100" dir="2700000" algn="tl">
                    <a:srgbClr val="000000">
                      <a:alpha val="43137"/>
                    </a:srgbClr>
                  </a:outerShdw>
                </a:effectLst>
                <a:latin typeface="Segoe" pitchFamily="34" charset="0"/>
              </a:rPr>
              <a:t>Cliente</a:t>
            </a:r>
          </a:p>
          <a:p>
            <a:pPr algn="ctr" defTabSz="914099" fontAlgn="base">
              <a:spcBef>
                <a:spcPct val="0"/>
              </a:spcBef>
              <a:spcAft>
                <a:spcPct val="0"/>
              </a:spcAft>
            </a:pPr>
            <a:r>
              <a:rPr lang="es-ES" sz="2400" dirty="0" smtClean="0">
                <a:solidFill>
                  <a:srgbClr val="FFFFFF"/>
                </a:solidFill>
                <a:effectLst>
                  <a:outerShdw blurRad="38100" dist="38100" dir="2700000" algn="tl">
                    <a:srgbClr val="000000">
                      <a:alpha val="43137"/>
                    </a:srgbClr>
                  </a:outerShdw>
                </a:effectLst>
                <a:latin typeface="Segoe" pitchFamily="34" charset="0"/>
              </a:rPr>
              <a:t>WEB</a:t>
            </a:r>
          </a:p>
        </p:txBody>
      </p:sp>
      <p:sp>
        <p:nvSpPr>
          <p:cNvPr id="10" name="9 Rectángulo"/>
          <p:cNvSpPr/>
          <p:nvPr/>
        </p:nvSpPr>
        <p:spPr bwMode="auto">
          <a:xfrm>
            <a:off x="7391400" y="4472609"/>
            <a:ext cx="19812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dirty="0" smtClean="0">
                <a:solidFill>
                  <a:srgbClr val="FFFFFF"/>
                </a:solidFill>
                <a:effectLst>
                  <a:outerShdw blurRad="38100" dist="38100" dir="2700000" algn="tl">
                    <a:srgbClr val="000000">
                      <a:alpha val="43137"/>
                    </a:srgbClr>
                  </a:outerShdw>
                </a:effectLst>
                <a:latin typeface="Segoe" pitchFamily="34" charset="0"/>
              </a:rPr>
              <a:t>Navegador WEB</a:t>
            </a:r>
          </a:p>
        </p:txBody>
      </p:sp>
      <p:sp>
        <p:nvSpPr>
          <p:cNvPr id="11" name="10 Rectángulo"/>
          <p:cNvSpPr/>
          <p:nvPr/>
        </p:nvSpPr>
        <p:spPr bwMode="auto">
          <a:xfrm>
            <a:off x="7391400" y="3219450"/>
            <a:ext cx="1964635" cy="8763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dirty="0" smtClean="0">
                <a:solidFill>
                  <a:srgbClr val="FFFFFF"/>
                </a:solidFill>
                <a:effectLst>
                  <a:outerShdw blurRad="38100" dist="38100" dir="2700000" algn="tl">
                    <a:srgbClr val="000000">
                      <a:alpha val="43137"/>
                    </a:srgbClr>
                  </a:outerShdw>
                </a:effectLst>
                <a:latin typeface="Segoe" pitchFamily="34" charset="0"/>
              </a:rPr>
              <a:t>Cliente escritorio</a:t>
            </a:r>
          </a:p>
        </p:txBody>
      </p:sp>
      <p:cxnSp>
        <p:nvCxnSpPr>
          <p:cNvPr id="12" name="11 Conector recto de flecha"/>
          <p:cNvCxnSpPr>
            <a:stCxn id="5" idx="3"/>
            <a:endCxn id="9" idx="1"/>
          </p:cNvCxnSpPr>
          <p:nvPr/>
        </p:nvCxnSpPr>
        <p:spPr>
          <a:xfrm>
            <a:off x="2663687" y="4095750"/>
            <a:ext cx="1374913" cy="819150"/>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cxnSp>
        <p:nvCxnSpPr>
          <p:cNvPr id="15" name="14 Conector recto de flecha"/>
          <p:cNvCxnSpPr>
            <a:stCxn id="10" idx="1"/>
            <a:endCxn id="9" idx="3"/>
          </p:cNvCxnSpPr>
          <p:nvPr/>
        </p:nvCxnSpPr>
        <p:spPr>
          <a:xfrm flipH="1">
            <a:off x="6019800" y="4891709"/>
            <a:ext cx="1371600" cy="23191"/>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cxnSp>
        <p:nvCxnSpPr>
          <p:cNvPr id="22" name="21 Conector recto de flecha"/>
          <p:cNvCxnSpPr>
            <a:endCxn id="11" idx="1"/>
          </p:cNvCxnSpPr>
          <p:nvPr/>
        </p:nvCxnSpPr>
        <p:spPr>
          <a:xfrm flipV="1">
            <a:off x="2670313" y="3657600"/>
            <a:ext cx="4721087" cy="304800"/>
          </a:xfrm>
          <a:prstGeom prst="straightConnector1">
            <a:avLst/>
          </a:prstGeom>
          <a:ln w="28575">
            <a:headEnd type="arrow"/>
            <a:tailEnd type="arrow"/>
          </a:ln>
        </p:spPr>
        <p:style>
          <a:lnRef idx="1">
            <a:schemeClr val="accent6"/>
          </a:lnRef>
          <a:fillRef idx="0">
            <a:schemeClr val="accent6"/>
          </a:fillRef>
          <a:effectRef idx="0">
            <a:schemeClr val="accent6"/>
          </a:effectRef>
          <a:fontRef idx="minor">
            <a:schemeClr val="tx1"/>
          </a:fontRef>
        </p:style>
      </p:cxnSp>
      <p:sp>
        <p:nvSpPr>
          <p:cNvPr id="26" name="25 CuadroTexto"/>
          <p:cNvSpPr txBox="1"/>
          <p:nvPr/>
        </p:nvSpPr>
        <p:spPr>
          <a:xfrm rot="21409110">
            <a:off x="4628503" y="3436050"/>
            <a:ext cx="1371600" cy="747897"/>
          </a:xfrm>
          <a:prstGeom prst="rect">
            <a:avLst/>
          </a:prstGeom>
          <a:noFill/>
        </p:spPr>
        <p:txBody>
          <a:bodyPr wrap="square" lIns="0" tIns="0" rIns="0" bIns="0" rtlCol="0">
            <a:spAutoFit/>
          </a:bodyPr>
          <a:lstStyle/>
          <a:p>
            <a:pPr>
              <a:lnSpc>
                <a:spcPct val="90000"/>
              </a:lnSpc>
            </a:pPr>
            <a:r>
              <a:rPr lang="es-ES" sz="1800" dirty="0" smtClean="0"/>
              <a:t>XML-RPC</a:t>
            </a:r>
          </a:p>
          <a:p>
            <a:pPr>
              <a:lnSpc>
                <a:spcPct val="90000"/>
              </a:lnSpc>
            </a:pPr>
            <a:endParaRPr lang="es-ES" sz="1800" dirty="0" smtClean="0"/>
          </a:p>
          <a:p>
            <a:pPr>
              <a:lnSpc>
                <a:spcPct val="90000"/>
              </a:lnSpc>
            </a:pPr>
            <a:r>
              <a:rPr lang="es-ES" dirty="0" smtClean="0"/>
              <a:t>Net-RPC</a:t>
            </a:r>
            <a:endParaRPr lang="es-ES" sz="1800" dirty="0" smtClean="0"/>
          </a:p>
        </p:txBody>
      </p:sp>
      <p:sp>
        <p:nvSpPr>
          <p:cNvPr id="27" name="26 CuadroTexto"/>
          <p:cNvSpPr txBox="1"/>
          <p:nvPr/>
        </p:nvSpPr>
        <p:spPr>
          <a:xfrm>
            <a:off x="6477000" y="4618800"/>
            <a:ext cx="762000" cy="249299"/>
          </a:xfrm>
          <a:prstGeom prst="rect">
            <a:avLst/>
          </a:prstGeom>
          <a:noFill/>
        </p:spPr>
        <p:txBody>
          <a:bodyPr wrap="square" lIns="0" tIns="0" rIns="0" bIns="0" rtlCol="0">
            <a:spAutoFit/>
          </a:bodyPr>
          <a:lstStyle/>
          <a:p>
            <a:pPr>
              <a:lnSpc>
                <a:spcPct val="90000"/>
              </a:lnSpc>
            </a:pPr>
            <a:r>
              <a:rPr lang="es-ES" sz="1800" dirty="0" smtClean="0"/>
              <a:t>Http</a:t>
            </a:r>
          </a:p>
        </p:txBody>
      </p:sp>
      <p:sp>
        <p:nvSpPr>
          <p:cNvPr id="28" name="27 CuadroTexto"/>
          <p:cNvSpPr txBox="1"/>
          <p:nvPr/>
        </p:nvSpPr>
        <p:spPr>
          <a:xfrm rot="2013264">
            <a:off x="2938075" y="4294023"/>
            <a:ext cx="990600" cy="498598"/>
          </a:xfrm>
          <a:prstGeom prst="rect">
            <a:avLst/>
          </a:prstGeom>
          <a:noFill/>
        </p:spPr>
        <p:txBody>
          <a:bodyPr wrap="square" lIns="0" tIns="0" rIns="0" bIns="0" rtlCol="0">
            <a:spAutoFit/>
          </a:bodyPr>
          <a:lstStyle/>
          <a:p>
            <a:pPr>
              <a:lnSpc>
                <a:spcPct val="90000"/>
              </a:lnSpc>
            </a:pPr>
            <a:r>
              <a:rPr lang="es-ES" dirty="0"/>
              <a:t>Net-RPC</a:t>
            </a:r>
          </a:p>
          <a:p>
            <a:pPr>
              <a:lnSpc>
                <a:spcPct val="90000"/>
              </a:lnSpc>
            </a:pPr>
            <a:endParaRPr lang="es-ES" sz="1800" dirty="0" smtClean="0"/>
          </a:p>
        </p:txBody>
      </p:sp>
    </p:spTree>
    <p:extLst>
      <p:ext uri="{BB962C8B-B14F-4D97-AF65-F5344CB8AC3E}">
        <p14:creationId xmlns="" xmlns:p14="http://schemas.microsoft.com/office/powerpoint/2010/main" val="1406270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smtClean="0"/>
              <a:t>¿Qué </a:t>
            </a:r>
            <a:r>
              <a:rPr lang="es-CL" dirty="0" err="1" smtClean="0"/>
              <a:t>esVirtualización</a:t>
            </a:r>
            <a:r>
              <a:rPr lang="es-CL" dirty="0" smtClean="0"/>
              <a:t> y por qué </a:t>
            </a:r>
            <a:r>
              <a:rPr lang="es-CL" dirty="0" err="1" smtClean="0"/>
              <a:t>Virtualizar</a:t>
            </a:r>
            <a:r>
              <a:rPr lang="es-CL" dirty="0" smtClean="0"/>
              <a:t>?</a:t>
            </a:r>
            <a:endParaRPr lang="es-CL" dirty="0"/>
          </a:p>
        </p:txBody>
      </p:sp>
      <p:sp>
        <p:nvSpPr>
          <p:cNvPr id="5" name="4 Subtítulo"/>
          <p:cNvSpPr>
            <a:spLocks noGrp="1"/>
          </p:cNvSpPr>
          <p:nvPr>
            <p:ph type="subTitle" idx="1"/>
          </p:nvPr>
        </p:nvSpPr>
        <p:spPr/>
        <p:txBody>
          <a:bodyPr/>
          <a:lstStyle/>
          <a:p>
            <a:endParaRPr lang="es-CL"/>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7" name="Picture 3" descr="gray-disc"/>
          <p:cNvPicPr>
            <a:picLocks noChangeAspect="1" noChangeArrowheads="1"/>
          </p:cNvPicPr>
          <p:nvPr/>
        </p:nvPicPr>
        <p:blipFill>
          <a:blip r:embed="rId4" cstate="email"/>
          <a:srcRect/>
          <a:stretch>
            <a:fillRect/>
          </a:stretch>
        </p:blipFill>
        <p:spPr bwMode="auto">
          <a:xfrm>
            <a:off x="577850" y="4476750"/>
            <a:ext cx="3718190" cy="1797050"/>
          </a:xfrm>
          <a:prstGeom prst="rect">
            <a:avLst/>
          </a:prstGeom>
          <a:noFill/>
          <a:ln w="9525" algn="ctr">
            <a:noFill/>
            <a:miter lim="800000"/>
            <a:headEnd/>
            <a:tailEnd/>
          </a:ln>
        </p:spPr>
      </p:pic>
      <p:grpSp>
        <p:nvGrpSpPr>
          <p:cNvPr id="2" name="Group 4"/>
          <p:cNvGrpSpPr>
            <a:grpSpLocks/>
          </p:cNvGrpSpPr>
          <p:nvPr/>
        </p:nvGrpSpPr>
        <p:grpSpPr bwMode="auto">
          <a:xfrm>
            <a:off x="2675996" y="4097339"/>
            <a:ext cx="1200415" cy="1265237"/>
            <a:chOff x="2085" y="1465"/>
            <a:chExt cx="894" cy="1087"/>
          </a:xfrm>
        </p:grpSpPr>
        <p:pic>
          <p:nvPicPr>
            <p:cNvPr id="12341" name="Picture 5" descr="blue 3d disc with glow"/>
            <p:cNvPicPr>
              <a:picLocks noChangeAspect="1" noChangeArrowheads="1"/>
            </p:cNvPicPr>
            <p:nvPr/>
          </p:nvPicPr>
          <p:blipFill>
            <a:blip r:embed="rId5" cstate="email"/>
            <a:srcRect/>
            <a:stretch>
              <a:fillRect/>
            </a:stretch>
          </p:blipFill>
          <p:spPr bwMode="auto">
            <a:xfrm>
              <a:off x="2085" y="1962"/>
              <a:ext cx="894" cy="590"/>
            </a:xfrm>
            <a:prstGeom prst="rect">
              <a:avLst/>
            </a:prstGeom>
            <a:noFill/>
            <a:ln w="9525" algn="ctr">
              <a:noFill/>
              <a:miter lim="800000"/>
              <a:headEnd/>
              <a:tailEnd/>
            </a:ln>
          </p:spPr>
        </p:pic>
        <p:pic>
          <p:nvPicPr>
            <p:cNvPr id="12342" name="Picture 6" descr="Host Integration Server (HIS) sm"/>
            <p:cNvPicPr>
              <a:picLocks noChangeAspect="1" noChangeArrowheads="1"/>
            </p:cNvPicPr>
            <p:nvPr/>
          </p:nvPicPr>
          <p:blipFill>
            <a:blip r:embed="rId6" cstate="email"/>
            <a:srcRect/>
            <a:stretch>
              <a:fillRect/>
            </a:stretch>
          </p:blipFill>
          <p:spPr bwMode="auto">
            <a:xfrm>
              <a:off x="2246" y="1465"/>
              <a:ext cx="625" cy="964"/>
            </a:xfrm>
            <a:prstGeom prst="rect">
              <a:avLst/>
            </a:prstGeom>
            <a:noFill/>
            <a:ln w="9525">
              <a:noFill/>
              <a:miter lim="800000"/>
              <a:headEnd/>
              <a:tailEnd/>
            </a:ln>
          </p:spPr>
        </p:pic>
      </p:grpSp>
      <p:pic>
        <p:nvPicPr>
          <p:cNvPr id="333831" name="Picture 7" descr="green checkmark2"/>
          <p:cNvPicPr>
            <a:picLocks noChangeAspect="1" noChangeArrowheads="1"/>
          </p:cNvPicPr>
          <p:nvPr/>
        </p:nvPicPr>
        <p:blipFill>
          <a:blip r:embed="rId7"/>
          <a:srcRect/>
          <a:stretch>
            <a:fillRect/>
          </a:stretch>
        </p:blipFill>
        <p:spPr bwMode="auto">
          <a:xfrm>
            <a:off x="3171296" y="4446588"/>
            <a:ext cx="990600" cy="895350"/>
          </a:xfrm>
          <a:prstGeom prst="rect">
            <a:avLst/>
          </a:prstGeom>
          <a:noFill/>
          <a:ln w="9525">
            <a:noFill/>
            <a:miter lim="800000"/>
            <a:headEnd/>
            <a:tailEnd/>
          </a:ln>
        </p:spPr>
      </p:pic>
      <p:sp>
        <p:nvSpPr>
          <p:cNvPr id="333832" name="Rectangle 8"/>
          <p:cNvSpPr>
            <a:spLocks noChangeArrowheads="1"/>
          </p:cNvSpPr>
          <p:nvPr/>
        </p:nvSpPr>
        <p:spPr bwMode="auto">
          <a:xfrm>
            <a:off x="41275" y="73025"/>
            <a:ext cx="9864725" cy="1244600"/>
          </a:xfrm>
          <a:prstGeom prst="rect">
            <a:avLst/>
          </a:prstGeom>
          <a:noFill/>
          <a:ln w="9525">
            <a:noFill/>
            <a:miter lim="800000"/>
            <a:headEnd/>
            <a:tailEnd/>
          </a:ln>
          <a:effectLst/>
        </p:spPr>
        <p:txBody>
          <a:bodyPr anchor="ctr"/>
          <a:lstStyle/>
          <a:p>
            <a:pPr>
              <a:lnSpc>
                <a:spcPct val="90000"/>
              </a:lnSpc>
              <a:spcBef>
                <a:spcPct val="30000"/>
              </a:spcBef>
              <a:defRPr/>
            </a:pPr>
            <a:endParaRPr lang="en-GB" sz="4400" dirty="0">
              <a:solidFill>
                <a:schemeClr val="tx2"/>
              </a:solidFill>
              <a:effectLst>
                <a:outerShdw blurRad="38100" dist="38100" dir="2700000" algn="tl">
                  <a:srgbClr val="000000"/>
                </a:outerShdw>
              </a:effectLst>
            </a:endParaRPr>
          </a:p>
        </p:txBody>
      </p:sp>
      <p:sp>
        <p:nvSpPr>
          <p:cNvPr id="13368" name="Rectangle 56"/>
          <p:cNvSpPr>
            <a:spLocks noGrp="1" noChangeArrowheads="1"/>
          </p:cNvSpPr>
          <p:nvPr>
            <p:ph type="title"/>
          </p:nvPr>
        </p:nvSpPr>
        <p:spPr/>
        <p:txBody>
          <a:bodyPr/>
          <a:lstStyle/>
          <a:p>
            <a:r>
              <a:rPr lang="en-US" dirty="0" err="1" smtClean="0"/>
              <a:t>Por</a:t>
            </a:r>
            <a:r>
              <a:rPr lang="en-US" dirty="0" smtClean="0"/>
              <a:t> </a:t>
            </a:r>
            <a:r>
              <a:rPr lang="en-US" dirty="0" err="1" smtClean="0"/>
              <a:t>qué</a:t>
            </a:r>
            <a:r>
              <a:rPr lang="en-US" dirty="0" smtClean="0"/>
              <a:t> </a:t>
            </a:r>
            <a:r>
              <a:rPr lang="en-US" dirty="0" err="1" smtClean="0"/>
              <a:t>Virtualizar</a:t>
            </a:r>
            <a:r>
              <a:rPr lang="en-US" dirty="0" smtClean="0"/>
              <a:t>?</a:t>
            </a:r>
          </a:p>
        </p:txBody>
      </p:sp>
      <p:pic>
        <p:nvPicPr>
          <p:cNvPr id="333841" name="Picture 17" descr="gray-disc"/>
          <p:cNvPicPr>
            <a:picLocks noChangeAspect="1" noChangeArrowheads="1"/>
          </p:cNvPicPr>
          <p:nvPr/>
        </p:nvPicPr>
        <p:blipFill>
          <a:blip r:embed="rId4" cstate="email"/>
          <a:srcRect/>
          <a:stretch>
            <a:fillRect/>
          </a:stretch>
        </p:blipFill>
        <p:spPr bwMode="auto">
          <a:xfrm>
            <a:off x="591609" y="2160588"/>
            <a:ext cx="3718190" cy="1797050"/>
          </a:xfrm>
          <a:prstGeom prst="rect">
            <a:avLst/>
          </a:prstGeom>
          <a:noFill/>
          <a:ln w="9525" algn="ctr">
            <a:noFill/>
            <a:miter lim="800000"/>
            <a:headEnd/>
            <a:tailEnd/>
          </a:ln>
        </p:spPr>
      </p:pic>
      <p:grpSp>
        <p:nvGrpSpPr>
          <p:cNvPr id="3" name="Group 18"/>
          <p:cNvGrpSpPr>
            <a:grpSpLocks/>
          </p:cNvGrpSpPr>
          <p:nvPr/>
        </p:nvGrpSpPr>
        <p:grpSpPr bwMode="auto">
          <a:xfrm>
            <a:off x="2672557" y="1781175"/>
            <a:ext cx="1200415" cy="1265238"/>
            <a:chOff x="2085" y="1465"/>
            <a:chExt cx="894" cy="1087"/>
          </a:xfrm>
        </p:grpSpPr>
        <p:pic>
          <p:nvPicPr>
            <p:cNvPr id="12335" name="Picture 19" descr="blue 3d disc with glow"/>
            <p:cNvPicPr>
              <a:picLocks noChangeAspect="1" noChangeArrowheads="1"/>
            </p:cNvPicPr>
            <p:nvPr/>
          </p:nvPicPr>
          <p:blipFill>
            <a:blip r:embed="rId5" cstate="email"/>
            <a:srcRect/>
            <a:stretch>
              <a:fillRect/>
            </a:stretch>
          </p:blipFill>
          <p:spPr bwMode="auto">
            <a:xfrm>
              <a:off x="2085" y="1962"/>
              <a:ext cx="894" cy="590"/>
            </a:xfrm>
            <a:prstGeom prst="rect">
              <a:avLst/>
            </a:prstGeom>
            <a:noFill/>
            <a:ln w="9525" algn="ctr">
              <a:noFill/>
              <a:miter lim="800000"/>
              <a:headEnd/>
              <a:tailEnd/>
            </a:ln>
          </p:spPr>
        </p:pic>
        <p:pic>
          <p:nvPicPr>
            <p:cNvPr id="12336" name="Picture 20" descr="Host Integration Server (HIS) sm"/>
            <p:cNvPicPr>
              <a:picLocks noChangeAspect="1" noChangeArrowheads="1"/>
            </p:cNvPicPr>
            <p:nvPr/>
          </p:nvPicPr>
          <p:blipFill>
            <a:blip r:embed="rId6" cstate="email"/>
            <a:srcRect/>
            <a:stretch>
              <a:fillRect/>
            </a:stretch>
          </p:blipFill>
          <p:spPr bwMode="auto">
            <a:xfrm>
              <a:off x="2246" y="1465"/>
              <a:ext cx="625" cy="964"/>
            </a:xfrm>
            <a:prstGeom prst="rect">
              <a:avLst/>
            </a:prstGeom>
            <a:noFill/>
            <a:ln w="9525">
              <a:noFill/>
              <a:miter lim="800000"/>
              <a:headEnd/>
              <a:tailEnd/>
            </a:ln>
          </p:spPr>
        </p:pic>
      </p:grpSp>
      <p:pic>
        <p:nvPicPr>
          <p:cNvPr id="333845" name="Picture 21" descr="sm yellow straight down arrow"/>
          <p:cNvPicPr>
            <a:picLocks noChangeAspect="1" noChangeArrowheads="1"/>
          </p:cNvPicPr>
          <p:nvPr/>
        </p:nvPicPr>
        <p:blipFill>
          <a:blip r:embed="rId8" cstate="email">
            <a:lum bright="36000"/>
          </a:blip>
          <a:srcRect/>
          <a:stretch>
            <a:fillRect/>
          </a:stretch>
        </p:blipFill>
        <p:spPr bwMode="auto">
          <a:xfrm>
            <a:off x="1872853" y="2090739"/>
            <a:ext cx="1074870" cy="719137"/>
          </a:xfrm>
          <a:prstGeom prst="rect">
            <a:avLst/>
          </a:prstGeom>
          <a:noFill/>
          <a:ln w="9525" algn="ctr">
            <a:noFill/>
            <a:miter lim="800000"/>
            <a:headEnd/>
            <a:tailEnd/>
          </a:ln>
        </p:spPr>
      </p:pic>
      <p:sp>
        <p:nvSpPr>
          <p:cNvPr id="333846" name="Text Box 22"/>
          <p:cNvSpPr txBox="1">
            <a:spLocks noChangeArrowheads="1"/>
          </p:cNvSpPr>
          <p:nvPr/>
        </p:nvSpPr>
        <p:spPr bwMode="auto">
          <a:xfrm>
            <a:off x="403340" y="1357298"/>
            <a:ext cx="4108817"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err="1" smtClean="0">
                <a:effectLst>
                  <a:outerShdw blurRad="38100" dist="38100" dir="2700000" algn="tl">
                    <a:srgbClr val="000000"/>
                  </a:outerShdw>
                </a:effectLst>
                <a:cs typeface="Arial" charset="0"/>
              </a:rPr>
              <a:t>Consolidación</a:t>
            </a:r>
            <a:r>
              <a:rPr lang="en-US" sz="2400" b="0" dirty="0" smtClean="0">
                <a:effectLst>
                  <a:outerShdw blurRad="38100" dist="38100" dir="2700000" algn="tl">
                    <a:srgbClr val="000000"/>
                  </a:outerShdw>
                </a:effectLst>
                <a:cs typeface="Arial" charset="0"/>
              </a:rPr>
              <a:t> de </a:t>
            </a:r>
            <a:r>
              <a:rPr lang="en-US" sz="2400" b="0" dirty="0" err="1" smtClean="0">
                <a:effectLst>
                  <a:outerShdw blurRad="38100" dist="38100" dir="2700000" algn="tl">
                    <a:srgbClr val="000000"/>
                  </a:outerShdw>
                </a:effectLst>
                <a:cs typeface="Arial" charset="0"/>
              </a:rPr>
              <a:t>Servidores</a:t>
            </a:r>
            <a:endParaRPr lang="en-US" sz="2400" b="0" dirty="0">
              <a:effectLst>
                <a:outerShdw blurRad="38100" dist="38100" dir="2700000" algn="tl">
                  <a:srgbClr val="000000"/>
                </a:outerShdw>
              </a:effectLst>
              <a:cs typeface="Arial" charset="0"/>
            </a:endParaRPr>
          </a:p>
        </p:txBody>
      </p:sp>
      <p:pic>
        <p:nvPicPr>
          <p:cNvPr id="333849" name="Picture 25" descr="stop No"/>
          <p:cNvPicPr>
            <a:picLocks noChangeAspect="1" noChangeArrowheads="1"/>
          </p:cNvPicPr>
          <p:nvPr/>
        </p:nvPicPr>
        <p:blipFill>
          <a:blip r:embed="rId9"/>
          <a:srcRect/>
          <a:stretch>
            <a:fillRect/>
          </a:stretch>
        </p:blipFill>
        <p:spPr bwMode="auto">
          <a:xfrm>
            <a:off x="2724150" y="1863725"/>
            <a:ext cx="1148821" cy="1060450"/>
          </a:xfrm>
          <a:prstGeom prst="rect">
            <a:avLst/>
          </a:prstGeom>
          <a:noFill/>
          <a:ln w="9525">
            <a:noFill/>
            <a:miter lim="800000"/>
            <a:headEnd/>
            <a:tailEnd/>
          </a:ln>
        </p:spPr>
      </p:pic>
      <p:pic>
        <p:nvPicPr>
          <p:cNvPr id="333850" name="Picture 26" descr="sm yellow straight down arrow"/>
          <p:cNvPicPr>
            <a:picLocks noChangeAspect="1" noChangeArrowheads="1"/>
          </p:cNvPicPr>
          <p:nvPr/>
        </p:nvPicPr>
        <p:blipFill>
          <a:blip r:embed="rId10" cstate="email">
            <a:lum bright="36000"/>
          </a:blip>
          <a:srcRect/>
          <a:stretch>
            <a:fillRect/>
          </a:stretch>
        </p:blipFill>
        <p:spPr bwMode="auto">
          <a:xfrm>
            <a:off x="1869413" y="4371975"/>
            <a:ext cx="1074870" cy="719138"/>
          </a:xfrm>
          <a:prstGeom prst="rect">
            <a:avLst/>
          </a:prstGeom>
          <a:noFill/>
          <a:ln w="9525" algn="ctr">
            <a:noFill/>
            <a:miter lim="800000"/>
            <a:headEnd/>
            <a:tailEnd/>
          </a:ln>
        </p:spPr>
      </p:pic>
      <p:grpSp>
        <p:nvGrpSpPr>
          <p:cNvPr id="4" name="Group 27"/>
          <p:cNvGrpSpPr>
            <a:grpSpLocks/>
          </p:cNvGrpSpPr>
          <p:nvPr/>
        </p:nvGrpSpPr>
        <p:grpSpPr bwMode="auto">
          <a:xfrm>
            <a:off x="1117864" y="2106613"/>
            <a:ext cx="1465263" cy="1141412"/>
            <a:chOff x="863" y="1699"/>
            <a:chExt cx="1091" cy="981"/>
          </a:xfrm>
        </p:grpSpPr>
        <p:grpSp>
          <p:nvGrpSpPr>
            <p:cNvPr id="5" name="Group 28"/>
            <p:cNvGrpSpPr>
              <a:grpSpLocks/>
            </p:cNvGrpSpPr>
            <p:nvPr/>
          </p:nvGrpSpPr>
          <p:grpSpPr bwMode="auto">
            <a:xfrm>
              <a:off x="863" y="1699"/>
              <a:ext cx="489" cy="541"/>
              <a:chOff x="543" y="1479"/>
              <a:chExt cx="489" cy="541"/>
            </a:xfrm>
          </p:grpSpPr>
          <p:pic>
            <p:nvPicPr>
              <p:cNvPr id="12333" name="Picture 29" descr="blue 3d disc with glow"/>
              <p:cNvPicPr>
                <a:picLocks noChangeAspect="1" noChangeArrowheads="1"/>
              </p:cNvPicPr>
              <p:nvPr/>
            </p:nvPicPr>
            <p:blipFill>
              <a:blip r:embed="rId11" cstate="email"/>
              <a:srcRect/>
              <a:stretch>
                <a:fillRect/>
              </a:stretch>
            </p:blipFill>
            <p:spPr bwMode="auto">
              <a:xfrm>
                <a:off x="543" y="1686"/>
                <a:ext cx="489" cy="334"/>
              </a:xfrm>
              <a:prstGeom prst="rect">
                <a:avLst/>
              </a:prstGeom>
              <a:noFill/>
              <a:ln w="9525" algn="ctr">
                <a:noFill/>
                <a:miter lim="800000"/>
                <a:headEnd/>
                <a:tailEnd/>
              </a:ln>
            </p:spPr>
          </p:pic>
          <p:pic>
            <p:nvPicPr>
              <p:cNvPr id="12334" name="Picture 30" descr="Server sm"/>
              <p:cNvPicPr>
                <a:picLocks noChangeAspect="1" noChangeArrowheads="1"/>
              </p:cNvPicPr>
              <p:nvPr/>
            </p:nvPicPr>
            <p:blipFill>
              <a:blip r:embed="rId12" cstate="email"/>
              <a:srcRect/>
              <a:stretch>
                <a:fillRect/>
              </a:stretch>
            </p:blipFill>
            <p:spPr bwMode="auto">
              <a:xfrm>
                <a:off x="648" y="1479"/>
                <a:ext cx="288" cy="449"/>
              </a:xfrm>
              <a:prstGeom prst="rect">
                <a:avLst/>
              </a:prstGeom>
              <a:noFill/>
              <a:ln w="9525" algn="ctr">
                <a:noFill/>
                <a:miter lim="800000"/>
                <a:headEnd/>
                <a:tailEnd/>
              </a:ln>
            </p:spPr>
          </p:pic>
        </p:grpSp>
        <p:grpSp>
          <p:nvGrpSpPr>
            <p:cNvPr id="6" name="Group 31"/>
            <p:cNvGrpSpPr>
              <a:grpSpLocks/>
            </p:cNvGrpSpPr>
            <p:nvPr/>
          </p:nvGrpSpPr>
          <p:grpSpPr bwMode="auto">
            <a:xfrm>
              <a:off x="1300" y="1738"/>
              <a:ext cx="489" cy="542"/>
              <a:chOff x="1062" y="1473"/>
              <a:chExt cx="489" cy="542"/>
            </a:xfrm>
          </p:grpSpPr>
          <p:pic>
            <p:nvPicPr>
              <p:cNvPr id="12331" name="Picture 32" descr="blue 3d disc with glow"/>
              <p:cNvPicPr>
                <a:picLocks noChangeAspect="1" noChangeArrowheads="1"/>
              </p:cNvPicPr>
              <p:nvPr/>
            </p:nvPicPr>
            <p:blipFill>
              <a:blip r:embed="rId13" cstate="email"/>
              <a:srcRect/>
              <a:stretch>
                <a:fillRect/>
              </a:stretch>
            </p:blipFill>
            <p:spPr bwMode="auto">
              <a:xfrm>
                <a:off x="1062" y="1680"/>
                <a:ext cx="489" cy="335"/>
              </a:xfrm>
              <a:prstGeom prst="rect">
                <a:avLst/>
              </a:prstGeom>
              <a:noFill/>
              <a:ln w="9525" algn="ctr">
                <a:noFill/>
                <a:miter lim="800000"/>
                <a:headEnd/>
                <a:tailEnd/>
              </a:ln>
            </p:spPr>
          </p:pic>
          <p:pic>
            <p:nvPicPr>
              <p:cNvPr id="12332" name="Picture 33" descr="Server sm"/>
              <p:cNvPicPr>
                <a:picLocks noChangeAspect="1" noChangeArrowheads="1"/>
              </p:cNvPicPr>
              <p:nvPr/>
            </p:nvPicPr>
            <p:blipFill>
              <a:blip r:embed="rId12" cstate="email"/>
              <a:srcRect/>
              <a:stretch>
                <a:fillRect/>
              </a:stretch>
            </p:blipFill>
            <p:spPr bwMode="auto">
              <a:xfrm>
                <a:off x="1177" y="1473"/>
                <a:ext cx="288" cy="450"/>
              </a:xfrm>
              <a:prstGeom prst="rect">
                <a:avLst/>
              </a:prstGeom>
              <a:noFill/>
              <a:ln w="9525" algn="ctr">
                <a:noFill/>
                <a:miter lim="800000"/>
                <a:headEnd/>
                <a:tailEnd/>
              </a:ln>
            </p:spPr>
          </p:pic>
        </p:grpSp>
        <p:grpSp>
          <p:nvGrpSpPr>
            <p:cNvPr id="7" name="Group 34"/>
            <p:cNvGrpSpPr>
              <a:grpSpLocks/>
            </p:cNvGrpSpPr>
            <p:nvPr/>
          </p:nvGrpSpPr>
          <p:grpSpPr bwMode="auto">
            <a:xfrm>
              <a:off x="1465" y="2130"/>
              <a:ext cx="489" cy="550"/>
              <a:chOff x="1410" y="2075"/>
              <a:chExt cx="489" cy="550"/>
            </a:xfrm>
          </p:grpSpPr>
          <p:pic>
            <p:nvPicPr>
              <p:cNvPr id="12329" name="Picture 35" descr="blue 3d disc with glow"/>
              <p:cNvPicPr>
                <a:picLocks noChangeAspect="1" noChangeArrowheads="1"/>
              </p:cNvPicPr>
              <p:nvPr/>
            </p:nvPicPr>
            <p:blipFill>
              <a:blip r:embed="rId13" cstate="email"/>
              <a:srcRect/>
              <a:stretch>
                <a:fillRect/>
              </a:stretch>
            </p:blipFill>
            <p:spPr bwMode="auto">
              <a:xfrm>
                <a:off x="1410" y="2290"/>
                <a:ext cx="489" cy="335"/>
              </a:xfrm>
              <a:prstGeom prst="rect">
                <a:avLst/>
              </a:prstGeom>
              <a:noFill/>
              <a:ln w="9525" algn="ctr">
                <a:noFill/>
                <a:miter lim="800000"/>
                <a:headEnd/>
                <a:tailEnd/>
              </a:ln>
            </p:spPr>
          </p:pic>
          <p:pic>
            <p:nvPicPr>
              <p:cNvPr id="12330" name="Picture 36" descr="Server sm"/>
              <p:cNvPicPr>
                <a:picLocks noChangeAspect="1" noChangeArrowheads="1"/>
              </p:cNvPicPr>
              <p:nvPr/>
            </p:nvPicPr>
            <p:blipFill>
              <a:blip r:embed="rId12" cstate="email"/>
              <a:srcRect/>
              <a:stretch>
                <a:fillRect/>
              </a:stretch>
            </p:blipFill>
            <p:spPr bwMode="auto">
              <a:xfrm>
                <a:off x="1515" y="2075"/>
                <a:ext cx="288" cy="449"/>
              </a:xfrm>
              <a:prstGeom prst="rect">
                <a:avLst/>
              </a:prstGeom>
              <a:noFill/>
              <a:ln w="9525" algn="ctr">
                <a:noFill/>
                <a:miter lim="800000"/>
                <a:headEnd/>
                <a:tailEnd/>
              </a:ln>
            </p:spPr>
          </p:pic>
        </p:grpSp>
        <p:grpSp>
          <p:nvGrpSpPr>
            <p:cNvPr id="8" name="Group 37"/>
            <p:cNvGrpSpPr>
              <a:grpSpLocks/>
            </p:cNvGrpSpPr>
            <p:nvPr/>
          </p:nvGrpSpPr>
          <p:grpSpPr bwMode="auto">
            <a:xfrm>
              <a:off x="1009" y="2015"/>
              <a:ext cx="489" cy="551"/>
              <a:chOff x="935" y="2062"/>
              <a:chExt cx="489" cy="551"/>
            </a:xfrm>
          </p:grpSpPr>
          <p:pic>
            <p:nvPicPr>
              <p:cNvPr id="12327" name="Picture 38" descr="blue 3d disc with glow"/>
              <p:cNvPicPr>
                <a:picLocks noChangeAspect="1" noChangeArrowheads="1"/>
              </p:cNvPicPr>
              <p:nvPr/>
            </p:nvPicPr>
            <p:blipFill>
              <a:blip r:embed="rId13" cstate="email"/>
              <a:srcRect/>
              <a:stretch>
                <a:fillRect/>
              </a:stretch>
            </p:blipFill>
            <p:spPr bwMode="auto">
              <a:xfrm>
                <a:off x="935" y="2278"/>
                <a:ext cx="489" cy="335"/>
              </a:xfrm>
              <a:prstGeom prst="rect">
                <a:avLst/>
              </a:prstGeom>
              <a:noFill/>
              <a:ln w="9525" algn="ctr">
                <a:noFill/>
                <a:miter lim="800000"/>
                <a:headEnd/>
                <a:tailEnd/>
              </a:ln>
            </p:spPr>
          </p:pic>
          <p:pic>
            <p:nvPicPr>
              <p:cNvPr id="12328" name="Picture 39" descr="Server sm"/>
              <p:cNvPicPr>
                <a:picLocks noChangeAspect="1" noChangeArrowheads="1"/>
              </p:cNvPicPr>
              <p:nvPr/>
            </p:nvPicPr>
            <p:blipFill>
              <a:blip r:embed="rId12" cstate="email"/>
              <a:srcRect/>
              <a:stretch>
                <a:fillRect/>
              </a:stretch>
            </p:blipFill>
            <p:spPr bwMode="auto">
              <a:xfrm>
                <a:off x="1040" y="2062"/>
                <a:ext cx="288" cy="450"/>
              </a:xfrm>
              <a:prstGeom prst="rect">
                <a:avLst/>
              </a:prstGeom>
              <a:noFill/>
              <a:ln w="9525" algn="ctr">
                <a:noFill/>
                <a:miter lim="800000"/>
                <a:headEnd/>
                <a:tailEnd/>
              </a:ln>
            </p:spPr>
          </p:pic>
        </p:grpSp>
      </p:grpSp>
      <p:sp>
        <p:nvSpPr>
          <p:cNvPr id="333864" name="Text Box 40"/>
          <p:cNvSpPr txBox="1">
            <a:spLocks noChangeArrowheads="1"/>
          </p:cNvSpPr>
          <p:nvPr/>
        </p:nvSpPr>
        <p:spPr bwMode="auto">
          <a:xfrm>
            <a:off x="1138106" y="5792788"/>
            <a:ext cx="3251210"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dirty="0" err="1" smtClean="0">
                <a:effectLst>
                  <a:outerShdw blurRad="38100" dist="38100" dir="2700000" algn="tl">
                    <a:srgbClr val="000000"/>
                  </a:outerShdw>
                </a:effectLst>
                <a:cs typeface="Arial" charset="0"/>
              </a:rPr>
              <a:t>Continuidad</a:t>
            </a:r>
            <a:r>
              <a:rPr lang="en-US" sz="2400" dirty="0" smtClean="0">
                <a:effectLst>
                  <a:outerShdw blurRad="38100" dist="38100" dir="2700000" algn="tl">
                    <a:srgbClr val="000000"/>
                  </a:outerShdw>
                </a:effectLst>
                <a:cs typeface="Arial" charset="0"/>
              </a:rPr>
              <a:t> </a:t>
            </a:r>
            <a:r>
              <a:rPr lang="en-US" sz="2400" dirty="0" err="1" smtClean="0">
                <a:effectLst>
                  <a:outerShdw blurRad="38100" dist="38100" dir="2700000" algn="tl">
                    <a:srgbClr val="000000"/>
                  </a:outerShdw>
                </a:effectLst>
                <a:cs typeface="Arial" charset="0"/>
              </a:rPr>
              <a:t>Operativa</a:t>
            </a:r>
            <a:endParaRPr lang="en-US" sz="2000" b="0" dirty="0">
              <a:effectLst>
                <a:outerShdw blurRad="38100" dist="38100" dir="2700000" algn="tl">
                  <a:srgbClr val="000000"/>
                </a:outerShdw>
              </a:effectLst>
              <a:cs typeface="Arial" charset="0"/>
            </a:endParaRPr>
          </a:p>
        </p:txBody>
      </p:sp>
      <p:grpSp>
        <p:nvGrpSpPr>
          <p:cNvPr id="9" name="Group 41"/>
          <p:cNvGrpSpPr>
            <a:grpSpLocks/>
          </p:cNvGrpSpPr>
          <p:nvPr/>
        </p:nvGrpSpPr>
        <p:grpSpPr bwMode="auto">
          <a:xfrm>
            <a:off x="1145381" y="4411663"/>
            <a:ext cx="1465263" cy="1141412"/>
            <a:chOff x="863" y="1699"/>
            <a:chExt cx="1091" cy="981"/>
          </a:xfrm>
        </p:grpSpPr>
        <p:grpSp>
          <p:nvGrpSpPr>
            <p:cNvPr id="10" name="Group 42"/>
            <p:cNvGrpSpPr>
              <a:grpSpLocks/>
            </p:cNvGrpSpPr>
            <p:nvPr/>
          </p:nvGrpSpPr>
          <p:grpSpPr bwMode="auto">
            <a:xfrm>
              <a:off x="863" y="1699"/>
              <a:ext cx="489" cy="541"/>
              <a:chOff x="543" y="1479"/>
              <a:chExt cx="489" cy="541"/>
            </a:xfrm>
          </p:grpSpPr>
          <p:pic>
            <p:nvPicPr>
              <p:cNvPr id="12321" name="Picture 43" descr="blue 3d disc with glow"/>
              <p:cNvPicPr>
                <a:picLocks noChangeAspect="1" noChangeArrowheads="1"/>
              </p:cNvPicPr>
              <p:nvPr/>
            </p:nvPicPr>
            <p:blipFill>
              <a:blip r:embed="rId11" cstate="email"/>
              <a:srcRect/>
              <a:stretch>
                <a:fillRect/>
              </a:stretch>
            </p:blipFill>
            <p:spPr bwMode="auto">
              <a:xfrm>
                <a:off x="543" y="1686"/>
                <a:ext cx="489" cy="334"/>
              </a:xfrm>
              <a:prstGeom prst="rect">
                <a:avLst/>
              </a:prstGeom>
              <a:noFill/>
              <a:ln w="9525" algn="ctr">
                <a:noFill/>
                <a:miter lim="800000"/>
                <a:headEnd/>
                <a:tailEnd/>
              </a:ln>
            </p:spPr>
          </p:pic>
          <p:pic>
            <p:nvPicPr>
              <p:cNvPr id="12322" name="Picture 44" descr="Server sm"/>
              <p:cNvPicPr>
                <a:picLocks noChangeAspect="1" noChangeArrowheads="1"/>
              </p:cNvPicPr>
              <p:nvPr/>
            </p:nvPicPr>
            <p:blipFill>
              <a:blip r:embed="rId12" cstate="email"/>
              <a:srcRect/>
              <a:stretch>
                <a:fillRect/>
              </a:stretch>
            </p:blipFill>
            <p:spPr bwMode="auto">
              <a:xfrm>
                <a:off x="648" y="1479"/>
                <a:ext cx="288" cy="449"/>
              </a:xfrm>
              <a:prstGeom prst="rect">
                <a:avLst/>
              </a:prstGeom>
              <a:noFill/>
              <a:ln w="9525" algn="ctr">
                <a:noFill/>
                <a:miter lim="800000"/>
                <a:headEnd/>
                <a:tailEnd/>
              </a:ln>
            </p:spPr>
          </p:pic>
        </p:grpSp>
        <p:grpSp>
          <p:nvGrpSpPr>
            <p:cNvPr id="11" name="Group 45"/>
            <p:cNvGrpSpPr>
              <a:grpSpLocks/>
            </p:cNvGrpSpPr>
            <p:nvPr/>
          </p:nvGrpSpPr>
          <p:grpSpPr bwMode="auto">
            <a:xfrm>
              <a:off x="1300" y="1738"/>
              <a:ext cx="489" cy="542"/>
              <a:chOff x="1062" y="1473"/>
              <a:chExt cx="489" cy="542"/>
            </a:xfrm>
          </p:grpSpPr>
          <p:pic>
            <p:nvPicPr>
              <p:cNvPr id="12319" name="Picture 46" descr="blue 3d disc with glow"/>
              <p:cNvPicPr>
                <a:picLocks noChangeAspect="1" noChangeArrowheads="1"/>
              </p:cNvPicPr>
              <p:nvPr/>
            </p:nvPicPr>
            <p:blipFill>
              <a:blip r:embed="rId13" cstate="email"/>
              <a:srcRect/>
              <a:stretch>
                <a:fillRect/>
              </a:stretch>
            </p:blipFill>
            <p:spPr bwMode="auto">
              <a:xfrm>
                <a:off x="1062" y="1680"/>
                <a:ext cx="489" cy="335"/>
              </a:xfrm>
              <a:prstGeom prst="rect">
                <a:avLst/>
              </a:prstGeom>
              <a:noFill/>
              <a:ln w="9525" algn="ctr">
                <a:noFill/>
                <a:miter lim="800000"/>
                <a:headEnd/>
                <a:tailEnd/>
              </a:ln>
            </p:spPr>
          </p:pic>
          <p:pic>
            <p:nvPicPr>
              <p:cNvPr id="12320" name="Picture 47" descr="Server sm"/>
              <p:cNvPicPr>
                <a:picLocks noChangeAspect="1" noChangeArrowheads="1"/>
              </p:cNvPicPr>
              <p:nvPr/>
            </p:nvPicPr>
            <p:blipFill>
              <a:blip r:embed="rId12" cstate="email"/>
              <a:srcRect/>
              <a:stretch>
                <a:fillRect/>
              </a:stretch>
            </p:blipFill>
            <p:spPr bwMode="auto">
              <a:xfrm>
                <a:off x="1177" y="1473"/>
                <a:ext cx="288" cy="450"/>
              </a:xfrm>
              <a:prstGeom prst="rect">
                <a:avLst/>
              </a:prstGeom>
              <a:noFill/>
              <a:ln w="9525" algn="ctr">
                <a:noFill/>
                <a:miter lim="800000"/>
                <a:headEnd/>
                <a:tailEnd/>
              </a:ln>
            </p:spPr>
          </p:pic>
        </p:grpSp>
        <p:grpSp>
          <p:nvGrpSpPr>
            <p:cNvPr id="12" name="Group 48"/>
            <p:cNvGrpSpPr>
              <a:grpSpLocks/>
            </p:cNvGrpSpPr>
            <p:nvPr/>
          </p:nvGrpSpPr>
          <p:grpSpPr bwMode="auto">
            <a:xfrm>
              <a:off x="1465" y="2130"/>
              <a:ext cx="489" cy="550"/>
              <a:chOff x="1410" y="2075"/>
              <a:chExt cx="489" cy="550"/>
            </a:xfrm>
          </p:grpSpPr>
          <p:pic>
            <p:nvPicPr>
              <p:cNvPr id="12317" name="Picture 49" descr="blue 3d disc with glow"/>
              <p:cNvPicPr>
                <a:picLocks noChangeAspect="1" noChangeArrowheads="1"/>
              </p:cNvPicPr>
              <p:nvPr/>
            </p:nvPicPr>
            <p:blipFill>
              <a:blip r:embed="rId13" cstate="email"/>
              <a:srcRect/>
              <a:stretch>
                <a:fillRect/>
              </a:stretch>
            </p:blipFill>
            <p:spPr bwMode="auto">
              <a:xfrm>
                <a:off x="1410" y="2290"/>
                <a:ext cx="489" cy="335"/>
              </a:xfrm>
              <a:prstGeom prst="rect">
                <a:avLst/>
              </a:prstGeom>
              <a:noFill/>
              <a:ln w="9525" algn="ctr">
                <a:noFill/>
                <a:miter lim="800000"/>
                <a:headEnd/>
                <a:tailEnd/>
              </a:ln>
            </p:spPr>
          </p:pic>
          <p:pic>
            <p:nvPicPr>
              <p:cNvPr id="12318" name="Picture 50" descr="Server sm"/>
              <p:cNvPicPr>
                <a:picLocks noChangeAspect="1" noChangeArrowheads="1"/>
              </p:cNvPicPr>
              <p:nvPr/>
            </p:nvPicPr>
            <p:blipFill>
              <a:blip r:embed="rId12" cstate="email"/>
              <a:srcRect/>
              <a:stretch>
                <a:fillRect/>
              </a:stretch>
            </p:blipFill>
            <p:spPr bwMode="auto">
              <a:xfrm>
                <a:off x="1515" y="2075"/>
                <a:ext cx="288" cy="449"/>
              </a:xfrm>
              <a:prstGeom prst="rect">
                <a:avLst/>
              </a:prstGeom>
              <a:noFill/>
              <a:ln w="9525" algn="ctr">
                <a:noFill/>
                <a:miter lim="800000"/>
                <a:headEnd/>
                <a:tailEnd/>
              </a:ln>
            </p:spPr>
          </p:pic>
        </p:grpSp>
        <p:grpSp>
          <p:nvGrpSpPr>
            <p:cNvPr id="13" name="Group 51"/>
            <p:cNvGrpSpPr>
              <a:grpSpLocks/>
            </p:cNvGrpSpPr>
            <p:nvPr/>
          </p:nvGrpSpPr>
          <p:grpSpPr bwMode="auto">
            <a:xfrm>
              <a:off x="1009" y="2015"/>
              <a:ext cx="489" cy="551"/>
              <a:chOff x="935" y="2062"/>
              <a:chExt cx="489" cy="551"/>
            </a:xfrm>
          </p:grpSpPr>
          <p:pic>
            <p:nvPicPr>
              <p:cNvPr id="12315" name="Picture 52" descr="blue 3d disc with glow"/>
              <p:cNvPicPr>
                <a:picLocks noChangeAspect="1" noChangeArrowheads="1"/>
              </p:cNvPicPr>
              <p:nvPr/>
            </p:nvPicPr>
            <p:blipFill>
              <a:blip r:embed="rId13" cstate="email"/>
              <a:srcRect/>
              <a:stretch>
                <a:fillRect/>
              </a:stretch>
            </p:blipFill>
            <p:spPr bwMode="auto">
              <a:xfrm>
                <a:off x="935" y="2278"/>
                <a:ext cx="489" cy="335"/>
              </a:xfrm>
              <a:prstGeom prst="rect">
                <a:avLst/>
              </a:prstGeom>
              <a:noFill/>
              <a:ln w="9525" algn="ctr">
                <a:noFill/>
                <a:miter lim="800000"/>
                <a:headEnd/>
                <a:tailEnd/>
              </a:ln>
            </p:spPr>
          </p:pic>
          <p:pic>
            <p:nvPicPr>
              <p:cNvPr id="12316" name="Picture 53" descr="Server sm"/>
              <p:cNvPicPr>
                <a:picLocks noChangeAspect="1" noChangeArrowheads="1"/>
              </p:cNvPicPr>
              <p:nvPr/>
            </p:nvPicPr>
            <p:blipFill>
              <a:blip r:embed="rId12" cstate="email"/>
              <a:srcRect/>
              <a:stretch>
                <a:fillRect/>
              </a:stretch>
            </p:blipFill>
            <p:spPr bwMode="auto">
              <a:xfrm>
                <a:off x="1040" y="2062"/>
                <a:ext cx="288" cy="450"/>
              </a:xfrm>
              <a:prstGeom prst="rect">
                <a:avLst/>
              </a:prstGeom>
              <a:noFill/>
              <a:ln w="9525" algn="ctr">
                <a:noFill/>
                <a:miter lim="800000"/>
                <a:headEnd/>
                <a:tailEnd/>
              </a:ln>
            </p:spPr>
          </p:pic>
        </p:grpSp>
      </p:grpSp>
      <p:pic>
        <p:nvPicPr>
          <p:cNvPr id="333878" name="Picture 54" descr="arrow 1 Yellow Curved Arrow Large"/>
          <p:cNvPicPr>
            <a:picLocks noChangeAspect="1" noChangeArrowheads="1"/>
          </p:cNvPicPr>
          <p:nvPr/>
        </p:nvPicPr>
        <p:blipFill>
          <a:blip r:embed="rId14"/>
          <a:srcRect/>
          <a:stretch>
            <a:fillRect/>
          </a:stretch>
        </p:blipFill>
        <p:spPr bwMode="auto">
          <a:xfrm rot="4129424" flipH="1">
            <a:off x="537038" y="3155619"/>
            <a:ext cx="2198688" cy="916650"/>
          </a:xfrm>
          <a:prstGeom prst="rect">
            <a:avLst/>
          </a:prstGeom>
          <a:noFill/>
          <a:ln w="9525">
            <a:noFill/>
            <a:miter lim="800000"/>
            <a:headEnd/>
            <a:tailEnd/>
          </a:ln>
        </p:spPr>
      </p:pic>
      <p:grpSp>
        <p:nvGrpSpPr>
          <p:cNvPr id="14" name="Group 148"/>
          <p:cNvGrpSpPr/>
          <p:nvPr/>
        </p:nvGrpSpPr>
        <p:grpSpPr>
          <a:xfrm>
            <a:off x="4736307" y="4071938"/>
            <a:ext cx="4839494" cy="2489514"/>
            <a:chOff x="4371975" y="4148138"/>
            <a:chExt cx="4467225" cy="2489514"/>
          </a:xfrm>
        </p:grpSpPr>
        <p:grpSp>
          <p:nvGrpSpPr>
            <p:cNvPr id="15" name="Group 147"/>
            <p:cNvGrpSpPr/>
            <p:nvPr/>
          </p:nvGrpSpPr>
          <p:grpSpPr>
            <a:xfrm>
              <a:off x="4371975" y="4462463"/>
              <a:ext cx="4467225" cy="1862137"/>
              <a:chOff x="4371975" y="4462463"/>
              <a:chExt cx="4467225" cy="1862137"/>
            </a:xfrm>
          </p:grpSpPr>
          <p:pic>
            <p:nvPicPr>
              <p:cNvPr id="66" name="Picture 3" descr="gray-disc"/>
              <p:cNvPicPr>
                <a:picLocks noChangeAspect="1" noChangeArrowheads="1"/>
              </p:cNvPicPr>
              <p:nvPr/>
            </p:nvPicPr>
            <p:blipFill>
              <a:blip r:embed="rId15" cstate="email"/>
              <a:srcRect/>
              <a:stretch>
                <a:fillRect/>
              </a:stretch>
            </p:blipFill>
            <p:spPr bwMode="auto">
              <a:xfrm>
                <a:off x="4371975" y="4527550"/>
                <a:ext cx="4467225" cy="1797050"/>
              </a:xfrm>
              <a:prstGeom prst="rect">
                <a:avLst/>
              </a:prstGeom>
              <a:noFill/>
              <a:ln w="9525" algn="ctr">
                <a:noFill/>
                <a:miter lim="800000"/>
                <a:headEnd/>
                <a:tailEnd/>
              </a:ln>
            </p:spPr>
          </p:pic>
          <p:grpSp>
            <p:nvGrpSpPr>
              <p:cNvPr id="16" name="Group 85"/>
              <p:cNvGrpSpPr/>
              <p:nvPr/>
            </p:nvGrpSpPr>
            <p:grpSpPr>
              <a:xfrm>
                <a:off x="4829175" y="4462463"/>
                <a:ext cx="2454275" cy="1208087"/>
                <a:chOff x="4648200" y="4124325"/>
                <a:chExt cx="2454275" cy="1208087"/>
              </a:xfrm>
            </p:grpSpPr>
            <p:grpSp>
              <p:nvGrpSpPr>
                <p:cNvPr id="17" name="Group 42"/>
                <p:cNvGrpSpPr>
                  <a:grpSpLocks/>
                </p:cNvGrpSpPr>
                <p:nvPr/>
              </p:nvGrpSpPr>
              <p:grpSpPr bwMode="auto">
                <a:xfrm>
                  <a:off x="4648200" y="4191000"/>
                  <a:ext cx="606230" cy="629464"/>
                  <a:chOff x="543" y="1479"/>
                  <a:chExt cx="489" cy="541"/>
                </a:xfrm>
              </p:grpSpPr>
              <p:pic>
                <p:nvPicPr>
                  <p:cNvPr id="64" name="Picture 43" descr="blue 3d disc with glow"/>
                  <p:cNvPicPr>
                    <a:picLocks noChangeAspect="1" noChangeArrowheads="1"/>
                  </p:cNvPicPr>
                  <p:nvPr/>
                </p:nvPicPr>
                <p:blipFill>
                  <a:blip r:embed="rId11" cstate="email"/>
                  <a:srcRect/>
                  <a:stretch>
                    <a:fillRect/>
                  </a:stretch>
                </p:blipFill>
                <p:spPr bwMode="auto">
                  <a:xfrm>
                    <a:off x="543" y="1686"/>
                    <a:ext cx="489" cy="334"/>
                  </a:xfrm>
                  <a:prstGeom prst="rect">
                    <a:avLst/>
                  </a:prstGeom>
                  <a:noFill/>
                  <a:ln w="9525" algn="ctr">
                    <a:noFill/>
                    <a:miter lim="800000"/>
                    <a:headEnd/>
                    <a:tailEnd/>
                  </a:ln>
                </p:spPr>
              </p:pic>
              <p:pic>
                <p:nvPicPr>
                  <p:cNvPr id="65" name="Picture 44" descr="Server sm"/>
                  <p:cNvPicPr>
                    <a:picLocks noChangeAspect="1" noChangeArrowheads="1"/>
                  </p:cNvPicPr>
                  <p:nvPr/>
                </p:nvPicPr>
                <p:blipFill>
                  <a:blip r:embed="rId12" cstate="email"/>
                  <a:srcRect/>
                  <a:stretch>
                    <a:fillRect/>
                  </a:stretch>
                </p:blipFill>
                <p:spPr bwMode="auto">
                  <a:xfrm>
                    <a:off x="648" y="1479"/>
                    <a:ext cx="288" cy="449"/>
                  </a:xfrm>
                  <a:prstGeom prst="rect">
                    <a:avLst/>
                  </a:prstGeom>
                  <a:noFill/>
                  <a:ln w="9525" algn="ctr">
                    <a:noFill/>
                    <a:miter lim="800000"/>
                    <a:headEnd/>
                    <a:tailEnd/>
                  </a:ln>
                </p:spPr>
              </p:pic>
            </p:grpSp>
            <p:grpSp>
              <p:nvGrpSpPr>
                <p:cNvPr id="18" name="Group 45"/>
                <p:cNvGrpSpPr>
                  <a:grpSpLocks/>
                </p:cNvGrpSpPr>
                <p:nvPr/>
              </p:nvGrpSpPr>
              <p:grpSpPr bwMode="auto">
                <a:xfrm>
                  <a:off x="5189964" y="4236377"/>
                  <a:ext cx="606230" cy="630627"/>
                  <a:chOff x="1062" y="1473"/>
                  <a:chExt cx="489" cy="542"/>
                </a:xfrm>
              </p:grpSpPr>
              <p:pic>
                <p:nvPicPr>
                  <p:cNvPr id="62" name="Picture 46" descr="blue 3d disc with glow"/>
                  <p:cNvPicPr>
                    <a:picLocks noChangeAspect="1" noChangeArrowheads="1"/>
                  </p:cNvPicPr>
                  <p:nvPr/>
                </p:nvPicPr>
                <p:blipFill>
                  <a:blip r:embed="rId13" cstate="email"/>
                  <a:srcRect/>
                  <a:stretch>
                    <a:fillRect/>
                  </a:stretch>
                </p:blipFill>
                <p:spPr bwMode="auto">
                  <a:xfrm>
                    <a:off x="1062" y="1680"/>
                    <a:ext cx="489" cy="335"/>
                  </a:xfrm>
                  <a:prstGeom prst="rect">
                    <a:avLst/>
                  </a:prstGeom>
                  <a:noFill/>
                  <a:ln w="9525" algn="ctr">
                    <a:noFill/>
                    <a:miter lim="800000"/>
                    <a:headEnd/>
                    <a:tailEnd/>
                  </a:ln>
                </p:spPr>
              </p:pic>
              <p:pic>
                <p:nvPicPr>
                  <p:cNvPr id="63" name="Picture 47" descr="Server sm"/>
                  <p:cNvPicPr>
                    <a:picLocks noChangeAspect="1" noChangeArrowheads="1"/>
                  </p:cNvPicPr>
                  <p:nvPr/>
                </p:nvPicPr>
                <p:blipFill>
                  <a:blip r:embed="rId12" cstate="email"/>
                  <a:srcRect/>
                  <a:stretch>
                    <a:fillRect/>
                  </a:stretch>
                </p:blipFill>
                <p:spPr bwMode="auto">
                  <a:xfrm>
                    <a:off x="1177" y="1473"/>
                    <a:ext cx="288" cy="450"/>
                  </a:xfrm>
                  <a:prstGeom prst="rect">
                    <a:avLst/>
                  </a:prstGeom>
                  <a:noFill/>
                  <a:ln w="9525" algn="ctr">
                    <a:noFill/>
                    <a:miter lim="800000"/>
                    <a:headEnd/>
                    <a:tailEnd/>
                  </a:ln>
                </p:spPr>
              </p:pic>
            </p:grpSp>
            <p:grpSp>
              <p:nvGrpSpPr>
                <p:cNvPr id="19" name="Group 48"/>
                <p:cNvGrpSpPr>
                  <a:grpSpLocks/>
                </p:cNvGrpSpPr>
                <p:nvPr/>
              </p:nvGrpSpPr>
              <p:grpSpPr bwMode="auto">
                <a:xfrm>
                  <a:off x="5394520" y="4692477"/>
                  <a:ext cx="606230" cy="639935"/>
                  <a:chOff x="1410" y="2075"/>
                  <a:chExt cx="489" cy="550"/>
                </a:xfrm>
              </p:grpSpPr>
              <p:pic>
                <p:nvPicPr>
                  <p:cNvPr id="60" name="Picture 49" descr="blue 3d disc with glow"/>
                  <p:cNvPicPr>
                    <a:picLocks noChangeAspect="1" noChangeArrowheads="1"/>
                  </p:cNvPicPr>
                  <p:nvPr/>
                </p:nvPicPr>
                <p:blipFill>
                  <a:blip r:embed="rId13" cstate="email"/>
                  <a:srcRect/>
                  <a:stretch>
                    <a:fillRect/>
                  </a:stretch>
                </p:blipFill>
                <p:spPr bwMode="auto">
                  <a:xfrm>
                    <a:off x="1410" y="2290"/>
                    <a:ext cx="489" cy="335"/>
                  </a:xfrm>
                  <a:prstGeom prst="rect">
                    <a:avLst/>
                  </a:prstGeom>
                  <a:noFill/>
                  <a:ln w="9525" algn="ctr">
                    <a:noFill/>
                    <a:miter lim="800000"/>
                    <a:headEnd/>
                    <a:tailEnd/>
                  </a:ln>
                </p:spPr>
              </p:pic>
              <p:pic>
                <p:nvPicPr>
                  <p:cNvPr id="61" name="Picture 50" descr="Server sm"/>
                  <p:cNvPicPr>
                    <a:picLocks noChangeAspect="1" noChangeArrowheads="1"/>
                  </p:cNvPicPr>
                  <p:nvPr/>
                </p:nvPicPr>
                <p:blipFill>
                  <a:blip r:embed="rId12" cstate="email"/>
                  <a:srcRect/>
                  <a:stretch>
                    <a:fillRect/>
                  </a:stretch>
                </p:blipFill>
                <p:spPr bwMode="auto">
                  <a:xfrm>
                    <a:off x="1515" y="2075"/>
                    <a:ext cx="288" cy="449"/>
                  </a:xfrm>
                  <a:prstGeom prst="rect">
                    <a:avLst/>
                  </a:prstGeom>
                  <a:noFill/>
                  <a:ln w="9525" algn="ctr">
                    <a:noFill/>
                    <a:miter lim="800000"/>
                    <a:headEnd/>
                    <a:tailEnd/>
                  </a:ln>
                </p:spPr>
              </p:pic>
            </p:grpSp>
            <p:grpSp>
              <p:nvGrpSpPr>
                <p:cNvPr id="20" name="Group 51"/>
                <p:cNvGrpSpPr>
                  <a:grpSpLocks/>
                </p:cNvGrpSpPr>
                <p:nvPr/>
              </p:nvGrpSpPr>
              <p:grpSpPr bwMode="auto">
                <a:xfrm>
                  <a:off x="4829201" y="4558672"/>
                  <a:ext cx="606230" cy="641099"/>
                  <a:chOff x="935" y="2062"/>
                  <a:chExt cx="489" cy="551"/>
                </a:xfrm>
              </p:grpSpPr>
              <p:pic>
                <p:nvPicPr>
                  <p:cNvPr id="58" name="Picture 52" descr="blue 3d disc with glow"/>
                  <p:cNvPicPr>
                    <a:picLocks noChangeAspect="1" noChangeArrowheads="1"/>
                  </p:cNvPicPr>
                  <p:nvPr/>
                </p:nvPicPr>
                <p:blipFill>
                  <a:blip r:embed="rId13" cstate="email"/>
                  <a:srcRect/>
                  <a:stretch>
                    <a:fillRect/>
                  </a:stretch>
                </p:blipFill>
                <p:spPr bwMode="auto">
                  <a:xfrm>
                    <a:off x="935" y="2278"/>
                    <a:ext cx="489" cy="335"/>
                  </a:xfrm>
                  <a:prstGeom prst="rect">
                    <a:avLst/>
                  </a:prstGeom>
                  <a:noFill/>
                  <a:ln w="9525" algn="ctr">
                    <a:noFill/>
                    <a:miter lim="800000"/>
                    <a:headEnd/>
                    <a:tailEnd/>
                  </a:ln>
                </p:spPr>
              </p:pic>
              <p:pic>
                <p:nvPicPr>
                  <p:cNvPr id="59" name="Picture 53" descr="Server sm"/>
                  <p:cNvPicPr>
                    <a:picLocks noChangeAspect="1" noChangeArrowheads="1"/>
                  </p:cNvPicPr>
                  <p:nvPr/>
                </p:nvPicPr>
                <p:blipFill>
                  <a:blip r:embed="rId12" cstate="email"/>
                  <a:srcRect/>
                  <a:stretch>
                    <a:fillRect/>
                  </a:stretch>
                </p:blipFill>
                <p:spPr bwMode="auto">
                  <a:xfrm>
                    <a:off x="1040" y="2062"/>
                    <a:ext cx="288" cy="450"/>
                  </a:xfrm>
                  <a:prstGeom prst="rect">
                    <a:avLst/>
                  </a:prstGeom>
                  <a:noFill/>
                  <a:ln w="9525" algn="ctr">
                    <a:noFill/>
                    <a:miter lim="800000"/>
                    <a:headEnd/>
                    <a:tailEnd/>
                  </a:ln>
                </p:spPr>
              </p:pic>
            </p:grpSp>
            <p:grpSp>
              <p:nvGrpSpPr>
                <p:cNvPr id="21" name="Group 41"/>
                <p:cNvGrpSpPr>
                  <a:grpSpLocks/>
                </p:cNvGrpSpPr>
                <p:nvPr/>
              </p:nvGrpSpPr>
              <p:grpSpPr bwMode="auto">
                <a:xfrm>
                  <a:off x="5749925" y="4124325"/>
                  <a:ext cx="1352550" cy="1141412"/>
                  <a:chOff x="863" y="1699"/>
                  <a:chExt cx="1091" cy="981"/>
                </a:xfrm>
              </p:grpSpPr>
              <p:grpSp>
                <p:nvGrpSpPr>
                  <p:cNvPr id="22" name="Group 42"/>
                  <p:cNvGrpSpPr>
                    <a:grpSpLocks/>
                  </p:cNvGrpSpPr>
                  <p:nvPr/>
                </p:nvGrpSpPr>
                <p:grpSpPr bwMode="auto">
                  <a:xfrm>
                    <a:off x="863" y="1699"/>
                    <a:ext cx="489" cy="541"/>
                    <a:chOff x="543" y="1479"/>
                    <a:chExt cx="489" cy="541"/>
                  </a:xfrm>
                </p:grpSpPr>
                <p:pic>
                  <p:nvPicPr>
                    <p:cNvPr id="84" name="Picture 43" descr="blue 3d disc with glow"/>
                    <p:cNvPicPr>
                      <a:picLocks noChangeAspect="1" noChangeArrowheads="1"/>
                    </p:cNvPicPr>
                    <p:nvPr/>
                  </p:nvPicPr>
                  <p:blipFill>
                    <a:blip r:embed="rId11" cstate="email"/>
                    <a:srcRect/>
                    <a:stretch>
                      <a:fillRect/>
                    </a:stretch>
                  </p:blipFill>
                  <p:spPr bwMode="auto">
                    <a:xfrm>
                      <a:off x="543" y="1686"/>
                      <a:ext cx="489" cy="334"/>
                    </a:xfrm>
                    <a:prstGeom prst="rect">
                      <a:avLst/>
                    </a:prstGeom>
                    <a:noFill/>
                    <a:ln w="9525" algn="ctr">
                      <a:noFill/>
                      <a:miter lim="800000"/>
                      <a:headEnd/>
                      <a:tailEnd/>
                    </a:ln>
                  </p:spPr>
                </p:pic>
                <p:pic>
                  <p:nvPicPr>
                    <p:cNvPr id="85" name="Picture 44" descr="Server sm"/>
                    <p:cNvPicPr>
                      <a:picLocks noChangeAspect="1" noChangeArrowheads="1"/>
                    </p:cNvPicPr>
                    <p:nvPr/>
                  </p:nvPicPr>
                  <p:blipFill>
                    <a:blip r:embed="rId12" cstate="email"/>
                    <a:srcRect/>
                    <a:stretch>
                      <a:fillRect/>
                    </a:stretch>
                  </p:blipFill>
                  <p:spPr bwMode="auto">
                    <a:xfrm>
                      <a:off x="648" y="1479"/>
                      <a:ext cx="288" cy="449"/>
                    </a:xfrm>
                    <a:prstGeom prst="rect">
                      <a:avLst/>
                    </a:prstGeom>
                    <a:noFill/>
                    <a:ln w="9525" algn="ctr">
                      <a:noFill/>
                      <a:miter lim="800000"/>
                      <a:headEnd/>
                      <a:tailEnd/>
                    </a:ln>
                  </p:spPr>
                </p:pic>
              </p:grpSp>
              <p:grpSp>
                <p:nvGrpSpPr>
                  <p:cNvPr id="23" name="Group 45"/>
                  <p:cNvGrpSpPr>
                    <a:grpSpLocks/>
                  </p:cNvGrpSpPr>
                  <p:nvPr/>
                </p:nvGrpSpPr>
                <p:grpSpPr bwMode="auto">
                  <a:xfrm>
                    <a:off x="1300" y="1738"/>
                    <a:ext cx="489" cy="542"/>
                    <a:chOff x="1062" y="1473"/>
                    <a:chExt cx="489" cy="542"/>
                  </a:xfrm>
                </p:grpSpPr>
                <p:pic>
                  <p:nvPicPr>
                    <p:cNvPr id="82" name="Picture 46" descr="blue 3d disc with glow"/>
                    <p:cNvPicPr>
                      <a:picLocks noChangeAspect="1" noChangeArrowheads="1"/>
                    </p:cNvPicPr>
                    <p:nvPr/>
                  </p:nvPicPr>
                  <p:blipFill>
                    <a:blip r:embed="rId13" cstate="email"/>
                    <a:srcRect/>
                    <a:stretch>
                      <a:fillRect/>
                    </a:stretch>
                  </p:blipFill>
                  <p:spPr bwMode="auto">
                    <a:xfrm>
                      <a:off x="1062" y="1680"/>
                      <a:ext cx="489" cy="335"/>
                    </a:xfrm>
                    <a:prstGeom prst="rect">
                      <a:avLst/>
                    </a:prstGeom>
                    <a:noFill/>
                    <a:ln w="9525" algn="ctr">
                      <a:noFill/>
                      <a:miter lim="800000"/>
                      <a:headEnd/>
                      <a:tailEnd/>
                    </a:ln>
                  </p:spPr>
                </p:pic>
                <p:pic>
                  <p:nvPicPr>
                    <p:cNvPr id="83" name="Picture 47" descr="Server sm"/>
                    <p:cNvPicPr>
                      <a:picLocks noChangeAspect="1" noChangeArrowheads="1"/>
                    </p:cNvPicPr>
                    <p:nvPr/>
                  </p:nvPicPr>
                  <p:blipFill>
                    <a:blip r:embed="rId12" cstate="email"/>
                    <a:srcRect/>
                    <a:stretch>
                      <a:fillRect/>
                    </a:stretch>
                  </p:blipFill>
                  <p:spPr bwMode="auto">
                    <a:xfrm>
                      <a:off x="1177" y="1473"/>
                      <a:ext cx="288" cy="450"/>
                    </a:xfrm>
                    <a:prstGeom prst="rect">
                      <a:avLst/>
                    </a:prstGeom>
                    <a:noFill/>
                    <a:ln w="9525" algn="ctr">
                      <a:noFill/>
                      <a:miter lim="800000"/>
                      <a:headEnd/>
                      <a:tailEnd/>
                    </a:ln>
                  </p:spPr>
                </p:pic>
              </p:grpSp>
              <p:grpSp>
                <p:nvGrpSpPr>
                  <p:cNvPr id="24" name="Group 48"/>
                  <p:cNvGrpSpPr>
                    <a:grpSpLocks/>
                  </p:cNvGrpSpPr>
                  <p:nvPr/>
                </p:nvGrpSpPr>
                <p:grpSpPr bwMode="auto">
                  <a:xfrm>
                    <a:off x="1465" y="2130"/>
                    <a:ext cx="489" cy="550"/>
                    <a:chOff x="1410" y="2075"/>
                    <a:chExt cx="489" cy="550"/>
                  </a:xfrm>
                </p:grpSpPr>
                <p:pic>
                  <p:nvPicPr>
                    <p:cNvPr id="80" name="Picture 49" descr="blue 3d disc with glow"/>
                    <p:cNvPicPr>
                      <a:picLocks noChangeAspect="1" noChangeArrowheads="1"/>
                    </p:cNvPicPr>
                    <p:nvPr/>
                  </p:nvPicPr>
                  <p:blipFill>
                    <a:blip r:embed="rId13" cstate="email"/>
                    <a:srcRect/>
                    <a:stretch>
                      <a:fillRect/>
                    </a:stretch>
                  </p:blipFill>
                  <p:spPr bwMode="auto">
                    <a:xfrm>
                      <a:off x="1410" y="2290"/>
                      <a:ext cx="489" cy="335"/>
                    </a:xfrm>
                    <a:prstGeom prst="rect">
                      <a:avLst/>
                    </a:prstGeom>
                    <a:noFill/>
                    <a:ln w="9525" algn="ctr">
                      <a:noFill/>
                      <a:miter lim="800000"/>
                      <a:headEnd/>
                      <a:tailEnd/>
                    </a:ln>
                  </p:spPr>
                </p:pic>
                <p:pic>
                  <p:nvPicPr>
                    <p:cNvPr id="81" name="Picture 50" descr="Server sm"/>
                    <p:cNvPicPr>
                      <a:picLocks noChangeAspect="1" noChangeArrowheads="1"/>
                    </p:cNvPicPr>
                    <p:nvPr/>
                  </p:nvPicPr>
                  <p:blipFill>
                    <a:blip r:embed="rId12" cstate="email"/>
                    <a:srcRect/>
                    <a:stretch>
                      <a:fillRect/>
                    </a:stretch>
                  </p:blipFill>
                  <p:spPr bwMode="auto">
                    <a:xfrm>
                      <a:off x="1515" y="2075"/>
                      <a:ext cx="288" cy="449"/>
                    </a:xfrm>
                    <a:prstGeom prst="rect">
                      <a:avLst/>
                    </a:prstGeom>
                    <a:noFill/>
                    <a:ln w="9525" algn="ctr">
                      <a:noFill/>
                      <a:miter lim="800000"/>
                      <a:headEnd/>
                      <a:tailEnd/>
                    </a:ln>
                  </p:spPr>
                </p:pic>
              </p:grpSp>
              <p:grpSp>
                <p:nvGrpSpPr>
                  <p:cNvPr id="25" name="Group 51"/>
                  <p:cNvGrpSpPr>
                    <a:grpSpLocks/>
                  </p:cNvGrpSpPr>
                  <p:nvPr/>
                </p:nvGrpSpPr>
                <p:grpSpPr bwMode="auto">
                  <a:xfrm>
                    <a:off x="1009" y="2015"/>
                    <a:ext cx="489" cy="551"/>
                    <a:chOff x="935" y="2062"/>
                    <a:chExt cx="489" cy="551"/>
                  </a:xfrm>
                </p:grpSpPr>
                <p:pic>
                  <p:nvPicPr>
                    <p:cNvPr id="78" name="Picture 52" descr="blue 3d disc with glow"/>
                    <p:cNvPicPr>
                      <a:picLocks noChangeAspect="1" noChangeArrowheads="1"/>
                    </p:cNvPicPr>
                    <p:nvPr/>
                  </p:nvPicPr>
                  <p:blipFill>
                    <a:blip r:embed="rId13" cstate="email"/>
                    <a:srcRect/>
                    <a:stretch>
                      <a:fillRect/>
                    </a:stretch>
                  </p:blipFill>
                  <p:spPr bwMode="auto">
                    <a:xfrm>
                      <a:off x="935" y="2278"/>
                      <a:ext cx="489" cy="335"/>
                    </a:xfrm>
                    <a:prstGeom prst="rect">
                      <a:avLst/>
                    </a:prstGeom>
                    <a:noFill/>
                    <a:ln w="9525" algn="ctr">
                      <a:noFill/>
                      <a:miter lim="800000"/>
                      <a:headEnd/>
                      <a:tailEnd/>
                    </a:ln>
                  </p:spPr>
                </p:pic>
                <p:pic>
                  <p:nvPicPr>
                    <p:cNvPr id="79" name="Picture 53" descr="Server sm"/>
                    <p:cNvPicPr>
                      <a:picLocks noChangeAspect="1" noChangeArrowheads="1"/>
                    </p:cNvPicPr>
                    <p:nvPr/>
                  </p:nvPicPr>
                  <p:blipFill>
                    <a:blip r:embed="rId12" cstate="email"/>
                    <a:srcRect/>
                    <a:stretch>
                      <a:fillRect/>
                    </a:stretch>
                  </p:blipFill>
                  <p:spPr bwMode="auto">
                    <a:xfrm>
                      <a:off x="1040" y="2062"/>
                      <a:ext cx="288" cy="450"/>
                    </a:xfrm>
                    <a:prstGeom prst="rect">
                      <a:avLst/>
                    </a:prstGeom>
                    <a:noFill/>
                    <a:ln w="9525" algn="ctr">
                      <a:noFill/>
                      <a:miter lim="800000"/>
                      <a:headEnd/>
                      <a:tailEnd/>
                    </a:ln>
                  </p:spPr>
                </p:pic>
              </p:grpSp>
            </p:grpSp>
          </p:grpSp>
        </p:grpSp>
        <p:grpSp>
          <p:nvGrpSpPr>
            <p:cNvPr id="26" name="Group 4"/>
            <p:cNvGrpSpPr>
              <a:grpSpLocks/>
            </p:cNvGrpSpPr>
            <p:nvPr/>
          </p:nvGrpSpPr>
          <p:grpSpPr bwMode="auto">
            <a:xfrm>
              <a:off x="7343775" y="4148138"/>
              <a:ext cx="1108075" cy="1265237"/>
              <a:chOff x="2085" y="1465"/>
              <a:chExt cx="894" cy="1087"/>
            </a:xfrm>
          </p:grpSpPr>
          <p:pic>
            <p:nvPicPr>
              <p:cNvPr id="68" name="Picture 5" descr="blue 3d disc with glow"/>
              <p:cNvPicPr>
                <a:picLocks noChangeAspect="1" noChangeArrowheads="1"/>
              </p:cNvPicPr>
              <p:nvPr/>
            </p:nvPicPr>
            <p:blipFill>
              <a:blip r:embed="rId5" cstate="email"/>
              <a:srcRect/>
              <a:stretch>
                <a:fillRect/>
              </a:stretch>
            </p:blipFill>
            <p:spPr bwMode="auto">
              <a:xfrm>
                <a:off x="2085" y="1962"/>
                <a:ext cx="894" cy="590"/>
              </a:xfrm>
              <a:prstGeom prst="rect">
                <a:avLst/>
              </a:prstGeom>
              <a:noFill/>
              <a:ln w="9525" algn="ctr">
                <a:noFill/>
                <a:miter lim="800000"/>
                <a:headEnd/>
                <a:tailEnd/>
              </a:ln>
            </p:spPr>
          </p:pic>
          <p:pic>
            <p:nvPicPr>
              <p:cNvPr id="69" name="Picture 6" descr="Host Integration Server (HIS) sm"/>
              <p:cNvPicPr>
                <a:picLocks noChangeAspect="1" noChangeArrowheads="1"/>
              </p:cNvPicPr>
              <p:nvPr/>
            </p:nvPicPr>
            <p:blipFill>
              <a:blip r:embed="rId6" cstate="email"/>
              <a:srcRect/>
              <a:stretch>
                <a:fillRect/>
              </a:stretch>
            </p:blipFill>
            <p:spPr bwMode="auto">
              <a:xfrm>
                <a:off x="2246" y="1465"/>
                <a:ext cx="625" cy="964"/>
              </a:xfrm>
              <a:prstGeom prst="rect">
                <a:avLst/>
              </a:prstGeom>
              <a:noFill/>
              <a:ln w="9525">
                <a:noFill/>
                <a:miter lim="800000"/>
                <a:headEnd/>
                <a:tailEnd/>
              </a:ln>
            </p:spPr>
          </p:pic>
        </p:grpSp>
        <p:pic>
          <p:nvPicPr>
            <p:cNvPr id="71" name="Picture 26" descr="sm yellow straight down arrow"/>
            <p:cNvPicPr>
              <a:picLocks noChangeAspect="1" noChangeArrowheads="1"/>
            </p:cNvPicPr>
            <p:nvPr/>
          </p:nvPicPr>
          <p:blipFill>
            <a:blip r:embed="rId10" cstate="email">
              <a:lum bright="36000"/>
            </a:blip>
            <a:srcRect/>
            <a:stretch>
              <a:fillRect/>
            </a:stretch>
          </p:blipFill>
          <p:spPr bwMode="auto">
            <a:xfrm>
              <a:off x="6599237" y="4422775"/>
              <a:ext cx="992188" cy="719138"/>
            </a:xfrm>
            <a:prstGeom prst="rect">
              <a:avLst/>
            </a:prstGeom>
            <a:noFill/>
            <a:ln w="9525" algn="ctr">
              <a:noFill/>
              <a:miter lim="800000"/>
              <a:headEnd/>
              <a:tailEnd/>
            </a:ln>
          </p:spPr>
        </p:pic>
        <p:sp>
          <p:nvSpPr>
            <p:cNvPr id="72" name="Text Box 40"/>
            <p:cNvSpPr txBox="1">
              <a:spLocks noChangeArrowheads="1"/>
            </p:cNvSpPr>
            <p:nvPr/>
          </p:nvSpPr>
          <p:spPr bwMode="auto">
            <a:xfrm>
              <a:off x="5865611" y="5843588"/>
              <a:ext cx="1595407" cy="794064"/>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err="1" smtClean="0">
                  <a:effectLst>
                    <a:outerShdw blurRad="38100" dist="38100" dir="2700000" algn="tl">
                      <a:srgbClr val="000000"/>
                    </a:outerShdw>
                  </a:effectLst>
                  <a:cs typeface="Arial" charset="0"/>
                </a:rPr>
                <a:t>Flexibilidad</a:t>
              </a:r>
              <a:endParaRPr lang="en-US" sz="2400" b="0" dirty="0" smtClean="0">
                <a:effectLst>
                  <a:outerShdw blurRad="38100" dist="38100" dir="2700000" algn="tl">
                    <a:srgbClr val="000000"/>
                  </a:outerShdw>
                </a:effectLst>
                <a:cs typeface="Arial" charset="0"/>
              </a:endParaRPr>
            </a:p>
            <a:p>
              <a:pPr algn="ctr">
                <a:lnSpc>
                  <a:spcPct val="90000"/>
                </a:lnSpc>
                <a:spcBef>
                  <a:spcPct val="30000"/>
                </a:spcBef>
                <a:defRPr/>
              </a:pPr>
              <a:endParaRPr lang="en-US" sz="2000" b="0" dirty="0">
                <a:effectLst>
                  <a:outerShdw blurRad="38100" dist="38100" dir="2700000" algn="tl">
                    <a:srgbClr val="000000"/>
                  </a:outerShdw>
                </a:effectLst>
                <a:cs typeface="Arial" charset="0"/>
              </a:endParaRPr>
            </a:p>
          </p:txBody>
        </p:sp>
      </p:grpSp>
      <p:grpSp>
        <p:nvGrpSpPr>
          <p:cNvPr id="27" name="Group 146"/>
          <p:cNvGrpSpPr/>
          <p:nvPr/>
        </p:nvGrpSpPr>
        <p:grpSpPr>
          <a:xfrm>
            <a:off x="5107782" y="1295401"/>
            <a:ext cx="4411297" cy="2579689"/>
            <a:chOff x="4714876" y="1295400"/>
            <a:chExt cx="4071966" cy="2579689"/>
          </a:xfrm>
        </p:grpSpPr>
        <p:pic>
          <p:nvPicPr>
            <p:cNvPr id="88" name="Picture 54" descr="arrow 1 Yellow Curved Arrow Large"/>
            <p:cNvPicPr>
              <a:picLocks noChangeAspect="1" noChangeArrowheads="1"/>
            </p:cNvPicPr>
            <p:nvPr/>
          </p:nvPicPr>
          <p:blipFill>
            <a:blip r:embed="rId14"/>
            <a:srcRect/>
            <a:stretch>
              <a:fillRect/>
            </a:stretch>
          </p:blipFill>
          <p:spPr bwMode="auto">
            <a:xfrm rot="16200000" flipH="1">
              <a:off x="5564187" y="2352676"/>
              <a:ext cx="2198688" cy="846138"/>
            </a:xfrm>
            <a:prstGeom prst="rect">
              <a:avLst/>
            </a:prstGeom>
            <a:noFill/>
            <a:ln w="9525">
              <a:noFill/>
              <a:miter lim="800000"/>
              <a:headEnd/>
              <a:tailEnd/>
            </a:ln>
          </p:spPr>
        </p:pic>
        <p:sp>
          <p:nvSpPr>
            <p:cNvPr id="87" name="Rectangle 86"/>
            <p:cNvSpPr/>
            <p:nvPr/>
          </p:nvSpPr>
          <p:spPr bwMode="auto">
            <a:xfrm>
              <a:off x="4724400" y="1828800"/>
              <a:ext cx="1676400" cy="1676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bwMode="auto">
            <a:xfrm>
              <a:off x="48006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1" name="Rectangle 90"/>
            <p:cNvSpPr/>
            <p:nvPr/>
          </p:nvSpPr>
          <p:spPr bwMode="auto">
            <a:xfrm>
              <a:off x="48006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2" name="Rectangle 91"/>
            <p:cNvSpPr/>
            <p:nvPr/>
          </p:nvSpPr>
          <p:spPr bwMode="auto">
            <a:xfrm>
              <a:off x="48006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3" name="Rectangle 92"/>
            <p:cNvSpPr/>
            <p:nvPr/>
          </p:nvSpPr>
          <p:spPr bwMode="auto">
            <a:xfrm>
              <a:off x="48006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4" name="Rectangle 93"/>
            <p:cNvSpPr/>
            <p:nvPr/>
          </p:nvSpPr>
          <p:spPr bwMode="auto">
            <a:xfrm>
              <a:off x="48006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5" name="Rectangle 94"/>
            <p:cNvSpPr/>
            <p:nvPr/>
          </p:nvSpPr>
          <p:spPr bwMode="auto">
            <a:xfrm>
              <a:off x="51054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6" name="Rectangle 95"/>
            <p:cNvSpPr/>
            <p:nvPr/>
          </p:nvSpPr>
          <p:spPr bwMode="auto">
            <a:xfrm>
              <a:off x="51054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7" name="Rectangle 96"/>
            <p:cNvSpPr/>
            <p:nvPr/>
          </p:nvSpPr>
          <p:spPr bwMode="auto">
            <a:xfrm>
              <a:off x="51054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8" name="Rectangle 97"/>
            <p:cNvSpPr/>
            <p:nvPr/>
          </p:nvSpPr>
          <p:spPr bwMode="auto">
            <a:xfrm>
              <a:off x="51054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9" name="Rectangle 98"/>
            <p:cNvSpPr/>
            <p:nvPr/>
          </p:nvSpPr>
          <p:spPr bwMode="auto">
            <a:xfrm>
              <a:off x="51054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0" name="Rectangle 99"/>
            <p:cNvSpPr/>
            <p:nvPr/>
          </p:nvSpPr>
          <p:spPr bwMode="auto">
            <a:xfrm>
              <a:off x="54102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1" name="Rectangle 100"/>
            <p:cNvSpPr/>
            <p:nvPr/>
          </p:nvSpPr>
          <p:spPr bwMode="auto">
            <a:xfrm>
              <a:off x="54102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2" name="Rectangle 101"/>
            <p:cNvSpPr/>
            <p:nvPr/>
          </p:nvSpPr>
          <p:spPr bwMode="auto">
            <a:xfrm>
              <a:off x="54102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3" name="Rectangle 102"/>
            <p:cNvSpPr/>
            <p:nvPr/>
          </p:nvSpPr>
          <p:spPr bwMode="auto">
            <a:xfrm>
              <a:off x="54102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4" name="Rectangle 103"/>
            <p:cNvSpPr/>
            <p:nvPr/>
          </p:nvSpPr>
          <p:spPr bwMode="auto">
            <a:xfrm>
              <a:off x="54102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5" name="Rectangle 104"/>
            <p:cNvSpPr/>
            <p:nvPr/>
          </p:nvSpPr>
          <p:spPr bwMode="auto">
            <a:xfrm>
              <a:off x="57150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Rectangle 105"/>
            <p:cNvSpPr/>
            <p:nvPr/>
          </p:nvSpPr>
          <p:spPr bwMode="auto">
            <a:xfrm>
              <a:off x="57150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Rectangle 106"/>
            <p:cNvSpPr/>
            <p:nvPr/>
          </p:nvSpPr>
          <p:spPr bwMode="auto">
            <a:xfrm>
              <a:off x="57150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ectangle 107"/>
            <p:cNvSpPr/>
            <p:nvPr/>
          </p:nvSpPr>
          <p:spPr bwMode="auto">
            <a:xfrm>
              <a:off x="57150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9" name="Rectangle 108"/>
            <p:cNvSpPr/>
            <p:nvPr/>
          </p:nvSpPr>
          <p:spPr bwMode="auto">
            <a:xfrm>
              <a:off x="57150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0" name="Rectangle 109"/>
            <p:cNvSpPr/>
            <p:nvPr/>
          </p:nvSpPr>
          <p:spPr bwMode="auto">
            <a:xfrm>
              <a:off x="60198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1" name="Rectangle 110"/>
            <p:cNvSpPr/>
            <p:nvPr/>
          </p:nvSpPr>
          <p:spPr bwMode="auto">
            <a:xfrm>
              <a:off x="60198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2" name="Rectangle 111"/>
            <p:cNvSpPr/>
            <p:nvPr/>
          </p:nvSpPr>
          <p:spPr bwMode="auto">
            <a:xfrm>
              <a:off x="60198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3" name="Rectangle 112"/>
            <p:cNvSpPr/>
            <p:nvPr/>
          </p:nvSpPr>
          <p:spPr bwMode="auto">
            <a:xfrm>
              <a:off x="60198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4" name="Rectangle 113"/>
            <p:cNvSpPr/>
            <p:nvPr/>
          </p:nvSpPr>
          <p:spPr bwMode="auto">
            <a:xfrm>
              <a:off x="60198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7" name="Freeform 116"/>
            <p:cNvSpPr/>
            <p:nvPr/>
          </p:nvSpPr>
          <p:spPr bwMode="auto">
            <a:xfrm>
              <a:off x="4816110" y="2895600"/>
              <a:ext cx="1488934" cy="204998"/>
            </a:xfrm>
            <a:custGeom>
              <a:avLst/>
              <a:gdLst>
                <a:gd name="connsiteX0" fmla="*/ 0 w 1488934"/>
                <a:gd name="connsiteY0" fmla="*/ 279175 h 279175"/>
                <a:gd name="connsiteX1" fmla="*/ 283221 w 1488934"/>
                <a:gd name="connsiteY1" fmla="*/ 4046 h 279175"/>
                <a:gd name="connsiteX2" fmla="*/ 639271 w 1488934"/>
                <a:gd name="connsiteY2" fmla="*/ 254899 h 279175"/>
                <a:gd name="connsiteX3" fmla="*/ 962952 w 1488934"/>
                <a:gd name="connsiteY3" fmla="*/ 84966 h 279175"/>
                <a:gd name="connsiteX4" fmla="*/ 1270449 w 1488934"/>
                <a:gd name="connsiteY4" fmla="*/ 133519 h 279175"/>
                <a:gd name="connsiteX5" fmla="*/ 1488934 w 1488934"/>
                <a:gd name="connsiteY5" fmla="*/ 222531 h 27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34" h="279175">
                  <a:moveTo>
                    <a:pt x="0" y="279175"/>
                  </a:moveTo>
                  <a:cubicBezTo>
                    <a:pt x="88338" y="143633"/>
                    <a:pt x="176676" y="8092"/>
                    <a:pt x="283221" y="4046"/>
                  </a:cubicBezTo>
                  <a:cubicBezTo>
                    <a:pt x="389766" y="0"/>
                    <a:pt x="525982" y="241412"/>
                    <a:pt x="639271" y="254899"/>
                  </a:cubicBezTo>
                  <a:cubicBezTo>
                    <a:pt x="752560" y="268386"/>
                    <a:pt x="857756" y="105196"/>
                    <a:pt x="962952" y="84966"/>
                  </a:cubicBezTo>
                  <a:cubicBezTo>
                    <a:pt x="1068148" y="64736"/>
                    <a:pt x="1182785" y="110592"/>
                    <a:pt x="1270449" y="133519"/>
                  </a:cubicBezTo>
                  <a:cubicBezTo>
                    <a:pt x="1358113" y="156446"/>
                    <a:pt x="1393178" y="237366"/>
                    <a:pt x="1488934" y="222531"/>
                  </a:cubicBezTo>
                </a:path>
              </a:pathLst>
            </a:custGeom>
            <a:noFill/>
            <a:ln w="38100" cap="flat" cmpd="sng" algn="ctr">
              <a:solidFill>
                <a:srgbClr val="00B050"/>
              </a:solidFill>
              <a:prstDash val="solid"/>
              <a:round/>
              <a:headEnd type="none" w="med" len="med"/>
              <a:tailEnd type="none" w="med" len="med"/>
            </a:ln>
            <a:effectLst>
              <a:glow rad="63500">
                <a:schemeClr val="accent2">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18" name="Rectangle 117"/>
            <p:cNvSpPr/>
            <p:nvPr/>
          </p:nvSpPr>
          <p:spPr bwMode="auto">
            <a:xfrm>
              <a:off x="7086600" y="1828800"/>
              <a:ext cx="1676400" cy="1676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9" name="Rectangle 118"/>
            <p:cNvSpPr/>
            <p:nvPr/>
          </p:nvSpPr>
          <p:spPr bwMode="auto">
            <a:xfrm>
              <a:off x="71628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Rectangle 119"/>
            <p:cNvSpPr/>
            <p:nvPr/>
          </p:nvSpPr>
          <p:spPr bwMode="auto">
            <a:xfrm>
              <a:off x="71628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1" name="Rectangle 120"/>
            <p:cNvSpPr/>
            <p:nvPr/>
          </p:nvSpPr>
          <p:spPr bwMode="auto">
            <a:xfrm>
              <a:off x="71628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2" name="Rectangle 121"/>
            <p:cNvSpPr/>
            <p:nvPr/>
          </p:nvSpPr>
          <p:spPr bwMode="auto">
            <a:xfrm>
              <a:off x="71628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3" name="Rectangle 122"/>
            <p:cNvSpPr/>
            <p:nvPr/>
          </p:nvSpPr>
          <p:spPr bwMode="auto">
            <a:xfrm>
              <a:off x="71628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4" name="Rectangle 123"/>
            <p:cNvSpPr/>
            <p:nvPr/>
          </p:nvSpPr>
          <p:spPr bwMode="auto">
            <a:xfrm>
              <a:off x="74676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5" name="Rectangle 124"/>
            <p:cNvSpPr/>
            <p:nvPr/>
          </p:nvSpPr>
          <p:spPr bwMode="auto">
            <a:xfrm>
              <a:off x="74676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6" name="Rectangle 125"/>
            <p:cNvSpPr/>
            <p:nvPr/>
          </p:nvSpPr>
          <p:spPr bwMode="auto">
            <a:xfrm>
              <a:off x="74676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7" name="Rectangle 126"/>
            <p:cNvSpPr/>
            <p:nvPr/>
          </p:nvSpPr>
          <p:spPr bwMode="auto">
            <a:xfrm>
              <a:off x="74676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8" name="Rectangle 127"/>
            <p:cNvSpPr/>
            <p:nvPr/>
          </p:nvSpPr>
          <p:spPr bwMode="auto">
            <a:xfrm>
              <a:off x="74676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9" name="Rectangle 128"/>
            <p:cNvSpPr/>
            <p:nvPr/>
          </p:nvSpPr>
          <p:spPr bwMode="auto">
            <a:xfrm>
              <a:off x="77724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0" name="Rectangle 129"/>
            <p:cNvSpPr/>
            <p:nvPr/>
          </p:nvSpPr>
          <p:spPr bwMode="auto">
            <a:xfrm>
              <a:off x="77724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1" name="Rectangle 130"/>
            <p:cNvSpPr/>
            <p:nvPr/>
          </p:nvSpPr>
          <p:spPr bwMode="auto">
            <a:xfrm>
              <a:off x="77724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2" name="Rectangle 131"/>
            <p:cNvSpPr/>
            <p:nvPr/>
          </p:nvSpPr>
          <p:spPr bwMode="auto">
            <a:xfrm>
              <a:off x="77724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3" name="Rectangle 132"/>
            <p:cNvSpPr/>
            <p:nvPr/>
          </p:nvSpPr>
          <p:spPr bwMode="auto">
            <a:xfrm>
              <a:off x="77724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4" name="Rectangle 133"/>
            <p:cNvSpPr/>
            <p:nvPr/>
          </p:nvSpPr>
          <p:spPr bwMode="auto">
            <a:xfrm>
              <a:off x="80772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5" name="Rectangle 134"/>
            <p:cNvSpPr/>
            <p:nvPr/>
          </p:nvSpPr>
          <p:spPr bwMode="auto">
            <a:xfrm>
              <a:off x="80772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6" name="Rectangle 135"/>
            <p:cNvSpPr/>
            <p:nvPr/>
          </p:nvSpPr>
          <p:spPr bwMode="auto">
            <a:xfrm>
              <a:off x="80772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7" name="Rectangle 136"/>
            <p:cNvSpPr/>
            <p:nvPr/>
          </p:nvSpPr>
          <p:spPr bwMode="auto">
            <a:xfrm>
              <a:off x="80772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8" name="Rectangle 137"/>
            <p:cNvSpPr/>
            <p:nvPr/>
          </p:nvSpPr>
          <p:spPr bwMode="auto">
            <a:xfrm>
              <a:off x="80772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9" name="Rectangle 138"/>
            <p:cNvSpPr/>
            <p:nvPr/>
          </p:nvSpPr>
          <p:spPr bwMode="auto">
            <a:xfrm>
              <a:off x="83820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0" name="Rectangle 139"/>
            <p:cNvSpPr/>
            <p:nvPr/>
          </p:nvSpPr>
          <p:spPr bwMode="auto">
            <a:xfrm>
              <a:off x="83820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1" name="Rectangle 140"/>
            <p:cNvSpPr/>
            <p:nvPr/>
          </p:nvSpPr>
          <p:spPr bwMode="auto">
            <a:xfrm>
              <a:off x="83820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2" name="Rectangle 141"/>
            <p:cNvSpPr/>
            <p:nvPr/>
          </p:nvSpPr>
          <p:spPr bwMode="auto">
            <a:xfrm>
              <a:off x="83820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3" name="Rectangle 142"/>
            <p:cNvSpPr/>
            <p:nvPr/>
          </p:nvSpPr>
          <p:spPr bwMode="auto">
            <a:xfrm>
              <a:off x="83820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5" name="Freeform 144"/>
            <p:cNvSpPr/>
            <p:nvPr/>
          </p:nvSpPr>
          <p:spPr bwMode="auto">
            <a:xfrm>
              <a:off x="7177635" y="2304881"/>
              <a:ext cx="1505119" cy="745816"/>
            </a:xfrm>
            <a:custGeom>
              <a:avLst/>
              <a:gdLst>
                <a:gd name="connsiteX0" fmla="*/ 0 w 1505119"/>
                <a:gd name="connsiteY0" fmla="*/ 745816 h 745816"/>
                <a:gd name="connsiteX1" fmla="*/ 299406 w 1505119"/>
                <a:gd name="connsiteY1" fmla="*/ 308846 h 745816"/>
                <a:gd name="connsiteX2" fmla="*/ 436970 w 1505119"/>
                <a:gd name="connsiteY2" fmla="*/ 25625 h 745816"/>
                <a:gd name="connsiteX3" fmla="*/ 736376 w 1505119"/>
                <a:gd name="connsiteY3" fmla="*/ 155098 h 745816"/>
                <a:gd name="connsiteX4" fmla="*/ 995321 w 1505119"/>
                <a:gd name="connsiteY4" fmla="*/ 17533 h 745816"/>
                <a:gd name="connsiteX5" fmla="*/ 1278542 w 1505119"/>
                <a:gd name="connsiteY5" fmla="*/ 227926 h 745816"/>
                <a:gd name="connsiteX6" fmla="*/ 1505119 w 1505119"/>
                <a:gd name="connsiteY6" fmla="*/ 41809 h 7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119" h="745816">
                  <a:moveTo>
                    <a:pt x="0" y="745816"/>
                  </a:moveTo>
                  <a:cubicBezTo>
                    <a:pt x="113289" y="587347"/>
                    <a:pt x="226578" y="428878"/>
                    <a:pt x="299406" y="308846"/>
                  </a:cubicBezTo>
                  <a:cubicBezTo>
                    <a:pt x="372234" y="188814"/>
                    <a:pt x="364142" y="51250"/>
                    <a:pt x="436970" y="25625"/>
                  </a:cubicBezTo>
                  <a:cubicBezTo>
                    <a:pt x="509798" y="0"/>
                    <a:pt x="643318" y="156447"/>
                    <a:pt x="736376" y="155098"/>
                  </a:cubicBezTo>
                  <a:cubicBezTo>
                    <a:pt x="829434" y="153749"/>
                    <a:pt x="904960" y="5395"/>
                    <a:pt x="995321" y="17533"/>
                  </a:cubicBezTo>
                  <a:cubicBezTo>
                    <a:pt x="1085682" y="29671"/>
                    <a:pt x="1193576" y="223880"/>
                    <a:pt x="1278542" y="227926"/>
                  </a:cubicBezTo>
                  <a:cubicBezTo>
                    <a:pt x="1363508" y="231972"/>
                    <a:pt x="1434313" y="136890"/>
                    <a:pt x="1505119" y="41809"/>
                  </a:cubicBezTo>
                </a:path>
              </a:pathLst>
            </a:custGeom>
            <a:noFill/>
            <a:ln w="38100" cap="flat" cmpd="sng" algn="ctr">
              <a:solidFill>
                <a:srgbClr val="00B050"/>
              </a:solidFill>
              <a:prstDash val="solid"/>
              <a:round/>
              <a:headEnd type="none" w="med" len="med"/>
              <a:tailEnd type="none" w="med" len="med"/>
            </a:ln>
            <a:effectLst>
              <a:glow rad="63500">
                <a:schemeClr val="accent2">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46" name="Text Box 22"/>
            <p:cNvSpPr txBox="1">
              <a:spLocks noChangeArrowheads="1"/>
            </p:cNvSpPr>
            <p:nvPr/>
          </p:nvSpPr>
          <p:spPr bwMode="auto">
            <a:xfrm>
              <a:off x="4714876" y="1295400"/>
              <a:ext cx="4071966" cy="424732"/>
            </a:xfrm>
            <a:prstGeom prst="rect">
              <a:avLst/>
            </a:prstGeom>
            <a:noFill/>
            <a:ln w="9525" algn="ctr">
              <a:noFill/>
              <a:miter lim="800000"/>
              <a:headEnd/>
              <a:tailEnd/>
            </a:ln>
            <a:effectLst/>
          </p:spPr>
          <p:txBody>
            <a:bodyPr wrap="square">
              <a:spAutoFit/>
            </a:bodyPr>
            <a:lstStyle/>
            <a:p>
              <a:pPr algn="ctr">
                <a:lnSpc>
                  <a:spcPct val="90000"/>
                </a:lnSpc>
                <a:spcBef>
                  <a:spcPct val="30000"/>
                </a:spcBef>
                <a:defRPr/>
              </a:pPr>
              <a:r>
                <a:rPr lang="en-US" sz="2400" b="0" dirty="0" err="1" smtClean="0">
                  <a:effectLst>
                    <a:outerShdw blurRad="38100" dist="38100" dir="2700000" algn="tl">
                      <a:srgbClr val="000000"/>
                    </a:outerShdw>
                  </a:effectLst>
                  <a:cs typeface="Arial" charset="0"/>
                </a:rPr>
                <a:t>Mejor</a:t>
              </a:r>
              <a:r>
                <a:rPr lang="en-US" sz="2400" b="0" dirty="0" smtClean="0">
                  <a:effectLst>
                    <a:outerShdw blurRad="38100" dist="38100" dir="2700000" algn="tl">
                      <a:srgbClr val="000000"/>
                    </a:outerShdw>
                  </a:effectLst>
                  <a:cs typeface="Arial" charset="0"/>
                </a:rPr>
                <a:t> </a:t>
              </a:r>
              <a:r>
                <a:rPr lang="en-US" sz="2400" b="0" dirty="0" err="1" smtClean="0">
                  <a:effectLst>
                    <a:outerShdw blurRad="38100" dist="38100" dir="2700000" algn="tl">
                      <a:srgbClr val="000000"/>
                    </a:outerShdw>
                  </a:effectLst>
                  <a:cs typeface="Arial" charset="0"/>
                </a:rPr>
                <a:t>Uso</a:t>
              </a:r>
              <a:r>
                <a:rPr lang="en-US" sz="2400" b="0" dirty="0" smtClean="0">
                  <a:effectLst>
                    <a:outerShdw blurRad="38100" dist="38100" dir="2700000" algn="tl">
                      <a:srgbClr val="000000"/>
                    </a:outerShdw>
                  </a:effectLst>
                  <a:cs typeface="Arial" charset="0"/>
                </a:rPr>
                <a:t> de </a:t>
              </a:r>
              <a:r>
                <a:rPr lang="en-US" sz="2400" b="0" dirty="0" err="1" smtClean="0">
                  <a:effectLst>
                    <a:outerShdw blurRad="38100" dist="38100" dir="2700000" algn="tl">
                      <a:srgbClr val="000000"/>
                    </a:outerShdw>
                  </a:effectLst>
                  <a:cs typeface="Arial" charset="0"/>
                </a:rPr>
                <a:t>Recursos</a:t>
              </a:r>
              <a:endParaRPr lang="en-US" sz="2400" b="0" dirty="0">
                <a:effectLst>
                  <a:outerShdw blurRad="38100" dist="38100" dir="2700000" algn="tl">
                    <a:srgbClr val="000000"/>
                  </a:outerShdw>
                </a:effectLst>
                <a:cs typeface="Arial" charset="0"/>
              </a:endParaRPr>
            </a:p>
          </p:txBody>
        </p:sp>
      </p:grpSp>
      <p:pic>
        <p:nvPicPr>
          <p:cNvPr id="28" name="27 Imagen"/>
          <p:cNvPicPr>
            <a:picLocks noChangeAspect="1"/>
          </p:cNvPicPr>
          <p:nvPr/>
        </p:nvPicPr>
        <p:blipFill>
          <a:blip r:embed="rId16">
            <a:extLst>
              <a:ext uri="{28A0092B-C50C-407E-A947-70E740481C1C}">
                <a14:useLocalDpi xmlns="" xmlns:a14="http://schemas.microsoft.com/office/drawing/2010/main" val="0"/>
              </a:ext>
            </a:extLst>
          </a:blip>
          <a:stretch>
            <a:fillRect/>
          </a:stretch>
        </p:blipFill>
        <p:spPr>
          <a:xfrm>
            <a:off x="4839575" y="914399"/>
            <a:ext cx="4876801" cy="332177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3841"/>
                                        </p:tgtEl>
                                        <p:attrNameLst>
                                          <p:attrName>style.visibility</p:attrName>
                                        </p:attrNameLst>
                                      </p:cBhvr>
                                      <p:to>
                                        <p:strVal val="visible"/>
                                      </p:to>
                                    </p:set>
                                    <p:anim calcmode="lin" valueType="num">
                                      <p:cBhvr>
                                        <p:cTn id="7" dur="500" fill="hold"/>
                                        <p:tgtEl>
                                          <p:spTgt spid="333841"/>
                                        </p:tgtEl>
                                        <p:attrNameLst>
                                          <p:attrName>ppt_w</p:attrName>
                                        </p:attrNameLst>
                                      </p:cBhvr>
                                      <p:tavLst>
                                        <p:tav tm="0">
                                          <p:val>
                                            <p:fltVal val="0"/>
                                          </p:val>
                                        </p:tav>
                                        <p:tav tm="100000">
                                          <p:val>
                                            <p:strVal val="#ppt_w"/>
                                          </p:val>
                                        </p:tav>
                                      </p:tavLst>
                                    </p:anim>
                                    <p:anim calcmode="lin" valueType="num">
                                      <p:cBhvr>
                                        <p:cTn id="8" dur="500" fill="hold"/>
                                        <p:tgtEl>
                                          <p:spTgt spid="333841"/>
                                        </p:tgtEl>
                                        <p:attrNameLst>
                                          <p:attrName>ppt_h</p:attrName>
                                        </p:attrNameLst>
                                      </p:cBhvr>
                                      <p:tavLst>
                                        <p:tav tm="0">
                                          <p:val>
                                            <p:fltVal val="0"/>
                                          </p:val>
                                        </p:tav>
                                        <p:tav tm="100000">
                                          <p:val>
                                            <p:strVal val="#ppt_h"/>
                                          </p:val>
                                        </p:tav>
                                      </p:tavLst>
                                    </p:anim>
                                    <p:animEffect transition="in" filter="fade">
                                      <p:cBhvr>
                                        <p:cTn id="9" dur="500"/>
                                        <p:tgtEl>
                                          <p:spTgt spid="333841"/>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333845"/>
                                        </p:tgtEl>
                                        <p:attrNameLst>
                                          <p:attrName>style.visibility</p:attrName>
                                        </p:attrNameLst>
                                      </p:cBhvr>
                                      <p:to>
                                        <p:strVal val="visible"/>
                                      </p:to>
                                    </p:set>
                                    <p:anim calcmode="lin" valueType="num">
                                      <p:cBhvr>
                                        <p:cTn id="22" dur="500" fill="hold"/>
                                        <p:tgtEl>
                                          <p:spTgt spid="333845"/>
                                        </p:tgtEl>
                                        <p:attrNameLst>
                                          <p:attrName>ppt_w</p:attrName>
                                        </p:attrNameLst>
                                      </p:cBhvr>
                                      <p:tavLst>
                                        <p:tav tm="0">
                                          <p:val>
                                            <p:fltVal val="0"/>
                                          </p:val>
                                        </p:tav>
                                        <p:tav tm="100000">
                                          <p:val>
                                            <p:strVal val="#ppt_w"/>
                                          </p:val>
                                        </p:tav>
                                      </p:tavLst>
                                    </p:anim>
                                    <p:anim calcmode="lin" valueType="num">
                                      <p:cBhvr>
                                        <p:cTn id="23" dur="500" fill="hold"/>
                                        <p:tgtEl>
                                          <p:spTgt spid="333845"/>
                                        </p:tgtEl>
                                        <p:attrNameLst>
                                          <p:attrName>ppt_h</p:attrName>
                                        </p:attrNameLst>
                                      </p:cBhvr>
                                      <p:tavLst>
                                        <p:tav tm="0">
                                          <p:val>
                                            <p:fltVal val="0"/>
                                          </p:val>
                                        </p:tav>
                                        <p:tav tm="100000">
                                          <p:val>
                                            <p:strVal val="#ppt_h"/>
                                          </p:val>
                                        </p:tav>
                                      </p:tavLst>
                                    </p:anim>
                                    <p:animEffect transition="in" filter="fade">
                                      <p:cBhvr>
                                        <p:cTn id="24" dur="500"/>
                                        <p:tgtEl>
                                          <p:spTgt spid="33384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33846"/>
                                        </p:tgtEl>
                                        <p:attrNameLst>
                                          <p:attrName>style.visibility</p:attrName>
                                        </p:attrNameLst>
                                      </p:cBhvr>
                                      <p:to>
                                        <p:strVal val="visible"/>
                                      </p:to>
                                    </p:set>
                                    <p:animEffect transition="in" filter="fade">
                                      <p:cBhvr>
                                        <p:cTn id="28" dur="500"/>
                                        <p:tgtEl>
                                          <p:spTgt spid="33384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3827"/>
                                        </p:tgtEl>
                                        <p:attrNameLst>
                                          <p:attrName>style.visibility</p:attrName>
                                        </p:attrNameLst>
                                      </p:cBhvr>
                                      <p:to>
                                        <p:strVal val="visible"/>
                                      </p:to>
                                    </p:set>
                                    <p:animEffect transition="in" filter="fade">
                                      <p:cBhvr>
                                        <p:cTn id="40" dur="500"/>
                                        <p:tgtEl>
                                          <p:spTgt spid="333827"/>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00"/>
                            </p:stCondLst>
                            <p:childTnLst>
                              <p:par>
                                <p:cTn id="45" presetID="53" presetClass="entr" presetSubtype="0" fill="hold" nodeType="afterEffect">
                                  <p:stCondLst>
                                    <p:cond delay="0"/>
                                  </p:stCondLst>
                                  <p:childTnLst>
                                    <p:set>
                                      <p:cBhvr>
                                        <p:cTn id="46" dur="1" fill="hold">
                                          <p:stCondLst>
                                            <p:cond delay="0"/>
                                          </p:stCondLst>
                                        </p:cTn>
                                        <p:tgtEl>
                                          <p:spTgt spid="333849"/>
                                        </p:tgtEl>
                                        <p:attrNameLst>
                                          <p:attrName>style.visibility</p:attrName>
                                        </p:attrNameLst>
                                      </p:cBhvr>
                                      <p:to>
                                        <p:strVal val="visible"/>
                                      </p:to>
                                    </p:set>
                                    <p:anim calcmode="lin" valueType="num">
                                      <p:cBhvr>
                                        <p:cTn id="47" dur="500" fill="hold"/>
                                        <p:tgtEl>
                                          <p:spTgt spid="333849"/>
                                        </p:tgtEl>
                                        <p:attrNameLst>
                                          <p:attrName>ppt_w</p:attrName>
                                        </p:attrNameLst>
                                      </p:cBhvr>
                                      <p:tavLst>
                                        <p:tav tm="0">
                                          <p:val>
                                            <p:fltVal val="0"/>
                                          </p:val>
                                        </p:tav>
                                        <p:tav tm="100000">
                                          <p:val>
                                            <p:strVal val="#ppt_w"/>
                                          </p:val>
                                        </p:tav>
                                      </p:tavLst>
                                    </p:anim>
                                    <p:anim calcmode="lin" valueType="num">
                                      <p:cBhvr>
                                        <p:cTn id="48" dur="500" fill="hold"/>
                                        <p:tgtEl>
                                          <p:spTgt spid="333849"/>
                                        </p:tgtEl>
                                        <p:attrNameLst>
                                          <p:attrName>ppt_h</p:attrName>
                                        </p:attrNameLst>
                                      </p:cBhvr>
                                      <p:tavLst>
                                        <p:tav tm="0">
                                          <p:val>
                                            <p:fltVal val="0"/>
                                          </p:val>
                                        </p:tav>
                                        <p:tav tm="100000">
                                          <p:val>
                                            <p:strVal val="#ppt_h"/>
                                          </p:val>
                                        </p:tav>
                                      </p:tavLst>
                                    </p:anim>
                                    <p:animEffect transition="in" filter="fade">
                                      <p:cBhvr>
                                        <p:cTn id="49" dur="500"/>
                                        <p:tgtEl>
                                          <p:spTgt spid="33384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333878"/>
                                        </p:tgtEl>
                                        <p:attrNameLst>
                                          <p:attrName>style.visibility</p:attrName>
                                        </p:attrNameLst>
                                      </p:cBhvr>
                                      <p:to>
                                        <p:strVal val="visible"/>
                                      </p:to>
                                    </p:set>
                                    <p:animEffect transition="in" filter="wipe(up)">
                                      <p:cBhvr>
                                        <p:cTn id="53" dur="500"/>
                                        <p:tgtEl>
                                          <p:spTgt spid="3338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3864"/>
                                        </p:tgtEl>
                                        <p:attrNameLst>
                                          <p:attrName>style.visibility</p:attrName>
                                        </p:attrNameLst>
                                      </p:cBhvr>
                                      <p:to>
                                        <p:strVal val="visible"/>
                                      </p:to>
                                    </p:set>
                                    <p:animEffect transition="in" filter="fade">
                                      <p:cBhvr>
                                        <p:cTn id="56" dur="500"/>
                                        <p:tgtEl>
                                          <p:spTgt spid="333864"/>
                                        </p:tgtEl>
                                      </p:cBhvr>
                                    </p:animEffect>
                                  </p:childTnLst>
                                </p:cTn>
                              </p:par>
                              <p:par>
                                <p:cTn id="57" presetID="22" presetClass="entr" presetSubtype="8" fill="hold" nodeType="withEffect">
                                  <p:stCondLst>
                                    <p:cond delay="0"/>
                                  </p:stCondLst>
                                  <p:childTnLst>
                                    <p:set>
                                      <p:cBhvr>
                                        <p:cTn id="58" dur="1" fill="hold">
                                          <p:stCondLst>
                                            <p:cond delay="0"/>
                                          </p:stCondLst>
                                        </p:cTn>
                                        <p:tgtEl>
                                          <p:spTgt spid="333850"/>
                                        </p:tgtEl>
                                        <p:attrNameLst>
                                          <p:attrName>style.visibility</p:attrName>
                                        </p:attrNameLst>
                                      </p:cBhvr>
                                      <p:to>
                                        <p:strVal val="visible"/>
                                      </p:to>
                                    </p:set>
                                    <p:animEffect transition="in" filter="wipe(left)">
                                      <p:cBhvr>
                                        <p:cTn id="59" dur="500"/>
                                        <p:tgtEl>
                                          <p:spTgt spid="333850"/>
                                        </p:tgtEl>
                                      </p:cBhvr>
                                    </p:animEffect>
                                  </p:childTnLst>
                                </p:cTn>
                              </p:par>
                              <p:par>
                                <p:cTn id="60" presetID="53"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par>
                          <p:cTn id="65" fill="hold">
                            <p:stCondLst>
                              <p:cond delay="1500"/>
                            </p:stCondLst>
                            <p:childTnLst>
                              <p:par>
                                <p:cTn id="66" presetID="53" presetClass="entr" presetSubtype="0" fill="hold" nodeType="afterEffect">
                                  <p:stCondLst>
                                    <p:cond delay="0"/>
                                  </p:stCondLst>
                                  <p:childTnLst>
                                    <p:set>
                                      <p:cBhvr>
                                        <p:cTn id="67" dur="1" fill="hold">
                                          <p:stCondLst>
                                            <p:cond delay="0"/>
                                          </p:stCondLst>
                                        </p:cTn>
                                        <p:tgtEl>
                                          <p:spTgt spid="333831"/>
                                        </p:tgtEl>
                                        <p:attrNameLst>
                                          <p:attrName>style.visibility</p:attrName>
                                        </p:attrNameLst>
                                      </p:cBhvr>
                                      <p:to>
                                        <p:strVal val="visible"/>
                                      </p:to>
                                    </p:set>
                                    <p:anim calcmode="lin" valueType="num">
                                      <p:cBhvr>
                                        <p:cTn id="68" dur="500" fill="hold"/>
                                        <p:tgtEl>
                                          <p:spTgt spid="333831"/>
                                        </p:tgtEl>
                                        <p:attrNameLst>
                                          <p:attrName>ppt_w</p:attrName>
                                        </p:attrNameLst>
                                      </p:cBhvr>
                                      <p:tavLst>
                                        <p:tav tm="0">
                                          <p:val>
                                            <p:fltVal val="0"/>
                                          </p:val>
                                        </p:tav>
                                        <p:tav tm="100000">
                                          <p:val>
                                            <p:strVal val="#ppt_w"/>
                                          </p:val>
                                        </p:tav>
                                      </p:tavLst>
                                    </p:anim>
                                    <p:anim calcmode="lin" valueType="num">
                                      <p:cBhvr>
                                        <p:cTn id="69" dur="500" fill="hold"/>
                                        <p:tgtEl>
                                          <p:spTgt spid="333831"/>
                                        </p:tgtEl>
                                        <p:attrNameLst>
                                          <p:attrName>ppt_h</p:attrName>
                                        </p:attrNameLst>
                                      </p:cBhvr>
                                      <p:tavLst>
                                        <p:tav tm="0">
                                          <p:val>
                                            <p:fltVal val="0"/>
                                          </p:val>
                                        </p:tav>
                                        <p:tav tm="100000">
                                          <p:val>
                                            <p:strVal val="#ppt_h"/>
                                          </p:val>
                                        </p:tav>
                                      </p:tavLst>
                                    </p:anim>
                                    <p:animEffect transition="in" filter="fade">
                                      <p:cBhvr>
                                        <p:cTn id="70" dur="500"/>
                                        <p:tgtEl>
                                          <p:spTgt spid="33383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6" grpId="0"/>
      <p:bldP spid="3338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smtClean="0"/>
              <a:t>Plataforma de Virtualización</a:t>
            </a:r>
            <a:endParaRPr lang="es-CL" dirty="0"/>
          </a:p>
        </p:txBody>
      </p:sp>
      <p:sp>
        <p:nvSpPr>
          <p:cNvPr id="5" name="4 Subtítulo"/>
          <p:cNvSpPr>
            <a:spLocks noGrp="1"/>
          </p:cNvSpPr>
          <p:nvPr>
            <p:ph type="subTitle" idx="1"/>
          </p:nvPr>
        </p:nvSpPr>
        <p:spPr/>
        <p:txBody>
          <a:bodyPr/>
          <a:lstStyle/>
          <a:p>
            <a:endParaRPr lang="es-CL"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 xmlns:p14="http://schemas.microsoft.com/office/powerpoint/2010/main" val="339744238"/>
              </p:ext>
            </p:extLst>
          </p:nvPr>
        </p:nvGraphicFramePr>
        <p:xfrm>
          <a:off x="452406" y="1142984"/>
          <a:ext cx="6604000" cy="5012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Diagrama"/>
          <p:cNvGraphicFramePr/>
          <p:nvPr>
            <p:extLst>
              <p:ext uri="{D42A27DB-BD31-4B8C-83A1-F6EECF244321}">
                <p14:modId xmlns="" xmlns:p14="http://schemas.microsoft.com/office/powerpoint/2010/main" val="1915706646"/>
              </p:ext>
            </p:extLst>
          </p:nvPr>
        </p:nvGraphicFramePr>
        <p:xfrm>
          <a:off x="5791200" y="2667001"/>
          <a:ext cx="381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0" y="6488668"/>
            <a:ext cx="2518703" cy="369332"/>
          </a:xfrm>
          <a:prstGeom prst="rect">
            <a:avLst/>
          </a:prstGeom>
        </p:spPr>
        <p:txBody>
          <a:bodyPr wrap="none">
            <a:spAutoFit/>
          </a:bodyPr>
          <a:lstStyle/>
          <a:p>
            <a:r>
              <a:rPr lang="es-EC" dirty="0" smtClean="0">
                <a:hlinkClick r:id="rId7"/>
              </a:rPr>
              <a:t>http://www.omtech.net/</a:t>
            </a:r>
            <a:endParaRPr lang="es-EC" dirty="0"/>
          </a:p>
        </p:txBody>
      </p:sp>
    </p:spTree>
    <p:extLst>
      <p:ext uri="{BB962C8B-B14F-4D97-AF65-F5344CB8AC3E}">
        <p14:creationId xmlns="" xmlns:p14="http://schemas.microsoft.com/office/powerpoint/2010/main" val="41394130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66720" y="357166"/>
            <a:ext cx="7630142" cy="880552"/>
          </a:xfrm>
        </p:spPr>
        <p:txBody>
          <a:bodyPr/>
          <a:lstStyle/>
          <a:p>
            <a:r>
              <a:rPr lang="es-EC" dirty="0" smtClean="0"/>
              <a:t>Comparación de Precios</a:t>
            </a:r>
            <a:endParaRPr lang="es-EC" dirty="0"/>
          </a:p>
        </p:txBody>
      </p:sp>
      <p:pic>
        <p:nvPicPr>
          <p:cNvPr id="1026" name="Picture 2"/>
          <p:cNvPicPr>
            <a:picLocks noChangeAspect="1" noChangeArrowheads="1"/>
          </p:cNvPicPr>
          <p:nvPr/>
        </p:nvPicPr>
        <p:blipFill>
          <a:blip r:embed="rId2"/>
          <a:srcRect/>
          <a:stretch>
            <a:fillRect/>
          </a:stretch>
        </p:blipFill>
        <p:spPr bwMode="auto">
          <a:xfrm>
            <a:off x="380968" y="2071678"/>
            <a:ext cx="4465915"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3"/>
          <a:srcRect/>
          <a:stretch>
            <a:fillRect/>
          </a:stretch>
        </p:blipFill>
        <p:spPr bwMode="auto">
          <a:xfrm>
            <a:off x="5024438" y="2071678"/>
            <a:ext cx="4500594"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smtClean="0"/>
              <a:t>Introducción a </a:t>
            </a:r>
            <a:r>
              <a:rPr lang="es-CL" dirty="0" err="1" smtClean="0"/>
              <a:t>Hyper</a:t>
            </a:r>
            <a:r>
              <a:rPr lang="es-CL" dirty="0" smtClean="0"/>
              <a:t>-V R2</a:t>
            </a:r>
            <a:endParaRPr lang="es-CL" dirty="0"/>
          </a:p>
        </p:txBody>
      </p:sp>
      <p:sp>
        <p:nvSpPr>
          <p:cNvPr id="5" name="4 Subtítulo"/>
          <p:cNvSpPr>
            <a:spLocks noGrp="1"/>
          </p:cNvSpPr>
          <p:nvPr>
            <p:ph type="subTitle" idx="1"/>
          </p:nvPr>
        </p:nvSpPr>
        <p:spPr/>
        <p:txBody>
          <a:bodyPr/>
          <a:lstStyle/>
          <a:p>
            <a:endParaRPr lang="es-CL"/>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Windows Server 2008 R2 Hyper-V</a:t>
            </a:r>
            <a:endParaRPr lang="es-ES" noProof="0" dirty="0"/>
          </a:p>
        </p:txBody>
      </p:sp>
      <p:sp>
        <p:nvSpPr>
          <p:cNvPr id="3" name="Content Placeholder 2"/>
          <p:cNvSpPr>
            <a:spLocks noGrp="1"/>
          </p:cNvSpPr>
          <p:nvPr>
            <p:ph idx="1"/>
          </p:nvPr>
        </p:nvSpPr>
        <p:spPr>
          <a:xfrm>
            <a:off x="309530" y="1412876"/>
            <a:ext cx="9286940" cy="2437590"/>
          </a:xfrm>
        </p:spPr>
        <p:txBody>
          <a:bodyPr>
            <a:noAutofit/>
          </a:bodyPr>
          <a:lstStyle/>
          <a:p>
            <a:r>
              <a:rPr lang="es-ES" sz="2800" noProof="0" dirty="0" smtClean="0"/>
              <a:t>Misma arquitectura que </a:t>
            </a:r>
            <a:r>
              <a:rPr lang="es-ES" sz="2800" noProof="0" dirty="0" err="1" smtClean="0"/>
              <a:t>Hyper</a:t>
            </a:r>
            <a:r>
              <a:rPr lang="es-ES" sz="2800" noProof="0" dirty="0" smtClean="0"/>
              <a:t>-V Server 2008 R2</a:t>
            </a:r>
          </a:p>
          <a:p>
            <a:r>
              <a:rPr lang="es-ES" sz="2800" noProof="0" dirty="0" smtClean="0"/>
              <a:t>Integración con nuevas tecnologías</a:t>
            </a:r>
          </a:p>
          <a:p>
            <a:r>
              <a:rPr lang="es-ES" sz="2800" noProof="0" dirty="0" smtClean="0"/>
              <a:t>Nuevos escenarios dinámicos</a:t>
            </a:r>
          </a:p>
          <a:p>
            <a:pPr lvl="1"/>
            <a:r>
              <a:rPr lang="es-ES" sz="2400" noProof="0" dirty="0" smtClean="0"/>
              <a:t>Mejores ratios de consolidación</a:t>
            </a:r>
          </a:p>
          <a:p>
            <a:pPr lvl="1"/>
            <a:r>
              <a:rPr lang="es-ES" sz="2400" noProof="0" dirty="0" err="1" smtClean="0"/>
              <a:t>Datacenter</a:t>
            </a:r>
            <a:r>
              <a:rPr lang="es-ES" sz="2400" noProof="0" dirty="0" smtClean="0"/>
              <a:t> dinámico (Usando </a:t>
            </a:r>
            <a:r>
              <a:rPr lang="es-ES" sz="2400" noProof="0" dirty="0" err="1" smtClean="0"/>
              <a:t>Systems</a:t>
            </a:r>
            <a:r>
              <a:rPr lang="es-ES" sz="2400" noProof="0" dirty="0" smtClean="0"/>
              <a:t> Center Suite)</a:t>
            </a:r>
          </a:p>
          <a:p>
            <a:pPr lvl="1"/>
            <a:r>
              <a:rPr lang="es-ES" sz="2400" noProof="0" dirty="0" smtClean="0"/>
              <a:t>Virtualización del Escritorio (en combinación con </a:t>
            </a:r>
            <a:r>
              <a:rPr lang="es-ES" sz="2400" noProof="0" dirty="0" err="1" smtClean="0"/>
              <a:t>Remote</a:t>
            </a:r>
            <a:r>
              <a:rPr lang="es-ES" sz="2400" noProof="0" dirty="0" smtClean="0"/>
              <a:t> Desktop </a:t>
            </a:r>
            <a:r>
              <a:rPr lang="es-ES" sz="2400" noProof="0" dirty="0" err="1" smtClean="0"/>
              <a:t>Services</a:t>
            </a:r>
            <a:r>
              <a:rPr lang="es-ES" sz="2400" noProof="0" dirty="0" smtClean="0"/>
              <a:t>)</a:t>
            </a:r>
          </a:p>
        </p:txBody>
      </p:sp>
      <p:grpSp>
        <p:nvGrpSpPr>
          <p:cNvPr id="4" name="Group 3"/>
          <p:cNvGrpSpPr/>
          <p:nvPr/>
        </p:nvGrpSpPr>
        <p:grpSpPr>
          <a:xfrm>
            <a:off x="1123964" y="4800743"/>
            <a:ext cx="3718190" cy="1962150"/>
            <a:chOff x="603886" y="2947036"/>
            <a:chExt cx="4118610" cy="2354580"/>
          </a:xfrm>
        </p:grpSpPr>
        <p:pic>
          <p:nvPicPr>
            <p:cNvPr id="5" name="Picture 47" descr="gray-disc"/>
            <p:cNvPicPr>
              <a:picLocks noChangeAspect="1" noChangeArrowheads="1"/>
            </p:cNvPicPr>
            <p:nvPr/>
          </p:nvPicPr>
          <p:blipFill>
            <a:blip r:embed="rId3" cstate="print"/>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5116017" y="4588182"/>
            <a:ext cx="3718190" cy="2176462"/>
            <a:chOff x="6402706" y="5252086"/>
            <a:chExt cx="4118610" cy="2611754"/>
          </a:xfrm>
        </p:grpSpPr>
        <p:pic>
          <p:nvPicPr>
            <p:cNvPr id="38" name="Picture 3" descr="gray-disc"/>
            <p:cNvPicPr>
              <a:picLocks noChangeAspect="1" noChangeArrowheads="1"/>
            </p:cNvPicPr>
            <p:nvPr/>
          </p:nvPicPr>
          <p:blipFill>
            <a:blip r:embed="rId3" cstate="print"/>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cstate="print"/>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cstate="print"/>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cstate="print">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2139" y="142852"/>
            <a:ext cx="9080500" cy="677108"/>
          </a:xfrm>
        </p:spPr>
        <p:txBody>
          <a:bodyPr vert="horz" wrap="square" lIns="0" tIns="0" rIns="0" bIns="0" rtlCol="0" anchor="t">
            <a:spAutoFit/>
          </a:bodyPr>
          <a:lstStyle/>
          <a:p>
            <a:r>
              <a:rPr lang="es-ES" noProof="0" dirty="0" smtClean="0"/>
              <a:t>Requisitos </a:t>
            </a:r>
            <a:r>
              <a:rPr lang="es-ES" dirty="0" smtClean="0"/>
              <a:t>de </a:t>
            </a:r>
            <a:r>
              <a:rPr lang="es-ES" noProof="0" dirty="0" err="1" smtClean="0"/>
              <a:t>Hyper</a:t>
            </a:r>
            <a:r>
              <a:rPr lang="es-ES" noProof="0" dirty="0" smtClean="0"/>
              <a:t>-V </a:t>
            </a:r>
          </a:p>
        </p:txBody>
      </p:sp>
      <p:sp>
        <p:nvSpPr>
          <p:cNvPr id="3" name="2 Marcador de texto"/>
          <p:cNvSpPr>
            <a:spLocks noGrp="1"/>
          </p:cNvSpPr>
          <p:nvPr>
            <p:ph type="body" sz="quarter" idx="10"/>
          </p:nvPr>
        </p:nvSpPr>
        <p:spPr>
          <a:xfrm>
            <a:off x="412750" y="928671"/>
            <a:ext cx="9080500" cy="5106013"/>
          </a:xfrm>
        </p:spPr>
        <p:txBody>
          <a:bodyPr>
            <a:noAutofit/>
          </a:bodyPr>
          <a:lstStyle/>
          <a:p>
            <a:r>
              <a:rPr lang="es-ES" noProof="0" dirty="0" smtClean="0"/>
              <a:t>Hardware</a:t>
            </a:r>
          </a:p>
          <a:p>
            <a:pPr lvl="1"/>
            <a:r>
              <a:rPr lang="es-ES" noProof="0" dirty="0" smtClean="0"/>
              <a:t>Arquitectura x64 (no IA64)</a:t>
            </a:r>
          </a:p>
          <a:p>
            <a:pPr lvl="1"/>
            <a:r>
              <a:rPr lang="es-ES" noProof="0" dirty="0" smtClean="0"/>
              <a:t>Virtualización asistida por hardware</a:t>
            </a:r>
          </a:p>
          <a:p>
            <a:pPr lvl="2"/>
            <a:r>
              <a:rPr lang="es-ES" noProof="0" dirty="0" smtClean="0"/>
              <a:t>Intel-VT / AMD-V</a:t>
            </a:r>
          </a:p>
          <a:p>
            <a:pPr lvl="1"/>
            <a:r>
              <a:rPr lang="es-ES" noProof="0" dirty="0" smtClean="0"/>
              <a:t>Data </a:t>
            </a:r>
            <a:r>
              <a:rPr lang="es-ES" noProof="0" dirty="0" err="1" smtClean="0"/>
              <a:t>Execution</a:t>
            </a:r>
            <a:r>
              <a:rPr lang="es-ES" noProof="0" dirty="0" smtClean="0"/>
              <a:t> </a:t>
            </a:r>
            <a:r>
              <a:rPr lang="es-ES" noProof="0" dirty="0" err="1" smtClean="0"/>
              <a:t>Prevention</a:t>
            </a:r>
            <a:r>
              <a:rPr lang="es-ES" noProof="0" dirty="0" smtClean="0"/>
              <a:t> (DEP) en el hardware</a:t>
            </a:r>
          </a:p>
          <a:p>
            <a:pPr lvl="1">
              <a:buNone/>
            </a:pPr>
            <a:r>
              <a:rPr lang="es-ES" noProof="0" dirty="0" smtClean="0"/>
              <a:t>NOTA</a:t>
            </a:r>
            <a:r>
              <a:rPr lang="es-ES" b="1" noProof="0" dirty="0" smtClean="0"/>
              <a:t>: </a:t>
            </a:r>
            <a:r>
              <a:rPr lang="es-ES" sz="2000" b="1" noProof="0" dirty="0" smtClean="0"/>
              <a:t>La BIOS debe soportar y tener habilitadas estas opciones. Hay que apagar/encender el equipo después de hacer algún cambio (no basta reiniciar)</a:t>
            </a:r>
          </a:p>
          <a:p>
            <a:r>
              <a:rPr lang="es-ES" noProof="0" dirty="0" smtClean="0"/>
              <a:t>Software</a:t>
            </a:r>
          </a:p>
          <a:p>
            <a:pPr lvl="1"/>
            <a:r>
              <a:rPr lang="es-ES" noProof="0" dirty="0" smtClean="0"/>
              <a:t>Una edición x64 de Windows Server 2008</a:t>
            </a:r>
          </a:p>
          <a:p>
            <a:pPr lvl="2"/>
            <a:r>
              <a:rPr lang="es-ES" noProof="0" dirty="0" smtClean="0"/>
              <a:t>Standard/Enterprise/</a:t>
            </a:r>
            <a:r>
              <a:rPr lang="es-ES" noProof="0" dirty="0" err="1" smtClean="0"/>
              <a:t>Datacenter</a:t>
            </a:r>
            <a:endParaRPr lang="es-ES" noProof="0" dirty="0" smtClean="0"/>
          </a:p>
          <a:p>
            <a:pPr lvl="1"/>
            <a:r>
              <a:rPr lang="es-ES" noProof="0" dirty="0" smtClean="0"/>
              <a:t>Microsoft </a:t>
            </a:r>
            <a:r>
              <a:rPr lang="es-ES" noProof="0" dirty="0" err="1" smtClean="0"/>
              <a:t>Hyper</a:t>
            </a:r>
            <a:r>
              <a:rPr lang="es-ES" noProof="0" dirty="0" smtClean="0"/>
              <a:t>-V Server</a:t>
            </a:r>
          </a:p>
        </p:txBody>
      </p:sp>
      <p:pic>
        <p:nvPicPr>
          <p:cNvPr id="4" name="Picture 2" descr="C:\Projects\Core IO\Graphics\Virtualization-Illustration-Components\Virtualization Illustration Library - PNGs\Server-2U-Physical-with-Virtualized-Servers-Inside.png"/>
          <p:cNvPicPr>
            <a:picLocks noChangeAspect="1" noChangeArrowheads="1"/>
          </p:cNvPicPr>
          <p:nvPr/>
        </p:nvPicPr>
        <p:blipFill>
          <a:blip r:embed="rId3" cstate="print"/>
          <a:srcRect/>
          <a:stretch>
            <a:fillRect/>
          </a:stretch>
        </p:blipFill>
        <p:spPr bwMode="auto">
          <a:xfrm>
            <a:off x="6954872" y="928671"/>
            <a:ext cx="2951163" cy="2124075"/>
          </a:xfrm>
          <a:prstGeom prst="rect">
            <a:avLst/>
          </a:prstGeom>
          <a:noFill/>
        </p:spPr>
      </p:pic>
    </p:spTree>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smtClean="0"/>
              <a:t>¿Qué es un ERP?</a:t>
            </a:r>
            <a:endParaRPr lang="es-CL" dirty="0"/>
          </a:p>
        </p:txBody>
      </p:sp>
      <p:sp>
        <p:nvSpPr>
          <p:cNvPr id="5" name="4 Subtítulo"/>
          <p:cNvSpPr>
            <a:spLocks noGrp="1"/>
          </p:cNvSpPr>
          <p:nvPr>
            <p:ph type="subTitle" idx="1"/>
          </p:nvPr>
        </p:nvSpPr>
        <p:spPr/>
        <p:txBody>
          <a:bodyPr/>
          <a:lstStyle/>
          <a:p>
            <a:endParaRPr lang="es-CL"/>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57048" y="3089990"/>
            <a:ext cx="1759341" cy="1933893"/>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b="1" dirty="0" smtClean="0">
                <a:solidFill>
                  <a:schemeClr val="tx1"/>
                </a:solidFill>
                <a:latin typeface="Segoe" pitchFamily="34" charset="0"/>
              </a:rPr>
              <a:t>Windows Server 2008</a:t>
            </a:r>
          </a:p>
        </p:txBody>
      </p:sp>
      <p:sp>
        <p:nvSpPr>
          <p:cNvPr id="60" name="Rounded Rectangle 59"/>
          <p:cNvSpPr/>
          <p:nvPr/>
        </p:nvSpPr>
        <p:spPr bwMode="auto">
          <a:xfrm>
            <a:off x="1774421" y="3758320"/>
            <a:ext cx="689662" cy="54922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b="1" dirty="0" smtClean="0">
                <a:solidFill>
                  <a:schemeClr val="tx1"/>
                </a:solidFill>
                <a:latin typeface="Segoe" pitchFamily="34" charset="0"/>
              </a:rPr>
              <a:t>VSP</a:t>
            </a:r>
            <a:endParaRPr lang="en-US" sz="1300" b="1" dirty="0" smtClean="0">
              <a:solidFill>
                <a:schemeClr val="tx1"/>
              </a:solidFill>
              <a:latin typeface="Segoe" pitchFamily="34" charset="0"/>
            </a:endParaRPr>
          </a:p>
        </p:txBody>
      </p:sp>
      <p:grpSp>
        <p:nvGrpSpPr>
          <p:cNvPr id="3" name="Group 91"/>
          <p:cNvGrpSpPr/>
          <p:nvPr/>
        </p:nvGrpSpPr>
        <p:grpSpPr>
          <a:xfrm>
            <a:off x="861621" y="3758320"/>
            <a:ext cx="834241" cy="549226"/>
            <a:chOff x="975843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94" name="TextBox 93"/>
            <p:cNvSpPr txBox="1"/>
            <p:nvPr/>
          </p:nvSpPr>
          <p:spPr>
            <a:xfrm>
              <a:off x="9758434" y="3363934"/>
              <a:ext cx="867177" cy="349262"/>
            </a:xfrm>
            <a:prstGeom prst="rect">
              <a:avLst/>
            </a:prstGeom>
            <a:noFill/>
          </p:spPr>
          <p:txBody>
            <a:bodyPr wrap="square" rtlCol="0">
              <a:spAutoFit/>
            </a:bodyPr>
            <a:lstStyle/>
            <a:p>
              <a:pPr algn="ctr"/>
              <a:r>
                <a:rPr lang="en-US" sz="900" b="1" dirty="0" smtClean="0">
                  <a:latin typeface="Segoe" pitchFamily="34" charset="0"/>
                </a:rPr>
                <a:t>Windows Kernel</a:t>
              </a:r>
            </a:p>
          </p:txBody>
        </p:sp>
      </p:grpSp>
      <p:sp>
        <p:nvSpPr>
          <p:cNvPr id="2" name="Title 1"/>
          <p:cNvSpPr>
            <a:spLocks noGrp="1"/>
          </p:cNvSpPr>
          <p:nvPr>
            <p:ph type="title"/>
          </p:nvPr>
        </p:nvSpPr>
        <p:spPr>
          <a:xfrm>
            <a:off x="154748" y="228600"/>
            <a:ext cx="9084593" cy="553998"/>
          </a:xfrm>
        </p:spPr>
        <p:txBody>
          <a:bodyPr>
            <a:noAutofit/>
          </a:bodyPr>
          <a:lstStyle/>
          <a:p>
            <a:r>
              <a:rPr lang="es-ES" sz="4000" noProof="0" dirty="0" smtClean="0"/>
              <a:t>Arquitectura de </a:t>
            </a:r>
            <a:r>
              <a:rPr lang="es-ES" sz="4000" noProof="0" dirty="0" err="1" smtClean="0"/>
              <a:t>Hyper</a:t>
            </a:r>
            <a:r>
              <a:rPr lang="es-ES" sz="4000" noProof="0" dirty="0" smtClean="0"/>
              <a:t>-V</a:t>
            </a:r>
            <a:endParaRPr lang="es-ES" sz="4000" noProof="0" dirty="0">
              <a:solidFill>
                <a:schemeClr val="tx1"/>
              </a:solidFill>
            </a:endParaRPr>
          </a:p>
        </p:txBody>
      </p:sp>
      <p:sp>
        <p:nvSpPr>
          <p:cNvPr id="24" name="Rounded Rectangle 23"/>
          <p:cNvSpPr/>
          <p:nvPr/>
        </p:nvSpPr>
        <p:spPr bwMode="auto">
          <a:xfrm>
            <a:off x="2695155" y="1419104"/>
            <a:ext cx="1759341"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err="1" smtClean="0">
                <a:solidFill>
                  <a:schemeClr val="tx1"/>
                </a:solidFill>
                <a:latin typeface="Segoe" pitchFamily="34" charset="0"/>
              </a:rPr>
              <a:t>Aplicaciones</a:t>
            </a:r>
            <a:endParaRPr lang="en-US" sz="1600" b="1" dirty="0" smtClean="0">
              <a:solidFill>
                <a:schemeClr val="tx1"/>
              </a:solidFill>
              <a:latin typeface="Segoe" pitchFamily="34" charset="0"/>
            </a:endParaRPr>
          </a:p>
        </p:txBody>
      </p:sp>
      <p:sp>
        <p:nvSpPr>
          <p:cNvPr id="26" name="Rounded Rectangle 25"/>
          <p:cNvSpPr/>
          <p:nvPr/>
        </p:nvSpPr>
        <p:spPr bwMode="auto">
          <a:xfrm>
            <a:off x="4633260" y="1419104"/>
            <a:ext cx="1759341"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err="1" smtClean="0">
                <a:solidFill>
                  <a:schemeClr val="tx1"/>
                </a:solidFill>
                <a:latin typeface="Segoe" pitchFamily="34" charset="0"/>
              </a:rPr>
              <a:t>Aplicaciones</a:t>
            </a:r>
            <a:endParaRPr lang="en-US" sz="1600" b="1" dirty="0" smtClean="0">
              <a:solidFill>
                <a:schemeClr val="tx1"/>
              </a:solidFill>
              <a:latin typeface="Segoe" pitchFamily="34" charset="0"/>
            </a:endParaRPr>
          </a:p>
        </p:txBody>
      </p:sp>
      <p:sp>
        <p:nvSpPr>
          <p:cNvPr id="28" name="Rounded Rectangle 27"/>
          <p:cNvSpPr/>
          <p:nvPr/>
        </p:nvSpPr>
        <p:spPr bwMode="auto">
          <a:xfrm>
            <a:off x="6541458" y="1419104"/>
            <a:ext cx="1759341"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err="1" smtClean="0">
                <a:solidFill>
                  <a:schemeClr val="tx1"/>
                </a:solidFill>
                <a:latin typeface="Segoe" pitchFamily="34" charset="0"/>
              </a:rPr>
              <a:t>Aplicaciones</a:t>
            </a:r>
            <a:endParaRPr lang="en-US" sz="1600" b="1" dirty="0" smtClean="0">
              <a:solidFill>
                <a:schemeClr val="tx1"/>
              </a:solidFill>
              <a:latin typeface="Segoe" pitchFamily="34" charset="0"/>
            </a:endParaRPr>
          </a:p>
        </p:txBody>
      </p:sp>
      <p:sp>
        <p:nvSpPr>
          <p:cNvPr id="25" name="Rounded Rectangle 24"/>
          <p:cNvSpPr/>
          <p:nvPr/>
        </p:nvSpPr>
        <p:spPr bwMode="auto">
          <a:xfrm>
            <a:off x="4627278" y="3095513"/>
            <a:ext cx="1759341" cy="192837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b="1" dirty="0" smtClean="0">
                <a:solidFill>
                  <a:schemeClr val="tx1"/>
                </a:solidFill>
                <a:latin typeface="Segoe" pitchFamily="34" charset="0"/>
              </a:rPr>
              <a:t>Non-Hypervisor Aware OS</a:t>
            </a:r>
          </a:p>
        </p:txBody>
      </p:sp>
      <p:grpSp>
        <p:nvGrpSpPr>
          <p:cNvPr id="7" name="Group 127"/>
          <p:cNvGrpSpPr/>
          <p:nvPr/>
        </p:nvGrpSpPr>
        <p:grpSpPr>
          <a:xfrm>
            <a:off x="2688327" y="3095513"/>
            <a:ext cx="1760187" cy="1928370"/>
            <a:chOff x="3000711" y="3703984"/>
            <a:chExt cx="1829680" cy="1828800"/>
          </a:xfrm>
        </p:grpSpPr>
        <p:sp>
          <p:nvSpPr>
            <p:cNvPr id="23" name="Rounded Rectangle 22"/>
            <p:cNvSpPr/>
            <p:nvPr/>
          </p:nvSpPr>
          <p:spPr bwMode="auto">
            <a:xfrm>
              <a:off x="3001591" y="3703984"/>
              <a:ext cx="1828800" cy="18288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b="1" dirty="0" smtClean="0">
                  <a:solidFill>
                    <a:schemeClr val="tx1"/>
                  </a:solidFill>
                  <a:latin typeface="Segoe"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b="1" dirty="0" smtClean="0">
                    <a:latin typeface="Segoe"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b="1" dirty="0" smtClean="0">
                    <a:latin typeface="Segoe" pitchFamily="34" charset="0"/>
                  </a:rPr>
                  <a:t>VSC</a:t>
                </a:r>
              </a:p>
            </p:txBody>
          </p:sp>
        </p:grpSp>
      </p:grpSp>
      <p:sp>
        <p:nvSpPr>
          <p:cNvPr id="72" name="Rounded Rectangle 71"/>
          <p:cNvSpPr/>
          <p:nvPr/>
        </p:nvSpPr>
        <p:spPr bwMode="auto">
          <a:xfrm>
            <a:off x="3070688" y="4644919"/>
            <a:ext cx="1048567"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err="1" smtClean="0">
                <a:solidFill>
                  <a:schemeClr val="tx1"/>
                </a:solidFill>
                <a:latin typeface="Segoe" pitchFamily="34" charset="0"/>
              </a:rPr>
              <a:t>VMBus</a:t>
            </a:r>
            <a:endParaRPr lang="en-US" sz="1600" b="1" dirty="0" smtClean="0">
              <a:solidFill>
                <a:schemeClr val="tx1"/>
              </a:solidFill>
              <a:latin typeface="Segoe" pitchFamily="34" charset="0"/>
            </a:endParaRPr>
          </a:p>
        </p:txBody>
      </p:sp>
      <p:sp>
        <p:nvSpPr>
          <p:cNvPr id="75" name="Rounded Rectangle 74"/>
          <p:cNvSpPr/>
          <p:nvPr/>
        </p:nvSpPr>
        <p:spPr bwMode="auto">
          <a:xfrm>
            <a:off x="5003637" y="4625041"/>
            <a:ext cx="1120584"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b="1" dirty="0" err="1" smtClean="0">
                <a:solidFill>
                  <a:schemeClr val="tx1"/>
                </a:solidFill>
                <a:latin typeface="Segoe" pitchFamily="34" charset="0"/>
              </a:rPr>
              <a:t>Emulacion</a:t>
            </a:r>
            <a:endParaRPr lang="en-US" sz="1200" b="1" dirty="0" smtClean="0">
              <a:solidFill>
                <a:schemeClr val="tx1"/>
              </a:solidFill>
              <a:latin typeface="Segoe" pitchFamily="34" charset="0"/>
            </a:endParaRPr>
          </a:p>
        </p:txBody>
      </p:sp>
      <p:sp>
        <p:nvSpPr>
          <p:cNvPr id="4" name="Rounded Rectangle 3"/>
          <p:cNvSpPr/>
          <p:nvPr/>
        </p:nvSpPr>
        <p:spPr bwMode="auto">
          <a:xfrm>
            <a:off x="328772" y="5775739"/>
            <a:ext cx="8131279" cy="508000"/>
          </a:xfrm>
          <a:prstGeom prst="round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solidFill>
                  <a:schemeClr val="tx1"/>
                </a:solidFill>
                <a:latin typeface="Segoe" pitchFamily="34" charset="0"/>
              </a:rPr>
              <a:t>“Designed for Windows” Server Hardware</a:t>
            </a:r>
          </a:p>
        </p:txBody>
      </p:sp>
      <p:sp>
        <p:nvSpPr>
          <p:cNvPr id="5" name="Rounded Rectangle 4"/>
          <p:cNvSpPr/>
          <p:nvPr/>
        </p:nvSpPr>
        <p:spPr bwMode="auto">
          <a:xfrm>
            <a:off x="329394" y="5162827"/>
            <a:ext cx="8131279" cy="508000"/>
          </a:xfrm>
          <a:prstGeom prst="roundRect">
            <a:avLst/>
          </a:prstGeom>
          <a:solidFill>
            <a:srgbClr val="0070C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solidFill>
                  <a:schemeClr val="tx1"/>
                </a:solidFill>
                <a:latin typeface="Segoe" pitchFamily="34" charset="0"/>
              </a:rPr>
              <a:t>Windows hypervisor</a:t>
            </a:r>
          </a:p>
        </p:txBody>
      </p:sp>
      <p:grpSp>
        <p:nvGrpSpPr>
          <p:cNvPr id="10" name="Group 128"/>
          <p:cNvGrpSpPr/>
          <p:nvPr/>
        </p:nvGrpSpPr>
        <p:grpSpPr>
          <a:xfrm>
            <a:off x="6535475" y="3081133"/>
            <a:ext cx="1759341" cy="1942750"/>
            <a:chOff x="7262111" y="3697360"/>
            <a:chExt cx="1828800" cy="1828800"/>
          </a:xfrm>
          <a:solidFill>
            <a:srgbClr val="0099FF"/>
          </a:solidFill>
        </p:grpSpPr>
        <p:sp>
          <p:nvSpPr>
            <p:cNvPr id="27" name="Rounded Rectangle 26"/>
            <p:cNvSpPr/>
            <p:nvPr/>
          </p:nvSpPr>
          <p:spPr bwMode="auto">
            <a:xfrm>
              <a:off x="7262111" y="3697360"/>
              <a:ext cx="1828800" cy="1828800"/>
            </a:xfrm>
            <a:prstGeom prst="roundRect">
              <a:avLst/>
            </a:prstGeom>
            <a:grp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b="1" dirty="0" err="1" smtClean="0">
                  <a:solidFill>
                    <a:schemeClr val="tx1"/>
                  </a:solidFill>
                  <a:latin typeface="Segoe" pitchFamily="34" charset="0"/>
                </a:rPr>
                <a:t>Xen</a:t>
              </a:r>
              <a:r>
                <a:rPr lang="en-US" sz="1500" b="1" dirty="0" smtClean="0">
                  <a:solidFill>
                    <a:schemeClr val="tx1"/>
                  </a:solidFill>
                  <a:latin typeface="Segoe" pitchFamily="34" charset="0"/>
                </a:rPr>
                <a:t>-Enabled Linux Kernel</a:t>
              </a:r>
            </a:p>
          </p:txBody>
        </p:sp>
        <p:sp>
          <p:nvSpPr>
            <p:cNvPr id="105" name="Rounded Rectangle 104"/>
            <p:cNvSpPr/>
            <p:nvPr/>
          </p:nvSpPr>
          <p:spPr bwMode="auto">
            <a:xfrm>
              <a:off x="7685591" y="4356678"/>
              <a:ext cx="960698" cy="38545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b="1" dirty="0" smtClean="0">
                  <a:solidFill>
                    <a:schemeClr val="tx1"/>
                  </a:solidFill>
                  <a:latin typeface="Segoe" pitchFamily="34" charset="0"/>
                </a:rPr>
                <a:t>Linux VSC</a:t>
              </a:r>
            </a:p>
          </p:txBody>
        </p:sp>
        <p:sp>
          <p:nvSpPr>
            <p:cNvPr id="106" name="Rounded Rectangle 105"/>
            <p:cNvSpPr/>
            <p:nvPr/>
          </p:nvSpPr>
          <p:spPr bwMode="auto">
            <a:xfrm>
              <a:off x="7382764" y="5184186"/>
              <a:ext cx="1585732" cy="25022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b="1" dirty="0" err="1" smtClean="0">
                  <a:solidFill>
                    <a:schemeClr val="tx1"/>
                  </a:solidFill>
                  <a:latin typeface="Segoe" pitchFamily="34" charset="0"/>
                </a:rPr>
                <a:t>Hypercall</a:t>
              </a:r>
              <a:r>
                <a:rPr lang="en-US" sz="1000" b="1" dirty="0" smtClean="0">
                  <a:solidFill>
                    <a:schemeClr val="tx1"/>
                  </a:solidFill>
                  <a:latin typeface="Segoe" pitchFamily="34" charset="0"/>
                </a:rPr>
                <a:t> Adapter</a:t>
              </a:r>
            </a:p>
          </p:txBody>
        </p:sp>
      </p:grpSp>
      <p:sp>
        <p:nvSpPr>
          <p:cNvPr id="107" name="TextBox 106"/>
          <p:cNvSpPr txBox="1"/>
          <p:nvPr/>
        </p:nvSpPr>
        <p:spPr>
          <a:xfrm>
            <a:off x="822896" y="868105"/>
            <a:ext cx="1636854" cy="307771"/>
          </a:xfrm>
          <a:prstGeom prst="rect">
            <a:avLst/>
          </a:prstGeom>
          <a:noFill/>
        </p:spPr>
        <p:txBody>
          <a:bodyPr wrap="square" lIns="76194" tIns="38097" rIns="76194" bIns="38097" rtlCol="0">
            <a:spAutoFit/>
          </a:bodyPr>
          <a:lstStyle/>
          <a:p>
            <a:pPr algn="ctr"/>
            <a:r>
              <a:rPr lang="en-US" sz="1500" b="1" dirty="0" err="1" smtClean="0">
                <a:latin typeface="Segoe" pitchFamily="34" charset="0"/>
              </a:rPr>
              <a:t>Partición</a:t>
            </a:r>
            <a:r>
              <a:rPr lang="en-US" sz="1500" b="1" dirty="0" smtClean="0">
                <a:latin typeface="Segoe" pitchFamily="34" charset="0"/>
              </a:rPr>
              <a:t> Padre</a:t>
            </a:r>
          </a:p>
        </p:txBody>
      </p:sp>
      <p:sp>
        <p:nvSpPr>
          <p:cNvPr id="108" name="TextBox 107"/>
          <p:cNvSpPr txBox="1"/>
          <p:nvPr/>
        </p:nvSpPr>
        <p:spPr>
          <a:xfrm>
            <a:off x="2553715" y="868105"/>
            <a:ext cx="5600940" cy="436017"/>
          </a:xfrm>
          <a:prstGeom prst="rect">
            <a:avLst/>
          </a:prstGeom>
          <a:noFill/>
        </p:spPr>
        <p:txBody>
          <a:bodyPr wrap="square" lIns="76194" tIns="38097" rIns="76194" bIns="38097" rtlCol="0">
            <a:spAutoFit/>
          </a:bodyPr>
          <a:lstStyle/>
          <a:p>
            <a:pPr algn="ctr"/>
            <a:r>
              <a:rPr lang="en-US" sz="2300" b="1" dirty="0" err="1" smtClean="0">
                <a:latin typeface="Segoe" pitchFamily="34" charset="0"/>
              </a:rPr>
              <a:t>Particiones</a:t>
            </a:r>
            <a:r>
              <a:rPr lang="en-US" sz="2300" b="1" dirty="0" smtClean="0">
                <a:latin typeface="Segoe" pitchFamily="34" charset="0"/>
              </a:rPr>
              <a:t> </a:t>
            </a:r>
            <a:r>
              <a:rPr lang="en-US" sz="2300" b="1" dirty="0" err="1" smtClean="0">
                <a:latin typeface="Segoe" pitchFamily="34" charset="0"/>
              </a:rPr>
              <a:t>Hijas</a:t>
            </a:r>
            <a:endParaRPr lang="en-US" sz="2300" b="1" dirty="0" smtClean="0">
              <a:latin typeface="Segoe" pitchFamily="34" charset="0"/>
            </a:endParaRPr>
          </a:p>
        </p:txBody>
      </p:sp>
      <p:sp>
        <p:nvSpPr>
          <p:cNvPr id="22" name="Rounded Rectangle 21"/>
          <p:cNvSpPr/>
          <p:nvPr/>
        </p:nvSpPr>
        <p:spPr bwMode="auto">
          <a:xfrm>
            <a:off x="763030" y="1419104"/>
            <a:ext cx="1759341" cy="15240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109" name="Rounded Rectangle 108"/>
          <p:cNvSpPr/>
          <p:nvPr/>
        </p:nvSpPr>
        <p:spPr bwMode="auto">
          <a:xfrm>
            <a:off x="1032317" y="2633241"/>
            <a:ext cx="1290423"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b="1" dirty="0" smtClean="0">
                <a:solidFill>
                  <a:schemeClr val="tx1"/>
                </a:solidFill>
                <a:latin typeface="Segoe" pitchFamily="34" charset="0"/>
              </a:rPr>
              <a:t>VM Service</a:t>
            </a:r>
          </a:p>
        </p:txBody>
      </p:sp>
      <p:sp>
        <p:nvSpPr>
          <p:cNvPr id="110" name="Rounded Rectangle 109"/>
          <p:cNvSpPr/>
          <p:nvPr/>
        </p:nvSpPr>
        <p:spPr bwMode="auto">
          <a:xfrm>
            <a:off x="1032974" y="2335836"/>
            <a:ext cx="1280986"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b="1" dirty="0" smtClean="0">
                <a:solidFill>
                  <a:schemeClr val="tx1"/>
                </a:solidFill>
                <a:latin typeface="Segoe" pitchFamily="34" charset="0"/>
              </a:rPr>
              <a:t>WMI Provider</a:t>
            </a:r>
          </a:p>
        </p:txBody>
      </p:sp>
      <p:grpSp>
        <p:nvGrpSpPr>
          <p:cNvPr id="11" name="Group 114"/>
          <p:cNvGrpSpPr/>
          <p:nvPr/>
        </p:nvGrpSpPr>
        <p:grpSpPr>
          <a:xfrm>
            <a:off x="1144580" y="1535044"/>
            <a:ext cx="1051780" cy="643282"/>
            <a:chOff x="8557589"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b="1" dirty="0" smtClean="0">
                <a:solidFill>
                  <a:schemeClr val="tx1"/>
                </a:solidFill>
                <a:latin typeface="Segoe" pitchFamily="34" charset="0"/>
              </a:endParaRPr>
            </a:p>
          </p:txBody>
        </p:sp>
        <p:sp>
          <p:nvSpPr>
            <p:cNvPr id="114" name="TextBox 113"/>
            <p:cNvSpPr txBox="1"/>
            <p:nvPr/>
          </p:nvSpPr>
          <p:spPr>
            <a:xfrm>
              <a:off x="8557589" y="626162"/>
              <a:ext cx="1093304" cy="517065"/>
            </a:xfrm>
            <a:prstGeom prst="rect">
              <a:avLst/>
            </a:prstGeom>
            <a:noFill/>
          </p:spPr>
          <p:txBody>
            <a:bodyPr wrap="square" rtlCol="0">
              <a:spAutoFit/>
            </a:bodyPr>
            <a:lstStyle/>
            <a:p>
              <a:pPr algn="ctr"/>
              <a:r>
                <a:rPr lang="en-US" sz="1100" b="1" dirty="0" smtClean="0">
                  <a:latin typeface="Segoe" pitchFamily="34" charset="0"/>
                </a:rPr>
                <a:t>VM Worker Processes</a:t>
              </a:r>
            </a:p>
          </p:txBody>
        </p:sp>
      </p:grpSp>
      <p:sp>
        <p:nvSpPr>
          <p:cNvPr id="116" name="Rounded Rectangle 115"/>
          <p:cNvSpPr/>
          <p:nvPr/>
        </p:nvSpPr>
        <p:spPr bwMode="auto">
          <a:xfrm>
            <a:off x="7629468" y="357166"/>
            <a:ext cx="2199175" cy="1524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tx1"/>
                </a:solidFill>
                <a:latin typeface="Segoe" pitchFamily="34" charset="0"/>
              </a:rPr>
              <a:t>OS</a:t>
            </a:r>
          </a:p>
        </p:txBody>
      </p:sp>
      <p:sp>
        <p:nvSpPr>
          <p:cNvPr id="118" name="Rounded Rectangle 117"/>
          <p:cNvSpPr/>
          <p:nvPr/>
        </p:nvSpPr>
        <p:spPr bwMode="auto">
          <a:xfrm>
            <a:off x="7629468" y="517072"/>
            <a:ext cx="2199175" cy="1524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tx1"/>
                </a:solidFill>
                <a:latin typeface="Segoe" pitchFamily="34" charset="0"/>
              </a:rPr>
              <a:t>ISV / IHV / OEM</a:t>
            </a:r>
          </a:p>
        </p:txBody>
      </p:sp>
      <p:sp>
        <p:nvSpPr>
          <p:cNvPr id="119" name="Rounded Rectangle 118"/>
          <p:cNvSpPr/>
          <p:nvPr/>
        </p:nvSpPr>
        <p:spPr bwMode="auto">
          <a:xfrm>
            <a:off x="7629468" y="693782"/>
            <a:ext cx="2199175" cy="152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tx1"/>
                </a:solidFill>
                <a:latin typeface="Segoe" pitchFamily="34" charset="0"/>
              </a:rPr>
              <a:t>Microsoft Hyper-V</a:t>
            </a:r>
          </a:p>
        </p:txBody>
      </p:sp>
      <p:sp>
        <p:nvSpPr>
          <p:cNvPr id="120" name="Rounded Rectangle 119"/>
          <p:cNvSpPr/>
          <p:nvPr/>
        </p:nvSpPr>
        <p:spPr bwMode="auto">
          <a:xfrm>
            <a:off x="7629468" y="865734"/>
            <a:ext cx="2199175"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tx1"/>
                </a:solidFill>
                <a:latin typeface="Segoe" pitchFamily="34" charset="0"/>
              </a:rPr>
              <a:t>Microsoft / </a:t>
            </a:r>
            <a:r>
              <a:rPr lang="en-US" sz="1000" b="1" dirty="0" err="1" smtClean="0">
                <a:solidFill>
                  <a:schemeClr val="tx1"/>
                </a:solidFill>
                <a:latin typeface="Segoe" pitchFamily="34" charset="0"/>
              </a:rPr>
              <a:t>XenSource</a:t>
            </a:r>
            <a:endParaRPr lang="en-US" sz="1000" b="1" dirty="0" smtClean="0">
              <a:solidFill>
                <a:schemeClr val="tx1"/>
              </a:solidFill>
              <a:latin typeface="Segoe" pitchFamily="34" charset="0"/>
            </a:endParaRPr>
          </a:p>
        </p:txBody>
      </p:sp>
      <p:sp>
        <p:nvSpPr>
          <p:cNvPr id="131" name="Line 4"/>
          <p:cNvSpPr>
            <a:spLocks noChangeShapeType="1"/>
          </p:cNvSpPr>
          <p:nvPr/>
        </p:nvSpPr>
        <p:spPr bwMode="auto">
          <a:xfrm flipH="1" flipV="1">
            <a:off x="271451" y="3034507"/>
            <a:ext cx="9500439"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b="1"/>
          </a:p>
        </p:txBody>
      </p:sp>
      <p:sp>
        <p:nvSpPr>
          <p:cNvPr id="132" name="Line 4"/>
          <p:cNvSpPr>
            <a:spLocks noChangeShapeType="1"/>
          </p:cNvSpPr>
          <p:nvPr/>
        </p:nvSpPr>
        <p:spPr bwMode="auto">
          <a:xfrm flipH="1" flipV="1">
            <a:off x="271451" y="5091907"/>
            <a:ext cx="9500439"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b="1"/>
          </a:p>
        </p:txBody>
      </p:sp>
      <p:sp>
        <p:nvSpPr>
          <p:cNvPr id="133" name="Line 4"/>
          <p:cNvSpPr>
            <a:spLocks noChangeShapeType="1"/>
          </p:cNvSpPr>
          <p:nvPr/>
        </p:nvSpPr>
        <p:spPr bwMode="auto">
          <a:xfrm flipH="1">
            <a:off x="2658832"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b="1"/>
          </a:p>
        </p:txBody>
      </p:sp>
      <p:sp>
        <p:nvSpPr>
          <p:cNvPr id="134" name="Line 4"/>
          <p:cNvSpPr>
            <a:spLocks noChangeShapeType="1"/>
          </p:cNvSpPr>
          <p:nvPr/>
        </p:nvSpPr>
        <p:spPr bwMode="auto">
          <a:xfrm flipH="1">
            <a:off x="4584998"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b="1"/>
          </a:p>
        </p:txBody>
      </p:sp>
      <p:sp>
        <p:nvSpPr>
          <p:cNvPr id="135" name="Line 4"/>
          <p:cNvSpPr>
            <a:spLocks noChangeShapeType="1"/>
          </p:cNvSpPr>
          <p:nvPr/>
        </p:nvSpPr>
        <p:spPr bwMode="auto">
          <a:xfrm flipH="1">
            <a:off x="6511165"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b="1"/>
          </a:p>
        </p:txBody>
      </p:sp>
      <p:sp>
        <p:nvSpPr>
          <p:cNvPr id="136" name="Line 4"/>
          <p:cNvSpPr>
            <a:spLocks noChangeShapeType="1"/>
          </p:cNvSpPr>
          <p:nvPr/>
        </p:nvSpPr>
        <p:spPr bwMode="auto">
          <a:xfrm flipH="1">
            <a:off x="843733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b="1"/>
          </a:p>
        </p:txBody>
      </p:sp>
      <p:sp>
        <p:nvSpPr>
          <p:cNvPr id="137" name="TextBox 136"/>
          <p:cNvSpPr txBox="1"/>
          <p:nvPr/>
        </p:nvSpPr>
        <p:spPr>
          <a:xfrm>
            <a:off x="8483428" y="2184405"/>
            <a:ext cx="1290183" cy="795089"/>
          </a:xfrm>
          <a:prstGeom prst="rect">
            <a:avLst/>
          </a:prstGeom>
          <a:noFill/>
        </p:spPr>
        <p:txBody>
          <a:bodyPr wrap="square" lIns="76194" tIns="38097" rIns="76194" bIns="38097" rtlCol="0">
            <a:spAutoFit/>
          </a:bodyPr>
          <a:lstStyle/>
          <a:p>
            <a:pPr algn="ctr"/>
            <a:r>
              <a:rPr lang="en-US" sz="2300" b="1" dirty="0" smtClean="0">
                <a:latin typeface="Segoe" pitchFamily="34" charset="0"/>
              </a:rPr>
              <a:t>User Mode</a:t>
            </a:r>
          </a:p>
        </p:txBody>
      </p:sp>
      <p:sp>
        <p:nvSpPr>
          <p:cNvPr id="138" name="TextBox 137"/>
          <p:cNvSpPr txBox="1"/>
          <p:nvPr/>
        </p:nvSpPr>
        <p:spPr>
          <a:xfrm>
            <a:off x="8483428" y="4216405"/>
            <a:ext cx="1290183" cy="795089"/>
          </a:xfrm>
          <a:prstGeom prst="rect">
            <a:avLst/>
          </a:prstGeom>
          <a:noFill/>
        </p:spPr>
        <p:txBody>
          <a:bodyPr wrap="square" lIns="76194" tIns="38097" rIns="76194" bIns="38097" rtlCol="0">
            <a:spAutoFit/>
          </a:bodyPr>
          <a:lstStyle/>
          <a:p>
            <a:pPr algn="ctr"/>
            <a:r>
              <a:rPr lang="en-US" sz="2300" b="1" dirty="0" smtClean="0">
                <a:latin typeface="Segoe" pitchFamily="34" charset="0"/>
              </a:rPr>
              <a:t>Kernel Mode</a:t>
            </a:r>
          </a:p>
        </p:txBody>
      </p:sp>
      <p:sp>
        <p:nvSpPr>
          <p:cNvPr id="54" name="TextBox 53"/>
          <p:cNvSpPr txBox="1"/>
          <p:nvPr/>
        </p:nvSpPr>
        <p:spPr>
          <a:xfrm>
            <a:off x="7558291" y="0"/>
            <a:ext cx="2048532" cy="261604"/>
          </a:xfrm>
          <a:prstGeom prst="rect">
            <a:avLst/>
          </a:prstGeom>
          <a:noFill/>
        </p:spPr>
        <p:txBody>
          <a:bodyPr wrap="square" lIns="76194" tIns="38097" rIns="76194" bIns="38097" rtlCol="0">
            <a:spAutoFit/>
          </a:bodyPr>
          <a:lstStyle/>
          <a:p>
            <a:r>
              <a:rPr lang="en-US" sz="1200" b="1" dirty="0" err="1" smtClean="0">
                <a:latin typeface="Segoe" pitchFamily="34" charset="0"/>
              </a:rPr>
              <a:t>Proporcionado</a:t>
            </a:r>
            <a:r>
              <a:rPr lang="en-US" sz="1200" b="1" dirty="0" smtClean="0">
                <a:latin typeface="Segoe" pitchFamily="34" charset="0"/>
              </a:rPr>
              <a:t> </a:t>
            </a:r>
            <a:r>
              <a:rPr lang="en-US" sz="1200" b="1" dirty="0" err="1" smtClean="0">
                <a:latin typeface="Segoe" pitchFamily="34" charset="0"/>
              </a:rPr>
              <a:t>por</a:t>
            </a:r>
            <a:endParaRPr lang="en-US" sz="1200" b="1" dirty="0" smtClean="0">
              <a:latin typeface="Segoe" pitchFamily="34" charset="0"/>
            </a:endParaRPr>
          </a:p>
        </p:txBody>
      </p:sp>
      <p:sp>
        <p:nvSpPr>
          <p:cNvPr id="56" name="TextBox 55"/>
          <p:cNvSpPr txBox="1"/>
          <p:nvPr/>
        </p:nvSpPr>
        <p:spPr>
          <a:xfrm>
            <a:off x="8481644" y="5194445"/>
            <a:ext cx="1290183" cy="430881"/>
          </a:xfrm>
          <a:prstGeom prst="rect">
            <a:avLst/>
          </a:prstGeom>
          <a:noFill/>
        </p:spPr>
        <p:txBody>
          <a:bodyPr wrap="square" lIns="76194" tIns="38097" rIns="76194" bIns="38097" rtlCol="0">
            <a:spAutoFit/>
          </a:bodyPr>
          <a:lstStyle/>
          <a:p>
            <a:pPr algn="ctr"/>
            <a:r>
              <a:rPr lang="en-US" sz="2300" b="1" dirty="0" smtClean="0">
                <a:latin typeface="Segoe" pitchFamily="34" charset="0"/>
              </a:rPr>
              <a:t>Ring -1</a:t>
            </a:r>
          </a:p>
        </p:txBody>
      </p:sp>
      <p:sp>
        <p:nvSpPr>
          <p:cNvPr id="57" name="Rounded Rectangle 56"/>
          <p:cNvSpPr/>
          <p:nvPr/>
        </p:nvSpPr>
        <p:spPr bwMode="auto">
          <a:xfrm>
            <a:off x="1341244" y="4172038"/>
            <a:ext cx="729846" cy="429653"/>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tx1"/>
                </a:solidFill>
                <a:latin typeface="Segoe" pitchFamily="34" charset="0"/>
              </a:rPr>
              <a:t>IHV Drivers</a:t>
            </a:r>
          </a:p>
        </p:txBody>
      </p:sp>
      <p:sp>
        <p:nvSpPr>
          <p:cNvPr id="68" name="Rounded Rectangle 67"/>
          <p:cNvSpPr/>
          <p:nvPr/>
        </p:nvSpPr>
        <p:spPr bwMode="auto">
          <a:xfrm>
            <a:off x="1150923" y="4644919"/>
            <a:ext cx="1048567"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err="1" smtClean="0">
                <a:solidFill>
                  <a:schemeClr val="tx1"/>
                </a:solidFill>
                <a:latin typeface="Segoe" pitchFamily="34" charset="0"/>
              </a:rPr>
              <a:t>VMBus</a:t>
            </a:r>
            <a:endParaRPr lang="en-US" sz="1600" b="1" dirty="0" smtClean="0">
              <a:solidFill>
                <a:schemeClr val="tx1"/>
              </a:solidFill>
              <a:latin typeface="Segoe" pitchFamily="34" charset="0"/>
            </a:endParaRPr>
          </a:p>
        </p:txBody>
      </p:sp>
      <p:sp>
        <p:nvSpPr>
          <p:cNvPr id="78" name="Rounded Rectangle 77"/>
          <p:cNvSpPr/>
          <p:nvPr/>
        </p:nvSpPr>
        <p:spPr bwMode="auto">
          <a:xfrm>
            <a:off x="6919821" y="4255043"/>
            <a:ext cx="1048567" cy="323088"/>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b="1" dirty="0" err="1" smtClean="0">
                <a:solidFill>
                  <a:schemeClr val="tx1"/>
                </a:solidFill>
                <a:latin typeface="Segoe" pitchFamily="34" charset="0"/>
              </a:rPr>
              <a:t>VMBus</a:t>
            </a:r>
            <a:endParaRPr lang="en-US" sz="1500" b="1" dirty="0" smtClean="0">
              <a:solidFill>
                <a:schemeClr val="tx1"/>
              </a:solidFill>
              <a:latin typeface="Segoe" pitchFamily="34" charset="0"/>
            </a:endParaRPr>
          </a:p>
        </p:txBody>
      </p:sp>
      <p:sp>
        <p:nvSpPr>
          <p:cNvPr id="59" name="TextBox 58"/>
          <p:cNvSpPr txBox="1"/>
          <p:nvPr/>
        </p:nvSpPr>
        <p:spPr>
          <a:xfrm>
            <a:off x="918546" y="1987830"/>
            <a:ext cx="1721094" cy="353943"/>
          </a:xfrm>
          <a:prstGeom prst="rect">
            <a:avLst/>
          </a:prstGeom>
          <a:noFill/>
        </p:spPr>
        <p:txBody>
          <a:bodyPr wrap="square" lIns="91436" tIns="45718" rIns="91436" bIns="45718" rtlCol="0">
            <a:spAutoFit/>
          </a:bodyPr>
          <a:lstStyle/>
          <a:p>
            <a:r>
              <a:rPr lang="en-US" sz="1700" b="1" dirty="0" err="1" smtClean="0"/>
              <a:t>Aplicaciones</a:t>
            </a:r>
            <a:endParaRPr lang="en-US" sz="1700" b="1" dirty="0"/>
          </a:p>
        </p:txBody>
      </p:sp>
      <p:sp>
        <p:nvSpPr>
          <p:cNvPr id="58" name="Rounded Rectangle 56"/>
          <p:cNvSpPr/>
          <p:nvPr/>
        </p:nvSpPr>
        <p:spPr bwMode="auto">
          <a:xfrm>
            <a:off x="3132571" y="4214821"/>
            <a:ext cx="824696" cy="429653"/>
          </a:xfrm>
          <a:prstGeom prst="roundRect">
            <a:avLst/>
          </a:prstGeom>
          <a:solidFill>
            <a:srgbClr val="00B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tx1"/>
                </a:solidFill>
                <a:latin typeface="Segoe" pitchFamily="34" charset="0"/>
              </a:rPr>
              <a:t>Synthetic</a:t>
            </a:r>
          </a:p>
          <a:p>
            <a:pPr algn="ctr" defTabSz="914063"/>
            <a:r>
              <a:rPr lang="en-US" sz="900" b="1" dirty="0" smtClean="0">
                <a:solidFill>
                  <a:schemeClr val="tx1"/>
                </a:solidFill>
                <a:latin typeface="Segoe" pitchFamily="34" charset="0"/>
              </a:rPr>
              <a:t>Devices</a:t>
            </a:r>
          </a:p>
          <a:p>
            <a:pPr algn="ctr" defTabSz="914063"/>
            <a:r>
              <a:rPr lang="en-US" sz="900" b="1" dirty="0" smtClean="0">
                <a:solidFill>
                  <a:schemeClr val="tx1"/>
                </a:solidFill>
                <a:latin typeface="Segoe" pitchFamily="34" charset="0"/>
              </a:rPr>
              <a:t>Drivers</a:t>
            </a:r>
          </a:p>
        </p:txBody>
      </p:sp>
      <p:sp>
        <p:nvSpPr>
          <p:cNvPr id="62" name="Rounded Rectangle 56"/>
          <p:cNvSpPr/>
          <p:nvPr/>
        </p:nvSpPr>
        <p:spPr bwMode="auto">
          <a:xfrm>
            <a:off x="5144741" y="4143383"/>
            <a:ext cx="824696" cy="429653"/>
          </a:xfrm>
          <a:prstGeom prst="roundRect">
            <a:avLst/>
          </a:prstGeom>
          <a:solidFill>
            <a:srgbClr val="9C42E6"/>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tx1"/>
                </a:solidFill>
                <a:latin typeface="Segoe" pitchFamily="34" charset="0"/>
              </a:rPr>
              <a:t>Emulated</a:t>
            </a:r>
          </a:p>
          <a:p>
            <a:pPr algn="ctr" defTabSz="914063"/>
            <a:r>
              <a:rPr lang="en-US" sz="900" b="1" dirty="0" smtClean="0">
                <a:solidFill>
                  <a:schemeClr val="tx1"/>
                </a:solidFill>
                <a:latin typeface="Segoe" pitchFamily="34" charset="0"/>
              </a:rPr>
              <a:t>Devices</a:t>
            </a:r>
          </a:p>
          <a:p>
            <a:pPr algn="ctr" defTabSz="914063"/>
            <a:r>
              <a:rPr lang="en-US" sz="900" b="1" dirty="0" smtClean="0">
                <a:solidFill>
                  <a:schemeClr val="tx1"/>
                </a:solidFill>
                <a:latin typeface="Segoe" pitchFamily="34" charset="0"/>
              </a:rPr>
              <a:t>Drivers</a:t>
            </a:r>
          </a:p>
        </p:txBody>
      </p:sp>
      <p:sp>
        <p:nvSpPr>
          <p:cNvPr id="64" name="Rectangle 5"/>
          <p:cNvSpPr>
            <a:spLocks noChangeArrowheads="1"/>
          </p:cNvSpPr>
          <p:nvPr/>
        </p:nvSpPr>
        <p:spPr bwMode="auto">
          <a:xfrm>
            <a:off x="0" y="6396335"/>
            <a:ext cx="5029200" cy="461665"/>
          </a:xfrm>
          <a:prstGeom prst="rect">
            <a:avLst/>
          </a:prstGeom>
          <a:noFill/>
          <a:ln w="9525" algn="ctr">
            <a:noFill/>
            <a:miter lim="800000"/>
            <a:headEnd/>
            <a:tailEnd/>
          </a:ln>
          <a:effectLst/>
        </p:spPr>
        <p:txBody>
          <a:bodyPr tIns="91440" bIns="91440">
            <a:spAutoFit/>
          </a:bodyPr>
          <a:lstStyle/>
          <a:p>
            <a:pPr marL="493713" indent="-493713">
              <a:lnSpc>
                <a:spcPct val="90000"/>
              </a:lnSpc>
              <a:buClr>
                <a:schemeClr val="tx2"/>
              </a:buClr>
              <a:buSzPct val="115000"/>
              <a:buFont typeface="Wingdings 2" pitchFamily="18" charset="2"/>
              <a:buNone/>
              <a:defRPr/>
            </a:pPr>
            <a:r>
              <a:rPr lang="es-ES" sz="2000" dirty="0" smtClean="0">
                <a:effectLst>
                  <a:outerShdw blurRad="38100" dist="38100" dir="2700000" algn="tl">
                    <a:srgbClr val="000000"/>
                  </a:outerShdw>
                </a:effectLst>
                <a:hlinkClick r:id="rId4"/>
              </a:rPr>
              <a:t>http</a:t>
            </a:r>
            <a:r>
              <a:rPr lang="es-ES" sz="2000" dirty="0">
                <a:effectLst>
                  <a:outerShdw blurRad="38100" dist="38100" dir="2700000" algn="tl">
                    <a:srgbClr val="000000"/>
                  </a:outerShdw>
                </a:effectLst>
                <a:hlinkClick r:id="rId4"/>
              </a:rPr>
              <a:t>://blogs.technet.com/davidcervigon</a:t>
            </a:r>
            <a:r>
              <a:rPr lang="es-ES" sz="2000" dirty="0">
                <a:effectLst>
                  <a:outerShdw blurRad="38100" dist="38100" dir="2700000" algn="tl">
                    <a:srgbClr val="000000"/>
                  </a:outerShdw>
                </a:effectLst>
              </a:rPr>
              <a:t> </a:t>
            </a:r>
            <a:endParaRPr lang="es-ES" sz="2800" dirty="0">
              <a:effectLst>
                <a:outerShdw blurRad="38100" dist="38100" dir="2700000" algn="tl">
                  <a:srgbClr val="000000"/>
                </a:outerShdw>
              </a:effectLst>
            </a:endParaRPr>
          </a:p>
        </p:txBody>
      </p:sp>
    </p:spTree>
    <p:custDataLst>
      <p:tags r:id="rId1"/>
    </p:custDataLst>
    <p:extLst>
      <p:ext uri="{BB962C8B-B14F-4D97-AF65-F5344CB8AC3E}">
        <p14:creationId xmlns="" xmlns:p14="http://schemas.microsoft.com/office/powerpoint/2010/main" val="2129576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9" presetClass="exit" presetSubtype="0" accel="100000" fill="hold" grpId="1" nodeType="withEffect">
                                  <p:stCondLst>
                                    <p:cond delay="0"/>
                                  </p:stCondLst>
                                  <p:childTnLst>
                                    <p:anim calcmode="lin" valueType="num">
                                      <p:cBhvr>
                                        <p:cTn id="95" dur="500"/>
                                        <p:tgtEl>
                                          <p:spTgt spid="59"/>
                                        </p:tgtEl>
                                        <p:attrNameLst>
                                          <p:attrName>ppt_w</p:attrName>
                                        </p:attrNameLst>
                                      </p:cBhvr>
                                      <p:tavLst>
                                        <p:tav tm="0">
                                          <p:val>
                                            <p:strVal val="ppt_w"/>
                                          </p:val>
                                        </p:tav>
                                        <p:tav tm="100000">
                                          <p:val>
                                            <p:fltVal val="0"/>
                                          </p:val>
                                        </p:tav>
                                      </p:tavLst>
                                    </p:anim>
                                    <p:anim calcmode="lin" valueType="num">
                                      <p:cBhvr>
                                        <p:cTn id="96" dur="500"/>
                                        <p:tgtEl>
                                          <p:spTgt spid="59"/>
                                        </p:tgtEl>
                                        <p:attrNameLst>
                                          <p:attrName>ppt_h</p:attrName>
                                        </p:attrNameLst>
                                      </p:cBhvr>
                                      <p:tavLst>
                                        <p:tav tm="0">
                                          <p:val>
                                            <p:strVal val="ppt_h"/>
                                          </p:val>
                                        </p:tav>
                                        <p:tav tm="100000">
                                          <p:val>
                                            <p:fltVal val="0"/>
                                          </p:val>
                                        </p:tav>
                                      </p:tavLst>
                                    </p:anim>
                                    <p:anim calcmode="lin" valueType="num">
                                      <p:cBhvr>
                                        <p:cTn id="97" dur="500"/>
                                        <p:tgtEl>
                                          <p:spTgt spid="59"/>
                                        </p:tgtEl>
                                        <p:attrNameLst>
                                          <p:attrName>style.rotation</p:attrName>
                                        </p:attrNameLst>
                                      </p:cBhvr>
                                      <p:tavLst>
                                        <p:tav tm="0">
                                          <p:val>
                                            <p:fltVal val="0"/>
                                          </p:val>
                                        </p:tav>
                                        <p:tav tm="100000">
                                          <p:val>
                                            <p:fltVal val="360"/>
                                          </p:val>
                                        </p:tav>
                                      </p:tavLst>
                                    </p:anim>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1+#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500" fill="hold"/>
                                        <p:tgtEl>
                                          <p:spTgt spid="72"/>
                                        </p:tgtEl>
                                        <p:attrNameLst>
                                          <p:attrName>ppt_x</p:attrName>
                                        </p:attrNameLst>
                                      </p:cBhvr>
                                      <p:tavLst>
                                        <p:tav tm="0">
                                          <p:val>
                                            <p:strVal val="1+#ppt_w/2"/>
                                          </p:val>
                                        </p:tav>
                                        <p:tav tm="100000">
                                          <p:val>
                                            <p:strVal val="#ppt_x"/>
                                          </p:val>
                                        </p:tav>
                                      </p:tavLst>
                                    </p:anim>
                                    <p:anim calcmode="lin" valueType="num">
                                      <p:cBhvr additive="base">
                                        <p:cTn id="109" dur="500" fill="hold"/>
                                        <p:tgtEl>
                                          <p:spTgt spid="72"/>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fade">
                                      <p:cBhvr>
                                        <p:cTn id="112" dur="500"/>
                                        <p:tgtEl>
                                          <p:spTgt spid="108"/>
                                        </p:tgtEl>
                                      </p:cBhvr>
                                    </p:animEffect>
                                  </p:childTnLst>
                                </p:cTn>
                              </p:par>
                              <p:par>
                                <p:cTn id="113" presetID="2" presetClass="entr" presetSubtype="2"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2" fill="hold" grpId="1" nodeType="with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500" fill="hold"/>
                                        <p:tgtEl>
                                          <p:spTgt spid="58"/>
                                        </p:tgtEl>
                                        <p:attrNameLst>
                                          <p:attrName>ppt_x</p:attrName>
                                        </p:attrNameLst>
                                      </p:cBhvr>
                                      <p:tavLst>
                                        <p:tav tm="0">
                                          <p:val>
                                            <p:strVal val="1+#ppt_w/2"/>
                                          </p:val>
                                        </p:tav>
                                        <p:tav tm="100000">
                                          <p:val>
                                            <p:strVal val="#ppt_x"/>
                                          </p:val>
                                        </p:tav>
                                      </p:tavLst>
                                    </p:anim>
                                    <p:anim calcmode="lin" valueType="num">
                                      <p:cBhvr additive="base">
                                        <p:cTn id="1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1+#ppt_w/2"/>
                                          </p:val>
                                        </p:tav>
                                        <p:tav tm="100000">
                                          <p:val>
                                            <p:strVal val="#ppt_x"/>
                                          </p:val>
                                        </p:tav>
                                      </p:tavLst>
                                    </p:anim>
                                    <p:anim calcmode="lin" valueType="num">
                                      <p:cBhvr additive="base">
                                        <p:cTn id="126" dur="500" fill="hold"/>
                                        <p:tgtEl>
                                          <p:spTgt spid="26"/>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1+#ppt_w/2"/>
                                          </p:val>
                                        </p:tav>
                                        <p:tav tm="100000">
                                          <p:val>
                                            <p:strVal val="#ppt_x"/>
                                          </p:val>
                                        </p:tav>
                                      </p:tavLst>
                                    </p:anim>
                                    <p:anim calcmode="lin" valueType="num">
                                      <p:cBhvr additive="base">
                                        <p:cTn id="130" dur="500" fill="hold"/>
                                        <p:tgtEl>
                                          <p:spTgt spid="25"/>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additive="base">
                                        <p:cTn id="133" dur="500" fill="hold"/>
                                        <p:tgtEl>
                                          <p:spTgt spid="75"/>
                                        </p:tgtEl>
                                        <p:attrNameLst>
                                          <p:attrName>ppt_x</p:attrName>
                                        </p:attrNameLst>
                                      </p:cBhvr>
                                      <p:tavLst>
                                        <p:tav tm="0">
                                          <p:val>
                                            <p:strVal val="1+#ppt_w/2"/>
                                          </p:val>
                                        </p:tav>
                                        <p:tav tm="100000">
                                          <p:val>
                                            <p:strVal val="#ppt_x"/>
                                          </p:val>
                                        </p:tav>
                                      </p:tavLst>
                                    </p:anim>
                                    <p:anim calcmode="lin" valueType="num">
                                      <p:cBhvr additive="base">
                                        <p:cTn id="134" dur="500" fill="hold"/>
                                        <p:tgtEl>
                                          <p:spTgt spid="75"/>
                                        </p:tgtEl>
                                        <p:attrNameLst>
                                          <p:attrName>ppt_y</p:attrName>
                                        </p:attrNameLst>
                                      </p:cBhvr>
                                      <p:tavLst>
                                        <p:tav tm="0">
                                          <p:val>
                                            <p:strVal val="#ppt_y"/>
                                          </p:val>
                                        </p:tav>
                                        <p:tav tm="100000">
                                          <p:val>
                                            <p:strVal val="#ppt_y"/>
                                          </p:val>
                                        </p:tav>
                                      </p:tavLst>
                                    </p:anim>
                                  </p:childTnLst>
                                </p:cTn>
                              </p:par>
                              <p:par>
                                <p:cTn id="135" presetID="10"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par>
                                <p:cTn id="138" presetID="2" presetClass="entr" presetSubtype="2" fill="hold" grpId="1" nodeType="with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additive="base">
                                        <p:cTn id="140" dur="500" fill="hold"/>
                                        <p:tgtEl>
                                          <p:spTgt spid="62"/>
                                        </p:tgtEl>
                                        <p:attrNameLst>
                                          <p:attrName>ppt_x</p:attrName>
                                        </p:attrNameLst>
                                      </p:cBhvr>
                                      <p:tavLst>
                                        <p:tav tm="0">
                                          <p:val>
                                            <p:strVal val="1+#ppt_w/2"/>
                                          </p:val>
                                        </p:tav>
                                        <p:tav tm="100000">
                                          <p:val>
                                            <p:strVal val="#ppt_x"/>
                                          </p:val>
                                        </p:tav>
                                      </p:tavLst>
                                    </p:anim>
                                    <p:anim calcmode="lin" valueType="num">
                                      <p:cBhvr additive="base">
                                        <p:cTn id="141"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2"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additive="base">
                                        <p:cTn id="146" dur="500" fill="hold"/>
                                        <p:tgtEl>
                                          <p:spTgt spid="28"/>
                                        </p:tgtEl>
                                        <p:attrNameLst>
                                          <p:attrName>ppt_x</p:attrName>
                                        </p:attrNameLst>
                                      </p:cBhvr>
                                      <p:tavLst>
                                        <p:tav tm="0">
                                          <p:val>
                                            <p:strVal val="1+#ppt_w/2"/>
                                          </p:val>
                                        </p:tav>
                                        <p:tav tm="100000">
                                          <p:val>
                                            <p:strVal val="#ppt_x"/>
                                          </p:val>
                                        </p:tav>
                                      </p:tavLst>
                                    </p:anim>
                                    <p:anim calcmode="lin" valueType="num">
                                      <p:cBhvr additive="base">
                                        <p:cTn id="147" dur="500" fill="hold"/>
                                        <p:tgtEl>
                                          <p:spTgt spid="28"/>
                                        </p:tgtEl>
                                        <p:attrNameLst>
                                          <p:attrName>ppt_y</p:attrName>
                                        </p:attrNameLst>
                                      </p:cBhvr>
                                      <p:tavLst>
                                        <p:tav tm="0">
                                          <p:val>
                                            <p:strVal val="#ppt_y"/>
                                          </p:val>
                                        </p:tav>
                                        <p:tav tm="100000">
                                          <p:val>
                                            <p:strVal val="#ppt_y"/>
                                          </p:val>
                                        </p:tav>
                                      </p:tavLst>
                                    </p:anim>
                                  </p:childTnLst>
                                </p:cTn>
                              </p:par>
                              <p:par>
                                <p:cTn id="148" presetID="10" presetClass="entr" presetSubtype="0" fill="hold" grpId="0" nodeType="withEffect">
                                  <p:stCondLst>
                                    <p:cond delay="0"/>
                                  </p:stCondLst>
                                  <p:childTnLst>
                                    <p:set>
                                      <p:cBhvr>
                                        <p:cTn id="149" dur="1" fill="hold">
                                          <p:stCondLst>
                                            <p:cond delay="0"/>
                                          </p:stCondLst>
                                        </p:cTn>
                                        <p:tgtEl>
                                          <p:spTgt spid="120"/>
                                        </p:tgtEl>
                                        <p:attrNameLst>
                                          <p:attrName>style.visibility</p:attrName>
                                        </p:attrNameLst>
                                      </p:cBhvr>
                                      <p:to>
                                        <p:strVal val="visible"/>
                                      </p:to>
                                    </p:set>
                                    <p:animEffect transition="in" filter="fade">
                                      <p:cBhvr>
                                        <p:cTn id="150" dur="500"/>
                                        <p:tgtEl>
                                          <p:spTgt spid="120"/>
                                        </p:tgtEl>
                                      </p:cBhvr>
                                    </p:animEffect>
                                  </p:childTnLst>
                                </p:cTn>
                              </p:par>
                              <p:par>
                                <p:cTn id="151" presetID="2" presetClass="entr" presetSubtype="2" fill="hold" nodeType="withEffect">
                                  <p:stCondLst>
                                    <p:cond delay="0"/>
                                  </p:stCondLst>
                                  <p:childTnLst>
                                    <p:set>
                                      <p:cBhvr>
                                        <p:cTn id="152" dur="1" fill="hold">
                                          <p:stCondLst>
                                            <p:cond delay="0"/>
                                          </p:stCondLst>
                                        </p:cTn>
                                        <p:tgtEl>
                                          <p:spTgt spid="10"/>
                                        </p:tgtEl>
                                        <p:attrNameLst>
                                          <p:attrName>style.visibility</p:attrName>
                                        </p:attrNameLst>
                                      </p:cBhvr>
                                      <p:to>
                                        <p:strVal val="visible"/>
                                      </p:to>
                                    </p:set>
                                    <p:anim calcmode="lin" valueType="num">
                                      <p:cBhvr additive="base">
                                        <p:cTn id="153" dur="500" fill="hold"/>
                                        <p:tgtEl>
                                          <p:spTgt spid="10"/>
                                        </p:tgtEl>
                                        <p:attrNameLst>
                                          <p:attrName>ppt_x</p:attrName>
                                        </p:attrNameLst>
                                      </p:cBhvr>
                                      <p:tavLst>
                                        <p:tav tm="0">
                                          <p:val>
                                            <p:strVal val="1+#ppt_w/2"/>
                                          </p:val>
                                        </p:tav>
                                        <p:tav tm="100000">
                                          <p:val>
                                            <p:strVal val="#ppt_x"/>
                                          </p:val>
                                        </p:tav>
                                      </p:tavLst>
                                    </p:anim>
                                    <p:anim calcmode="lin" valueType="num">
                                      <p:cBhvr additive="base">
                                        <p:cTn id="154" dur="500" fill="hold"/>
                                        <p:tgtEl>
                                          <p:spTgt spid="10"/>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78"/>
                                        </p:tgtEl>
                                        <p:attrNameLst>
                                          <p:attrName>style.visibility</p:attrName>
                                        </p:attrNameLst>
                                      </p:cBhvr>
                                      <p:to>
                                        <p:strVal val="visible"/>
                                      </p:to>
                                    </p:set>
                                    <p:anim calcmode="lin" valueType="num">
                                      <p:cBhvr additive="base">
                                        <p:cTn id="157" dur="500" fill="hold"/>
                                        <p:tgtEl>
                                          <p:spTgt spid="78"/>
                                        </p:tgtEl>
                                        <p:attrNameLst>
                                          <p:attrName>ppt_x</p:attrName>
                                        </p:attrNameLst>
                                      </p:cBhvr>
                                      <p:tavLst>
                                        <p:tav tm="0">
                                          <p:val>
                                            <p:strVal val="1+#ppt_w/2"/>
                                          </p:val>
                                        </p:tav>
                                        <p:tav tm="100000">
                                          <p:val>
                                            <p:strVal val="#ppt_x"/>
                                          </p:val>
                                        </p:tav>
                                      </p:tavLst>
                                    </p:anim>
                                    <p:anim calcmode="lin" valueType="num">
                                      <p:cBhvr additive="base">
                                        <p:cTn id="158" dur="500" fill="hold"/>
                                        <p:tgtEl>
                                          <p:spTgt spid="78"/>
                                        </p:tgtEl>
                                        <p:attrNameLst>
                                          <p:attrName>ppt_y</p:attrName>
                                        </p:attrNameLst>
                                      </p:cBhvr>
                                      <p:tavLst>
                                        <p:tav tm="0">
                                          <p:val>
                                            <p:strVal val="#ppt_y"/>
                                          </p:val>
                                        </p:tav>
                                        <p:tav tm="100000">
                                          <p:val>
                                            <p:strVal val="#ppt_y"/>
                                          </p:val>
                                        </p:tav>
                                      </p:tavLst>
                                    </p:anim>
                                  </p:childTnLst>
                                </p:cTn>
                              </p:par>
                              <p:par>
                                <p:cTn id="159" presetID="10" presetClass="entr" presetSubtype="0"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fade">
                                      <p:cBhvr>
                                        <p:cTn id="1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6" grpId="0"/>
      <p:bldP spid="57" grpId="0" animBg="1"/>
      <p:bldP spid="68" grpId="0" animBg="1"/>
      <p:bldP spid="78" grpId="0" animBg="1"/>
      <p:bldP spid="59" grpId="0"/>
      <p:bldP spid="59" grpId="1"/>
      <p:bldP spid="58" grpId="0" animBg="1"/>
      <p:bldP spid="58" grpId="1" animBg="1"/>
      <p:bldP spid="62" grpId="0" animBg="1"/>
      <p:bldP spid="6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4953000" y="1890722"/>
            <a:ext cx="3962400" cy="2895600"/>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sp>
        <p:nvSpPr>
          <p:cNvPr id="48" name="Rounded Rectangle 47"/>
          <p:cNvSpPr/>
          <p:nvPr/>
        </p:nvSpPr>
        <p:spPr bwMode="auto">
          <a:xfrm>
            <a:off x="742951" y="1890721"/>
            <a:ext cx="3797300" cy="2895600"/>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sp>
        <p:nvSpPr>
          <p:cNvPr id="2" name="Title 1"/>
          <p:cNvSpPr>
            <a:spLocks noGrp="1"/>
          </p:cNvSpPr>
          <p:nvPr>
            <p:ph type="title"/>
          </p:nvPr>
        </p:nvSpPr>
        <p:spPr>
          <a:xfrm>
            <a:off x="412750" y="52454"/>
            <a:ext cx="9080500" cy="1107996"/>
          </a:xfrm>
        </p:spPr>
        <p:txBody>
          <a:bodyPr>
            <a:normAutofit/>
          </a:bodyPr>
          <a:lstStyle/>
          <a:p>
            <a:r>
              <a:rPr lang="es-ES" sz="4000" noProof="0" dirty="0" smtClean="0"/>
              <a:t>Windows Server 2008 R2 </a:t>
            </a:r>
            <a:r>
              <a:rPr lang="es-ES" sz="4000" noProof="0" dirty="0" err="1" smtClean="0"/>
              <a:t>Hyper</a:t>
            </a:r>
            <a:r>
              <a:rPr lang="es-ES" sz="4000" noProof="0" dirty="0" smtClean="0"/>
              <a:t>-V vs. Microsoft </a:t>
            </a:r>
            <a:r>
              <a:rPr lang="es-ES" sz="4000" noProof="0" dirty="0" err="1" smtClean="0"/>
              <a:t>Hyper</a:t>
            </a:r>
            <a:r>
              <a:rPr lang="es-ES" sz="4000" noProof="0" dirty="0" smtClean="0"/>
              <a:t>-V Server 2008 R2</a:t>
            </a:r>
            <a:endParaRPr lang="es-ES" sz="4000" noProof="0" dirty="0"/>
          </a:p>
        </p:txBody>
      </p:sp>
      <p:sp>
        <p:nvSpPr>
          <p:cNvPr id="10" name="TextBox 9"/>
          <p:cNvSpPr txBox="1"/>
          <p:nvPr/>
        </p:nvSpPr>
        <p:spPr>
          <a:xfrm>
            <a:off x="1816100" y="4024321"/>
            <a:ext cx="1898650" cy="381000"/>
          </a:xfrm>
          <a:prstGeom prst="rect">
            <a:avLst/>
          </a:prstGeom>
          <a:noFill/>
        </p:spPr>
        <p:txBody>
          <a:bodyPr wrap="square" rtlCol="0">
            <a:spAutoFit/>
          </a:bodyPr>
          <a:lstStyle/>
          <a:p>
            <a:pPr algn="l" rtl="0"/>
            <a:endParaRPr lang="en-US" kern="1200" dirty="0">
              <a:latin typeface="Segoe"/>
              <a:ea typeface="+mn-ea"/>
              <a:cs typeface="+mn-cs"/>
            </a:endParaRPr>
          </a:p>
        </p:txBody>
      </p:sp>
      <p:sp>
        <p:nvSpPr>
          <p:cNvPr id="12" name="TextBox 11"/>
          <p:cNvSpPr txBox="1"/>
          <p:nvPr/>
        </p:nvSpPr>
        <p:spPr>
          <a:xfrm>
            <a:off x="825500" y="1204923"/>
            <a:ext cx="3797300" cy="707886"/>
          </a:xfrm>
          <a:prstGeom prst="rect">
            <a:avLst/>
          </a:prstGeom>
          <a:noFill/>
        </p:spPr>
        <p:txBody>
          <a:bodyPr wrap="square" rtlCol="0">
            <a:spAutoFit/>
          </a:bodyPr>
          <a:lstStyle/>
          <a:p>
            <a:pPr algn="ctr" rtl="0"/>
            <a:r>
              <a:rPr lang="en-US" sz="2000" b="1" kern="1200" dirty="0">
                <a:latin typeface="Segoe"/>
                <a:ea typeface="+mn-ea"/>
                <a:cs typeface="+mn-cs"/>
              </a:rPr>
              <a:t>Microsoft Hyper-V </a:t>
            </a:r>
            <a:r>
              <a:rPr lang="en-US" sz="2000" b="1" kern="1200" dirty="0" smtClean="0">
                <a:latin typeface="Segoe"/>
                <a:ea typeface="+mn-ea"/>
                <a:cs typeface="+mn-cs"/>
              </a:rPr>
              <a:t>Server 2008 R2 (</a:t>
            </a:r>
            <a:r>
              <a:rPr lang="en-US" sz="2000" b="1" kern="1200" dirty="0">
                <a:latin typeface="Segoe"/>
                <a:ea typeface="+mn-ea"/>
                <a:cs typeface="+mn-cs"/>
              </a:rPr>
              <a:t>HVS)</a:t>
            </a:r>
          </a:p>
        </p:txBody>
      </p:sp>
      <p:sp>
        <p:nvSpPr>
          <p:cNvPr id="39" name="TextBox 38"/>
          <p:cNvSpPr txBox="1"/>
          <p:nvPr/>
        </p:nvSpPr>
        <p:spPr>
          <a:xfrm>
            <a:off x="154747" y="4857761"/>
            <a:ext cx="4875644" cy="1200329"/>
          </a:xfrm>
          <a:prstGeom prst="rect">
            <a:avLst/>
          </a:prstGeom>
          <a:noFill/>
        </p:spPr>
        <p:txBody>
          <a:bodyPr wrap="square" rtlCol="0">
            <a:spAutoFit/>
          </a:bodyPr>
          <a:lstStyle/>
          <a:p>
            <a:pPr algn="ctr" rtl="0"/>
            <a:r>
              <a:rPr lang="en-US" kern="1200" dirty="0" err="1" smtClean="0">
                <a:latin typeface="Segoe"/>
                <a:ea typeface="+mn-ea"/>
                <a:cs typeface="+mn-cs"/>
              </a:rPr>
              <a:t>Descarga</a:t>
            </a:r>
            <a:r>
              <a:rPr lang="en-US" kern="1200" dirty="0" smtClean="0">
                <a:latin typeface="Segoe"/>
                <a:ea typeface="+mn-ea"/>
                <a:cs typeface="+mn-cs"/>
              </a:rPr>
              <a:t> </a:t>
            </a:r>
            <a:r>
              <a:rPr lang="en-US" u="sng" kern="1200" dirty="0" err="1" smtClean="0">
                <a:latin typeface="Segoe"/>
                <a:ea typeface="+mn-ea"/>
                <a:cs typeface="+mn-cs"/>
              </a:rPr>
              <a:t>gratuita</a:t>
            </a:r>
            <a:r>
              <a:rPr lang="en-US" kern="1200" dirty="0" smtClean="0">
                <a:latin typeface="Segoe"/>
                <a:ea typeface="+mn-ea"/>
                <a:cs typeface="+mn-cs"/>
              </a:rPr>
              <a:t> </a:t>
            </a:r>
            <a:r>
              <a:rPr lang="en-US" kern="1200" dirty="0" err="1" smtClean="0">
                <a:latin typeface="Segoe"/>
                <a:ea typeface="+mn-ea"/>
                <a:cs typeface="+mn-cs"/>
              </a:rPr>
              <a:t>que</a:t>
            </a:r>
            <a:r>
              <a:rPr lang="en-US" kern="1200" dirty="0" smtClean="0">
                <a:latin typeface="Segoe"/>
                <a:ea typeface="+mn-ea"/>
                <a:cs typeface="+mn-cs"/>
              </a:rPr>
              <a:t> </a:t>
            </a:r>
            <a:r>
              <a:rPr lang="en-US" kern="1200" dirty="0" err="1" smtClean="0">
                <a:latin typeface="Segoe"/>
                <a:ea typeface="+mn-ea"/>
                <a:cs typeface="+mn-cs"/>
              </a:rPr>
              <a:t>incluye</a:t>
            </a:r>
            <a:r>
              <a:rPr lang="en-US" kern="1200" dirty="0" smtClean="0">
                <a:latin typeface="Segoe"/>
                <a:ea typeface="+mn-ea"/>
                <a:cs typeface="+mn-cs"/>
              </a:rPr>
              <a:t> el hypervisor y </a:t>
            </a:r>
            <a:r>
              <a:rPr lang="en-US" kern="1200" dirty="0" err="1" smtClean="0">
                <a:latin typeface="Segoe"/>
                <a:ea typeface="+mn-ea"/>
                <a:cs typeface="+mn-cs"/>
              </a:rPr>
              <a:t>todos</a:t>
            </a:r>
            <a:r>
              <a:rPr lang="en-US" kern="1200" dirty="0" smtClean="0">
                <a:latin typeface="Segoe"/>
                <a:ea typeface="+mn-ea"/>
                <a:cs typeface="+mn-cs"/>
              </a:rPr>
              <a:t> los </a:t>
            </a:r>
            <a:r>
              <a:rPr lang="en-US" kern="1200" dirty="0" err="1" smtClean="0">
                <a:latin typeface="Segoe"/>
                <a:ea typeface="+mn-ea"/>
                <a:cs typeface="+mn-cs"/>
              </a:rPr>
              <a:t>componentes</a:t>
            </a:r>
            <a:r>
              <a:rPr lang="en-US" kern="1200" dirty="0" smtClean="0">
                <a:latin typeface="Segoe"/>
                <a:ea typeface="+mn-ea"/>
                <a:cs typeface="+mn-cs"/>
              </a:rPr>
              <a:t> </a:t>
            </a:r>
            <a:r>
              <a:rPr lang="en-US" kern="1200" dirty="0" err="1" smtClean="0">
                <a:latin typeface="Segoe"/>
                <a:ea typeface="+mn-ea"/>
                <a:cs typeface="+mn-cs"/>
              </a:rPr>
              <a:t>necesarios</a:t>
            </a:r>
            <a:r>
              <a:rPr lang="en-US" kern="1200" dirty="0" smtClean="0">
                <a:latin typeface="Segoe"/>
                <a:ea typeface="+mn-ea"/>
                <a:cs typeface="+mn-cs"/>
              </a:rPr>
              <a:t> </a:t>
            </a:r>
            <a:r>
              <a:rPr lang="en-US" kern="1200" dirty="0" err="1" smtClean="0">
                <a:latin typeface="Segoe"/>
                <a:ea typeface="+mn-ea"/>
                <a:cs typeface="+mn-cs"/>
              </a:rPr>
              <a:t>para</a:t>
            </a:r>
            <a:r>
              <a:rPr lang="en-US" kern="1200" dirty="0" smtClean="0">
                <a:latin typeface="Segoe"/>
                <a:ea typeface="+mn-ea"/>
                <a:cs typeface="+mn-cs"/>
              </a:rPr>
              <a:t> </a:t>
            </a:r>
            <a:r>
              <a:rPr lang="en-US" kern="1200" dirty="0" err="1" smtClean="0">
                <a:latin typeface="Segoe"/>
                <a:ea typeface="+mn-ea"/>
                <a:cs typeface="+mn-cs"/>
              </a:rPr>
              <a:t>virtualizar</a:t>
            </a:r>
            <a:r>
              <a:rPr lang="en-US" kern="1200" dirty="0" smtClean="0">
                <a:latin typeface="Segoe"/>
                <a:ea typeface="+mn-ea"/>
                <a:cs typeface="+mn-cs"/>
              </a:rPr>
              <a:t> (Windows Kernel, drivers, red, </a:t>
            </a:r>
            <a:r>
              <a:rPr lang="en-US" kern="1200" dirty="0" err="1" smtClean="0">
                <a:latin typeface="Segoe"/>
                <a:ea typeface="+mn-ea"/>
                <a:cs typeface="+mn-cs"/>
              </a:rPr>
              <a:t>almacenamiento</a:t>
            </a:r>
            <a:r>
              <a:rPr lang="en-US" kern="1200" dirty="0" smtClean="0">
                <a:latin typeface="Segoe"/>
                <a:ea typeface="+mn-ea"/>
                <a:cs typeface="+mn-cs"/>
              </a:rPr>
              <a:t>…)</a:t>
            </a:r>
            <a:endParaRPr lang="en-US" kern="1200" dirty="0">
              <a:latin typeface="Segoe"/>
              <a:ea typeface="+mn-ea"/>
              <a:cs typeface="+mn-cs"/>
            </a:endParaRPr>
          </a:p>
        </p:txBody>
      </p:sp>
      <p:grpSp>
        <p:nvGrpSpPr>
          <p:cNvPr id="3" name="Group 112"/>
          <p:cNvGrpSpPr/>
          <p:nvPr/>
        </p:nvGrpSpPr>
        <p:grpSpPr>
          <a:xfrm>
            <a:off x="919519" y="2043121"/>
            <a:ext cx="3483793" cy="2362200"/>
            <a:chOff x="6096000" y="1143000"/>
            <a:chExt cx="2516720" cy="2362200"/>
          </a:xfrm>
        </p:grpSpPr>
        <p:sp>
          <p:nvSpPr>
            <p:cNvPr id="33" name="Rectangle 4"/>
            <p:cNvSpPr>
              <a:spLocks noChangeArrowheads="1"/>
            </p:cNvSpPr>
            <p:nvPr/>
          </p:nvSpPr>
          <p:spPr bwMode="auto">
            <a:xfrm>
              <a:off x="6172200" y="2895600"/>
              <a:ext cx="2438400" cy="228600"/>
            </a:xfrm>
            <a:prstGeom prst="rect">
              <a:avLst/>
            </a:prstGeom>
            <a:solidFill>
              <a:srgbClr val="92D050"/>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latin typeface="Segoe"/>
                  <a:ea typeface="+mn-ea"/>
                  <a:cs typeface="+mn-cs"/>
                </a:rPr>
                <a:t>Windows hypervisor</a:t>
              </a:r>
            </a:p>
          </p:txBody>
        </p:sp>
        <p:sp>
          <p:nvSpPr>
            <p:cNvPr id="34" name="Rectangle 5"/>
            <p:cNvSpPr>
              <a:spLocks noChangeArrowheads="1"/>
            </p:cNvSpPr>
            <p:nvPr/>
          </p:nvSpPr>
          <p:spPr bwMode="auto">
            <a:xfrm>
              <a:off x="7010400" y="2057400"/>
              <a:ext cx="685800"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latin typeface="Segoe"/>
                  <a:ea typeface="+mn-ea"/>
                  <a:cs typeface="+mn-cs"/>
                </a:rPr>
                <a:t>VM</a:t>
              </a:r>
              <a:endParaRPr lang="en-US" sz="1200" b="1" kern="1200" dirty="0">
                <a:latin typeface="Segoe"/>
                <a:ea typeface="+mn-ea"/>
                <a:cs typeface="+mn-cs"/>
              </a:endParaRPr>
            </a:p>
          </p:txBody>
        </p:sp>
        <p:sp>
          <p:nvSpPr>
            <p:cNvPr id="35" name="Rectangle 9"/>
            <p:cNvSpPr>
              <a:spLocks noChangeArrowheads="1"/>
            </p:cNvSpPr>
            <p:nvPr/>
          </p:nvSpPr>
          <p:spPr bwMode="auto">
            <a:xfrm>
              <a:off x="6172200" y="3200400"/>
              <a:ext cx="2438400"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latin typeface="Segoe"/>
                  <a:ea typeface="+mn-ea"/>
                  <a:cs typeface="+mn-cs"/>
                </a:rPr>
                <a:t>Hardware</a:t>
              </a:r>
            </a:p>
          </p:txBody>
        </p:sp>
        <p:sp>
          <p:nvSpPr>
            <p:cNvPr id="36" name="Rectangle 5"/>
            <p:cNvSpPr>
              <a:spLocks noChangeArrowheads="1"/>
            </p:cNvSpPr>
            <p:nvPr/>
          </p:nvSpPr>
          <p:spPr bwMode="auto">
            <a:xfrm>
              <a:off x="6172200" y="2419290"/>
              <a:ext cx="762000" cy="400110"/>
            </a:xfrm>
            <a:prstGeom prst="rect">
              <a:avLst/>
            </a:prstGeom>
            <a:solidFill>
              <a:srgbClr val="92D05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1000" b="1" kern="1200" dirty="0">
                  <a:latin typeface="Segoe"/>
                  <a:ea typeface="+mn-ea"/>
                  <a:cs typeface="+mn-cs"/>
                </a:rPr>
                <a:t>Parent Partition</a:t>
              </a:r>
            </a:p>
          </p:txBody>
        </p:sp>
        <p:sp>
          <p:nvSpPr>
            <p:cNvPr id="37" name="Rectangle 6"/>
            <p:cNvSpPr>
              <a:spLocks noChangeArrowheads="1"/>
            </p:cNvSpPr>
            <p:nvPr/>
          </p:nvSpPr>
          <p:spPr bwMode="auto">
            <a:xfrm>
              <a:off x="7772400" y="2057400"/>
              <a:ext cx="762000"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latin typeface="Segoe"/>
                  <a:ea typeface="+mn-ea"/>
                  <a:cs typeface="+mn-cs"/>
                </a:rPr>
                <a:t>VM</a:t>
              </a:r>
              <a:endParaRPr lang="en-US" sz="1200" b="1" kern="1200" dirty="0">
                <a:latin typeface="Segoe"/>
                <a:ea typeface="+mn-ea"/>
                <a:cs typeface="+mn-cs"/>
              </a:endParaRPr>
            </a:p>
          </p:txBody>
        </p:sp>
        <p:grpSp>
          <p:nvGrpSpPr>
            <p:cNvPr id="4" name="Group 73"/>
            <p:cNvGrpSpPr/>
            <p:nvPr/>
          </p:nvGrpSpPr>
          <p:grpSpPr>
            <a:xfrm>
              <a:off x="6096000" y="2133600"/>
              <a:ext cx="2516720" cy="1067484"/>
              <a:chOff x="6248399" y="1446597"/>
              <a:chExt cx="2649178" cy="1067484"/>
            </a:xfrm>
          </p:grpSpPr>
          <p:grpSp>
            <p:nvGrpSpPr>
              <p:cNvPr id="5" name="Group 65"/>
              <p:cNvGrpSpPr/>
              <p:nvPr/>
            </p:nvGrpSpPr>
            <p:grpSpPr>
              <a:xfrm>
                <a:off x="6248401" y="1446597"/>
                <a:ext cx="2649176" cy="1067484"/>
                <a:chOff x="6400006" y="1446662"/>
                <a:chExt cx="1883762" cy="763932"/>
              </a:xfrm>
            </p:grpSpPr>
            <p:cxnSp>
              <p:nvCxnSpPr>
                <p:cNvPr id="77" name="Straight Connector 76"/>
                <p:cNvCxnSpPr/>
                <p:nvPr/>
              </p:nvCxnSpPr>
              <p:spPr>
                <a:xfrm>
                  <a:off x="6400799" y="2208517"/>
                  <a:ext cx="188138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6134100" y="1714500"/>
                  <a:ext cx="533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1446662"/>
                  <a:ext cx="626597"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782718" y="1714500"/>
                  <a:ext cx="534194"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43362" y="1981201"/>
                  <a:ext cx="1238820" cy="120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8168674" y="2095500"/>
                  <a:ext cx="228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rot="5400000" flipH="1" flipV="1">
                <a:off x="6058798" y="2323796"/>
                <a:ext cx="379203"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rot="16200000" flipV="1">
              <a:off x="6157289" y="1828799"/>
              <a:ext cx="457200" cy="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7352" y="1143000"/>
              <a:ext cx="1676400" cy="307777"/>
            </a:xfrm>
            <a:prstGeom prst="rect">
              <a:avLst/>
            </a:prstGeom>
            <a:noFill/>
          </p:spPr>
          <p:txBody>
            <a:bodyPr wrap="square" rtlCol="0">
              <a:spAutoFit/>
            </a:bodyPr>
            <a:lstStyle/>
            <a:p>
              <a:pPr algn="l" rtl="0"/>
              <a:r>
                <a:rPr lang="en-US" sz="1400" b="1" kern="1200" dirty="0">
                  <a:latin typeface="Segoe"/>
                  <a:ea typeface="+mn-ea"/>
                  <a:cs typeface="+mn-cs"/>
                </a:rPr>
                <a:t>Microsoft Hyper-V Server</a:t>
              </a:r>
            </a:p>
          </p:txBody>
        </p:sp>
      </p:grpSp>
      <p:sp>
        <p:nvSpPr>
          <p:cNvPr id="8" name="TextBox 7"/>
          <p:cNvSpPr txBox="1"/>
          <p:nvPr/>
        </p:nvSpPr>
        <p:spPr>
          <a:xfrm>
            <a:off x="5035552" y="1204923"/>
            <a:ext cx="3768996" cy="707886"/>
          </a:xfrm>
          <a:prstGeom prst="rect">
            <a:avLst/>
          </a:prstGeom>
          <a:noFill/>
        </p:spPr>
        <p:txBody>
          <a:bodyPr wrap="square" rtlCol="0">
            <a:spAutoFit/>
          </a:bodyPr>
          <a:lstStyle/>
          <a:p>
            <a:pPr algn="ctr" rtl="0"/>
            <a:r>
              <a:rPr lang="en-US" sz="2000" b="1" kern="1200" dirty="0" smtClean="0">
                <a:latin typeface="Segoe"/>
                <a:ea typeface="+mn-ea"/>
                <a:cs typeface="+mn-cs"/>
              </a:rPr>
              <a:t>Hyper-V </a:t>
            </a:r>
            <a:r>
              <a:rPr lang="en-US" sz="2000" b="1" kern="1200" dirty="0" err="1" smtClean="0">
                <a:latin typeface="Segoe"/>
                <a:ea typeface="+mn-ea"/>
                <a:cs typeface="+mn-cs"/>
              </a:rPr>
              <a:t>como</a:t>
            </a:r>
            <a:r>
              <a:rPr lang="en-US" sz="2000" b="1" kern="1200" dirty="0" smtClean="0">
                <a:latin typeface="Segoe"/>
                <a:ea typeface="+mn-ea"/>
                <a:cs typeface="+mn-cs"/>
              </a:rPr>
              <a:t> </a:t>
            </a:r>
            <a:r>
              <a:rPr lang="en-US" sz="2000" b="1" kern="1200" dirty="0" err="1" smtClean="0">
                <a:latin typeface="Segoe"/>
                <a:ea typeface="+mn-ea"/>
                <a:cs typeface="+mn-cs"/>
              </a:rPr>
              <a:t>rol</a:t>
            </a:r>
            <a:r>
              <a:rPr lang="en-US" sz="2000" b="1" kern="1200" dirty="0" smtClean="0">
                <a:latin typeface="Segoe"/>
                <a:ea typeface="+mn-ea"/>
                <a:cs typeface="+mn-cs"/>
              </a:rPr>
              <a:t> de </a:t>
            </a:r>
            <a:endParaRPr lang="en-US" sz="2000" b="1" kern="1200" dirty="0">
              <a:latin typeface="Segoe"/>
              <a:ea typeface="+mn-ea"/>
              <a:cs typeface="+mn-cs"/>
            </a:endParaRPr>
          </a:p>
          <a:p>
            <a:pPr algn="ctr" rtl="0"/>
            <a:r>
              <a:rPr lang="en-US" sz="2000" b="1" kern="1200" dirty="0">
                <a:latin typeface="Segoe"/>
                <a:ea typeface="+mn-ea"/>
                <a:cs typeface="+mn-cs"/>
              </a:rPr>
              <a:t>Windows Server </a:t>
            </a:r>
            <a:r>
              <a:rPr lang="en-US" sz="2000" b="1" kern="1200" dirty="0" smtClean="0">
                <a:latin typeface="Segoe"/>
                <a:ea typeface="+mn-ea"/>
                <a:cs typeface="+mn-cs"/>
              </a:rPr>
              <a:t>2008 R2</a:t>
            </a:r>
            <a:endParaRPr lang="en-US" sz="2000" b="1" kern="1200" dirty="0">
              <a:latin typeface="Segoe"/>
              <a:ea typeface="+mn-ea"/>
              <a:cs typeface="+mn-cs"/>
            </a:endParaRPr>
          </a:p>
        </p:txBody>
      </p:sp>
      <p:sp>
        <p:nvSpPr>
          <p:cNvPr id="40" name="TextBox 39"/>
          <p:cNvSpPr txBox="1"/>
          <p:nvPr/>
        </p:nvSpPr>
        <p:spPr>
          <a:xfrm>
            <a:off x="4953000" y="4929198"/>
            <a:ext cx="4488688" cy="923330"/>
          </a:xfrm>
          <a:prstGeom prst="rect">
            <a:avLst/>
          </a:prstGeom>
          <a:noFill/>
        </p:spPr>
        <p:txBody>
          <a:bodyPr wrap="square" rtlCol="0">
            <a:spAutoFit/>
          </a:bodyPr>
          <a:lstStyle/>
          <a:p>
            <a:pPr algn="ctr" rtl="0"/>
            <a:r>
              <a:rPr lang="en-US" kern="1200" dirty="0" err="1" smtClean="0">
                <a:latin typeface="Segoe"/>
              </a:rPr>
              <a:t>Disponible</a:t>
            </a:r>
            <a:r>
              <a:rPr lang="en-US" kern="1200" dirty="0" smtClean="0">
                <a:latin typeface="Segoe"/>
              </a:rPr>
              <a:t> </a:t>
            </a:r>
            <a:r>
              <a:rPr lang="en-US" kern="1200" dirty="0" err="1" smtClean="0">
                <a:latin typeface="Segoe"/>
              </a:rPr>
              <a:t>como</a:t>
            </a:r>
            <a:r>
              <a:rPr lang="en-US" kern="1200" dirty="0" smtClean="0">
                <a:latin typeface="Segoe"/>
              </a:rPr>
              <a:t> </a:t>
            </a:r>
            <a:r>
              <a:rPr lang="en-US" kern="1200" dirty="0" err="1" smtClean="0">
                <a:latin typeface="Segoe"/>
              </a:rPr>
              <a:t>rol</a:t>
            </a:r>
            <a:r>
              <a:rPr lang="en-US" kern="1200" dirty="0" smtClean="0">
                <a:latin typeface="Segoe"/>
              </a:rPr>
              <a:t> en </a:t>
            </a:r>
            <a:r>
              <a:rPr lang="en-US" kern="1200" dirty="0" err="1" smtClean="0">
                <a:latin typeface="Segoe"/>
              </a:rPr>
              <a:t>una</a:t>
            </a:r>
            <a:r>
              <a:rPr lang="en-US" dirty="0" smtClean="0">
                <a:latin typeface="Segoe"/>
              </a:rPr>
              <a:t> </a:t>
            </a:r>
            <a:r>
              <a:rPr lang="en-US" dirty="0" err="1" smtClean="0">
                <a:latin typeface="Segoe"/>
              </a:rPr>
              <a:t>instalación</a:t>
            </a:r>
            <a:r>
              <a:rPr lang="en-US" dirty="0" smtClean="0">
                <a:latin typeface="Segoe"/>
              </a:rPr>
              <a:t> “full” o “Server Core” de Windows Server 2008</a:t>
            </a:r>
            <a:endParaRPr lang="en-US" kern="1200" dirty="0">
              <a:latin typeface="Segoe"/>
            </a:endParaRPr>
          </a:p>
        </p:txBody>
      </p:sp>
      <p:cxnSp>
        <p:nvCxnSpPr>
          <p:cNvPr id="84" name="Straight Arrow Connector 83"/>
          <p:cNvCxnSpPr/>
          <p:nvPr/>
        </p:nvCxnSpPr>
        <p:spPr>
          <a:xfrm rot="5400000" flipH="1" flipV="1">
            <a:off x="5588000" y="2766958"/>
            <a:ext cx="381000" cy="17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283200" y="2347925"/>
            <a:ext cx="1073150" cy="307777"/>
          </a:xfrm>
          <a:prstGeom prst="rect">
            <a:avLst/>
          </a:prstGeom>
          <a:noFill/>
        </p:spPr>
        <p:txBody>
          <a:bodyPr wrap="square" rtlCol="0">
            <a:spAutoFit/>
          </a:bodyPr>
          <a:lstStyle/>
          <a:p>
            <a:pPr algn="l" rtl="0"/>
            <a:r>
              <a:rPr lang="en-US" sz="1400" b="1" kern="1200" dirty="0">
                <a:latin typeface="Segoe"/>
                <a:ea typeface="+mn-ea"/>
                <a:cs typeface="+mn-cs"/>
              </a:rPr>
              <a:t>Hyper-V</a:t>
            </a:r>
          </a:p>
        </p:txBody>
      </p:sp>
      <p:sp>
        <p:nvSpPr>
          <p:cNvPr id="26" name="Rectangle 5"/>
          <p:cNvSpPr>
            <a:spLocks noChangeArrowheads="1"/>
          </p:cNvSpPr>
          <p:nvPr/>
        </p:nvSpPr>
        <p:spPr bwMode="auto">
          <a:xfrm>
            <a:off x="6516372" y="2957521"/>
            <a:ext cx="997675"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latin typeface="Segoe"/>
                <a:ea typeface="+mn-ea"/>
                <a:cs typeface="+mn-cs"/>
              </a:rPr>
              <a:t>VM</a:t>
            </a:r>
            <a:endParaRPr lang="en-US" sz="1200" b="1" kern="1200" dirty="0">
              <a:latin typeface="Segoe"/>
              <a:ea typeface="+mn-ea"/>
              <a:cs typeface="+mn-cs"/>
            </a:endParaRPr>
          </a:p>
        </p:txBody>
      </p:sp>
      <p:sp>
        <p:nvSpPr>
          <p:cNvPr id="28" name="Rectangle 9"/>
          <p:cNvSpPr>
            <a:spLocks noChangeArrowheads="1"/>
          </p:cNvSpPr>
          <p:nvPr/>
        </p:nvSpPr>
        <p:spPr bwMode="auto">
          <a:xfrm>
            <a:off x="5296990" y="4100521"/>
            <a:ext cx="3547291"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latin typeface="Segoe"/>
                <a:ea typeface="+mn-ea"/>
                <a:cs typeface="+mn-cs"/>
              </a:rPr>
              <a:t>Hardware</a:t>
            </a:r>
          </a:p>
        </p:txBody>
      </p:sp>
      <p:sp>
        <p:nvSpPr>
          <p:cNvPr id="31" name="Rectangle 5"/>
          <p:cNvSpPr>
            <a:spLocks noChangeArrowheads="1"/>
          </p:cNvSpPr>
          <p:nvPr/>
        </p:nvSpPr>
        <p:spPr bwMode="auto">
          <a:xfrm>
            <a:off x="5296992" y="3165523"/>
            <a:ext cx="1108528" cy="553998"/>
          </a:xfrm>
          <a:prstGeom prst="rect">
            <a:avLst/>
          </a:prstGeom>
          <a:solidFill>
            <a:schemeClr val="bg1">
              <a:lumMod val="7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1000" b="1" kern="1200" dirty="0">
                <a:latin typeface="Segoe"/>
                <a:ea typeface="+mn-ea"/>
                <a:cs typeface="+mn-cs"/>
              </a:rPr>
              <a:t>Windows (parent partition)</a:t>
            </a:r>
          </a:p>
        </p:txBody>
      </p:sp>
      <p:sp>
        <p:nvSpPr>
          <p:cNvPr id="32" name="Rectangle 6"/>
          <p:cNvSpPr>
            <a:spLocks noChangeArrowheads="1"/>
          </p:cNvSpPr>
          <p:nvPr/>
        </p:nvSpPr>
        <p:spPr bwMode="auto">
          <a:xfrm>
            <a:off x="7624901" y="2957521"/>
            <a:ext cx="1108528"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latin typeface="Segoe"/>
                <a:ea typeface="+mn-ea"/>
                <a:cs typeface="+mn-cs"/>
              </a:rPr>
              <a:t>VM</a:t>
            </a:r>
            <a:endParaRPr lang="en-US" sz="1200" b="1" kern="1200" dirty="0">
              <a:latin typeface="Segoe"/>
              <a:ea typeface="+mn-ea"/>
              <a:cs typeface="+mn-cs"/>
            </a:endParaRPr>
          </a:p>
        </p:txBody>
      </p:sp>
      <p:sp>
        <p:nvSpPr>
          <p:cNvPr id="42" name="Rectangle 4"/>
          <p:cNvSpPr>
            <a:spLocks noChangeArrowheads="1"/>
          </p:cNvSpPr>
          <p:nvPr/>
        </p:nvSpPr>
        <p:spPr bwMode="auto">
          <a:xfrm>
            <a:off x="5296992" y="3795721"/>
            <a:ext cx="3436438" cy="228600"/>
          </a:xfrm>
          <a:prstGeom prst="rect">
            <a:avLst/>
          </a:prstGeom>
          <a:solidFill>
            <a:srgbClr val="92D050"/>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latin typeface="Segoe"/>
                <a:ea typeface="+mn-ea"/>
                <a:cs typeface="+mn-cs"/>
              </a:rPr>
              <a:t>Windows hypervisor</a:t>
            </a:r>
          </a:p>
        </p:txBody>
      </p:sp>
      <p:grpSp>
        <p:nvGrpSpPr>
          <p:cNvPr id="6" name="Group 99"/>
          <p:cNvGrpSpPr/>
          <p:nvPr/>
        </p:nvGrpSpPr>
        <p:grpSpPr>
          <a:xfrm>
            <a:off x="5186138" y="3033037"/>
            <a:ext cx="3661228" cy="1067484"/>
            <a:chOff x="6248399" y="1446597"/>
            <a:chExt cx="2649178" cy="1067484"/>
          </a:xfrm>
        </p:grpSpPr>
        <p:grpSp>
          <p:nvGrpSpPr>
            <p:cNvPr id="7" name="Group 65"/>
            <p:cNvGrpSpPr/>
            <p:nvPr/>
          </p:nvGrpSpPr>
          <p:grpSpPr>
            <a:xfrm>
              <a:off x="6248395" y="1446597"/>
              <a:ext cx="2649174" cy="1067484"/>
              <a:chOff x="6400006" y="1446662"/>
              <a:chExt cx="1883762" cy="763932"/>
            </a:xfrm>
          </p:grpSpPr>
          <p:cxnSp>
            <p:nvCxnSpPr>
              <p:cNvPr id="103" name="Straight Connector 102"/>
              <p:cNvCxnSpPr/>
              <p:nvPr/>
            </p:nvCxnSpPr>
            <p:spPr>
              <a:xfrm>
                <a:off x="6400799" y="2208517"/>
                <a:ext cx="188138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6134100" y="1714500"/>
                <a:ext cx="533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00800" y="1446662"/>
                <a:ext cx="626597"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6782718" y="1714500"/>
                <a:ext cx="534194"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043362" y="1981201"/>
                <a:ext cx="1238820" cy="120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8168674" y="2095500"/>
                <a:ext cx="228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rot="5400000" flipH="1" flipV="1">
              <a:off x="6058798" y="2323796"/>
              <a:ext cx="379203"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3" name="42 CuadroTexto"/>
          <p:cNvSpPr txBox="1"/>
          <p:nvPr/>
        </p:nvSpPr>
        <p:spPr>
          <a:xfrm>
            <a:off x="-310851" y="2779182"/>
            <a:ext cx="10378126" cy="1661993"/>
          </a:xfrm>
          <a:prstGeom prst="rect">
            <a:avLst/>
          </a:prstGeom>
          <a:solidFill>
            <a:schemeClr val="accent3">
              <a:lumMod val="20000"/>
              <a:lumOff val="80000"/>
            </a:schemeClr>
          </a:solidFill>
        </p:spPr>
        <p:txBody>
          <a:bodyPr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s-ES" sz="6000" b="1" spc="50" dirty="0" smtClean="0">
                <a:ln w="11430"/>
                <a:solidFill>
                  <a:srgbClr val="FF0000"/>
                </a:solidFill>
                <a:effectLst>
                  <a:outerShdw blurRad="76200" dist="50800" dir="5400000" algn="tl" rotWithShape="0">
                    <a:srgbClr val="000000">
                      <a:alpha val="65000"/>
                    </a:srgbClr>
                  </a:outerShdw>
                </a:effectLst>
              </a:rPr>
              <a:t>MISMAS FUNCIONALIDADES</a:t>
            </a:r>
          </a:p>
        </p:txBody>
      </p:sp>
      <p:sp>
        <p:nvSpPr>
          <p:cNvPr id="44" name="Rectangle 5"/>
          <p:cNvSpPr>
            <a:spLocks noChangeArrowheads="1"/>
          </p:cNvSpPr>
          <p:nvPr/>
        </p:nvSpPr>
        <p:spPr bwMode="auto">
          <a:xfrm>
            <a:off x="0" y="6396335"/>
            <a:ext cx="5029200" cy="461665"/>
          </a:xfrm>
          <a:prstGeom prst="rect">
            <a:avLst/>
          </a:prstGeom>
          <a:noFill/>
          <a:ln w="9525" algn="ctr">
            <a:noFill/>
            <a:miter lim="800000"/>
            <a:headEnd/>
            <a:tailEnd/>
          </a:ln>
          <a:effectLst/>
        </p:spPr>
        <p:txBody>
          <a:bodyPr tIns="91440" bIns="91440">
            <a:spAutoFit/>
          </a:bodyPr>
          <a:lstStyle/>
          <a:p>
            <a:pPr marL="493713" indent="-493713">
              <a:lnSpc>
                <a:spcPct val="90000"/>
              </a:lnSpc>
              <a:buClr>
                <a:schemeClr val="tx2"/>
              </a:buClr>
              <a:buSzPct val="115000"/>
              <a:buFont typeface="Wingdings 2" pitchFamily="18" charset="2"/>
              <a:buNone/>
              <a:defRPr/>
            </a:pPr>
            <a:r>
              <a:rPr lang="es-ES" sz="2000" dirty="0" smtClean="0">
                <a:effectLst>
                  <a:outerShdw blurRad="38100" dist="38100" dir="2700000" algn="tl">
                    <a:srgbClr val="000000"/>
                  </a:outerShdw>
                </a:effectLst>
                <a:hlinkClick r:id="rId3"/>
              </a:rPr>
              <a:t>http</a:t>
            </a:r>
            <a:r>
              <a:rPr lang="es-ES" sz="2000" dirty="0">
                <a:effectLst>
                  <a:outerShdw blurRad="38100" dist="38100" dir="2700000" algn="tl">
                    <a:srgbClr val="000000"/>
                  </a:outerShdw>
                </a:effectLst>
                <a:hlinkClick r:id="rId3"/>
              </a:rPr>
              <a:t>://blogs.technet.com/davidcervigon</a:t>
            </a:r>
            <a:r>
              <a:rPr lang="es-ES" sz="2000" dirty="0">
                <a:effectLst>
                  <a:outerShdw blurRad="38100" dist="38100" dir="2700000" algn="tl">
                    <a:srgbClr val="000000"/>
                  </a:outerShdw>
                </a:effectLst>
              </a:rPr>
              <a:t> </a:t>
            </a:r>
            <a:endParaRPr lang="es-ES" sz="2800" dirty="0">
              <a:effectLst>
                <a:outerShdw blurRad="38100" dist="38100" dir="2700000" algn="tl">
                  <a:srgbClr val="000000"/>
                </a:outerShdw>
              </a:effectLst>
            </a:endParaRP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Windows Server 2008 R2 </a:t>
            </a:r>
            <a:r>
              <a:rPr lang="es-ES" dirty="0" err="1"/>
              <a:t>Hyper</a:t>
            </a:r>
            <a:r>
              <a:rPr lang="es-ES" dirty="0"/>
              <a:t>-V vs. Microsoft </a:t>
            </a:r>
            <a:r>
              <a:rPr lang="es-ES" dirty="0" err="1"/>
              <a:t>Hyper</a:t>
            </a:r>
            <a:r>
              <a:rPr lang="es-ES" dirty="0"/>
              <a:t>-V Server 2008 R2</a:t>
            </a:r>
            <a:endParaRPr lang="es-CL" dirty="0"/>
          </a:p>
        </p:txBody>
      </p:sp>
      <p:pic>
        <p:nvPicPr>
          <p:cNvPr id="2051" name="Picture 3"/>
          <p:cNvPicPr>
            <a:picLocks noGrp="1" noChangeAspect="1" noChangeArrowheads="1"/>
          </p:cNvPicPr>
          <p:nvPr>
            <p:ph idx="1"/>
          </p:nvPr>
        </p:nvPicPr>
        <p:blipFill>
          <a:blip r:embed="rId3" cstate="print">
            <a:extLst/>
          </a:blip>
          <a:srcRect/>
          <a:stretch>
            <a:fillRect/>
          </a:stretch>
        </p:blipFill>
        <p:spPr bwMode="auto">
          <a:xfrm>
            <a:off x="1049045" y="1500174"/>
            <a:ext cx="7773514" cy="4857784"/>
          </a:xfrm>
          <a:prstGeom prst="rect">
            <a:avLst/>
          </a:prstGeom>
          <a:extLst/>
        </p:spPr>
      </p:pic>
      <p:sp>
        <p:nvSpPr>
          <p:cNvPr id="4" name="Rectangle 5"/>
          <p:cNvSpPr>
            <a:spLocks noChangeArrowheads="1"/>
          </p:cNvSpPr>
          <p:nvPr/>
        </p:nvSpPr>
        <p:spPr bwMode="auto">
          <a:xfrm>
            <a:off x="0" y="6396335"/>
            <a:ext cx="5029200" cy="461665"/>
          </a:xfrm>
          <a:prstGeom prst="rect">
            <a:avLst/>
          </a:prstGeom>
          <a:noFill/>
          <a:ln w="9525" algn="ctr">
            <a:noFill/>
            <a:miter lim="800000"/>
            <a:headEnd/>
            <a:tailEnd/>
          </a:ln>
          <a:effectLst/>
        </p:spPr>
        <p:txBody>
          <a:bodyPr tIns="91440" bIns="91440">
            <a:spAutoFit/>
          </a:bodyPr>
          <a:lstStyle/>
          <a:p>
            <a:pPr marL="493713" indent="-493713">
              <a:lnSpc>
                <a:spcPct val="90000"/>
              </a:lnSpc>
              <a:buClr>
                <a:schemeClr val="tx2"/>
              </a:buClr>
              <a:buSzPct val="115000"/>
              <a:buFont typeface="Wingdings 2" pitchFamily="18" charset="2"/>
              <a:buNone/>
              <a:defRPr/>
            </a:pPr>
            <a:r>
              <a:rPr lang="es-ES" sz="2000" dirty="0" smtClean="0">
                <a:effectLst>
                  <a:outerShdw blurRad="38100" dist="38100" dir="2700000" algn="tl">
                    <a:srgbClr val="000000"/>
                  </a:outerShdw>
                </a:effectLst>
                <a:hlinkClick r:id="rId4"/>
              </a:rPr>
              <a:t>http</a:t>
            </a:r>
            <a:r>
              <a:rPr lang="es-ES" sz="2000" dirty="0">
                <a:effectLst>
                  <a:outerShdw blurRad="38100" dist="38100" dir="2700000" algn="tl">
                    <a:srgbClr val="000000"/>
                  </a:outerShdw>
                </a:effectLst>
                <a:hlinkClick r:id="rId4"/>
              </a:rPr>
              <a:t>://blogs.technet.com/davidcervigon</a:t>
            </a:r>
            <a:r>
              <a:rPr lang="es-ES" sz="2000" dirty="0">
                <a:effectLst>
                  <a:outerShdw blurRad="38100" dist="38100" dir="2700000" algn="tl">
                    <a:srgbClr val="000000"/>
                  </a:outerShdw>
                </a:effectLst>
              </a:rPr>
              <a:t> </a:t>
            </a:r>
            <a:endParaRPr lang="es-ES" sz="2800" dirty="0">
              <a:effectLst>
                <a:outerShdw blurRad="38100" dist="38100" dir="2700000" algn="tl">
                  <a:srgbClr val="000000"/>
                </a:outerShdw>
              </a:effectLst>
            </a:endParaRPr>
          </a:p>
        </p:txBody>
      </p:sp>
    </p:spTree>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9956" y="1214422"/>
            <a:ext cx="4333871" cy="1260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itle 1"/>
          <p:cNvSpPr>
            <a:spLocks noGrp="1"/>
          </p:cNvSpPr>
          <p:nvPr>
            <p:ph type="title"/>
          </p:nvPr>
        </p:nvSpPr>
        <p:spPr>
          <a:xfrm>
            <a:off x="495300" y="71414"/>
            <a:ext cx="8915400" cy="664797"/>
          </a:xfrm>
        </p:spPr>
        <p:txBody>
          <a:bodyPr/>
          <a:lstStyle/>
          <a:p>
            <a:r>
              <a:rPr lang="es-ES" noProof="0" dirty="0" smtClean="0"/>
              <a:t>Administración Remota</a:t>
            </a:r>
            <a:endParaRPr lang="es-ES" noProof="0"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344095" y="2828731"/>
            <a:ext cx="4680000" cy="30328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1" descr="C:\Edwin\Microsoft\Screenshots\RTM\Interfaces\Virtual Machines Interface.bmp"/>
          <p:cNvPicPr>
            <a:picLocks noChangeAspect="1" noChangeArrowheads="1"/>
          </p:cNvPicPr>
          <p:nvPr/>
        </p:nvPicPr>
        <p:blipFill>
          <a:blip r:embed="rId4" cstate="print"/>
          <a:srcRect/>
          <a:stretch>
            <a:fillRect/>
          </a:stretch>
        </p:blipFill>
        <p:spPr bwMode="auto">
          <a:xfrm>
            <a:off x="4787902" y="2562838"/>
            <a:ext cx="4680000" cy="3240000"/>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sp>
        <p:nvSpPr>
          <p:cNvPr id="3" name="Rounded Rectangle 2"/>
          <p:cNvSpPr/>
          <p:nvPr/>
        </p:nvSpPr>
        <p:spPr>
          <a:xfrm>
            <a:off x="232139" y="1240306"/>
            <a:ext cx="4798252" cy="1260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99" name="Picture 3" descr="C:\users\jeffwoo\documents\work\ms logos from media bank\Windows Server 2008\Windows Server 2008\Logos and Logotypes\WS08_h_rgb_r.png"/>
          <p:cNvPicPr>
            <a:picLocks noChangeAspect="1" noChangeArrowheads="1"/>
          </p:cNvPicPr>
          <p:nvPr/>
        </p:nvPicPr>
        <p:blipFill>
          <a:blip r:embed="rId5" cstate="print"/>
          <a:stretch>
            <a:fillRect/>
          </a:stretch>
        </p:blipFill>
        <p:spPr bwMode="auto">
          <a:xfrm>
            <a:off x="306955" y="1432094"/>
            <a:ext cx="4568654" cy="853898"/>
          </a:xfrm>
          <a:prstGeom prst="rect">
            <a:avLst/>
          </a:prstGeom>
          <a:noFill/>
          <a:ln>
            <a:noFill/>
          </a:ln>
        </p:spPr>
      </p:pic>
      <p:pic>
        <p:nvPicPr>
          <p:cNvPr id="10" name="Picture 5" descr="C:\Users\Public\Pictures\DVD_ART35\Logos\System Center\System Center generic brand Grid h r.png"/>
          <p:cNvPicPr>
            <a:picLocks noChangeAspect="1" noChangeArrowheads="1"/>
          </p:cNvPicPr>
          <p:nvPr/>
        </p:nvPicPr>
        <p:blipFill>
          <a:blip r:embed="rId6"/>
          <a:srcRect/>
          <a:stretch>
            <a:fillRect/>
          </a:stretch>
        </p:blipFill>
        <p:spPr bwMode="auto">
          <a:xfrm>
            <a:off x="5486400" y="1457596"/>
            <a:ext cx="3668218" cy="773651"/>
          </a:xfrm>
          <a:prstGeom prst="rect">
            <a:avLst/>
          </a:prstGeom>
          <a:noFill/>
        </p:spPr>
      </p:pic>
      <p:sp>
        <p:nvSpPr>
          <p:cNvPr id="9" name="Rectangle 5"/>
          <p:cNvSpPr>
            <a:spLocks noChangeArrowheads="1"/>
          </p:cNvSpPr>
          <p:nvPr/>
        </p:nvSpPr>
        <p:spPr bwMode="auto">
          <a:xfrm>
            <a:off x="0" y="6396335"/>
            <a:ext cx="5029200" cy="461665"/>
          </a:xfrm>
          <a:prstGeom prst="rect">
            <a:avLst/>
          </a:prstGeom>
          <a:noFill/>
          <a:ln w="9525" algn="ctr">
            <a:noFill/>
            <a:miter lim="800000"/>
            <a:headEnd/>
            <a:tailEnd/>
          </a:ln>
          <a:effectLst/>
        </p:spPr>
        <p:txBody>
          <a:bodyPr tIns="91440" bIns="91440">
            <a:spAutoFit/>
          </a:bodyPr>
          <a:lstStyle/>
          <a:p>
            <a:pPr marL="493713" indent="-493713">
              <a:lnSpc>
                <a:spcPct val="90000"/>
              </a:lnSpc>
              <a:buClr>
                <a:schemeClr val="tx2"/>
              </a:buClr>
              <a:buSzPct val="115000"/>
              <a:buFont typeface="Wingdings 2" pitchFamily="18" charset="2"/>
              <a:buNone/>
              <a:defRPr/>
            </a:pPr>
            <a:r>
              <a:rPr lang="es-ES" sz="2000" dirty="0" smtClean="0">
                <a:effectLst>
                  <a:outerShdw blurRad="38100" dist="38100" dir="2700000" algn="tl">
                    <a:srgbClr val="000000"/>
                  </a:outerShdw>
                </a:effectLst>
                <a:hlinkClick r:id="rId7"/>
              </a:rPr>
              <a:t>http</a:t>
            </a:r>
            <a:r>
              <a:rPr lang="es-ES" sz="2000" dirty="0">
                <a:effectLst>
                  <a:outerShdw blurRad="38100" dist="38100" dir="2700000" algn="tl">
                    <a:srgbClr val="000000"/>
                  </a:outerShdw>
                </a:effectLst>
                <a:hlinkClick r:id="rId7"/>
              </a:rPr>
              <a:t>://blogs.technet.com/davidcervigon</a:t>
            </a:r>
            <a:r>
              <a:rPr lang="es-ES" sz="2000" dirty="0">
                <a:effectLst>
                  <a:outerShdw blurRad="38100" dist="38100" dir="2700000" algn="tl">
                    <a:srgbClr val="000000"/>
                  </a:outerShdw>
                </a:effectLst>
              </a:rPr>
              <a:t> </a:t>
            </a:r>
            <a:endParaRPr lang="es-ES" sz="2800" dirty="0">
              <a:effectLst>
                <a:outerShdw blurRad="38100" dist="38100" dir="2700000" algn="tl">
                  <a:srgbClr val="000000"/>
                </a:outerShdw>
              </a:effectLst>
            </a:endParaRPr>
          </a:p>
        </p:txBody>
      </p:sp>
    </p:spTree>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0480"/>
          <p:cNvSpPr>
            <a:spLocks noChangeArrowheads="1"/>
          </p:cNvSpPr>
          <p:nvPr/>
        </p:nvSpPr>
        <p:spPr bwMode="auto">
          <a:xfrm>
            <a:off x="619094" y="1362076"/>
            <a:ext cx="8590420" cy="4781568"/>
          </a:xfrm>
          <a:prstGeom prst="rect">
            <a:avLst/>
          </a:prstGeom>
          <a:ln>
            <a:headEnd/>
            <a:tailEnd/>
          </a:ln>
          <a:effectLst>
            <a:outerShdw blurRad="50800" dist="38100" dir="5400000" rotWithShape="0">
              <a:srgbClr val="000000">
                <a:alpha val="35000"/>
              </a:srgbClr>
            </a:outerShdw>
            <a:softEdge rad="317500"/>
          </a:effectLst>
        </p:spPr>
        <p:style>
          <a:lnRef idx="1">
            <a:schemeClr val="dk1"/>
          </a:lnRef>
          <a:fillRef idx="2">
            <a:schemeClr val="dk1"/>
          </a:fillRef>
          <a:effectRef idx="1">
            <a:schemeClr val="dk1"/>
          </a:effectRef>
          <a:fontRef idx="minor">
            <a:schemeClr val="dk1"/>
          </a:fontRef>
        </p:style>
        <p:txBody>
          <a:bodyPr wrap="none" lIns="91436" tIns="45718" rIns="91436" bIns="45718" anchor="ctr"/>
          <a:lstStyle/>
          <a:p>
            <a:pPr algn="l" eaLnBrk="1" hangingPunct="1">
              <a:lnSpc>
                <a:spcPct val="100000"/>
              </a:lnSpc>
              <a:spcBef>
                <a:spcPct val="0"/>
              </a:spcBef>
            </a:pPr>
            <a:endParaRPr lang="en-NZ" b="0">
              <a:solidFill>
                <a:srgbClr val="000000"/>
              </a:solidFill>
              <a:latin typeface="Segoe" pitchFamily="34" charset="0"/>
            </a:endParaRPr>
          </a:p>
        </p:txBody>
      </p:sp>
      <p:pic>
        <p:nvPicPr>
          <p:cNvPr id="112643" name="Picture 3" descr="starburst red"/>
          <p:cNvPicPr>
            <a:picLocks noChangeAspect="1" noChangeArrowheads="1"/>
          </p:cNvPicPr>
          <p:nvPr/>
        </p:nvPicPr>
        <p:blipFill>
          <a:blip r:embed="rId3" cstate="print">
            <a:extLst/>
          </a:blip>
          <a:srcRect/>
          <a:stretch>
            <a:fillRect/>
          </a:stretch>
        </p:blipFill>
        <p:spPr bwMode="auto">
          <a:xfrm>
            <a:off x="172607" y="1714488"/>
            <a:ext cx="2071702" cy="714380"/>
          </a:xfrm>
          <a:prstGeom prst="rect">
            <a:avLst/>
          </a:prstGeom>
          <a:noFill/>
        </p:spPr>
      </p:pic>
      <p:sp>
        <p:nvSpPr>
          <p:cNvPr id="112644" name="TextBox 21507"/>
          <p:cNvSpPr txBox="1">
            <a:spLocks noChangeArrowheads="1"/>
          </p:cNvSpPr>
          <p:nvPr/>
        </p:nvSpPr>
        <p:spPr bwMode="auto">
          <a:xfrm>
            <a:off x="541704" y="1147764"/>
            <a:ext cx="2786082" cy="4267538"/>
          </a:xfrm>
          <a:prstGeom prst="rect">
            <a:avLst/>
          </a:prstGeom>
          <a:noFill/>
          <a:ln w="9525">
            <a:noFill/>
            <a:miter lim="800000"/>
            <a:headEnd/>
            <a:tailEnd/>
          </a:ln>
        </p:spPr>
        <p:txBody>
          <a:bodyPr wrap="square" lIns="80985" tIns="40493" rIns="80985" bIns="40493">
            <a:spAutoFit/>
            <a:scene3d>
              <a:camera prst="orthographicFront"/>
              <a:lightRig rig="balanced" dir="t">
                <a:rot lat="0" lon="0" rev="2100000"/>
              </a:lightRig>
            </a:scene3d>
            <a:sp3d extrusionH="57150" prstMaterial="metal">
              <a:bevelT w="38100" h="25400"/>
              <a:contourClr>
                <a:schemeClr val="bg2"/>
              </a:contourClr>
            </a:sp3d>
          </a:bodyPr>
          <a:lstStyle/>
          <a:p>
            <a:pPr defTabSz="809593"/>
            <a:r>
              <a:rPr lang="en-US" sz="1600" b="1" dirty="0" err="1" smtClean="0">
                <a:ln w="50800"/>
                <a:latin typeface="Segoe" pitchFamily="34" charset="0"/>
              </a:rPr>
              <a:t>Instancias</a:t>
            </a:r>
            <a:r>
              <a:rPr lang="en-US" sz="1600" b="1" dirty="0" smtClean="0">
                <a:ln w="50800"/>
                <a:latin typeface="Segoe" pitchFamily="34" charset="0"/>
              </a:rPr>
              <a:t> </a:t>
            </a:r>
            <a:r>
              <a:rPr lang="en-US" sz="1600" b="1" dirty="0" err="1" smtClean="0">
                <a:ln w="50800"/>
                <a:latin typeface="Segoe" pitchFamily="34" charset="0"/>
              </a:rPr>
              <a:t>Virtuales</a:t>
            </a:r>
            <a:r>
              <a:rPr lang="en-US" sz="1600" b="1" dirty="0" smtClean="0">
                <a:ln w="50800"/>
                <a:latin typeface="Segoe" pitchFamily="34" charset="0"/>
              </a:rPr>
              <a:t> </a:t>
            </a:r>
            <a:r>
              <a:rPr lang="en-US" sz="1600" b="1" dirty="0" err="1" smtClean="0">
                <a:ln w="50800"/>
                <a:latin typeface="Segoe" pitchFamily="34" charset="0"/>
              </a:rPr>
              <a:t>por</a:t>
            </a:r>
            <a:r>
              <a:rPr lang="en-US" sz="1600" b="1" dirty="0" smtClean="0">
                <a:ln w="50800"/>
                <a:latin typeface="Segoe" pitchFamily="34" charset="0"/>
              </a:rPr>
              <a:t> </a:t>
            </a:r>
            <a:r>
              <a:rPr lang="en-US" sz="1600" b="1" dirty="0" err="1" smtClean="0">
                <a:ln w="50800"/>
                <a:latin typeface="Segoe" pitchFamily="34" charset="0"/>
              </a:rPr>
              <a:t>Licencia</a:t>
            </a:r>
            <a:endParaRPr lang="en-US" sz="1600" b="1" dirty="0" smtClean="0">
              <a:ln w="50800"/>
              <a:latin typeface="Segoe" pitchFamily="34" charset="0"/>
            </a:endParaRPr>
          </a:p>
          <a:p>
            <a:pPr defTabSz="809593"/>
            <a:endParaRPr lang="en-US" sz="1600" b="1" dirty="0">
              <a:ln w="50800"/>
              <a:latin typeface="Segoe" pitchFamily="34" charset="0"/>
            </a:endParaRPr>
          </a:p>
          <a:p>
            <a:pPr defTabSz="809593"/>
            <a:r>
              <a:rPr lang="en-US" sz="1600" b="1" i="1" dirty="0" smtClean="0">
                <a:ln w="50800"/>
                <a:solidFill>
                  <a:schemeClr val="bg1">
                    <a:shade val="50000"/>
                  </a:schemeClr>
                </a:solidFill>
                <a:latin typeface="Segoe" pitchFamily="34" charset="0"/>
              </a:rPr>
              <a:t>  </a:t>
            </a:r>
            <a:r>
              <a:rPr lang="en-US" sz="1600" b="1" i="1" dirty="0" err="1">
                <a:ln w="50800"/>
                <a:latin typeface="Segoe" pitchFamily="34" charset="0"/>
              </a:rPr>
              <a:t>i</a:t>
            </a:r>
            <a:r>
              <a:rPr lang="en-US" sz="1600" b="1" i="1" dirty="0" err="1" smtClean="0">
                <a:ln w="50800"/>
                <a:latin typeface="Segoe" pitchFamily="34" charset="0"/>
              </a:rPr>
              <a:t>Iimitadas</a:t>
            </a:r>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smtClean="0">
              <a:ln w="50800"/>
              <a:effectLst>
                <a:outerShdw blurRad="38100" dist="38100" dir="2700000" algn="tl">
                  <a:srgbClr val="000000">
                    <a:alpha val="43137"/>
                  </a:srgbClr>
                </a:outerShdw>
              </a:effectLst>
              <a:latin typeface="Segoe" pitchFamily="34" charset="0"/>
            </a:endParaRPr>
          </a:p>
          <a:p>
            <a:pPr defTabSz="809593"/>
            <a:r>
              <a:rPr lang="en-US" sz="1600" b="1" dirty="0" smtClean="0">
                <a:ln w="50800"/>
                <a:effectLst>
                  <a:outerShdw blurRad="38100" dist="38100" dir="2700000" algn="tl">
                    <a:srgbClr val="000000">
                      <a:alpha val="43137"/>
                    </a:srgbClr>
                  </a:outerShdw>
                </a:effectLst>
                <a:latin typeface="Segoe" pitchFamily="34" charset="0"/>
              </a:rPr>
              <a:t>           </a:t>
            </a:r>
            <a:r>
              <a:rPr lang="en-US" sz="1600" b="1" dirty="0">
                <a:ln w="50800"/>
                <a:effectLst>
                  <a:outerShdw blurRad="38100" dist="38100" dir="2700000" algn="tl">
                    <a:srgbClr val="000000">
                      <a:alpha val="43137"/>
                    </a:srgbClr>
                  </a:outerShdw>
                </a:effectLst>
                <a:latin typeface="Segoe" pitchFamily="34" charset="0"/>
              </a:rPr>
              <a:t>16</a:t>
            </a:r>
          </a:p>
          <a:p>
            <a:pPr defTabSz="809593"/>
            <a:endParaRPr lang="en-US" sz="1600" b="1" dirty="0">
              <a:ln w="50800"/>
              <a:effectLst>
                <a:outerShdw blurRad="38100" dist="38100" dir="2700000" algn="tl">
                  <a:srgbClr val="000000">
                    <a:alpha val="43137"/>
                  </a:srgbClr>
                </a:outerShdw>
              </a:effectLst>
              <a:latin typeface="Segoe" pitchFamily="34" charset="0"/>
            </a:endParaRPr>
          </a:p>
          <a:p>
            <a:pPr defTabSz="809593"/>
            <a:r>
              <a:rPr lang="en-US" sz="1600" b="1" dirty="0">
                <a:ln w="50800"/>
                <a:effectLst>
                  <a:outerShdw blurRad="38100" dist="38100" dir="2700000" algn="tl">
                    <a:srgbClr val="000000">
                      <a:alpha val="43137"/>
                    </a:srgbClr>
                  </a:outerShdw>
                </a:effectLst>
                <a:latin typeface="Segoe" pitchFamily="34" charset="0"/>
              </a:rPr>
              <a:t>             8</a:t>
            </a:r>
          </a:p>
          <a:p>
            <a:pPr defTabSz="809593"/>
            <a:endParaRPr lang="en-US" sz="1600" b="1" dirty="0" smtClean="0">
              <a:ln w="50800"/>
              <a:effectLst>
                <a:outerShdw blurRad="38100" dist="38100" dir="2700000" algn="tl">
                  <a:srgbClr val="000000">
                    <a:alpha val="43137"/>
                  </a:srgbClr>
                </a:outerShdw>
              </a:effectLst>
              <a:latin typeface="Segoe" pitchFamily="34" charset="0"/>
            </a:endParaRPr>
          </a:p>
          <a:p>
            <a:pPr defTabSz="809593"/>
            <a:endParaRPr lang="en-US" sz="1600" b="1" dirty="0">
              <a:ln w="50800"/>
              <a:effectLst>
                <a:outerShdw blurRad="38100" dist="38100" dir="2700000" algn="tl">
                  <a:srgbClr val="000000">
                    <a:alpha val="43137"/>
                  </a:srgbClr>
                </a:outerShdw>
              </a:effectLst>
              <a:latin typeface="Segoe" pitchFamily="34" charset="0"/>
            </a:endParaRPr>
          </a:p>
          <a:p>
            <a:pPr defTabSz="809593"/>
            <a:endParaRPr lang="en-US" sz="1600" b="1" dirty="0">
              <a:ln w="50800"/>
              <a:effectLst>
                <a:outerShdw blurRad="38100" dist="38100" dir="2700000" algn="tl">
                  <a:srgbClr val="000000">
                    <a:alpha val="43137"/>
                  </a:srgbClr>
                </a:outerShdw>
              </a:effectLst>
              <a:latin typeface="Segoe" pitchFamily="34" charset="0"/>
            </a:endParaRPr>
          </a:p>
          <a:p>
            <a:pPr defTabSz="809593"/>
            <a:r>
              <a:rPr lang="en-US" sz="1600" b="1" dirty="0">
                <a:ln w="50800"/>
                <a:effectLst>
                  <a:outerShdw blurRad="38100" dist="38100" dir="2700000" algn="tl">
                    <a:srgbClr val="000000">
                      <a:alpha val="43137"/>
                    </a:srgbClr>
                  </a:outerShdw>
                </a:effectLst>
                <a:latin typeface="Segoe" pitchFamily="34" charset="0"/>
              </a:rPr>
              <a:t>             4</a:t>
            </a:r>
          </a:p>
          <a:p>
            <a:pPr defTabSz="809593"/>
            <a:endParaRPr lang="en-US" sz="1600" b="1" dirty="0">
              <a:ln w="50800"/>
              <a:effectLst>
                <a:outerShdw blurRad="38100" dist="38100" dir="2700000" algn="tl">
                  <a:srgbClr val="000000">
                    <a:alpha val="43137"/>
                  </a:srgbClr>
                </a:outerShdw>
              </a:effectLst>
              <a:latin typeface="Segoe" pitchFamily="34" charset="0"/>
            </a:endParaRPr>
          </a:p>
          <a:p>
            <a:pPr defTabSz="809593"/>
            <a:endParaRPr lang="en-US" sz="1600" b="1" dirty="0">
              <a:ln w="50800"/>
              <a:effectLst>
                <a:outerShdw blurRad="38100" dist="38100" dir="2700000" algn="tl">
                  <a:srgbClr val="000000">
                    <a:alpha val="43137"/>
                  </a:srgbClr>
                </a:outerShdw>
              </a:effectLst>
              <a:latin typeface="Segoe" pitchFamily="34" charset="0"/>
            </a:endParaRPr>
          </a:p>
          <a:p>
            <a:pPr defTabSz="809593"/>
            <a:endParaRPr lang="en-US" sz="1600" b="1" dirty="0">
              <a:ln w="50800"/>
              <a:effectLst>
                <a:outerShdw blurRad="38100" dist="38100" dir="2700000" algn="tl">
                  <a:srgbClr val="000000">
                    <a:alpha val="43137"/>
                  </a:srgbClr>
                </a:outerShdw>
              </a:effectLst>
              <a:latin typeface="Segoe" pitchFamily="34" charset="0"/>
            </a:endParaRPr>
          </a:p>
          <a:p>
            <a:pPr defTabSz="809593"/>
            <a:r>
              <a:rPr lang="en-US" sz="1600" b="1" dirty="0">
                <a:ln w="50800"/>
                <a:effectLst>
                  <a:outerShdw blurRad="38100" dist="38100" dir="2700000" algn="tl">
                    <a:srgbClr val="000000">
                      <a:alpha val="43137"/>
                    </a:srgbClr>
                  </a:outerShdw>
                </a:effectLst>
                <a:latin typeface="Segoe" pitchFamily="34" charset="0"/>
              </a:rPr>
              <a:t>             1</a:t>
            </a:r>
          </a:p>
        </p:txBody>
      </p:sp>
      <p:sp>
        <p:nvSpPr>
          <p:cNvPr id="112647" name="Rectangle 7"/>
          <p:cNvSpPr>
            <a:spLocks noGrp="1" noChangeArrowheads="1"/>
          </p:cNvSpPr>
          <p:nvPr>
            <p:ph type="title"/>
          </p:nvPr>
        </p:nvSpPr>
        <p:spPr>
          <a:xfrm>
            <a:off x="154747" y="142852"/>
            <a:ext cx="9519114" cy="997196"/>
          </a:xfrm>
        </p:spPr>
        <p:txBody>
          <a:bodyPr>
            <a:noAutofit/>
          </a:bodyPr>
          <a:lstStyle/>
          <a:p>
            <a:r>
              <a:rPr lang="es-ES" sz="4000" dirty="0" smtClean="0"/>
              <a:t>Licenciamiento de Windows Server en entornos virtuales</a:t>
            </a:r>
            <a:endParaRPr lang="es-ES" sz="4000" dirty="0"/>
          </a:p>
        </p:txBody>
      </p:sp>
      <p:cxnSp>
        <p:nvCxnSpPr>
          <p:cNvPr id="7" name="Straight Connector 6"/>
          <p:cNvCxnSpPr/>
          <p:nvPr/>
        </p:nvCxnSpPr>
        <p:spPr>
          <a:xfrm rot="5400000">
            <a:off x="-83209" y="3551254"/>
            <a:ext cx="3698875" cy="0"/>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
        <p:nvSpPr>
          <p:cNvPr id="112650" name="TextBox 21508"/>
          <p:cNvSpPr txBox="1">
            <a:spLocks noChangeArrowheads="1"/>
          </p:cNvSpPr>
          <p:nvPr/>
        </p:nvSpPr>
        <p:spPr bwMode="auto">
          <a:xfrm>
            <a:off x="2000147" y="5579062"/>
            <a:ext cx="7131976" cy="524975"/>
          </a:xfrm>
          <a:prstGeom prst="rect">
            <a:avLst/>
          </a:prstGeom>
          <a:noFill/>
          <a:ln w="9525">
            <a:noFill/>
            <a:miter lim="800000"/>
            <a:headEnd/>
            <a:tailEnd/>
          </a:ln>
        </p:spPr>
        <p:txBody>
          <a:bodyPr lIns="80985" tIns="40493" rIns="80985" bIns="404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09593">
              <a:lnSpc>
                <a:spcPct val="80000"/>
              </a:lnSpc>
            </a:pPr>
            <a:r>
              <a:rPr lang="en-US" b="1" spc="50" dirty="0">
                <a:ln w="11430"/>
                <a:latin typeface="Arial" pitchFamily="34" charset="0"/>
                <a:cs typeface="Arial" pitchFamily="34" charset="0"/>
              </a:rPr>
              <a:t>Standard            </a:t>
            </a:r>
            <a:r>
              <a:rPr lang="en-US" b="1" spc="50" dirty="0" smtClean="0">
                <a:ln w="11430"/>
                <a:latin typeface="Arial" pitchFamily="34" charset="0"/>
                <a:cs typeface="Arial" pitchFamily="34" charset="0"/>
              </a:rPr>
              <a:t>   Enterprise     </a:t>
            </a:r>
            <a:r>
              <a:rPr lang="en-US" b="1" spc="50" dirty="0">
                <a:ln w="11430"/>
                <a:latin typeface="Arial" pitchFamily="34" charset="0"/>
                <a:cs typeface="Arial" pitchFamily="34" charset="0"/>
              </a:rPr>
              <a:t>	</a:t>
            </a:r>
            <a:r>
              <a:rPr lang="en-US" b="1" spc="50" dirty="0" smtClean="0">
                <a:ln w="11430"/>
                <a:latin typeface="Arial" pitchFamily="34" charset="0"/>
                <a:cs typeface="Arial" pitchFamily="34" charset="0"/>
              </a:rPr>
              <a:t>Datacenter</a:t>
            </a:r>
            <a:endParaRPr lang="en-US" b="1" spc="50" dirty="0">
              <a:ln w="11430"/>
              <a:latin typeface="Arial" pitchFamily="34" charset="0"/>
              <a:cs typeface="Arial" pitchFamily="34" charset="0"/>
            </a:endParaRPr>
          </a:p>
          <a:p>
            <a:pPr defTabSz="809593">
              <a:lnSpc>
                <a:spcPct val="80000"/>
              </a:lnSpc>
            </a:pPr>
            <a:r>
              <a:rPr lang="en-US" b="1" spc="50" dirty="0">
                <a:ln w="11430"/>
                <a:latin typeface="Arial" pitchFamily="34" charset="0"/>
                <a:cs typeface="Arial" pitchFamily="34" charset="0"/>
              </a:rPr>
              <a:t>		</a:t>
            </a:r>
            <a:r>
              <a:rPr lang="en-US" b="1" spc="50" dirty="0">
                <a:ln w="11430"/>
                <a:effectLst>
                  <a:outerShdw blurRad="76200" dist="50800" dir="5400000" algn="tl" rotWithShape="0">
                    <a:srgbClr val="000000">
                      <a:alpha val="65000"/>
                    </a:srgbClr>
                  </a:outerShdw>
                </a:effectLst>
                <a:latin typeface="Arial" pitchFamily="34" charset="0"/>
                <a:cs typeface="Arial" pitchFamily="34" charset="0"/>
              </a:rPr>
              <a:t>	  		</a:t>
            </a:r>
          </a:p>
        </p:txBody>
      </p:sp>
      <p:sp>
        <p:nvSpPr>
          <p:cNvPr id="112651" name="Shape 21509"/>
          <p:cNvSpPr>
            <a:spLocks/>
          </p:cNvSpPr>
          <p:nvPr/>
        </p:nvSpPr>
        <p:spPr bwMode="auto">
          <a:xfrm>
            <a:off x="1790306" y="2159019"/>
            <a:ext cx="4259923" cy="4763"/>
          </a:xfrm>
          <a:custGeom>
            <a:avLst/>
            <a:gdLst>
              <a:gd name="T0" fmla="*/ 0 w 2753"/>
              <a:gd name="T1" fmla="*/ 0 h 4"/>
              <a:gd name="T2" fmla="*/ 4370387 w 2753"/>
              <a:gd name="T3" fmla="*/ 6350 h 4"/>
              <a:gd name="T4" fmla="*/ 0 60000 65536"/>
              <a:gd name="T5" fmla="*/ 0 60000 65536"/>
              <a:gd name="T6" fmla="*/ 0 w 2753"/>
              <a:gd name="T7" fmla="*/ 0 h 4"/>
              <a:gd name="T8" fmla="*/ 0 w 2753"/>
              <a:gd name="T9" fmla="*/ 0 h 4"/>
            </a:gdLst>
            <a:ahLst/>
            <a:cxnLst>
              <a:cxn ang="T4">
                <a:pos x="T0" y="T1"/>
              </a:cxn>
              <a:cxn ang="T5">
                <a:pos x="T2" y="T3"/>
              </a:cxn>
            </a:cxnLst>
            <a:rect l="T6" t="T7" r="T8" b="T9"/>
            <a:pathLst>
              <a:path w="2753" h="4">
                <a:moveTo>
                  <a:pt x="0" y="0"/>
                </a:moveTo>
                <a:lnTo>
                  <a:pt x="2753" y="4"/>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sp>
        <p:nvSpPr>
          <p:cNvPr id="112652" name="Shape 21510"/>
          <p:cNvSpPr>
            <a:spLocks/>
          </p:cNvSpPr>
          <p:nvPr/>
        </p:nvSpPr>
        <p:spPr bwMode="auto">
          <a:xfrm>
            <a:off x="1762788" y="4306907"/>
            <a:ext cx="2108465" cy="3175"/>
          </a:xfrm>
          <a:custGeom>
            <a:avLst/>
            <a:gdLst>
              <a:gd name="T0" fmla="*/ 0 w 1362"/>
              <a:gd name="T1" fmla="*/ 0 h 2"/>
              <a:gd name="T2" fmla="*/ 2162175 w 1362"/>
              <a:gd name="T3" fmla="*/ 3175 h 2"/>
              <a:gd name="T4" fmla="*/ 0 60000 65536"/>
              <a:gd name="T5" fmla="*/ 0 60000 65536"/>
              <a:gd name="T6" fmla="*/ 0 w 1362"/>
              <a:gd name="T7" fmla="*/ 0 h 2"/>
              <a:gd name="T8" fmla="*/ 0 w 1362"/>
              <a:gd name="T9" fmla="*/ 0 h 2"/>
            </a:gdLst>
            <a:ahLst/>
            <a:cxnLst>
              <a:cxn ang="T4">
                <a:pos x="T0" y="T1"/>
              </a:cxn>
              <a:cxn ang="T5">
                <a:pos x="T2" y="T3"/>
              </a:cxn>
            </a:cxnLst>
            <a:rect l="T6" t="T7" r="T8" b="T9"/>
            <a:pathLst>
              <a:path w="1362" h="2">
                <a:moveTo>
                  <a:pt x="0" y="0"/>
                </a:moveTo>
                <a:lnTo>
                  <a:pt x="1362" y="2"/>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cxnSp>
        <p:nvCxnSpPr>
          <p:cNvPr id="26" name="Straight Connector 25"/>
          <p:cNvCxnSpPr/>
          <p:nvPr/>
        </p:nvCxnSpPr>
        <p:spPr bwMode="auto">
          <a:xfrm>
            <a:off x="1766227" y="5283216"/>
            <a:ext cx="276886" cy="158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20" name="Picture 5" descr="C:\Users\juliuss.REDMOND\Downloads\logos\WS08-standard_h_rgb.png"/>
          <p:cNvPicPr>
            <a:picLocks noChangeAspect="1" noChangeArrowheads="1"/>
          </p:cNvPicPr>
          <p:nvPr/>
        </p:nvPicPr>
        <p:blipFill>
          <a:blip r:embed="rId4" cstate="print"/>
          <a:srcRect/>
          <a:stretch>
            <a:fillRect/>
          </a:stretch>
        </p:blipFill>
        <p:spPr bwMode="auto">
          <a:xfrm>
            <a:off x="2089527" y="4862538"/>
            <a:ext cx="2638190" cy="500066"/>
          </a:xfrm>
          <a:prstGeom prst="rect">
            <a:avLst/>
          </a:prstGeom>
          <a:noFill/>
        </p:spPr>
      </p:pic>
      <p:pic>
        <p:nvPicPr>
          <p:cNvPr id="21" name="Picture 4" descr="C:\Users\juliuss.REDMOND\Downloads\logos\WS08-enterprise_h_rgb.png"/>
          <p:cNvPicPr>
            <a:picLocks noChangeAspect="1" noChangeArrowheads="1"/>
          </p:cNvPicPr>
          <p:nvPr/>
        </p:nvPicPr>
        <p:blipFill>
          <a:blip r:embed="rId5" cstate="print"/>
          <a:srcRect/>
          <a:stretch>
            <a:fillRect/>
          </a:stretch>
        </p:blipFill>
        <p:spPr bwMode="auto">
          <a:xfrm>
            <a:off x="3939198" y="3916386"/>
            <a:ext cx="2871192" cy="588962"/>
          </a:xfrm>
          <a:prstGeom prst="rect">
            <a:avLst/>
          </a:prstGeom>
          <a:noFill/>
        </p:spPr>
      </p:pic>
      <p:pic>
        <p:nvPicPr>
          <p:cNvPr id="22" name="Picture 2" descr="C:\Users\juliuss.REDMOND\Downloads\logos\WS08-datacenter_h_rgb.png"/>
          <p:cNvPicPr>
            <a:picLocks noChangeAspect="1" noChangeArrowheads="1"/>
          </p:cNvPicPr>
          <p:nvPr/>
        </p:nvPicPr>
        <p:blipFill>
          <a:blip r:embed="rId6" cstate="print"/>
          <a:srcRect/>
          <a:stretch>
            <a:fillRect/>
          </a:stretch>
        </p:blipFill>
        <p:spPr bwMode="auto">
          <a:xfrm>
            <a:off x="6036476" y="1719266"/>
            <a:ext cx="2638190" cy="500066"/>
          </a:xfrm>
          <a:prstGeom prst="rect">
            <a:avLst/>
          </a:prstGeom>
          <a:noFill/>
        </p:spPr>
      </p:pic>
      <p:cxnSp>
        <p:nvCxnSpPr>
          <p:cNvPr id="23" name="Straight Connector 22"/>
          <p:cNvCxnSpPr/>
          <p:nvPr/>
        </p:nvCxnSpPr>
        <p:spPr>
          <a:xfrm rot="10800000">
            <a:off x="1779966" y="5410217"/>
            <a:ext cx="6887813" cy="23829"/>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
        <p:nvSpPr>
          <p:cNvPr id="15" name="2 Marcador de contenido"/>
          <p:cNvSpPr txBox="1">
            <a:spLocks/>
          </p:cNvSpPr>
          <p:nvPr/>
        </p:nvSpPr>
        <p:spPr>
          <a:xfrm>
            <a:off x="464312" y="5857893"/>
            <a:ext cx="9080500" cy="332399"/>
          </a:xfrm>
          <a:prstGeom prst="rect">
            <a:avLst/>
          </a:prstGeom>
        </p:spPr>
        <p:txBody>
          <a:bodyPr/>
          <a:lstStyle/>
          <a:p>
            <a:pPr marL="396875" marR="0" lvl="0" indent="-396875" algn="ctr" defTabSz="912813" rtl="0" eaLnBrk="1" fontAlgn="base" latinLnBrk="0" hangingPunct="1">
              <a:lnSpc>
                <a:spcPct val="90000"/>
              </a:lnSpc>
              <a:spcBef>
                <a:spcPct val="20000"/>
              </a:spcBef>
              <a:spcAft>
                <a:spcPct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Independiente de la tecnología de virtualización utilizada</a:t>
            </a:r>
            <a:endParaRPr kumimoji="0" lang="es-E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Rectangle 5"/>
          <p:cNvSpPr>
            <a:spLocks noChangeArrowheads="1"/>
          </p:cNvSpPr>
          <p:nvPr/>
        </p:nvSpPr>
        <p:spPr bwMode="auto">
          <a:xfrm>
            <a:off x="0" y="6396335"/>
            <a:ext cx="5029200" cy="461665"/>
          </a:xfrm>
          <a:prstGeom prst="rect">
            <a:avLst/>
          </a:prstGeom>
          <a:noFill/>
          <a:ln w="9525" algn="ctr">
            <a:noFill/>
            <a:miter lim="800000"/>
            <a:headEnd/>
            <a:tailEnd/>
          </a:ln>
          <a:effectLst/>
        </p:spPr>
        <p:txBody>
          <a:bodyPr tIns="91440" bIns="91440">
            <a:spAutoFit/>
          </a:bodyPr>
          <a:lstStyle/>
          <a:p>
            <a:pPr marL="493713" indent="-493713">
              <a:lnSpc>
                <a:spcPct val="90000"/>
              </a:lnSpc>
              <a:buClr>
                <a:schemeClr val="tx2"/>
              </a:buClr>
              <a:buSzPct val="115000"/>
              <a:buFont typeface="Wingdings 2" pitchFamily="18" charset="2"/>
              <a:buNone/>
              <a:defRPr/>
            </a:pPr>
            <a:r>
              <a:rPr lang="es-ES" sz="2000" dirty="0" smtClean="0">
                <a:effectLst>
                  <a:outerShdw blurRad="38100" dist="38100" dir="2700000" algn="tl">
                    <a:srgbClr val="000000"/>
                  </a:outerShdw>
                </a:effectLst>
                <a:hlinkClick r:id="rId7"/>
              </a:rPr>
              <a:t>http</a:t>
            </a:r>
            <a:r>
              <a:rPr lang="es-ES" sz="2000" dirty="0">
                <a:effectLst>
                  <a:outerShdw blurRad="38100" dist="38100" dir="2700000" algn="tl">
                    <a:srgbClr val="000000"/>
                  </a:outerShdw>
                </a:effectLst>
                <a:hlinkClick r:id="rId7"/>
              </a:rPr>
              <a:t>://blogs.technet.com/davidcervigon</a:t>
            </a:r>
            <a:r>
              <a:rPr lang="es-ES" sz="2000" dirty="0">
                <a:effectLst>
                  <a:outerShdw blurRad="38100" dist="38100" dir="2700000" algn="tl">
                    <a:srgbClr val="000000"/>
                  </a:outerShdw>
                </a:effectLst>
              </a:rPr>
              <a:t> </a:t>
            </a:r>
            <a:endParaRPr lang="es-ES" sz="2800" dirty="0">
              <a:effectLst>
                <a:outerShdw blurRad="38100" dist="38100" dir="2700000" algn="tl">
                  <a:srgbClr val="000000"/>
                </a:outerShdw>
              </a:effectLst>
            </a:endParaRPr>
          </a:p>
        </p:txBody>
      </p:sp>
    </p:spTree>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9372600" cy="1523495"/>
          </a:xfrm>
        </p:spPr>
        <p:txBody>
          <a:bodyPr/>
          <a:lstStyle/>
          <a:p>
            <a:r>
              <a:rPr lang="es-ES" dirty="0" smtClean="0"/>
              <a:t>Indicadores de Rendimiento</a:t>
            </a:r>
            <a:endParaRPr lang="es-ES" noProof="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09398"/>
          </a:xfrm>
        </p:spPr>
        <p:txBody>
          <a:bodyPr/>
          <a:lstStyle/>
          <a:p>
            <a:r>
              <a:rPr lang="es-EC" sz="4400" dirty="0" smtClean="0"/>
              <a:t>Indicadores de Rendimiento del CPU</a:t>
            </a:r>
            <a:endParaRPr lang="es-EC" sz="4400" dirty="0"/>
          </a:p>
        </p:txBody>
      </p:sp>
      <p:graphicFrame>
        <p:nvGraphicFramePr>
          <p:cNvPr id="4" name="3 Tabla"/>
          <p:cNvGraphicFramePr>
            <a:graphicFrameLocks noGrp="1"/>
          </p:cNvGraphicFramePr>
          <p:nvPr/>
        </p:nvGraphicFramePr>
        <p:xfrm>
          <a:off x="666720" y="1428736"/>
          <a:ext cx="8501122" cy="4643470"/>
        </p:xfrm>
        <a:graphic>
          <a:graphicData uri="http://schemas.openxmlformats.org/drawingml/2006/table">
            <a:tbl>
              <a:tblPr firstRow="1" bandRow="1">
                <a:tableStyleId>{5C22544A-7EE6-4342-B048-85BDC9FD1C3A}</a:tableStyleId>
              </a:tblPr>
              <a:tblGrid>
                <a:gridCol w="2596505"/>
                <a:gridCol w="2336854"/>
                <a:gridCol w="3567763"/>
              </a:tblGrid>
              <a:tr h="397390">
                <a:tc>
                  <a:txBody>
                    <a:bodyPr/>
                    <a:lstStyle/>
                    <a:p>
                      <a:r>
                        <a:rPr lang="es-EC" dirty="0" smtClean="0"/>
                        <a:t>             CPU</a:t>
                      </a:r>
                      <a:endParaRPr lang="es-EC" dirty="0"/>
                    </a:p>
                  </a:txBody>
                  <a:tcPr/>
                </a:tc>
                <a:tc>
                  <a:txBody>
                    <a:bodyPr/>
                    <a:lstStyle/>
                    <a:p>
                      <a:r>
                        <a:rPr lang="es-EC" dirty="0" smtClean="0"/>
                        <a:t> SIN</a:t>
                      </a:r>
                      <a:r>
                        <a:rPr lang="es-EC" baseline="0" dirty="0" smtClean="0"/>
                        <a:t> VIRTUALIZAR</a:t>
                      </a:r>
                      <a:endParaRPr lang="es-EC" dirty="0"/>
                    </a:p>
                  </a:txBody>
                  <a:tcPr/>
                </a:tc>
                <a:tc>
                  <a:txBody>
                    <a:bodyPr/>
                    <a:lstStyle/>
                    <a:p>
                      <a:r>
                        <a:rPr lang="es-EC" dirty="0" smtClean="0"/>
                        <a:t>     MICROSOFT HYPER - V</a:t>
                      </a:r>
                      <a:endParaRPr lang="es-EC" dirty="0"/>
                    </a:p>
                  </a:txBody>
                  <a:tcPr/>
                </a:tc>
              </a:tr>
              <a:tr h="62058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Tiempo de Procesador</a:t>
                      </a:r>
                    </a:p>
                    <a:p>
                      <a:endParaRPr lang="es-EC" sz="1600" dirty="0"/>
                    </a:p>
                  </a:txBody>
                  <a:tcPr/>
                </a:tc>
                <a:tc>
                  <a:txBody>
                    <a:bodyPr/>
                    <a:lstStyle/>
                    <a:p>
                      <a:pPr algn="ctr">
                        <a:lnSpc>
                          <a:spcPct val="115000"/>
                        </a:lnSpc>
                        <a:spcAft>
                          <a:spcPts val="0"/>
                        </a:spcAft>
                      </a:pPr>
                      <a:r>
                        <a:rPr lang="es-EC" sz="1600" kern="1200" dirty="0" smtClean="0">
                          <a:solidFill>
                            <a:schemeClr val="dk1"/>
                          </a:solidFill>
                          <a:latin typeface="+mn-lt"/>
                          <a:ea typeface="+mn-ea"/>
                          <a:cs typeface="+mn-cs"/>
                        </a:rPr>
                        <a:t>       24.79 %</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29.51 %</a:t>
                      </a:r>
                    </a:p>
                  </a:txBody>
                  <a:tcPr marL="68580" marR="68580" marT="0" marB="0" anchor="ctr"/>
                </a:tc>
              </a:tr>
              <a:tr h="62058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Tiempo de DPC</a:t>
                      </a:r>
                    </a:p>
                    <a:p>
                      <a:endParaRPr lang="es-EC" sz="1600" dirty="0"/>
                    </a:p>
                  </a:txBody>
                  <a:tcP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 5.71 %</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  4.69 %</a:t>
                      </a:r>
                    </a:p>
                  </a:txBody>
                  <a:tcPr marL="68580" marR="68580" marT="0" marB="0" anchor="ctr"/>
                </a:tc>
              </a:tr>
              <a:tr h="62058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Tiempo de  Interrupción</a:t>
                      </a:r>
                    </a:p>
                    <a:p>
                      <a:endParaRPr lang="es-EC" sz="1600" dirty="0"/>
                    </a:p>
                  </a:txBody>
                  <a:tcP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3.48  %</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3.12 %</a:t>
                      </a:r>
                    </a:p>
                  </a:txBody>
                  <a:tcPr marL="68580" marR="68580" marT="0" marB="0" anchor="ctr"/>
                </a:tc>
              </a:tr>
              <a:tr h="62058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Compresión de Datos</a:t>
                      </a:r>
                    </a:p>
                    <a:p>
                      <a:endParaRPr lang="es-EC" sz="1600" dirty="0"/>
                    </a:p>
                  </a:txBody>
                  <a:tcP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2752.4 </a:t>
                      </a:r>
                      <a:r>
                        <a:rPr lang="es-EC" sz="1600" kern="1200" dirty="0" err="1" smtClean="0">
                          <a:solidFill>
                            <a:schemeClr val="dk1"/>
                          </a:solidFill>
                          <a:latin typeface="+mn-lt"/>
                          <a:ea typeface="+mn-ea"/>
                          <a:cs typeface="+mn-cs"/>
                        </a:rPr>
                        <a:t>Mbytes</a:t>
                      </a:r>
                      <a:r>
                        <a:rPr lang="es-EC" sz="1600" kern="1200" dirty="0" smtClean="0">
                          <a:solidFill>
                            <a:schemeClr val="dk1"/>
                          </a:solidFill>
                          <a:latin typeface="+mn-lt"/>
                          <a:ea typeface="+mn-ea"/>
                          <a:cs typeface="+mn-cs"/>
                        </a:rPr>
                        <a:t>/</a:t>
                      </a:r>
                      <a:r>
                        <a:rPr lang="es-EC" sz="1600" kern="1200" dirty="0" err="1" smtClean="0">
                          <a:solidFill>
                            <a:schemeClr val="dk1"/>
                          </a:solidFill>
                          <a:latin typeface="+mn-lt"/>
                          <a:ea typeface="+mn-ea"/>
                          <a:cs typeface="+mn-cs"/>
                        </a:rPr>
                        <a:t>Sec</a:t>
                      </a:r>
                      <a:endParaRPr lang="es-EC" sz="1600" kern="1200" dirty="0" smtClean="0">
                        <a:solidFill>
                          <a:schemeClr val="dk1"/>
                        </a:solidFill>
                        <a:latin typeface="+mn-lt"/>
                        <a:ea typeface="+mn-ea"/>
                        <a:cs typeface="+mn-cs"/>
                      </a:endParaRP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3334.8 Mbytes/Sec</a:t>
                      </a:r>
                    </a:p>
                  </a:txBody>
                  <a:tcPr marL="68580" marR="68580" marT="0" marB="0" anchor="ctr"/>
                </a:tc>
              </a:tr>
              <a:tr h="62058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Encriptación de Datos</a:t>
                      </a:r>
                    </a:p>
                    <a:p>
                      <a:endParaRPr lang="es-EC" sz="1600" dirty="0"/>
                    </a:p>
                  </a:txBody>
                  <a:tcP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10.1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5.6 Mbytes/Sec</a:t>
                      </a:r>
                    </a:p>
                  </a:txBody>
                  <a:tcPr marL="68580" marR="68580" marT="0" marB="0" anchor="ctr"/>
                </a:tc>
              </a:tr>
              <a:tr h="114317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Velocidad de ordenamiento de cadena de caracteres</a:t>
                      </a:r>
                    </a:p>
                    <a:p>
                      <a:endParaRPr lang="es-EC" sz="1600" dirty="0"/>
                    </a:p>
                  </a:txBody>
                  <a:tcP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2205.2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1997.6 </a:t>
                      </a:r>
                      <a:r>
                        <a:rPr lang="es-EC" sz="1600" kern="1200" dirty="0" err="1" smtClean="0">
                          <a:solidFill>
                            <a:schemeClr val="dk1"/>
                          </a:solidFill>
                          <a:latin typeface="+mn-lt"/>
                          <a:ea typeface="+mn-ea"/>
                          <a:cs typeface="+mn-cs"/>
                        </a:rPr>
                        <a:t>Mbytes</a:t>
                      </a:r>
                      <a:r>
                        <a:rPr lang="es-EC" sz="1600" kern="1200" dirty="0" smtClean="0">
                          <a:solidFill>
                            <a:schemeClr val="dk1"/>
                          </a:solidFill>
                          <a:latin typeface="+mn-lt"/>
                          <a:ea typeface="+mn-ea"/>
                          <a:cs typeface="+mn-cs"/>
                        </a:rPr>
                        <a:t>/</a:t>
                      </a:r>
                      <a:r>
                        <a:rPr lang="es-EC" sz="1600" kern="1200" dirty="0" err="1" smtClean="0">
                          <a:solidFill>
                            <a:schemeClr val="dk1"/>
                          </a:solidFill>
                          <a:latin typeface="+mn-lt"/>
                          <a:ea typeface="+mn-ea"/>
                          <a:cs typeface="+mn-cs"/>
                        </a:rPr>
                        <a:t>Sec</a:t>
                      </a:r>
                      <a:endParaRPr lang="es-EC" sz="1600" kern="1200" dirty="0" smtClean="0">
                        <a:solidFill>
                          <a:schemeClr val="dk1"/>
                        </a:solidFill>
                        <a:latin typeface="+mn-lt"/>
                        <a:ea typeface="+mn-ea"/>
                        <a:cs typeface="+mn-cs"/>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218795"/>
          </a:xfrm>
        </p:spPr>
        <p:txBody>
          <a:bodyPr/>
          <a:lstStyle/>
          <a:p>
            <a:r>
              <a:rPr lang="es-EC" sz="4400" dirty="0"/>
              <a:t>Indicadores de Rendimiento </a:t>
            </a:r>
            <a:r>
              <a:rPr lang="es-EC" sz="4400" dirty="0" smtClean="0"/>
              <a:t>de la Memoria</a:t>
            </a:r>
            <a:endParaRPr lang="es-EC" sz="4400" dirty="0"/>
          </a:p>
        </p:txBody>
      </p:sp>
      <p:graphicFrame>
        <p:nvGraphicFramePr>
          <p:cNvPr id="5" name="4 Tabla"/>
          <p:cNvGraphicFramePr>
            <a:graphicFrameLocks noGrp="1"/>
          </p:cNvGraphicFramePr>
          <p:nvPr/>
        </p:nvGraphicFramePr>
        <p:xfrm>
          <a:off x="666720" y="1643050"/>
          <a:ext cx="8501122" cy="4406795"/>
        </p:xfrm>
        <a:graphic>
          <a:graphicData uri="http://schemas.openxmlformats.org/drawingml/2006/table">
            <a:tbl>
              <a:tblPr firstRow="1" bandRow="1">
                <a:tableStyleId>{5C22544A-7EE6-4342-B048-85BDC9FD1C3A}</a:tableStyleId>
              </a:tblPr>
              <a:tblGrid>
                <a:gridCol w="2596505"/>
                <a:gridCol w="2336854"/>
                <a:gridCol w="3567763"/>
              </a:tblGrid>
              <a:tr h="397390">
                <a:tc>
                  <a:txBody>
                    <a:bodyPr/>
                    <a:lstStyle/>
                    <a:p>
                      <a:r>
                        <a:rPr lang="es-EC" dirty="0" smtClean="0"/>
                        <a:t>        MEMORIA</a:t>
                      </a:r>
                      <a:endParaRPr lang="es-EC" dirty="0"/>
                    </a:p>
                  </a:txBody>
                  <a:tcPr/>
                </a:tc>
                <a:tc>
                  <a:txBody>
                    <a:bodyPr/>
                    <a:lstStyle/>
                    <a:p>
                      <a:r>
                        <a:rPr lang="es-EC" dirty="0" smtClean="0"/>
                        <a:t> SIN</a:t>
                      </a:r>
                      <a:r>
                        <a:rPr lang="es-EC" baseline="0" dirty="0" smtClean="0"/>
                        <a:t> VIRTUALIZAR</a:t>
                      </a:r>
                      <a:endParaRPr lang="es-EC" dirty="0"/>
                    </a:p>
                  </a:txBody>
                  <a:tcPr/>
                </a:tc>
                <a:tc>
                  <a:txBody>
                    <a:bodyPr/>
                    <a:lstStyle/>
                    <a:p>
                      <a:r>
                        <a:rPr lang="es-EC" dirty="0" smtClean="0"/>
                        <a:t>       MICROSOFT HYPER - V</a:t>
                      </a:r>
                      <a:endParaRPr lang="es-EC" dirty="0"/>
                    </a:p>
                  </a:txBody>
                  <a:tcPr/>
                </a:tc>
              </a:tr>
              <a:tr h="745618">
                <a:tc>
                  <a:txBody>
                    <a:bodyPr/>
                    <a:lstStyle/>
                    <a:p>
                      <a:pPr>
                        <a:lnSpc>
                          <a:spcPct val="115000"/>
                        </a:lnSpc>
                        <a:spcAft>
                          <a:spcPts val="0"/>
                        </a:spcAft>
                      </a:pPr>
                      <a:r>
                        <a:rPr lang="es-EC" sz="1600" kern="1200" smtClean="0">
                          <a:solidFill>
                            <a:schemeClr val="dk1"/>
                          </a:solidFill>
                          <a:latin typeface="+mn-lt"/>
                          <a:ea typeface="+mn-ea"/>
                          <a:cs typeface="+mn-cs"/>
                        </a:rPr>
                        <a:t>Cifrado</a:t>
                      </a:r>
                      <a:r>
                        <a:rPr lang="es-EC" sz="1600" kern="1200" baseline="0" smtClean="0">
                          <a:solidFill>
                            <a:schemeClr val="dk1"/>
                          </a:solidFill>
                          <a:latin typeface="+mn-lt"/>
                          <a:ea typeface="+mn-ea"/>
                          <a:cs typeface="+mn-cs"/>
                        </a:rPr>
                        <a:t> De Datos</a:t>
                      </a:r>
                      <a:endParaRPr lang="es-EC" sz="1600" kern="1200" dirty="0" smtClean="0">
                        <a:solidFill>
                          <a:schemeClr val="dk1"/>
                        </a:solidFill>
                        <a:latin typeface="+mn-lt"/>
                        <a:ea typeface="+mn-ea"/>
                        <a:cs typeface="+mn-cs"/>
                      </a:endParaRP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2188.5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2111 Mbytes/Sec</a:t>
                      </a:r>
                    </a:p>
                  </a:txBody>
                  <a:tcPr marL="68580" marR="68580" marT="0" marB="0" anchor="ctr"/>
                </a:tc>
              </a:tr>
              <a:tr h="1000132">
                <a:tc>
                  <a:txBody>
                    <a:bodyPr/>
                    <a:lstStyle/>
                    <a:p>
                      <a:pPr>
                        <a:lnSpc>
                          <a:spcPct val="115000"/>
                        </a:lnSpc>
                        <a:spcAft>
                          <a:spcPts val="0"/>
                        </a:spcAft>
                      </a:pPr>
                      <a:r>
                        <a:rPr lang="es-EC" sz="1600" kern="1200" dirty="0" smtClean="0">
                          <a:solidFill>
                            <a:schemeClr val="dk1"/>
                          </a:solidFill>
                          <a:latin typeface="+mn-lt"/>
                          <a:ea typeface="+mn-ea"/>
                          <a:cs typeface="+mn-cs"/>
                        </a:rPr>
                        <a:t>Velocidad de Lectura de memoria RAM (Small Block)</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930.3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921.9 Mbytes/Sec</a:t>
                      </a:r>
                    </a:p>
                  </a:txBody>
                  <a:tcPr marL="68580" marR="68580" marT="0" marB="0" anchor="ctr"/>
                </a:tc>
              </a:tr>
              <a:tr h="928694">
                <a:tc>
                  <a:txBody>
                    <a:bodyPr/>
                    <a:lstStyle/>
                    <a:p>
                      <a:pPr>
                        <a:lnSpc>
                          <a:spcPct val="115000"/>
                        </a:lnSpc>
                        <a:spcAft>
                          <a:spcPts val="0"/>
                        </a:spcAft>
                      </a:pPr>
                      <a:r>
                        <a:rPr lang="es-EC" sz="1600" kern="1200" dirty="0" smtClean="0">
                          <a:solidFill>
                            <a:schemeClr val="dk1"/>
                          </a:solidFill>
                          <a:latin typeface="+mn-lt"/>
                          <a:ea typeface="+mn-ea"/>
                          <a:cs typeface="+mn-cs"/>
                        </a:rPr>
                        <a:t>Velocidad de Lectura de memoria RAM (Large Block)</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891.7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882.3 Mbytes/Sec</a:t>
                      </a:r>
                    </a:p>
                  </a:txBody>
                  <a:tcPr marL="68580" marR="68580" marT="0" marB="0" anchor="ctr"/>
                </a:tc>
              </a:tr>
              <a:tr h="714380">
                <a:tc>
                  <a:txBody>
                    <a:bodyPr/>
                    <a:lstStyle/>
                    <a:p>
                      <a:pPr>
                        <a:lnSpc>
                          <a:spcPct val="115000"/>
                        </a:lnSpc>
                        <a:spcAft>
                          <a:spcPts val="0"/>
                        </a:spcAft>
                      </a:pPr>
                      <a:r>
                        <a:rPr lang="es-EC" sz="1600" kern="1200" dirty="0" smtClean="0">
                          <a:solidFill>
                            <a:schemeClr val="dk1"/>
                          </a:solidFill>
                          <a:latin typeface="+mn-lt"/>
                          <a:ea typeface="+mn-ea"/>
                          <a:cs typeface="+mn-cs"/>
                        </a:rPr>
                        <a:t>Velocidad de Escritura en Memoria RAM</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558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541.7 Mbytes/Sec</a:t>
                      </a:r>
                    </a:p>
                  </a:txBody>
                  <a:tcPr marL="68580" marR="68580" marT="0" marB="0" anchor="ctr"/>
                </a:tc>
              </a:tr>
              <a:tr h="620581">
                <a:tc>
                  <a:txBody>
                    <a:bodyPr/>
                    <a:lstStyle/>
                    <a:p>
                      <a:pPr>
                        <a:lnSpc>
                          <a:spcPct val="115000"/>
                        </a:lnSpc>
                        <a:spcAft>
                          <a:spcPts val="0"/>
                        </a:spcAft>
                      </a:pPr>
                      <a:r>
                        <a:rPr lang="es-EC" sz="1600" kern="1200" dirty="0" smtClean="0">
                          <a:solidFill>
                            <a:schemeClr val="dk1"/>
                          </a:solidFill>
                          <a:latin typeface="+mn-lt"/>
                          <a:ea typeface="+mn-ea"/>
                          <a:cs typeface="+mn-cs"/>
                        </a:rPr>
                        <a:t>Colocación y Lectura de Bloques de Memoria</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790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770.6 </a:t>
                      </a:r>
                      <a:r>
                        <a:rPr lang="es-EC" sz="1600" kern="1200" dirty="0" err="1" smtClean="0">
                          <a:solidFill>
                            <a:schemeClr val="dk1"/>
                          </a:solidFill>
                          <a:latin typeface="+mn-lt"/>
                          <a:ea typeface="+mn-ea"/>
                          <a:cs typeface="+mn-cs"/>
                        </a:rPr>
                        <a:t>Mbytes</a:t>
                      </a:r>
                      <a:r>
                        <a:rPr lang="es-EC" sz="1600" kern="1200" dirty="0" smtClean="0">
                          <a:solidFill>
                            <a:schemeClr val="dk1"/>
                          </a:solidFill>
                          <a:latin typeface="+mn-lt"/>
                          <a:ea typeface="+mn-ea"/>
                          <a:cs typeface="+mn-cs"/>
                        </a:rPr>
                        <a:t>/</a:t>
                      </a:r>
                      <a:r>
                        <a:rPr lang="es-EC" sz="1600" kern="1200" dirty="0" err="1" smtClean="0">
                          <a:solidFill>
                            <a:schemeClr val="dk1"/>
                          </a:solidFill>
                          <a:latin typeface="+mn-lt"/>
                          <a:ea typeface="+mn-ea"/>
                          <a:cs typeface="+mn-cs"/>
                        </a:rPr>
                        <a:t>Sec</a:t>
                      </a:r>
                      <a:endParaRPr lang="es-EC" sz="1600" kern="1200" dirty="0" smtClean="0">
                        <a:solidFill>
                          <a:schemeClr val="dk1"/>
                        </a:solidFill>
                        <a:latin typeface="+mn-lt"/>
                        <a:ea typeface="+mn-ea"/>
                        <a:cs typeface="+mn-cs"/>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218795"/>
          </a:xfrm>
        </p:spPr>
        <p:txBody>
          <a:bodyPr/>
          <a:lstStyle/>
          <a:p>
            <a:r>
              <a:rPr lang="es-EC" sz="4400" dirty="0" smtClean="0"/>
              <a:t>Indicadores de Rendimiento del Disco Duro</a:t>
            </a:r>
            <a:endParaRPr lang="es-EC" sz="4400" dirty="0"/>
          </a:p>
        </p:txBody>
      </p:sp>
      <p:graphicFrame>
        <p:nvGraphicFramePr>
          <p:cNvPr id="4" name="3 Tabla"/>
          <p:cNvGraphicFramePr>
            <a:graphicFrameLocks noGrp="1"/>
          </p:cNvGraphicFramePr>
          <p:nvPr/>
        </p:nvGraphicFramePr>
        <p:xfrm>
          <a:off x="666720" y="1643050"/>
          <a:ext cx="8501122" cy="4071966"/>
        </p:xfrm>
        <a:graphic>
          <a:graphicData uri="http://schemas.openxmlformats.org/drawingml/2006/table">
            <a:tbl>
              <a:tblPr firstRow="1" bandRow="1">
                <a:tableStyleId>{5C22544A-7EE6-4342-B048-85BDC9FD1C3A}</a:tableStyleId>
              </a:tblPr>
              <a:tblGrid>
                <a:gridCol w="2596505"/>
                <a:gridCol w="2336854"/>
                <a:gridCol w="3567763"/>
              </a:tblGrid>
              <a:tr h="379049">
                <a:tc>
                  <a:txBody>
                    <a:bodyPr/>
                    <a:lstStyle/>
                    <a:p>
                      <a:r>
                        <a:rPr lang="es-EC" dirty="0" smtClean="0"/>
                        <a:t>      DISCO</a:t>
                      </a:r>
                      <a:r>
                        <a:rPr lang="es-EC" baseline="0" dirty="0" smtClean="0"/>
                        <a:t> DURO</a:t>
                      </a:r>
                      <a:endParaRPr lang="es-EC" dirty="0"/>
                    </a:p>
                  </a:txBody>
                  <a:tcPr/>
                </a:tc>
                <a:tc>
                  <a:txBody>
                    <a:bodyPr/>
                    <a:lstStyle/>
                    <a:p>
                      <a:r>
                        <a:rPr lang="es-EC" dirty="0" smtClean="0"/>
                        <a:t> SIN</a:t>
                      </a:r>
                      <a:r>
                        <a:rPr lang="es-EC" baseline="0" dirty="0" smtClean="0"/>
                        <a:t> VIRTUALIZAR</a:t>
                      </a:r>
                      <a:endParaRPr lang="es-EC" dirty="0"/>
                    </a:p>
                  </a:txBody>
                  <a:tcPr/>
                </a:tc>
                <a:tc>
                  <a:txBody>
                    <a:bodyPr/>
                    <a:lstStyle/>
                    <a:p>
                      <a:r>
                        <a:rPr lang="es-EC" dirty="0" smtClean="0"/>
                        <a:t>       MICROSOFT HYPER - V</a:t>
                      </a:r>
                      <a:endParaRPr lang="es-EC" dirty="0"/>
                    </a:p>
                  </a:txBody>
                  <a:tcPr/>
                </a:tc>
              </a:tr>
              <a:tr h="692521">
                <a:tc>
                  <a:txBody>
                    <a:bodyPr/>
                    <a:lstStyle/>
                    <a:p>
                      <a:pPr>
                        <a:lnSpc>
                          <a:spcPct val="115000"/>
                        </a:lnSpc>
                        <a:spcAft>
                          <a:spcPts val="0"/>
                        </a:spcAft>
                      </a:pPr>
                      <a:r>
                        <a:rPr lang="es-EC" sz="1600" kern="1200" dirty="0" smtClean="0">
                          <a:solidFill>
                            <a:schemeClr val="dk1"/>
                          </a:solidFill>
                          <a:latin typeface="+mn-lt"/>
                          <a:ea typeface="+mn-ea"/>
                          <a:cs typeface="+mn-cs"/>
                        </a:rPr>
                        <a:t>Lectura en Disco</a:t>
                      </a:r>
                    </a:p>
                  </a:txBody>
                  <a:tcPr marL="68580" marR="68580" marT="0" marB="0"/>
                </a:tc>
                <a:tc>
                  <a:txBody>
                    <a:bodyPr/>
                    <a:lstStyle/>
                    <a:p>
                      <a:pPr marL="457200" algn="ctr">
                        <a:lnSpc>
                          <a:spcPct val="115000"/>
                        </a:lnSpc>
                        <a:spcAft>
                          <a:spcPts val="0"/>
                        </a:spcAft>
                      </a:pPr>
                      <a:r>
                        <a:rPr lang="es-EC" sz="1600" kern="1200" dirty="0" smtClean="0">
                          <a:solidFill>
                            <a:schemeClr val="dk1"/>
                          </a:solidFill>
                          <a:latin typeface="+mn-lt"/>
                          <a:ea typeface="+mn-ea"/>
                          <a:cs typeface="+mn-cs"/>
                        </a:rPr>
                        <a:t>94.5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85.29 Mbytes/Sec</a:t>
                      </a:r>
                    </a:p>
                  </a:txBody>
                  <a:tcPr marL="68580" marR="68580" marT="0" marB="0" anchor="ctr"/>
                </a:tc>
              </a:tr>
              <a:tr h="591939">
                <a:tc>
                  <a:txBody>
                    <a:bodyPr/>
                    <a:lstStyle/>
                    <a:p>
                      <a:pPr>
                        <a:lnSpc>
                          <a:spcPct val="115000"/>
                        </a:lnSpc>
                        <a:spcAft>
                          <a:spcPts val="0"/>
                        </a:spcAft>
                      </a:pPr>
                      <a:r>
                        <a:rPr lang="es-EC" sz="1600" kern="1200" dirty="0" smtClean="0">
                          <a:solidFill>
                            <a:schemeClr val="dk1"/>
                          </a:solidFill>
                          <a:latin typeface="+mn-lt"/>
                          <a:ea typeface="+mn-ea"/>
                          <a:cs typeface="+mn-cs"/>
                        </a:rPr>
                        <a:t>Escritura en Disco</a:t>
                      </a:r>
                    </a:p>
                  </a:txBody>
                  <a:tcPr marL="68580" marR="68580" marT="0" marB="0"/>
                </a:tc>
                <a:tc>
                  <a:txBody>
                    <a:bodyPr/>
                    <a:lstStyle/>
                    <a:p>
                      <a:pPr marL="457200" algn="ctr">
                        <a:lnSpc>
                          <a:spcPct val="115000"/>
                        </a:lnSpc>
                        <a:spcAft>
                          <a:spcPts val="0"/>
                        </a:spcAft>
                      </a:pPr>
                      <a:r>
                        <a:rPr lang="es-EC" sz="1600" kern="1200" dirty="0" smtClean="0">
                          <a:solidFill>
                            <a:schemeClr val="dk1"/>
                          </a:solidFill>
                          <a:latin typeface="+mn-lt"/>
                          <a:ea typeface="+mn-ea"/>
                          <a:cs typeface="+mn-cs"/>
                        </a:rPr>
                        <a:t>90.4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86.2 Mbytes/Sec</a:t>
                      </a:r>
                    </a:p>
                  </a:txBody>
                  <a:tcPr marL="68580" marR="68580" marT="0" marB="0" anchor="ctr"/>
                </a:tc>
              </a:tr>
              <a:tr h="591939">
                <a:tc>
                  <a:txBody>
                    <a:bodyPr/>
                    <a:lstStyle/>
                    <a:p>
                      <a:pPr>
                        <a:lnSpc>
                          <a:spcPct val="115000"/>
                        </a:lnSpc>
                        <a:spcAft>
                          <a:spcPts val="0"/>
                        </a:spcAft>
                      </a:pPr>
                      <a:r>
                        <a:rPr lang="es-EC" sz="1600" kern="1200" dirty="0" smtClean="0">
                          <a:solidFill>
                            <a:schemeClr val="dk1"/>
                          </a:solidFill>
                          <a:latin typeface="+mn-lt"/>
                          <a:ea typeface="+mn-ea"/>
                          <a:cs typeface="+mn-cs"/>
                        </a:rPr>
                        <a:t>Búsqueda, Lectura y Escritura Aleatoria</a:t>
                      </a:r>
                    </a:p>
                  </a:txBody>
                  <a:tcPr marL="68580" marR="68580" marT="0" marB="0"/>
                </a:tc>
                <a:tc>
                  <a:txBody>
                    <a:bodyPr/>
                    <a:lstStyle/>
                    <a:p>
                      <a:pPr marL="457200" algn="ctr">
                        <a:lnSpc>
                          <a:spcPct val="115000"/>
                        </a:lnSpc>
                        <a:spcAft>
                          <a:spcPts val="0"/>
                        </a:spcAft>
                      </a:pPr>
                      <a:r>
                        <a:rPr lang="es-EC" sz="1600" kern="1200" dirty="0" smtClean="0">
                          <a:solidFill>
                            <a:schemeClr val="dk1"/>
                          </a:solidFill>
                          <a:latin typeface="+mn-lt"/>
                          <a:ea typeface="+mn-ea"/>
                          <a:cs typeface="+mn-cs"/>
                        </a:rPr>
                        <a:t>3.7 Mbytes/Sec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3.92 Mbytes/Sec</a:t>
                      </a:r>
                    </a:p>
                  </a:txBody>
                  <a:tcPr marL="68580" marR="68580" marT="0" marB="0" anchor="ctr"/>
                </a:tc>
              </a:tr>
              <a:tr h="591939">
                <a:tc>
                  <a:txBody>
                    <a:bodyPr/>
                    <a:lstStyle/>
                    <a:p>
                      <a:pPr>
                        <a:lnSpc>
                          <a:spcPct val="115000"/>
                        </a:lnSpc>
                        <a:spcAft>
                          <a:spcPts val="0"/>
                        </a:spcAft>
                      </a:pPr>
                      <a:r>
                        <a:rPr lang="es-EC" sz="1600" kern="1200" dirty="0" smtClean="0">
                          <a:solidFill>
                            <a:schemeClr val="dk1"/>
                          </a:solidFill>
                          <a:latin typeface="+mn-lt"/>
                          <a:ea typeface="+mn-ea"/>
                          <a:cs typeface="+mn-cs"/>
                        </a:rPr>
                        <a:t>Transferencia de disco</a:t>
                      </a:r>
                    </a:p>
                  </a:txBody>
                  <a:tcPr marL="68580" marR="68580" marT="0" marB="0"/>
                </a:tc>
                <a:tc>
                  <a:txBody>
                    <a:bodyPr/>
                    <a:lstStyle/>
                    <a:p>
                      <a:pPr marL="457200" algn="ctr">
                        <a:lnSpc>
                          <a:spcPct val="115000"/>
                        </a:lnSpc>
                        <a:spcAft>
                          <a:spcPts val="0"/>
                        </a:spcAft>
                      </a:pPr>
                      <a:r>
                        <a:rPr lang="es-EC" sz="1600" kern="1200" dirty="0" smtClean="0">
                          <a:solidFill>
                            <a:schemeClr val="dk1"/>
                          </a:solidFill>
                          <a:latin typeface="+mn-lt"/>
                          <a:ea typeface="+mn-ea"/>
                          <a:cs typeface="+mn-cs"/>
                        </a:rPr>
                        <a:t>7,398 bytes/sec</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4,398 bytes/sec</a:t>
                      </a:r>
                    </a:p>
                  </a:txBody>
                  <a:tcPr marL="68580" marR="68580" marT="0" marB="0" anchor="ctr"/>
                </a:tc>
              </a:tr>
              <a:tr h="591939">
                <a:tc>
                  <a:txBody>
                    <a:bodyPr/>
                    <a:lstStyle/>
                    <a:p>
                      <a:pPr>
                        <a:lnSpc>
                          <a:spcPct val="115000"/>
                        </a:lnSpc>
                        <a:spcAft>
                          <a:spcPts val="0"/>
                        </a:spcAft>
                      </a:pPr>
                      <a:r>
                        <a:rPr lang="es-EC" sz="1600" kern="1200" dirty="0" smtClean="0">
                          <a:solidFill>
                            <a:schemeClr val="dk1"/>
                          </a:solidFill>
                          <a:latin typeface="+mn-lt"/>
                          <a:ea typeface="+mn-ea"/>
                          <a:cs typeface="+mn-cs"/>
                        </a:rPr>
                        <a:t>Longitud de la cola actual</a:t>
                      </a:r>
                    </a:p>
                  </a:txBody>
                  <a:tcPr marL="68580" marR="68580" marT="0" marB="0"/>
                </a:tc>
                <a:tc>
                  <a:txBody>
                    <a:bodyPr/>
                    <a:lstStyle/>
                    <a:p>
                      <a:pPr marL="457200" algn="ctr">
                        <a:lnSpc>
                          <a:spcPct val="115000"/>
                        </a:lnSpc>
                        <a:spcAft>
                          <a:spcPts val="0"/>
                        </a:spcAft>
                      </a:pPr>
                      <a:r>
                        <a:rPr lang="es-EC" sz="1600" kern="1200" dirty="0" smtClean="0">
                          <a:solidFill>
                            <a:schemeClr val="dk1"/>
                          </a:solidFill>
                          <a:latin typeface="+mn-lt"/>
                          <a:ea typeface="+mn-ea"/>
                          <a:cs typeface="+mn-cs"/>
                        </a:rPr>
                        <a:t>1.04</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1.15</a:t>
                      </a:r>
                    </a:p>
                  </a:txBody>
                  <a:tcPr marL="68580" marR="68580" marT="0" marB="0" anchor="ctr"/>
                </a:tc>
              </a:tr>
              <a:tr h="632640">
                <a:tc>
                  <a:txBody>
                    <a:bodyPr/>
                    <a:lstStyle/>
                    <a:p>
                      <a:pPr>
                        <a:lnSpc>
                          <a:spcPct val="115000"/>
                        </a:lnSpc>
                        <a:spcAft>
                          <a:spcPts val="0"/>
                        </a:spcAft>
                      </a:pPr>
                      <a:endParaRPr lang="es-EC" sz="1600" kern="1200" dirty="0" smtClean="0">
                        <a:solidFill>
                          <a:schemeClr val="dk1"/>
                        </a:solidFill>
                        <a:latin typeface="+mn-lt"/>
                        <a:ea typeface="+mn-ea"/>
                        <a:cs typeface="+mn-cs"/>
                      </a:endParaRPr>
                    </a:p>
                    <a:p>
                      <a:pPr>
                        <a:lnSpc>
                          <a:spcPct val="115000"/>
                        </a:lnSpc>
                        <a:spcAft>
                          <a:spcPts val="0"/>
                        </a:spcAft>
                      </a:pPr>
                      <a:r>
                        <a:rPr lang="es-EC" sz="1600" kern="1200" dirty="0" smtClean="0">
                          <a:solidFill>
                            <a:schemeClr val="dk1"/>
                          </a:solidFill>
                          <a:latin typeface="+mn-lt"/>
                          <a:ea typeface="+mn-ea"/>
                          <a:cs typeface="+mn-cs"/>
                        </a:rPr>
                        <a:t>% de</a:t>
                      </a:r>
                      <a:r>
                        <a:rPr lang="es-EC" sz="1600" kern="1200" baseline="0" dirty="0" smtClean="0">
                          <a:solidFill>
                            <a:schemeClr val="dk1"/>
                          </a:solidFill>
                          <a:latin typeface="+mn-lt"/>
                          <a:ea typeface="+mn-ea"/>
                          <a:cs typeface="+mn-cs"/>
                        </a:rPr>
                        <a:t> actividad del disco</a:t>
                      </a:r>
                      <a:endParaRPr lang="es-EC" sz="1600" kern="1200" dirty="0" smtClean="0">
                        <a:solidFill>
                          <a:schemeClr val="dk1"/>
                        </a:solidFill>
                        <a:latin typeface="+mn-lt"/>
                        <a:ea typeface="+mn-ea"/>
                        <a:cs typeface="+mn-cs"/>
                      </a:endParaRPr>
                    </a:p>
                  </a:txBody>
                  <a:tcPr marL="68580" marR="68580" marT="0" marB="0"/>
                </a:tc>
                <a:tc>
                  <a:txBody>
                    <a:bodyPr/>
                    <a:lstStyle/>
                    <a:p>
                      <a:pPr marL="457200" algn="ctr">
                        <a:lnSpc>
                          <a:spcPct val="100000"/>
                        </a:lnSpc>
                        <a:spcAft>
                          <a:spcPts val="0"/>
                        </a:spcAft>
                      </a:pPr>
                      <a:r>
                        <a:rPr lang="es-EC" sz="1600" kern="1200" dirty="0" smtClean="0">
                          <a:solidFill>
                            <a:schemeClr val="dk1"/>
                          </a:solidFill>
                          <a:latin typeface="+mn-lt"/>
                          <a:ea typeface="+mn-ea"/>
                          <a:cs typeface="+mn-cs"/>
                        </a:rPr>
                        <a:t>21.7%</a:t>
                      </a:r>
                    </a:p>
                  </a:txBody>
                  <a:tcPr marL="68580" marR="68580" marT="0" marB="0" anchor="ctr"/>
                </a:tc>
                <a:tc>
                  <a:txBody>
                    <a:bodyPr/>
                    <a:lstStyle/>
                    <a:p>
                      <a:pPr marL="457200" algn="ctr">
                        <a:lnSpc>
                          <a:spcPct val="115000"/>
                        </a:lnSpc>
                        <a:spcAft>
                          <a:spcPts val="0"/>
                        </a:spcAft>
                      </a:pPr>
                      <a:r>
                        <a:rPr lang="es-EC" sz="1600" kern="1200" dirty="0" smtClean="0">
                          <a:solidFill>
                            <a:schemeClr val="dk1"/>
                          </a:solidFill>
                          <a:latin typeface="+mn-lt"/>
                          <a:ea typeface="+mn-ea"/>
                          <a:cs typeface="+mn-cs"/>
                        </a:rPr>
                        <a:t>19.85%</a:t>
                      </a: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a:srcRect/>
          <a:stretch>
            <a:fillRect/>
          </a:stretch>
        </p:blipFill>
        <p:spPr bwMode="black">
          <a:xfrm>
            <a:off x="2521659" y="2787388"/>
            <a:ext cx="4862683" cy="1283229"/>
          </a:xfrm>
          <a:prstGeom prst="rect">
            <a:avLst/>
          </a:prstGeom>
          <a:noFill/>
        </p:spPr>
      </p:pic>
      <p:sp>
        <p:nvSpPr>
          <p:cNvPr id="5" name="Text Box 3"/>
          <p:cNvSpPr txBox="1">
            <a:spLocks noChangeArrowheads="1"/>
          </p:cNvSpPr>
          <p:nvPr/>
        </p:nvSpPr>
        <p:spPr bwMode="blackWhite">
          <a:xfrm>
            <a:off x="406192" y="6106194"/>
            <a:ext cx="90805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lgn="just"/>
            <a:r>
              <a:rPr lang="es-ES" dirty="0"/>
              <a:t>Los sistemas de gestión empresarial </a:t>
            </a:r>
            <a:r>
              <a:rPr lang="es-ES" dirty="0" smtClean="0"/>
              <a:t>(</a:t>
            </a:r>
            <a:r>
              <a:rPr lang="es-ES" b="1" dirty="0" smtClean="0"/>
              <a:t>ERP</a:t>
            </a:r>
            <a:r>
              <a:rPr lang="es-ES" dirty="0" smtClean="0"/>
              <a:t>) </a:t>
            </a:r>
            <a:r>
              <a:rPr lang="es-ES" dirty="0"/>
              <a:t>son sistemas de gestión de información, que integran todos los procesos que debe gestionar una empresa en sus distintas </a:t>
            </a:r>
            <a:r>
              <a:rPr lang="es-ES" dirty="0" smtClean="0"/>
              <a:t>áreas.</a:t>
            </a:r>
            <a:endParaRPr lang="es-ES" dirty="0"/>
          </a:p>
        </p:txBody>
      </p:sp>
    </p:spTree>
    <p:extLst>
      <p:ext uri="{BB962C8B-B14F-4D97-AF65-F5344CB8AC3E}">
        <p14:creationId xmlns="" xmlns:p14="http://schemas.microsoft.com/office/powerpoint/2010/main" val="39950555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Arquitectura modular de un ERP</a:t>
            </a:r>
            <a:endParaRPr lang="es-ES" dirty="0"/>
          </a:p>
        </p:txBody>
      </p:sp>
      <p:graphicFrame>
        <p:nvGraphicFramePr>
          <p:cNvPr id="5" name="4 Diagrama"/>
          <p:cNvGraphicFramePr/>
          <p:nvPr>
            <p:extLst>
              <p:ext uri="{D42A27DB-BD31-4B8C-83A1-F6EECF244321}">
                <p14:modId xmlns="" xmlns:p14="http://schemas.microsoft.com/office/powerpoint/2010/main" val="4230875941"/>
              </p:ext>
            </p:extLst>
          </p:nvPr>
        </p:nvGraphicFramePr>
        <p:xfrm>
          <a:off x="1447800" y="1828800"/>
          <a:ext cx="739140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058652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¿Por qué implementar un ERP?</a:t>
            </a:r>
            <a:endParaRPr lang="es-CL" dirty="0"/>
          </a:p>
        </p:txBody>
      </p:sp>
      <p:sp>
        <p:nvSpPr>
          <p:cNvPr id="5" name="4 Subtítulo"/>
          <p:cNvSpPr>
            <a:spLocks noGrp="1"/>
          </p:cNvSpPr>
          <p:nvPr>
            <p:ph type="subTitle" idx="1"/>
          </p:nvPr>
        </p:nvSpPr>
        <p:spPr/>
        <p:txBody>
          <a:bodyPr/>
          <a:lstStyle/>
          <a:p>
            <a:endParaRPr lang="es-CL" dirty="0"/>
          </a:p>
        </p:txBody>
      </p:sp>
    </p:spTree>
    <p:extLst>
      <p:ext uri="{BB962C8B-B14F-4D97-AF65-F5344CB8AC3E}">
        <p14:creationId xmlns="" xmlns:p14="http://schemas.microsoft.com/office/powerpoint/2010/main" val="37193517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38200" y="1519535"/>
            <a:ext cx="7630142" cy="1266523"/>
          </a:xfrm>
        </p:spPr>
        <p:txBody>
          <a:bodyPr/>
          <a:lstStyle/>
          <a:p>
            <a:pPr algn="just"/>
            <a:r>
              <a:rPr lang="es-ES" dirty="0" smtClean="0"/>
              <a:t>Existen tres razones fundamentales por las cuales una empresa se interesa en implementar una solución ERP:</a:t>
            </a:r>
          </a:p>
          <a:p>
            <a:pPr marL="457200" indent="-457200">
              <a:buFont typeface="Arial" pitchFamily="34" charset="0"/>
              <a:buChar char="•"/>
            </a:pPr>
            <a:endParaRPr lang="es-ES" dirty="0"/>
          </a:p>
          <a:p>
            <a:pPr marL="457200" indent="-457200">
              <a:buFont typeface="Arial" pitchFamily="34" charset="0"/>
              <a:buChar char="•"/>
            </a:pPr>
            <a:r>
              <a:rPr lang="es-ES" dirty="0" smtClean="0"/>
              <a:t>Competitividad</a:t>
            </a:r>
          </a:p>
          <a:p>
            <a:endParaRPr lang="es-ES" dirty="0" smtClean="0"/>
          </a:p>
          <a:p>
            <a:pPr marL="457200" indent="-457200">
              <a:buFont typeface="Arial" pitchFamily="34" charset="0"/>
              <a:buChar char="•"/>
            </a:pPr>
            <a:r>
              <a:rPr lang="es-ES" dirty="0" smtClean="0"/>
              <a:t>Control</a:t>
            </a:r>
          </a:p>
          <a:p>
            <a:endParaRPr lang="es-ES" dirty="0" smtClean="0"/>
          </a:p>
          <a:p>
            <a:pPr marL="457200" indent="-457200">
              <a:buFont typeface="Arial" pitchFamily="34" charset="0"/>
              <a:buChar char="•"/>
            </a:pPr>
            <a:r>
              <a:rPr lang="es-ES" dirty="0" smtClean="0"/>
              <a:t>Integración</a:t>
            </a:r>
            <a:endParaRPr lang="es-ES" dirty="0"/>
          </a:p>
        </p:txBody>
      </p:sp>
    </p:spTree>
    <p:extLst>
      <p:ext uri="{BB962C8B-B14F-4D97-AF65-F5344CB8AC3E}">
        <p14:creationId xmlns="" xmlns:p14="http://schemas.microsoft.com/office/powerpoint/2010/main" val="36018681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Alternativas existentes en el mercado</a:t>
            </a:r>
            <a:endParaRPr lang="es-CL" dirty="0"/>
          </a:p>
        </p:txBody>
      </p:sp>
      <p:sp>
        <p:nvSpPr>
          <p:cNvPr id="5" name="4 Subtítulo"/>
          <p:cNvSpPr>
            <a:spLocks noGrp="1"/>
          </p:cNvSpPr>
          <p:nvPr>
            <p:ph type="subTitle" idx="1"/>
          </p:nvPr>
        </p:nvSpPr>
        <p:spPr/>
        <p:txBody>
          <a:bodyPr/>
          <a:lstStyle/>
          <a:p>
            <a:endParaRPr lang="es-CL" dirty="0"/>
          </a:p>
        </p:txBody>
      </p:sp>
    </p:spTree>
    <p:extLst>
      <p:ext uri="{BB962C8B-B14F-4D97-AF65-F5344CB8AC3E}">
        <p14:creationId xmlns="" xmlns:p14="http://schemas.microsoft.com/office/powerpoint/2010/main" val="14102011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 xmlns:p14="http://schemas.microsoft.com/office/powerpoint/2010/main" val="339744238"/>
              </p:ext>
            </p:extLst>
          </p:nvPr>
        </p:nvGraphicFramePr>
        <p:xfrm>
          <a:off x="457200" y="1143000"/>
          <a:ext cx="6604000" cy="5012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Diagrama"/>
          <p:cNvGraphicFramePr/>
          <p:nvPr>
            <p:extLst>
              <p:ext uri="{D42A27DB-BD31-4B8C-83A1-F6EECF244321}">
                <p14:modId xmlns="" xmlns:p14="http://schemas.microsoft.com/office/powerpoint/2010/main" val="1915706646"/>
              </p:ext>
            </p:extLst>
          </p:nvPr>
        </p:nvGraphicFramePr>
        <p:xfrm>
          <a:off x="5791200" y="2667001"/>
          <a:ext cx="381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0" y="6488668"/>
            <a:ext cx="4839851" cy="369332"/>
          </a:xfrm>
          <a:prstGeom prst="rect">
            <a:avLst/>
          </a:prstGeom>
        </p:spPr>
        <p:txBody>
          <a:bodyPr wrap="none">
            <a:spAutoFit/>
          </a:bodyPr>
          <a:lstStyle/>
          <a:p>
            <a:r>
              <a:rPr lang="es-EC" dirty="0" smtClean="0">
                <a:hlinkClick r:id="rId7"/>
              </a:rPr>
              <a:t>http://www.ecuadorit.mintel.gob.ec/productos/</a:t>
            </a:r>
            <a:endParaRPr lang="es-EC" dirty="0"/>
          </a:p>
        </p:txBody>
      </p:sp>
    </p:spTree>
    <p:extLst>
      <p:ext uri="{BB962C8B-B14F-4D97-AF65-F5344CB8AC3E}">
        <p14:creationId xmlns="" xmlns:p14="http://schemas.microsoft.com/office/powerpoint/2010/main" val="413941302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err="1" smtClean="0"/>
              <a:t>OpenERP</a:t>
            </a:r>
            <a:r>
              <a:rPr lang="es-CL" dirty="0" smtClean="0"/>
              <a:t> Ecuador</a:t>
            </a:r>
            <a:endParaRPr lang="es-CL" dirty="0"/>
          </a:p>
        </p:txBody>
      </p:sp>
      <p:sp>
        <p:nvSpPr>
          <p:cNvPr id="5" name="4 Subtítulo"/>
          <p:cNvSpPr>
            <a:spLocks noGrp="1"/>
          </p:cNvSpPr>
          <p:nvPr>
            <p:ph type="subTitle" idx="1"/>
          </p:nvPr>
        </p:nvSpPr>
        <p:spPr/>
        <p:txBody>
          <a:bodyPr/>
          <a:lstStyle/>
          <a:p>
            <a:endParaRPr lang="es-CL" dirty="0"/>
          </a:p>
        </p:txBody>
      </p:sp>
    </p:spTree>
    <p:extLst>
      <p:ext uri="{BB962C8B-B14F-4D97-AF65-F5344CB8AC3E}">
        <p14:creationId xmlns="" xmlns:p14="http://schemas.microsoft.com/office/powerpoint/2010/main" val="42948087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5|56.4|52.1|.5|.5|.5|84"/>
</p:tagLst>
</file>

<file path=ppt/tags/tag2.xml><?xml version="1.0" encoding="utf-8"?>
<p:tagLst xmlns:a="http://schemas.openxmlformats.org/drawingml/2006/main" xmlns:r="http://schemas.openxmlformats.org/officeDocument/2006/relationships" xmlns:p="http://schemas.openxmlformats.org/presentationml/2006/main">
  <p:tag name="TIMING" val="|2|3.7|32.5|19.7|1.1|314.8"/>
</p:tagLst>
</file>

<file path=ppt/theme/theme1.xml><?xml version="1.0" encoding="utf-8"?>
<a:theme xmlns:a="http://schemas.openxmlformats.org/drawingml/2006/main" name="4_MMS_Microsoft_Management_Summit_Breakout_16x9">
  <a:themeElements>
    <a:clrScheme name="MMS Colors">
      <a:dk1>
        <a:sysClr val="windowText" lastClr="000000"/>
      </a:dk1>
      <a:lt1>
        <a:sysClr val="window" lastClr="FFFFFF"/>
      </a:lt1>
      <a:dk2>
        <a:srgbClr val="000000"/>
      </a:dk2>
      <a:lt2>
        <a:srgbClr val="8CBA6A"/>
      </a:lt2>
      <a:accent1>
        <a:srgbClr val="F37C38"/>
      </a:accent1>
      <a:accent2>
        <a:srgbClr val="276DA1"/>
      </a:accent2>
      <a:accent3>
        <a:srgbClr val="7DC466"/>
      </a:accent3>
      <a:accent4>
        <a:srgbClr val="FFCB05"/>
      </a:accent4>
      <a:accent5>
        <a:srgbClr val="677A8C"/>
      </a:accent5>
      <a:accent6>
        <a:srgbClr val="6AA2CC"/>
      </a:accent6>
      <a:hlink>
        <a:srgbClr val="7DC466"/>
      </a:hlink>
      <a:folHlink>
        <a:srgbClr val="C2A874"/>
      </a:folHlink>
    </a:clrScheme>
    <a:fontScheme name="Blue-Purple TT">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lnSpc>
            <a:spcPct val="90000"/>
          </a:lnSpc>
          <a:defRPr sz="1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4200</TotalTime>
  <Words>954</Words>
  <Application>Microsoft Office PowerPoint</Application>
  <PresentationFormat>A4 (210 x 297 mm)</PresentationFormat>
  <Paragraphs>297</Paragraphs>
  <Slides>29</Slides>
  <Notes>18</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4_MMS_Microsoft_Management_Summit_Breakout_16x9</vt:lpstr>
      <vt:lpstr>Diseño de un ambiente virtualizado para un ERP ( Enterprice Resource Planning ) </vt:lpstr>
      <vt:lpstr>¿Qué es un ERP?</vt:lpstr>
      <vt:lpstr>Diapositiva 3</vt:lpstr>
      <vt:lpstr>Arquitectura modular de un ERP</vt:lpstr>
      <vt:lpstr>¿Por qué implementar un ERP?</vt:lpstr>
      <vt:lpstr>Diapositiva 6</vt:lpstr>
      <vt:lpstr>Alternativas existentes en el mercado</vt:lpstr>
      <vt:lpstr>Diapositiva 8</vt:lpstr>
      <vt:lpstr>OpenERP Ecuador</vt:lpstr>
      <vt:lpstr>Diapositiva 10</vt:lpstr>
      <vt:lpstr>Arquitectura OpenERP Cliente-Servidor</vt:lpstr>
      <vt:lpstr>¿Qué esVirtualización y por qué Virtualizar?</vt:lpstr>
      <vt:lpstr>Por qué Virtualizar?</vt:lpstr>
      <vt:lpstr>Plataforma de Virtualización</vt:lpstr>
      <vt:lpstr>Diapositiva 15</vt:lpstr>
      <vt:lpstr>Comparación de Precios</vt:lpstr>
      <vt:lpstr>Introducción a Hyper-V R2</vt:lpstr>
      <vt:lpstr>Windows Server 2008 R2 Hyper-V</vt:lpstr>
      <vt:lpstr>Requisitos de Hyper-V </vt:lpstr>
      <vt:lpstr>Arquitectura de Hyper-V</vt:lpstr>
      <vt:lpstr>Windows Server 2008 R2 Hyper-V vs. Microsoft Hyper-V Server 2008 R2</vt:lpstr>
      <vt:lpstr>Windows Server 2008 R2 Hyper-V vs. Microsoft Hyper-V Server 2008 R2</vt:lpstr>
      <vt:lpstr>Administración Remota</vt:lpstr>
      <vt:lpstr>Licenciamiento de Windows Server en entornos virtuales</vt:lpstr>
      <vt:lpstr>Indicadores de Rendimiento</vt:lpstr>
      <vt:lpstr>Indicadores de Rendimiento del CPU</vt:lpstr>
      <vt:lpstr>Indicadores de Rendimiento de la Memoria</vt:lpstr>
      <vt:lpstr>Indicadores de Rendimiento del Disco Duro</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Construye un Datacenter Dinámico de la Mano de Hyper-V y System Center Virtual Machine Manager  2008 r2 “Parte 1”</dc:title>
  <dc:creator>Pablo Campos</dc:creator>
  <cp:lastModifiedBy>Paul Granja</cp:lastModifiedBy>
  <cp:revision>78</cp:revision>
  <cp:lastPrinted>2010-07-28T20:37:49Z</cp:lastPrinted>
  <dcterms:created xsi:type="dcterms:W3CDTF">2009-03-23T22:49:48Z</dcterms:created>
  <dcterms:modified xsi:type="dcterms:W3CDTF">2012-04-27T13:05:33Z</dcterms:modified>
</cp:coreProperties>
</file>