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020292-4041-46A4-B1FC-FDEFCB93138E}" type="datetimeFigureOut">
              <a:rPr lang="es-ES" smtClean="0"/>
              <a:t>05/12/2011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565D78-80BE-43B8-A474-41D41CD4726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7252" y="3714752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ESCUELA SUPERIOR POLITÉCNICA DEL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LITORAL</a:t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b="0" dirty="0" smtClean="0">
                <a:latin typeface="Times New Roman" pitchFamily="18" charset="0"/>
                <a:cs typeface="Times New Roman" pitchFamily="18" charset="0"/>
              </a:rPr>
              <a:t>PROCESO DE DIRECCIÓN DE ARTE ENFOCADO AL CAMBIO DE IMAGEN DE ESPOLTV.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AUTORES:</a:t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aristóteles</a:t>
            </a:r>
            <a:r>
              <a:rPr lang="es-ES" sz="1800" b="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víctor</a:t>
            </a:r>
            <a:r>
              <a:rPr lang="es-ES" sz="1800" b="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pérez</a:t>
            </a:r>
            <a:r>
              <a:rPr lang="es-ES" sz="1800" b="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vásconez</a:t>
            </a:r>
            <a:r>
              <a:rPr lang="es-ES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jennyffer</a:t>
            </a:r>
            <a:r>
              <a:rPr lang="es-ES" sz="1800" b="0" cap="all" dirty="0" smtClean="0">
                <a:latin typeface="Times New Roman" pitchFamily="18" charset="0"/>
                <a:cs typeface="Times New Roman" pitchFamily="18" charset="0"/>
              </a:rPr>
              <a:t> katiuska </a:t>
            </a: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plúas</a:t>
            </a:r>
            <a:r>
              <a:rPr lang="es-ES" sz="1800" b="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ramírez</a:t>
            </a:r>
            <a:r>
              <a:rPr lang="es-ES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douglas</a:t>
            </a:r>
            <a:r>
              <a:rPr lang="es-ES" sz="1800" b="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leonardo</a:t>
            </a:r>
            <a:r>
              <a:rPr lang="es-ES" sz="1800" b="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b="0" cap="all" dirty="0" err="1" smtClean="0">
                <a:latin typeface="Times New Roman" pitchFamily="18" charset="0"/>
                <a:cs typeface="Times New Roman" pitchFamily="18" charset="0"/>
              </a:rPr>
              <a:t>ubilla</a:t>
            </a:r>
            <a:r>
              <a:rPr lang="es-ES" sz="1800" b="0" cap="all" dirty="0" smtClean="0">
                <a:latin typeface="Times New Roman" pitchFamily="18" charset="0"/>
                <a:cs typeface="Times New Roman" pitchFamily="18" charset="0"/>
              </a:rPr>
              <a:t> jurado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800" dirty="0" smtClean="0">
                <a:solidFill>
                  <a:schemeClr val="bg1"/>
                </a:solidFill>
              </a:rPr>
              <a:t/>
            </a:r>
            <a:br>
              <a:rPr lang="es-ES" sz="1800" dirty="0" smtClean="0">
                <a:solidFill>
                  <a:schemeClr val="bg1"/>
                </a:solidFill>
              </a:rPr>
            </a:b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800" dirty="0" smtClean="0">
                <a:latin typeface="Times New Roman" pitchFamily="18" charset="0"/>
                <a:cs typeface="Times New Roman" pitchFamily="18" charset="0"/>
              </a:rPr>
            </a:br>
            <a:endParaRPr lang="es-E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logo-espol-blanco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1928" t="9554" r="11928" b="13376"/>
          <a:stretch>
            <a:fillRect/>
          </a:stretch>
        </p:blipFill>
        <p:spPr bwMode="auto">
          <a:xfrm>
            <a:off x="3714744" y="500042"/>
            <a:ext cx="1356359" cy="1444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s-E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PRESUPUESTO DEL IN STORE MARKETING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9684" y="2085535"/>
            <a:ext cx="4264632" cy="268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MISIÓN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Contribuir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al rediseño de la imagen de ESPOL TV</a:t>
            </a:r>
            <a:r>
              <a:rPr lang="es-ES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 a través del aporte de ideas para su línea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gráfica.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VISIÓN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Poder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llegar a la mente de los televidentes mediante la proyección de un producto audiovisual que impacte y genere dinamismo de ESPOL TV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1500" b="1" dirty="0" smtClean="0">
                <a:latin typeface="Times New Roman" pitchFamily="18" charset="0"/>
                <a:cs typeface="Times New Roman" pitchFamily="18" charset="0"/>
              </a:rPr>
              <a:t>ESPOL </a:t>
            </a:r>
            <a:r>
              <a:rPr lang="es-ES" sz="1500" b="1" dirty="0" smtClean="0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es-ES" sz="1500" dirty="0" smtClean="0">
                <a:latin typeface="Times New Roman" pitchFamily="18" charset="0"/>
                <a:cs typeface="Times New Roman" pitchFamily="18" charset="0"/>
              </a:rPr>
              <a:t> es una cadena de televisión ecuatoriana con sede en la provincia de Santa Elena y es la televisora de la Escuela Superior Politécnica del Litoral. Utiliza el eslogan "El canal del sol</a:t>
            </a:r>
            <a:r>
              <a:rPr lang="es-ES" sz="15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algn="just">
              <a:buNone/>
            </a:pPr>
            <a:r>
              <a:rPr lang="es-ES" sz="15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ES" sz="1500" dirty="0" smtClean="0">
                <a:latin typeface="Times New Roman" pitchFamily="18" charset="0"/>
                <a:cs typeface="Times New Roman" pitchFamily="18" charset="0"/>
              </a:rPr>
              <a:t>encuentra en el Canal 41 en Santa Elena. Su comienzo de </a:t>
            </a:r>
            <a:r>
              <a:rPr lang="es-ES" sz="1500" dirty="0" smtClean="0">
                <a:latin typeface="Times New Roman" pitchFamily="18" charset="0"/>
                <a:cs typeface="Times New Roman" pitchFamily="18" charset="0"/>
              </a:rPr>
              <a:t>transmisión </a:t>
            </a:r>
            <a:r>
              <a:rPr lang="es-ES" sz="1500" dirty="0" smtClean="0">
                <a:latin typeface="Times New Roman" pitchFamily="18" charset="0"/>
                <a:cs typeface="Times New Roman" pitchFamily="18" charset="0"/>
              </a:rPr>
              <a:t>fue en noviembre de 1996</a:t>
            </a:r>
            <a:r>
              <a:rPr lang="es-ES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s-ES" sz="15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ES" sz="1500" dirty="0" smtClean="0">
                <a:latin typeface="Times New Roman" pitchFamily="18" charset="0"/>
                <a:cs typeface="Times New Roman" pitchFamily="18" charset="0"/>
              </a:rPr>
              <a:t>enfoque del proyecto es el rediseño de la línea gráfica de ESPOL TV con el fin de captar la atención de público televidente en la provincia de Santa Elena.</a:t>
            </a:r>
          </a:p>
          <a:p>
            <a:pPr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INTRODUCCIÓN</a:t>
            </a:r>
            <a:r>
              <a:rPr lang="es-E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s-E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OBJETIVOS</a:t>
            </a:r>
          </a:p>
          <a:p>
            <a:pPr algn="ctr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OBJETIVO 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GENERAL</a:t>
            </a: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Rediseñar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una línea gráfica para mostrar e informar al espectador una propuesta totalmente diferente, formal, seria y moderna para ESPOLTV, que el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espectador  la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reconozca y se identifique con ella. </a:t>
            </a:r>
          </a:p>
          <a:p>
            <a:pPr algn="just">
              <a:buNone/>
            </a:pPr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OBJETIVOS ESPECÍFICOS</a:t>
            </a: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Transmitir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notoriedad y prestigio en la línea gráfica.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Reflejar la auténtica importancia y dimensión ESPOLTV.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Conseguir una opinión pública favorable. 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Proporcionar una excelente información a través de la línea gráfica.</a:t>
            </a:r>
          </a:p>
          <a:p>
            <a:pPr>
              <a:buNone/>
            </a:pP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TARGET</a:t>
            </a:r>
            <a:endParaRPr lang="es-E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s-E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Nuestro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público objetivo son personas de un nivel social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medio y medio- bajo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residente en la provincia de Santa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Elena, que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estén constantemente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visitándola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o que simplemente gusten conocer o identificar al canal.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ORGANIGRAMA</a:t>
            </a:r>
            <a:endParaRPr lang="es-E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624991" y="1571612"/>
            <a:ext cx="6661785" cy="45139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PRESUPUESTO DE LA LÍNEA GRÁFICA</a:t>
            </a:r>
            <a:endParaRPr lang="es-E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42844" y="1357298"/>
            <a:ext cx="8870571" cy="4370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CRONOGRAMA</a:t>
            </a:r>
            <a:endParaRPr lang="es-E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936749" y="1433194"/>
            <a:ext cx="6219651" cy="471044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s-E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PRESUPUESTO DEL IN STORE MARKETING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3116"/>
            <a:ext cx="4197649" cy="264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266</Words>
  <Application>Microsoft Office PowerPoint</Application>
  <PresentationFormat>Presentación en pantalla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ESCUELA SUPERIOR POLITÉCNICA DEL LITORAL  TEMA: PROCESO DE DIRECCIÓN DE ARTE ENFOCADO AL CAMBIO DE IMAGEN DE ESPOLTV.   AUTORES: aristóteles víctor pérez vásconez jennyffer katiuska plúas ramírez douglas leonardo ubilla jurado   </vt:lpstr>
      <vt:lpstr>Diapositiva 2</vt:lpstr>
      <vt:lpstr>INTRODUCCIÓN </vt:lpstr>
      <vt:lpstr>Diapositiva 4</vt:lpstr>
      <vt:lpstr>Diapositiva 5</vt:lpstr>
      <vt:lpstr>ORGANIGRAMA</vt:lpstr>
      <vt:lpstr>PRESUPUESTO DE LA LÍNEA GRÁFICA</vt:lpstr>
      <vt:lpstr>CRONOGRAMA</vt:lpstr>
      <vt:lpstr>PRESUPUESTO DEL IN STORE MARKETING </vt:lpstr>
      <vt:lpstr>PRESUPUESTO DEL IN STORE MARKETING </vt:lpstr>
    </vt:vector>
  </TitlesOfParts>
  <Company>CSI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POLITÉCNICA DEL LITORAL  TEMA: PROCESO DE DIRECCIÓN DE ARTE ENFOCADO AL CAMBIO DE IMAGEN DE ESPOLTV.   AUTORES: aristóteles víctor pérez vásconez jennyffer katiuska plúas ramírez douglas leonardo ubilla jurado   </dc:title>
  <dc:creator>User</dc:creator>
  <cp:lastModifiedBy>User</cp:lastModifiedBy>
  <cp:revision>12</cp:revision>
  <dcterms:created xsi:type="dcterms:W3CDTF">2011-12-05T14:34:16Z</dcterms:created>
  <dcterms:modified xsi:type="dcterms:W3CDTF">2011-12-05T16:17:16Z</dcterms:modified>
</cp:coreProperties>
</file>