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B61D55-6AB5-4CC4-B36C-9D607CB28B6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4783-F73F-41AD-836E-61B9D619FEB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CE298-5190-4104-B63F-478FD748AF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BFF09EB-1426-419D-97D7-A0B1331C49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EC3DE-3107-47BD-9522-825806FFFB5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0F295-D4AA-42A9-AA7D-BB6726E9D07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9B8FD-21C8-43C4-B113-A64D2388818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9CEEC-39AD-4A2F-BF6E-92F66E70C07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0FBFE-F627-42A0-9B37-FF708380E4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BF9DA-8C06-4407-A655-E13E4F48B3E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DAB4F-7A9D-4F91-942F-16B401C7096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25BB5-2857-4238-8CD6-1A94C8F3A5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F7072E38-EC4A-4AB7-9A26-6712D78E9B88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>
                <a:solidFill>
                  <a:srgbClr val="B5FBF1"/>
                </a:solidFill>
                <a:latin typeface="Lucida Sans Unicode" pitchFamily="34" charset="0"/>
              </a:rPr>
              <a:t>ATRACTIVIDAD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457200" y="1981200"/>
            <a:ext cx="8229600" cy="4114800"/>
            <a:chOff x="288" y="1248"/>
            <a:chExt cx="5184" cy="2592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176" y="3183"/>
              <a:ext cx="1296" cy="65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3.20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2881" y="3183"/>
              <a:ext cx="1295" cy="65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</a:pPr>
              <a:endParaRPr lang="es-E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1972" y="3183"/>
              <a:ext cx="909" cy="65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1.00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88" y="3183"/>
              <a:ext cx="1684" cy="65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RESULTADOS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4176" y="2642"/>
              <a:ext cx="1296" cy="541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0.90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1" y="2642"/>
              <a:ext cx="1295" cy="541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3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972" y="2642"/>
              <a:ext cx="909" cy="541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0.30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288" y="2642"/>
              <a:ext cx="1684" cy="541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MANEJO CICLO DE VIDA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4176" y="2293"/>
              <a:ext cx="1296" cy="34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0.60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2881" y="2293"/>
              <a:ext cx="1295" cy="34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3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1972" y="2293"/>
              <a:ext cx="909" cy="34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0.20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288" y="2293"/>
              <a:ext cx="1684" cy="34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MANEJO DE CLIENTES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4176" y="1945"/>
              <a:ext cx="1296" cy="348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0.80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2881" y="1945"/>
              <a:ext cx="1295" cy="348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4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1972" y="1945"/>
              <a:ext cx="909" cy="348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0.20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288" y="1945"/>
              <a:ext cx="1684" cy="348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ACCESIBILIDAD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4176" y="1596"/>
              <a:ext cx="1296" cy="34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0.90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2881" y="1596"/>
              <a:ext cx="1295" cy="34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3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1972" y="1596"/>
              <a:ext cx="909" cy="34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0.30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288" y="1596"/>
              <a:ext cx="1684" cy="34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CRECIMIENTO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4176" y="1248"/>
              <a:ext cx="1296" cy="348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VALOR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2881" y="1248"/>
              <a:ext cx="1295" cy="348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CALIFICACION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1972" y="1248"/>
              <a:ext cx="909" cy="348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PESO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288" y="1248"/>
              <a:ext cx="1684" cy="348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FACTORES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288" y="1248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288" y="3840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>
              <a:off x="288" y="1248"/>
              <a:ext cx="0" cy="259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>
              <a:off x="5472" y="1248"/>
              <a:ext cx="0" cy="259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288" y="1596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1972" y="1248"/>
              <a:ext cx="0" cy="259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2881" y="1248"/>
              <a:ext cx="0" cy="259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>
              <a:off x="4176" y="1248"/>
              <a:ext cx="0" cy="259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>
              <a:off x="288" y="1945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>
              <a:off x="288" y="2293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>
              <a:off x="288" y="2642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>
              <a:off x="288" y="3183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>
                <a:solidFill>
                  <a:srgbClr val="B5FBF1"/>
                </a:solidFill>
                <a:latin typeface="Lucida Sans Unicode" pitchFamily="34" charset="0"/>
              </a:rPr>
              <a:t>COMPETITIVIDAD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57200" y="1981200"/>
            <a:ext cx="8229600" cy="4114800"/>
            <a:chOff x="288" y="1248"/>
            <a:chExt cx="5184" cy="2592"/>
          </a:xfrm>
        </p:grpSpPr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4176" y="3131"/>
              <a:ext cx="1296" cy="70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3.60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2881" y="3131"/>
              <a:ext cx="1295" cy="70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</a:pPr>
              <a:endParaRPr lang="es-E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1972" y="3131"/>
              <a:ext cx="909" cy="70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1.00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88" y="3131"/>
              <a:ext cx="1684" cy="709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RESULTADOS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4176" y="2754"/>
              <a:ext cx="1296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1.40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2881" y="2754"/>
              <a:ext cx="1295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4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972" y="2754"/>
              <a:ext cx="909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0.35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288" y="2754"/>
              <a:ext cx="1684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CALIDAD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4176" y="2378"/>
              <a:ext cx="1296" cy="376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1.20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2881" y="2378"/>
              <a:ext cx="1295" cy="376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4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1972" y="2378"/>
              <a:ext cx="909" cy="376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0.30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88" y="2378"/>
              <a:ext cx="1684" cy="376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DISTRIBUCION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4176" y="2001"/>
              <a:ext cx="1296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0.40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2881" y="2001"/>
              <a:ext cx="1295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2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1972" y="2001"/>
              <a:ext cx="909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0.20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288" y="2001"/>
              <a:ext cx="1684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PRECIO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4176" y="1625"/>
              <a:ext cx="1296" cy="376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0.60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2881" y="1625"/>
              <a:ext cx="1295" cy="376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4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1972" y="1625"/>
              <a:ext cx="909" cy="376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0.15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288" y="1625"/>
              <a:ext cx="1684" cy="376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es-EC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TECNOLOGIAS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4176" y="1248"/>
              <a:ext cx="1296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VALOR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2881" y="1248"/>
              <a:ext cx="1295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CALIFICACION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1972" y="1248"/>
              <a:ext cx="909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PESO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/>
          </p:nvSpPr>
          <p:spPr bwMode="auto">
            <a:xfrm>
              <a:off x="288" y="1248"/>
              <a:ext cx="1684" cy="377"/>
            </a:xfrm>
            <a:prstGeom prst="rect">
              <a:avLst/>
            </a:prstGeom>
            <a:noFill/>
            <a:ln w="14351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/>
              <a:r>
                <a:rPr lang="es-EC" b="1">
                  <a:latin typeface="Lucida Sans Unicode" pitchFamily="34" charset="0"/>
                  <a:ea typeface="Times New Roman" pitchFamily="18" charset="0"/>
                  <a:cs typeface="Lucida Sans Unicode" pitchFamily="34" charset="0"/>
                </a:rPr>
                <a:t>FACTORES</a:t>
              </a:r>
              <a:endParaRPr lang="es-EC">
                <a:latin typeface="Arial" charset="0"/>
                <a:ea typeface="Times New Roman" pitchFamily="18" charset="0"/>
                <a:cs typeface="Lucida Sans Unicode" pitchFamily="34" charset="0"/>
              </a:endParaRPr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288" y="1248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>
              <a:off x="288" y="3840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288" y="1248"/>
              <a:ext cx="0" cy="259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>
              <a:off x="5472" y="1248"/>
              <a:ext cx="0" cy="259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288" y="1625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>
              <a:off x="1972" y="1248"/>
              <a:ext cx="0" cy="259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30" name="Line 34"/>
            <p:cNvSpPr>
              <a:spLocks noChangeShapeType="1"/>
            </p:cNvSpPr>
            <p:nvPr/>
          </p:nvSpPr>
          <p:spPr bwMode="auto">
            <a:xfrm>
              <a:off x="2881" y="1248"/>
              <a:ext cx="0" cy="259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>
              <a:off x="4176" y="1248"/>
              <a:ext cx="0" cy="259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>
              <a:off x="288" y="2001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33" name="Line 37"/>
            <p:cNvSpPr>
              <a:spLocks noChangeShapeType="1"/>
            </p:cNvSpPr>
            <p:nvPr/>
          </p:nvSpPr>
          <p:spPr bwMode="auto">
            <a:xfrm>
              <a:off x="288" y="2378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288" y="2754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35" name="Line 39"/>
            <p:cNvSpPr>
              <a:spLocks noChangeShapeType="1"/>
            </p:cNvSpPr>
            <p:nvPr/>
          </p:nvSpPr>
          <p:spPr bwMode="auto">
            <a:xfrm>
              <a:off x="288" y="3131"/>
              <a:ext cx="5184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0</TotalTime>
  <Words>53</Words>
  <Application>Microsoft Office PowerPoint</Application>
  <PresentationFormat>Presentación en pantalla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Tahoma</vt:lpstr>
      <vt:lpstr>Wingdings</vt:lpstr>
      <vt:lpstr>Lucida Sans Unicode</vt:lpstr>
      <vt:lpstr>Times New Roman</vt:lpstr>
      <vt:lpstr>Textura</vt:lpstr>
      <vt:lpstr>ATRACTIVIDAD</vt:lpstr>
      <vt:lpstr>COMPETITIVIDAD</vt:lpstr>
    </vt:vector>
  </TitlesOfParts>
  <Company>Dark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ATRACTIVIDAD</dc:title>
  <dc:creator>casa</dc:creator>
  <cp:lastModifiedBy>Administrador</cp:lastModifiedBy>
  <cp:revision>1</cp:revision>
  <dcterms:created xsi:type="dcterms:W3CDTF">2007-02-01T20:20:48Z</dcterms:created>
  <dcterms:modified xsi:type="dcterms:W3CDTF">2009-12-11T17:22:41Z</dcterms:modified>
</cp:coreProperties>
</file>