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0593" autoAdjust="0"/>
    <p:restoredTop sz="90929"/>
  </p:normalViewPr>
  <p:slideViewPr>
    <p:cSldViewPr>
      <p:cViewPr varScale="1">
        <p:scale>
          <a:sx n="62" d="100"/>
          <a:sy n="62" d="100"/>
        </p:scale>
        <p:origin x="-9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2061197A-93BC-413F-94A4-EFA670BA4F9F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10248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10249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10250" name="Picture 10" descr="P:\!Themes\Expedition\EXPHORS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78EDB-6EDE-4A35-B030-74000E3C5C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D6FE9-5612-4057-8086-3F3D5BDFB5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805C-2A0D-4455-AF7E-05E375983F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754BD-5060-491D-853B-F5772F5F61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7495F-5AE0-401D-BB14-E890E3C735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BA568-CC9D-4BB8-B8C1-E233E80CCB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9F0AD-076C-41F3-A650-DAAE67BDA4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C7213-19CE-438C-B190-A67B3F72FB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B52C-6849-4724-8F8B-016A39C6A4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1D9D6-3BD5-483F-850E-0244898595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My Documents\bits\Expbanna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52B7CD23-E694-44C0-9679-33D6720255F2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9223" name="Picture 7" descr="P:\!Themes\Expedition\EXPHORSA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09800"/>
            <a:ext cx="7772400" cy="1143000"/>
          </a:xfrm>
        </p:spPr>
        <p:txBody>
          <a:bodyPr/>
          <a:lstStyle/>
          <a:p>
            <a:r>
              <a:rPr lang="es-EC" b="1" i="1">
                <a:latin typeface="Bookman Old Style" pitchFamily="18" charset="0"/>
              </a:rPr>
              <a:t>Nueva Propaganda</a:t>
            </a:r>
            <a:endParaRPr lang="es-ES" b="1" i="1">
              <a:latin typeface="Bookman Old Style" pitchFamily="18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Alex\Escritorio\Alex\Machal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696200" cy="5105400"/>
          </a:xfrm>
          <a:prstGeom prst="rect">
            <a:avLst/>
          </a:prstGeom>
          <a:noFill/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905000" y="4953000"/>
            <a:ext cx="57816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Matriz Machala - El Oro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981200" y="5638800"/>
            <a:ext cx="5486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TRADICION</a:t>
            </a:r>
          </a:p>
        </p:txBody>
      </p:sp>
    </p:spTree>
  </p:cSld>
  <p:clrMapOvr>
    <a:masterClrMapping/>
  </p:clrMapOvr>
  <p:transition advTm="6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lex\Escritorio\Alex\Loj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6553200" cy="4953000"/>
          </a:xfrm>
          <a:prstGeom prst="rect">
            <a:avLst/>
          </a:prstGeom>
          <a:noFill/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209800" y="4724400"/>
            <a:ext cx="47720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Agencia Loja - Loja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905000" y="5410200"/>
            <a:ext cx="5257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SOLVENCIA</a:t>
            </a:r>
          </a:p>
        </p:txBody>
      </p:sp>
    </p:spTree>
  </p:cSld>
  <p:clrMapOvr>
    <a:masterClrMapping/>
  </p:clrMapOvr>
  <p:transition advTm="4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lex\Escritorio\Alex\quit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81000"/>
            <a:ext cx="5867400" cy="4646613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362200" y="4648200"/>
            <a:ext cx="47720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Agencia Quito - Pichincha</a:t>
            </a: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05000" y="5410200"/>
            <a:ext cx="5257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EFICIENCIA</a:t>
            </a:r>
          </a:p>
        </p:txBody>
      </p:sp>
    </p:spTree>
  </p:cSld>
  <p:clrMapOvr>
    <a:masterClrMapping/>
  </p:clrMapOvr>
  <p:transition advTm="3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lex\Escritorio\Alex\los rio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"/>
            <a:ext cx="5257800" cy="4648200"/>
          </a:xfrm>
          <a:prstGeom prst="rect">
            <a:avLst/>
          </a:prstGeom>
          <a:noFill/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905000" y="5410200"/>
            <a:ext cx="5257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CONFIANZA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133600" y="4572000"/>
            <a:ext cx="47720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Agencia Quevedo - Los Rios</a:t>
            </a:r>
          </a:p>
        </p:txBody>
      </p:sp>
    </p:spTree>
  </p:cSld>
  <p:clrMapOvr>
    <a:masterClrMapping/>
  </p:clrMapOvr>
  <p:transition advTm="3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lex\Escritorio\Alex\Gguayaqui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81000"/>
            <a:ext cx="5715000" cy="4953000"/>
          </a:xfrm>
          <a:prstGeom prst="rect">
            <a:avLst/>
          </a:prstGeom>
          <a:noFill/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905000" y="4876800"/>
            <a:ext cx="5486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 Black"/>
              </a:rPr>
              <a:t>Matriz Principal Guayaquil - Guayas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905000" y="5410200"/>
            <a:ext cx="5257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TRABAJO</a:t>
            </a:r>
          </a:p>
        </p:txBody>
      </p:sp>
    </p:spTree>
  </p:cSld>
  <p:clrMapOvr>
    <a:masterClrMapping/>
  </p:clrMapOvr>
  <p:transition advTm="3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71663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3" y="2133600"/>
            <a:ext cx="8491537" cy="2366963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dición">
  <a:themeElements>
    <a:clrScheme name="Expedició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ció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ció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ció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ció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ció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presentaciones\Expedición.pot</Template>
  <TotalTime>55</TotalTime>
  <Words>30</Words>
  <Application>Microsoft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Times New Roman</vt:lpstr>
      <vt:lpstr>Arial Black</vt:lpstr>
      <vt:lpstr>Arial</vt:lpstr>
      <vt:lpstr>Wingdings</vt:lpstr>
      <vt:lpstr>Bookman Old Style</vt:lpstr>
      <vt:lpstr>Expedición</vt:lpstr>
      <vt:lpstr>Nueva Propaganda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Alex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Propaganda</dc:title>
  <dc:creator>Alex</dc:creator>
  <cp:lastModifiedBy>Administrador</cp:lastModifiedBy>
  <cp:revision>2</cp:revision>
  <dcterms:created xsi:type="dcterms:W3CDTF">2005-07-22T03:46:00Z</dcterms:created>
  <dcterms:modified xsi:type="dcterms:W3CDTF">2009-12-14T18:55:28Z</dcterms:modified>
</cp:coreProperties>
</file>