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theme/themeOverride20.xml" ContentType="application/vnd.openxmlformats-officedocument.themeOverride+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embeddings/oleObject1.bin" ContentType="application/vnd.openxmlformats-officedocument.oleObject"/>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xls" ContentType="application/vnd.ms-exce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theme/themeOverride19.xml" ContentType="application/vnd.openxmlformats-officedocument.themeOverr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embeddings/oleObject2.bin" ContentType="application/vnd.openxmlformats-officedocument.oleObject"/>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theme/themeOverride16.xml" ContentType="application/vnd.openxmlformats-officedocument.themeOverr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heme/themeOverride13.xml" ContentType="application/vnd.openxmlformats-officedocument.themeOverrid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theme/themeOverride10.xml" ContentType="application/vnd.openxmlformats-officedocument.themeOverride+xml"/>
  <Override PartName="/ppt/notesSlides/notesSlide5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61" r:id="rId2"/>
    <p:sldMasterId id="2147483763" r:id="rId3"/>
    <p:sldMasterId id="2147483767" r:id="rId4"/>
    <p:sldMasterId id="2147483775" r:id="rId5"/>
    <p:sldMasterId id="2147483777" r:id="rId6"/>
    <p:sldMasterId id="2147483779" r:id="rId7"/>
    <p:sldMasterId id="2147483781" r:id="rId8"/>
  </p:sldMasterIdLst>
  <p:notesMasterIdLst>
    <p:notesMasterId r:id="rId80"/>
  </p:notesMasterIdLst>
  <p:handoutMasterIdLst>
    <p:handoutMasterId r:id="rId81"/>
  </p:handoutMasterIdLst>
  <p:sldIdLst>
    <p:sldId id="256" r:id="rId9"/>
    <p:sldId id="259" r:id="rId10"/>
    <p:sldId id="257" r:id="rId11"/>
    <p:sldId id="260" r:id="rId12"/>
    <p:sldId id="263" r:id="rId13"/>
    <p:sldId id="262" r:id="rId14"/>
    <p:sldId id="268" r:id="rId15"/>
    <p:sldId id="264" r:id="rId16"/>
    <p:sldId id="265" r:id="rId17"/>
    <p:sldId id="266" r:id="rId18"/>
    <p:sldId id="267" r:id="rId19"/>
    <p:sldId id="261" r:id="rId20"/>
    <p:sldId id="269" r:id="rId21"/>
    <p:sldId id="270" r:id="rId22"/>
    <p:sldId id="271" r:id="rId23"/>
    <p:sldId id="272" r:id="rId24"/>
    <p:sldId id="277" r:id="rId25"/>
    <p:sldId id="273" r:id="rId26"/>
    <p:sldId id="274" r:id="rId27"/>
    <p:sldId id="275" r:id="rId28"/>
    <p:sldId id="278" r:id="rId29"/>
    <p:sldId id="279" r:id="rId30"/>
    <p:sldId id="280" r:id="rId31"/>
    <p:sldId id="282" r:id="rId32"/>
    <p:sldId id="329" r:id="rId33"/>
    <p:sldId id="283" r:id="rId34"/>
    <p:sldId id="286" r:id="rId35"/>
    <p:sldId id="287" r:id="rId36"/>
    <p:sldId id="288" r:id="rId37"/>
    <p:sldId id="289" r:id="rId38"/>
    <p:sldId id="290" r:id="rId39"/>
    <p:sldId id="291" r:id="rId40"/>
    <p:sldId id="333" r:id="rId41"/>
    <p:sldId id="292" r:id="rId42"/>
    <p:sldId id="293" r:id="rId43"/>
    <p:sldId id="294" r:id="rId44"/>
    <p:sldId id="295" r:id="rId45"/>
    <p:sldId id="297" r:id="rId46"/>
    <p:sldId id="298" r:id="rId47"/>
    <p:sldId id="299" r:id="rId48"/>
    <p:sldId id="300" r:id="rId49"/>
    <p:sldId id="331" r:id="rId50"/>
    <p:sldId id="334" r:id="rId51"/>
    <p:sldId id="302" r:id="rId52"/>
    <p:sldId id="304" r:id="rId53"/>
    <p:sldId id="296"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8" r:id="rId75"/>
    <p:sldId id="335" r:id="rId76"/>
    <p:sldId id="325" r:id="rId77"/>
    <p:sldId id="326" r:id="rId78"/>
    <p:sldId id="327" r:id="rId79"/>
  </p:sldIdLst>
  <p:sldSz cx="9144000" cy="6858000" type="screen4x3"/>
  <p:notesSz cx="6858000" cy="9144000"/>
  <p:defaultTextStyle>
    <a:defPPr>
      <a:defRPr lang="es-EC"/>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0" clrIdx="0"/>
  <p:cmAuthor id="1" name="FABIÁN PEÑAFIEL TORRE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05800"/>
    <a:srgbClr val="663300"/>
    <a:srgbClr val="E5E5FF"/>
    <a:srgbClr val="BBBBFF"/>
    <a:srgbClr val="E6D7ED"/>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660" autoAdjust="0"/>
    <p:restoredTop sz="95755" autoAdjust="0"/>
  </p:normalViewPr>
  <p:slideViewPr>
    <p:cSldViewPr>
      <p:cViewPr>
        <p:scale>
          <a:sx n="50" d="100"/>
          <a:sy n="50" d="100"/>
        </p:scale>
        <p:origin x="-7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microsoft.com/office/2006/relationships/legacyDocTextInfo" Target="legacyDocTextInfo.bin"/><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commentAuthors" Target="commentAuthors.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s-EC"/>
          </a:p>
        </p:txBody>
      </p:sp>
      <p:sp>
        <p:nvSpPr>
          <p:cNvPr id="3799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s-EC"/>
          </a:p>
        </p:txBody>
      </p:sp>
      <p:sp>
        <p:nvSpPr>
          <p:cNvPr id="3799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s-EC"/>
          </a:p>
        </p:txBody>
      </p:sp>
      <p:sp>
        <p:nvSpPr>
          <p:cNvPr id="3799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3E76B5F-A690-4196-9B66-618AB92EB841}" type="slidenum">
              <a:rPr lang="es-EC"/>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s-EC"/>
          </a:p>
        </p:txBody>
      </p:sp>
      <p:sp>
        <p:nvSpPr>
          <p:cNvPr id="144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s-EC"/>
          </a:p>
        </p:txBody>
      </p:sp>
      <p:sp>
        <p:nvSpPr>
          <p:cNvPr id="144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s-EC"/>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8BB8330-35F5-436D-8C1D-B4FC9F6F7330}" type="slidenum">
              <a:rPr lang="es-EC"/>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9DBAD-98DE-4A64-8471-4BD520A30D7B}" type="slidenum">
              <a:rPr lang="es-EC"/>
              <a:pPr/>
              <a:t>1</a:t>
            </a:fld>
            <a:endParaRPr lang="es-EC"/>
          </a:p>
        </p:txBody>
      </p:sp>
      <p:sp>
        <p:nvSpPr>
          <p:cNvPr id="380930" name="Rectangle 2"/>
          <p:cNvSpPr>
            <a:spLocks noRo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F10CB-7F86-49BA-85A3-6CFBEB31BC03}" type="slidenum">
              <a:rPr lang="es-EC"/>
              <a:pPr/>
              <a:t>10</a:t>
            </a:fld>
            <a:endParaRPr lang="es-EC"/>
          </a:p>
        </p:txBody>
      </p:sp>
      <p:sp>
        <p:nvSpPr>
          <p:cNvPr id="390146" name="Rectangle 2"/>
          <p:cNvSpPr>
            <a:spLocks noRo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AB0C5-9B3E-4D58-8219-1B8594D3DD27}" type="slidenum">
              <a:rPr lang="es-EC"/>
              <a:pPr/>
              <a:t>11</a:t>
            </a:fld>
            <a:endParaRPr lang="es-EC"/>
          </a:p>
        </p:txBody>
      </p:sp>
      <p:sp>
        <p:nvSpPr>
          <p:cNvPr id="391170" name="Rectangle 2"/>
          <p:cNvSpPr>
            <a:spLocks noRo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ADEC8-A5BC-4CA4-A9FA-402B55E42D73}" type="slidenum">
              <a:rPr lang="es-EC"/>
              <a:pPr/>
              <a:t>12</a:t>
            </a:fld>
            <a:endParaRPr lang="es-EC"/>
          </a:p>
        </p:txBody>
      </p:sp>
      <p:sp>
        <p:nvSpPr>
          <p:cNvPr id="392194" name="Rectangle 2"/>
          <p:cNvSpPr>
            <a:spLocks noRo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5C094-A472-467A-A0C0-245E8F95E41A}" type="slidenum">
              <a:rPr lang="es-EC"/>
              <a:pPr/>
              <a:t>13</a:t>
            </a:fld>
            <a:endParaRPr lang="es-EC"/>
          </a:p>
        </p:txBody>
      </p:sp>
      <p:sp>
        <p:nvSpPr>
          <p:cNvPr id="393218" name="Rectangle 2"/>
          <p:cNvSpPr>
            <a:spLocks noRo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079B1-A7DB-4880-A71B-8F7EEE975778}" type="slidenum">
              <a:rPr lang="es-EC"/>
              <a:pPr/>
              <a:t>14</a:t>
            </a:fld>
            <a:endParaRPr lang="es-EC"/>
          </a:p>
        </p:txBody>
      </p:sp>
      <p:sp>
        <p:nvSpPr>
          <p:cNvPr id="394242" name="Rectangle 2"/>
          <p:cNvSpPr>
            <a:spLocks noRo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16645-E357-4ABE-8A8C-27E870963B8D}" type="slidenum">
              <a:rPr lang="es-EC"/>
              <a:pPr/>
              <a:t>15</a:t>
            </a:fld>
            <a:endParaRPr lang="es-EC"/>
          </a:p>
        </p:txBody>
      </p:sp>
      <p:sp>
        <p:nvSpPr>
          <p:cNvPr id="395266" name="Rectangle 2"/>
          <p:cNvSpPr>
            <a:spLocks noRo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E339B-F1F5-4DE8-A027-B0655314D67B}" type="slidenum">
              <a:rPr lang="es-EC"/>
              <a:pPr/>
              <a:t>16</a:t>
            </a:fld>
            <a:endParaRPr lang="es-EC"/>
          </a:p>
        </p:txBody>
      </p:sp>
      <p:sp>
        <p:nvSpPr>
          <p:cNvPr id="396290" name="Rectangle 2"/>
          <p:cNvSpPr>
            <a:spLocks noRo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EE65E-432D-4A9F-9970-4CA590866DF6}" type="slidenum">
              <a:rPr lang="es-EC"/>
              <a:pPr/>
              <a:t>17</a:t>
            </a:fld>
            <a:endParaRPr lang="es-EC"/>
          </a:p>
        </p:txBody>
      </p:sp>
      <p:sp>
        <p:nvSpPr>
          <p:cNvPr id="397314" name="Rectangle 2"/>
          <p:cNvSpPr>
            <a:spLocks noRo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EAF49-C613-443A-BD62-E524A8B99430}" type="slidenum">
              <a:rPr lang="es-EC"/>
              <a:pPr/>
              <a:t>18</a:t>
            </a:fld>
            <a:endParaRPr lang="es-EC"/>
          </a:p>
        </p:txBody>
      </p:sp>
      <p:sp>
        <p:nvSpPr>
          <p:cNvPr id="398338" name="Rectangle 2"/>
          <p:cNvSpPr>
            <a:spLocks noRo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55AD4-CB83-4950-987C-47B2B48A5FF5}" type="slidenum">
              <a:rPr lang="es-EC"/>
              <a:pPr/>
              <a:t>19</a:t>
            </a:fld>
            <a:endParaRPr lang="es-EC"/>
          </a:p>
        </p:txBody>
      </p:sp>
      <p:sp>
        <p:nvSpPr>
          <p:cNvPr id="399362" name="Rectangle 2"/>
          <p:cNvSpPr>
            <a:spLocks noRo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3A20F-3134-46BE-86AC-FE197D319431}" type="slidenum">
              <a:rPr lang="es-EC"/>
              <a:pPr/>
              <a:t>2</a:t>
            </a:fld>
            <a:endParaRPr lang="es-EC"/>
          </a:p>
        </p:txBody>
      </p:sp>
      <p:sp>
        <p:nvSpPr>
          <p:cNvPr id="381954" name="Rectangle 2"/>
          <p:cNvSpPr>
            <a:spLocks noRo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8261-D33F-4058-ADC4-7AE56C5CBCD6}" type="slidenum">
              <a:rPr lang="es-EC"/>
              <a:pPr/>
              <a:t>20</a:t>
            </a:fld>
            <a:endParaRPr lang="es-EC"/>
          </a:p>
        </p:txBody>
      </p:sp>
      <p:sp>
        <p:nvSpPr>
          <p:cNvPr id="400386" name="Rectangle 2"/>
          <p:cNvSpPr>
            <a:spLocks noRo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87045-9657-4F0A-AC25-52437BBF0BE8}" type="slidenum">
              <a:rPr lang="es-EC"/>
              <a:pPr/>
              <a:t>21</a:t>
            </a:fld>
            <a:endParaRPr lang="es-EC"/>
          </a:p>
        </p:txBody>
      </p:sp>
      <p:sp>
        <p:nvSpPr>
          <p:cNvPr id="401410" name="Rectangle 2"/>
          <p:cNvSpPr>
            <a:spLocks noRo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89731-089B-4F5D-8B81-8DA26BB54E82}" type="slidenum">
              <a:rPr lang="es-EC"/>
              <a:pPr/>
              <a:t>22</a:t>
            </a:fld>
            <a:endParaRPr lang="es-EC"/>
          </a:p>
        </p:txBody>
      </p:sp>
      <p:sp>
        <p:nvSpPr>
          <p:cNvPr id="402434" name="Rectangle 2"/>
          <p:cNvSpPr>
            <a:spLocks noRo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5AD63-9FBC-402F-B784-7D895D2D81B1}" type="slidenum">
              <a:rPr lang="es-EC"/>
              <a:pPr/>
              <a:t>23</a:t>
            </a:fld>
            <a:endParaRPr lang="es-EC"/>
          </a:p>
        </p:txBody>
      </p:sp>
      <p:sp>
        <p:nvSpPr>
          <p:cNvPr id="403458" name="Rectangle 2"/>
          <p:cNvSpPr>
            <a:spLocks noRo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193B9-FD73-4173-8D36-520E25407AFF}" type="slidenum">
              <a:rPr lang="es-EC"/>
              <a:pPr/>
              <a:t>24</a:t>
            </a:fld>
            <a:endParaRPr lang="es-EC"/>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3763E-A2A2-48EC-81D2-97F76108BA44}" type="slidenum">
              <a:rPr lang="es-EC"/>
              <a:pPr/>
              <a:t>25</a:t>
            </a:fld>
            <a:endParaRPr lang="es-EC"/>
          </a:p>
        </p:txBody>
      </p:sp>
      <p:sp>
        <p:nvSpPr>
          <p:cNvPr id="504834" name="Rectangle 2"/>
          <p:cNvSpPr>
            <a:spLocks noRo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006A1-B2AF-4E41-ACA7-8D78A187B2E2}" type="slidenum">
              <a:rPr lang="es-EC"/>
              <a:pPr/>
              <a:t>26</a:t>
            </a:fld>
            <a:endParaRPr lang="es-EC"/>
          </a:p>
        </p:txBody>
      </p:sp>
      <p:sp>
        <p:nvSpPr>
          <p:cNvPr id="405506" name="Rectangle 2"/>
          <p:cNvSpPr>
            <a:spLocks noRo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96DBF-8163-44A3-BA47-3B165D3135DB}" type="slidenum">
              <a:rPr lang="es-EC"/>
              <a:pPr/>
              <a:t>27</a:t>
            </a:fld>
            <a:endParaRPr lang="es-EC"/>
          </a:p>
        </p:txBody>
      </p:sp>
      <p:sp>
        <p:nvSpPr>
          <p:cNvPr id="406530" name="Rectangle 2"/>
          <p:cNvSpPr>
            <a:spLocks noRo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CA9CB-46EF-4E85-924E-2B7091BE2FF4}" type="slidenum">
              <a:rPr lang="es-EC"/>
              <a:pPr/>
              <a:t>28</a:t>
            </a:fld>
            <a:endParaRPr lang="es-EC"/>
          </a:p>
        </p:txBody>
      </p:sp>
      <p:sp>
        <p:nvSpPr>
          <p:cNvPr id="407554" name="Rectangle 2"/>
          <p:cNvSpPr>
            <a:spLocks noRo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4BED3-676E-479D-A931-A30EB3FAB24F}" type="slidenum">
              <a:rPr lang="es-EC"/>
              <a:pPr/>
              <a:t>29</a:t>
            </a:fld>
            <a:endParaRPr lang="es-EC"/>
          </a:p>
        </p:txBody>
      </p:sp>
      <p:sp>
        <p:nvSpPr>
          <p:cNvPr id="408578" name="Rectangle 2"/>
          <p:cNvSpPr>
            <a:spLocks noRo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558E1-5EAE-49CC-866B-363AD6DC8E56}" type="slidenum">
              <a:rPr lang="es-EC"/>
              <a:pPr/>
              <a:t>3</a:t>
            </a:fld>
            <a:endParaRPr lang="es-EC"/>
          </a:p>
        </p:txBody>
      </p:sp>
      <p:sp>
        <p:nvSpPr>
          <p:cNvPr id="382978" name="Rectangle 2"/>
          <p:cNvSpPr>
            <a:spLocks noRo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FA706-8B6B-4769-BC5E-A8323D142A1B}" type="slidenum">
              <a:rPr lang="es-EC"/>
              <a:pPr/>
              <a:t>30</a:t>
            </a:fld>
            <a:endParaRPr lang="es-EC"/>
          </a:p>
        </p:txBody>
      </p:sp>
      <p:sp>
        <p:nvSpPr>
          <p:cNvPr id="409602" name="Rectangle 2"/>
          <p:cNvSpPr>
            <a:spLocks noRo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EB4F7-A4C2-4B9E-A346-49F6F23D8FE0}" type="slidenum">
              <a:rPr lang="es-EC"/>
              <a:pPr/>
              <a:t>31</a:t>
            </a:fld>
            <a:endParaRPr lang="es-EC"/>
          </a:p>
        </p:txBody>
      </p:sp>
      <p:sp>
        <p:nvSpPr>
          <p:cNvPr id="410626" name="Rectangle 2"/>
          <p:cNvSpPr>
            <a:spLocks noRo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1C7BC-890F-4E6E-A57B-602D8FF95633}" type="slidenum">
              <a:rPr lang="es-EC"/>
              <a:pPr/>
              <a:t>32</a:t>
            </a:fld>
            <a:endParaRPr lang="es-EC"/>
          </a:p>
        </p:txBody>
      </p:sp>
      <p:sp>
        <p:nvSpPr>
          <p:cNvPr id="411650" name="Rectangle 2"/>
          <p:cNvSpPr>
            <a:spLocks noRo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3DD2B-7A21-4523-A17A-3F37D98FAC49}" type="slidenum">
              <a:rPr lang="es-EC"/>
              <a:pPr/>
              <a:t>33</a:t>
            </a:fld>
            <a:endParaRPr lang="es-EC"/>
          </a:p>
        </p:txBody>
      </p:sp>
      <p:sp>
        <p:nvSpPr>
          <p:cNvPr id="505858" name="Rectangle 2"/>
          <p:cNvSpPr>
            <a:spLocks noRo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9C0D6-A04E-4659-A022-57ECA403CAC1}" type="slidenum">
              <a:rPr lang="es-EC"/>
              <a:pPr/>
              <a:t>34</a:t>
            </a:fld>
            <a:endParaRPr lang="es-EC"/>
          </a:p>
        </p:txBody>
      </p:sp>
      <p:sp>
        <p:nvSpPr>
          <p:cNvPr id="412674" name="Rectangle 2"/>
          <p:cNvSpPr>
            <a:spLocks noRo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31CF2-D8A7-4C88-8E5A-3421F642B656}" type="slidenum">
              <a:rPr lang="es-EC"/>
              <a:pPr/>
              <a:t>35</a:t>
            </a:fld>
            <a:endParaRPr lang="es-EC"/>
          </a:p>
        </p:txBody>
      </p:sp>
      <p:sp>
        <p:nvSpPr>
          <p:cNvPr id="413698" name="Rectangle 2"/>
          <p:cNvSpPr>
            <a:spLocks noRo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D26D5-2F2E-4D82-A074-2BBD60A0B0C9}" type="slidenum">
              <a:rPr lang="es-EC"/>
              <a:pPr/>
              <a:t>36</a:t>
            </a:fld>
            <a:endParaRPr lang="es-EC"/>
          </a:p>
        </p:txBody>
      </p:sp>
      <p:sp>
        <p:nvSpPr>
          <p:cNvPr id="414722" name="Rectangle 2"/>
          <p:cNvSpPr>
            <a:spLocks noRo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F4E20-2FB5-48E3-A24B-FEBE2968015D}" type="slidenum">
              <a:rPr lang="es-EC"/>
              <a:pPr/>
              <a:t>37</a:t>
            </a:fld>
            <a:endParaRPr lang="es-EC"/>
          </a:p>
        </p:txBody>
      </p:sp>
      <p:sp>
        <p:nvSpPr>
          <p:cNvPr id="415746" name="Rectangle 2"/>
          <p:cNvSpPr>
            <a:spLocks noRo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A0536-ADA3-4EA2-91B3-05FDCFB83AE7}" type="slidenum">
              <a:rPr lang="es-EC"/>
              <a:pPr/>
              <a:t>38</a:t>
            </a:fld>
            <a:endParaRPr lang="es-EC"/>
          </a:p>
        </p:txBody>
      </p:sp>
      <p:sp>
        <p:nvSpPr>
          <p:cNvPr id="416770" name="Rectangle 2"/>
          <p:cNvSpPr>
            <a:spLocks noRo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86AEC-3AE0-4632-BE56-D17E8A6BE085}" type="slidenum">
              <a:rPr lang="es-EC"/>
              <a:pPr/>
              <a:t>39</a:t>
            </a:fld>
            <a:endParaRPr lang="es-EC"/>
          </a:p>
        </p:txBody>
      </p:sp>
      <p:sp>
        <p:nvSpPr>
          <p:cNvPr id="417794" name="Rectangle 2"/>
          <p:cNvSpPr>
            <a:spLocks noRo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6CA5F-F0DC-4EB3-AFC7-98EAD481972A}" type="slidenum">
              <a:rPr lang="es-EC"/>
              <a:pPr/>
              <a:t>4</a:t>
            </a:fld>
            <a:endParaRPr lang="es-EC"/>
          </a:p>
        </p:txBody>
      </p:sp>
      <p:sp>
        <p:nvSpPr>
          <p:cNvPr id="384002" name="Rectangle 2"/>
          <p:cNvSpPr>
            <a:spLocks noRo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2E7F6-5DBA-41C8-80C3-25A3D74BB21F}" type="slidenum">
              <a:rPr lang="es-EC"/>
              <a:pPr/>
              <a:t>40</a:t>
            </a:fld>
            <a:endParaRPr lang="es-EC"/>
          </a:p>
        </p:txBody>
      </p:sp>
      <p:sp>
        <p:nvSpPr>
          <p:cNvPr id="418818" name="Rectangle 2"/>
          <p:cNvSpPr>
            <a:spLocks noRo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BAC3C-B438-4A27-91E7-C47B77E2B427}" type="slidenum">
              <a:rPr lang="es-EC"/>
              <a:pPr/>
              <a:t>41</a:t>
            </a:fld>
            <a:endParaRPr lang="es-EC"/>
          </a:p>
        </p:txBody>
      </p:sp>
      <p:sp>
        <p:nvSpPr>
          <p:cNvPr id="419842" name="Rectangle 2"/>
          <p:cNvSpPr>
            <a:spLocks noRo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4615A-36C1-4C28-B999-9C97A95C561B}" type="slidenum">
              <a:rPr lang="es-EC"/>
              <a:pPr/>
              <a:t>42</a:t>
            </a:fld>
            <a:endParaRPr lang="es-EC"/>
          </a:p>
        </p:txBody>
      </p:sp>
      <p:sp>
        <p:nvSpPr>
          <p:cNvPr id="506882" name="Rectangle 2"/>
          <p:cNvSpPr>
            <a:spLocks noRo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2D273-9B7A-49B6-BCA3-2278EF349482}" type="slidenum">
              <a:rPr lang="es-EC"/>
              <a:pPr/>
              <a:t>43</a:t>
            </a:fld>
            <a:endParaRPr lang="es-EC"/>
          </a:p>
        </p:txBody>
      </p:sp>
      <p:sp>
        <p:nvSpPr>
          <p:cNvPr id="507906" name="Rectangle 2"/>
          <p:cNvSpPr>
            <a:spLocks noRo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7FFFE-BB03-45E4-82CA-5A79A02A4B0E}" type="slidenum">
              <a:rPr lang="es-EC"/>
              <a:pPr/>
              <a:t>44</a:t>
            </a:fld>
            <a:endParaRPr lang="es-EC"/>
          </a:p>
        </p:txBody>
      </p:sp>
      <p:sp>
        <p:nvSpPr>
          <p:cNvPr id="420866" name="Rectangle 2"/>
          <p:cNvSpPr>
            <a:spLocks noRo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777C7-F87B-455A-9618-09BA03713FAC}" type="slidenum">
              <a:rPr lang="es-EC"/>
              <a:pPr/>
              <a:t>45</a:t>
            </a:fld>
            <a:endParaRPr lang="es-EC"/>
          </a:p>
        </p:txBody>
      </p:sp>
      <p:sp>
        <p:nvSpPr>
          <p:cNvPr id="421890" name="Rectangle 2"/>
          <p:cNvSpPr>
            <a:spLocks noRo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2DDB2-D801-44AB-BB81-8CEF88807E5D}" type="slidenum">
              <a:rPr lang="es-EC"/>
              <a:pPr/>
              <a:t>46</a:t>
            </a:fld>
            <a:endParaRPr lang="es-EC"/>
          </a:p>
        </p:txBody>
      </p:sp>
      <p:sp>
        <p:nvSpPr>
          <p:cNvPr id="422914" name="Rectangle 2"/>
          <p:cNvSpPr>
            <a:spLocks noRo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05013-D21D-463B-8096-7B0F42736CCE}" type="slidenum">
              <a:rPr lang="es-EC"/>
              <a:pPr/>
              <a:t>47</a:t>
            </a:fld>
            <a:endParaRPr lang="es-EC"/>
          </a:p>
        </p:txBody>
      </p:sp>
      <p:sp>
        <p:nvSpPr>
          <p:cNvPr id="423938" name="Rectangle 2"/>
          <p:cNvSpPr>
            <a:spLocks noRo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5E655-3871-46C4-A45A-581C32435CB5}" type="slidenum">
              <a:rPr lang="es-EC"/>
              <a:pPr/>
              <a:t>48</a:t>
            </a:fld>
            <a:endParaRPr lang="es-EC"/>
          </a:p>
        </p:txBody>
      </p:sp>
      <p:sp>
        <p:nvSpPr>
          <p:cNvPr id="424962" name="Rectangle 2"/>
          <p:cNvSpPr>
            <a:spLocks noRo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93EBC-4809-47AA-A59F-E76E2DF62A48}" type="slidenum">
              <a:rPr lang="es-EC"/>
              <a:pPr/>
              <a:t>49</a:t>
            </a:fld>
            <a:endParaRPr lang="es-EC"/>
          </a:p>
        </p:txBody>
      </p:sp>
      <p:sp>
        <p:nvSpPr>
          <p:cNvPr id="425986" name="Rectangle 2"/>
          <p:cNvSpPr>
            <a:spLocks noRo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B8EE4-DB45-44A8-A108-93B5D4D66E1F}" type="slidenum">
              <a:rPr lang="es-EC"/>
              <a:pPr/>
              <a:t>5</a:t>
            </a:fld>
            <a:endParaRPr lang="es-EC"/>
          </a:p>
        </p:txBody>
      </p:sp>
      <p:sp>
        <p:nvSpPr>
          <p:cNvPr id="385026" name="Rectangle 2"/>
          <p:cNvSpPr>
            <a:spLocks noRo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AA766-269B-4B11-82F2-456288A83EAE}" type="slidenum">
              <a:rPr lang="es-EC"/>
              <a:pPr/>
              <a:t>50</a:t>
            </a:fld>
            <a:endParaRPr lang="es-EC"/>
          </a:p>
        </p:txBody>
      </p:sp>
      <p:sp>
        <p:nvSpPr>
          <p:cNvPr id="427010" name="Rectangle 2"/>
          <p:cNvSpPr>
            <a:spLocks noRo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9280D-3853-4DC3-8B71-5D95A705A59D}" type="slidenum">
              <a:rPr lang="es-EC"/>
              <a:pPr/>
              <a:t>51</a:t>
            </a:fld>
            <a:endParaRPr lang="es-EC"/>
          </a:p>
        </p:txBody>
      </p:sp>
      <p:sp>
        <p:nvSpPr>
          <p:cNvPr id="428034" name="Rectangle 2"/>
          <p:cNvSpPr>
            <a:spLocks noRo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E010A-1D5A-4B37-B171-A403E21DB338}" type="slidenum">
              <a:rPr lang="es-EC"/>
              <a:pPr/>
              <a:t>52</a:t>
            </a:fld>
            <a:endParaRPr lang="es-EC"/>
          </a:p>
        </p:txBody>
      </p:sp>
      <p:sp>
        <p:nvSpPr>
          <p:cNvPr id="429058" name="Rectangle 2"/>
          <p:cNvSpPr>
            <a:spLocks noRo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B6CDE-888D-4988-99E2-CD201BDF48C3}" type="slidenum">
              <a:rPr lang="es-EC"/>
              <a:pPr/>
              <a:t>53</a:t>
            </a:fld>
            <a:endParaRPr lang="es-EC"/>
          </a:p>
        </p:txBody>
      </p:sp>
      <p:sp>
        <p:nvSpPr>
          <p:cNvPr id="430082" name="Rectangle 2"/>
          <p:cNvSpPr>
            <a:spLocks noRo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928C1-DFFB-42F0-AA71-F54E649BD3B6}" type="slidenum">
              <a:rPr lang="es-EC"/>
              <a:pPr/>
              <a:t>54</a:t>
            </a:fld>
            <a:endParaRPr lang="es-EC"/>
          </a:p>
        </p:txBody>
      </p:sp>
      <p:sp>
        <p:nvSpPr>
          <p:cNvPr id="431106" name="Rectangle 2"/>
          <p:cNvSpPr>
            <a:spLocks noRo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86A49-9183-4694-A2A0-5CC1DCD5F703}" type="slidenum">
              <a:rPr lang="es-EC"/>
              <a:pPr/>
              <a:t>55</a:t>
            </a:fld>
            <a:endParaRPr lang="es-EC"/>
          </a:p>
        </p:txBody>
      </p:sp>
      <p:sp>
        <p:nvSpPr>
          <p:cNvPr id="432130" name="Rectangle 2"/>
          <p:cNvSpPr>
            <a:spLocks noRo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E5DF5-35F3-4D38-BA93-3A1E9A7A8561}" type="slidenum">
              <a:rPr lang="es-EC"/>
              <a:pPr/>
              <a:t>56</a:t>
            </a:fld>
            <a:endParaRPr lang="es-EC"/>
          </a:p>
        </p:txBody>
      </p:sp>
      <p:sp>
        <p:nvSpPr>
          <p:cNvPr id="433154" name="Rectangle 2"/>
          <p:cNvSpPr>
            <a:spLocks noRo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D9DD3-8DEE-4913-8340-CF347D309F20}" type="slidenum">
              <a:rPr lang="es-EC"/>
              <a:pPr/>
              <a:t>57</a:t>
            </a:fld>
            <a:endParaRPr lang="es-EC"/>
          </a:p>
        </p:txBody>
      </p:sp>
      <p:sp>
        <p:nvSpPr>
          <p:cNvPr id="434178" name="Rectangle 2"/>
          <p:cNvSpPr>
            <a:spLocks noRo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855BD-C551-4B61-823A-3A7596DD1555}" type="slidenum">
              <a:rPr lang="es-EC"/>
              <a:pPr/>
              <a:t>58</a:t>
            </a:fld>
            <a:endParaRPr lang="es-EC"/>
          </a:p>
        </p:txBody>
      </p:sp>
      <p:sp>
        <p:nvSpPr>
          <p:cNvPr id="435202" name="Rectangle 2"/>
          <p:cNvSpPr>
            <a:spLocks noRo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343B8-6960-4814-AC61-9A55D39DF4D0}" type="slidenum">
              <a:rPr lang="es-EC"/>
              <a:pPr/>
              <a:t>59</a:t>
            </a:fld>
            <a:endParaRPr lang="es-EC"/>
          </a:p>
        </p:txBody>
      </p:sp>
      <p:sp>
        <p:nvSpPr>
          <p:cNvPr id="436226" name="Rectangle 2"/>
          <p:cNvSpPr>
            <a:spLocks noRo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74BCE-8B10-4A7F-A51C-A349CE9B8476}" type="slidenum">
              <a:rPr lang="es-EC"/>
              <a:pPr/>
              <a:t>6</a:t>
            </a:fld>
            <a:endParaRPr lang="es-EC"/>
          </a:p>
        </p:txBody>
      </p:sp>
      <p:sp>
        <p:nvSpPr>
          <p:cNvPr id="386050" name="Rectangle 2"/>
          <p:cNvSpPr>
            <a:spLocks noRo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4843F-5B86-406D-8610-2321043F9A89}" type="slidenum">
              <a:rPr lang="es-EC"/>
              <a:pPr/>
              <a:t>60</a:t>
            </a:fld>
            <a:endParaRPr lang="es-EC"/>
          </a:p>
        </p:txBody>
      </p:sp>
      <p:sp>
        <p:nvSpPr>
          <p:cNvPr id="437250" name="Rectangle 2"/>
          <p:cNvSpPr>
            <a:spLocks noRo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5640C-DDB1-4182-9163-53DF63359F32}" type="slidenum">
              <a:rPr lang="es-EC"/>
              <a:pPr/>
              <a:t>61</a:t>
            </a:fld>
            <a:endParaRPr lang="es-EC"/>
          </a:p>
        </p:txBody>
      </p:sp>
      <p:sp>
        <p:nvSpPr>
          <p:cNvPr id="438274" name="Rectangle 2"/>
          <p:cNvSpPr>
            <a:spLocks noRo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3F31A-E51A-43BC-B05F-E9AA8AFA7897}" type="slidenum">
              <a:rPr lang="es-EC"/>
              <a:pPr/>
              <a:t>62</a:t>
            </a:fld>
            <a:endParaRPr lang="es-EC"/>
          </a:p>
        </p:txBody>
      </p:sp>
      <p:sp>
        <p:nvSpPr>
          <p:cNvPr id="439298" name="Rectangle 2"/>
          <p:cNvSpPr>
            <a:spLocks noRo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CADB1-BD1D-4F2F-A21B-F7D0F480FE74}" type="slidenum">
              <a:rPr lang="es-EC"/>
              <a:pPr/>
              <a:t>63</a:t>
            </a:fld>
            <a:endParaRPr lang="es-EC"/>
          </a:p>
        </p:txBody>
      </p:sp>
      <p:sp>
        <p:nvSpPr>
          <p:cNvPr id="440322" name="Rectangle 2"/>
          <p:cNvSpPr>
            <a:spLocks noRo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CE1ED-8939-45FA-9E5F-9D89A9F4FEC7}" type="slidenum">
              <a:rPr lang="es-EC"/>
              <a:pPr/>
              <a:t>64</a:t>
            </a:fld>
            <a:endParaRPr lang="es-EC"/>
          </a:p>
        </p:txBody>
      </p:sp>
      <p:sp>
        <p:nvSpPr>
          <p:cNvPr id="441346" name="Rectangle 2"/>
          <p:cNvSpPr>
            <a:spLocks noRot="1"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9F7F9-38BB-4505-BA41-44EB9E7F4EF9}" type="slidenum">
              <a:rPr lang="es-EC"/>
              <a:pPr/>
              <a:t>65</a:t>
            </a:fld>
            <a:endParaRPr lang="es-EC"/>
          </a:p>
        </p:txBody>
      </p:sp>
      <p:sp>
        <p:nvSpPr>
          <p:cNvPr id="442370" name="Rectangle 2"/>
          <p:cNvSpPr>
            <a:spLocks noRo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56A52-DB48-405A-868A-EE253FDB2780}" type="slidenum">
              <a:rPr lang="es-EC"/>
              <a:pPr/>
              <a:t>66</a:t>
            </a:fld>
            <a:endParaRPr lang="es-EC"/>
          </a:p>
        </p:txBody>
      </p:sp>
      <p:sp>
        <p:nvSpPr>
          <p:cNvPr id="443394" name="Rectangle 2"/>
          <p:cNvSpPr>
            <a:spLocks noRo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143E0-9363-49B0-9B03-3C704F2483A2}" type="slidenum">
              <a:rPr lang="es-EC"/>
              <a:pPr/>
              <a:t>67</a:t>
            </a:fld>
            <a:endParaRPr lang="es-EC"/>
          </a:p>
        </p:txBody>
      </p:sp>
      <p:sp>
        <p:nvSpPr>
          <p:cNvPr id="468994" name="Rectangle 2"/>
          <p:cNvSpPr>
            <a:spLocks noRo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C8475-7726-4E10-9552-A36125CC2FBC}" type="slidenum">
              <a:rPr lang="es-EC"/>
              <a:pPr/>
              <a:t>68</a:t>
            </a:fld>
            <a:endParaRPr lang="es-EC"/>
          </a:p>
        </p:txBody>
      </p:sp>
      <p:sp>
        <p:nvSpPr>
          <p:cNvPr id="508930" name="Rectangle 2"/>
          <p:cNvSpPr>
            <a:spLocks noRo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13A8C-0017-44CF-9B35-56D762A36CCD}" type="slidenum">
              <a:rPr lang="es-EC"/>
              <a:pPr/>
              <a:t>69</a:t>
            </a:fld>
            <a:endParaRPr lang="es-EC"/>
          </a:p>
        </p:txBody>
      </p:sp>
      <p:sp>
        <p:nvSpPr>
          <p:cNvPr id="444418" name="Rectangle 2"/>
          <p:cNvSpPr>
            <a:spLocks noRo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68FF3-5B3C-464D-8751-07D7F1AAA6C9}" type="slidenum">
              <a:rPr lang="es-EC"/>
              <a:pPr/>
              <a:t>7</a:t>
            </a:fld>
            <a:endParaRPr lang="es-EC"/>
          </a:p>
        </p:txBody>
      </p:sp>
      <p:sp>
        <p:nvSpPr>
          <p:cNvPr id="387074" name="Rectangle 2"/>
          <p:cNvSpPr>
            <a:spLocks noRo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FD84F-EF37-4FF5-A0EC-522C91C49BDC}" type="slidenum">
              <a:rPr lang="es-EC"/>
              <a:pPr/>
              <a:t>70</a:t>
            </a:fld>
            <a:endParaRPr lang="es-EC"/>
          </a:p>
        </p:txBody>
      </p:sp>
      <p:sp>
        <p:nvSpPr>
          <p:cNvPr id="445442" name="Rectangle 2"/>
          <p:cNvSpPr>
            <a:spLocks noRo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915A0-1B2B-4B79-9D96-BDA605383BEB}" type="slidenum">
              <a:rPr lang="es-EC"/>
              <a:pPr/>
              <a:t>71</a:t>
            </a:fld>
            <a:endParaRPr lang="es-EC"/>
          </a:p>
        </p:txBody>
      </p:sp>
      <p:sp>
        <p:nvSpPr>
          <p:cNvPr id="464898" name="Rectangle 2"/>
          <p:cNvSpPr>
            <a:spLocks noRo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4B591-E34C-4040-9E96-9838170D57B5}" type="slidenum">
              <a:rPr lang="es-EC"/>
              <a:pPr/>
              <a:t>8</a:t>
            </a:fld>
            <a:endParaRPr lang="es-EC"/>
          </a:p>
        </p:txBody>
      </p:sp>
      <p:sp>
        <p:nvSpPr>
          <p:cNvPr id="388098" name="Rectangle 2"/>
          <p:cNvSpPr>
            <a:spLocks noRo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9E34D-074A-47D5-B962-36F296B0B759}" type="slidenum">
              <a:rPr lang="es-EC"/>
              <a:pPr/>
              <a:t>9</a:t>
            </a:fld>
            <a:endParaRPr lang="es-EC"/>
          </a:p>
        </p:txBody>
      </p:sp>
      <p:sp>
        <p:nvSpPr>
          <p:cNvPr id="389122" name="Rectangle 2"/>
          <p:cNvSpPr>
            <a:spLocks noRo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13666" name="Group 2"/>
          <p:cNvGrpSpPr>
            <a:grpSpLocks/>
          </p:cNvGrpSpPr>
          <p:nvPr/>
        </p:nvGrpSpPr>
        <p:grpSpPr bwMode="auto">
          <a:xfrm>
            <a:off x="0" y="0"/>
            <a:ext cx="9144000" cy="6934200"/>
            <a:chOff x="0" y="0"/>
            <a:chExt cx="5760" cy="4368"/>
          </a:xfrm>
        </p:grpSpPr>
        <p:sp>
          <p:nvSpPr>
            <p:cNvPr id="11366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s-ES"/>
            </a:p>
          </p:txBody>
        </p:sp>
        <p:sp>
          <p:nvSpPr>
            <p:cNvPr id="11366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366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1367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1367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1367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367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367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367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s-ES"/>
            </a:p>
          </p:txBody>
        </p:sp>
        <p:sp>
          <p:nvSpPr>
            <p:cNvPr id="11367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s-ES"/>
            </a:p>
          </p:txBody>
        </p:sp>
        <p:sp>
          <p:nvSpPr>
            <p:cNvPr id="11367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s-ES"/>
            </a:p>
          </p:txBody>
        </p:sp>
        <p:sp>
          <p:nvSpPr>
            <p:cNvPr id="11367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s-ES"/>
            </a:p>
          </p:txBody>
        </p:sp>
        <p:sp>
          <p:nvSpPr>
            <p:cNvPr id="11367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s-ES"/>
            </a:p>
          </p:txBody>
        </p:sp>
        <p:sp>
          <p:nvSpPr>
            <p:cNvPr id="11368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s-ES"/>
            </a:p>
          </p:txBody>
        </p:sp>
        <p:sp>
          <p:nvSpPr>
            <p:cNvPr id="11368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s-ES"/>
            </a:p>
          </p:txBody>
        </p:sp>
        <p:sp>
          <p:nvSpPr>
            <p:cNvPr id="11368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368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s-ES"/>
            </a:p>
          </p:txBody>
        </p:sp>
        <p:sp>
          <p:nvSpPr>
            <p:cNvPr id="11368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grpSp>
      <p:sp>
        <p:nvSpPr>
          <p:cNvPr id="113685" name="Rectangle 21"/>
          <p:cNvSpPr>
            <a:spLocks noGrp="1" noChangeArrowheads="1"/>
          </p:cNvSpPr>
          <p:nvPr>
            <p:ph type="ctrTitle" sz="quarter"/>
          </p:nvPr>
        </p:nvSpPr>
        <p:spPr>
          <a:xfrm>
            <a:off x="685800" y="1828800"/>
            <a:ext cx="7772400" cy="1736725"/>
          </a:xfrm>
        </p:spPr>
        <p:txBody>
          <a:bodyPr/>
          <a:lstStyle>
            <a:lvl1pPr>
              <a:defRPr sz="5400"/>
            </a:lvl1pPr>
          </a:lstStyle>
          <a:p>
            <a:r>
              <a:rPr lang="es-EC"/>
              <a:t>Haga clic para cambiar el estilo de título	</a:t>
            </a:r>
          </a:p>
        </p:txBody>
      </p:sp>
      <p:sp>
        <p:nvSpPr>
          <p:cNvPr id="11368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C"/>
              <a:t>Haga clic para modificar el estilo de subtítulo del patrón</a:t>
            </a:r>
          </a:p>
        </p:txBody>
      </p:sp>
      <p:sp>
        <p:nvSpPr>
          <p:cNvPr id="113687" name="Rectangle 23"/>
          <p:cNvSpPr>
            <a:spLocks noGrp="1" noChangeArrowheads="1"/>
          </p:cNvSpPr>
          <p:nvPr>
            <p:ph type="dt" sz="quarter" idx="2"/>
          </p:nvPr>
        </p:nvSpPr>
        <p:spPr/>
        <p:txBody>
          <a:bodyPr/>
          <a:lstStyle>
            <a:lvl1pPr>
              <a:defRPr/>
            </a:lvl1pPr>
          </a:lstStyle>
          <a:p>
            <a:endParaRPr lang="es-EC"/>
          </a:p>
        </p:txBody>
      </p:sp>
      <p:sp>
        <p:nvSpPr>
          <p:cNvPr id="113688" name="Rectangle 24"/>
          <p:cNvSpPr>
            <a:spLocks noGrp="1" noChangeArrowheads="1"/>
          </p:cNvSpPr>
          <p:nvPr>
            <p:ph type="ftr" sz="quarter" idx="3"/>
          </p:nvPr>
        </p:nvSpPr>
        <p:spPr/>
        <p:txBody>
          <a:bodyPr/>
          <a:lstStyle>
            <a:lvl1pPr>
              <a:defRPr/>
            </a:lvl1pPr>
          </a:lstStyle>
          <a:p>
            <a:endParaRPr lang="es-EC"/>
          </a:p>
        </p:txBody>
      </p:sp>
      <p:sp>
        <p:nvSpPr>
          <p:cNvPr id="113689" name="Rectangle 25"/>
          <p:cNvSpPr>
            <a:spLocks noGrp="1" noChangeArrowheads="1"/>
          </p:cNvSpPr>
          <p:nvPr>
            <p:ph type="sldNum" sz="quarter" idx="4"/>
          </p:nvPr>
        </p:nvSpPr>
        <p:spPr/>
        <p:txBody>
          <a:bodyPr/>
          <a:lstStyle>
            <a:lvl1pPr>
              <a:defRPr/>
            </a:lvl1pPr>
          </a:lstStyle>
          <a:p>
            <a:fld id="{983737D5-D890-4631-B843-C0825B6AFA90}" type="slidenum">
              <a:rPr lang="es-EC"/>
              <a:pPr/>
              <a:t>‹Nº›</a:t>
            </a:fld>
            <a:endParaRPr lang="es-EC"/>
          </a:p>
        </p:txBody>
      </p:sp>
    </p:spTree>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52B65F39-04C5-4C1F-9032-141BCC17AFA0}" type="slidenum">
              <a:rPr lang="es-EC"/>
              <a:pPr/>
              <a:t>‹Nº›</a:t>
            </a:fld>
            <a:endParaRPr lang="es-EC"/>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43F81E78-3217-4196-8689-8C2312F87267}" type="slidenum">
              <a:rPr lang="es-EC"/>
              <a:pPr/>
              <a:t>‹Nº›</a:t>
            </a:fld>
            <a:endParaRPr lang="es-EC"/>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61122" name="Rectangle 2"/>
          <p:cNvSpPr>
            <a:spLocks noGrp="1" noChangeArrowheads="1"/>
          </p:cNvSpPr>
          <p:nvPr>
            <p:ph type="ctrTitle" sz="quarter"/>
          </p:nvPr>
        </p:nvSpPr>
        <p:spPr>
          <a:xfrm>
            <a:off x="685800" y="1676400"/>
            <a:ext cx="7772400" cy="1828800"/>
          </a:xfrm>
        </p:spPr>
        <p:txBody>
          <a:bodyPr/>
          <a:lstStyle>
            <a:lvl1pPr>
              <a:defRPr/>
            </a:lvl1pPr>
          </a:lstStyle>
          <a:p>
            <a:r>
              <a:rPr lang="es-EC"/>
              <a:t>Haga clic para cambiar el estilo de título	</a:t>
            </a:r>
          </a:p>
        </p:txBody>
      </p:sp>
      <p:sp>
        <p:nvSpPr>
          <p:cNvPr id="261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C"/>
              <a:t>Haga clic para modificar el estilo de subtítulo del patrón</a:t>
            </a:r>
          </a:p>
        </p:txBody>
      </p:sp>
      <p:sp>
        <p:nvSpPr>
          <p:cNvPr id="261124" name="Rectangle 4"/>
          <p:cNvSpPr>
            <a:spLocks noGrp="1" noChangeArrowheads="1"/>
          </p:cNvSpPr>
          <p:nvPr>
            <p:ph type="dt" sz="quarter" idx="2"/>
          </p:nvPr>
        </p:nvSpPr>
        <p:spPr/>
        <p:txBody>
          <a:bodyPr/>
          <a:lstStyle>
            <a:lvl1pPr>
              <a:defRPr/>
            </a:lvl1pPr>
          </a:lstStyle>
          <a:p>
            <a:endParaRPr lang="es-EC"/>
          </a:p>
        </p:txBody>
      </p:sp>
      <p:sp>
        <p:nvSpPr>
          <p:cNvPr id="261125" name="Rectangle 5"/>
          <p:cNvSpPr>
            <a:spLocks noGrp="1" noChangeArrowheads="1"/>
          </p:cNvSpPr>
          <p:nvPr>
            <p:ph type="ftr" sz="quarter" idx="3"/>
          </p:nvPr>
        </p:nvSpPr>
        <p:spPr/>
        <p:txBody>
          <a:bodyPr/>
          <a:lstStyle>
            <a:lvl1pPr>
              <a:defRPr/>
            </a:lvl1pPr>
          </a:lstStyle>
          <a:p>
            <a:endParaRPr lang="es-EC"/>
          </a:p>
        </p:txBody>
      </p:sp>
      <p:sp>
        <p:nvSpPr>
          <p:cNvPr id="261126" name="Rectangle 6"/>
          <p:cNvSpPr>
            <a:spLocks noGrp="1" noChangeArrowheads="1"/>
          </p:cNvSpPr>
          <p:nvPr>
            <p:ph type="sldNum" sz="quarter" idx="4"/>
          </p:nvPr>
        </p:nvSpPr>
        <p:spPr/>
        <p:txBody>
          <a:bodyPr/>
          <a:lstStyle>
            <a:lvl1pPr>
              <a:defRPr/>
            </a:lvl1pPr>
          </a:lstStyle>
          <a:p>
            <a:fld id="{778D7C86-C9F5-4AF2-8123-FA322482D611}" type="slidenum">
              <a:rPr lang="es-EC"/>
              <a:pPr/>
              <a:t>‹Nº›</a:t>
            </a:fld>
            <a:endParaRPr lang="es-EC"/>
          </a:p>
        </p:txBody>
      </p:sp>
    </p:spTree>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4D8CFC4A-7655-4FE6-97BB-A72CF172AB48}" type="slidenum">
              <a:rPr lang="es-EC"/>
              <a:pPr/>
              <a:t>‹Nº›</a:t>
            </a:fld>
            <a:endParaRPr lang="es-EC"/>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7FAC357-E2F5-4BA8-9D7D-6286C354215C}" type="slidenum">
              <a:rPr lang="es-EC"/>
              <a:pPr/>
              <a:t>‹Nº›</a:t>
            </a:fld>
            <a:endParaRPr lang="es-EC"/>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ED8EC653-ABBC-497F-ABF1-4F7C43D7715E}" type="slidenum">
              <a:rPr lang="es-EC"/>
              <a:pPr/>
              <a:t>‹Nº›</a:t>
            </a:fld>
            <a:endParaRPr lang="es-EC"/>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C39E4F95-94A1-47DC-A0E6-3910A43ACA3B}" type="slidenum">
              <a:rPr lang="es-EC"/>
              <a:pPr/>
              <a:t>‹Nº›</a:t>
            </a:fld>
            <a:endParaRPr lang="es-EC"/>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7CB0445D-4127-4514-837C-ACE1EAFD441C}" type="slidenum">
              <a:rPr lang="es-EC"/>
              <a:pPr/>
              <a:t>‹Nº›</a:t>
            </a:fld>
            <a:endParaRPr lang="es-EC"/>
          </a:p>
        </p:txBody>
      </p:sp>
    </p:spTree>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22685BFC-3981-49F3-875B-960AB94396F8}" type="slidenum">
              <a:rPr lang="es-EC"/>
              <a:pPr/>
              <a:t>‹Nº›</a:t>
            </a:fld>
            <a:endParaRPr lang="es-EC"/>
          </a:p>
        </p:txBody>
      </p:sp>
    </p:spTree>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0C9A1F55-1843-4138-88C1-0DC1F59E5613}" type="slidenum">
              <a:rPr lang="es-EC"/>
              <a:pPr/>
              <a:t>‹Nº›</a:t>
            </a:fld>
            <a:endParaRPr lang="es-EC"/>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1647681-61F9-45F8-ACEF-F84090F413CC}" type="slidenum">
              <a:rPr lang="es-EC"/>
              <a:pPr/>
              <a:t>‹Nº›</a:t>
            </a:fld>
            <a:endParaRPr lang="es-EC"/>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8D607561-332B-4A1D-9723-B51E4D428C3B}" type="slidenum">
              <a:rPr lang="es-EC"/>
              <a:pPr/>
              <a:t>‹Nº›</a:t>
            </a:fld>
            <a:endParaRPr lang="es-EC"/>
          </a:p>
        </p:txBody>
      </p:sp>
    </p:spTree>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62FE990A-7F60-409E-8FF6-F05F4D0DDB8C}" type="slidenum">
              <a:rPr lang="es-EC"/>
              <a:pPr/>
              <a:t>‹Nº›</a:t>
            </a:fld>
            <a:endParaRPr lang="es-EC"/>
          </a:p>
        </p:txBody>
      </p:sp>
    </p:spTree>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5715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381000"/>
            <a:ext cx="60198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95C566F9-C1C5-4BF7-909C-7E4A973E83DC}" type="slidenum">
              <a:rPr lang="es-EC"/>
              <a:pPr/>
              <a:t>‹Nº›</a:t>
            </a:fld>
            <a:endParaRPr lang="es-EC"/>
          </a:p>
        </p:txBody>
      </p:sp>
    </p:spTree>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981200"/>
            <a:ext cx="8229600" cy="4114800"/>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C"/>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C"/>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CFE21271-9167-4D17-87DB-0066D19C504E}" type="slidenum">
              <a:rPr lang="es-EC"/>
              <a:pPr/>
              <a:t>‹Nº›</a:t>
            </a:fld>
            <a:endParaRPr lang="es-EC"/>
          </a:p>
        </p:txBody>
      </p:sp>
    </p:spTree>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981200"/>
            <a:ext cx="8229600" cy="4114800"/>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C"/>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C"/>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BE3DEA93-81B1-4D58-B841-1A485865FD28}" type="slidenum">
              <a:rPr lang="es-EC"/>
              <a:pPr/>
              <a:t>‹Nº›</a:t>
            </a:fld>
            <a:endParaRPr lang="es-EC"/>
          </a:p>
        </p:txBody>
      </p:sp>
    </p:spTree>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C"/>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C"/>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503E1E4E-0597-407A-B85C-8CAEE04B74FF}" type="slidenum">
              <a:rPr lang="es-EC"/>
              <a:pPr/>
              <a:t>‹Nº›</a:t>
            </a:fld>
            <a:endParaRPr lang="es-EC"/>
          </a:p>
        </p:txBody>
      </p:sp>
    </p:spTree>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381000"/>
            <a:ext cx="82296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C"/>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C"/>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77C989F2-8F3C-4A7D-AB0A-C1BB24AB3B15}" type="slidenum">
              <a:rPr lang="es-EC"/>
              <a:pPr/>
              <a:t>‹Nº›</a:t>
            </a:fld>
            <a:endParaRPr lang="es-EC"/>
          </a:p>
        </p:txBody>
      </p:sp>
    </p:spTree>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81602" name="Group 2"/>
          <p:cNvGrpSpPr>
            <a:grpSpLocks/>
          </p:cNvGrpSpPr>
          <p:nvPr/>
        </p:nvGrpSpPr>
        <p:grpSpPr bwMode="auto">
          <a:xfrm>
            <a:off x="-498475" y="1311275"/>
            <a:ext cx="10429875" cy="5908675"/>
            <a:chOff x="-313" y="824"/>
            <a:chExt cx="6570" cy="3722"/>
          </a:xfrm>
        </p:grpSpPr>
        <p:sp>
          <p:nvSpPr>
            <p:cNvPr id="28160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p>
          </p:txBody>
        </p:sp>
        <p:sp>
          <p:nvSpPr>
            <p:cNvPr id="28160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p>
          </p:txBody>
        </p:sp>
        <p:sp>
          <p:nvSpPr>
            <p:cNvPr id="28160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p>
          </p:txBody>
        </p:sp>
        <p:sp>
          <p:nvSpPr>
            <p:cNvPr id="28160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p>
          </p:txBody>
        </p:sp>
        <p:sp>
          <p:nvSpPr>
            <p:cNvPr id="28160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p>
          </p:txBody>
        </p:sp>
        <p:sp>
          <p:nvSpPr>
            <p:cNvPr id="28160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p>
          </p:txBody>
        </p:sp>
        <p:sp>
          <p:nvSpPr>
            <p:cNvPr id="28160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p>
          </p:txBody>
        </p:sp>
        <p:sp>
          <p:nvSpPr>
            <p:cNvPr id="28161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endParaRPr lang="es-ES"/>
            </a:p>
          </p:txBody>
        </p:sp>
        <p:sp>
          <p:nvSpPr>
            <p:cNvPr id="28161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endParaRPr lang="es-ES"/>
            </a:p>
          </p:txBody>
        </p:sp>
        <p:sp>
          <p:nvSpPr>
            <p:cNvPr id="28161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endParaRPr lang="es-ES"/>
            </a:p>
          </p:txBody>
        </p:sp>
        <p:sp>
          <p:nvSpPr>
            <p:cNvPr id="28161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s-ES"/>
            </a:p>
          </p:txBody>
        </p:sp>
        <p:sp>
          <p:nvSpPr>
            <p:cNvPr id="28161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endParaRPr lang="es-ES"/>
            </a:p>
          </p:txBody>
        </p:sp>
        <p:sp>
          <p:nvSpPr>
            <p:cNvPr id="28161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endParaRPr lang="es-ES"/>
            </a:p>
          </p:txBody>
        </p:sp>
        <p:sp>
          <p:nvSpPr>
            <p:cNvPr id="28161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endParaRPr lang="es-ES"/>
            </a:p>
          </p:txBody>
        </p:sp>
        <p:sp>
          <p:nvSpPr>
            <p:cNvPr id="281617"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s-ES"/>
            </a:p>
          </p:txBody>
        </p:sp>
        <p:sp>
          <p:nvSpPr>
            <p:cNvPr id="28161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s-ES"/>
            </a:p>
          </p:txBody>
        </p:sp>
        <p:sp>
          <p:nvSpPr>
            <p:cNvPr id="28161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endParaRPr lang="es-ES"/>
            </a:p>
          </p:txBody>
        </p:sp>
        <p:sp>
          <p:nvSpPr>
            <p:cNvPr id="28162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s-ES"/>
            </a:p>
          </p:txBody>
        </p:sp>
        <p:sp>
          <p:nvSpPr>
            <p:cNvPr id="28162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s-ES"/>
            </a:p>
          </p:txBody>
        </p:sp>
        <p:sp>
          <p:nvSpPr>
            <p:cNvPr id="28162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endParaRPr lang="es-ES"/>
            </a:p>
          </p:txBody>
        </p:sp>
        <p:sp>
          <p:nvSpPr>
            <p:cNvPr id="28162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endParaRPr lang="es-ES"/>
            </a:p>
          </p:txBody>
        </p:sp>
        <p:sp>
          <p:nvSpPr>
            <p:cNvPr id="28162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endParaRPr lang="es-ES"/>
            </a:p>
          </p:txBody>
        </p:sp>
        <p:sp>
          <p:nvSpPr>
            <p:cNvPr id="28162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s-ES"/>
            </a:p>
          </p:txBody>
        </p:sp>
        <p:sp>
          <p:nvSpPr>
            <p:cNvPr id="28162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s-ES"/>
            </a:p>
          </p:txBody>
        </p:sp>
        <p:sp>
          <p:nvSpPr>
            <p:cNvPr id="28162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s-ES"/>
            </a:p>
          </p:txBody>
        </p:sp>
        <p:sp>
          <p:nvSpPr>
            <p:cNvPr id="28162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s-ES"/>
            </a:p>
          </p:txBody>
        </p:sp>
        <p:sp>
          <p:nvSpPr>
            <p:cNvPr id="28162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endParaRPr lang="es-ES"/>
            </a:p>
          </p:txBody>
        </p:sp>
        <p:sp>
          <p:nvSpPr>
            <p:cNvPr id="28163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s-ES"/>
            </a:p>
          </p:txBody>
        </p:sp>
        <p:sp>
          <p:nvSpPr>
            <p:cNvPr id="28163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s-ES"/>
            </a:p>
          </p:txBody>
        </p:sp>
        <p:sp>
          <p:nvSpPr>
            <p:cNvPr id="28163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s-ES"/>
            </a:p>
          </p:txBody>
        </p:sp>
        <p:sp>
          <p:nvSpPr>
            <p:cNvPr id="28163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endParaRPr lang="es-ES"/>
            </a:p>
          </p:txBody>
        </p:sp>
        <p:sp>
          <p:nvSpPr>
            <p:cNvPr id="28163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endParaRPr lang="es-ES"/>
            </a:p>
          </p:txBody>
        </p:sp>
        <p:sp>
          <p:nvSpPr>
            <p:cNvPr id="28163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63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3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63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63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64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64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4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64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4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64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4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4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64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4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5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5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5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28165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28165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5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65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65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65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65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66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66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66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66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66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6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6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6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66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66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67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67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67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67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7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7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7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7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67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7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8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8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8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68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68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68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68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68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68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8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9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9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69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69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69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69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69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69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69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69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70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70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70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70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70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0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0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170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170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70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171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71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71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71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71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71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71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71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71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71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72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2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2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2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72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72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172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72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72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72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73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3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3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3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3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3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3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3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73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73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74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74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74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74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174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74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74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74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74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74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5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75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175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5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5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5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5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5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5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5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6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6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6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6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6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6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6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6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6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176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177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77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77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7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7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7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7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7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7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7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8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78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8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8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8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8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8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8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8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8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s-ES"/>
            </a:p>
          </p:txBody>
        </p:sp>
        <p:sp>
          <p:nvSpPr>
            <p:cNvPr id="28179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9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9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179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179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179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1796"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797"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798"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281799"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281800"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01"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02"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281803"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04"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05"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sp>
          <p:nvSpPr>
            <p:cNvPr id="281806"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07"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08"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09"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10"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11"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s-ES"/>
            </a:p>
          </p:txBody>
        </p:sp>
        <p:sp>
          <p:nvSpPr>
            <p:cNvPr id="281812"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s-ES"/>
            </a:p>
          </p:txBody>
        </p:sp>
        <p:sp>
          <p:nvSpPr>
            <p:cNvPr id="281813"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s-ES"/>
            </a:p>
          </p:txBody>
        </p:sp>
        <p:sp>
          <p:nvSpPr>
            <p:cNvPr id="28181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181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181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1817"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s-ES"/>
            </a:p>
          </p:txBody>
        </p:sp>
      </p:grpSp>
      <p:sp>
        <p:nvSpPr>
          <p:cNvPr id="28181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s-EC"/>
              <a:t>Haga clic para cambiar el estilo de título	</a:t>
            </a:r>
          </a:p>
        </p:txBody>
      </p:sp>
      <p:sp>
        <p:nvSpPr>
          <p:cNvPr id="28181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C"/>
              <a:t>Haga clic para modificar el estilo de subtítulo del patrón</a:t>
            </a:r>
          </a:p>
        </p:txBody>
      </p:sp>
      <p:sp>
        <p:nvSpPr>
          <p:cNvPr id="281820" name="Rectangle 220"/>
          <p:cNvSpPr>
            <a:spLocks noGrp="1" noChangeArrowheads="1"/>
          </p:cNvSpPr>
          <p:nvPr>
            <p:ph type="dt" sz="quarter" idx="2"/>
          </p:nvPr>
        </p:nvSpPr>
        <p:spPr/>
        <p:txBody>
          <a:bodyPr/>
          <a:lstStyle>
            <a:lvl1pPr>
              <a:defRPr/>
            </a:lvl1pPr>
          </a:lstStyle>
          <a:p>
            <a:endParaRPr lang="es-EC"/>
          </a:p>
        </p:txBody>
      </p:sp>
      <p:sp>
        <p:nvSpPr>
          <p:cNvPr id="281821" name="Rectangle 221"/>
          <p:cNvSpPr>
            <a:spLocks noGrp="1" noChangeArrowheads="1"/>
          </p:cNvSpPr>
          <p:nvPr>
            <p:ph type="ftr" sz="quarter" idx="3"/>
          </p:nvPr>
        </p:nvSpPr>
        <p:spPr>
          <a:xfrm>
            <a:off x="3124200" y="6248400"/>
            <a:ext cx="2895600" cy="457200"/>
          </a:xfrm>
        </p:spPr>
        <p:txBody>
          <a:bodyPr/>
          <a:lstStyle>
            <a:lvl1pPr>
              <a:defRPr/>
            </a:lvl1pPr>
          </a:lstStyle>
          <a:p>
            <a:endParaRPr lang="es-EC"/>
          </a:p>
        </p:txBody>
      </p:sp>
      <p:sp>
        <p:nvSpPr>
          <p:cNvPr id="281822" name="Rectangle 222"/>
          <p:cNvSpPr>
            <a:spLocks noGrp="1" noChangeArrowheads="1"/>
          </p:cNvSpPr>
          <p:nvPr>
            <p:ph type="sldNum" sz="quarter" idx="4"/>
          </p:nvPr>
        </p:nvSpPr>
        <p:spPr/>
        <p:txBody>
          <a:bodyPr/>
          <a:lstStyle>
            <a:lvl1pPr>
              <a:defRPr/>
            </a:lvl1pPr>
          </a:lstStyle>
          <a:p>
            <a:fld id="{BC336B52-58CE-4018-BF4E-3BE13F9D56DC}" type="slidenum">
              <a:rPr lang="es-EC"/>
              <a:pPr/>
              <a:t>‹Nº›</a:t>
            </a:fld>
            <a:endParaRPr lang="es-EC"/>
          </a:p>
        </p:txBody>
      </p:sp>
    </p:spTree>
  </p:cSld>
  <p:clrMapOvr>
    <a:masterClrMapping/>
  </p:clrMapOvr>
  <p:transition spd="med">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81EE43FE-FD5F-4105-9E94-0C24F49BEAA2}" type="slidenum">
              <a:rPr lang="es-EC"/>
              <a:pPr/>
              <a:t>‹Nº›</a:t>
            </a:fld>
            <a:endParaRPr lang="es-EC"/>
          </a:p>
        </p:txBody>
      </p:sp>
      <p:sp>
        <p:nvSpPr>
          <p:cNvPr id="5" name="4 Marcador de fecha"/>
          <p:cNvSpPr>
            <a:spLocks noGrp="1"/>
          </p:cNvSpPr>
          <p:nvPr>
            <p:ph type="dt" sz="half" idx="11"/>
          </p:nvPr>
        </p:nvSpPr>
        <p:spPr/>
        <p:txBody>
          <a:bodyPr/>
          <a:lstStyle>
            <a:lvl1pPr>
              <a:defRPr/>
            </a:lvl1pPr>
          </a:lstStyle>
          <a:p>
            <a:endParaRPr lang="es-EC"/>
          </a:p>
        </p:txBody>
      </p:sp>
      <p:sp>
        <p:nvSpPr>
          <p:cNvPr id="6" name="5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a:lvl1pPr>
          </a:lstStyle>
          <a:p>
            <a:fld id="{D4ED808F-D42A-4B47-ACCA-029C2C94AA3C}" type="slidenum">
              <a:rPr lang="es-EC"/>
              <a:pPr/>
              <a:t>‹Nº›</a:t>
            </a:fld>
            <a:endParaRPr lang="es-EC"/>
          </a:p>
        </p:txBody>
      </p:sp>
      <p:sp>
        <p:nvSpPr>
          <p:cNvPr id="5" name="4 Marcador de fecha"/>
          <p:cNvSpPr>
            <a:spLocks noGrp="1"/>
          </p:cNvSpPr>
          <p:nvPr>
            <p:ph type="dt" sz="half" idx="11"/>
          </p:nvPr>
        </p:nvSpPr>
        <p:spPr/>
        <p:txBody>
          <a:bodyPr/>
          <a:lstStyle>
            <a:lvl1pPr>
              <a:defRPr/>
            </a:lvl1pPr>
          </a:lstStyle>
          <a:p>
            <a:endParaRPr lang="es-EC"/>
          </a:p>
        </p:txBody>
      </p:sp>
      <p:sp>
        <p:nvSpPr>
          <p:cNvPr id="6" name="5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5C95387B-1D1E-46E6-8C97-3BBA519E7565}" type="slidenum">
              <a:rPr lang="es-EC"/>
              <a:pPr/>
              <a:t>‹Nº›</a:t>
            </a:fld>
            <a:endParaRPr lang="es-EC"/>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p:txBody>
          <a:bodyPr/>
          <a:lstStyle>
            <a:lvl1pPr>
              <a:defRPr/>
            </a:lvl1pPr>
          </a:lstStyle>
          <a:p>
            <a:fld id="{9E849AD6-4F1E-4D11-8F3A-69693DE39551}" type="slidenum">
              <a:rPr lang="es-EC"/>
              <a:pPr/>
              <a:t>‹Nº›</a:t>
            </a:fld>
            <a:endParaRPr lang="es-EC"/>
          </a:p>
        </p:txBody>
      </p:sp>
      <p:sp>
        <p:nvSpPr>
          <p:cNvPr id="6" name="5 Marcador de fecha"/>
          <p:cNvSpPr>
            <a:spLocks noGrp="1"/>
          </p:cNvSpPr>
          <p:nvPr>
            <p:ph type="dt" sz="half" idx="11"/>
          </p:nvPr>
        </p:nvSpPr>
        <p:spPr/>
        <p:txBody>
          <a:bodyPr/>
          <a:lstStyle>
            <a:lvl1pPr>
              <a:defRPr/>
            </a:lvl1pPr>
          </a:lstStyle>
          <a:p>
            <a:endParaRPr lang="es-EC"/>
          </a:p>
        </p:txBody>
      </p:sp>
      <p:sp>
        <p:nvSpPr>
          <p:cNvPr id="7" name="6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número de diapositiva"/>
          <p:cNvSpPr>
            <a:spLocks noGrp="1"/>
          </p:cNvSpPr>
          <p:nvPr>
            <p:ph type="sldNum" sz="quarter" idx="10"/>
          </p:nvPr>
        </p:nvSpPr>
        <p:spPr/>
        <p:txBody>
          <a:bodyPr/>
          <a:lstStyle>
            <a:lvl1pPr>
              <a:defRPr/>
            </a:lvl1pPr>
          </a:lstStyle>
          <a:p>
            <a:fld id="{09F57D30-570A-4037-A864-3E87CE09F008}" type="slidenum">
              <a:rPr lang="es-EC"/>
              <a:pPr/>
              <a:t>‹Nº›</a:t>
            </a:fld>
            <a:endParaRPr lang="es-EC"/>
          </a:p>
        </p:txBody>
      </p:sp>
      <p:sp>
        <p:nvSpPr>
          <p:cNvPr id="8" name="7 Marcador de fecha"/>
          <p:cNvSpPr>
            <a:spLocks noGrp="1"/>
          </p:cNvSpPr>
          <p:nvPr>
            <p:ph type="dt" sz="half" idx="11"/>
          </p:nvPr>
        </p:nvSpPr>
        <p:spPr/>
        <p:txBody>
          <a:bodyPr/>
          <a:lstStyle>
            <a:lvl1pPr>
              <a:defRPr/>
            </a:lvl1pPr>
          </a:lstStyle>
          <a:p>
            <a:endParaRPr lang="es-EC"/>
          </a:p>
        </p:txBody>
      </p:sp>
      <p:sp>
        <p:nvSpPr>
          <p:cNvPr id="9" name="8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sz="quarter" idx="10"/>
          </p:nvPr>
        </p:nvSpPr>
        <p:spPr/>
        <p:txBody>
          <a:bodyPr/>
          <a:lstStyle>
            <a:lvl1pPr>
              <a:defRPr/>
            </a:lvl1pPr>
          </a:lstStyle>
          <a:p>
            <a:fld id="{FB47A149-8DF3-44DF-BF9A-65F5410C0330}" type="slidenum">
              <a:rPr lang="es-EC"/>
              <a:pPr/>
              <a:t>‹Nº›</a:t>
            </a:fld>
            <a:endParaRPr lang="es-EC"/>
          </a:p>
        </p:txBody>
      </p:sp>
      <p:sp>
        <p:nvSpPr>
          <p:cNvPr id="4" name="3 Marcador de fecha"/>
          <p:cNvSpPr>
            <a:spLocks noGrp="1"/>
          </p:cNvSpPr>
          <p:nvPr>
            <p:ph type="dt" sz="half" idx="11"/>
          </p:nvPr>
        </p:nvSpPr>
        <p:spPr/>
        <p:txBody>
          <a:bodyPr/>
          <a:lstStyle>
            <a:lvl1pPr>
              <a:defRPr/>
            </a:lvl1pPr>
          </a:lstStyle>
          <a:p>
            <a:endParaRPr lang="es-EC"/>
          </a:p>
        </p:txBody>
      </p:sp>
      <p:sp>
        <p:nvSpPr>
          <p:cNvPr id="5" name="4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a:lvl1pPr>
          </a:lstStyle>
          <a:p>
            <a:fld id="{ED4D3B8B-02C5-4DD5-8647-CD3A61504632}" type="slidenum">
              <a:rPr lang="es-EC"/>
              <a:pPr/>
              <a:t>‹Nº›</a:t>
            </a:fld>
            <a:endParaRPr lang="es-EC"/>
          </a:p>
        </p:txBody>
      </p:sp>
      <p:sp>
        <p:nvSpPr>
          <p:cNvPr id="3" name="2 Marcador de fecha"/>
          <p:cNvSpPr>
            <a:spLocks noGrp="1"/>
          </p:cNvSpPr>
          <p:nvPr>
            <p:ph type="dt" sz="half" idx="11"/>
          </p:nvPr>
        </p:nvSpPr>
        <p:spPr/>
        <p:txBody>
          <a:bodyPr/>
          <a:lstStyle>
            <a:lvl1pPr>
              <a:defRPr/>
            </a:lvl1pPr>
          </a:lstStyle>
          <a:p>
            <a:endParaRPr lang="es-EC"/>
          </a:p>
        </p:txBody>
      </p:sp>
      <p:sp>
        <p:nvSpPr>
          <p:cNvPr id="4" name="3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A650E4AA-075E-4629-809E-45C72D1AE163}" type="slidenum">
              <a:rPr lang="es-EC"/>
              <a:pPr/>
              <a:t>‹Nº›</a:t>
            </a:fld>
            <a:endParaRPr lang="es-EC"/>
          </a:p>
        </p:txBody>
      </p:sp>
      <p:sp>
        <p:nvSpPr>
          <p:cNvPr id="6" name="5 Marcador de fecha"/>
          <p:cNvSpPr>
            <a:spLocks noGrp="1"/>
          </p:cNvSpPr>
          <p:nvPr>
            <p:ph type="dt" sz="half" idx="11"/>
          </p:nvPr>
        </p:nvSpPr>
        <p:spPr/>
        <p:txBody>
          <a:bodyPr/>
          <a:lstStyle>
            <a:lvl1pPr>
              <a:defRPr/>
            </a:lvl1pPr>
          </a:lstStyle>
          <a:p>
            <a:endParaRPr lang="es-EC"/>
          </a:p>
        </p:txBody>
      </p:sp>
      <p:sp>
        <p:nvSpPr>
          <p:cNvPr id="7" name="6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54C16291-8FAC-48D3-AC9F-98BBE444945C}" type="slidenum">
              <a:rPr lang="es-EC"/>
              <a:pPr/>
              <a:t>‹Nº›</a:t>
            </a:fld>
            <a:endParaRPr lang="es-EC"/>
          </a:p>
        </p:txBody>
      </p:sp>
      <p:sp>
        <p:nvSpPr>
          <p:cNvPr id="6" name="5 Marcador de fecha"/>
          <p:cNvSpPr>
            <a:spLocks noGrp="1"/>
          </p:cNvSpPr>
          <p:nvPr>
            <p:ph type="dt" sz="half" idx="11"/>
          </p:nvPr>
        </p:nvSpPr>
        <p:spPr/>
        <p:txBody>
          <a:bodyPr/>
          <a:lstStyle>
            <a:lvl1pPr>
              <a:defRPr/>
            </a:lvl1pPr>
          </a:lstStyle>
          <a:p>
            <a:endParaRPr lang="es-EC"/>
          </a:p>
        </p:txBody>
      </p:sp>
      <p:sp>
        <p:nvSpPr>
          <p:cNvPr id="7" name="6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1A698CA1-85D0-45D7-BEC8-C14B51A762EB}" type="slidenum">
              <a:rPr lang="es-EC"/>
              <a:pPr/>
              <a:t>‹Nº›</a:t>
            </a:fld>
            <a:endParaRPr lang="es-EC"/>
          </a:p>
        </p:txBody>
      </p:sp>
      <p:sp>
        <p:nvSpPr>
          <p:cNvPr id="5" name="4 Marcador de fecha"/>
          <p:cNvSpPr>
            <a:spLocks noGrp="1"/>
          </p:cNvSpPr>
          <p:nvPr>
            <p:ph type="dt" sz="half" idx="11"/>
          </p:nvPr>
        </p:nvSpPr>
        <p:spPr/>
        <p:txBody>
          <a:bodyPr/>
          <a:lstStyle>
            <a:lvl1pPr>
              <a:defRPr/>
            </a:lvl1pPr>
          </a:lstStyle>
          <a:p>
            <a:endParaRPr lang="es-EC"/>
          </a:p>
        </p:txBody>
      </p:sp>
      <p:sp>
        <p:nvSpPr>
          <p:cNvPr id="6" name="5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94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94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fld id="{F4FBA562-E071-48FA-8155-379A654771E9}" type="slidenum">
              <a:rPr lang="es-EC"/>
              <a:pPr/>
              <a:t>‹Nº›</a:t>
            </a:fld>
            <a:endParaRPr lang="es-EC"/>
          </a:p>
        </p:txBody>
      </p:sp>
      <p:sp>
        <p:nvSpPr>
          <p:cNvPr id="5" name="4 Marcador de fecha"/>
          <p:cNvSpPr>
            <a:spLocks noGrp="1"/>
          </p:cNvSpPr>
          <p:nvPr>
            <p:ph type="dt" sz="half" idx="11"/>
          </p:nvPr>
        </p:nvSpPr>
        <p:spPr/>
        <p:txBody>
          <a:bodyPr/>
          <a:lstStyle>
            <a:lvl1pPr>
              <a:defRPr/>
            </a:lvl1pPr>
          </a:lstStyle>
          <a:p>
            <a:endParaRPr lang="es-EC"/>
          </a:p>
        </p:txBody>
      </p:sp>
      <p:sp>
        <p:nvSpPr>
          <p:cNvPr id="6" name="5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3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0"/>
          </p:nvPr>
        </p:nvSpPr>
        <p:spPr>
          <a:xfrm>
            <a:off x="6553200" y="6243638"/>
            <a:ext cx="2133600" cy="457200"/>
          </a:xfrm>
        </p:spPr>
        <p:txBody>
          <a:bodyPr/>
          <a:lstStyle>
            <a:lvl1pPr>
              <a:defRPr/>
            </a:lvl1pPr>
          </a:lstStyle>
          <a:p>
            <a:fld id="{0B1E8AED-3A99-49AB-8231-C81B46BF7622}" type="slidenum">
              <a:rPr lang="es-EC"/>
              <a:pPr/>
              <a:t>‹Nº›</a:t>
            </a:fld>
            <a:endParaRPr lang="es-EC"/>
          </a:p>
        </p:txBody>
      </p:sp>
      <p:sp>
        <p:nvSpPr>
          <p:cNvPr id="6" name="5 Marcador de fecha"/>
          <p:cNvSpPr>
            <a:spLocks noGrp="1"/>
          </p:cNvSpPr>
          <p:nvPr>
            <p:ph type="dt" sz="half" idx="11"/>
          </p:nvPr>
        </p:nvSpPr>
        <p:spPr>
          <a:xfrm>
            <a:off x="457200" y="6243638"/>
            <a:ext cx="2133600" cy="457200"/>
          </a:xfrm>
        </p:spPr>
        <p:txBody>
          <a:bodyPr/>
          <a:lstStyle>
            <a:lvl1pPr>
              <a:defRPr/>
            </a:lvl1pPr>
          </a:lstStyle>
          <a:p>
            <a:endParaRPr lang="es-EC"/>
          </a:p>
        </p:txBody>
      </p:sp>
      <p:sp>
        <p:nvSpPr>
          <p:cNvPr id="7" name="6 Marcador de pie de página"/>
          <p:cNvSpPr>
            <a:spLocks noGrp="1"/>
          </p:cNvSpPr>
          <p:nvPr>
            <p:ph type="ftr" sz="quarter" idx="12"/>
          </p:nvPr>
        </p:nvSpPr>
        <p:spPr>
          <a:xfrm>
            <a:off x="3124200" y="6243638"/>
            <a:ext cx="2895600" cy="457200"/>
          </a:xfrm>
        </p:spPr>
        <p:txBody>
          <a:bodyPr/>
          <a:lstStyle>
            <a:lvl1pPr>
              <a:defRPr/>
            </a:lvl1pPr>
          </a:lstStyle>
          <a:p>
            <a:endParaRPr lang="es-EC"/>
          </a:p>
        </p:txBody>
      </p:sp>
    </p:spTree>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3900"/>
          </a:xfrm>
        </p:spPr>
        <p:txBody>
          <a:bodyPr/>
          <a:lstStyle/>
          <a:p>
            <a:endParaRPr lang="es-ES"/>
          </a:p>
        </p:txBody>
      </p:sp>
      <p:sp>
        <p:nvSpPr>
          <p:cNvPr id="4" name="3 Marcador de número de diapositiva"/>
          <p:cNvSpPr>
            <a:spLocks noGrp="1"/>
          </p:cNvSpPr>
          <p:nvPr>
            <p:ph type="sldNum" sz="quarter" idx="10"/>
          </p:nvPr>
        </p:nvSpPr>
        <p:spPr>
          <a:xfrm>
            <a:off x="6553200" y="6243638"/>
            <a:ext cx="2133600" cy="457200"/>
          </a:xfrm>
        </p:spPr>
        <p:txBody>
          <a:bodyPr/>
          <a:lstStyle>
            <a:lvl1pPr>
              <a:defRPr/>
            </a:lvl1pPr>
          </a:lstStyle>
          <a:p>
            <a:fld id="{11EF07F8-5A61-4C5A-BF96-B87DDF9D1888}" type="slidenum">
              <a:rPr lang="es-EC"/>
              <a:pPr/>
              <a:t>‹Nº›</a:t>
            </a:fld>
            <a:endParaRPr lang="es-EC"/>
          </a:p>
        </p:txBody>
      </p:sp>
      <p:sp>
        <p:nvSpPr>
          <p:cNvPr id="5" name="4 Marcador de fecha"/>
          <p:cNvSpPr>
            <a:spLocks noGrp="1"/>
          </p:cNvSpPr>
          <p:nvPr>
            <p:ph type="dt" sz="half" idx="11"/>
          </p:nvPr>
        </p:nvSpPr>
        <p:spPr>
          <a:xfrm>
            <a:off x="457200" y="6243638"/>
            <a:ext cx="2133600" cy="457200"/>
          </a:xfrm>
        </p:spPr>
        <p:txBody>
          <a:bodyPr/>
          <a:lstStyle>
            <a:lvl1pPr>
              <a:defRPr/>
            </a:lvl1pPr>
          </a:lstStyle>
          <a:p>
            <a:endParaRPr lang="es-EC"/>
          </a:p>
        </p:txBody>
      </p:sp>
      <p:sp>
        <p:nvSpPr>
          <p:cNvPr id="6" name="5 Marcador de pie de página"/>
          <p:cNvSpPr>
            <a:spLocks noGrp="1"/>
          </p:cNvSpPr>
          <p:nvPr>
            <p:ph type="ftr" sz="quarter" idx="12"/>
          </p:nvPr>
        </p:nvSpPr>
        <p:spPr>
          <a:xfrm>
            <a:off x="3124200" y="6243638"/>
            <a:ext cx="2895600" cy="457200"/>
          </a:xfrm>
        </p:spPr>
        <p:txBody>
          <a:bodyPr/>
          <a:lstStyle>
            <a:lvl1pPr>
              <a:defRPr/>
            </a:lvl1pPr>
          </a:lstStyle>
          <a:p>
            <a:endParaRPr lang="es-EC"/>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30078E35-7045-4CDE-BE59-39DD3BA4E47F}" type="slidenum">
              <a:rPr lang="es-EC"/>
              <a:pPr/>
              <a:t>‹Nº›</a:t>
            </a:fld>
            <a:endParaRPr lang="es-EC"/>
          </a:p>
        </p:txBody>
      </p:sp>
    </p:spTree>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88770" name="Group 2"/>
          <p:cNvGrpSpPr>
            <a:grpSpLocks/>
          </p:cNvGrpSpPr>
          <p:nvPr/>
        </p:nvGrpSpPr>
        <p:grpSpPr bwMode="auto">
          <a:xfrm>
            <a:off x="0" y="0"/>
            <a:ext cx="9140825" cy="6850063"/>
            <a:chOff x="0" y="0"/>
            <a:chExt cx="5758" cy="4315"/>
          </a:xfrm>
        </p:grpSpPr>
        <p:grpSp>
          <p:nvGrpSpPr>
            <p:cNvPr id="288771" name="Group 3"/>
            <p:cNvGrpSpPr>
              <a:grpSpLocks/>
            </p:cNvGrpSpPr>
            <p:nvPr userDrawn="1"/>
          </p:nvGrpSpPr>
          <p:grpSpPr bwMode="auto">
            <a:xfrm>
              <a:off x="1728" y="2230"/>
              <a:ext cx="4027" cy="2085"/>
              <a:chOff x="1728" y="2230"/>
              <a:chExt cx="4027" cy="2085"/>
            </a:xfrm>
          </p:grpSpPr>
          <p:sp>
            <p:nvSpPr>
              <p:cNvPr id="288772"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288773"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288774"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288775"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288776"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288777"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288778"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288779" name="Rectangle 11"/>
          <p:cNvSpPr>
            <a:spLocks noGrp="1" noChangeArrowheads="1"/>
          </p:cNvSpPr>
          <p:nvPr>
            <p:ph type="ctrTitle" sz="quarter"/>
          </p:nvPr>
        </p:nvSpPr>
        <p:spPr>
          <a:xfrm>
            <a:off x="685800" y="1736725"/>
            <a:ext cx="7772400" cy="1920875"/>
          </a:xfrm>
        </p:spPr>
        <p:txBody>
          <a:bodyPr/>
          <a:lstStyle>
            <a:lvl1pPr>
              <a:defRPr sz="6000"/>
            </a:lvl1pPr>
          </a:lstStyle>
          <a:p>
            <a:r>
              <a:rPr lang="es-EC"/>
              <a:t>Haga clic para cambiar el estilo de título	</a:t>
            </a:r>
          </a:p>
        </p:txBody>
      </p:sp>
      <p:sp>
        <p:nvSpPr>
          <p:cNvPr id="2887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C"/>
              <a:t>Haga clic para modificar el estilo de subtítulo del patrón</a:t>
            </a:r>
          </a:p>
        </p:txBody>
      </p:sp>
      <p:sp>
        <p:nvSpPr>
          <p:cNvPr id="288781" name="Rectangle 13"/>
          <p:cNvSpPr>
            <a:spLocks noGrp="1" noChangeArrowheads="1"/>
          </p:cNvSpPr>
          <p:nvPr>
            <p:ph type="dt" sz="quarter" idx="2"/>
          </p:nvPr>
        </p:nvSpPr>
        <p:spPr>
          <a:xfrm>
            <a:off x="457200" y="6248400"/>
            <a:ext cx="2133600" cy="476250"/>
          </a:xfrm>
        </p:spPr>
        <p:txBody>
          <a:bodyPr/>
          <a:lstStyle>
            <a:lvl1pPr>
              <a:defRPr/>
            </a:lvl1pPr>
          </a:lstStyle>
          <a:p>
            <a:endParaRPr lang="es-EC"/>
          </a:p>
        </p:txBody>
      </p:sp>
      <p:sp>
        <p:nvSpPr>
          <p:cNvPr id="288782" name="Rectangle 14"/>
          <p:cNvSpPr>
            <a:spLocks noGrp="1" noChangeArrowheads="1"/>
          </p:cNvSpPr>
          <p:nvPr>
            <p:ph type="ftr" sz="quarter" idx="3"/>
          </p:nvPr>
        </p:nvSpPr>
        <p:spPr>
          <a:xfrm>
            <a:off x="3124200" y="6251575"/>
            <a:ext cx="2895600" cy="476250"/>
          </a:xfrm>
        </p:spPr>
        <p:txBody>
          <a:bodyPr/>
          <a:lstStyle>
            <a:lvl1pPr>
              <a:defRPr/>
            </a:lvl1pPr>
          </a:lstStyle>
          <a:p>
            <a:endParaRPr lang="es-EC"/>
          </a:p>
        </p:txBody>
      </p:sp>
      <p:sp>
        <p:nvSpPr>
          <p:cNvPr id="288783" name="Rectangle 15"/>
          <p:cNvSpPr>
            <a:spLocks noGrp="1" noChangeArrowheads="1"/>
          </p:cNvSpPr>
          <p:nvPr>
            <p:ph type="sldNum" sz="quarter" idx="4"/>
          </p:nvPr>
        </p:nvSpPr>
        <p:spPr>
          <a:xfrm>
            <a:off x="6553200" y="6254750"/>
            <a:ext cx="2133600" cy="476250"/>
          </a:xfrm>
        </p:spPr>
        <p:txBody>
          <a:bodyPr/>
          <a:lstStyle>
            <a:lvl1pPr>
              <a:defRPr/>
            </a:lvl1pPr>
          </a:lstStyle>
          <a:p>
            <a:fld id="{C2380DFA-261D-4D10-AF37-4D4F859BA453}" type="slidenum">
              <a:rPr lang="es-EC"/>
              <a:pPr/>
              <a:t>‹Nº›</a:t>
            </a:fld>
            <a:endParaRPr lang="es-EC"/>
          </a:p>
        </p:txBody>
      </p:sp>
    </p:spTree>
  </p:cSld>
  <p:clrMapOvr>
    <a:masterClrMapping/>
  </p:clrMapOvr>
  <p:transition spd="med">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número de diapositiva"/>
          <p:cNvSpPr>
            <a:spLocks noGrp="1"/>
          </p:cNvSpPr>
          <p:nvPr>
            <p:ph type="sldNum" sz="quarter" idx="11"/>
          </p:nvPr>
        </p:nvSpPr>
        <p:spPr/>
        <p:txBody>
          <a:bodyPr/>
          <a:lstStyle>
            <a:lvl1pPr>
              <a:defRPr/>
            </a:lvl1pPr>
          </a:lstStyle>
          <a:p>
            <a:fld id="{6021338E-5F0C-4ACE-8559-3E2FAB51680A}" type="slidenum">
              <a:rPr lang="es-EC"/>
              <a:pPr/>
              <a:t>‹Nº›</a:t>
            </a:fld>
            <a:endParaRPr lang="es-EC"/>
          </a:p>
        </p:txBody>
      </p:sp>
      <p:sp>
        <p:nvSpPr>
          <p:cNvPr id="6" name="5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número de diapositiva"/>
          <p:cNvSpPr>
            <a:spLocks noGrp="1"/>
          </p:cNvSpPr>
          <p:nvPr>
            <p:ph type="sldNum" sz="quarter" idx="11"/>
          </p:nvPr>
        </p:nvSpPr>
        <p:spPr/>
        <p:txBody>
          <a:bodyPr/>
          <a:lstStyle>
            <a:lvl1pPr>
              <a:defRPr/>
            </a:lvl1pPr>
          </a:lstStyle>
          <a:p>
            <a:fld id="{272E0A96-9052-485F-B43D-6761A565FA5D}" type="slidenum">
              <a:rPr lang="es-EC"/>
              <a:pPr/>
              <a:t>‹Nº›</a:t>
            </a:fld>
            <a:endParaRPr lang="es-EC"/>
          </a:p>
        </p:txBody>
      </p:sp>
      <p:sp>
        <p:nvSpPr>
          <p:cNvPr id="6" name="5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número de diapositiva"/>
          <p:cNvSpPr>
            <a:spLocks noGrp="1"/>
          </p:cNvSpPr>
          <p:nvPr>
            <p:ph type="sldNum" sz="quarter" idx="11"/>
          </p:nvPr>
        </p:nvSpPr>
        <p:spPr/>
        <p:txBody>
          <a:bodyPr/>
          <a:lstStyle>
            <a:lvl1pPr>
              <a:defRPr/>
            </a:lvl1pPr>
          </a:lstStyle>
          <a:p>
            <a:fld id="{B1BB07D7-7564-41AE-96FB-739B0820D217}" type="slidenum">
              <a:rPr lang="es-EC"/>
              <a:pPr/>
              <a:t>‹Nº›</a:t>
            </a:fld>
            <a:endParaRPr lang="es-EC"/>
          </a:p>
        </p:txBody>
      </p:sp>
      <p:sp>
        <p:nvSpPr>
          <p:cNvPr id="7" name="6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C"/>
          </a:p>
        </p:txBody>
      </p:sp>
      <p:sp>
        <p:nvSpPr>
          <p:cNvPr id="8" name="7 Marcador de número de diapositiva"/>
          <p:cNvSpPr>
            <a:spLocks noGrp="1"/>
          </p:cNvSpPr>
          <p:nvPr>
            <p:ph type="sldNum" sz="quarter" idx="11"/>
          </p:nvPr>
        </p:nvSpPr>
        <p:spPr/>
        <p:txBody>
          <a:bodyPr/>
          <a:lstStyle>
            <a:lvl1pPr>
              <a:defRPr/>
            </a:lvl1pPr>
          </a:lstStyle>
          <a:p>
            <a:fld id="{1B0856E2-A044-410A-92FB-AD1420E1E879}" type="slidenum">
              <a:rPr lang="es-EC"/>
              <a:pPr/>
              <a:t>‹Nº›</a:t>
            </a:fld>
            <a:endParaRPr lang="es-EC"/>
          </a:p>
        </p:txBody>
      </p:sp>
      <p:sp>
        <p:nvSpPr>
          <p:cNvPr id="9" name="8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C"/>
          </a:p>
        </p:txBody>
      </p:sp>
      <p:sp>
        <p:nvSpPr>
          <p:cNvPr id="4" name="3 Marcador de número de diapositiva"/>
          <p:cNvSpPr>
            <a:spLocks noGrp="1"/>
          </p:cNvSpPr>
          <p:nvPr>
            <p:ph type="sldNum" sz="quarter" idx="11"/>
          </p:nvPr>
        </p:nvSpPr>
        <p:spPr/>
        <p:txBody>
          <a:bodyPr/>
          <a:lstStyle>
            <a:lvl1pPr>
              <a:defRPr/>
            </a:lvl1pPr>
          </a:lstStyle>
          <a:p>
            <a:fld id="{0E52BAC6-94B2-4B54-AECA-21718CAF6A03}" type="slidenum">
              <a:rPr lang="es-EC"/>
              <a:pPr/>
              <a:t>‹Nº›</a:t>
            </a:fld>
            <a:endParaRPr lang="es-EC"/>
          </a:p>
        </p:txBody>
      </p:sp>
      <p:sp>
        <p:nvSpPr>
          <p:cNvPr id="5" name="4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C"/>
          </a:p>
        </p:txBody>
      </p:sp>
      <p:sp>
        <p:nvSpPr>
          <p:cNvPr id="3" name="2 Marcador de número de diapositiva"/>
          <p:cNvSpPr>
            <a:spLocks noGrp="1"/>
          </p:cNvSpPr>
          <p:nvPr>
            <p:ph type="sldNum" sz="quarter" idx="11"/>
          </p:nvPr>
        </p:nvSpPr>
        <p:spPr/>
        <p:txBody>
          <a:bodyPr/>
          <a:lstStyle>
            <a:lvl1pPr>
              <a:defRPr/>
            </a:lvl1pPr>
          </a:lstStyle>
          <a:p>
            <a:fld id="{8C253488-A155-460D-A414-D31E500DE5CC}" type="slidenum">
              <a:rPr lang="es-EC"/>
              <a:pPr/>
              <a:t>‹Nº›</a:t>
            </a:fld>
            <a:endParaRPr lang="es-EC"/>
          </a:p>
        </p:txBody>
      </p:sp>
      <p:sp>
        <p:nvSpPr>
          <p:cNvPr id="4" name="3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número de diapositiva"/>
          <p:cNvSpPr>
            <a:spLocks noGrp="1"/>
          </p:cNvSpPr>
          <p:nvPr>
            <p:ph type="sldNum" sz="quarter" idx="11"/>
          </p:nvPr>
        </p:nvSpPr>
        <p:spPr/>
        <p:txBody>
          <a:bodyPr/>
          <a:lstStyle>
            <a:lvl1pPr>
              <a:defRPr/>
            </a:lvl1pPr>
          </a:lstStyle>
          <a:p>
            <a:fld id="{304C4CA8-7699-44D9-BB7B-F8E8E5AD45FA}" type="slidenum">
              <a:rPr lang="es-EC"/>
              <a:pPr/>
              <a:t>‹Nº›</a:t>
            </a:fld>
            <a:endParaRPr lang="es-EC"/>
          </a:p>
        </p:txBody>
      </p:sp>
      <p:sp>
        <p:nvSpPr>
          <p:cNvPr id="7" name="6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número de diapositiva"/>
          <p:cNvSpPr>
            <a:spLocks noGrp="1"/>
          </p:cNvSpPr>
          <p:nvPr>
            <p:ph type="sldNum" sz="quarter" idx="11"/>
          </p:nvPr>
        </p:nvSpPr>
        <p:spPr/>
        <p:txBody>
          <a:bodyPr/>
          <a:lstStyle>
            <a:lvl1pPr>
              <a:defRPr/>
            </a:lvl1pPr>
          </a:lstStyle>
          <a:p>
            <a:fld id="{D194EA6D-5856-4636-9D37-0CE68D3EA96A}" type="slidenum">
              <a:rPr lang="es-EC"/>
              <a:pPr/>
              <a:t>‹Nº›</a:t>
            </a:fld>
            <a:endParaRPr lang="es-EC"/>
          </a:p>
        </p:txBody>
      </p:sp>
      <p:sp>
        <p:nvSpPr>
          <p:cNvPr id="7" name="6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número de diapositiva"/>
          <p:cNvSpPr>
            <a:spLocks noGrp="1"/>
          </p:cNvSpPr>
          <p:nvPr>
            <p:ph type="sldNum" sz="quarter" idx="11"/>
          </p:nvPr>
        </p:nvSpPr>
        <p:spPr/>
        <p:txBody>
          <a:bodyPr/>
          <a:lstStyle>
            <a:lvl1pPr>
              <a:defRPr/>
            </a:lvl1pPr>
          </a:lstStyle>
          <a:p>
            <a:fld id="{F04D9F88-3EE6-4F3E-A5F0-6E41176B29D4}" type="slidenum">
              <a:rPr lang="es-EC"/>
              <a:pPr/>
              <a:t>‹Nº›</a:t>
            </a:fld>
            <a:endParaRPr lang="es-EC"/>
          </a:p>
        </p:txBody>
      </p:sp>
      <p:sp>
        <p:nvSpPr>
          <p:cNvPr id="6" name="5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B570F20E-7600-4578-B2EF-119F4AF7096C}" type="slidenum">
              <a:rPr lang="es-EC"/>
              <a:pPr/>
              <a:t>‹Nº›</a:t>
            </a:fld>
            <a:endParaRPr lang="es-EC"/>
          </a:p>
        </p:txBody>
      </p:sp>
    </p:spTree>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número de diapositiva"/>
          <p:cNvSpPr>
            <a:spLocks noGrp="1"/>
          </p:cNvSpPr>
          <p:nvPr>
            <p:ph type="sldNum" sz="quarter" idx="11"/>
          </p:nvPr>
        </p:nvSpPr>
        <p:spPr/>
        <p:txBody>
          <a:bodyPr/>
          <a:lstStyle>
            <a:lvl1pPr>
              <a:defRPr/>
            </a:lvl1pPr>
          </a:lstStyle>
          <a:p>
            <a:fld id="{89492BB4-8451-4892-AFB6-7C727D4C035B}" type="slidenum">
              <a:rPr lang="es-EC"/>
              <a:pPr/>
              <a:t>‹Nº›</a:t>
            </a:fld>
            <a:endParaRPr lang="es-EC"/>
          </a:p>
        </p:txBody>
      </p:sp>
      <p:sp>
        <p:nvSpPr>
          <p:cNvPr id="6" name="5 Marcador de pie de página"/>
          <p:cNvSpPr>
            <a:spLocks noGrp="1"/>
          </p:cNvSpPr>
          <p:nvPr>
            <p:ph type="ftr" sz="quarter" idx="12"/>
          </p:nvPr>
        </p:nvSpPr>
        <p:spPr/>
        <p:txBody>
          <a:bodyPr/>
          <a:lstStyle>
            <a:lvl1pPr>
              <a:defRPr/>
            </a:lvl1pPr>
          </a:lstStyle>
          <a:p>
            <a:endParaRPr lang="es-EC"/>
          </a:p>
        </p:txBody>
      </p:sp>
    </p:spTree>
  </p:cSld>
  <p:clrMapOvr>
    <a:masterClrMapping/>
  </p:clrMapOvr>
  <p:transition spd="med">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51575"/>
            <a:ext cx="2133600" cy="476250"/>
          </a:xfrm>
        </p:spPr>
        <p:txBody>
          <a:bodyPr/>
          <a:lstStyle>
            <a:lvl1pPr>
              <a:defRPr/>
            </a:lvl1pPr>
          </a:lstStyle>
          <a:p>
            <a:endParaRPr lang="es-EC"/>
          </a:p>
        </p:txBody>
      </p:sp>
      <p:sp>
        <p:nvSpPr>
          <p:cNvPr id="7" name="6 Marcador de número de diapositiva"/>
          <p:cNvSpPr>
            <a:spLocks noGrp="1"/>
          </p:cNvSpPr>
          <p:nvPr>
            <p:ph type="sldNum" sz="quarter" idx="11"/>
          </p:nvPr>
        </p:nvSpPr>
        <p:spPr>
          <a:xfrm>
            <a:off x="6553200" y="6248400"/>
            <a:ext cx="2133600" cy="476250"/>
          </a:xfrm>
        </p:spPr>
        <p:txBody>
          <a:bodyPr/>
          <a:lstStyle>
            <a:lvl1pPr>
              <a:defRPr/>
            </a:lvl1pPr>
          </a:lstStyle>
          <a:p>
            <a:fld id="{C2DED264-D825-4604-AEF9-DE922E5D5DB2}" type="slidenum">
              <a:rPr lang="es-EC"/>
              <a:pPr/>
              <a:t>‹Nº›</a:t>
            </a:fld>
            <a:endParaRPr lang="es-EC"/>
          </a:p>
        </p:txBody>
      </p:sp>
      <p:sp>
        <p:nvSpPr>
          <p:cNvPr id="8" name="7 Marcador de pie de página"/>
          <p:cNvSpPr>
            <a:spLocks noGrp="1"/>
          </p:cNvSpPr>
          <p:nvPr>
            <p:ph type="ftr" sz="quarter" idx="12"/>
          </p:nvPr>
        </p:nvSpPr>
        <p:spPr>
          <a:xfrm>
            <a:off x="3124200" y="6248400"/>
            <a:ext cx="2895600" cy="476250"/>
          </a:xfrm>
        </p:spPr>
        <p:txBody>
          <a:bodyPr/>
          <a:lstStyle>
            <a:lvl1pPr>
              <a:defRPr/>
            </a:lvl1pPr>
          </a:lstStyle>
          <a:p>
            <a:endParaRPr lang="es-EC"/>
          </a:p>
        </p:txBody>
      </p:sp>
    </p:spTree>
  </p:cSld>
  <p:clrMapOvr>
    <a:masterClrMapping/>
  </p:clrMapOvr>
  <p:transition spd="med">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628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s-EC"/>
              <a:t>Haga clic para cambiar el estilo de título	</a:t>
            </a:r>
          </a:p>
        </p:txBody>
      </p:sp>
      <p:sp>
        <p:nvSpPr>
          <p:cNvPr id="4628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s-EC"/>
              <a:t>Haga clic para modificar el estilo de subtítulo del patrón</a:t>
            </a:r>
          </a:p>
        </p:txBody>
      </p:sp>
      <p:sp>
        <p:nvSpPr>
          <p:cNvPr id="46285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s-ES"/>
          </a:p>
        </p:txBody>
      </p:sp>
      <p:sp>
        <p:nvSpPr>
          <p:cNvPr id="462853" name="Rectangle 5"/>
          <p:cNvSpPr>
            <a:spLocks noGrp="1" noChangeArrowheads="1"/>
          </p:cNvSpPr>
          <p:nvPr>
            <p:ph type="ftr" sz="quarter" idx="3"/>
          </p:nvPr>
        </p:nvSpPr>
        <p:spPr/>
        <p:txBody>
          <a:bodyPr/>
          <a:lstStyle>
            <a:lvl1pPr>
              <a:defRPr/>
            </a:lvl1pPr>
          </a:lstStyle>
          <a:p>
            <a:endParaRPr lang="es-EC"/>
          </a:p>
        </p:txBody>
      </p:sp>
      <p:sp>
        <p:nvSpPr>
          <p:cNvPr id="462854" name="Rectangle 6"/>
          <p:cNvSpPr>
            <a:spLocks noGrp="1" noChangeArrowheads="1"/>
          </p:cNvSpPr>
          <p:nvPr>
            <p:ph type="sldNum" sz="quarter" idx="4"/>
          </p:nvPr>
        </p:nvSpPr>
        <p:spPr/>
        <p:txBody>
          <a:bodyPr/>
          <a:lstStyle>
            <a:lvl1pPr>
              <a:defRPr/>
            </a:lvl1pPr>
          </a:lstStyle>
          <a:p>
            <a:fld id="{C26E73F3-335E-4B63-BD2D-DC789D4085DC}" type="slidenum">
              <a:rPr lang="es-EC"/>
              <a:pPr/>
              <a:t>‹Nº›</a:t>
            </a:fld>
            <a:endParaRPr lang="es-EC"/>
          </a:p>
        </p:txBody>
      </p:sp>
      <p:sp>
        <p:nvSpPr>
          <p:cNvPr id="462855" name="Rectangle 7"/>
          <p:cNvSpPr>
            <a:spLocks noGrp="1" noChangeArrowheads="1"/>
          </p:cNvSpPr>
          <p:nvPr>
            <p:ph type="dt" sz="quarter" idx="2"/>
          </p:nvPr>
        </p:nvSpPr>
        <p:spPr/>
        <p:txBody>
          <a:bodyPr/>
          <a:lstStyle>
            <a:lvl1pPr>
              <a:defRPr/>
            </a:lvl1pPr>
          </a:lstStyle>
          <a:p>
            <a:endParaRPr lang="es-EC"/>
          </a:p>
        </p:txBody>
      </p:sp>
    </p:spTree>
  </p:cSld>
  <p:clrMapOvr>
    <a:masterClrMapping/>
  </p:clrMapOvr>
  <p:transition spd="med">
    <p:random/>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66E77979-DEBF-4308-ACB1-E447FE8CA777}" type="slidenum">
              <a:rPr lang="es-EC"/>
              <a:pPr/>
              <a:t>‹Nº›</a:t>
            </a:fld>
            <a:endParaRPr lang="es-EC"/>
          </a:p>
        </p:txBody>
      </p:sp>
    </p:spTree>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011EFCEE-035A-4BA6-8580-738E346EA09F}" type="slidenum">
              <a:rPr lang="es-EC"/>
              <a:pPr/>
              <a:t>‹Nº›</a:t>
            </a:fld>
            <a:endParaRPr lang="es-EC"/>
          </a:p>
        </p:txBody>
      </p:sp>
    </p:spTree>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CBF13525-07A5-40F6-8584-FC4E6FC5B5F7}" type="slidenum">
              <a:rPr lang="es-EC"/>
              <a:pPr/>
              <a:t>‹Nº›</a:t>
            </a:fld>
            <a:endParaRPr lang="es-EC"/>
          </a:p>
        </p:txBody>
      </p:sp>
    </p:spTree>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CF70067D-745A-4641-98D1-CEB9C1D968CA}" type="slidenum">
              <a:rPr lang="es-EC"/>
              <a:pPr/>
              <a:t>‹Nº›</a:t>
            </a:fld>
            <a:endParaRPr lang="es-EC"/>
          </a:p>
        </p:txBody>
      </p:sp>
    </p:spTree>
  </p:cSld>
  <p:clrMapOvr>
    <a:masterClrMapping/>
  </p:clrMapOvr>
  <p:transition spd="med">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6355E795-B777-4526-8348-E98D659ABFAE}" type="slidenum">
              <a:rPr lang="es-EC"/>
              <a:pPr/>
              <a:t>‹Nº›</a:t>
            </a:fld>
            <a:endParaRPr lang="es-EC"/>
          </a:p>
        </p:txBody>
      </p:sp>
    </p:spTree>
  </p:cSld>
  <p:clrMapOvr>
    <a:masterClrMapping/>
  </p:clrMapOvr>
  <p:transition spd="med">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FC2D47E4-ED23-497E-898A-BF026B5BF180}" type="slidenum">
              <a:rPr lang="es-EC"/>
              <a:pPr/>
              <a:t>‹Nº›</a:t>
            </a:fld>
            <a:endParaRPr lang="es-EC"/>
          </a:p>
        </p:txBody>
      </p:sp>
    </p:spTree>
  </p:cSld>
  <p:clrMapOvr>
    <a:masterClrMapping/>
  </p:clrMapOvr>
  <p:transition spd="med">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1157A336-524C-4EDB-8A5E-2110AD95647D}" type="slidenum">
              <a:rPr lang="es-EC"/>
              <a:pPr/>
              <a:t>‹Nº›</a:t>
            </a:fld>
            <a:endParaRPr lang="es-EC"/>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3B23694B-33A3-46DB-8BDD-C6AAF33D791E}" type="slidenum">
              <a:rPr lang="es-EC"/>
              <a:pPr/>
              <a:t>‹Nº›</a:t>
            </a:fld>
            <a:endParaRPr lang="es-EC"/>
          </a:p>
        </p:txBody>
      </p:sp>
    </p:spTree>
  </p:cSld>
  <p:clrMapOvr>
    <a:masterClrMapping/>
  </p:clrMapOvr>
  <p:transition spd="med">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1718577A-624D-48CB-9D49-BBC1D4A4F3F1}" type="slidenum">
              <a:rPr lang="es-EC"/>
              <a:pPr/>
              <a:t>‹Nº›</a:t>
            </a:fld>
            <a:endParaRPr lang="es-EC"/>
          </a:p>
        </p:txBody>
      </p:sp>
    </p:spTree>
  </p:cSld>
  <p:clrMapOvr>
    <a:masterClrMapping/>
  </p:clrMapOvr>
  <p:transition spd="med">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0344D5AE-B31B-4EF7-A337-22F1DB793DF0}" type="slidenum">
              <a:rPr lang="es-EC"/>
              <a:pPr/>
              <a:t>‹Nº›</a:t>
            </a:fld>
            <a:endParaRPr lang="es-EC"/>
          </a:p>
        </p:txBody>
      </p:sp>
    </p:spTree>
  </p:cSld>
  <p:clrMapOvr>
    <a:masterClrMapping/>
  </p:clrMapOvr>
  <p:transition spd="med">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92100"/>
            <a:ext cx="2057400" cy="57277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92100"/>
            <a:ext cx="6019800" cy="57277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35B2A7FD-1B7D-4151-92B1-8F6DBCD494C5}" type="slidenum">
              <a:rPr lang="es-EC"/>
              <a:pPr/>
              <a:t>‹Nº›</a:t>
            </a:fld>
            <a:endParaRPr lang="es-EC"/>
          </a:p>
        </p:txBody>
      </p:sp>
    </p:spTree>
  </p:cSld>
  <p:clrMapOvr>
    <a:masterClrMapping/>
  </p:clrMapOvr>
  <p:transition spd="med">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92546" name="Group 2"/>
          <p:cNvGrpSpPr>
            <a:grpSpLocks/>
          </p:cNvGrpSpPr>
          <p:nvPr/>
        </p:nvGrpSpPr>
        <p:grpSpPr bwMode="auto">
          <a:xfrm>
            <a:off x="2084388" y="296863"/>
            <a:ext cx="6823075" cy="5353050"/>
            <a:chOff x="1313" y="187"/>
            <a:chExt cx="4298" cy="3372"/>
          </a:xfrm>
        </p:grpSpPr>
        <p:grpSp>
          <p:nvGrpSpPr>
            <p:cNvPr id="492547" name="Group 3"/>
            <p:cNvGrpSpPr>
              <a:grpSpLocks/>
            </p:cNvGrpSpPr>
            <p:nvPr/>
          </p:nvGrpSpPr>
          <p:grpSpPr bwMode="auto">
            <a:xfrm>
              <a:off x="2194" y="601"/>
              <a:ext cx="596" cy="447"/>
              <a:chOff x="0" y="0"/>
              <a:chExt cx="768" cy="576"/>
            </a:xfrm>
          </p:grpSpPr>
          <p:sp>
            <p:nvSpPr>
              <p:cNvPr id="492548"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492549"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492550" name="Group 6"/>
            <p:cNvGrpSpPr>
              <a:grpSpLocks/>
            </p:cNvGrpSpPr>
            <p:nvPr/>
          </p:nvGrpSpPr>
          <p:grpSpPr bwMode="auto">
            <a:xfrm>
              <a:off x="1313" y="187"/>
              <a:ext cx="4298" cy="3372"/>
              <a:chOff x="0" y="0"/>
              <a:chExt cx="5533" cy="4341"/>
            </a:xfrm>
          </p:grpSpPr>
          <p:grpSp>
            <p:nvGrpSpPr>
              <p:cNvPr id="492551" name="Group 7"/>
              <p:cNvGrpSpPr>
                <a:grpSpLocks/>
              </p:cNvGrpSpPr>
              <p:nvPr/>
            </p:nvGrpSpPr>
            <p:grpSpPr bwMode="auto">
              <a:xfrm>
                <a:off x="0" y="0"/>
                <a:ext cx="5470" cy="4341"/>
                <a:chOff x="0" y="0"/>
                <a:chExt cx="5470" cy="4341"/>
              </a:xfrm>
            </p:grpSpPr>
            <p:grpSp>
              <p:nvGrpSpPr>
                <p:cNvPr id="492552" name="Group 8"/>
                <p:cNvGrpSpPr>
                  <a:grpSpLocks/>
                </p:cNvGrpSpPr>
                <p:nvPr/>
              </p:nvGrpSpPr>
              <p:grpSpPr bwMode="auto">
                <a:xfrm>
                  <a:off x="1339" y="786"/>
                  <a:ext cx="2919" cy="2151"/>
                  <a:chOff x="1265" y="814"/>
                  <a:chExt cx="2919" cy="2151"/>
                </a:xfrm>
              </p:grpSpPr>
              <p:sp>
                <p:nvSpPr>
                  <p:cNvPr id="492553"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49255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492555" name="Group 11"/>
                <p:cNvGrpSpPr>
                  <a:grpSpLocks/>
                </p:cNvGrpSpPr>
                <p:nvPr/>
              </p:nvGrpSpPr>
              <p:grpSpPr bwMode="auto">
                <a:xfrm>
                  <a:off x="0" y="0"/>
                  <a:ext cx="5470" cy="4341"/>
                  <a:chOff x="0" y="0"/>
                  <a:chExt cx="5470" cy="4341"/>
                </a:xfrm>
              </p:grpSpPr>
              <p:grpSp>
                <p:nvGrpSpPr>
                  <p:cNvPr id="492556" name="Group 12"/>
                  <p:cNvGrpSpPr>
                    <a:grpSpLocks/>
                  </p:cNvGrpSpPr>
                  <p:nvPr/>
                </p:nvGrpSpPr>
                <p:grpSpPr bwMode="auto">
                  <a:xfrm>
                    <a:off x="3545" y="1502"/>
                    <a:ext cx="1258" cy="2327"/>
                    <a:chOff x="3471" y="1530"/>
                    <a:chExt cx="1258" cy="2327"/>
                  </a:xfrm>
                </p:grpSpPr>
                <p:sp>
                  <p:nvSpPr>
                    <p:cNvPr id="492557"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2558"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559" name="Group 15"/>
                  <p:cNvGrpSpPr>
                    <a:grpSpLocks/>
                  </p:cNvGrpSpPr>
                  <p:nvPr/>
                </p:nvGrpSpPr>
                <p:grpSpPr bwMode="auto">
                  <a:xfrm>
                    <a:off x="2938" y="1991"/>
                    <a:ext cx="2463" cy="1332"/>
                    <a:chOff x="2864" y="2019"/>
                    <a:chExt cx="2463" cy="1332"/>
                  </a:xfrm>
                </p:grpSpPr>
                <p:sp>
                  <p:nvSpPr>
                    <p:cNvPr id="492560"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61"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562" name="Group 18"/>
                  <p:cNvGrpSpPr>
                    <a:grpSpLocks/>
                  </p:cNvGrpSpPr>
                  <p:nvPr/>
                </p:nvGrpSpPr>
                <p:grpSpPr bwMode="auto">
                  <a:xfrm>
                    <a:off x="2971" y="1804"/>
                    <a:ext cx="2477" cy="1064"/>
                    <a:chOff x="2897" y="1832"/>
                    <a:chExt cx="2477" cy="1064"/>
                  </a:xfrm>
                </p:grpSpPr>
                <p:sp>
                  <p:nvSpPr>
                    <p:cNvPr id="492563"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64"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565" name="Group 21"/>
                  <p:cNvGrpSpPr>
                    <a:grpSpLocks/>
                  </p:cNvGrpSpPr>
                  <p:nvPr/>
                </p:nvGrpSpPr>
                <p:grpSpPr bwMode="auto">
                  <a:xfrm>
                    <a:off x="2998" y="1608"/>
                    <a:ext cx="2472" cy="927"/>
                    <a:chOff x="2924" y="1636"/>
                    <a:chExt cx="2472" cy="927"/>
                  </a:xfrm>
                </p:grpSpPr>
                <p:sp>
                  <p:nvSpPr>
                    <p:cNvPr id="492566"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67"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568" name="Group 24"/>
                  <p:cNvGrpSpPr>
                    <a:grpSpLocks/>
                  </p:cNvGrpSpPr>
                  <p:nvPr/>
                </p:nvGrpSpPr>
                <p:grpSpPr bwMode="auto">
                  <a:xfrm>
                    <a:off x="3032" y="1386"/>
                    <a:ext cx="2342" cy="657"/>
                    <a:chOff x="2958" y="1414"/>
                    <a:chExt cx="2342" cy="657"/>
                  </a:xfrm>
                </p:grpSpPr>
                <p:sp>
                  <p:nvSpPr>
                    <p:cNvPr id="492569"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70"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571" name="Group 27"/>
                  <p:cNvGrpSpPr>
                    <a:grpSpLocks/>
                  </p:cNvGrpSpPr>
                  <p:nvPr/>
                </p:nvGrpSpPr>
                <p:grpSpPr bwMode="auto">
                  <a:xfrm>
                    <a:off x="3057" y="1241"/>
                    <a:ext cx="2150" cy="343"/>
                    <a:chOff x="2983" y="1269"/>
                    <a:chExt cx="2150" cy="343"/>
                  </a:xfrm>
                </p:grpSpPr>
                <p:sp>
                  <p:nvSpPr>
                    <p:cNvPr id="492572"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73"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574" name="Group 30"/>
                  <p:cNvGrpSpPr>
                    <a:grpSpLocks/>
                  </p:cNvGrpSpPr>
                  <p:nvPr/>
                </p:nvGrpSpPr>
                <p:grpSpPr bwMode="auto">
                  <a:xfrm>
                    <a:off x="3012" y="889"/>
                    <a:ext cx="1879" cy="427"/>
                    <a:chOff x="2938" y="917"/>
                    <a:chExt cx="1879" cy="427"/>
                  </a:xfrm>
                </p:grpSpPr>
                <p:sp>
                  <p:nvSpPr>
                    <p:cNvPr id="492575"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76"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577" name="Group 33"/>
                  <p:cNvGrpSpPr>
                    <a:grpSpLocks/>
                  </p:cNvGrpSpPr>
                  <p:nvPr/>
                </p:nvGrpSpPr>
                <p:grpSpPr bwMode="auto">
                  <a:xfrm>
                    <a:off x="711" y="1625"/>
                    <a:ext cx="1257" cy="2326"/>
                    <a:chOff x="637" y="1653"/>
                    <a:chExt cx="1257" cy="2326"/>
                  </a:xfrm>
                </p:grpSpPr>
                <p:sp>
                  <p:nvSpPr>
                    <p:cNvPr id="492578"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79"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580" name="Group 36"/>
                  <p:cNvGrpSpPr>
                    <a:grpSpLocks/>
                  </p:cNvGrpSpPr>
                  <p:nvPr/>
                </p:nvGrpSpPr>
                <p:grpSpPr bwMode="auto">
                  <a:xfrm>
                    <a:off x="69" y="2168"/>
                    <a:ext cx="2463" cy="1332"/>
                    <a:chOff x="-5" y="2196"/>
                    <a:chExt cx="2463" cy="1332"/>
                  </a:xfrm>
                </p:grpSpPr>
                <p:sp>
                  <p:nvSpPr>
                    <p:cNvPr id="492581"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82"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583" name="Group 39"/>
                  <p:cNvGrpSpPr>
                    <a:grpSpLocks/>
                  </p:cNvGrpSpPr>
                  <p:nvPr/>
                </p:nvGrpSpPr>
                <p:grpSpPr bwMode="auto">
                  <a:xfrm>
                    <a:off x="22" y="1981"/>
                    <a:ext cx="2477" cy="1064"/>
                    <a:chOff x="-52" y="2009"/>
                    <a:chExt cx="2477" cy="1064"/>
                  </a:xfrm>
                </p:grpSpPr>
                <p:sp>
                  <p:nvSpPr>
                    <p:cNvPr id="492584"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85"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586" name="Group 42"/>
                  <p:cNvGrpSpPr>
                    <a:grpSpLocks/>
                  </p:cNvGrpSpPr>
                  <p:nvPr/>
                </p:nvGrpSpPr>
                <p:grpSpPr bwMode="auto">
                  <a:xfrm>
                    <a:off x="0" y="1785"/>
                    <a:ext cx="2472" cy="927"/>
                    <a:chOff x="-74" y="1813"/>
                    <a:chExt cx="2472" cy="927"/>
                  </a:xfrm>
                </p:grpSpPr>
                <p:sp>
                  <p:nvSpPr>
                    <p:cNvPr id="492587"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88"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589" name="Group 45"/>
                  <p:cNvGrpSpPr>
                    <a:grpSpLocks/>
                  </p:cNvGrpSpPr>
                  <p:nvPr/>
                </p:nvGrpSpPr>
                <p:grpSpPr bwMode="auto">
                  <a:xfrm>
                    <a:off x="96" y="1563"/>
                    <a:ext cx="2342" cy="657"/>
                    <a:chOff x="22" y="1591"/>
                    <a:chExt cx="2342" cy="657"/>
                  </a:xfrm>
                </p:grpSpPr>
                <p:sp>
                  <p:nvSpPr>
                    <p:cNvPr id="492590"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91"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592" name="Group 48"/>
                  <p:cNvGrpSpPr>
                    <a:grpSpLocks/>
                  </p:cNvGrpSpPr>
                  <p:nvPr/>
                </p:nvGrpSpPr>
                <p:grpSpPr bwMode="auto">
                  <a:xfrm>
                    <a:off x="263" y="1418"/>
                    <a:ext cx="2150" cy="343"/>
                    <a:chOff x="189" y="1446"/>
                    <a:chExt cx="2150" cy="343"/>
                  </a:xfrm>
                </p:grpSpPr>
                <p:sp>
                  <p:nvSpPr>
                    <p:cNvPr id="492593"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94"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595" name="Group 51"/>
                  <p:cNvGrpSpPr>
                    <a:grpSpLocks/>
                  </p:cNvGrpSpPr>
                  <p:nvPr/>
                </p:nvGrpSpPr>
                <p:grpSpPr bwMode="auto">
                  <a:xfrm>
                    <a:off x="579" y="1066"/>
                    <a:ext cx="1879" cy="427"/>
                    <a:chOff x="505" y="1094"/>
                    <a:chExt cx="1879" cy="427"/>
                  </a:xfrm>
                </p:grpSpPr>
                <p:sp>
                  <p:nvSpPr>
                    <p:cNvPr id="492596"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597"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2598" name="Group 54"/>
                  <p:cNvGrpSpPr>
                    <a:grpSpLocks/>
                  </p:cNvGrpSpPr>
                  <p:nvPr/>
                </p:nvGrpSpPr>
                <p:grpSpPr bwMode="auto">
                  <a:xfrm>
                    <a:off x="690" y="871"/>
                    <a:ext cx="1850" cy="554"/>
                    <a:chOff x="616" y="899"/>
                    <a:chExt cx="1850" cy="554"/>
                  </a:xfrm>
                </p:grpSpPr>
                <p:sp>
                  <p:nvSpPr>
                    <p:cNvPr id="492599"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00"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2601" name="Group 57"/>
                  <p:cNvGrpSpPr>
                    <a:grpSpLocks/>
                  </p:cNvGrpSpPr>
                  <p:nvPr/>
                </p:nvGrpSpPr>
                <p:grpSpPr bwMode="auto">
                  <a:xfrm>
                    <a:off x="911" y="589"/>
                    <a:ext cx="1767" cy="743"/>
                    <a:chOff x="911" y="589"/>
                    <a:chExt cx="1767" cy="743"/>
                  </a:xfrm>
                </p:grpSpPr>
                <p:sp>
                  <p:nvSpPr>
                    <p:cNvPr id="492602"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03"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2604" name="Group 60"/>
                  <p:cNvGrpSpPr>
                    <a:grpSpLocks/>
                  </p:cNvGrpSpPr>
                  <p:nvPr/>
                </p:nvGrpSpPr>
                <p:grpSpPr bwMode="auto">
                  <a:xfrm>
                    <a:off x="1120" y="300"/>
                    <a:ext cx="1693" cy="892"/>
                    <a:chOff x="1120" y="300"/>
                    <a:chExt cx="1693" cy="892"/>
                  </a:xfrm>
                </p:grpSpPr>
                <p:sp>
                  <p:nvSpPr>
                    <p:cNvPr id="492605"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06"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2607" name="Group 63"/>
                  <p:cNvGrpSpPr>
                    <a:grpSpLocks/>
                  </p:cNvGrpSpPr>
                  <p:nvPr/>
                </p:nvGrpSpPr>
                <p:grpSpPr bwMode="auto">
                  <a:xfrm>
                    <a:off x="1707" y="76"/>
                    <a:ext cx="778" cy="1512"/>
                    <a:chOff x="1633" y="104"/>
                    <a:chExt cx="778" cy="1512"/>
                  </a:xfrm>
                </p:grpSpPr>
                <p:sp>
                  <p:nvSpPr>
                    <p:cNvPr id="492608"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09"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2610" name="Group 66"/>
                  <p:cNvGrpSpPr>
                    <a:grpSpLocks/>
                  </p:cNvGrpSpPr>
                  <p:nvPr/>
                </p:nvGrpSpPr>
                <p:grpSpPr bwMode="auto">
                  <a:xfrm>
                    <a:off x="2009" y="0"/>
                    <a:ext cx="634" cy="1534"/>
                    <a:chOff x="1935" y="28"/>
                    <a:chExt cx="634" cy="1534"/>
                  </a:xfrm>
                </p:grpSpPr>
                <p:sp>
                  <p:nvSpPr>
                    <p:cNvPr id="492611"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12"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2613" name="Group 69"/>
                  <p:cNvGrpSpPr>
                    <a:grpSpLocks/>
                  </p:cNvGrpSpPr>
                  <p:nvPr/>
                </p:nvGrpSpPr>
                <p:grpSpPr bwMode="auto">
                  <a:xfrm>
                    <a:off x="2896" y="644"/>
                    <a:ext cx="1845" cy="566"/>
                    <a:chOff x="2822" y="672"/>
                    <a:chExt cx="1845" cy="566"/>
                  </a:xfrm>
                </p:grpSpPr>
                <p:sp>
                  <p:nvSpPr>
                    <p:cNvPr id="492614"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15"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616" name="Group 72"/>
                  <p:cNvGrpSpPr>
                    <a:grpSpLocks/>
                  </p:cNvGrpSpPr>
                  <p:nvPr/>
                </p:nvGrpSpPr>
                <p:grpSpPr bwMode="auto">
                  <a:xfrm>
                    <a:off x="2757" y="417"/>
                    <a:ext cx="1781" cy="717"/>
                    <a:chOff x="2683" y="445"/>
                    <a:chExt cx="1781" cy="717"/>
                  </a:xfrm>
                </p:grpSpPr>
                <p:sp>
                  <p:nvSpPr>
                    <p:cNvPr id="492617"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18"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sp>
                <p:nvSpPr>
                  <p:cNvPr id="492619"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s-ES"/>
                  </a:p>
                </p:txBody>
              </p:sp>
              <p:sp>
                <p:nvSpPr>
                  <p:cNvPr id="492620"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nvGrpSpPr>
                  <p:cNvPr id="492621" name="Group 77"/>
                  <p:cNvGrpSpPr>
                    <a:grpSpLocks/>
                  </p:cNvGrpSpPr>
                  <p:nvPr/>
                </p:nvGrpSpPr>
                <p:grpSpPr bwMode="auto">
                  <a:xfrm>
                    <a:off x="2874" y="13"/>
                    <a:ext cx="640" cy="1520"/>
                    <a:chOff x="2800" y="41"/>
                    <a:chExt cx="640" cy="1520"/>
                  </a:xfrm>
                </p:grpSpPr>
                <p:sp>
                  <p:nvSpPr>
                    <p:cNvPr id="492622"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23"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624" name="Group 80"/>
                  <p:cNvGrpSpPr>
                    <a:grpSpLocks/>
                  </p:cNvGrpSpPr>
                  <p:nvPr/>
                </p:nvGrpSpPr>
                <p:grpSpPr bwMode="auto">
                  <a:xfrm>
                    <a:off x="3008" y="135"/>
                    <a:ext cx="1017" cy="1464"/>
                    <a:chOff x="2934" y="163"/>
                    <a:chExt cx="1017" cy="1464"/>
                  </a:xfrm>
                </p:grpSpPr>
                <p:sp>
                  <p:nvSpPr>
                    <p:cNvPr id="492625"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26"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627" name="Group 83"/>
                  <p:cNvGrpSpPr>
                    <a:grpSpLocks/>
                  </p:cNvGrpSpPr>
                  <p:nvPr/>
                </p:nvGrpSpPr>
                <p:grpSpPr bwMode="auto">
                  <a:xfrm>
                    <a:off x="2804" y="4"/>
                    <a:ext cx="243" cy="1448"/>
                    <a:chOff x="2730" y="32"/>
                    <a:chExt cx="243" cy="1448"/>
                  </a:xfrm>
                </p:grpSpPr>
                <p:sp>
                  <p:nvSpPr>
                    <p:cNvPr id="492628"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29"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2630" name="Group 86"/>
                  <p:cNvGrpSpPr>
                    <a:grpSpLocks/>
                  </p:cNvGrpSpPr>
                  <p:nvPr/>
                </p:nvGrpSpPr>
                <p:grpSpPr bwMode="auto">
                  <a:xfrm>
                    <a:off x="1017" y="1741"/>
                    <a:ext cx="1085" cy="2450"/>
                    <a:chOff x="943" y="1769"/>
                    <a:chExt cx="1085" cy="2450"/>
                  </a:xfrm>
                </p:grpSpPr>
                <p:sp>
                  <p:nvSpPr>
                    <p:cNvPr id="492631"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32"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633" name="Group 89"/>
                  <p:cNvGrpSpPr>
                    <a:grpSpLocks/>
                  </p:cNvGrpSpPr>
                  <p:nvPr/>
                </p:nvGrpSpPr>
                <p:grpSpPr bwMode="auto">
                  <a:xfrm>
                    <a:off x="1529" y="1908"/>
                    <a:ext cx="766" cy="2373"/>
                    <a:chOff x="1455" y="1936"/>
                    <a:chExt cx="766" cy="2373"/>
                  </a:xfrm>
                </p:grpSpPr>
                <p:sp>
                  <p:nvSpPr>
                    <p:cNvPr id="492634"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35"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636" name="Group 92"/>
                  <p:cNvGrpSpPr>
                    <a:grpSpLocks/>
                  </p:cNvGrpSpPr>
                  <p:nvPr/>
                </p:nvGrpSpPr>
                <p:grpSpPr bwMode="auto">
                  <a:xfrm rot="88588">
                    <a:off x="2061" y="1962"/>
                    <a:ext cx="459" cy="2329"/>
                    <a:chOff x="1956" y="1990"/>
                    <a:chExt cx="492" cy="2604"/>
                  </a:xfrm>
                </p:grpSpPr>
                <p:sp>
                  <p:nvSpPr>
                    <p:cNvPr id="492637"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2638"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639" name="Group 95"/>
                  <p:cNvGrpSpPr>
                    <a:grpSpLocks/>
                  </p:cNvGrpSpPr>
                  <p:nvPr/>
                </p:nvGrpSpPr>
                <p:grpSpPr bwMode="auto">
                  <a:xfrm>
                    <a:off x="3408" y="1689"/>
                    <a:ext cx="1125" cy="2426"/>
                    <a:chOff x="3334" y="1717"/>
                    <a:chExt cx="1125" cy="2426"/>
                  </a:xfrm>
                </p:grpSpPr>
                <p:sp>
                  <p:nvSpPr>
                    <p:cNvPr id="492640"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2641"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642" name="Group 98"/>
                  <p:cNvGrpSpPr>
                    <a:grpSpLocks/>
                  </p:cNvGrpSpPr>
                  <p:nvPr/>
                </p:nvGrpSpPr>
                <p:grpSpPr bwMode="auto">
                  <a:xfrm>
                    <a:off x="3255" y="1838"/>
                    <a:ext cx="883" cy="2426"/>
                    <a:chOff x="3181" y="1866"/>
                    <a:chExt cx="883" cy="2426"/>
                  </a:xfrm>
                </p:grpSpPr>
                <p:sp>
                  <p:nvSpPr>
                    <p:cNvPr id="492643"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2644"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2645" name="Group 101"/>
                  <p:cNvGrpSpPr>
                    <a:grpSpLocks/>
                  </p:cNvGrpSpPr>
                  <p:nvPr/>
                </p:nvGrpSpPr>
                <p:grpSpPr bwMode="auto">
                  <a:xfrm>
                    <a:off x="3080" y="1955"/>
                    <a:ext cx="619" cy="2386"/>
                    <a:chOff x="3006" y="1983"/>
                    <a:chExt cx="619" cy="2386"/>
                  </a:xfrm>
                </p:grpSpPr>
                <p:sp>
                  <p:nvSpPr>
                    <p:cNvPr id="492646"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2647"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nvGrpSpPr>
                  <p:cNvPr id="492648" name="Group 104"/>
                  <p:cNvGrpSpPr>
                    <a:grpSpLocks/>
                  </p:cNvGrpSpPr>
                  <p:nvPr/>
                </p:nvGrpSpPr>
                <p:grpSpPr bwMode="auto">
                  <a:xfrm>
                    <a:off x="2893" y="2073"/>
                    <a:ext cx="405" cy="2219"/>
                    <a:chOff x="2819" y="2101"/>
                    <a:chExt cx="405" cy="2219"/>
                  </a:xfrm>
                </p:grpSpPr>
                <p:sp>
                  <p:nvSpPr>
                    <p:cNvPr id="492649"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2650"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nvGrpSpPr>
                  <p:cNvPr id="492651" name="Group 107"/>
                  <p:cNvGrpSpPr>
                    <a:grpSpLocks/>
                  </p:cNvGrpSpPr>
                  <p:nvPr/>
                </p:nvGrpSpPr>
                <p:grpSpPr bwMode="auto">
                  <a:xfrm>
                    <a:off x="2372" y="2107"/>
                    <a:ext cx="426" cy="2185"/>
                    <a:chOff x="2287" y="2135"/>
                    <a:chExt cx="426" cy="2185"/>
                  </a:xfrm>
                </p:grpSpPr>
                <p:sp>
                  <p:nvSpPr>
                    <p:cNvPr id="492652"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s-ES"/>
                    </a:p>
                  </p:txBody>
                </p:sp>
                <p:sp>
                  <p:nvSpPr>
                    <p:cNvPr id="492653"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grpSp>
          <p:grpSp>
            <p:nvGrpSpPr>
              <p:cNvPr id="492654" name="Group 110"/>
              <p:cNvGrpSpPr>
                <a:grpSpLocks/>
              </p:cNvGrpSpPr>
              <p:nvPr/>
            </p:nvGrpSpPr>
            <p:grpSpPr bwMode="auto">
              <a:xfrm>
                <a:off x="74" y="313"/>
                <a:ext cx="5459" cy="3667"/>
                <a:chOff x="74" y="313"/>
                <a:chExt cx="5459" cy="3667"/>
              </a:xfrm>
            </p:grpSpPr>
            <p:grpSp>
              <p:nvGrpSpPr>
                <p:cNvPr id="492655" name="Group 111"/>
                <p:cNvGrpSpPr>
                  <a:grpSpLocks/>
                </p:cNvGrpSpPr>
                <p:nvPr/>
              </p:nvGrpSpPr>
              <p:grpSpPr bwMode="auto">
                <a:xfrm>
                  <a:off x="74" y="313"/>
                  <a:ext cx="5459" cy="3667"/>
                  <a:chOff x="74" y="313"/>
                  <a:chExt cx="5459" cy="3667"/>
                </a:xfrm>
              </p:grpSpPr>
              <p:sp>
                <p:nvSpPr>
                  <p:cNvPr id="492656"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s-ES"/>
                  </a:p>
                </p:txBody>
              </p:sp>
              <p:sp>
                <p:nvSpPr>
                  <p:cNvPr id="492657"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s-ES"/>
                  </a:p>
                </p:txBody>
              </p:sp>
              <p:sp>
                <p:nvSpPr>
                  <p:cNvPr id="492658"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s-ES"/>
                  </a:p>
                </p:txBody>
              </p:sp>
              <p:sp>
                <p:nvSpPr>
                  <p:cNvPr id="492659"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s-ES"/>
                  </a:p>
                </p:txBody>
              </p:sp>
              <p:sp>
                <p:nvSpPr>
                  <p:cNvPr id="492660"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s-ES"/>
                  </a:p>
                </p:txBody>
              </p:sp>
              <p:sp>
                <p:nvSpPr>
                  <p:cNvPr id="492661"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s-ES"/>
                  </a:p>
                </p:txBody>
              </p:sp>
              <p:sp>
                <p:nvSpPr>
                  <p:cNvPr id="492662"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grpSp>
            <p:sp>
              <p:nvSpPr>
                <p:cNvPr id="492663"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grpSp>
        </p:grpSp>
        <p:grpSp>
          <p:nvGrpSpPr>
            <p:cNvPr id="492664" name="Group 120"/>
            <p:cNvGrpSpPr>
              <a:grpSpLocks/>
            </p:cNvGrpSpPr>
            <p:nvPr/>
          </p:nvGrpSpPr>
          <p:grpSpPr bwMode="auto">
            <a:xfrm>
              <a:off x="1476" y="449"/>
              <a:ext cx="4038" cy="2966"/>
              <a:chOff x="210" y="337"/>
              <a:chExt cx="5198" cy="3818"/>
            </a:xfrm>
          </p:grpSpPr>
          <p:sp>
            <p:nvSpPr>
              <p:cNvPr id="492665"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492666"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s-ES"/>
              </a:p>
            </p:txBody>
          </p:sp>
          <p:sp>
            <p:nvSpPr>
              <p:cNvPr id="492667"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s-ES"/>
              </a:p>
            </p:txBody>
          </p:sp>
          <p:sp>
            <p:nvSpPr>
              <p:cNvPr id="492668"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s-ES"/>
              </a:p>
            </p:txBody>
          </p:sp>
          <p:sp>
            <p:nvSpPr>
              <p:cNvPr id="492669"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s-ES"/>
              </a:p>
            </p:txBody>
          </p:sp>
          <p:sp>
            <p:nvSpPr>
              <p:cNvPr id="492670"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s-ES"/>
              </a:p>
            </p:txBody>
          </p:sp>
          <p:sp>
            <p:nvSpPr>
              <p:cNvPr id="492671"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492672"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sp>
            <p:nvSpPr>
              <p:cNvPr id="492673"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492674"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492675"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492676"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492677"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492678"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grpSp>
      </p:grpSp>
      <p:sp>
        <p:nvSpPr>
          <p:cNvPr id="492679" name="Rectangle 135"/>
          <p:cNvSpPr>
            <a:spLocks noGrp="1" noChangeArrowheads="1"/>
          </p:cNvSpPr>
          <p:nvPr>
            <p:ph type="ctrTitle" sz="quarter"/>
          </p:nvPr>
        </p:nvSpPr>
        <p:spPr>
          <a:xfrm>
            <a:off x="685800" y="1827213"/>
            <a:ext cx="7772400" cy="1627187"/>
          </a:xfrm>
        </p:spPr>
        <p:txBody>
          <a:bodyPr/>
          <a:lstStyle>
            <a:lvl1pPr>
              <a:defRPr/>
            </a:lvl1pPr>
          </a:lstStyle>
          <a:p>
            <a:r>
              <a:rPr lang="es-EC"/>
              <a:t>Haga clic para cambiar el estilo de título	</a:t>
            </a:r>
          </a:p>
        </p:txBody>
      </p:sp>
      <p:sp>
        <p:nvSpPr>
          <p:cNvPr id="49268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s-EC"/>
              <a:t>Haga clic para modificar el estilo de subtítulo del patrón</a:t>
            </a:r>
          </a:p>
        </p:txBody>
      </p:sp>
      <p:sp>
        <p:nvSpPr>
          <p:cNvPr id="492681" name="Rectangle 137"/>
          <p:cNvSpPr>
            <a:spLocks noGrp="1" noChangeArrowheads="1"/>
          </p:cNvSpPr>
          <p:nvPr>
            <p:ph type="dt" sz="quarter" idx="2"/>
          </p:nvPr>
        </p:nvSpPr>
        <p:spPr/>
        <p:txBody>
          <a:bodyPr/>
          <a:lstStyle>
            <a:lvl1pPr>
              <a:defRPr/>
            </a:lvl1pPr>
          </a:lstStyle>
          <a:p>
            <a:endParaRPr lang="es-EC"/>
          </a:p>
        </p:txBody>
      </p:sp>
      <p:sp>
        <p:nvSpPr>
          <p:cNvPr id="492682" name="Rectangle 138"/>
          <p:cNvSpPr>
            <a:spLocks noGrp="1" noChangeArrowheads="1"/>
          </p:cNvSpPr>
          <p:nvPr>
            <p:ph type="ftr" sz="quarter" idx="3"/>
          </p:nvPr>
        </p:nvSpPr>
        <p:spPr/>
        <p:txBody>
          <a:bodyPr/>
          <a:lstStyle>
            <a:lvl1pPr>
              <a:defRPr/>
            </a:lvl1pPr>
          </a:lstStyle>
          <a:p>
            <a:endParaRPr lang="es-EC"/>
          </a:p>
        </p:txBody>
      </p:sp>
      <p:sp>
        <p:nvSpPr>
          <p:cNvPr id="492683" name="Rectangle 139"/>
          <p:cNvSpPr>
            <a:spLocks noGrp="1" noChangeArrowheads="1"/>
          </p:cNvSpPr>
          <p:nvPr>
            <p:ph type="sldNum" sz="quarter" idx="4"/>
          </p:nvPr>
        </p:nvSpPr>
        <p:spPr/>
        <p:txBody>
          <a:bodyPr/>
          <a:lstStyle>
            <a:lvl1pPr>
              <a:defRPr/>
            </a:lvl1pPr>
          </a:lstStyle>
          <a:p>
            <a:fld id="{E2BF0B15-5387-4496-85FC-C912C8D4FD54}" type="slidenum">
              <a:rPr lang="es-EC"/>
              <a:pPr/>
              <a:t>‹Nº›</a:t>
            </a:fld>
            <a:endParaRPr lang="es-EC"/>
          </a:p>
        </p:txBody>
      </p:sp>
    </p:spTree>
  </p:cSld>
  <p:clrMapOvr>
    <a:masterClrMapping/>
  </p:clrMapOvr>
  <p:transition spd="med">
    <p:random/>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1A91F115-CD2F-487D-A5A2-9536700D9BA5}" type="slidenum">
              <a:rPr lang="es-EC"/>
              <a:pPr/>
              <a:t>‹Nº›</a:t>
            </a:fld>
            <a:endParaRPr lang="es-EC"/>
          </a:p>
        </p:txBody>
      </p:sp>
    </p:spTree>
  </p:cSld>
  <p:clrMapOvr>
    <a:masterClrMapping/>
  </p:clrMapOvr>
  <p:transition spd="med">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D608207B-A5D0-4698-887F-3B961BCFD011}" type="slidenum">
              <a:rPr lang="es-EC"/>
              <a:pPr/>
              <a:t>‹Nº›</a:t>
            </a:fld>
            <a:endParaRPr lang="es-EC"/>
          </a:p>
        </p:txBody>
      </p:sp>
    </p:spTree>
  </p:cSld>
  <p:clrMapOvr>
    <a:masterClrMapping/>
  </p:clrMapOvr>
  <p:transition spd="med">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27C0649B-E3A3-4A93-8FCD-7E2BF179D23B}" type="slidenum">
              <a:rPr lang="es-EC"/>
              <a:pPr/>
              <a:t>‹Nº›</a:t>
            </a:fld>
            <a:endParaRPr lang="es-EC"/>
          </a:p>
        </p:txBody>
      </p:sp>
    </p:spTree>
  </p:cSld>
  <p:clrMapOvr>
    <a:masterClrMapping/>
  </p:clrMapOvr>
  <p:transition spd="med">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03BD27E8-5CDD-432A-9FA1-00205C4B0F5A}" type="slidenum">
              <a:rPr lang="es-EC"/>
              <a:pPr/>
              <a:t>‹Nº›</a:t>
            </a:fld>
            <a:endParaRPr lang="es-EC"/>
          </a:p>
        </p:txBody>
      </p:sp>
    </p:spTree>
  </p:cSld>
  <p:clrMapOvr>
    <a:masterClrMapping/>
  </p:clrMapOvr>
  <p:transition spd="med">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B41448A7-18CD-49EF-AABB-FEA38D2769D3}" type="slidenum">
              <a:rPr lang="es-EC"/>
              <a:pPr/>
              <a:t>‹Nº›</a:t>
            </a:fld>
            <a:endParaRPr lang="es-EC"/>
          </a:p>
        </p:txBody>
      </p:sp>
    </p:spTree>
  </p:cSld>
  <p:clrMapOvr>
    <a:masterClrMapping/>
  </p:clrMapOvr>
  <p:transition spd="med">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2A031A19-7FAC-4F9A-8461-EFB7A8BCFFBD}" type="slidenum">
              <a:rPr lang="es-EC"/>
              <a:pPr/>
              <a:t>‹Nº›</a:t>
            </a:fld>
            <a:endParaRPr lang="es-EC"/>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B8AAD572-C04C-438D-887A-D4D1DD00D565}" type="slidenum">
              <a:rPr lang="es-EC"/>
              <a:pPr/>
              <a:t>‹Nº›</a:t>
            </a:fld>
            <a:endParaRPr lang="es-EC"/>
          </a:p>
        </p:txBody>
      </p:sp>
    </p:spTree>
  </p:cSld>
  <p:clrMapOvr>
    <a:masterClrMapping/>
  </p:clrMapOvr>
  <p:transition spd="med">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A427AA5D-2041-4FC3-8DCC-D84B99C7B7C6}" type="slidenum">
              <a:rPr lang="es-EC"/>
              <a:pPr/>
              <a:t>‹Nº›</a:t>
            </a:fld>
            <a:endParaRPr lang="es-EC"/>
          </a:p>
        </p:txBody>
      </p:sp>
    </p:spTree>
  </p:cSld>
  <p:clrMapOvr>
    <a:masterClrMapping/>
  </p:clrMapOvr>
  <p:transition spd="med">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1C994C5B-9597-44FF-B496-1CA8668843A2}" type="slidenum">
              <a:rPr lang="es-EC"/>
              <a:pPr/>
              <a:t>‹Nº›</a:t>
            </a:fld>
            <a:endParaRPr lang="es-EC"/>
          </a:p>
        </p:txBody>
      </p:sp>
    </p:spTree>
  </p:cSld>
  <p:clrMapOvr>
    <a:masterClrMapping/>
  </p:clrMapOvr>
  <p:transition spd="med">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4B641296-F3FF-4F27-8FB0-8D710737B56C}" type="slidenum">
              <a:rPr lang="es-EC"/>
              <a:pPr/>
              <a:t>‹Nº›</a:t>
            </a:fld>
            <a:endParaRPr lang="es-EC"/>
          </a:p>
        </p:txBody>
      </p:sp>
    </p:spTree>
  </p:cSld>
  <p:clrMapOvr>
    <a:masterClrMapping/>
  </p:clrMapOvr>
  <p:transition spd="med">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301625"/>
            <a:ext cx="1943100" cy="57943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301625"/>
            <a:ext cx="5676900" cy="5794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30EF057A-63D3-407B-8AB6-9503F2508180}" type="slidenum">
              <a:rPr lang="es-EC"/>
              <a:pPr/>
              <a:t>‹Nº›</a:t>
            </a:fld>
            <a:endParaRPr lang="es-EC"/>
          </a:p>
        </p:txBody>
      </p:sp>
    </p:spTree>
  </p:cSld>
  <p:clrMapOvr>
    <a:masterClrMapping/>
  </p:clrMapOvr>
  <p:transition spd="med">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97666" name="Group 2"/>
          <p:cNvGrpSpPr>
            <a:grpSpLocks/>
          </p:cNvGrpSpPr>
          <p:nvPr/>
        </p:nvGrpSpPr>
        <p:grpSpPr bwMode="auto">
          <a:xfrm>
            <a:off x="0" y="0"/>
            <a:ext cx="9144000" cy="6856413"/>
            <a:chOff x="0" y="0"/>
            <a:chExt cx="5760" cy="4319"/>
          </a:xfrm>
        </p:grpSpPr>
        <p:sp>
          <p:nvSpPr>
            <p:cNvPr id="49766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s-ES"/>
            </a:p>
          </p:txBody>
        </p:sp>
        <p:sp>
          <p:nvSpPr>
            <p:cNvPr id="49766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s-ES"/>
            </a:p>
          </p:txBody>
        </p:sp>
        <p:sp>
          <p:nvSpPr>
            <p:cNvPr id="49766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s-ES"/>
            </a:p>
          </p:txBody>
        </p:sp>
        <p:sp>
          <p:nvSpPr>
            <p:cNvPr id="49767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s-ES"/>
            </a:p>
          </p:txBody>
        </p:sp>
        <p:sp>
          <p:nvSpPr>
            <p:cNvPr id="49767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s-ES"/>
            </a:p>
          </p:txBody>
        </p:sp>
        <p:sp>
          <p:nvSpPr>
            <p:cNvPr id="49767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s-ES"/>
            </a:p>
          </p:txBody>
        </p:sp>
        <p:sp>
          <p:nvSpPr>
            <p:cNvPr id="49767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s-ES"/>
            </a:p>
          </p:txBody>
        </p:sp>
        <p:sp>
          <p:nvSpPr>
            <p:cNvPr id="49767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s-ES"/>
            </a:p>
          </p:txBody>
        </p:sp>
        <p:sp>
          <p:nvSpPr>
            <p:cNvPr id="49767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s-ES"/>
            </a:p>
          </p:txBody>
        </p:sp>
        <p:sp>
          <p:nvSpPr>
            <p:cNvPr id="49767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s-ES"/>
            </a:p>
          </p:txBody>
        </p:sp>
        <p:sp>
          <p:nvSpPr>
            <p:cNvPr id="49767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s-ES"/>
            </a:p>
          </p:txBody>
        </p:sp>
        <p:sp>
          <p:nvSpPr>
            <p:cNvPr id="49767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s-ES"/>
            </a:p>
          </p:txBody>
        </p:sp>
        <p:sp>
          <p:nvSpPr>
            <p:cNvPr id="49767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s-ES"/>
            </a:p>
          </p:txBody>
        </p:sp>
        <p:sp>
          <p:nvSpPr>
            <p:cNvPr id="49768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s-ES"/>
            </a:p>
          </p:txBody>
        </p:sp>
        <p:sp>
          <p:nvSpPr>
            <p:cNvPr id="49768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s-ES"/>
            </a:p>
          </p:txBody>
        </p:sp>
        <p:sp>
          <p:nvSpPr>
            <p:cNvPr id="49768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s-ES"/>
            </a:p>
          </p:txBody>
        </p:sp>
        <p:sp>
          <p:nvSpPr>
            <p:cNvPr id="49768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s-ES"/>
            </a:p>
          </p:txBody>
        </p:sp>
        <p:sp>
          <p:nvSpPr>
            <p:cNvPr id="49768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s-ES"/>
            </a:p>
          </p:txBody>
        </p:sp>
        <p:sp>
          <p:nvSpPr>
            <p:cNvPr id="49768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s-ES"/>
            </a:p>
          </p:txBody>
        </p:sp>
        <p:sp>
          <p:nvSpPr>
            <p:cNvPr id="49768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s-ES"/>
            </a:p>
          </p:txBody>
        </p:sp>
        <p:sp>
          <p:nvSpPr>
            <p:cNvPr id="49768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s-ES"/>
            </a:p>
          </p:txBody>
        </p:sp>
        <p:sp>
          <p:nvSpPr>
            <p:cNvPr id="49768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s-ES"/>
            </a:p>
          </p:txBody>
        </p:sp>
        <p:sp>
          <p:nvSpPr>
            <p:cNvPr id="49768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s-ES"/>
            </a:p>
          </p:txBody>
        </p:sp>
        <p:sp>
          <p:nvSpPr>
            <p:cNvPr id="49769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s-ES"/>
            </a:p>
          </p:txBody>
        </p:sp>
        <p:sp>
          <p:nvSpPr>
            <p:cNvPr id="49769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49769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s-ES"/>
            </a:p>
          </p:txBody>
        </p:sp>
        <p:sp>
          <p:nvSpPr>
            <p:cNvPr id="49769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s-ES"/>
            </a:p>
          </p:txBody>
        </p:sp>
        <p:sp>
          <p:nvSpPr>
            <p:cNvPr id="49769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s-ES"/>
            </a:p>
          </p:txBody>
        </p:sp>
        <p:sp>
          <p:nvSpPr>
            <p:cNvPr id="49769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s-ES"/>
            </a:p>
          </p:txBody>
        </p:sp>
        <p:sp>
          <p:nvSpPr>
            <p:cNvPr id="49769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s-ES"/>
            </a:p>
          </p:txBody>
        </p:sp>
        <p:sp>
          <p:nvSpPr>
            <p:cNvPr id="49769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s-ES"/>
            </a:p>
          </p:txBody>
        </p:sp>
        <p:sp>
          <p:nvSpPr>
            <p:cNvPr id="49769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49769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49770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s-ES"/>
            </a:p>
          </p:txBody>
        </p:sp>
        <p:sp>
          <p:nvSpPr>
            <p:cNvPr id="49770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s-ES"/>
            </a:p>
          </p:txBody>
        </p:sp>
        <p:sp>
          <p:nvSpPr>
            <p:cNvPr id="49770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s-ES"/>
            </a:p>
          </p:txBody>
        </p:sp>
        <p:grpSp>
          <p:nvGrpSpPr>
            <p:cNvPr id="497703" name="Group 39"/>
            <p:cNvGrpSpPr>
              <a:grpSpLocks/>
            </p:cNvGrpSpPr>
            <p:nvPr userDrawn="1"/>
          </p:nvGrpSpPr>
          <p:grpSpPr bwMode="auto">
            <a:xfrm>
              <a:off x="0" y="1632"/>
              <a:ext cx="5758" cy="1858"/>
              <a:chOff x="0" y="1632"/>
              <a:chExt cx="5758" cy="1858"/>
            </a:xfrm>
          </p:grpSpPr>
          <p:sp>
            <p:nvSpPr>
              <p:cNvPr id="49770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s-ES"/>
              </a:p>
            </p:txBody>
          </p:sp>
          <p:sp>
            <p:nvSpPr>
              <p:cNvPr id="49770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s-ES"/>
              </a:p>
            </p:txBody>
          </p:sp>
        </p:grpSp>
      </p:grpSp>
      <p:sp>
        <p:nvSpPr>
          <p:cNvPr id="497706" name="Rectangle 42"/>
          <p:cNvSpPr>
            <a:spLocks noGrp="1" noChangeArrowheads="1"/>
          </p:cNvSpPr>
          <p:nvPr>
            <p:ph type="ctrTitle" sz="quarter"/>
          </p:nvPr>
        </p:nvSpPr>
        <p:spPr>
          <a:xfrm>
            <a:off x="457200" y="1600200"/>
            <a:ext cx="8229600" cy="1828800"/>
          </a:xfrm>
        </p:spPr>
        <p:txBody>
          <a:bodyPr/>
          <a:lstStyle>
            <a:lvl1pPr>
              <a:defRPr sz="4800"/>
            </a:lvl1pPr>
          </a:lstStyle>
          <a:p>
            <a:r>
              <a:rPr lang="es-EC"/>
              <a:t>Haga clic para cambiar el estilo de título	</a:t>
            </a:r>
          </a:p>
        </p:txBody>
      </p:sp>
      <p:sp>
        <p:nvSpPr>
          <p:cNvPr id="49770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s-EC"/>
              <a:t>Haga clic para modificar el estilo de subtítulo del patrón</a:t>
            </a:r>
          </a:p>
        </p:txBody>
      </p:sp>
      <p:sp>
        <p:nvSpPr>
          <p:cNvPr id="497708" name="Rectangle 44"/>
          <p:cNvSpPr>
            <a:spLocks noGrp="1" noChangeArrowheads="1"/>
          </p:cNvSpPr>
          <p:nvPr>
            <p:ph type="dt" sz="quarter" idx="2"/>
          </p:nvPr>
        </p:nvSpPr>
        <p:spPr/>
        <p:txBody>
          <a:bodyPr/>
          <a:lstStyle>
            <a:lvl1pPr>
              <a:defRPr/>
            </a:lvl1pPr>
          </a:lstStyle>
          <a:p>
            <a:endParaRPr lang="es-EC"/>
          </a:p>
        </p:txBody>
      </p:sp>
      <p:sp>
        <p:nvSpPr>
          <p:cNvPr id="497709" name="Rectangle 45"/>
          <p:cNvSpPr>
            <a:spLocks noGrp="1" noChangeArrowheads="1"/>
          </p:cNvSpPr>
          <p:nvPr>
            <p:ph type="ftr" sz="quarter" idx="3"/>
          </p:nvPr>
        </p:nvSpPr>
        <p:spPr/>
        <p:txBody>
          <a:bodyPr/>
          <a:lstStyle>
            <a:lvl1pPr>
              <a:defRPr/>
            </a:lvl1pPr>
          </a:lstStyle>
          <a:p>
            <a:endParaRPr lang="es-EC"/>
          </a:p>
        </p:txBody>
      </p:sp>
      <p:sp>
        <p:nvSpPr>
          <p:cNvPr id="497710" name="Rectangle 46"/>
          <p:cNvSpPr>
            <a:spLocks noGrp="1" noChangeArrowheads="1"/>
          </p:cNvSpPr>
          <p:nvPr>
            <p:ph type="sldNum" sz="quarter" idx="4"/>
          </p:nvPr>
        </p:nvSpPr>
        <p:spPr/>
        <p:txBody>
          <a:bodyPr/>
          <a:lstStyle>
            <a:lvl1pPr>
              <a:defRPr/>
            </a:lvl1pPr>
          </a:lstStyle>
          <a:p>
            <a:fld id="{16DC9FBD-F9E9-4C35-B6F8-41476ABBA36E}" type="slidenum">
              <a:rPr lang="es-EC"/>
              <a:pPr/>
              <a:t>‹Nº›</a:t>
            </a:fld>
            <a:endParaRPr lang="es-EC"/>
          </a:p>
        </p:txBody>
      </p:sp>
    </p:spTree>
  </p:cSld>
  <p:clrMapOvr>
    <a:masterClrMapping/>
  </p:clrMapOvr>
  <p:transition spd="med">
    <p:random/>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9526FD3D-BEA8-4116-9E47-AA118BC45129}" type="slidenum">
              <a:rPr lang="es-EC"/>
              <a:pPr/>
              <a:t>‹Nº›</a:t>
            </a:fld>
            <a:endParaRPr lang="es-EC"/>
          </a:p>
        </p:txBody>
      </p:sp>
    </p:spTree>
  </p:cSld>
  <p:clrMapOvr>
    <a:masterClrMapping/>
  </p:clrMapOvr>
  <p:transition spd="med">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C31D3692-E7D8-4652-9548-B5D98C19E29F}" type="slidenum">
              <a:rPr lang="es-EC"/>
              <a:pPr/>
              <a:t>‹Nº›</a:t>
            </a:fld>
            <a:endParaRPr lang="es-EC"/>
          </a:p>
        </p:txBody>
      </p:sp>
    </p:spTree>
  </p:cSld>
  <p:clrMapOvr>
    <a:masterClrMapping/>
  </p:clrMapOvr>
  <p:transition spd="med">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FB3F9D83-F1F5-4481-86F9-C14EED475461}" type="slidenum">
              <a:rPr lang="es-EC"/>
              <a:pPr/>
              <a:t>‹Nº›</a:t>
            </a:fld>
            <a:endParaRPr lang="es-EC"/>
          </a:p>
        </p:txBody>
      </p:sp>
    </p:spTree>
  </p:cSld>
  <p:clrMapOvr>
    <a:masterClrMapping/>
  </p:clrMapOvr>
  <p:transition spd="med">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433AA48B-30AD-4214-8482-3AB1748BB0E8}" type="slidenum">
              <a:rPr lang="es-EC"/>
              <a:pPr/>
              <a:t>‹Nº›</a:t>
            </a:fld>
            <a:endParaRPr lang="es-EC"/>
          </a:p>
        </p:txBody>
      </p:sp>
    </p:spTree>
  </p:cSld>
  <p:clrMapOvr>
    <a:masterClrMapping/>
  </p:clrMapOvr>
  <p:transition spd="med">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77A57333-DB3D-4862-AF8A-8DCC7CE8B29C}" type="slidenum">
              <a:rPr lang="es-EC"/>
              <a:pPr/>
              <a:t>‹Nº›</a:t>
            </a:fld>
            <a:endParaRPr lang="es-EC"/>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F50D782D-9D0C-4250-9184-703B08C98795}" type="slidenum">
              <a:rPr lang="es-EC"/>
              <a:pPr/>
              <a:t>‹Nº›</a:t>
            </a:fld>
            <a:endParaRPr lang="es-EC"/>
          </a:p>
        </p:txBody>
      </p:sp>
    </p:spTree>
  </p:cSld>
  <p:clrMapOvr>
    <a:masterClrMapping/>
  </p:clrMapOvr>
  <p:transition spd="med">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A32CFCD0-5E6B-4ED8-A542-730C563D2556}" type="slidenum">
              <a:rPr lang="es-EC"/>
              <a:pPr/>
              <a:t>‹Nº›</a:t>
            </a:fld>
            <a:endParaRPr lang="es-EC"/>
          </a:p>
        </p:txBody>
      </p:sp>
    </p:spTree>
  </p:cSld>
  <p:clrMapOvr>
    <a:masterClrMapping/>
  </p:clrMapOvr>
  <p:transition spd="med">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2686C501-015E-492A-A491-C51CB1FE46E6}" type="slidenum">
              <a:rPr lang="es-EC"/>
              <a:pPr/>
              <a:t>‹Nº›</a:t>
            </a:fld>
            <a:endParaRPr lang="es-EC"/>
          </a:p>
        </p:txBody>
      </p:sp>
    </p:spTree>
  </p:cSld>
  <p:clrMapOvr>
    <a:masterClrMapping/>
  </p:clrMapOvr>
  <p:transition spd="med">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82CB61F0-0599-4DBE-867E-78884BD48BD7}" type="slidenum">
              <a:rPr lang="es-EC"/>
              <a:pPr/>
              <a:t>‹Nº›</a:t>
            </a:fld>
            <a:endParaRPr lang="es-EC"/>
          </a:p>
        </p:txBody>
      </p:sp>
    </p:spTree>
  </p:cSld>
  <p:clrMapOvr>
    <a:masterClrMapping/>
  </p:clrMapOvr>
  <p:transition spd="med">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9CE1BF2E-4164-44D5-BFE6-7DFE7B425DE4}" type="slidenum">
              <a:rPr lang="es-EC"/>
              <a:pPr/>
              <a:t>‹Nº›</a:t>
            </a:fld>
            <a:endParaRPr lang="es-EC"/>
          </a:p>
        </p:txBody>
      </p:sp>
    </p:spTree>
  </p:cSld>
  <p:clrMapOvr>
    <a:masterClrMapping/>
  </p:clrMapOvr>
  <p:transition spd="med">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02DEEC0A-E2D2-4156-9347-68216DD1E072}" type="slidenum">
              <a:rPr lang="es-EC"/>
              <a:pPr/>
              <a:t>‹Nº›</a:t>
            </a:fld>
            <a:endParaRPr lang="es-EC"/>
          </a:p>
        </p:txBody>
      </p:sp>
    </p:spTree>
  </p:cSld>
  <p:clrMapOvr>
    <a:masterClrMapping/>
  </p:clrMapOvr>
  <p:transition spd="med">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00738" name="Group 2"/>
          <p:cNvGrpSpPr>
            <a:grpSpLocks/>
          </p:cNvGrpSpPr>
          <p:nvPr/>
        </p:nvGrpSpPr>
        <p:grpSpPr bwMode="auto">
          <a:xfrm>
            <a:off x="0" y="0"/>
            <a:ext cx="9159875" cy="6858000"/>
            <a:chOff x="0" y="0"/>
            <a:chExt cx="5770" cy="4320"/>
          </a:xfrm>
        </p:grpSpPr>
        <p:sp>
          <p:nvSpPr>
            <p:cNvPr id="50073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s-ES"/>
            </a:p>
          </p:txBody>
        </p:sp>
        <p:sp>
          <p:nvSpPr>
            <p:cNvPr id="50074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50074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50074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s-ES"/>
            </a:p>
          </p:txBody>
        </p:sp>
        <p:sp>
          <p:nvSpPr>
            <p:cNvPr id="50074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sp>
          <p:nvSpPr>
            <p:cNvPr id="50074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sp>
          <p:nvSpPr>
            <p:cNvPr id="50074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s-ES"/>
            </a:p>
          </p:txBody>
        </p:sp>
        <p:sp>
          <p:nvSpPr>
            <p:cNvPr id="50074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s-ES"/>
            </a:p>
          </p:txBody>
        </p:sp>
        <p:sp>
          <p:nvSpPr>
            <p:cNvPr id="50074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sp>
          <p:nvSpPr>
            <p:cNvPr id="50074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50074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s-ES"/>
            </a:p>
          </p:txBody>
        </p:sp>
        <p:sp>
          <p:nvSpPr>
            <p:cNvPr id="50075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s-ES"/>
            </a:p>
          </p:txBody>
        </p:sp>
        <p:sp>
          <p:nvSpPr>
            <p:cNvPr id="50075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s-ES"/>
            </a:p>
          </p:txBody>
        </p:sp>
        <p:sp>
          <p:nvSpPr>
            <p:cNvPr id="50075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s-ES"/>
            </a:p>
          </p:txBody>
        </p:sp>
        <p:sp>
          <p:nvSpPr>
            <p:cNvPr id="50075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s-ES"/>
            </a:p>
          </p:txBody>
        </p:sp>
        <p:sp>
          <p:nvSpPr>
            <p:cNvPr id="50075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50075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s-ES"/>
            </a:p>
          </p:txBody>
        </p:sp>
        <p:sp>
          <p:nvSpPr>
            <p:cNvPr id="50075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sp>
          <p:nvSpPr>
            <p:cNvPr id="50075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500758"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s-ES"/>
            </a:p>
          </p:txBody>
        </p:sp>
        <p:sp>
          <p:nvSpPr>
            <p:cNvPr id="50075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s-ES"/>
            </a:p>
          </p:txBody>
        </p:sp>
      </p:grpSp>
      <p:sp>
        <p:nvSpPr>
          <p:cNvPr id="500760" name="Rectangle 24"/>
          <p:cNvSpPr>
            <a:spLocks noGrp="1" noChangeArrowheads="1"/>
          </p:cNvSpPr>
          <p:nvPr>
            <p:ph type="ctrTitle" sz="quarter"/>
          </p:nvPr>
        </p:nvSpPr>
        <p:spPr>
          <a:xfrm>
            <a:off x="685800" y="1600200"/>
            <a:ext cx="7772400" cy="1828800"/>
          </a:xfrm>
        </p:spPr>
        <p:txBody>
          <a:bodyPr/>
          <a:lstStyle>
            <a:lvl1pPr>
              <a:defRPr/>
            </a:lvl1pPr>
          </a:lstStyle>
          <a:p>
            <a:r>
              <a:rPr lang="es-EC"/>
              <a:t>Haga clic para cambiar el estilo de título	</a:t>
            </a:r>
          </a:p>
        </p:txBody>
      </p:sp>
      <p:sp>
        <p:nvSpPr>
          <p:cNvPr id="50076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C"/>
              <a:t>Haga clic para modificar el estilo de subtítulo del patrón</a:t>
            </a:r>
          </a:p>
        </p:txBody>
      </p:sp>
      <p:sp>
        <p:nvSpPr>
          <p:cNvPr id="500762" name="Rectangle 26"/>
          <p:cNvSpPr>
            <a:spLocks noGrp="1" noChangeArrowheads="1"/>
          </p:cNvSpPr>
          <p:nvPr>
            <p:ph type="dt" sz="quarter" idx="2"/>
          </p:nvPr>
        </p:nvSpPr>
        <p:spPr>
          <a:xfrm>
            <a:off x="457200" y="6243638"/>
            <a:ext cx="2133600" cy="457200"/>
          </a:xfrm>
        </p:spPr>
        <p:txBody>
          <a:bodyPr/>
          <a:lstStyle>
            <a:lvl1pPr>
              <a:defRPr/>
            </a:lvl1pPr>
          </a:lstStyle>
          <a:p>
            <a:endParaRPr lang="es-EC"/>
          </a:p>
        </p:txBody>
      </p:sp>
      <p:sp>
        <p:nvSpPr>
          <p:cNvPr id="500763" name="Rectangle 27"/>
          <p:cNvSpPr>
            <a:spLocks noGrp="1" noChangeArrowheads="1"/>
          </p:cNvSpPr>
          <p:nvPr>
            <p:ph type="ftr" sz="quarter" idx="3"/>
          </p:nvPr>
        </p:nvSpPr>
        <p:spPr/>
        <p:txBody>
          <a:bodyPr/>
          <a:lstStyle>
            <a:lvl1pPr>
              <a:defRPr/>
            </a:lvl1pPr>
          </a:lstStyle>
          <a:p>
            <a:endParaRPr lang="es-EC"/>
          </a:p>
        </p:txBody>
      </p:sp>
      <p:sp>
        <p:nvSpPr>
          <p:cNvPr id="500764" name="Rectangle 28"/>
          <p:cNvSpPr>
            <a:spLocks noGrp="1" noChangeArrowheads="1"/>
          </p:cNvSpPr>
          <p:nvPr>
            <p:ph type="sldNum" sz="quarter" idx="4"/>
          </p:nvPr>
        </p:nvSpPr>
        <p:spPr/>
        <p:txBody>
          <a:bodyPr/>
          <a:lstStyle>
            <a:lvl1pPr>
              <a:defRPr/>
            </a:lvl1pPr>
          </a:lstStyle>
          <a:p>
            <a:fld id="{6FD312FB-A9CC-40FF-9187-1C70FF85DBCD}" type="slidenum">
              <a:rPr lang="es-EC"/>
              <a:pPr/>
              <a:t>‹Nº›</a:t>
            </a:fld>
            <a:endParaRPr lang="es-EC"/>
          </a:p>
        </p:txBody>
      </p:sp>
    </p:spTree>
  </p:cSld>
  <p:clrMapOvr>
    <a:masterClrMapping/>
  </p:clrMapOvr>
  <p:transition spd="med">
    <p:random/>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endParaRPr lang="es-EC"/>
          </a:p>
        </p:txBody>
      </p:sp>
      <p:sp>
        <p:nvSpPr>
          <p:cNvPr id="5" name="4 Marcador de número de diapositiva"/>
          <p:cNvSpPr>
            <a:spLocks noGrp="1"/>
          </p:cNvSpPr>
          <p:nvPr>
            <p:ph type="sldNum" sz="quarter" idx="11"/>
          </p:nvPr>
        </p:nvSpPr>
        <p:spPr/>
        <p:txBody>
          <a:bodyPr/>
          <a:lstStyle>
            <a:lvl1pPr>
              <a:defRPr/>
            </a:lvl1pPr>
          </a:lstStyle>
          <a:p>
            <a:fld id="{E9093055-0336-48DA-8976-CAE4C83D4539}" type="slidenum">
              <a:rPr lang="es-EC"/>
              <a:pPr/>
              <a:t>‹Nº›</a:t>
            </a:fld>
            <a:endParaRPr lang="es-EC"/>
          </a:p>
        </p:txBody>
      </p:sp>
      <p:sp>
        <p:nvSpPr>
          <p:cNvPr id="6" name="5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endParaRPr lang="es-EC"/>
          </a:p>
        </p:txBody>
      </p:sp>
      <p:sp>
        <p:nvSpPr>
          <p:cNvPr id="5" name="4 Marcador de número de diapositiva"/>
          <p:cNvSpPr>
            <a:spLocks noGrp="1"/>
          </p:cNvSpPr>
          <p:nvPr>
            <p:ph type="sldNum" sz="quarter" idx="11"/>
          </p:nvPr>
        </p:nvSpPr>
        <p:spPr/>
        <p:txBody>
          <a:bodyPr/>
          <a:lstStyle>
            <a:lvl1pPr>
              <a:defRPr/>
            </a:lvl1pPr>
          </a:lstStyle>
          <a:p>
            <a:fld id="{CB052D1E-C7A1-4C41-86A1-7F51EE9F036B}" type="slidenum">
              <a:rPr lang="es-EC"/>
              <a:pPr/>
              <a:t>‹Nº›</a:t>
            </a:fld>
            <a:endParaRPr lang="es-EC"/>
          </a:p>
        </p:txBody>
      </p:sp>
      <p:sp>
        <p:nvSpPr>
          <p:cNvPr id="6" name="5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a:defRPr/>
            </a:lvl1pPr>
          </a:lstStyle>
          <a:p>
            <a:endParaRPr lang="es-EC"/>
          </a:p>
        </p:txBody>
      </p:sp>
      <p:sp>
        <p:nvSpPr>
          <p:cNvPr id="6" name="5 Marcador de número de diapositiva"/>
          <p:cNvSpPr>
            <a:spLocks noGrp="1"/>
          </p:cNvSpPr>
          <p:nvPr>
            <p:ph type="sldNum" sz="quarter" idx="11"/>
          </p:nvPr>
        </p:nvSpPr>
        <p:spPr/>
        <p:txBody>
          <a:bodyPr/>
          <a:lstStyle>
            <a:lvl1pPr>
              <a:defRPr/>
            </a:lvl1pPr>
          </a:lstStyle>
          <a:p>
            <a:fld id="{D2A12999-3B2F-40EC-841B-863C4331F45F}" type="slidenum">
              <a:rPr lang="es-EC"/>
              <a:pPr/>
              <a:t>‹Nº›</a:t>
            </a:fld>
            <a:endParaRPr lang="es-EC"/>
          </a:p>
        </p:txBody>
      </p:sp>
      <p:sp>
        <p:nvSpPr>
          <p:cNvPr id="7" name="6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a:defRPr/>
            </a:lvl1pPr>
          </a:lstStyle>
          <a:p>
            <a:endParaRPr lang="es-EC"/>
          </a:p>
        </p:txBody>
      </p:sp>
      <p:sp>
        <p:nvSpPr>
          <p:cNvPr id="8" name="7 Marcador de número de diapositiva"/>
          <p:cNvSpPr>
            <a:spLocks noGrp="1"/>
          </p:cNvSpPr>
          <p:nvPr>
            <p:ph type="sldNum" sz="quarter" idx="11"/>
          </p:nvPr>
        </p:nvSpPr>
        <p:spPr/>
        <p:txBody>
          <a:bodyPr/>
          <a:lstStyle>
            <a:lvl1pPr>
              <a:defRPr/>
            </a:lvl1pPr>
          </a:lstStyle>
          <a:p>
            <a:fld id="{7B688C19-152F-4D73-9977-4452021C7387}" type="slidenum">
              <a:rPr lang="es-EC"/>
              <a:pPr/>
              <a:t>‹Nº›</a:t>
            </a:fld>
            <a:endParaRPr lang="es-EC"/>
          </a:p>
        </p:txBody>
      </p:sp>
      <p:sp>
        <p:nvSpPr>
          <p:cNvPr id="9" name="8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7EDC3224-C28A-4DF8-9AC1-DC3D02CF058E}" type="slidenum">
              <a:rPr lang="es-EC"/>
              <a:pPr/>
              <a:t>‹Nº›</a:t>
            </a:fld>
            <a:endParaRPr lang="es-EC"/>
          </a:p>
        </p:txBody>
      </p:sp>
    </p:spTree>
  </p:cSld>
  <p:clrMapOvr>
    <a:masterClrMapping/>
  </p:clrMapOvr>
  <p:transition spd="med">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a:defRPr/>
            </a:lvl1pPr>
          </a:lstStyle>
          <a:p>
            <a:endParaRPr lang="es-EC"/>
          </a:p>
        </p:txBody>
      </p:sp>
      <p:sp>
        <p:nvSpPr>
          <p:cNvPr id="4" name="3 Marcador de número de diapositiva"/>
          <p:cNvSpPr>
            <a:spLocks noGrp="1"/>
          </p:cNvSpPr>
          <p:nvPr>
            <p:ph type="sldNum" sz="quarter" idx="11"/>
          </p:nvPr>
        </p:nvSpPr>
        <p:spPr/>
        <p:txBody>
          <a:bodyPr/>
          <a:lstStyle>
            <a:lvl1pPr>
              <a:defRPr/>
            </a:lvl1pPr>
          </a:lstStyle>
          <a:p>
            <a:fld id="{0CA09617-E51B-4AF0-B550-798BF4F48CFD}" type="slidenum">
              <a:rPr lang="es-EC"/>
              <a:pPr/>
              <a:t>‹Nº›</a:t>
            </a:fld>
            <a:endParaRPr lang="es-EC"/>
          </a:p>
        </p:txBody>
      </p:sp>
      <p:sp>
        <p:nvSpPr>
          <p:cNvPr id="5" name="4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endParaRPr lang="es-EC"/>
          </a:p>
        </p:txBody>
      </p:sp>
      <p:sp>
        <p:nvSpPr>
          <p:cNvPr id="3" name="2 Marcador de número de diapositiva"/>
          <p:cNvSpPr>
            <a:spLocks noGrp="1"/>
          </p:cNvSpPr>
          <p:nvPr>
            <p:ph type="sldNum" sz="quarter" idx="11"/>
          </p:nvPr>
        </p:nvSpPr>
        <p:spPr/>
        <p:txBody>
          <a:bodyPr/>
          <a:lstStyle>
            <a:lvl1pPr>
              <a:defRPr/>
            </a:lvl1pPr>
          </a:lstStyle>
          <a:p>
            <a:fld id="{4FA10A93-0EC6-4DB4-9A74-C3D84766660F}" type="slidenum">
              <a:rPr lang="es-EC"/>
              <a:pPr/>
              <a:t>‹Nº›</a:t>
            </a:fld>
            <a:endParaRPr lang="es-EC"/>
          </a:p>
        </p:txBody>
      </p:sp>
      <p:sp>
        <p:nvSpPr>
          <p:cNvPr id="4" name="3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es-EC"/>
          </a:p>
        </p:txBody>
      </p:sp>
      <p:sp>
        <p:nvSpPr>
          <p:cNvPr id="6" name="5 Marcador de número de diapositiva"/>
          <p:cNvSpPr>
            <a:spLocks noGrp="1"/>
          </p:cNvSpPr>
          <p:nvPr>
            <p:ph type="sldNum" sz="quarter" idx="11"/>
          </p:nvPr>
        </p:nvSpPr>
        <p:spPr/>
        <p:txBody>
          <a:bodyPr/>
          <a:lstStyle>
            <a:lvl1pPr>
              <a:defRPr/>
            </a:lvl1pPr>
          </a:lstStyle>
          <a:p>
            <a:fld id="{BDB41F54-D883-4EB0-B5BD-5DE7580CE31A}" type="slidenum">
              <a:rPr lang="es-EC"/>
              <a:pPr/>
              <a:t>‹Nº›</a:t>
            </a:fld>
            <a:endParaRPr lang="es-EC"/>
          </a:p>
        </p:txBody>
      </p:sp>
      <p:sp>
        <p:nvSpPr>
          <p:cNvPr id="7" name="6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es-EC"/>
          </a:p>
        </p:txBody>
      </p:sp>
      <p:sp>
        <p:nvSpPr>
          <p:cNvPr id="6" name="5 Marcador de número de diapositiva"/>
          <p:cNvSpPr>
            <a:spLocks noGrp="1"/>
          </p:cNvSpPr>
          <p:nvPr>
            <p:ph type="sldNum" sz="quarter" idx="11"/>
          </p:nvPr>
        </p:nvSpPr>
        <p:spPr/>
        <p:txBody>
          <a:bodyPr/>
          <a:lstStyle>
            <a:lvl1pPr>
              <a:defRPr/>
            </a:lvl1pPr>
          </a:lstStyle>
          <a:p>
            <a:fld id="{2E0A148C-642D-4335-A69F-B143C36BCB49}" type="slidenum">
              <a:rPr lang="es-EC"/>
              <a:pPr/>
              <a:t>‹Nº›</a:t>
            </a:fld>
            <a:endParaRPr lang="es-EC"/>
          </a:p>
        </p:txBody>
      </p:sp>
      <p:sp>
        <p:nvSpPr>
          <p:cNvPr id="7" name="6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endParaRPr lang="es-EC"/>
          </a:p>
        </p:txBody>
      </p:sp>
      <p:sp>
        <p:nvSpPr>
          <p:cNvPr id="5" name="4 Marcador de número de diapositiva"/>
          <p:cNvSpPr>
            <a:spLocks noGrp="1"/>
          </p:cNvSpPr>
          <p:nvPr>
            <p:ph type="sldNum" sz="quarter" idx="11"/>
          </p:nvPr>
        </p:nvSpPr>
        <p:spPr/>
        <p:txBody>
          <a:bodyPr/>
          <a:lstStyle>
            <a:lvl1pPr>
              <a:defRPr/>
            </a:lvl1pPr>
          </a:lstStyle>
          <a:p>
            <a:fld id="{1A7D2439-6BA4-4281-80B6-98D40CCE2226}" type="slidenum">
              <a:rPr lang="es-EC"/>
              <a:pPr/>
              <a:t>‹Nº›</a:t>
            </a:fld>
            <a:endParaRPr lang="es-EC"/>
          </a:p>
        </p:txBody>
      </p:sp>
      <p:sp>
        <p:nvSpPr>
          <p:cNvPr id="6" name="5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endParaRPr lang="es-EC"/>
          </a:p>
        </p:txBody>
      </p:sp>
      <p:sp>
        <p:nvSpPr>
          <p:cNvPr id="5" name="4 Marcador de número de diapositiva"/>
          <p:cNvSpPr>
            <a:spLocks noGrp="1"/>
          </p:cNvSpPr>
          <p:nvPr>
            <p:ph type="sldNum" sz="quarter" idx="11"/>
          </p:nvPr>
        </p:nvSpPr>
        <p:spPr/>
        <p:txBody>
          <a:bodyPr/>
          <a:lstStyle>
            <a:lvl1pPr>
              <a:defRPr/>
            </a:lvl1pPr>
          </a:lstStyle>
          <a:p>
            <a:fld id="{3E626CB2-8845-4B86-ABA2-20C094CD10F1}" type="slidenum">
              <a:rPr lang="es-EC"/>
              <a:pPr/>
              <a:t>‹Nº›</a:t>
            </a:fld>
            <a:endParaRPr lang="es-EC"/>
          </a:p>
        </p:txBody>
      </p:sp>
      <p:sp>
        <p:nvSpPr>
          <p:cNvPr id="6" name="5 Marcador de fecha"/>
          <p:cNvSpPr>
            <a:spLocks noGrp="1"/>
          </p:cNvSpPr>
          <p:nvPr>
            <p:ph type="dt" sz="half" idx="12"/>
          </p:nvPr>
        </p:nvSpPr>
        <p:spPr/>
        <p:txBody>
          <a:bodyPr/>
          <a:lstStyle>
            <a:lvl1pPr>
              <a:defRPr/>
            </a:lvl1pPr>
          </a:lstStyle>
          <a:p>
            <a:endParaRPr lang="es-EC"/>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6.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12642" name="Group 2"/>
          <p:cNvGrpSpPr>
            <a:grpSpLocks/>
          </p:cNvGrpSpPr>
          <p:nvPr/>
        </p:nvGrpSpPr>
        <p:grpSpPr bwMode="auto">
          <a:xfrm>
            <a:off x="0" y="0"/>
            <a:ext cx="9144000" cy="6934200"/>
            <a:chOff x="0" y="0"/>
            <a:chExt cx="5760" cy="4368"/>
          </a:xfrm>
        </p:grpSpPr>
        <p:sp>
          <p:nvSpPr>
            <p:cNvPr id="11264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s-ES"/>
            </a:p>
          </p:txBody>
        </p:sp>
        <p:sp>
          <p:nvSpPr>
            <p:cNvPr id="11264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264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1264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1264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sp>
          <p:nvSpPr>
            <p:cNvPr id="11264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264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265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265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s-ES"/>
            </a:p>
          </p:txBody>
        </p:sp>
        <p:sp>
          <p:nvSpPr>
            <p:cNvPr id="11265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s-ES"/>
            </a:p>
          </p:txBody>
        </p:sp>
        <p:sp>
          <p:nvSpPr>
            <p:cNvPr id="11265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s-ES"/>
            </a:p>
          </p:txBody>
        </p:sp>
        <p:sp>
          <p:nvSpPr>
            <p:cNvPr id="11265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s-ES"/>
            </a:p>
          </p:txBody>
        </p:sp>
        <p:sp>
          <p:nvSpPr>
            <p:cNvPr id="11265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s-ES"/>
            </a:p>
          </p:txBody>
        </p:sp>
        <p:sp>
          <p:nvSpPr>
            <p:cNvPr id="11265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s-ES"/>
            </a:p>
          </p:txBody>
        </p:sp>
        <p:sp>
          <p:nvSpPr>
            <p:cNvPr id="11265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s-ES"/>
            </a:p>
          </p:txBody>
        </p:sp>
        <p:sp>
          <p:nvSpPr>
            <p:cNvPr id="11265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sp>
          <p:nvSpPr>
            <p:cNvPr id="11265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s-ES"/>
            </a:p>
          </p:txBody>
        </p:sp>
        <p:sp>
          <p:nvSpPr>
            <p:cNvPr id="11266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s-ES"/>
            </a:p>
          </p:txBody>
        </p:sp>
      </p:grpSp>
      <p:sp>
        <p:nvSpPr>
          <p:cNvPr id="11266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C" smtClean="0"/>
              <a:t>Haga clic para cambiar el estilo de título	</a:t>
            </a:r>
          </a:p>
        </p:txBody>
      </p:sp>
      <p:sp>
        <p:nvSpPr>
          <p:cNvPr id="11266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11266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latin typeface="+mn-lt"/>
              </a:defRPr>
            </a:lvl1pPr>
          </a:lstStyle>
          <a:p>
            <a:endParaRPr lang="es-EC"/>
          </a:p>
        </p:txBody>
      </p:sp>
      <p:sp>
        <p:nvSpPr>
          <p:cNvPr id="11266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latin typeface="+mn-lt"/>
              </a:defRPr>
            </a:lvl1pPr>
          </a:lstStyle>
          <a:p>
            <a:endParaRPr lang="es-EC"/>
          </a:p>
        </p:txBody>
      </p:sp>
      <p:sp>
        <p:nvSpPr>
          <p:cNvPr id="11266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latin typeface="+mn-lt"/>
              </a:defRPr>
            </a:lvl1pPr>
          </a:lstStyle>
          <a:p>
            <a:fld id="{F8014F7F-8F7C-437B-92DB-B61B223CAF1E}" type="slidenum">
              <a:rPr lang="es-EC"/>
              <a:pPr/>
              <a:t>‹Nº›</a:t>
            </a:fld>
            <a:endParaRPr lang="es-EC"/>
          </a:p>
        </p:txBody>
      </p:sp>
    </p:spTree>
  </p:cSld>
  <p:clrMap bg1="lt1" tx1="dk1" bg2="lt2" tx2="dk2" accent1="accent1" accent2="accent2" accent3="accent3" accent4="accent4" accent5="accent5" accent6="accent6" hlink="hlink" folHlink="folHlink"/>
  <p:sldLayoutIdLst>
    <p:sldLayoutId id="2147483690"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spd="med">
    <p:random/>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C" smtClean="0"/>
              <a:t>Haga clic para cambiar el estilo de título	</a:t>
            </a:r>
          </a:p>
        </p:txBody>
      </p:sp>
      <p:sp>
        <p:nvSpPr>
          <p:cNvPr id="260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260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s-EC"/>
          </a:p>
        </p:txBody>
      </p:sp>
      <p:sp>
        <p:nvSpPr>
          <p:cNvPr id="260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s-EC"/>
          </a:p>
        </p:txBody>
      </p:sp>
      <p:sp>
        <p:nvSpPr>
          <p:cNvPr id="260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27757D45-BBE5-4DE6-8587-75FB79B905E5}" type="slidenum">
              <a:rPr lang="es-EC"/>
              <a:pPr/>
              <a:t>‹Nº›</a:t>
            </a:fld>
            <a:endParaRPr lang="es-EC"/>
          </a:p>
        </p:txBody>
      </p:sp>
    </p:spTree>
  </p:cSld>
  <p:clrMap bg1="dk2" tx1="lt1" bg2="dk1" tx2="lt2" accent1="accent1" accent2="accent2" accent3="accent3" accent4="accent4" accent5="accent5" accent6="accent6" hlink="hlink" folHlink="folHlink"/>
  <p:sldLayoutIdLst>
    <p:sldLayoutId id="214748376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63" r:id="rId12"/>
    <p:sldLayoutId id="2147483864" r:id="rId13"/>
    <p:sldLayoutId id="2147483865" r:id="rId14"/>
    <p:sldLayoutId id="2147483866" r:id="rId15"/>
  </p:sldLayoutIdLst>
  <p:transition spd="med">
    <p:random/>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80578" name="Group 2"/>
          <p:cNvGrpSpPr>
            <a:grpSpLocks/>
          </p:cNvGrpSpPr>
          <p:nvPr/>
        </p:nvGrpSpPr>
        <p:grpSpPr bwMode="auto">
          <a:xfrm>
            <a:off x="-496888" y="1308100"/>
            <a:ext cx="10429876" cy="5908675"/>
            <a:chOff x="-313" y="824"/>
            <a:chExt cx="6570" cy="3722"/>
          </a:xfrm>
        </p:grpSpPr>
        <p:sp>
          <p:nvSpPr>
            <p:cNvPr id="28057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8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9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9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9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593"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s-ES">
                <a:effectLst>
                  <a:outerShdw blurRad="38100" dist="38100" dir="2700000" algn="tl">
                    <a:srgbClr val="000000"/>
                  </a:outerShdw>
                </a:effectLst>
              </a:endParaRPr>
            </a:p>
          </p:txBody>
        </p:sp>
        <p:sp>
          <p:nvSpPr>
            <p:cNvPr id="28059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s-ES">
                <a:effectLst>
                  <a:outerShdw blurRad="38100" dist="38100" dir="2700000" algn="tl">
                    <a:srgbClr val="000000"/>
                  </a:outerShdw>
                </a:effectLst>
              </a:endParaRPr>
            </a:p>
          </p:txBody>
        </p:sp>
        <p:sp>
          <p:nvSpPr>
            <p:cNvPr id="28059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59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59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59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59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60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60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60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60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60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60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endParaRPr lang="es-ES">
                <a:effectLst>
                  <a:outerShdw blurRad="38100" dist="38100" dir="2700000" algn="tl">
                    <a:srgbClr val="000000"/>
                  </a:outerShdw>
                </a:effectLst>
              </a:endParaRPr>
            </a:p>
          </p:txBody>
        </p:sp>
        <p:sp>
          <p:nvSpPr>
            <p:cNvPr id="28060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60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60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60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61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endParaRPr lang="es-ES">
                <a:effectLst>
                  <a:outerShdw blurRad="38100" dist="38100" dir="2700000" algn="tl">
                    <a:srgbClr val="000000"/>
                  </a:outerShdw>
                </a:effectLst>
              </a:endParaRPr>
            </a:p>
          </p:txBody>
        </p:sp>
        <p:sp>
          <p:nvSpPr>
            <p:cNvPr id="28061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61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1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61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61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61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61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1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61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2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62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2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2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62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2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2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2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2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28062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s-ES"/>
            </a:p>
          </p:txBody>
        </p:sp>
        <p:sp>
          <p:nvSpPr>
            <p:cNvPr id="28063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3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63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63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63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3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3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3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3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3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4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4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4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4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64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64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4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4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64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4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5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5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5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5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65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5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5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5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5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65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66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66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66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66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66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6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6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6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6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66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67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7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7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7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7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7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7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7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7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7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8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68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68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068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068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8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s-ES"/>
            </a:p>
          </p:txBody>
        </p:sp>
        <p:sp>
          <p:nvSpPr>
            <p:cNvPr id="28068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68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68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8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69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9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9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69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69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69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69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69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69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69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70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70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s-ES"/>
            </a:p>
          </p:txBody>
        </p:sp>
        <p:sp>
          <p:nvSpPr>
            <p:cNvPr id="28070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70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70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70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70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0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0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0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1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1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1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1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71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71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71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71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71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71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s-ES"/>
            </a:p>
          </p:txBody>
        </p:sp>
        <p:sp>
          <p:nvSpPr>
            <p:cNvPr id="28072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72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72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72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72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72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2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72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s-ES"/>
            </a:p>
          </p:txBody>
        </p:sp>
        <p:sp>
          <p:nvSpPr>
            <p:cNvPr id="28072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2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3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4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4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4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4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4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s-ES"/>
            </a:p>
          </p:txBody>
        </p:sp>
        <p:sp>
          <p:nvSpPr>
            <p:cNvPr id="28074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s-ES"/>
            </a:p>
          </p:txBody>
        </p:sp>
        <p:sp>
          <p:nvSpPr>
            <p:cNvPr id="28074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74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74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4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5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5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5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5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5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5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5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5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5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5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6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6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6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6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6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6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s-ES"/>
            </a:p>
          </p:txBody>
        </p:sp>
        <p:sp>
          <p:nvSpPr>
            <p:cNvPr id="28076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6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6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s-ES"/>
            </a:p>
          </p:txBody>
        </p:sp>
        <p:sp>
          <p:nvSpPr>
            <p:cNvPr id="28076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077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077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s-ES"/>
            </a:p>
          </p:txBody>
        </p:sp>
        <p:sp>
          <p:nvSpPr>
            <p:cNvPr id="28077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7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7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28077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28077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7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7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28077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8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8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sp>
          <p:nvSpPr>
            <p:cNvPr id="28078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8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8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8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8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8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s-ES"/>
            </a:p>
          </p:txBody>
        </p:sp>
        <p:sp>
          <p:nvSpPr>
            <p:cNvPr id="28078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s-ES"/>
            </a:p>
          </p:txBody>
        </p:sp>
        <p:sp>
          <p:nvSpPr>
            <p:cNvPr id="28078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s-ES"/>
            </a:p>
          </p:txBody>
        </p:sp>
        <p:sp>
          <p:nvSpPr>
            <p:cNvPr id="28079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s-ES"/>
            </a:p>
          </p:txBody>
        </p:sp>
        <p:sp>
          <p:nvSpPr>
            <p:cNvPr id="28079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s-ES"/>
            </a:p>
          </p:txBody>
        </p:sp>
        <p:sp>
          <p:nvSpPr>
            <p:cNvPr id="28079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s-ES"/>
            </a:p>
          </p:txBody>
        </p:sp>
        <p:sp>
          <p:nvSpPr>
            <p:cNvPr id="28079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s-ES"/>
            </a:p>
          </p:txBody>
        </p:sp>
      </p:grpSp>
      <p:sp>
        <p:nvSpPr>
          <p:cNvPr id="28079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914AD4F-A67C-4F7C-BD85-3CB6E7C48D5B}" type="slidenum">
              <a:rPr lang="es-EC"/>
              <a:pPr/>
              <a:t>‹Nº›</a:t>
            </a:fld>
            <a:endParaRPr lang="es-EC"/>
          </a:p>
        </p:txBody>
      </p:sp>
      <p:sp>
        <p:nvSpPr>
          <p:cNvPr id="28079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s-EC"/>
          </a:p>
        </p:txBody>
      </p:sp>
      <p:sp>
        <p:nvSpPr>
          <p:cNvPr id="28079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s-EC"/>
          </a:p>
        </p:txBody>
      </p:sp>
      <p:sp>
        <p:nvSpPr>
          <p:cNvPr id="28079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28079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C" smtClean="0"/>
              <a:t>Haga clic para cambiar el estilo de título	</a:t>
            </a:r>
          </a:p>
        </p:txBody>
      </p:sp>
    </p:spTree>
  </p:cSld>
  <p:clrMap bg1="dk2" tx1="lt1" bg2="dk1" tx2="lt2" accent1="accent1" accent2="accent2" accent3="accent3" accent4="accent4" accent5="accent5" accent6="accent6" hlink="hlink" folHlink="folHlink"/>
  <p:sldLayoutIdLst>
    <p:sldLayoutId id="2147483764"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67" r:id="rId12"/>
    <p:sldLayoutId id="2147483868" r:id="rId13"/>
  </p:sldLayoutIdLst>
  <p:transition spd="med">
    <p:random/>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s-EC"/>
          </a:p>
        </p:txBody>
      </p:sp>
      <p:sp>
        <p:nvSpPr>
          <p:cNvPr id="2877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DD41107-350C-40E2-9C81-29530F69D14E}" type="slidenum">
              <a:rPr lang="es-EC"/>
              <a:pPr/>
              <a:t>‹Nº›</a:t>
            </a:fld>
            <a:endParaRPr lang="es-EC"/>
          </a:p>
        </p:txBody>
      </p:sp>
      <p:grpSp>
        <p:nvGrpSpPr>
          <p:cNvPr id="287748" name="Group 4"/>
          <p:cNvGrpSpPr>
            <a:grpSpLocks/>
          </p:cNvGrpSpPr>
          <p:nvPr/>
        </p:nvGrpSpPr>
        <p:grpSpPr bwMode="auto">
          <a:xfrm>
            <a:off x="0" y="0"/>
            <a:ext cx="9140825" cy="6850063"/>
            <a:chOff x="0" y="0"/>
            <a:chExt cx="5758" cy="4315"/>
          </a:xfrm>
        </p:grpSpPr>
        <p:grpSp>
          <p:nvGrpSpPr>
            <p:cNvPr id="287749" name="Group 5"/>
            <p:cNvGrpSpPr>
              <a:grpSpLocks/>
            </p:cNvGrpSpPr>
            <p:nvPr userDrawn="1"/>
          </p:nvGrpSpPr>
          <p:grpSpPr bwMode="auto">
            <a:xfrm>
              <a:off x="1728" y="2230"/>
              <a:ext cx="4027" cy="2085"/>
              <a:chOff x="1728" y="2230"/>
              <a:chExt cx="4027" cy="2085"/>
            </a:xfrm>
          </p:grpSpPr>
          <p:sp>
            <p:nvSpPr>
              <p:cNvPr id="2877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2877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2877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2877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2877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2877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2877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2877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C" smtClean="0"/>
              <a:t>Haga clic para cambiar el estilo de título	</a:t>
            </a:r>
          </a:p>
        </p:txBody>
      </p:sp>
      <p:sp>
        <p:nvSpPr>
          <p:cNvPr id="2877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s-EC"/>
          </a:p>
        </p:txBody>
      </p:sp>
      <p:sp>
        <p:nvSpPr>
          <p:cNvPr id="2877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Tree>
  </p:cSld>
  <p:clrMap bg1="lt1" tx1="dk1" bg2="lt2" tx2="dk2" accent1="accent1" accent2="accent2" accent3="accent3" accent4="accent4" accent5="accent5" accent6="accent6" hlink="hlink" folHlink="folHlink"/>
  <p:sldLayoutIdLst>
    <p:sldLayoutId id="2147483768"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69" r:id="rId12"/>
  </p:sldLayoutIdLst>
  <p:transition spd="med">
    <p:random/>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C" smtClean="0"/>
              <a:t>Haga clic para cambiar el estilo de título	</a:t>
            </a:r>
          </a:p>
        </p:txBody>
      </p:sp>
      <p:sp>
        <p:nvSpPr>
          <p:cNvPr id="4618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461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s-EC"/>
          </a:p>
        </p:txBody>
      </p:sp>
      <p:sp>
        <p:nvSpPr>
          <p:cNvPr id="461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s-EC"/>
          </a:p>
        </p:txBody>
      </p:sp>
      <p:sp>
        <p:nvSpPr>
          <p:cNvPr id="461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69C8D58A-41CD-4ED9-8DD5-88597F970F68}" type="slidenum">
              <a:rPr lang="es-EC"/>
              <a:pPr/>
              <a:t>‹Nº›</a:t>
            </a:fld>
            <a:endParaRPr lang="es-EC"/>
          </a:p>
        </p:txBody>
      </p:sp>
    </p:spTree>
  </p:cSld>
  <p:clrMap bg1="dk2" tx1="lt1" bg2="dk1" tx2="lt2" accent1="accent1" accent2="accent2" accent3="accent3" accent4="accent4" accent5="accent5" accent6="accent6" hlink="hlink" folHlink="folHlink"/>
  <p:sldLayoutIdLst>
    <p:sldLayoutId id="2147483776"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med">
    <p:random/>
  </p:transition>
  <p:timing>
    <p:tnLst>
      <p:par>
        <p:cTn id="1" dur="indefinite" restart="never" nodeType="tmRoot"/>
      </p:par>
    </p:tnLst>
  </p:timing>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1522" name="Group 2"/>
          <p:cNvGrpSpPr>
            <a:grpSpLocks/>
          </p:cNvGrpSpPr>
          <p:nvPr/>
        </p:nvGrpSpPr>
        <p:grpSpPr bwMode="auto">
          <a:xfrm>
            <a:off x="6303963" y="0"/>
            <a:ext cx="2840037" cy="3254375"/>
            <a:chOff x="3115" y="0"/>
            <a:chExt cx="2170" cy="2486"/>
          </a:xfrm>
        </p:grpSpPr>
        <p:grpSp>
          <p:nvGrpSpPr>
            <p:cNvPr id="491523" name="Group 3"/>
            <p:cNvGrpSpPr>
              <a:grpSpLocks/>
            </p:cNvGrpSpPr>
            <p:nvPr/>
          </p:nvGrpSpPr>
          <p:grpSpPr bwMode="auto">
            <a:xfrm>
              <a:off x="4080" y="1910"/>
              <a:ext cx="768" cy="576"/>
              <a:chOff x="0" y="0"/>
              <a:chExt cx="768" cy="576"/>
            </a:xfrm>
          </p:grpSpPr>
          <p:sp>
            <p:nvSpPr>
              <p:cNvPr id="49152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49152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491526" name="Group 6"/>
            <p:cNvGrpSpPr>
              <a:grpSpLocks/>
            </p:cNvGrpSpPr>
            <p:nvPr/>
          </p:nvGrpSpPr>
          <p:grpSpPr bwMode="auto">
            <a:xfrm>
              <a:off x="4257" y="1103"/>
              <a:ext cx="768" cy="576"/>
              <a:chOff x="0" y="0"/>
              <a:chExt cx="768" cy="576"/>
            </a:xfrm>
          </p:grpSpPr>
          <p:sp>
            <p:nvSpPr>
              <p:cNvPr id="491527"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491528"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491529" name="Group 9"/>
            <p:cNvGrpSpPr>
              <a:grpSpLocks/>
            </p:cNvGrpSpPr>
            <p:nvPr/>
          </p:nvGrpSpPr>
          <p:grpSpPr bwMode="auto">
            <a:xfrm>
              <a:off x="3134" y="0"/>
              <a:ext cx="768" cy="576"/>
              <a:chOff x="0" y="0"/>
              <a:chExt cx="768" cy="576"/>
            </a:xfrm>
          </p:grpSpPr>
          <p:sp>
            <p:nvSpPr>
              <p:cNvPr id="49153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491531"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491532" name="Group 12"/>
            <p:cNvGrpSpPr>
              <a:grpSpLocks/>
            </p:cNvGrpSpPr>
            <p:nvPr/>
          </p:nvGrpSpPr>
          <p:grpSpPr bwMode="auto">
            <a:xfrm>
              <a:off x="3115" y="0"/>
              <a:ext cx="2170" cy="1702"/>
              <a:chOff x="3115" y="0"/>
              <a:chExt cx="2170" cy="1702"/>
            </a:xfrm>
          </p:grpSpPr>
          <p:grpSp>
            <p:nvGrpSpPr>
              <p:cNvPr id="491533" name="Group 13"/>
              <p:cNvGrpSpPr>
                <a:grpSpLocks/>
              </p:cNvGrpSpPr>
              <p:nvPr/>
            </p:nvGrpSpPr>
            <p:grpSpPr bwMode="auto">
              <a:xfrm>
                <a:off x="3640" y="308"/>
                <a:ext cx="1145" cy="844"/>
                <a:chOff x="1265" y="814"/>
                <a:chExt cx="2919" cy="2151"/>
              </a:xfrm>
            </p:grpSpPr>
            <p:sp>
              <p:nvSpPr>
                <p:cNvPr id="491534"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491535"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491536" name="Group 16"/>
              <p:cNvGrpSpPr>
                <a:grpSpLocks/>
              </p:cNvGrpSpPr>
              <p:nvPr/>
            </p:nvGrpSpPr>
            <p:grpSpPr bwMode="auto">
              <a:xfrm>
                <a:off x="3115" y="0"/>
                <a:ext cx="2145" cy="1702"/>
                <a:chOff x="3115" y="0"/>
                <a:chExt cx="2145" cy="1702"/>
              </a:xfrm>
            </p:grpSpPr>
            <p:grpSp>
              <p:nvGrpSpPr>
                <p:cNvPr id="491537" name="Group 17"/>
                <p:cNvGrpSpPr>
                  <a:grpSpLocks/>
                </p:cNvGrpSpPr>
                <p:nvPr/>
              </p:nvGrpSpPr>
              <p:grpSpPr bwMode="auto">
                <a:xfrm>
                  <a:off x="4505" y="589"/>
                  <a:ext cx="493" cy="912"/>
                  <a:chOff x="3471" y="1530"/>
                  <a:chExt cx="1258" cy="2327"/>
                </a:xfrm>
              </p:grpSpPr>
              <p:sp>
                <p:nvSpPr>
                  <p:cNvPr id="491538"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1539"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540" name="Group 20"/>
                <p:cNvGrpSpPr>
                  <a:grpSpLocks/>
                </p:cNvGrpSpPr>
                <p:nvPr/>
              </p:nvGrpSpPr>
              <p:grpSpPr bwMode="auto">
                <a:xfrm>
                  <a:off x="4267" y="781"/>
                  <a:ext cx="966" cy="522"/>
                  <a:chOff x="2864" y="2019"/>
                  <a:chExt cx="2463" cy="1332"/>
                </a:xfrm>
              </p:grpSpPr>
              <p:sp>
                <p:nvSpPr>
                  <p:cNvPr id="491541"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42"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543" name="Group 23"/>
                <p:cNvGrpSpPr>
                  <a:grpSpLocks/>
                </p:cNvGrpSpPr>
                <p:nvPr/>
              </p:nvGrpSpPr>
              <p:grpSpPr bwMode="auto">
                <a:xfrm>
                  <a:off x="4280" y="707"/>
                  <a:ext cx="971" cy="417"/>
                  <a:chOff x="2897" y="1832"/>
                  <a:chExt cx="2477" cy="1064"/>
                </a:xfrm>
              </p:grpSpPr>
              <p:sp>
                <p:nvSpPr>
                  <p:cNvPr id="491544"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45"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546" name="Group 26"/>
                <p:cNvGrpSpPr>
                  <a:grpSpLocks/>
                </p:cNvGrpSpPr>
                <p:nvPr/>
              </p:nvGrpSpPr>
              <p:grpSpPr bwMode="auto">
                <a:xfrm>
                  <a:off x="4291" y="630"/>
                  <a:ext cx="969" cy="364"/>
                  <a:chOff x="2924" y="1636"/>
                  <a:chExt cx="2472" cy="927"/>
                </a:xfrm>
              </p:grpSpPr>
              <p:sp>
                <p:nvSpPr>
                  <p:cNvPr id="491547"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48"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549" name="Group 29"/>
                <p:cNvGrpSpPr>
                  <a:grpSpLocks/>
                </p:cNvGrpSpPr>
                <p:nvPr/>
              </p:nvGrpSpPr>
              <p:grpSpPr bwMode="auto">
                <a:xfrm>
                  <a:off x="4304" y="543"/>
                  <a:ext cx="918" cy="258"/>
                  <a:chOff x="2958" y="1414"/>
                  <a:chExt cx="2342" cy="657"/>
                </a:xfrm>
              </p:grpSpPr>
              <p:sp>
                <p:nvSpPr>
                  <p:cNvPr id="491550"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51"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552" name="Group 32"/>
                <p:cNvGrpSpPr>
                  <a:grpSpLocks/>
                </p:cNvGrpSpPr>
                <p:nvPr/>
              </p:nvGrpSpPr>
              <p:grpSpPr bwMode="auto">
                <a:xfrm>
                  <a:off x="4314" y="487"/>
                  <a:ext cx="843" cy="134"/>
                  <a:chOff x="2983" y="1269"/>
                  <a:chExt cx="2150" cy="343"/>
                </a:xfrm>
              </p:grpSpPr>
              <p:sp>
                <p:nvSpPr>
                  <p:cNvPr id="491553"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54"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555" name="Group 35"/>
                <p:cNvGrpSpPr>
                  <a:grpSpLocks/>
                </p:cNvGrpSpPr>
                <p:nvPr/>
              </p:nvGrpSpPr>
              <p:grpSpPr bwMode="auto">
                <a:xfrm>
                  <a:off x="4296" y="349"/>
                  <a:ext cx="737" cy="167"/>
                  <a:chOff x="2938" y="917"/>
                  <a:chExt cx="1879" cy="427"/>
                </a:xfrm>
              </p:grpSpPr>
              <p:sp>
                <p:nvSpPr>
                  <p:cNvPr id="491556"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57"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558" name="Group 38"/>
                <p:cNvGrpSpPr>
                  <a:grpSpLocks/>
                </p:cNvGrpSpPr>
                <p:nvPr/>
              </p:nvGrpSpPr>
              <p:grpSpPr bwMode="auto">
                <a:xfrm>
                  <a:off x="3394" y="637"/>
                  <a:ext cx="493" cy="912"/>
                  <a:chOff x="637" y="1653"/>
                  <a:chExt cx="1257" cy="2326"/>
                </a:xfrm>
              </p:grpSpPr>
              <p:sp>
                <p:nvSpPr>
                  <p:cNvPr id="491559"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60"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561" name="Group 41"/>
                <p:cNvGrpSpPr>
                  <a:grpSpLocks/>
                </p:cNvGrpSpPr>
                <p:nvPr/>
              </p:nvGrpSpPr>
              <p:grpSpPr bwMode="auto">
                <a:xfrm>
                  <a:off x="3142" y="850"/>
                  <a:ext cx="966" cy="522"/>
                  <a:chOff x="-5" y="2196"/>
                  <a:chExt cx="2463" cy="1332"/>
                </a:xfrm>
              </p:grpSpPr>
              <p:sp>
                <p:nvSpPr>
                  <p:cNvPr id="491562"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63"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564" name="Group 44"/>
                <p:cNvGrpSpPr>
                  <a:grpSpLocks/>
                </p:cNvGrpSpPr>
                <p:nvPr/>
              </p:nvGrpSpPr>
              <p:grpSpPr bwMode="auto">
                <a:xfrm>
                  <a:off x="3124" y="777"/>
                  <a:ext cx="971" cy="417"/>
                  <a:chOff x="-52" y="2009"/>
                  <a:chExt cx="2477" cy="1064"/>
                </a:xfrm>
              </p:grpSpPr>
              <p:sp>
                <p:nvSpPr>
                  <p:cNvPr id="491565"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66"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567" name="Group 47"/>
                <p:cNvGrpSpPr>
                  <a:grpSpLocks/>
                </p:cNvGrpSpPr>
                <p:nvPr/>
              </p:nvGrpSpPr>
              <p:grpSpPr bwMode="auto">
                <a:xfrm>
                  <a:off x="3115" y="700"/>
                  <a:ext cx="969" cy="363"/>
                  <a:chOff x="-74" y="1813"/>
                  <a:chExt cx="2472" cy="927"/>
                </a:xfrm>
              </p:grpSpPr>
              <p:sp>
                <p:nvSpPr>
                  <p:cNvPr id="491568"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69"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570" name="Group 50"/>
                <p:cNvGrpSpPr>
                  <a:grpSpLocks/>
                </p:cNvGrpSpPr>
                <p:nvPr/>
              </p:nvGrpSpPr>
              <p:grpSpPr bwMode="auto">
                <a:xfrm>
                  <a:off x="3153" y="613"/>
                  <a:ext cx="918" cy="257"/>
                  <a:chOff x="22" y="1591"/>
                  <a:chExt cx="2342" cy="657"/>
                </a:xfrm>
              </p:grpSpPr>
              <p:sp>
                <p:nvSpPr>
                  <p:cNvPr id="491571"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72"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573" name="Group 53"/>
                <p:cNvGrpSpPr>
                  <a:grpSpLocks/>
                </p:cNvGrpSpPr>
                <p:nvPr/>
              </p:nvGrpSpPr>
              <p:grpSpPr bwMode="auto">
                <a:xfrm>
                  <a:off x="3218" y="556"/>
                  <a:ext cx="843" cy="134"/>
                  <a:chOff x="189" y="1446"/>
                  <a:chExt cx="2150" cy="343"/>
                </a:xfrm>
              </p:grpSpPr>
              <p:sp>
                <p:nvSpPr>
                  <p:cNvPr id="491574"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75"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576" name="Group 56"/>
                <p:cNvGrpSpPr>
                  <a:grpSpLocks/>
                </p:cNvGrpSpPr>
                <p:nvPr/>
              </p:nvGrpSpPr>
              <p:grpSpPr bwMode="auto">
                <a:xfrm>
                  <a:off x="3342" y="418"/>
                  <a:ext cx="737" cy="167"/>
                  <a:chOff x="505" y="1094"/>
                  <a:chExt cx="1879" cy="427"/>
                </a:xfrm>
              </p:grpSpPr>
              <p:sp>
                <p:nvSpPr>
                  <p:cNvPr id="491577"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78"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1579" name="Group 59"/>
                <p:cNvGrpSpPr>
                  <a:grpSpLocks/>
                </p:cNvGrpSpPr>
                <p:nvPr/>
              </p:nvGrpSpPr>
              <p:grpSpPr bwMode="auto">
                <a:xfrm>
                  <a:off x="3386" y="341"/>
                  <a:ext cx="725" cy="218"/>
                  <a:chOff x="616" y="899"/>
                  <a:chExt cx="1850" cy="554"/>
                </a:xfrm>
              </p:grpSpPr>
              <p:sp>
                <p:nvSpPr>
                  <p:cNvPr id="491580"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81"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1582" name="Group 62"/>
                <p:cNvGrpSpPr>
                  <a:grpSpLocks/>
                </p:cNvGrpSpPr>
                <p:nvPr/>
              </p:nvGrpSpPr>
              <p:grpSpPr bwMode="auto">
                <a:xfrm>
                  <a:off x="3472" y="231"/>
                  <a:ext cx="693" cy="291"/>
                  <a:chOff x="3472" y="231"/>
                  <a:chExt cx="693" cy="291"/>
                </a:xfrm>
              </p:grpSpPr>
              <p:sp>
                <p:nvSpPr>
                  <p:cNvPr id="491583"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84"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1585" name="Group 65"/>
                <p:cNvGrpSpPr>
                  <a:grpSpLocks/>
                </p:cNvGrpSpPr>
                <p:nvPr/>
              </p:nvGrpSpPr>
              <p:grpSpPr bwMode="auto">
                <a:xfrm>
                  <a:off x="3554" y="118"/>
                  <a:ext cx="664" cy="349"/>
                  <a:chOff x="3554" y="118"/>
                  <a:chExt cx="664" cy="349"/>
                </a:xfrm>
              </p:grpSpPr>
              <p:sp>
                <p:nvSpPr>
                  <p:cNvPr id="491586"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87"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1588" name="Group 68"/>
                <p:cNvGrpSpPr>
                  <a:grpSpLocks/>
                </p:cNvGrpSpPr>
                <p:nvPr/>
              </p:nvGrpSpPr>
              <p:grpSpPr bwMode="auto">
                <a:xfrm>
                  <a:off x="3784" y="30"/>
                  <a:ext cx="305" cy="593"/>
                  <a:chOff x="1633" y="104"/>
                  <a:chExt cx="778" cy="1512"/>
                </a:xfrm>
              </p:grpSpPr>
              <p:sp>
                <p:nvSpPr>
                  <p:cNvPr id="491589"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90"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1591" name="Group 71"/>
                <p:cNvGrpSpPr>
                  <a:grpSpLocks/>
                </p:cNvGrpSpPr>
                <p:nvPr/>
              </p:nvGrpSpPr>
              <p:grpSpPr bwMode="auto">
                <a:xfrm>
                  <a:off x="3903" y="0"/>
                  <a:ext cx="248" cy="601"/>
                  <a:chOff x="1935" y="28"/>
                  <a:chExt cx="634" cy="1534"/>
                </a:xfrm>
              </p:grpSpPr>
              <p:sp>
                <p:nvSpPr>
                  <p:cNvPr id="491592"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93"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491594" name="Group 74"/>
                <p:cNvGrpSpPr>
                  <a:grpSpLocks/>
                </p:cNvGrpSpPr>
                <p:nvPr/>
              </p:nvGrpSpPr>
              <p:grpSpPr bwMode="auto">
                <a:xfrm>
                  <a:off x="4251" y="252"/>
                  <a:ext cx="723" cy="222"/>
                  <a:chOff x="2822" y="672"/>
                  <a:chExt cx="1845" cy="566"/>
                </a:xfrm>
              </p:grpSpPr>
              <p:sp>
                <p:nvSpPr>
                  <p:cNvPr id="491595"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96"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597" name="Group 77"/>
                <p:cNvGrpSpPr>
                  <a:grpSpLocks/>
                </p:cNvGrpSpPr>
                <p:nvPr/>
              </p:nvGrpSpPr>
              <p:grpSpPr bwMode="auto">
                <a:xfrm>
                  <a:off x="4196" y="163"/>
                  <a:ext cx="699" cy="282"/>
                  <a:chOff x="2683" y="445"/>
                  <a:chExt cx="1781" cy="717"/>
                </a:xfrm>
              </p:grpSpPr>
              <p:sp>
                <p:nvSpPr>
                  <p:cNvPr id="491598"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599"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sp>
              <p:nvSpPr>
                <p:cNvPr id="491600"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s-ES"/>
                </a:p>
              </p:txBody>
            </p:sp>
            <p:sp>
              <p:nvSpPr>
                <p:cNvPr id="491601"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nvGrpSpPr>
                <p:cNvPr id="491602" name="Group 82"/>
                <p:cNvGrpSpPr>
                  <a:grpSpLocks/>
                </p:cNvGrpSpPr>
                <p:nvPr/>
              </p:nvGrpSpPr>
              <p:grpSpPr bwMode="auto">
                <a:xfrm>
                  <a:off x="4242" y="5"/>
                  <a:ext cx="251" cy="596"/>
                  <a:chOff x="2800" y="41"/>
                  <a:chExt cx="640" cy="1520"/>
                </a:xfrm>
              </p:grpSpPr>
              <p:sp>
                <p:nvSpPr>
                  <p:cNvPr id="491603"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604"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605" name="Group 85"/>
                <p:cNvGrpSpPr>
                  <a:grpSpLocks/>
                </p:cNvGrpSpPr>
                <p:nvPr/>
              </p:nvGrpSpPr>
              <p:grpSpPr bwMode="auto">
                <a:xfrm>
                  <a:off x="4295" y="53"/>
                  <a:ext cx="398" cy="574"/>
                  <a:chOff x="2934" y="163"/>
                  <a:chExt cx="1017" cy="1464"/>
                </a:xfrm>
              </p:grpSpPr>
              <p:sp>
                <p:nvSpPr>
                  <p:cNvPr id="491606"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607"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608" name="Group 88"/>
                <p:cNvGrpSpPr>
                  <a:grpSpLocks/>
                </p:cNvGrpSpPr>
                <p:nvPr/>
              </p:nvGrpSpPr>
              <p:grpSpPr bwMode="auto">
                <a:xfrm>
                  <a:off x="4215" y="2"/>
                  <a:ext cx="95" cy="567"/>
                  <a:chOff x="2730" y="32"/>
                  <a:chExt cx="243" cy="1448"/>
                </a:xfrm>
              </p:grpSpPr>
              <p:sp>
                <p:nvSpPr>
                  <p:cNvPr id="491609"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610"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491611" name="Group 91"/>
                <p:cNvGrpSpPr>
                  <a:grpSpLocks/>
                </p:cNvGrpSpPr>
                <p:nvPr/>
              </p:nvGrpSpPr>
              <p:grpSpPr bwMode="auto">
                <a:xfrm>
                  <a:off x="3514" y="683"/>
                  <a:ext cx="425" cy="960"/>
                  <a:chOff x="943" y="1769"/>
                  <a:chExt cx="1085" cy="2450"/>
                </a:xfrm>
              </p:grpSpPr>
              <p:sp>
                <p:nvSpPr>
                  <p:cNvPr id="491612"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613"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614" name="Group 94"/>
                <p:cNvGrpSpPr>
                  <a:grpSpLocks/>
                </p:cNvGrpSpPr>
                <p:nvPr/>
              </p:nvGrpSpPr>
              <p:grpSpPr bwMode="auto">
                <a:xfrm>
                  <a:off x="3715" y="748"/>
                  <a:ext cx="300" cy="930"/>
                  <a:chOff x="1455" y="1936"/>
                  <a:chExt cx="766" cy="2373"/>
                </a:xfrm>
              </p:grpSpPr>
              <p:sp>
                <p:nvSpPr>
                  <p:cNvPr id="491615"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616"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617" name="Group 97"/>
                <p:cNvGrpSpPr>
                  <a:grpSpLocks/>
                </p:cNvGrpSpPr>
                <p:nvPr/>
              </p:nvGrpSpPr>
              <p:grpSpPr bwMode="auto">
                <a:xfrm rot="88588">
                  <a:off x="3923" y="769"/>
                  <a:ext cx="180" cy="913"/>
                  <a:chOff x="1956" y="1990"/>
                  <a:chExt cx="492" cy="2604"/>
                </a:xfrm>
              </p:grpSpPr>
              <p:sp>
                <p:nvSpPr>
                  <p:cNvPr id="491618"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491619"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620" name="Group 100"/>
                <p:cNvGrpSpPr>
                  <a:grpSpLocks/>
                </p:cNvGrpSpPr>
                <p:nvPr/>
              </p:nvGrpSpPr>
              <p:grpSpPr bwMode="auto">
                <a:xfrm>
                  <a:off x="4451" y="662"/>
                  <a:ext cx="442" cy="951"/>
                  <a:chOff x="3334" y="1717"/>
                  <a:chExt cx="1125" cy="2426"/>
                </a:xfrm>
              </p:grpSpPr>
              <p:sp>
                <p:nvSpPr>
                  <p:cNvPr id="491621"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1622"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623" name="Group 103"/>
                <p:cNvGrpSpPr>
                  <a:grpSpLocks/>
                </p:cNvGrpSpPr>
                <p:nvPr/>
              </p:nvGrpSpPr>
              <p:grpSpPr bwMode="auto">
                <a:xfrm>
                  <a:off x="4391" y="721"/>
                  <a:ext cx="347" cy="951"/>
                  <a:chOff x="3181" y="1866"/>
                  <a:chExt cx="883" cy="2426"/>
                </a:xfrm>
              </p:grpSpPr>
              <p:sp>
                <p:nvSpPr>
                  <p:cNvPr id="491624"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1625"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491626" name="Group 106"/>
                <p:cNvGrpSpPr>
                  <a:grpSpLocks/>
                </p:cNvGrpSpPr>
                <p:nvPr/>
              </p:nvGrpSpPr>
              <p:grpSpPr bwMode="auto">
                <a:xfrm>
                  <a:off x="4323" y="767"/>
                  <a:ext cx="243" cy="935"/>
                  <a:chOff x="3006" y="1983"/>
                  <a:chExt cx="619" cy="2386"/>
                </a:xfrm>
              </p:grpSpPr>
              <p:sp>
                <p:nvSpPr>
                  <p:cNvPr id="491627"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1628"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nvGrpSpPr>
                <p:cNvPr id="491629" name="Group 109"/>
                <p:cNvGrpSpPr>
                  <a:grpSpLocks/>
                </p:cNvGrpSpPr>
                <p:nvPr/>
              </p:nvGrpSpPr>
              <p:grpSpPr bwMode="auto">
                <a:xfrm>
                  <a:off x="4249" y="813"/>
                  <a:ext cx="159" cy="870"/>
                  <a:chOff x="2819" y="2101"/>
                  <a:chExt cx="405" cy="2219"/>
                </a:xfrm>
              </p:grpSpPr>
              <p:sp>
                <p:nvSpPr>
                  <p:cNvPr id="491630"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491631"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nvGrpSpPr>
                <p:cNvPr id="491632" name="Group 112"/>
                <p:cNvGrpSpPr>
                  <a:grpSpLocks/>
                </p:cNvGrpSpPr>
                <p:nvPr/>
              </p:nvGrpSpPr>
              <p:grpSpPr bwMode="auto">
                <a:xfrm>
                  <a:off x="4045" y="826"/>
                  <a:ext cx="167" cy="857"/>
                  <a:chOff x="2287" y="2135"/>
                  <a:chExt cx="426" cy="2185"/>
                </a:xfrm>
              </p:grpSpPr>
              <p:sp>
                <p:nvSpPr>
                  <p:cNvPr id="491633"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s-ES"/>
                  </a:p>
                </p:txBody>
              </p:sp>
              <p:sp>
                <p:nvSpPr>
                  <p:cNvPr id="491634"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sp>
            <p:nvSpPr>
              <p:cNvPr id="491635"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491636"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s-ES"/>
              </a:p>
            </p:txBody>
          </p:sp>
          <p:sp>
            <p:nvSpPr>
              <p:cNvPr id="491637"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s-ES"/>
              </a:p>
            </p:txBody>
          </p:sp>
          <p:sp>
            <p:nvSpPr>
              <p:cNvPr id="491638"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s-ES"/>
              </a:p>
            </p:txBody>
          </p:sp>
          <p:sp>
            <p:nvSpPr>
              <p:cNvPr id="491639"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s-ES"/>
              </a:p>
            </p:txBody>
          </p:sp>
          <p:sp>
            <p:nvSpPr>
              <p:cNvPr id="491640"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s-ES"/>
              </a:p>
            </p:txBody>
          </p:sp>
          <p:sp>
            <p:nvSpPr>
              <p:cNvPr id="491641"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s-ES"/>
              </a:p>
            </p:txBody>
          </p:sp>
          <p:sp>
            <p:nvSpPr>
              <p:cNvPr id="491642"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s-ES"/>
              </a:p>
            </p:txBody>
          </p:sp>
          <p:sp>
            <p:nvSpPr>
              <p:cNvPr id="491643"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s-ES"/>
              </a:p>
            </p:txBody>
          </p:sp>
          <p:sp>
            <p:nvSpPr>
              <p:cNvPr id="491644"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491645"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sp>
            <p:nvSpPr>
              <p:cNvPr id="491646"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s-ES"/>
              </a:p>
            </p:txBody>
          </p:sp>
          <p:sp>
            <p:nvSpPr>
              <p:cNvPr id="491647"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s-ES"/>
              </a:p>
            </p:txBody>
          </p:sp>
          <p:sp>
            <p:nvSpPr>
              <p:cNvPr id="491648"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s-ES"/>
              </a:p>
            </p:txBody>
          </p:sp>
          <p:sp>
            <p:nvSpPr>
              <p:cNvPr id="491649"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491650"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491651"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491652"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491653"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491654"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491655"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sp>
            <p:nvSpPr>
              <p:cNvPr id="491656"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grpSp>
      </p:grpSp>
      <p:sp>
        <p:nvSpPr>
          <p:cNvPr id="49165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C" smtClean="0"/>
              <a:t>Haga clic para cambiar el estilo de título	</a:t>
            </a:r>
          </a:p>
        </p:txBody>
      </p:sp>
      <p:sp>
        <p:nvSpPr>
          <p:cNvPr id="49165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491659"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s-EC"/>
          </a:p>
        </p:txBody>
      </p:sp>
      <p:sp>
        <p:nvSpPr>
          <p:cNvPr id="491660"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s-EC"/>
          </a:p>
        </p:txBody>
      </p:sp>
      <p:sp>
        <p:nvSpPr>
          <p:cNvPr id="491661"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1FA3A77C-E4B5-40B5-AA89-92E0DC221CF7}" type="slidenum">
              <a:rPr lang="es-EC"/>
              <a:pPr/>
              <a:t>‹Nº›</a:t>
            </a:fld>
            <a:endParaRPr lang="es-EC"/>
          </a:p>
        </p:txBody>
      </p:sp>
    </p:spTree>
  </p:cSld>
  <p:clrMap bg1="dk2" tx1="lt1" bg2="dk1" tx2="lt2" accent1="accent1" accent2="accent2" accent3="accent3" accent4="accent4" accent5="accent5" accent6="accent6" hlink="hlink" folHlink="folHlink"/>
  <p:sldLayoutIdLst>
    <p:sldLayoutId id="2147483778"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random/>
  </p:transition>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96642" name="Group 2"/>
          <p:cNvGrpSpPr>
            <a:grpSpLocks/>
          </p:cNvGrpSpPr>
          <p:nvPr/>
        </p:nvGrpSpPr>
        <p:grpSpPr bwMode="auto">
          <a:xfrm>
            <a:off x="0" y="0"/>
            <a:ext cx="9144000" cy="6856413"/>
            <a:chOff x="0" y="0"/>
            <a:chExt cx="5760" cy="4319"/>
          </a:xfrm>
        </p:grpSpPr>
        <p:sp>
          <p:nvSpPr>
            <p:cNvPr id="49664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s-ES"/>
            </a:p>
          </p:txBody>
        </p:sp>
        <p:sp>
          <p:nvSpPr>
            <p:cNvPr id="49664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s-ES"/>
            </a:p>
          </p:txBody>
        </p:sp>
        <p:sp>
          <p:nvSpPr>
            <p:cNvPr id="49664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s-ES"/>
            </a:p>
          </p:txBody>
        </p:sp>
        <p:sp>
          <p:nvSpPr>
            <p:cNvPr id="49664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s-ES"/>
            </a:p>
          </p:txBody>
        </p:sp>
        <p:sp>
          <p:nvSpPr>
            <p:cNvPr id="49664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s-ES"/>
            </a:p>
          </p:txBody>
        </p:sp>
        <p:sp>
          <p:nvSpPr>
            <p:cNvPr id="49664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s-ES"/>
            </a:p>
          </p:txBody>
        </p:sp>
        <p:sp>
          <p:nvSpPr>
            <p:cNvPr id="49664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s-ES"/>
            </a:p>
          </p:txBody>
        </p:sp>
        <p:sp>
          <p:nvSpPr>
            <p:cNvPr id="49665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s-ES"/>
            </a:p>
          </p:txBody>
        </p:sp>
        <p:sp>
          <p:nvSpPr>
            <p:cNvPr id="49665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s-ES"/>
            </a:p>
          </p:txBody>
        </p:sp>
        <p:sp>
          <p:nvSpPr>
            <p:cNvPr id="49665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s-ES"/>
            </a:p>
          </p:txBody>
        </p:sp>
        <p:sp>
          <p:nvSpPr>
            <p:cNvPr id="49665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s-ES"/>
            </a:p>
          </p:txBody>
        </p:sp>
        <p:sp>
          <p:nvSpPr>
            <p:cNvPr id="49665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s-ES"/>
            </a:p>
          </p:txBody>
        </p:sp>
        <p:sp>
          <p:nvSpPr>
            <p:cNvPr id="49665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s-ES"/>
            </a:p>
          </p:txBody>
        </p:sp>
        <p:sp>
          <p:nvSpPr>
            <p:cNvPr id="49665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s-ES"/>
            </a:p>
          </p:txBody>
        </p:sp>
        <p:sp>
          <p:nvSpPr>
            <p:cNvPr id="49665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s-ES"/>
            </a:p>
          </p:txBody>
        </p:sp>
        <p:sp>
          <p:nvSpPr>
            <p:cNvPr id="49665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s-ES"/>
            </a:p>
          </p:txBody>
        </p:sp>
        <p:sp>
          <p:nvSpPr>
            <p:cNvPr id="49665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s-ES"/>
            </a:p>
          </p:txBody>
        </p:sp>
        <p:sp>
          <p:nvSpPr>
            <p:cNvPr id="49666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s-ES"/>
            </a:p>
          </p:txBody>
        </p:sp>
        <p:sp>
          <p:nvSpPr>
            <p:cNvPr id="49666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s-ES"/>
            </a:p>
          </p:txBody>
        </p:sp>
        <p:sp>
          <p:nvSpPr>
            <p:cNvPr id="49666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s-ES"/>
            </a:p>
          </p:txBody>
        </p:sp>
        <p:sp>
          <p:nvSpPr>
            <p:cNvPr id="49666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s-ES"/>
            </a:p>
          </p:txBody>
        </p:sp>
        <p:sp>
          <p:nvSpPr>
            <p:cNvPr id="49666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s-ES"/>
            </a:p>
          </p:txBody>
        </p:sp>
        <p:sp>
          <p:nvSpPr>
            <p:cNvPr id="49666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s-ES"/>
            </a:p>
          </p:txBody>
        </p:sp>
        <p:sp>
          <p:nvSpPr>
            <p:cNvPr id="49666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s-ES"/>
            </a:p>
          </p:txBody>
        </p:sp>
        <p:sp>
          <p:nvSpPr>
            <p:cNvPr id="49666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s-ES"/>
            </a:p>
          </p:txBody>
        </p:sp>
        <p:sp>
          <p:nvSpPr>
            <p:cNvPr id="49666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s-ES"/>
            </a:p>
          </p:txBody>
        </p:sp>
        <p:sp>
          <p:nvSpPr>
            <p:cNvPr id="49666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s-ES"/>
            </a:p>
          </p:txBody>
        </p:sp>
        <p:sp>
          <p:nvSpPr>
            <p:cNvPr id="49667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s-ES"/>
            </a:p>
          </p:txBody>
        </p:sp>
        <p:sp>
          <p:nvSpPr>
            <p:cNvPr id="49667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s-ES"/>
            </a:p>
          </p:txBody>
        </p:sp>
        <p:sp>
          <p:nvSpPr>
            <p:cNvPr id="49667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s-ES"/>
            </a:p>
          </p:txBody>
        </p:sp>
        <p:sp>
          <p:nvSpPr>
            <p:cNvPr id="49667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s-ES"/>
            </a:p>
          </p:txBody>
        </p:sp>
        <p:sp>
          <p:nvSpPr>
            <p:cNvPr id="49667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49667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s-ES"/>
            </a:p>
          </p:txBody>
        </p:sp>
        <p:sp>
          <p:nvSpPr>
            <p:cNvPr id="49667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s-ES"/>
            </a:p>
          </p:txBody>
        </p:sp>
        <p:sp>
          <p:nvSpPr>
            <p:cNvPr id="49667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s-ES"/>
            </a:p>
          </p:txBody>
        </p:sp>
        <p:sp>
          <p:nvSpPr>
            <p:cNvPr id="49667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s-ES"/>
            </a:p>
          </p:txBody>
        </p:sp>
        <p:grpSp>
          <p:nvGrpSpPr>
            <p:cNvPr id="496679" name="Group 39"/>
            <p:cNvGrpSpPr>
              <a:grpSpLocks/>
            </p:cNvGrpSpPr>
            <p:nvPr userDrawn="1"/>
          </p:nvGrpSpPr>
          <p:grpSpPr bwMode="auto">
            <a:xfrm>
              <a:off x="0" y="1632"/>
              <a:ext cx="5758" cy="1858"/>
              <a:chOff x="0" y="1632"/>
              <a:chExt cx="5758" cy="1858"/>
            </a:xfrm>
          </p:grpSpPr>
          <p:sp>
            <p:nvSpPr>
              <p:cNvPr id="49668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s-ES"/>
              </a:p>
            </p:txBody>
          </p:sp>
          <p:sp>
            <p:nvSpPr>
              <p:cNvPr id="49668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s-ES"/>
              </a:p>
            </p:txBody>
          </p:sp>
        </p:grpSp>
      </p:grpSp>
      <p:sp>
        <p:nvSpPr>
          <p:cNvPr id="49668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C" smtClean="0"/>
              <a:t>Haga clic para cambiar el estilo de título	</a:t>
            </a:r>
          </a:p>
        </p:txBody>
      </p:sp>
      <p:sp>
        <p:nvSpPr>
          <p:cNvPr id="4966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49668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s-EC"/>
          </a:p>
        </p:txBody>
      </p:sp>
      <p:sp>
        <p:nvSpPr>
          <p:cNvPr id="49668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s-EC"/>
          </a:p>
        </p:txBody>
      </p:sp>
      <p:sp>
        <p:nvSpPr>
          <p:cNvPr id="49668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B9F713F-0AE8-4F35-ABE5-B7DBCA8438EE}" type="slidenum">
              <a:rPr lang="es-EC"/>
              <a:pPr/>
              <a:t>‹Nº›</a:t>
            </a:fld>
            <a:endParaRPr lang="es-EC"/>
          </a:p>
        </p:txBody>
      </p:sp>
    </p:spTree>
  </p:cSld>
  <p:clrMap bg1="dk2" tx1="lt1" bg2="dk1" tx2="lt2" accent1="accent1" accent2="accent2" accent3="accent3" accent4="accent4" accent5="accent5" accent6="accent6" hlink="hlink" folHlink="folHlink"/>
  <p:sldLayoutIdLst>
    <p:sldLayoutId id="2147483780"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random/>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9714" name="Group 2"/>
          <p:cNvGrpSpPr>
            <a:grpSpLocks/>
          </p:cNvGrpSpPr>
          <p:nvPr/>
        </p:nvGrpSpPr>
        <p:grpSpPr bwMode="auto">
          <a:xfrm>
            <a:off x="0" y="0"/>
            <a:ext cx="9159875" cy="6858000"/>
            <a:chOff x="0" y="0"/>
            <a:chExt cx="5770" cy="4320"/>
          </a:xfrm>
        </p:grpSpPr>
        <p:sp>
          <p:nvSpPr>
            <p:cNvPr id="49971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s-ES"/>
            </a:p>
          </p:txBody>
        </p:sp>
        <p:sp>
          <p:nvSpPr>
            <p:cNvPr id="49971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49971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49971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s-ES"/>
            </a:p>
          </p:txBody>
        </p:sp>
        <p:sp>
          <p:nvSpPr>
            <p:cNvPr id="49971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sp>
          <p:nvSpPr>
            <p:cNvPr id="49972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sp>
          <p:nvSpPr>
            <p:cNvPr id="49972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s-ES"/>
            </a:p>
          </p:txBody>
        </p:sp>
        <p:sp>
          <p:nvSpPr>
            <p:cNvPr id="49972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s-ES"/>
            </a:p>
          </p:txBody>
        </p:sp>
        <p:sp>
          <p:nvSpPr>
            <p:cNvPr id="49972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sp>
          <p:nvSpPr>
            <p:cNvPr id="49972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49972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s-ES"/>
            </a:p>
          </p:txBody>
        </p:sp>
        <p:sp>
          <p:nvSpPr>
            <p:cNvPr id="49972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s-ES"/>
            </a:p>
          </p:txBody>
        </p:sp>
        <p:sp>
          <p:nvSpPr>
            <p:cNvPr id="49972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s-ES"/>
            </a:p>
          </p:txBody>
        </p:sp>
        <p:sp>
          <p:nvSpPr>
            <p:cNvPr id="49972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s-ES"/>
            </a:p>
          </p:txBody>
        </p:sp>
        <p:sp>
          <p:nvSpPr>
            <p:cNvPr id="49972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s-ES"/>
            </a:p>
          </p:txBody>
        </p:sp>
        <p:sp>
          <p:nvSpPr>
            <p:cNvPr id="49973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49973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s-ES"/>
            </a:p>
          </p:txBody>
        </p:sp>
        <p:sp>
          <p:nvSpPr>
            <p:cNvPr id="49973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sp>
          <p:nvSpPr>
            <p:cNvPr id="49973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s-ES"/>
            </a:p>
          </p:txBody>
        </p:sp>
        <p:sp>
          <p:nvSpPr>
            <p:cNvPr id="49973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s-ES"/>
            </a:p>
          </p:txBody>
        </p:sp>
        <p:sp>
          <p:nvSpPr>
            <p:cNvPr id="49973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s-ES"/>
            </a:p>
          </p:txBody>
        </p:sp>
      </p:grpSp>
      <p:sp>
        <p:nvSpPr>
          <p:cNvPr id="49973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C" smtClean="0"/>
              <a:t>Haga clic para cambiar el estilo de título	</a:t>
            </a:r>
          </a:p>
        </p:txBody>
      </p:sp>
      <p:sp>
        <p:nvSpPr>
          <p:cNvPr id="49973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49973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s-EC"/>
          </a:p>
        </p:txBody>
      </p:sp>
      <p:sp>
        <p:nvSpPr>
          <p:cNvPr id="49973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49240148-8389-4941-8C4F-CE2A0C038625}" type="slidenum">
              <a:rPr lang="es-EC"/>
              <a:pPr/>
              <a:t>‹Nº›</a:t>
            </a:fld>
            <a:endParaRPr lang="es-EC"/>
          </a:p>
        </p:txBody>
      </p:sp>
      <p:sp>
        <p:nvSpPr>
          <p:cNvPr id="49974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s-EC"/>
          </a:p>
        </p:txBody>
      </p:sp>
    </p:spTree>
  </p:cSld>
  <p:clrMap bg1="dk2" tx1="lt1" bg2="dk1" tx2="lt2" accent1="accent1" accent2="accent2" accent3="accent3" accent4="accent4" accent5="accent5" accent6="accent6" hlink="hlink" folHlink="folHlink"/>
  <p:sldLayoutIdLst>
    <p:sldLayoutId id="214748378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spd="med">
    <p:random/>
  </p:transition>
  <p:timing>
    <p:tnLst>
      <p:par>
        <p:cTn id="1" dur="indefinite" restart="never" nodeType="tmRoot"/>
      </p:par>
    </p:tnLst>
  </p:timing>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8.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hyperlink" Target="../PLANOS/Planos%20Topograficos%20Milagro-implantacion.dw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0.xml"/><Relationship Id="rId1" Type="http://schemas.openxmlformats.org/officeDocument/2006/relationships/themeOverride" Target="../theme/themeOverride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1.xml"/><Relationship Id="rId1" Type="http://schemas.openxmlformats.org/officeDocument/2006/relationships/themeOverride" Target="../theme/themeOverride3.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1.xml"/><Relationship Id="rId1" Type="http://schemas.openxmlformats.org/officeDocument/2006/relationships/themeOverride" Target="../theme/themeOverride4.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1.xml"/><Relationship Id="rId1" Type="http://schemas.openxmlformats.org/officeDocument/2006/relationships/themeOverride" Target="../theme/themeOverride5.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1.xml"/><Relationship Id="rId1" Type="http://schemas.openxmlformats.org/officeDocument/2006/relationships/themeOverride" Target="../theme/themeOverride6.xml"/><Relationship Id="rId4" Type="http://schemas.openxmlformats.org/officeDocument/2006/relationships/image" Target="../media/image27.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1.xml"/><Relationship Id="rId1" Type="http://schemas.openxmlformats.org/officeDocument/2006/relationships/themeOverride" Target="../theme/themeOverride7.xml"/><Relationship Id="rId4" Type="http://schemas.openxmlformats.org/officeDocument/2006/relationships/image" Target="../media/image28.w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1.xml"/><Relationship Id="rId1" Type="http://schemas.openxmlformats.org/officeDocument/2006/relationships/themeOverride" Target="../theme/themeOverride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1.xml"/><Relationship Id="rId1" Type="http://schemas.openxmlformats.org/officeDocument/2006/relationships/themeOverride" Target="../theme/themeOverride9.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1.xml"/><Relationship Id="rId1" Type="http://schemas.openxmlformats.org/officeDocument/2006/relationships/themeOverride" Target="../theme/themeOverride1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1.xml"/><Relationship Id="rId1" Type="http://schemas.openxmlformats.org/officeDocument/2006/relationships/themeOverride" Target="../theme/themeOverride11.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1.xml"/><Relationship Id="rId1" Type="http://schemas.openxmlformats.org/officeDocument/2006/relationships/themeOverride" Target="../theme/themeOverride12.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1.xml"/><Relationship Id="rId1" Type="http://schemas.openxmlformats.org/officeDocument/2006/relationships/themeOverride" Target="../theme/themeOverride13.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1.xml"/><Relationship Id="rId1" Type="http://schemas.openxmlformats.org/officeDocument/2006/relationships/themeOverride" Target="../theme/themeOverride14.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1.xml"/><Relationship Id="rId1" Type="http://schemas.openxmlformats.org/officeDocument/2006/relationships/themeOverride" Target="../theme/themeOverride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mlDrawing" Target="../drawings/vmlDrawing5.vml"/><Relationship Id="rId1" Type="http://schemas.openxmlformats.org/officeDocument/2006/relationships/themeOverride" Target="../theme/themeOverride16.xml"/><Relationship Id="rId5" Type="http://schemas.openxmlformats.org/officeDocument/2006/relationships/oleObject" Target="file:///C:\Documents%20and%20Settings\Administrador\Configuraci&#243;n%20local\hojas%20excel\CALCULO%20DE%20PUENTES%20TODO%20tesis.XLS!17%20DE%20SEPTIEMBRE!L1C1:L99C8" TargetMode="External"/><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mlDrawing" Target="../drawings/vmlDrawing6.vml"/><Relationship Id="rId1" Type="http://schemas.openxmlformats.org/officeDocument/2006/relationships/themeOverride" Target="../theme/themeOverride17.xml"/><Relationship Id="rId5" Type="http://schemas.openxmlformats.org/officeDocument/2006/relationships/oleObject" Target="file:///C:\Documents%20and%20Settings\Administrador\Configuraci&#243;n%20local\hojas%20excel\CALCULO%20DE%20PUENTES%20TODO%20tesis.XLS!VIGAS!L1C1:L106C9" TargetMode="External"/><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51.xml"/><Relationship Id="rId1" Type="http://schemas.openxmlformats.org/officeDocument/2006/relationships/themeOverride" Target="../theme/themeOverride18.xml"/><Relationship Id="rId5" Type="http://schemas.openxmlformats.org/officeDocument/2006/relationships/image" Target="../media/image33.png"/><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mlDrawing" Target="../drawings/vmlDrawing7.vml"/><Relationship Id="rId1" Type="http://schemas.openxmlformats.org/officeDocument/2006/relationships/themeOverride" Target="../theme/themeOverride19.xml"/><Relationship Id="rId5" Type="http://schemas.openxmlformats.org/officeDocument/2006/relationships/oleObject" Target="file:///C:\Documents%20and%20Settings\Administrador\Configuraci&#243;n%20local\hojas%20excel\CALCULO%20DE%20PUENTES%20TODO%20tesis.XLS!Calculo%20de%20Estribos!L1C1:L274C8" TargetMode="External"/><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mlDrawing" Target="../drawings/vmlDrawing8.vml"/><Relationship Id="rId1" Type="http://schemas.openxmlformats.org/officeDocument/2006/relationships/themeOverride" Target="../theme/themeOverride20.xml"/><Relationship Id="rId5" Type="http://schemas.openxmlformats.org/officeDocument/2006/relationships/oleObject" Target="../embeddings/Hoja_de_c_lculo_de_Microsoft_Office_Excel_97-20031.xls"/><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mlDrawing" Target="../drawings/vmlDrawing9.vml"/><Relationship Id="rId1" Type="http://schemas.openxmlformats.org/officeDocument/2006/relationships/themeOverride" Target="../theme/themeOverride21.xml"/><Relationship Id="rId5" Type="http://schemas.openxmlformats.org/officeDocument/2006/relationships/oleObject" Target="../embeddings/Hoja_de_c_lculo_de_Microsoft_Office_Excel_97-20032.xls"/><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mlDrawing" Target="../drawings/vmlDrawing10.vml"/><Relationship Id="rId1" Type="http://schemas.openxmlformats.org/officeDocument/2006/relationships/themeOverride" Target="../theme/themeOverride22.xml"/><Relationship Id="rId6" Type="http://schemas.openxmlformats.org/officeDocument/2006/relationships/oleObject" Target="../embeddings/Hoja_de_c_lculo_de_Microsoft_Office_Excel_97-20034.xls"/><Relationship Id="rId5" Type="http://schemas.openxmlformats.org/officeDocument/2006/relationships/oleObject" Target="../embeddings/Hoja_de_c_lculo_de_Microsoft_Office_Excel_97-20033.xls"/><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1.xml"/><Relationship Id="rId1" Type="http://schemas.openxmlformats.org/officeDocument/2006/relationships/themeOverride" Target="../theme/themeOverride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4.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64.xml"/></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692150"/>
            <a:ext cx="8748712" cy="4249738"/>
          </a:xfrm>
        </p:spPr>
        <p:txBody>
          <a:bodyPr anchor="ctr" anchorCtr="0"/>
          <a:lstStyle/>
          <a:p>
            <a:r>
              <a:rPr lang="es-MX" b="1">
                <a:solidFill>
                  <a:schemeClr val="tx1"/>
                </a:solidFill>
                <a:latin typeface="Garamond" pitchFamily="18" charset="0"/>
              </a:rPr>
              <a:t>DISEÑO  DE LA RECONSTRUCCIÓN Y AMPLIACIÓN DEL PUENTE “17 DE SEPTIEMBRE”  </a:t>
            </a:r>
            <a:br>
              <a:rPr lang="es-MX" b="1">
                <a:solidFill>
                  <a:schemeClr val="tx1"/>
                </a:solidFill>
                <a:latin typeface="Garamond" pitchFamily="18" charset="0"/>
              </a:rPr>
            </a:br>
            <a:r>
              <a:rPr lang="es-MX" b="1">
                <a:solidFill>
                  <a:schemeClr val="tx1"/>
                </a:solidFill>
                <a:latin typeface="Garamond" pitchFamily="18" charset="0"/>
              </a:rPr>
              <a:t>EN LA CIUDAD DE MILAGRO</a:t>
            </a:r>
            <a:endParaRPr lang="es-EC" b="1">
              <a:solidFill>
                <a:schemeClr val="tx1"/>
              </a:solidFill>
              <a:latin typeface="Garamond" pitchFamily="18" charset="0"/>
            </a:endParaRPr>
          </a:p>
        </p:txBody>
      </p:sp>
      <p:sp>
        <p:nvSpPr>
          <p:cNvPr id="2051" name="Rectangle 3"/>
          <p:cNvSpPr>
            <a:spLocks noGrp="1" noChangeArrowheads="1"/>
          </p:cNvSpPr>
          <p:nvPr>
            <p:ph type="subTitle" idx="1"/>
          </p:nvPr>
        </p:nvSpPr>
        <p:spPr>
          <a:xfrm>
            <a:off x="250825" y="5373688"/>
            <a:ext cx="8893175" cy="815975"/>
          </a:xfrm>
        </p:spPr>
        <p:txBody>
          <a:bodyPr/>
          <a:lstStyle/>
          <a:p>
            <a:pPr>
              <a:lnSpc>
                <a:spcPct val="80000"/>
              </a:lnSpc>
            </a:pPr>
            <a:endParaRPr lang="es-MX" sz="2400"/>
          </a:p>
          <a:p>
            <a:pPr>
              <a:lnSpc>
                <a:spcPct val="80000"/>
              </a:lnSpc>
            </a:pPr>
            <a:r>
              <a:rPr lang="es-MX" sz="2400"/>
              <a:t>Presentado por:  Fabián Peñafiel Torres.</a:t>
            </a:r>
            <a:endParaRPr lang="es-EC" sz="2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2"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anim calcmode="lin" valueType="num">
                                      <p:cBhvr>
                                        <p:cTn id="8" dur="500" fill="hold"/>
                                        <p:tgtEl>
                                          <p:spTgt spid="2050"/>
                                        </p:tgtEl>
                                        <p:attrNameLst>
                                          <p:attrName>ppt_x</p:attrName>
                                        </p:attrNameLst>
                                      </p:cBhvr>
                                      <p:tavLst>
                                        <p:tav tm="0">
                                          <p:val>
                                            <p:strVal val="#ppt_x-.1"/>
                                          </p:val>
                                        </p:tav>
                                        <p:tav tm="100000">
                                          <p:val>
                                            <p:strVal val="#ppt_x"/>
                                          </p:val>
                                        </p:tav>
                                      </p:tavLst>
                                    </p:anim>
                                    <p:anim calcmode="lin" valueType="num">
                                      <p:cBhvr>
                                        <p:cTn id="9"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1"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Effect transition="in" filter="dissolve">
                                      <p:cBhvr>
                                        <p:cTn id="14"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2"/>
      <p:bldP spid="2051" grpI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4" name="Picture 4" descr="p17 de septiembre"/>
          <p:cNvPicPr>
            <a:picLocks noChangeAspect="1" noChangeArrowheads="1"/>
          </p:cNvPicPr>
          <p:nvPr>
            <p:ph idx="1"/>
          </p:nvPr>
        </p:nvPicPr>
        <p:blipFill>
          <a:blip r:embed="rId3"/>
          <a:srcRect r="2022" b="2769"/>
          <a:stretch>
            <a:fillRect/>
          </a:stretch>
        </p:blipFill>
        <p:spPr>
          <a:xfrm>
            <a:off x="827088" y="1268413"/>
            <a:ext cx="7559675" cy="5110162"/>
          </a:xfrm>
          <a:noFill/>
          <a:ln/>
        </p:spPr>
      </p:pic>
      <p:sp>
        <p:nvSpPr>
          <p:cNvPr id="30727" name="Rectangle 7"/>
          <p:cNvSpPr>
            <a:spLocks noChangeArrowheads="1"/>
          </p:cNvSpPr>
          <p:nvPr/>
        </p:nvSpPr>
        <p:spPr bwMode="auto">
          <a:xfrm>
            <a:off x="971550" y="549275"/>
            <a:ext cx="7199313" cy="579438"/>
          </a:xfrm>
          <a:prstGeom prst="rect">
            <a:avLst/>
          </a:prstGeom>
          <a:noFill/>
          <a:ln w="9525" algn="ctr">
            <a:noFill/>
            <a:miter lim="800000"/>
            <a:headEnd/>
            <a:tailEnd/>
          </a:ln>
          <a:effectLst/>
        </p:spPr>
        <p:txBody>
          <a:bodyPr>
            <a:spAutoFit/>
          </a:bodyPr>
          <a:lstStyle/>
          <a:p>
            <a:pPr algn="ctr" eaLnBrk="1" hangingPunct="1">
              <a:spcBef>
                <a:spcPct val="50000"/>
              </a:spcBef>
            </a:pPr>
            <a:r>
              <a:rPr lang="es-MX" sz="3200" b="1">
                <a:solidFill>
                  <a:schemeClr val="tx2"/>
                </a:solidFill>
                <a:latin typeface="Times New Roman" pitchFamily="18" charset="0"/>
              </a:rPr>
              <a:t>PROCESO CONSTRUCTIVO (1947)</a:t>
            </a:r>
            <a:endParaRPr lang="es-EC" sz="3200" b="1">
              <a:solidFill>
                <a:schemeClr val="tx2"/>
              </a:solidFill>
              <a:latin typeface="Times New Roman" pitchFamily="18" charset="0"/>
            </a:endParaRPr>
          </a:p>
        </p:txBody>
      </p:sp>
      <p:sp>
        <p:nvSpPr>
          <p:cNvPr id="30728" name="Rectangle 8"/>
          <p:cNvSpPr>
            <a:spLocks noChangeArrowheads="1"/>
          </p:cNvSpPr>
          <p:nvPr/>
        </p:nvSpPr>
        <p:spPr bwMode="auto">
          <a:xfrm>
            <a:off x="2843213" y="5949950"/>
            <a:ext cx="4198937" cy="304800"/>
          </a:xfrm>
          <a:prstGeom prst="rect">
            <a:avLst/>
          </a:prstGeom>
          <a:noFill/>
          <a:ln w="9525" algn="ctr">
            <a:noFill/>
            <a:miter lim="800000"/>
            <a:headEnd/>
            <a:tailEnd/>
          </a:ln>
          <a:effectLst/>
        </p:spPr>
        <p:txBody>
          <a:bodyPr wrap="none">
            <a:spAutoFit/>
          </a:bodyPr>
          <a:lstStyle/>
          <a:p>
            <a:pPr eaLnBrk="1" hangingPunct="1">
              <a:spcBef>
                <a:spcPct val="50000"/>
              </a:spcBef>
            </a:pPr>
            <a:r>
              <a:rPr lang="es-MX" sz="1400" i="1">
                <a:latin typeface="Times New Roman" pitchFamily="18" charset="0"/>
              </a:rPr>
              <a:t>Fuente: Extraida del archivo de la Biblioteca Municipal</a:t>
            </a:r>
            <a:endParaRPr lang="es-EC" sz="1400" i="1">
              <a:latin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85800" y="981075"/>
            <a:ext cx="7772400" cy="5114925"/>
          </a:xfrm>
        </p:spPr>
        <p:txBody>
          <a:bodyPr/>
          <a:lstStyle/>
          <a:p>
            <a:pPr algn="just"/>
            <a:r>
              <a:rPr lang="es-MX"/>
              <a:t>La construcción del puente marcó un hito para el progreso de la ciudad, pero a medida que esta crecía y con ella su parque automotor, el puente  no abastecía los requerimientos de la ciudad.</a:t>
            </a:r>
          </a:p>
          <a:p>
            <a:pPr algn="just">
              <a:buFont typeface="Wingdings" pitchFamily="2" charset="2"/>
              <a:buNone/>
            </a:pPr>
            <a:endParaRPr lang="es-MX"/>
          </a:p>
          <a:p>
            <a:pPr algn="just"/>
            <a:r>
              <a:rPr lang="es-MX"/>
              <a:t>En el año de 1964 el Comité de Vialidad del Guayas planteó y ejecutó el proyecto para la ampliación del puente “17 de Septiembre”.</a:t>
            </a:r>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84213" y="404813"/>
            <a:ext cx="7772400" cy="1079500"/>
          </a:xfrm>
        </p:spPr>
        <p:txBody>
          <a:bodyPr/>
          <a:lstStyle/>
          <a:p>
            <a:pPr algn="just"/>
            <a:r>
              <a:rPr lang="es-MX"/>
              <a:t>Puente de 32m de longitud y 13,12m de ancho.</a:t>
            </a:r>
            <a:endParaRPr lang="es-EC"/>
          </a:p>
        </p:txBody>
      </p:sp>
      <p:sp>
        <p:nvSpPr>
          <p:cNvPr id="25605" name="Rectangle 5"/>
          <p:cNvSpPr>
            <a:spLocks noChangeArrowheads="1"/>
          </p:cNvSpPr>
          <p:nvPr/>
        </p:nvSpPr>
        <p:spPr bwMode="auto">
          <a:xfrm>
            <a:off x="0" y="3052763"/>
            <a:ext cx="9144000" cy="0"/>
          </a:xfrm>
          <a:prstGeom prst="rect">
            <a:avLst/>
          </a:prstGeom>
          <a:noFill/>
          <a:ln w="12700" cap="sq" algn="ctr">
            <a:noFill/>
            <a:miter lim="800000"/>
            <a:headEnd type="none" w="sm" len="sm"/>
            <a:tailEnd type="none" w="sm" len="sm"/>
          </a:ln>
          <a:effectLst/>
        </p:spPr>
        <p:txBody>
          <a:bodyPr wrap="none" anchor="ctr">
            <a:spAutoFit/>
          </a:bodyPr>
          <a:lstStyle/>
          <a:p>
            <a:endParaRPr lang="es-ES"/>
          </a:p>
        </p:txBody>
      </p:sp>
      <p:graphicFrame>
        <p:nvGraphicFramePr>
          <p:cNvPr id="25604" name="Object 4"/>
          <p:cNvGraphicFramePr>
            <a:graphicFrameLocks noChangeAspect="1"/>
          </p:cNvGraphicFramePr>
          <p:nvPr/>
        </p:nvGraphicFramePr>
        <p:xfrm>
          <a:off x="827088" y="1700213"/>
          <a:ext cx="7596187" cy="1296987"/>
        </p:xfrm>
        <a:graphic>
          <a:graphicData uri="http://schemas.openxmlformats.org/presentationml/2006/ole">
            <p:oleObj spid="_x0000_s25604" name="Drawing" r:id="rId4" imgW="8486775" imgH="5953125" progId="AutoCAD.Drawing.15">
              <p:embed/>
            </p:oleObj>
          </a:graphicData>
        </a:graphic>
      </p:graphicFrame>
      <p:grpSp>
        <p:nvGrpSpPr>
          <p:cNvPr id="25606" name="Group 6"/>
          <p:cNvGrpSpPr>
            <a:grpSpLocks/>
          </p:cNvGrpSpPr>
          <p:nvPr/>
        </p:nvGrpSpPr>
        <p:grpSpPr bwMode="auto">
          <a:xfrm>
            <a:off x="900113" y="3213100"/>
            <a:ext cx="7550150" cy="3343275"/>
            <a:chOff x="2241" y="6277"/>
            <a:chExt cx="8460" cy="3122"/>
          </a:xfrm>
        </p:grpSpPr>
        <p:pic>
          <p:nvPicPr>
            <p:cNvPr id="25607" name="Picture 7"/>
            <p:cNvPicPr>
              <a:picLocks noChangeAspect="1" noChangeArrowheads="1"/>
            </p:cNvPicPr>
            <p:nvPr/>
          </p:nvPicPr>
          <p:blipFill>
            <a:blip r:embed="rId5"/>
            <a:srcRect l="10179" t="22783" r="12399" b="30643"/>
            <a:stretch>
              <a:fillRect/>
            </a:stretch>
          </p:blipFill>
          <p:spPr bwMode="auto">
            <a:xfrm>
              <a:off x="2241" y="6277"/>
              <a:ext cx="8460" cy="3122"/>
            </a:xfrm>
            <a:prstGeom prst="rect">
              <a:avLst/>
            </a:prstGeom>
            <a:noFill/>
            <a:ln w="9525">
              <a:noFill/>
              <a:miter lim="800000"/>
              <a:headEnd/>
              <a:tailEnd/>
            </a:ln>
          </p:spPr>
        </p:pic>
        <p:sp>
          <p:nvSpPr>
            <p:cNvPr id="25608" name="AutoShape 8"/>
            <p:cNvSpPr>
              <a:spLocks noChangeArrowheads="1"/>
            </p:cNvSpPr>
            <p:nvPr/>
          </p:nvSpPr>
          <p:spPr bwMode="auto">
            <a:xfrm rot="10761804">
              <a:off x="9981" y="7177"/>
              <a:ext cx="360" cy="36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es-ES"/>
            </a:p>
          </p:txBody>
        </p:sp>
        <p:sp>
          <p:nvSpPr>
            <p:cNvPr id="25609" name="AutoShape 9"/>
            <p:cNvSpPr>
              <a:spLocks noChangeArrowheads="1"/>
            </p:cNvSpPr>
            <p:nvPr/>
          </p:nvSpPr>
          <p:spPr bwMode="auto">
            <a:xfrm rot="21638185">
              <a:off x="2421" y="8257"/>
              <a:ext cx="360" cy="36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es-ES"/>
            </a:p>
          </p:txBody>
        </p:sp>
        <p:sp>
          <p:nvSpPr>
            <p:cNvPr id="25610" name="Freeform 10"/>
            <p:cNvSpPr>
              <a:spLocks/>
            </p:cNvSpPr>
            <p:nvPr/>
          </p:nvSpPr>
          <p:spPr bwMode="auto">
            <a:xfrm>
              <a:off x="6201" y="6277"/>
              <a:ext cx="240" cy="540"/>
            </a:xfrm>
            <a:custGeom>
              <a:avLst/>
              <a:gdLst/>
              <a:ahLst/>
              <a:cxnLst>
                <a:cxn ang="0">
                  <a:pos x="30" y="0"/>
                </a:cxn>
                <a:cxn ang="0">
                  <a:pos x="30" y="180"/>
                </a:cxn>
                <a:cxn ang="0">
                  <a:pos x="210" y="360"/>
                </a:cxn>
                <a:cxn ang="0">
                  <a:pos x="210" y="540"/>
                </a:cxn>
              </a:cxnLst>
              <a:rect l="0" t="0" r="r" b="b"/>
              <a:pathLst>
                <a:path w="240" h="540">
                  <a:moveTo>
                    <a:pt x="30" y="0"/>
                  </a:moveTo>
                  <a:cubicBezTo>
                    <a:pt x="15" y="60"/>
                    <a:pt x="0" y="120"/>
                    <a:pt x="30" y="180"/>
                  </a:cubicBezTo>
                  <a:cubicBezTo>
                    <a:pt x="60" y="240"/>
                    <a:pt x="180" y="300"/>
                    <a:pt x="210" y="360"/>
                  </a:cubicBezTo>
                  <a:cubicBezTo>
                    <a:pt x="240" y="420"/>
                    <a:pt x="210" y="510"/>
                    <a:pt x="210" y="540"/>
                  </a:cubicBezTo>
                </a:path>
              </a:pathLst>
            </a:custGeom>
            <a:noFill/>
            <a:ln w="9525">
              <a:solidFill>
                <a:srgbClr val="000000"/>
              </a:solidFill>
              <a:round/>
              <a:headEnd/>
              <a:tailEnd type="triangle" w="sm" len="med"/>
            </a:ln>
          </p:spPr>
          <p:txBody>
            <a:bodyPr/>
            <a:lstStyle/>
            <a:p>
              <a:endParaRPr lang="es-ES"/>
            </a:p>
          </p:txBody>
        </p:sp>
      </p:grpSp>
    </p:spTree>
  </p:cSld>
  <p:clrMapOvr>
    <a:masterClrMapping/>
  </p:clrMapOvr>
  <p:transition spd="med">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4213" y="476250"/>
            <a:ext cx="7848600" cy="936625"/>
          </a:xfrm>
        </p:spPr>
        <p:txBody>
          <a:bodyPr/>
          <a:lstStyle/>
          <a:p>
            <a:r>
              <a:rPr lang="es-MX" sz="4000" b="1">
                <a:latin typeface="Garamond" pitchFamily="18" charset="0"/>
              </a:rPr>
              <a:t>DIAGNÓSTICO FUNCIONAL</a:t>
            </a:r>
            <a:endParaRPr lang="es-EC" sz="4000" b="1">
              <a:latin typeface="Garamond" pitchFamily="18" charset="0"/>
            </a:endParaRPr>
          </a:p>
        </p:txBody>
      </p:sp>
      <p:sp>
        <p:nvSpPr>
          <p:cNvPr id="63491" name="Rectangle 3"/>
          <p:cNvSpPr>
            <a:spLocks noGrp="1" noChangeArrowheads="1"/>
          </p:cNvSpPr>
          <p:nvPr>
            <p:ph type="body" idx="1"/>
          </p:nvPr>
        </p:nvSpPr>
        <p:spPr>
          <a:xfrm>
            <a:off x="539750" y="2205038"/>
            <a:ext cx="7772400" cy="3527425"/>
          </a:xfrm>
        </p:spPr>
        <p:txBody>
          <a:bodyPr/>
          <a:lstStyle/>
          <a:p>
            <a:pPr algn="just"/>
            <a:r>
              <a:rPr lang="es-MX"/>
              <a:t>El presente diagnóstico sirvió para establecer el nivel de servicio del puente en función de los datos obtenidos mediante el conteo de vehículos, peatones y vehículos no motorizados.</a:t>
            </a:r>
          </a:p>
          <a:p>
            <a:pPr algn="just">
              <a:buFont typeface="Wingdings" pitchFamily="2" charset="2"/>
              <a:buNone/>
            </a:pPr>
            <a:endParaRPr lang="es-MX"/>
          </a:p>
        </p:txBody>
      </p:sp>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4213" y="333375"/>
            <a:ext cx="7704137" cy="1079500"/>
          </a:xfrm>
        </p:spPr>
        <p:txBody>
          <a:bodyPr/>
          <a:lstStyle/>
          <a:p>
            <a:r>
              <a:rPr lang="es-MX">
                <a:latin typeface="Garamond" pitchFamily="18" charset="0"/>
              </a:rPr>
              <a:t>Valores de tráfico vehicular</a:t>
            </a:r>
            <a:endParaRPr lang="es-EC">
              <a:latin typeface="Garamond" pitchFamily="18" charset="0"/>
            </a:endParaRPr>
          </a:p>
        </p:txBody>
      </p:sp>
      <p:pic>
        <p:nvPicPr>
          <p:cNvPr id="64516" name="Picture 4"/>
          <p:cNvPicPr>
            <a:picLocks noChangeAspect="1" noChangeArrowheads="1"/>
          </p:cNvPicPr>
          <p:nvPr>
            <p:ph idx="1"/>
          </p:nvPr>
        </p:nvPicPr>
        <p:blipFill>
          <a:blip r:embed="rId3"/>
          <a:srcRect/>
          <a:stretch>
            <a:fillRect/>
          </a:stretch>
        </p:blipFill>
        <p:spPr>
          <a:xfrm>
            <a:off x="2051050" y="2205038"/>
            <a:ext cx="5113338" cy="2840037"/>
          </a:xfrm>
          <a:gradFill rotWithShape="1">
            <a:gsLst>
              <a:gs pos="0">
                <a:srgbClr val="FFEFD1"/>
              </a:gs>
              <a:gs pos="32499">
                <a:srgbClr val="F0EBD5"/>
              </a:gs>
              <a:gs pos="50000">
                <a:srgbClr val="D1C39F"/>
              </a:gs>
              <a:gs pos="67501">
                <a:srgbClr val="F0EBD5"/>
              </a:gs>
              <a:gs pos="100000">
                <a:srgbClr val="FFEFD1"/>
              </a:gs>
            </a:gsLst>
            <a:lin ang="18900000" scaled="1"/>
          </a:gradFill>
          <a:ln/>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s-ES" sz="3200" b="1">
                <a:latin typeface="Garamond" pitchFamily="18" charset="0"/>
              </a:rPr>
              <a:t>VOLUMEN DIARIO DE PEATONES, BICICLETAS, MOTOS Y CARRETAS</a:t>
            </a:r>
            <a:r>
              <a:rPr lang="es-EC" sz="4000"/>
              <a:t> </a:t>
            </a:r>
          </a:p>
        </p:txBody>
      </p:sp>
      <p:pic>
        <p:nvPicPr>
          <p:cNvPr id="65540" name="Picture 4"/>
          <p:cNvPicPr>
            <a:picLocks noChangeAspect="1" noChangeArrowheads="1"/>
          </p:cNvPicPr>
          <p:nvPr>
            <p:ph idx="1"/>
          </p:nvPr>
        </p:nvPicPr>
        <p:blipFill>
          <a:blip r:embed="rId3"/>
          <a:srcRect r="43987"/>
          <a:stretch>
            <a:fillRect/>
          </a:stretch>
        </p:blipFill>
        <p:spPr>
          <a:xfrm>
            <a:off x="684213" y="2420938"/>
            <a:ext cx="8212137" cy="2447925"/>
          </a:xfrm>
          <a:gradFill rotWithShape="0">
            <a:gsLst>
              <a:gs pos="0">
                <a:srgbClr val="D1C39F"/>
              </a:gs>
              <a:gs pos="35001">
                <a:srgbClr val="F0EBD5"/>
              </a:gs>
              <a:gs pos="100000">
                <a:srgbClr val="FFEFD1"/>
              </a:gs>
            </a:gsLst>
            <a:path path="shape">
              <a:fillToRect l="50000" t="50000" r="50000" b="50000"/>
            </a:path>
          </a:gradFill>
          <a:ln/>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81000"/>
            <a:ext cx="8229600" cy="877888"/>
          </a:xfrm>
        </p:spPr>
        <p:txBody>
          <a:bodyPr/>
          <a:lstStyle/>
          <a:p>
            <a:r>
              <a:rPr lang="es-ES" sz="3600" b="1">
                <a:latin typeface="Garamond" pitchFamily="18" charset="0"/>
              </a:rPr>
              <a:t>DIAGNÓSTICO</a:t>
            </a:r>
            <a:r>
              <a:rPr lang="es-ES" sz="2800" b="1">
                <a:latin typeface="Garamond" pitchFamily="18" charset="0"/>
              </a:rPr>
              <a:t> </a:t>
            </a:r>
            <a:r>
              <a:rPr lang="es-ES" sz="3600" b="1">
                <a:latin typeface="Garamond" pitchFamily="18" charset="0"/>
              </a:rPr>
              <a:t>ESTRUCTURAL</a:t>
            </a:r>
            <a:endParaRPr lang="es-EC" sz="2800" b="1">
              <a:latin typeface="Garamond" pitchFamily="18" charset="0"/>
            </a:endParaRPr>
          </a:p>
        </p:txBody>
      </p:sp>
      <p:sp>
        <p:nvSpPr>
          <p:cNvPr id="66563" name="Rectangle 3"/>
          <p:cNvSpPr>
            <a:spLocks noGrp="1" noChangeArrowheads="1"/>
          </p:cNvSpPr>
          <p:nvPr>
            <p:ph type="body" idx="1"/>
          </p:nvPr>
        </p:nvSpPr>
        <p:spPr>
          <a:xfrm>
            <a:off x="685800" y="1557338"/>
            <a:ext cx="7772400" cy="4538662"/>
          </a:xfrm>
        </p:spPr>
        <p:txBody>
          <a:bodyPr/>
          <a:lstStyle/>
          <a:p>
            <a:pPr algn="just"/>
            <a:r>
              <a:rPr lang="es-ES"/>
              <a:t>Para determinar las condiciones en la que se encuentra la estructura se realizó el presente diagnóstico estructural.</a:t>
            </a:r>
          </a:p>
          <a:p>
            <a:pPr algn="just">
              <a:buFont typeface="Wingdings" pitchFamily="2" charset="2"/>
              <a:buNone/>
            </a:pPr>
            <a:endParaRPr lang="es-ES"/>
          </a:p>
          <a:p>
            <a:pPr algn="just"/>
            <a:r>
              <a:rPr lang="es-ES"/>
              <a:t>Este diagnóstico se realizó mediante inspecciones visuales y ensayos no destructivos (con esclerómetro previamente calibrado).</a:t>
            </a: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755650" y="692150"/>
            <a:ext cx="7704138" cy="1373188"/>
          </a:xfrm>
          <a:prstGeom prst="rect">
            <a:avLst/>
          </a:prstGeom>
          <a:noFill/>
          <a:ln w="12700" cap="sq" algn="ctr">
            <a:noFill/>
            <a:miter lim="800000"/>
            <a:headEnd type="none" w="sm" len="sm"/>
            <a:tailEnd type="none" w="sm" len="sm"/>
          </a:ln>
          <a:effectLst/>
        </p:spPr>
        <p:txBody>
          <a:bodyPr>
            <a:spAutoFit/>
          </a:bodyPr>
          <a:lstStyle/>
          <a:p>
            <a:pPr algn="just">
              <a:spcBef>
                <a:spcPct val="50000"/>
              </a:spcBef>
            </a:pPr>
            <a:r>
              <a:rPr lang="es-ES" sz="2800">
                <a:latin typeface="Times New Roman" pitchFamily="18" charset="0"/>
              </a:rPr>
              <a:t>Como resultado de la inspección visual se estableció que el puente se encuentra en pésimo estado, principalmente la estructura mas antigua</a:t>
            </a:r>
            <a:r>
              <a:rPr lang="es-ES"/>
              <a:t> </a:t>
            </a:r>
            <a:r>
              <a:rPr lang="es-ES" sz="2800">
                <a:latin typeface="Times New Roman" pitchFamily="18" charset="0"/>
              </a:rPr>
              <a:t>del puente.</a:t>
            </a:r>
            <a:endParaRPr lang="es-EC" sz="2800">
              <a:latin typeface="Times New Roman" pitchFamily="18" charset="0"/>
            </a:endParaRPr>
          </a:p>
        </p:txBody>
      </p:sp>
      <p:pic>
        <p:nvPicPr>
          <p:cNvPr id="73733" name="Picture 5"/>
          <p:cNvPicPr>
            <a:picLocks noChangeArrowheads="1"/>
          </p:cNvPicPr>
          <p:nvPr/>
        </p:nvPicPr>
        <p:blipFill>
          <a:blip r:embed="rId3"/>
          <a:srcRect/>
          <a:stretch>
            <a:fillRect/>
          </a:stretch>
        </p:blipFill>
        <p:spPr bwMode="auto">
          <a:xfrm>
            <a:off x="1116013" y="2636838"/>
            <a:ext cx="7058025" cy="3671887"/>
          </a:xfrm>
          <a:prstGeom prst="rect">
            <a:avLst/>
          </a:prstGeom>
          <a:noFill/>
          <a:ln w="9525">
            <a:noFill/>
            <a:miter lim="800000"/>
            <a:headEnd/>
            <a:tailEnd/>
          </a:ln>
        </p:spPr>
      </p:pic>
      <p:sp>
        <p:nvSpPr>
          <p:cNvPr id="73734" name="Text Box 6"/>
          <p:cNvSpPr txBox="1">
            <a:spLocks noChangeArrowheads="1"/>
          </p:cNvSpPr>
          <p:nvPr/>
        </p:nvSpPr>
        <p:spPr bwMode="auto">
          <a:xfrm>
            <a:off x="1835150" y="6302375"/>
            <a:ext cx="6049963" cy="366713"/>
          </a:xfrm>
          <a:prstGeom prst="rect">
            <a:avLst/>
          </a:prstGeom>
          <a:noFill/>
          <a:ln w="12700" cap="sq" algn="ctr">
            <a:noFill/>
            <a:miter lim="800000"/>
            <a:headEnd type="none" w="sm" len="sm"/>
            <a:tailEnd type="none" w="sm" len="sm"/>
          </a:ln>
          <a:effectLst/>
        </p:spPr>
        <p:txBody>
          <a:bodyPr anchor="ctr">
            <a:spAutoFit/>
          </a:bodyPr>
          <a:lstStyle/>
          <a:p>
            <a:pPr algn="ctr">
              <a:spcBef>
                <a:spcPct val="50000"/>
              </a:spcBef>
            </a:pPr>
            <a:r>
              <a:rPr lang="es-ES" b="1">
                <a:latin typeface="Times New Roman" pitchFamily="18" charset="0"/>
              </a:rPr>
              <a:t>VIGA DE LA ESTRUCTURA ANTIGUA DEL PUENTE</a:t>
            </a:r>
            <a:endParaRPr lang="es-EC" b="1">
              <a:latin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s-ES" sz="2600" b="1">
                <a:latin typeface="Garamond" pitchFamily="18" charset="0"/>
              </a:rPr>
              <a:t>RESULTADOS</a:t>
            </a:r>
            <a:r>
              <a:rPr lang="es-ES" sz="2600"/>
              <a:t> </a:t>
            </a:r>
            <a:r>
              <a:rPr lang="es-ES" sz="2600" b="1">
                <a:latin typeface="Garamond" pitchFamily="18" charset="0"/>
              </a:rPr>
              <a:t>DE LOS ENSAYOS</a:t>
            </a:r>
            <a:r>
              <a:rPr lang="es-ES" sz="2600"/>
              <a:t> </a:t>
            </a:r>
            <a:r>
              <a:rPr lang="es-ES" sz="2600" b="1">
                <a:latin typeface="Garamond" pitchFamily="18" charset="0"/>
              </a:rPr>
              <a:t>CON ESCLERÓMETRO EN EL TRAMO ANTIGUO(2)</a:t>
            </a:r>
            <a:r>
              <a:rPr lang="es-ES" sz="2600"/>
              <a:t>.</a:t>
            </a:r>
            <a:endParaRPr lang="es-EC" sz="2600"/>
          </a:p>
        </p:txBody>
      </p:sp>
      <p:graphicFrame>
        <p:nvGraphicFramePr>
          <p:cNvPr id="67983" name="Group 399"/>
          <p:cNvGraphicFramePr>
            <a:graphicFrameLocks noGrp="1"/>
          </p:cNvGraphicFramePr>
          <p:nvPr>
            <p:ph idx="1"/>
          </p:nvPr>
        </p:nvGraphicFramePr>
        <p:xfrm>
          <a:off x="900113" y="1700213"/>
          <a:ext cx="7772400" cy="4114800"/>
        </p:xfrm>
        <a:graphic>
          <a:graphicData uri="http://schemas.openxmlformats.org/drawingml/2006/table">
            <a:tbl>
              <a:tblPr/>
              <a:tblGrid>
                <a:gridCol w="1006475"/>
                <a:gridCol w="1244600"/>
                <a:gridCol w="1036637"/>
                <a:gridCol w="1746250"/>
                <a:gridCol w="1230313"/>
                <a:gridCol w="1508125"/>
              </a:tblGrid>
              <a:tr h="769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Elemento</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Ubicación de prueba</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Sector</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Valores de golpes esclerometricos</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Valor promedio</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Resistencia aproximada Kg./cm2</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781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Estribo 1</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En el centro del estribo</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Cara exterior</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3.6 – 3.4 – 3.8</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3.3 – 3.5 – 3.6</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3.4 – 3.2 – 3.3</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3.1</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280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782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Estribo 2</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En el extremo del estribo</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Cara exterior</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2.9 – 3.4 – 3.4</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2.8 – 3.2 – 2.8</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280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1000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Vigas</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Lateral V1</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Cerca del apoyo hacia el estribo No. 1</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Cara inferior</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4.4 – 4.2 – 4.0</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4.6 – 4.0 4.4</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4.2</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380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781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Losa</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Parte central</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Cara superior</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2.5 – 2.0 – 2.2</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2.4 – 2.5 – 2.0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2.2</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180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bl>
          </a:graphicData>
        </a:graphic>
      </p:graphicFrame>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s-ES" sz="2600" b="1">
                <a:latin typeface="Garamond" pitchFamily="18" charset="0"/>
              </a:rPr>
              <a:t>RESULTADOS</a:t>
            </a:r>
            <a:r>
              <a:rPr lang="es-ES" sz="2600"/>
              <a:t> </a:t>
            </a:r>
            <a:r>
              <a:rPr lang="es-ES" sz="2600" b="1">
                <a:latin typeface="Garamond" pitchFamily="18" charset="0"/>
              </a:rPr>
              <a:t>DE LOS ENSAYOS</a:t>
            </a:r>
            <a:r>
              <a:rPr lang="es-ES" sz="2600"/>
              <a:t> </a:t>
            </a:r>
            <a:r>
              <a:rPr lang="es-ES" sz="2600" b="1">
                <a:latin typeface="Garamond" pitchFamily="18" charset="0"/>
              </a:rPr>
              <a:t>CON ESCLERÓMETRO EN EL TRAMO AMPLIADO(1)</a:t>
            </a:r>
            <a:r>
              <a:rPr lang="es-ES" sz="2600"/>
              <a:t>.</a:t>
            </a:r>
            <a:endParaRPr lang="es-EC" sz="2600"/>
          </a:p>
        </p:txBody>
      </p:sp>
      <p:graphicFrame>
        <p:nvGraphicFramePr>
          <p:cNvPr id="68812" name="Group 204"/>
          <p:cNvGraphicFramePr>
            <a:graphicFrameLocks noGrp="1"/>
          </p:cNvGraphicFramePr>
          <p:nvPr>
            <p:ph idx="1"/>
          </p:nvPr>
        </p:nvGraphicFramePr>
        <p:xfrm>
          <a:off x="457200" y="1981200"/>
          <a:ext cx="8229600" cy="4125913"/>
        </p:xfrm>
        <a:graphic>
          <a:graphicData uri="http://schemas.openxmlformats.org/drawingml/2006/table">
            <a:tbl>
              <a:tblPr/>
              <a:tblGrid>
                <a:gridCol w="1166813"/>
                <a:gridCol w="1176337"/>
                <a:gridCol w="1139825"/>
                <a:gridCol w="1781175"/>
                <a:gridCol w="1298575"/>
                <a:gridCol w="1666875"/>
              </a:tblGrid>
              <a:tr h="719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Elemento</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Ubicación de prueba</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Sector</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Valores de golpes esclerometricos</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Valor promedio</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2"/>
                          </a:solidFill>
                          <a:effectLst/>
                          <a:latin typeface="Arial" charset="0"/>
                          <a:ea typeface="Times New Roman" pitchFamily="18" charset="0"/>
                          <a:cs typeface="Arial" charset="0"/>
                        </a:rPr>
                        <a:t>Resistencia aproximada Kg./cm2</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8493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Estribo 1</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En el extremo del estribo</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Cara exterior</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3.6 – 3.8 – 3. 3</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3.5 – 3.6 – 3.3</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3.8 – 3.4 – 3.6</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3.5</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300</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8493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Estribo 2</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1905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En el extremo del estribo</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Cara exterior</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2.5 – 2.5 –2.2</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2.5 – 2.2 – 2.9</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2.1 – 2.1 – 2.8</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2.4</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210</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847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Vigas</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Lateral V1</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Cerca del apoyo hacia el estribo No. 1</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Cara inferior</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4.6 – 4.4 – 4.6</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4.0 – 4.4 – 4.6</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4.4</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400</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8493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Losa</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Parte central</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Cara superior</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2.5 – 2.4 – 2.0</a:t>
                      </a:r>
                      <a:endParaRPr kumimoji="0" lang="es-EC" sz="1200" b="1"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2.5 – 2.0 2.4</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2.3</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2"/>
                          </a:solidFill>
                          <a:effectLst/>
                          <a:latin typeface="Arial" charset="0"/>
                          <a:ea typeface="Times New Roman" pitchFamily="18" charset="0"/>
                          <a:cs typeface="Arial" charset="0"/>
                        </a:rPr>
                        <a:t>180</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bl>
          </a:graphicData>
        </a:graphic>
      </p:graphicFrame>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188" y="114300"/>
            <a:ext cx="7772400" cy="914400"/>
          </a:xfrm>
        </p:spPr>
        <p:txBody>
          <a:bodyPr/>
          <a:lstStyle/>
          <a:p>
            <a:r>
              <a:rPr lang="es-MX" sz="5400" b="0">
                <a:latin typeface="Garamond" pitchFamily="18" charset="0"/>
              </a:rPr>
              <a:t>ANTECEDENTES</a:t>
            </a:r>
            <a:endParaRPr lang="es-EC" sz="5400" b="0">
              <a:latin typeface="Garamond" pitchFamily="18" charset="0"/>
            </a:endParaRPr>
          </a:p>
        </p:txBody>
      </p:sp>
      <p:sp>
        <p:nvSpPr>
          <p:cNvPr id="19459" name="Rectangle 3"/>
          <p:cNvSpPr>
            <a:spLocks noGrp="1" noChangeArrowheads="1"/>
          </p:cNvSpPr>
          <p:nvPr>
            <p:ph type="body" idx="1"/>
          </p:nvPr>
        </p:nvSpPr>
        <p:spPr>
          <a:xfrm>
            <a:off x="468313" y="1268413"/>
            <a:ext cx="8316912" cy="3744912"/>
          </a:xfrm>
        </p:spPr>
        <p:txBody>
          <a:bodyPr/>
          <a:lstStyle/>
          <a:p>
            <a:pPr algn="just">
              <a:lnSpc>
                <a:spcPct val="120000"/>
              </a:lnSpc>
              <a:spcBef>
                <a:spcPct val="30000"/>
              </a:spcBef>
            </a:pPr>
            <a:r>
              <a:rPr lang="es-MX" sz="3000" b="1"/>
              <a:t>Tesis de grado  aprobada bajo la modalidad de trabajo profesional, el mismo que fue realizado para el Consultor Dr. Ing. Rafael Peso contando con su consentimiento y aprobación por escrito.</a:t>
            </a:r>
          </a:p>
          <a:p>
            <a:pPr algn="just">
              <a:lnSpc>
                <a:spcPct val="70000"/>
              </a:lnSpc>
              <a:spcBef>
                <a:spcPct val="30000"/>
              </a:spcBef>
              <a:buFont typeface="Wingdings" pitchFamily="2" charset="2"/>
              <a:buNone/>
            </a:pPr>
            <a:endParaRPr lang="es-MX" sz="3000" b="1"/>
          </a:p>
          <a:p>
            <a:pPr algn="just">
              <a:lnSpc>
                <a:spcPct val="120000"/>
              </a:lnSpc>
              <a:spcBef>
                <a:spcPct val="30000"/>
              </a:spcBef>
            </a:pPr>
            <a:r>
              <a:rPr lang="es-MX" sz="3000" b="1"/>
              <a:t>El presente trabajo presenta algunas variaciones en relación al trabajo  realizado para el consultor.</a:t>
            </a:r>
            <a:endParaRPr lang="es-EC" sz="3000" b="1"/>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94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4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 calcmode="lin" valueType="num">
                                      <p:cBhvr>
                                        <p:cTn id="22"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194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94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381000"/>
            <a:ext cx="8229600" cy="877888"/>
          </a:xfrm>
        </p:spPr>
        <p:txBody>
          <a:bodyPr/>
          <a:lstStyle/>
          <a:p>
            <a:r>
              <a:rPr lang="es-ES" sz="4000" b="1">
                <a:latin typeface="Garamond" pitchFamily="18" charset="0"/>
              </a:rPr>
              <a:t>EVALUACIÓN URBANA</a:t>
            </a:r>
            <a:endParaRPr lang="es-EC" sz="4000" b="1">
              <a:latin typeface="Garamond" pitchFamily="18" charset="0"/>
            </a:endParaRPr>
          </a:p>
        </p:txBody>
      </p:sp>
      <p:sp>
        <p:nvSpPr>
          <p:cNvPr id="69635" name="Rectangle 3"/>
          <p:cNvSpPr>
            <a:spLocks noGrp="1" noChangeArrowheads="1"/>
          </p:cNvSpPr>
          <p:nvPr>
            <p:ph type="body" idx="1"/>
          </p:nvPr>
        </p:nvSpPr>
        <p:spPr>
          <a:xfrm>
            <a:off x="685800" y="1989138"/>
            <a:ext cx="7772400" cy="3311525"/>
          </a:xfrm>
        </p:spPr>
        <p:txBody>
          <a:bodyPr anchor="ctr"/>
          <a:lstStyle/>
          <a:p>
            <a:pPr marL="0" indent="0" algn="just">
              <a:buFont typeface="Wingdings" pitchFamily="2" charset="2"/>
              <a:buNone/>
            </a:pPr>
            <a:r>
              <a:rPr lang="es-ES" sz="3000"/>
              <a:t>Con el objetivo de establecer aspectos característicos de la Ciudad de Milagro en torno a sus puentes y su identidad así como aspectos socioeconómicos, factores geográficos y su condición actual se realizó la presente evaluación urbana.</a:t>
            </a:r>
            <a:endParaRPr lang="es-EC" sz="3000"/>
          </a:p>
        </p:txBody>
      </p:sp>
    </p:spTree>
  </p:cSld>
  <p:clrMapOvr>
    <a:masterClrMapping/>
  </p:clrMapOvr>
  <p:transition spd="med">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7" name="Picture 7" descr="plano MILAGRO"/>
          <p:cNvPicPr>
            <a:picLocks noChangeAspect="1" noChangeArrowheads="1"/>
          </p:cNvPicPr>
          <p:nvPr>
            <p:ph sz="half" idx="1"/>
          </p:nvPr>
        </p:nvPicPr>
        <p:blipFill>
          <a:blip r:embed="rId3">
            <a:grayscl/>
          </a:blip>
          <a:srcRect l="11256" r="14236"/>
          <a:stretch>
            <a:fillRect/>
          </a:stretch>
        </p:blipFill>
        <p:spPr>
          <a:xfrm>
            <a:off x="1476375" y="549275"/>
            <a:ext cx="6694488" cy="5759450"/>
          </a:xfrm>
          <a:noFill/>
          <a:ln/>
        </p:spPr>
      </p:pic>
      <p:pic>
        <p:nvPicPr>
          <p:cNvPr id="76816" name="Picture 16"/>
          <p:cNvPicPr>
            <a:picLocks noChangeAspect="1" noChangeArrowheads="1"/>
          </p:cNvPicPr>
          <p:nvPr>
            <p:ph sz="half" idx="2"/>
          </p:nvPr>
        </p:nvPicPr>
        <p:blipFill>
          <a:blip r:embed="rId4"/>
          <a:srcRect/>
          <a:stretch>
            <a:fillRect/>
          </a:stretch>
        </p:blipFill>
        <p:spPr>
          <a:xfrm>
            <a:off x="2208213" y="1989138"/>
            <a:ext cx="5413375" cy="768350"/>
          </a:xfrm>
          <a:noFill/>
          <a:ln/>
        </p:spPr>
      </p:pic>
      <p:sp>
        <p:nvSpPr>
          <p:cNvPr id="76819" name="Text Box 19"/>
          <p:cNvSpPr txBox="1">
            <a:spLocks noChangeArrowheads="1"/>
          </p:cNvSpPr>
          <p:nvPr/>
        </p:nvSpPr>
        <p:spPr bwMode="auto">
          <a:xfrm>
            <a:off x="1835150" y="6302375"/>
            <a:ext cx="6265863" cy="366713"/>
          </a:xfrm>
          <a:prstGeom prst="rect">
            <a:avLst/>
          </a:prstGeom>
          <a:noFill/>
          <a:ln w="12700" cap="sq" algn="ctr">
            <a:noFill/>
            <a:miter lim="800000"/>
            <a:headEnd type="none" w="sm" len="sm"/>
            <a:tailEnd type="none" w="sm" len="sm"/>
          </a:ln>
          <a:effectLst/>
        </p:spPr>
        <p:txBody>
          <a:bodyPr anchor="ctr">
            <a:spAutoFit/>
          </a:bodyPr>
          <a:lstStyle/>
          <a:p>
            <a:pPr algn="ctr">
              <a:spcBef>
                <a:spcPct val="50000"/>
              </a:spcBef>
            </a:pPr>
            <a:r>
              <a:rPr lang="es-ES" b="1">
                <a:latin typeface="Times New Roman" pitchFamily="18" charset="0"/>
              </a:rPr>
              <a:t>PLANO DE  LA CIUDAD DE MILAGRO</a:t>
            </a:r>
            <a:endParaRPr lang="es-EC" b="1">
              <a:latin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30" name="Picture 6" descr="17 sept 2"/>
          <p:cNvPicPr>
            <a:picLocks noGrp="1" noChangeAspect="1" noChangeArrowheads="1"/>
          </p:cNvPicPr>
          <p:nvPr>
            <p:ph idx="1"/>
          </p:nvPr>
        </p:nvPicPr>
        <p:blipFill>
          <a:blip r:embed="rId3"/>
          <a:srcRect/>
          <a:stretch>
            <a:fillRect/>
          </a:stretch>
        </p:blipFill>
        <p:spPr>
          <a:xfrm>
            <a:off x="1258888" y="908050"/>
            <a:ext cx="6840537" cy="5132388"/>
          </a:xfrm>
          <a:ln/>
        </p:spPr>
      </p:pic>
      <p:sp>
        <p:nvSpPr>
          <p:cNvPr id="77831" name="Text Box 7"/>
          <p:cNvSpPr txBox="1">
            <a:spLocks noChangeArrowheads="1"/>
          </p:cNvSpPr>
          <p:nvPr/>
        </p:nvSpPr>
        <p:spPr bwMode="auto">
          <a:xfrm>
            <a:off x="1476375" y="6021388"/>
            <a:ext cx="6265863" cy="366712"/>
          </a:xfrm>
          <a:prstGeom prst="rect">
            <a:avLst/>
          </a:prstGeom>
          <a:noFill/>
          <a:ln w="12700" cap="sq" algn="ctr">
            <a:noFill/>
            <a:miter lim="800000"/>
            <a:headEnd type="none" w="sm" len="sm"/>
            <a:tailEnd type="none" w="sm" len="sm"/>
          </a:ln>
          <a:effectLst/>
        </p:spPr>
        <p:txBody>
          <a:bodyPr anchor="ctr">
            <a:spAutoFit/>
          </a:bodyPr>
          <a:lstStyle/>
          <a:p>
            <a:pPr algn="ctr">
              <a:spcBef>
                <a:spcPct val="50000"/>
              </a:spcBef>
            </a:pPr>
            <a:r>
              <a:rPr lang="es-ES" b="1">
                <a:latin typeface="Times New Roman" pitchFamily="18" charset="0"/>
              </a:rPr>
              <a:t>ACCESO AL PUENTE</a:t>
            </a:r>
            <a:endParaRPr lang="es-EC" b="1">
              <a:latin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4" name="Picture 6" descr="17 sept 3"/>
          <p:cNvPicPr>
            <a:picLocks noGrp="1" noChangeAspect="1" noChangeArrowheads="1"/>
          </p:cNvPicPr>
          <p:nvPr>
            <p:ph idx="1"/>
          </p:nvPr>
        </p:nvPicPr>
        <p:blipFill>
          <a:blip r:embed="rId3"/>
          <a:srcRect/>
          <a:stretch>
            <a:fillRect/>
          </a:stretch>
        </p:blipFill>
        <p:spPr>
          <a:xfrm>
            <a:off x="1042988" y="981075"/>
            <a:ext cx="6913562" cy="5183188"/>
          </a:xfrm>
          <a:ln/>
        </p:spPr>
      </p:pic>
      <p:sp>
        <p:nvSpPr>
          <p:cNvPr id="78855" name="Text Box 7"/>
          <p:cNvSpPr txBox="1">
            <a:spLocks noChangeArrowheads="1"/>
          </p:cNvSpPr>
          <p:nvPr/>
        </p:nvSpPr>
        <p:spPr bwMode="auto">
          <a:xfrm>
            <a:off x="1547813" y="6165850"/>
            <a:ext cx="6265862" cy="366713"/>
          </a:xfrm>
          <a:prstGeom prst="rect">
            <a:avLst/>
          </a:prstGeom>
          <a:noFill/>
          <a:ln w="12700" cap="sq" algn="ctr">
            <a:noFill/>
            <a:miter lim="800000"/>
            <a:headEnd type="none" w="sm" len="sm"/>
            <a:tailEnd type="none" w="sm" len="sm"/>
          </a:ln>
          <a:effectLst/>
        </p:spPr>
        <p:txBody>
          <a:bodyPr anchor="ctr">
            <a:spAutoFit/>
          </a:bodyPr>
          <a:lstStyle/>
          <a:p>
            <a:pPr algn="ctr">
              <a:spcBef>
                <a:spcPct val="50000"/>
              </a:spcBef>
            </a:pPr>
            <a:r>
              <a:rPr lang="es-ES" b="1">
                <a:latin typeface="Times New Roman" pitchFamily="18" charset="0"/>
              </a:rPr>
              <a:t>ACCESO AL PUENTE</a:t>
            </a:r>
            <a:endParaRPr lang="es-EC" b="1">
              <a:latin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81000"/>
            <a:ext cx="8229600" cy="1136650"/>
          </a:xfrm>
        </p:spPr>
        <p:txBody>
          <a:bodyPr/>
          <a:lstStyle/>
          <a:p>
            <a:r>
              <a:rPr lang="es-ES" sz="4000" b="1">
                <a:latin typeface="Garamond" pitchFamily="18" charset="0"/>
              </a:rPr>
              <a:t>DIAGNÓSTICO AMBIENTAL</a:t>
            </a:r>
            <a:endParaRPr lang="es-EC" sz="4000" b="1">
              <a:latin typeface="Garamond" pitchFamily="18" charset="0"/>
            </a:endParaRPr>
          </a:p>
        </p:txBody>
      </p:sp>
      <p:sp>
        <p:nvSpPr>
          <p:cNvPr id="80899" name="Rectangle 3"/>
          <p:cNvSpPr>
            <a:spLocks noGrp="1" noChangeArrowheads="1"/>
          </p:cNvSpPr>
          <p:nvPr>
            <p:ph type="body" idx="1"/>
          </p:nvPr>
        </p:nvSpPr>
        <p:spPr>
          <a:xfrm>
            <a:off x="755650" y="2636838"/>
            <a:ext cx="7772400" cy="1944687"/>
          </a:xfrm>
        </p:spPr>
        <p:txBody>
          <a:bodyPr/>
          <a:lstStyle/>
          <a:p>
            <a:pPr marL="0" indent="0" algn="just">
              <a:buFont typeface="Wingdings" pitchFamily="2" charset="2"/>
              <a:buNone/>
            </a:pPr>
            <a:r>
              <a:rPr lang="es-ES"/>
              <a:t>Mediante este diagnóstico se identificaron los problemas ambientales que presenta el puente.</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ppt_x"/>
                                          </p:val>
                                        </p:tav>
                                        <p:tav tm="100000">
                                          <p:val>
                                            <p:strVal val="#ppt_x"/>
                                          </p:val>
                                        </p:tav>
                                      </p:tavLst>
                                    </p:anim>
                                    <p:anim calcmode="lin" valueType="num">
                                      <p:cBhvr additive="base">
                                        <p:cTn id="8" dur="500" fill="hold"/>
                                        <p:tgtEl>
                                          <p:spTgt spid="808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80899">
                                            <p:txEl>
                                              <p:pRg st="0" end="0"/>
                                            </p:txEl>
                                          </p:spTgt>
                                        </p:tgtEl>
                                        <p:attrNameLst>
                                          <p:attrName>style.visibility</p:attrName>
                                        </p:attrNameLst>
                                      </p:cBhvr>
                                      <p:to>
                                        <p:strVal val="visible"/>
                                      </p:to>
                                    </p:set>
                                    <p:anim calcmode="lin" valueType="num">
                                      <p:cBhvr>
                                        <p:cTn id="13" dur="1000" fill="hold"/>
                                        <p:tgtEl>
                                          <p:spTgt spid="80899">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8089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body" idx="1"/>
          </p:nvPr>
        </p:nvSpPr>
        <p:spPr>
          <a:xfrm>
            <a:off x="755650" y="1916113"/>
            <a:ext cx="7643813" cy="2887662"/>
          </a:xfrm>
        </p:spPr>
        <p:txBody>
          <a:bodyPr/>
          <a:lstStyle/>
          <a:p>
            <a:pPr algn="just">
              <a:buFont typeface="Wingdings" pitchFamily="2" charset="2"/>
              <a:buNone/>
            </a:pPr>
            <a:r>
              <a:rPr lang="es-ES"/>
              <a:t>Se identificaron problemas de tipo:</a:t>
            </a:r>
          </a:p>
          <a:p>
            <a:pPr lvl="4" algn="just"/>
            <a:endParaRPr lang="es-ES"/>
          </a:p>
          <a:p>
            <a:pPr lvl="4" algn="just"/>
            <a:r>
              <a:rPr lang="es-ES" sz="2800" b="1"/>
              <a:t>Social y Económico</a:t>
            </a:r>
          </a:p>
          <a:p>
            <a:pPr lvl="4" algn="just"/>
            <a:r>
              <a:rPr lang="es-ES" sz="2800" b="1"/>
              <a:t>Paisajístico</a:t>
            </a:r>
          </a:p>
          <a:p>
            <a:pPr lvl="4" algn="just"/>
            <a:r>
              <a:rPr lang="es-ES" sz="2800" b="1"/>
              <a:t>Ruido</a:t>
            </a:r>
            <a:endParaRPr lang="es-EC" sz="2800" b="1"/>
          </a:p>
          <a:p>
            <a:endParaRPr lang="es-EC"/>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72066">
                                            <p:txEl>
                                              <p:pRg st="2" end="2"/>
                                            </p:txEl>
                                          </p:spTgt>
                                        </p:tgtEl>
                                        <p:attrNameLst>
                                          <p:attrName>style.visibility</p:attrName>
                                        </p:attrNameLst>
                                      </p:cBhvr>
                                      <p:to>
                                        <p:strVal val="visible"/>
                                      </p:to>
                                    </p:set>
                                    <p:anim calcmode="lin" valueType="num">
                                      <p:cBhvr>
                                        <p:cTn id="7" dur="500" fill="hold"/>
                                        <p:tgtEl>
                                          <p:spTgt spid="472066">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472066">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472066">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472066">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47206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72066">
                                            <p:txEl>
                                              <p:pRg st="3" end="3"/>
                                            </p:txEl>
                                          </p:spTgt>
                                        </p:tgtEl>
                                        <p:attrNameLst>
                                          <p:attrName>style.visibility</p:attrName>
                                        </p:attrNameLst>
                                      </p:cBhvr>
                                      <p:to>
                                        <p:strVal val="visible"/>
                                      </p:to>
                                    </p:set>
                                    <p:anim calcmode="lin" valueType="num">
                                      <p:cBhvr>
                                        <p:cTn id="16" dur="500" fill="hold"/>
                                        <p:tgtEl>
                                          <p:spTgt spid="472066">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472066">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472066">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472066">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47206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72066">
                                            <p:txEl>
                                              <p:pRg st="4" end="4"/>
                                            </p:txEl>
                                          </p:spTgt>
                                        </p:tgtEl>
                                        <p:attrNameLst>
                                          <p:attrName>style.visibility</p:attrName>
                                        </p:attrNameLst>
                                      </p:cBhvr>
                                      <p:to>
                                        <p:strVal val="visible"/>
                                      </p:to>
                                    </p:set>
                                    <p:anim calcmode="lin" valueType="num">
                                      <p:cBhvr>
                                        <p:cTn id="25" dur="500" fill="hold"/>
                                        <p:tgtEl>
                                          <p:spTgt spid="472066">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472066">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472066">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472066">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4720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50825" y="836613"/>
            <a:ext cx="8675688" cy="1143000"/>
          </a:xfrm>
        </p:spPr>
        <p:txBody>
          <a:bodyPr/>
          <a:lstStyle/>
          <a:p>
            <a:r>
              <a:rPr lang="es-ES" sz="3800" b="1">
                <a:latin typeface="Garamond" pitchFamily="18" charset="0"/>
              </a:rPr>
              <a:t>FORMULACIÓN DE ALTERNATIVAS</a:t>
            </a:r>
            <a:endParaRPr lang="es-EC" sz="3800" b="1">
              <a:latin typeface="Garamond" pitchFamily="18" charset="0"/>
            </a:endParaRPr>
          </a:p>
        </p:txBody>
      </p:sp>
      <p:sp>
        <p:nvSpPr>
          <p:cNvPr id="81923" name="Rectangle 3"/>
          <p:cNvSpPr>
            <a:spLocks noGrp="1" noChangeArrowheads="1"/>
          </p:cNvSpPr>
          <p:nvPr>
            <p:ph type="body" idx="1"/>
          </p:nvPr>
        </p:nvSpPr>
        <p:spPr>
          <a:xfrm>
            <a:off x="684213" y="2060575"/>
            <a:ext cx="8137525" cy="4114800"/>
          </a:xfrm>
        </p:spPr>
        <p:txBody>
          <a:bodyPr/>
          <a:lstStyle/>
          <a:p>
            <a:pPr>
              <a:spcBef>
                <a:spcPct val="25000"/>
              </a:spcBef>
            </a:pPr>
            <a:r>
              <a:rPr lang="es-ES" b="1"/>
              <a:t>Alternativa Cero:</a:t>
            </a:r>
            <a:r>
              <a:rPr lang="es-ES"/>
              <a:t> No Hacer Nada. </a:t>
            </a:r>
          </a:p>
          <a:p>
            <a:pPr>
              <a:lnSpc>
                <a:spcPct val="30000"/>
              </a:lnSpc>
              <a:spcBef>
                <a:spcPct val="25000"/>
              </a:spcBef>
              <a:buFont typeface="Wingdings" pitchFamily="2" charset="2"/>
              <a:buNone/>
            </a:pPr>
            <a:endParaRPr lang="es-ES"/>
          </a:p>
          <a:p>
            <a:pPr>
              <a:lnSpc>
                <a:spcPct val="140000"/>
              </a:lnSpc>
            </a:pPr>
            <a:r>
              <a:rPr lang="es-ES" b="1"/>
              <a:t>Alternativa Uno:</a:t>
            </a:r>
            <a:r>
              <a:rPr lang="es-ES"/>
              <a:t> Ampliar el Puente </a:t>
            </a:r>
          </a:p>
          <a:p>
            <a:pPr>
              <a:lnSpc>
                <a:spcPct val="60000"/>
              </a:lnSpc>
              <a:buFont typeface="Wingdings" pitchFamily="2" charset="2"/>
              <a:buNone/>
            </a:pPr>
            <a:r>
              <a:rPr lang="es-ES"/>
              <a:t>                              Existente.</a:t>
            </a:r>
          </a:p>
          <a:p>
            <a:pPr>
              <a:lnSpc>
                <a:spcPct val="40000"/>
              </a:lnSpc>
              <a:buFont typeface="Wingdings" pitchFamily="2" charset="2"/>
              <a:buNone/>
            </a:pPr>
            <a:endParaRPr lang="es-ES"/>
          </a:p>
          <a:p>
            <a:pPr>
              <a:lnSpc>
                <a:spcPct val="110000"/>
              </a:lnSpc>
            </a:pPr>
            <a:r>
              <a:rPr lang="es-ES" b="1"/>
              <a:t>Alternativa Dos:</a:t>
            </a:r>
            <a:r>
              <a:rPr lang="es-ES"/>
              <a:t> Reconstrucción y 				        Ampliación del Puente.</a:t>
            </a:r>
            <a:endParaRPr lang="es-EC"/>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fltVal val="0"/>
                                          </p:val>
                                        </p:tav>
                                        <p:tav tm="100000">
                                          <p:val>
                                            <p:strVal val="#ppt_w"/>
                                          </p:val>
                                        </p:tav>
                                      </p:tavLst>
                                    </p:anim>
                                    <p:anim calcmode="lin" valueType="num">
                                      <p:cBhvr>
                                        <p:cTn id="8" dur="500" fill="hold"/>
                                        <p:tgtEl>
                                          <p:spTgt spid="819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Scale>
                                      <p:cBhvr>
                                        <p:cTn id="13" dur="1000" decel="50000" fill="hold">
                                          <p:stCondLst>
                                            <p:cond delay="0"/>
                                          </p:stCondLst>
                                        </p:cTn>
                                        <p:tgtEl>
                                          <p:spTgt spid="8192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1923">
                                            <p:txEl>
                                              <p:pRg st="0" end="0"/>
                                            </p:txEl>
                                          </p:spTgt>
                                        </p:tgtEl>
                                        <p:attrNameLst>
                                          <p:attrName>ppt_x</p:attrName>
                                          <p:attrName>ppt_y</p:attrName>
                                        </p:attrNameLst>
                                      </p:cBhvr>
                                    </p:animMotion>
                                    <p:animEffect transition="in" filter="fade">
                                      <p:cBhvr>
                                        <p:cTn id="15" dur="1000"/>
                                        <p:tgtEl>
                                          <p:spTgt spid="819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81923">
                                            <p:txEl>
                                              <p:pRg st="2" end="2"/>
                                            </p:txEl>
                                          </p:spTgt>
                                        </p:tgtEl>
                                        <p:attrNameLst>
                                          <p:attrName>style.visibility</p:attrName>
                                        </p:attrNameLst>
                                      </p:cBhvr>
                                      <p:to>
                                        <p:strVal val="visible"/>
                                      </p:to>
                                    </p:set>
                                    <p:animScale>
                                      <p:cBhvr>
                                        <p:cTn id="20" dur="1000" decel="50000" fill="hold">
                                          <p:stCondLst>
                                            <p:cond delay="0"/>
                                          </p:stCondLst>
                                        </p:cTn>
                                        <p:tgtEl>
                                          <p:spTgt spid="8192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1923">
                                            <p:txEl>
                                              <p:pRg st="2" end="2"/>
                                            </p:txEl>
                                          </p:spTgt>
                                        </p:tgtEl>
                                        <p:attrNameLst>
                                          <p:attrName>ppt_x</p:attrName>
                                          <p:attrName>ppt_y</p:attrName>
                                        </p:attrNameLst>
                                      </p:cBhvr>
                                    </p:animMotion>
                                    <p:animEffect transition="in" filter="fade">
                                      <p:cBhvr>
                                        <p:cTn id="22" dur="1000"/>
                                        <p:tgtEl>
                                          <p:spTgt spid="81923">
                                            <p:txEl>
                                              <p:pRg st="2" end="2"/>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Scale>
                                      <p:cBhvr>
                                        <p:cTn id="25" dur="1000" decel="50000" fill="hold">
                                          <p:stCondLst>
                                            <p:cond delay="0"/>
                                          </p:stCondLst>
                                        </p:cTn>
                                        <p:tgtEl>
                                          <p:spTgt spid="8192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1923">
                                            <p:txEl>
                                              <p:pRg st="3" end="3"/>
                                            </p:txEl>
                                          </p:spTgt>
                                        </p:tgtEl>
                                        <p:attrNameLst>
                                          <p:attrName>ppt_x</p:attrName>
                                          <p:attrName>ppt_y</p:attrName>
                                        </p:attrNameLst>
                                      </p:cBhvr>
                                    </p:animMotion>
                                    <p:animEffect transition="in" filter="fade">
                                      <p:cBhvr>
                                        <p:cTn id="27" dur="1000"/>
                                        <p:tgtEl>
                                          <p:spTgt spid="819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Scale>
                                      <p:cBhvr>
                                        <p:cTn id="32" dur="1000" decel="50000" fill="hold">
                                          <p:stCondLst>
                                            <p:cond delay="0"/>
                                          </p:stCondLst>
                                        </p:cTn>
                                        <p:tgtEl>
                                          <p:spTgt spid="8192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1923">
                                            <p:txEl>
                                              <p:pRg st="5" end="5"/>
                                            </p:txEl>
                                          </p:spTgt>
                                        </p:tgtEl>
                                        <p:attrNameLst>
                                          <p:attrName>ppt_x</p:attrName>
                                          <p:attrName>ppt_y</p:attrName>
                                        </p:attrNameLst>
                                      </p:cBhvr>
                                    </p:animMotion>
                                    <p:animEffect transition="in" filter="fade">
                                      <p:cBhvr>
                                        <p:cTn id="34" dur="1000"/>
                                        <p:tgtEl>
                                          <p:spTgt spid="81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pPr>
            <a:r>
              <a:rPr lang="es-ES" sz="2400" b="1">
                <a:latin typeface="Garamond" pitchFamily="18" charset="0"/>
              </a:rPr>
              <a:t>DETERMINACIÓN DE LAS CARACTERÍSTICAS FUNCIONALES DE DISEÑO</a:t>
            </a:r>
            <a:endParaRPr lang="es-EC" sz="2400"/>
          </a:p>
        </p:txBody>
      </p:sp>
      <p:sp>
        <p:nvSpPr>
          <p:cNvPr id="122883" name="Rectangle 3"/>
          <p:cNvSpPr>
            <a:spLocks noGrp="1" noChangeArrowheads="1"/>
          </p:cNvSpPr>
          <p:nvPr>
            <p:ph type="body" sz="half" idx="1"/>
          </p:nvPr>
        </p:nvSpPr>
        <p:spPr>
          <a:xfrm>
            <a:off x="606425" y="1981200"/>
            <a:ext cx="8005763" cy="2600325"/>
          </a:xfrm>
        </p:spPr>
        <p:txBody>
          <a:bodyPr/>
          <a:lstStyle/>
          <a:p>
            <a:pPr marL="0" indent="0" algn="just">
              <a:buFont typeface="Wingdings" pitchFamily="2" charset="2"/>
              <a:buNone/>
            </a:pPr>
            <a:r>
              <a:rPr lang="es-ES" sz="2800"/>
              <a:t>El dimensionamiento de la sección transversal del puente se lo realizó con el propósito de cubrir la demanda vehicular y de peatones proyectadas para los próximos 50 años, considerando una tasa de crecimiento del 1,5% anual.</a:t>
            </a:r>
            <a:endParaRPr lang="es-EC" sz="2800"/>
          </a:p>
        </p:txBody>
      </p:sp>
      <p:pic>
        <p:nvPicPr>
          <p:cNvPr id="122890" name="Picture 10"/>
          <p:cNvPicPr>
            <a:picLocks noChangeAspect="1" noChangeArrowheads="1"/>
          </p:cNvPicPr>
          <p:nvPr>
            <p:ph sz="half" idx="2"/>
          </p:nvPr>
        </p:nvPicPr>
        <p:blipFill>
          <a:blip r:embed="rId3">
            <a:grayscl/>
          </a:blip>
          <a:srcRect l="1755" t="17203" r="7878" b="52852"/>
          <a:stretch>
            <a:fillRect/>
          </a:stretch>
        </p:blipFill>
        <p:spPr>
          <a:xfrm>
            <a:off x="827088" y="4292600"/>
            <a:ext cx="7488237" cy="2089150"/>
          </a:xfrm>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blinds(horizontal)">
                                      <p:cBhvr>
                                        <p:cTn id="7" dur="500"/>
                                        <p:tgtEl>
                                          <p:spTgt spid="12288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fade">
                                      <p:cBhvr>
                                        <p:cTn id="12" dur="1000"/>
                                        <p:tgtEl>
                                          <p:spTgt spid="122883">
                                            <p:txEl>
                                              <p:pRg st="0" end="0"/>
                                            </p:txEl>
                                          </p:spTgt>
                                        </p:tgtEl>
                                      </p:cBhvr>
                                    </p:animEffect>
                                    <p:anim calcmode="lin" valueType="num">
                                      <p:cBhvr>
                                        <p:cTn id="13" dur="10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288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2890"/>
                                        </p:tgtEl>
                                        <p:attrNameLst>
                                          <p:attrName>style.visibility</p:attrName>
                                        </p:attrNameLst>
                                      </p:cBhvr>
                                      <p:to>
                                        <p:strVal val="visible"/>
                                      </p:to>
                                    </p:set>
                                    <p:animEffect transition="in" filter="fade">
                                      <p:cBhvr>
                                        <p:cTn id="17" dur="1000"/>
                                        <p:tgtEl>
                                          <p:spTgt spid="122890"/>
                                        </p:tgtEl>
                                      </p:cBhvr>
                                    </p:animEffect>
                                    <p:anim calcmode="lin" valueType="num">
                                      <p:cBhvr>
                                        <p:cTn id="18" dur="1000" fill="hold"/>
                                        <p:tgtEl>
                                          <p:spTgt spid="122890"/>
                                        </p:tgtEl>
                                        <p:attrNameLst>
                                          <p:attrName>ppt_x</p:attrName>
                                        </p:attrNameLst>
                                      </p:cBhvr>
                                      <p:tavLst>
                                        <p:tav tm="0">
                                          <p:val>
                                            <p:strVal val="#ppt_x"/>
                                          </p:val>
                                        </p:tav>
                                        <p:tav tm="100000">
                                          <p:val>
                                            <p:strVal val="#ppt_x"/>
                                          </p:val>
                                        </p:tav>
                                      </p:tavLst>
                                    </p:anim>
                                    <p:anim calcmode="lin" valueType="num">
                                      <p:cBhvr>
                                        <p:cTn id="19" dur="1000" fill="hold"/>
                                        <p:tgtEl>
                                          <p:spTgt spid="122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12" name="Rectangle 8"/>
          <p:cNvSpPr>
            <a:spLocks noGrp="1" noChangeArrowheads="1"/>
          </p:cNvSpPr>
          <p:nvPr>
            <p:ph type="title"/>
          </p:nvPr>
        </p:nvSpPr>
        <p:spPr>
          <a:xfrm>
            <a:off x="755650" y="1628775"/>
            <a:ext cx="7772400" cy="3024188"/>
          </a:xfrm>
        </p:spPr>
        <p:txBody>
          <a:bodyPr/>
          <a:lstStyle/>
          <a:p>
            <a:r>
              <a:rPr lang="es-ES" b="1">
                <a:latin typeface="Garamond" pitchFamily="18" charset="0"/>
              </a:rPr>
              <a:t>DETERMINACIÓN</a:t>
            </a:r>
            <a:r>
              <a:rPr lang="es-ES"/>
              <a:t> </a:t>
            </a:r>
            <a:r>
              <a:rPr lang="es-ES" b="1">
                <a:latin typeface="Garamond" pitchFamily="18" charset="0"/>
              </a:rPr>
              <a:t>DE LAS CARACTERÍSTICAS ARQUITECTÓNICAS DE DISEÑO</a:t>
            </a:r>
            <a:endParaRPr lang="es-EC" b="1">
              <a:latin typeface="Garamond"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23912"/>
                                        </p:tgtEl>
                                        <p:attrNameLst>
                                          <p:attrName>style.visibility</p:attrName>
                                        </p:attrNameLst>
                                      </p:cBhvr>
                                      <p:to>
                                        <p:strVal val="visible"/>
                                      </p:to>
                                    </p:set>
                                    <p:anim calcmode="lin" valueType="num">
                                      <p:cBhvr>
                                        <p:cTn id="7" dur="500" fill="hold"/>
                                        <p:tgtEl>
                                          <p:spTgt spid="123912"/>
                                        </p:tgtEl>
                                        <p:attrNameLst>
                                          <p:attrName>ppt_w</p:attrName>
                                        </p:attrNameLst>
                                      </p:cBhvr>
                                      <p:tavLst>
                                        <p:tav tm="0">
                                          <p:val>
                                            <p:strVal val="#ppt_w*2.5"/>
                                          </p:val>
                                        </p:tav>
                                        <p:tav tm="100000">
                                          <p:val>
                                            <p:strVal val="#ppt_w"/>
                                          </p:val>
                                        </p:tav>
                                      </p:tavLst>
                                    </p:anim>
                                    <p:anim calcmode="lin" valueType="num">
                                      <p:cBhvr>
                                        <p:cTn id="8" dur="500" fill="hold"/>
                                        <p:tgtEl>
                                          <p:spTgt spid="123912"/>
                                        </p:tgtEl>
                                        <p:attrNameLst>
                                          <p:attrName>ppt_h</p:attrName>
                                        </p:attrNameLst>
                                      </p:cBhvr>
                                      <p:tavLst>
                                        <p:tav tm="0">
                                          <p:val>
                                            <p:strVal val="#ppt_h*0.01"/>
                                          </p:val>
                                        </p:tav>
                                        <p:tav tm="100000">
                                          <p:val>
                                            <p:strVal val="#ppt_h"/>
                                          </p:val>
                                        </p:tav>
                                      </p:tavLst>
                                    </p:anim>
                                    <p:anim calcmode="lin" valueType="num">
                                      <p:cBhvr>
                                        <p:cTn id="9" dur="500" fill="hold"/>
                                        <p:tgtEl>
                                          <p:spTgt spid="123912"/>
                                        </p:tgtEl>
                                        <p:attrNameLst>
                                          <p:attrName>ppt_x</p:attrName>
                                        </p:attrNameLst>
                                      </p:cBhvr>
                                      <p:tavLst>
                                        <p:tav tm="0">
                                          <p:val>
                                            <p:strVal val="#ppt_x"/>
                                          </p:val>
                                        </p:tav>
                                        <p:tav tm="100000">
                                          <p:val>
                                            <p:strVal val="#ppt_x"/>
                                          </p:val>
                                        </p:tav>
                                      </p:tavLst>
                                    </p:anim>
                                    <p:anim calcmode="lin" valueType="num">
                                      <p:cBhvr>
                                        <p:cTn id="10" dur="500" fill="hold"/>
                                        <p:tgtEl>
                                          <p:spTgt spid="123912"/>
                                        </p:tgtEl>
                                        <p:attrNameLst>
                                          <p:attrName>ppt_y</p:attrName>
                                        </p:attrNameLst>
                                      </p:cBhvr>
                                      <p:tavLst>
                                        <p:tav tm="0">
                                          <p:val>
                                            <p:strVal val="#ppt_h+1"/>
                                          </p:val>
                                        </p:tav>
                                        <p:tav tm="100000">
                                          <p:val>
                                            <p:strVal val="#ppt_y"/>
                                          </p:val>
                                        </p:tav>
                                      </p:tavLst>
                                    </p:anim>
                                    <p:animEffect transition="in" filter="fade">
                                      <p:cBhvr>
                                        <p:cTn id="11"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4932" name="Picture 4" descr="PERSP 17 SEPT CON CICLISTA"/>
          <p:cNvPicPr>
            <a:picLocks noChangeAspect="1" noChangeArrowheads="1"/>
          </p:cNvPicPr>
          <p:nvPr>
            <p:ph/>
          </p:nvPr>
        </p:nvPicPr>
        <p:blipFill>
          <a:blip r:embed="rId3" cstate="print"/>
          <a:srcRect/>
          <a:stretch>
            <a:fillRect/>
          </a:stretch>
        </p:blipFill>
        <p:spPr>
          <a:xfrm>
            <a:off x="684213" y="1341438"/>
            <a:ext cx="7991475" cy="3959225"/>
          </a:xfrm>
          <a:noFill/>
          <a:ln/>
        </p:spPr>
      </p:pic>
      <p:sp>
        <p:nvSpPr>
          <p:cNvPr id="124934" name="Text Box 6"/>
          <p:cNvSpPr txBox="1">
            <a:spLocks noChangeArrowheads="1"/>
          </p:cNvSpPr>
          <p:nvPr/>
        </p:nvSpPr>
        <p:spPr bwMode="auto">
          <a:xfrm>
            <a:off x="1692275" y="5373688"/>
            <a:ext cx="5832475" cy="366712"/>
          </a:xfrm>
          <a:prstGeom prst="rect">
            <a:avLst/>
          </a:prstGeom>
          <a:noFill/>
          <a:ln w="12700" cap="sq" algn="ctr">
            <a:noFill/>
            <a:miter lim="800000"/>
            <a:headEnd type="none" w="sm" len="sm"/>
            <a:tailEnd type="none" w="sm" len="sm"/>
          </a:ln>
          <a:effectLst/>
        </p:spPr>
        <p:txBody>
          <a:bodyPr anchor="ctr">
            <a:spAutoFit/>
          </a:bodyPr>
          <a:lstStyle/>
          <a:p>
            <a:pPr algn="ctr">
              <a:spcBef>
                <a:spcPct val="50000"/>
              </a:spcBef>
            </a:pPr>
            <a:r>
              <a:rPr lang="es-ES" b="1">
                <a:latin typeface="Times New Roman" pitchFamily="18" charset="0"/>
              </a:rPr>
              <a:t>OPCIÓN ARQUITECTÓNICA BASE</a:t>
            </a:r>
            <a:endParaRPr lang="es-EC" b="1">
              <a:latin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407988"/>
            <a:ext cx="8229600" cy="876300"/>
          </a:xfrm>
        </p:spPr>
        <p:txBody>
          <a:bodyPr/>
          <a:lstStyle/>
          <a:p>
            <a:pPr defTabSz="895350"/>
            <a:r>
              <a:rPr lang="es-MX" sz="6600" b="0">
                <a:solidFill>
                  <a:schemeClr val="tx1"/>
                </a:solidFill>
              </a:rPr>
              <a:t>SUMARIO</a:t>
            </a:r>
            <a:endParaRPr lang="es-EC" sz="6600" b="0">
              <a:solidFill>
                <a:schemeClr val="tx1"/>
              </a:solidFill>
            </a:endParaRPr>
          </a:p>
        </p:txBody>
      </p:sp>
      <p:sp>
        <p:nvSpPr>
          <p:cNvPr id="15363" name="Rectangle 3"/>
          <p:cNvSpPr>
            <a:spLocks noGrp="1" noChangeArrowheads="1"/>
          </p:cNvSpPr>
          <p:nvPr>
            <p:ph type="body" idx="1"/>
          </p:nvPr>
        </p:nvSpPr>
        <p:spPr/>
        <p:txBody>
          <a:bodyPr/>
          <a:lstStyle/>
          <a:p>
            <a:pPr>
              <a:buClr>
                <a:srgbClr val="7CD0B6"/>
              </a:buClr>
              <a:buFont typeface="Wingdings" pitchFamily="2" charset="2"/>
              <a:buBlip>
                <a:blip r:embed="rId4"/>
              </a:buBlip>
            </a:pPr>
            <a:r>
              <a:rPr lang="es-MX" sz="4000" b="1"/>
              <a:t>DIAGNÓSTICO.</a:t>
            </a:r>
          </a:p>
          <a:p>
            <a:endParaRPr lang="es-MX" sz="4000" b="1"/>
          </a:p>
          <a:p>
            <a:pPr>
              <a:buClr>
                <a:srgbClr val="7CD0B6"/>
              </a:buClr>
              <a:buFont typeface="Wingdings" pitchFamily="2" charset="2"/>
              <a:buBlip>
                <a:blip r:embed="rId4"/>
              </a:buBlip>
            </a:pPr>
            <a:r>
              <a:rPr lang="es-MX" sz="4000" b="1"/>
              <a:t>ESTUDIOS DE INGENIERÍA BÁSICA.</a:t>
            </a:r>
          </a:p>
          <a:p>
            <a:pPr>
              <a:buClr>
                <a:srgbClr val="7CD0B6"/>
              </a:buClr>
              <a:buFont typeface="Wingdings" pitchFamily="2" charset="2"/>
              <a:buBlip>
                <a:blip r:embed="rId4"/>
              </a:buBlip>
            </a:pPr>
            <a:endParaRPr lang="es-MX" sz="4000" b="1"/>
          </a:p>
          <a:p>
            <a:pPr>
              <a:buClr>
                <a:srgbClr val="7CD0B6"/>
              </a:buClr>
              <a:buFont typeface="Wingdings" pitchFamily="2" charset="2"/>
              <a:buBlip>
                <a:blip r:embed="rId4"/>
              </a:buBlip>
            </a:pPr>
            <a:r>
              <a:rPr lang="es-MX" sz="4000" b="1"/>
              <a:t>DISEÑO DEFINITIVO.</a:t>
            </a:r>
            <a:endParaRPr lang="es-EC" sz="4000" b="1"/>
          </a:p>
        </p:txBody>
      </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8"/>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8"/>
                                        <p:tgtEl>
                                          <p:spTgt spid="15362"/>
                                        </p:tgtEl>
                                        <p:attrNameLst>
                                          <p:attrName>fillcolor</p:attrName>
                                        </p:attrNameLst>
                                      </p:cBhvr>
                                      <p:tavLst>
                                        <p:tav tm="0">
                                          <p:val>
                                            <p:clrVal>
                                              <a:schemeClr val="accent2"/>
                                            </p:clrVal>
                                          </p:val>
                                        </p:tav>
                                        <p:tav tm="50000">
                                          <p:val>
                                            <p:clrVal>
                                              <a:schemeClr val="hlink"/>
                                            </p:clrVal>
                                          </p:val>
                                        </p:tav>
                                      </p:tavLst>
                                    </p:anim>
                                    <p:set>
                                      <p:cBhvr>
                                        <p:cTn id="9" dur="8"/>
                                        <p:tgtEl>
                                          <p:spTgt spid="1536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63">
                                            <p:txEl>
                                              <p:pRg st="0" end="0"/>
                                            </p:txEl>
                                          </p:spTgt>
                                        </p:tgtEl>
                                        <p:attrNameLst>
                                          <p:attrName>style.visibility</p:attrName>
                                        </p:attrNameLst>
                                      </p:cBhvr>
                                      <p:to>
                                        <p:strVal val="visible"/>
                                      </p:to>
                                    </p:set>
                                    <p:anim calcmode="discrete" valueType="clr">
                                      <p:cBhvr override="childStyle">
                                        <p:cTn id="14" dur="8"/>
                                        <p:tgtEl>
                                          <p:spTgt spid="153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
                                        <p:tgtEl>
                                          <p:spTgt spid="15363">
                                            <p:txEl>
                                              <p:pRg st="0" end="0"/>
                                            </p:txEl>
                                          </p:spTgt>
                                        </p:tgtEl>
                                        <p:attrNameLst>
                                          <p:attrName>fillcolor</p:attrName>
                                        </p:attrNameLst>
                                      </p:cBhvr>
                                      <p:tavLst>
                                        <p:tav tm="0">
                                          <p:val>
                                            <p:clrVal>
                                              <a:schemeClr val="accent2"/>
                                            </p:clrVal>
                                          </p:val>
                                        </p:tav>
                                        <p:tav tm="50000">
                                          <p:val>
                                            <p:clrVal>
                                              <a:schemeClr val="hlink"/>
                                            </p:clrVal>
                                          </p:val>
                                        </p:tav>
                                      </p:tavLst>
                                    </p:anim>
                                    <p:set>
                                      <p:cBhvr>
                                        <p:cTn id="16" dur="8"/>
                                        <p:tgtEl>
                                          <p:spTgt spid="1536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363">
                                            <p:txEl>
                                              <p:pRg st="2" end="2"/>
                                            </p:txEl>
                                          </p:spTgt>
                                        </p:tgtEl>
                                        <p:attrNameLst>
                                          <p:attrName>style.visibility</p:attrName>
                                        </p:attrNameLst>
                                      </p:cBhvr>
                                      <p:to>
                                        <p:strVal val="visible"/>
                                      </p:to>
                                    </p:set>
                                    <p:anim calcmode="discrete" valueType="clr">
                                      <p:cBhvr override="childStyle">
                                        <p:cTn id="21" dur="8"/>
                                        <p:tgtEl>
                                          <p:spTgt spid="1536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
                                        <p:tgtEl>
                                          <p:spTgt spid="15363">
                                            <p:txEl>
                                              <p:pRg st="2" end="2"/>
                                            </p:txEl>
                                          </p:spTgt>
                                        </p:tgtEl>
                                        <p:attrNameLst>
                                          <p:attrName>fillcolor</p:attrName>
                                        </p:attrNameLst>
                                      </p:cBhvr>
                                      <p:tavLst>
                                        <p:tav tm="0">
                                          <p:val>
                                            <p:clrVal>
                                              <a:schemeClr val="accent2"/>
                                            </p:clrVal>
                                          </p:val>
                                        </p:tav>
                                        <p:tav tm="50000">
                                          <p:val>
                                            <p:clrVal>
                                              <a:schemeClr val="hlink"/>
                                            </p:clrVal>
                                          </p:val>
                                        </p:tav>
                                      </p:tavLst>
                                    </p:anim>
                                    <p:set>
                                      <p:cBhvr>
                                        <p:cTn id="23" dur="8"/>
                                        <p:tgtEl>
                                          <p:spTgt spid="1536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363">
                                            <p:txEl>
                                              <p:pRg st="4" end="4"/>
                                            </p:txEl>
                                          </p:spTgt>
                                        </p:tgtEl>
                                        <p:attrNameLst>
                                          <p:attrName>style.visibility</p:attrName>
                                        </p:attrNameLst>
                                      </p:cBhvr>
                                      <p:to>
                                        <p:strVal val="visible"/>
                                      </p:to>
                                    </p:set>
                                    <p:anim calcmode="discrete" valueType="clr">
                                      <p:cBhvr override="childStyle">
                                        <p:cTn id="28" dur="8"/>
                                        <p:tgtEl>
                                          <p:spTgt spid="1536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
                                        <p:tgtEl>
                                          <p:spTgt spid="15363">
                                            <p:txEl>
                                              <p:pRg st="4" end="4"/>
                                            </p:txEl>
                                          </p:spTgt>
                                        </p:tgtEl>
                                        <p:attrNameLst>
                                          <p:attrName>fillcolor</p:attrName>
                                        </p:attrNameLst>
                                      </p:cBhvr>
                                      <p:tavLst>
                                        <p:tav tm="0">
                                          <p:val>
                                            <p:clrVal>
                                              <a:schemeClr val="accent2"/>
                                            </p:clrVal>
                                          </p:val>
                                        </p:tav>
                                        <p:tav tm="50000">
                                          <p:val>
                                            <p:clrVal>
                                              <a:schemeClr val="hlink"/>
                                            </p:clrVal>
                                          </p:val>
                                        </p:tav>
                                      </p:tavLst>
                                    </p:anim>
                                    <p:set>
                                      <p:cBhvr>
                                        <p:cTn id="30" dur="8"/>
                                        <p:tgtEl>
                                          <p:spTgt spid="1536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5956" name="Object 4"/>
          <p:cNvGraphicFramePr>
            <a:graphicFrameLocks noChangeAspect="1"/>
          </p:cNvGraphicFramePr>
          <p:nvPr>
            <p:ph/>
          </p:nvPr>
        </p:nvGraphicFramePr>
        <p:xfrm>
          <a:off x="684213" y="1196975"/>
          <a:ext cx="7850187" cy="4551363"/>
        </p:xfrm>
        <a:graphic>
          <a:graphicData uri="http://schemas.openxmlformats.org/presentationml/2006/ole">
            <p:oleObj spid="_x0000_s125956" name="Imagen" r:id="rId4" imgW="5740920" imgH="4305960" progId="Word.Picture.8">
              <p:embed/>
            </p:oleObj>
          </a:graphicData>
        </a:graphic>
      </p:graphicFrame>
      <p:sp>
        <p:nvSpPr>
          <p:cNvPr id="125958" name="Text Box 6"/>
          <p:cNvSpPr txBox="1">
            <a:spLocks noChangeArrowheads="1"/>
          </p:cNvSpPr>
          <p:nvPr/>
        </p:nvSpPr>
        <p:spPr bwMode="auto">
          <a:xfrm>
            <a:off x="1619250" y="5876925"/>
            <a:ext cx="5832475" cy="366713"/>
          </a:xfrm>
          <a:prstGeom prst="rect">
            <a:avLst/>
          </a:prstGeom>
          <a:noFill/>
          <a:ln w="12700" cap="sq" algn="ctr">
            <a:noFill/>
            <a:miter lim="800000"/>
            <a:headEnd type="none" w="sm" len="sm"/>
            <a:tailEnd type="none" w="sm" len="sm"/>
          </a:ln>
          <a:effectLst/>
        </p:spPr>
        <p:txBody>
          <a:bodyPr anchor="ctr">
            <a:spAutoFit/>
          </a:bodyPr>
          <a:lstStyle/>
          <a:p>
            <a:pPr algn="ctr">
              <a:spcBef>
                <a:spcPct val="50000"/>
              </a:spcBef>
            </a:pPr>
            <a:r>
              <a:rPr lang="es-ES" b="1">
                <a:latin typeface="Times New Roman" pitchFamily="18" charset="0"/>
              </a:rPr>
              <a:t>OPCIÓN ARQUITECTÓNICA 1</a:t>
            </a:r>
            <a:endParaRPr lang="es-EC" b="1">
              <a:latin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6980" name="Picture 4"/>
          <p:cNvPicPr>
            <a:picLocks noChangeAspect="1" noChangeArrowheads="1"/>
          </p:cNvPicPr>
          <p:nvPr>
            <p:ph/>
          </p:nvPr>
        </p:nvPicPr>
        <p:blipFill>
          <a:blip r:embed="rId3"/>
          <a:srcRect t="23819" b="28592"/>
          <a:stretch>
            <a:fillRect/>
          </a:stretch>
        </p:blipFill>
        <p:spPr>
          <a:xfrm>
            <a:off x="468313" y="1196975"/>
            <a:ext cx="8027987" cy="4191000"/>
          </a:xfrm>
          <a:noFill/>
          <a:ln/>
        </p:spPr>
      </p:pic>
      <p:sp>
        <p:nvSpPr>
          <p:cNvPr id="126982" name="Text Box 6"/>
          <p:cNvSpPr txBox="1">
            <a:spLocks noChangeArrowheads="1"/>
          </p:cNvSpPr>
          <p:nvPr/>
        </p:nvSpPr>
        <p:spPr bwMode="auto">
          <a:xfrm>
            <a:off x="1692275" y="5510213"/>
            <a:ext cx="5832475" cy="366712"/>
          </a:xfrm>
          <a:prstGeom prst="rect">
            <a:avLst/>
          </a:prstGeom>
          <a:noFill/>
          <a:ln w="12700" cap="sq" algn="ctr">
            <a:noFill/>
            <a:miter lim="800000"/>
            <a:headEnd type="none" w="sm" len="sm"/>
            <a:tailEnd type="none" w="sm" len="sm"/>
          </a:ln>
          <a:effectLst/>
        </p:spPr>
        <p:txBody>
          <a:bodyPr anchor="ctr">
            <a:spAutoFit/>
          </a:bodyPr>
          <a:lstStyle/>
          <a:p>
            <a:pPr algn="ctr">
              <a:spcBef>
                <a:spcPct val="50000"/>
              </a:spcBef>
            </a:pPr>
            <a:r>
              <a:rPr lang="es-ES" b="1">
                <a:latin typeface="Times New Roman" pitchFamily="18" charset="0"/>
              </a:rPr>
              <a:t>OPCIÓN ARQUITECTÓNICA 2</a:t>
            </a:r>
            <a:endParaRPr lang="es-EC" b="1">
              <a:latin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8004" name="Picture 4"/>
          <p:cNvPicPr>
            <a:picLocks noChangeAspect="1" noChangeArrowheads="1"/>
          </p:cNvPicPr>
          <p:nvPr>
            <p:ph/>
          </p:nvPr>
        </p:nvPicPr>
        <p:blipFill>
          <a:blip r:embed="rId3"/>
          <a:srcRect t="23228" b="24458"/>
          <a:stretch>
            <a:fillRect/>
          </a:stretch>
        </p:blipFill>
        <p:spPr>
          <a:xfrm>
            <a:off x="395288" y="981075"/>
            <a:ext cx="8135937" cy="4724400"/>
          </a:xfrm>
          <a:noFill/>
          <a:ln/>
        </p:spPr>
      </p:pic>
      <p:sp>
        <p:nvSpPr>
          <p:cNvPr id="128006" name="Text Box 6"/>
          <p:cNvSpPr txBox="1">
            <a:spLocks noChangeArrowheads="1"/>
          </p:cNvSpPr>
          <p:nvPr/>
        </p:nvSpPr>
        <p:spPr bwMode="auto">
          <a:xfrm>
            <a:off x="1692275" y="5799138"/>
            <a:ext cx="5832475" cy="366712"/>
          </a:xfrm>
          <a:prstGeom prst="rect">
            <a:avLst/>
          </a:prstGeom>
          <a:noFill/>
          <a:ln w="12700" cap="sq" algn="ctr">
            <a:noFill/>
            <a:miter lim="800000"/>
            <a:headEnd type="none" w="sm" len="sm"/>
            <a:tailEnd type="none" w="sm" len="sm"/>
          </a:ln>
          <a:effectLst/>
        </p:spPr>
        <p:txBody>
          <a:bodyPr anchor="ctr">
            <a:spAutoFit/>
          </a:bodyPr>
          <a:lstStyle/>
          <a:p>
            <a:pPr algn="ctr">
              <a:spcBef>
                <a:spcPct val="50000"/>
              </a:spcBef>
            </a:pPr>
            <a:r>
              <a:rPr lang="es-ES" b="1">
                <a:latin typeface="Times New Roman" pitchFamily="18" charset="0"/>
              </a:rPr>
              <a:t>OPCIÓN ARQUITECTÓNICA 3</a:t>
            </a:r>
            <a:endParaRPr lang="es-EC" b="1">
              <a:latin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7426" name="Rectangle 2"/>
          <p:cNvSpPr>
            <a:spLocks noChangeArrowheads="1"/>
          </p:cNvSpPr>
          <p:nvPr>
            <p:ph type="title"/>
          </p:nvPr>
        </p:nvSpPr>
        <p:spPr>
          <a:xfrm>
            <a:off x="468313" y="2133600"/>
            <a:ext cx="8229600" cy="2287588"/>
          </a:xfrm>
          <a:noFill/>
          <a:ln/>
        </p:spPr>
        <p:txBody>
          <a:bodyPr/>
          <a:lstStyle/>
          <a:p>
            <a:pPr eaLnBrk="0" hangingPunct="0"/>
            <a:r>
              <a:rPr lang="es-ES" sz="4800" b="1">
                <a:solidFill>
                  <a:srgbClr val="FFFF00"/>
                </a:solidFill>
                <a:latin typeface="Garamond" pitchFamily="18" charset="0"/>
              </a:rPr>
              <a:t>CONCLUSIONES </a:t>
            </a:r>
            <a:br>
              <a:rPr lang="es-ES" sz="4800" b="1">
                <a:solidFill>
                  <a:srgbClr val="FFFF00"/>
                </a:solidFill>
                <a:latin typeface="Garamond" pitchFamily="18" charset="0"/>
              </a:rPr>
            </a:br>
            <a:r>
              <a:rPr lang="es-ES" sz="4800" b="1">
                <a:solidFill>
                  <a:srgbClr val="FFFF00"/>
                </a:solidFill>
                <a:latin typeface="Garamond" pitchFamily="18" charset="0"/>
              </a:rPr>
              <a:t>Y</a:t>
            </a:r>
            <a:br>
              <a:rPr lang="es-ES" sz="4800" b="1">
                <a:solidFill>
                  <a:srgbClr val="FFFF00"/>
                </a:solidFill>
                <a:latin typeface="Garamond" pitchFamily="18" charset="0"/>
              </a:rPr>
            </a:br>
            <a:r>
              <a:rPr lang="es-ES" sz="4800" b="1">
                <a:solidFill>
                  <a:srgbClr val="FFFF00"/>
                </a:solidFill>
                <a:latin typeface="Garamond" pitchFamily="18" charset="0"/>
              </a:rPr>
              <a:t> RECOMENDACIONES</a:t>
            </a:r>
            <a:endParaRPr lang="es-EC" sz="4800" b="1">
              <a:solidFill>
                <a:srgbClr val="FFFF00"/>
              </a:solidFill>
              <a:latin typeface="Garamond"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539750" y="1412875"/>
            <a:ext cx="7772400" cy="4611688"/>
          </a:xfrm>
        </p:spPr>
        <p:txBody>
          <a:bodyPr/>
          <a:lstStyle/>
          <a:p>
            <a:pPr marL="266700" indent="-266700" algn="just">
              <a:buClr>
                <a:srgbClr val="FFFF00"/>
              </a:buClr>
              <a:buFont typeface="Wingdings" pitchFamily="2" charset="2"/>
              <a:buChar char="u"/>
            </a:pPr>
            <a:r>
              <a:rPr lang="es-ES" sz="2800">
                <a:solidFill>
                  <a:srgbClr val="FFFF00"/>
                </a:solidFill>
              </a:rPr>
              <a:t>En función de los resultados obtenidos en el estudio vial los valores de TPDA del puente superan los 8000 vehículos por día, por lo que es indispensable su ampliación para solucionar los problemas de tráfico vehicular.</a:t>
            </a:r>
          </a:p>
          <a:p>
            <a:pPr marL="266700" indent="-266700" algn="just">
              <a:buClr>
                <a:srgbClr val="FFFF00"/>
              </a:buClr>
              <a:buFont typeface="Wingdings" pitchFamily="2" charset="2"/>
              <a:buChar char="u"/>
            </a:pPr>
            <a:endParaRPr lang="es-ES" sz="2800">
              <a:solidFill>
                <a:srgbClr val="FFFF00"/>
              </a:solidFill>
            </a:endParaRPr>
          </a:p>
          <a:p>
            <a:pPr marL="266700" indent="-266700" algn="just">
              <a:buClr>
                <a:srgbClr val="FFFF00"/>
              </a:buClr>
              <a:buFont typeface="Wingdings" pitchFamily="2" charset="2"/>
              <a:buChar char="u"/>
            </a:pPr>
            <a:r>
              <a:rPr lang="es-ES" sz="2800">
                <a:solidFill>
                  <a:srgbClr val="FFFF00"/>
                </a:solidFill>
              </a:rPr>
              <a:t>El área de circulación para peatones no abastece la demanda de los mismos, por lo que es necesario ampliar el área para la circulación.</a:t>
            </a:r>
            <a:endParaRPr lang="es-EC" sz="2800">
              <a:solidFill>
                <a:srgbClr val="FFFF00"/>
              </a:solidFill>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12902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12902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1290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129027">
                                            <p:txEl>
                                              <p:pRg st="2" end="2"/>
                                            </p:txEl>
                                          </p:spTgt>
                                        </p:tgtEl>
                                        <p:attrNameLst>
                                          <p:attrName>style.visibility</p:attrName>
                                        </p:attrNameLst>
                                      </p:cBhvr>
                                      <p:to>
                                        <p:strVal val="visible"/>
                                      </p:to>
                                    </p:set>
                                    <p:anim calcmode="lin" valueType="num">
                                      <p:cBhvr>
                                        <p:cTn id="16" dur="500" fill="hold"/>
                                        <p:tgtEl>
                                          <p:spTgt spid="129027">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129027">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9027">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129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611188" y="1628775"/>
            <a:ext cx="7772400" cy="4114800"/>
          </a:xfrm>
        </p:spPr>
        <p:txBody>
          <a:bodyPr/>
          <a:lstStyle/>
          <a:p>
            <a:pPr marL="266700" indent="-266700" algn="just">
              <a:buClr>
                <a:srgbClr val="FFFF00"/>
              </a:buClr>
              <a:buFont typeface="Wingdings" pitchFamily="2" charset="2"/>
              <a:buChar char="u"/>
            </a:pPr>
            <a:r>
              <a:rPr lang="es-ES" sz="2800">
                <a:solidFill>
                  <a:srgbClr val="FFFF00"/>
                </a:solidFill>
              </a:rPr>
              <a:t>En función de los resultados obtenidos en el diagnóstico estructural del puente, se determinó que la estructura se encuentra en pésimo estado por lo que será necesario la demolición de la misma.</a:t>
            </a:r>
          </a:p>
          <a:p>
            <a:pPr marL="266700" indent="-266700" algn="just">
              <a:buClr>
                <a:srgbClr val="FFFF00"/>
              </a:buClr>
              <a:buFont typeface="Wingdings" pitchFamily="2" charset="2"/>
              <a:buChar char="u"/>
            </a:pPr>
            <a:endParaRPr lang="es-ES" sz="2800">
              <a:solidFill>
                <a:srgbClr val="FFFF00"/>
              </a:solidFill>
            </a:endParaRPr>
          </a:p>
          <a:p>
            <a:pPr marL="266700" indent="-266700" algn="just">
              <a:buClr>
                <a:srgbClr val="FFFF00"/>
              </a:buClr>
              <a:buFont typeface="Wingdings" pitchFamily="2" charset="2"/>
              <a:buChar char="u"/>
            </a:pPr>
            <a:r>
              <a:rPr lang="es-EC" sz="2800">
                <a:solidFill>
                  <a:srgbClr val="FFFF00"/>
                </a:solidFill>
              </a:rPr>
              <a:t>Cualquier proyecto que se inicie deberá ir apoyado, necesariamente, de un instructivo para la educación ciudadana y una campaña cívica intensa.</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p:cTn id="7" dur="500" fill="hold"/>
                                        <p:tgtEl>
                                          <p:spTgt spid="130051">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130051">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130051">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13005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130051">
                                            <p:txEl>
                                              <p:pRg st="2" end="2"/>
                                            </p:txEl>
                                          </p:spTgt>
                                        </p:tgtEl>
                                        <p:attrNameLst>
                                          <p:attrName>style.visibility</p:attrName>
                                        </p:attrNameLst>
                                      </p:cBhvr>
                                      <p:to>
                                        <p:strVal val="visible"/>
                                      </p:to>
                                    </p:set>
                                    <p:anim calcmode="lin" valueType="num">
                                      <p:cBhvr>
                                        <p:cTn id="16" dur="500" fill="hold"/>
                                        <p:tgtEl>
                                          <p:spTgt spid="130051">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130051">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13005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051">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Rectangle 5"/>
          <p:cNvSpPr>
            <a:spLocks noGrp="1" noChangeArrowheads="1"/>
          </p:cNvSpPr>
          <p:nvPr>
            <p:ph type="subTitle" idx="1"/>
          </p:nvPr>
        </p:nvSpPr>
        <p:spPr>
          <a:xfrm>
            <a:off x="827088" y="2492375"/>
            <a:ext cx="7634287" cy="1752600"/>
          </a:xfrm>
        </p:spPr>
        <p:txBody>
          <a:bodyPr anchor="ctr"/>
          <a:lstStyle/>
          <a:p>
            <a:r>
              <a:rPr lang="es-ES" sz="4600" b="1">
                <a:solidFill>
                  <a:srgbClr val="E8FBD5"/>
                </a:solidFill>
                <a:latin typeface="Garamond" pitchFamily="18" charset="0"/>
              </a:rPr>
              <a:t>ESTUDIOS DE INGENIERÍA BÁSICA</a:t>
            </a:r>
            <a:endParaRPr lang="es-EC" sz="4600" b="1">
              <a:solidFill>
                <a:srgbClr val="E8FBD5"/>
              </a:solidFill>
              <a:latin typeface="Garamond" pitchFamily="18" charset="0"/>
            </a:endParaRPr>
          </a:p>
        </p:txBody>
      </p:sp>
    </p:spTree>
  </p:cSld>
  <p:clrMapOvr>
    <a:masterClrMapping/>
  </p:clrMapOvr>
  <p:transition spd="med">
    <p:wheel spokes="2"/>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102" name="Rectangle 6"/>
          <p:cNvSpPr>
            <a:spLocks noGrp="1" noChangeArrowheads="1"/>
          </p:cNvSpPr>
          <p:nvPr>
            <p:ph type="title"/>
          </p:nvPr>
        </p:nvSpPr>
        <p:spPr>
          <a:xfrm>
            <a:off x="468313" y="260350"/>
            <a:ext cx="8229600" cy="792163"/>
          </a:xfrm>
        </p:spPr>
        <p:txBody>
          <a:bodyPr/>
          <a:lstStyle/>
          <a:p>
            <a:r>
              <a:rPr lang="es-MX" sz="3400" b="1">
                <a:solidFill>
                  <a:srgbClr val="E8FBD5"/>
                </a:solidFill>
                <a:latin typeface="Garamond" pitchFamily="18" charset="0"/>
              </a:rPr>
              <a:t>ESTUDIOS</a:t>
            </a:r>
            <a:r>
              <a:rPr lang="es-MX" sz="3400">
                <a:solidFill>
                  <a:srgbClr val="E8FBD5"/>
                </a:solidFill>
              </a:rPr>
              <a:t> </a:t>
            </a:r>
            <a:r>
              <a:rPr lang="es-MX" sz="3400" b="1">
                <a:solidFill>
                  <a:srgbClr val="E8FBD5"/>
                </a:solidFill>
                <a:latin typeface="Garamond" pitchFamily="18" charset="0"/>
              </a:rPr>
              <a:t>TOPOGRÁFICOS</a:t>
            </a:r>
            <a:endParaRPr lang="es-EC" sz="3400" b="1">
              <a:solidFill>
                <a:srgbClr val="E8FBD5"/>
              </a:solidFill>
              <a:latin typeface="Garamond" pitchFamily="18" charset="0"/>
            </a:endParaRPr>
          </a:p>
        </p:txBody>
      </p:sp>
      <p:sp>
        <p:nvSpPr>
          <p:cNvPr id="132103" name="Rectangle 7"/>
          <p:cNvSpPr>
            <a:spLocks noGrp="1" noChangeArrowheads="1"/>
          </p:cNvSpPr>
          <p:nvPr>
            <p:ph type="body" idx="1"/>
          </p:nvPr>
        </p:nvSpPr>
        <p:spPr>
          <a:xfrm>
            <a:off x="468313" y="1268413"/>
            <a:ext cx="8229600" cy="4533900"/>
          </a:xfrm>
        </p:spPr>
        <p:txBody>
          <a:bodyPr/>
          <a:lstStyle/>
          <a:p>
            <a:pPr algn="just">
              <a:lnSpc>
                <a:spcPct val="90000"/>
              </a:lnSpc>
            </a:pPr>
            <a:r>
              <a:rPr lang="es-MX"/>
              <a:t>Se realizó el levantamiento topográfico planimétrico y altimétrico del puente y sus áreas de influencia.</a:t>
            </a:r>
          </a:p>
          <a:p>
            <a:pPr algn="just">
              <a:lnSpc>
                <a:spcPct val="90000"/>
              </a:lnSpc>
            </a:pPr>
            <a:endParaRPr lang="es-MX"/>
          </a:p>
          <a:p>
            <a:pPr algn="just">
              <a:lnSpc>
                <a:spcPct val="90000"/>
              </a:lnSpc>
            </a:pPr>
            <a:r>
              <a:rPr lang="es-MX"/>
              <a:t>También se realizó un levantamiento del cauce del río.</a:t>
            </a:r>
          </a:p>
          <a:p>
            <a:pPr algn="just">
              <a:lnSpc>
                <a:spcPct val="90000"/>
              </a:lnSpc>
              <a:buFont typeface="Wingdings" pitchFamily="2" charset="2"/>
              <a:buNone/>
            </a:pPr>
            <a:endParaRPr lang="es-MX"/>
          </a:p>
          <a:p>
            <a:pPr algn="just">
              <a:lnSpc>
                <a:spcPct val="90000"/>
              </a:lnSpc>
            </a:pPr>
            <a:r>
              <a:rPr lang="es-MX"/>
              <a:t>Como resultado del estudio se obtuvo el relevamiento topográfico.</a:t>
            </a:r>
          </a:p>
          <a:p>
            <a:pPr algn="just">
              <a:lnSpc>
                <a:spcPct val="90000"/>
              </a:lnSpc>
            </a:pPr>
            <a:endParaRPr lang="es-EC"/>
          </a:p>
        </p:txBody>
      </p:sp>
      <p:graphicFrame>
        <p:nvGraphicFramePr>
          <p:cNvPr id="132105" name="Object 9">
            <a:hlinkClick r:id="rId4" action="ppaction://hlinkfile"/>
          </p:cNvPr>
          <p:cNvGraphicFramePr>
            <a:graphicFrameLocks noChangeAspect="1"/>
          </p:cNvGraphicFramePr>
          <p:nvPr/>
        </p:nvGraphicFramePr>
        <p:xfrm>
          <a:off x="6011863" y="5157788"/>
          <a:ext cx="2447925" cy="1379537"/>
        </p:xfrm>
        <a:graphic>
          <a:graphicData uri="http://schemas.openxmlformats.org/presentationml/2006/ole">
            <p:oleObj spid="_x0000_s132105" name="Drawing" showAsIcon="1" r:id="rId5" imgW="1047600" imgH="590400" progId="AutoCAD.Drawing.15">
              <p:embed/>
            </p:oleObj>
          </a:graphicData>
        </a:graphic>
      </p:graphicFrame>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fade">
                                      <p:cBhvr>
                                        <p:cTn id="7" dur="1000"/>
                                        <p:tgtEl>
                                          <p:spTgt spid="132102"/>
                                        </p:tgtEl>
                                      </p:cBhvr>
                                    </p:animEffect>
                                    <p:anim calcmode="lin" valueType="num">
                                      <p:cBhvr>
                                        <p:cTn id="8" dur="1000" fill="hold"/>
                                        <p:tgtEl>
                                          <p:spTgt spid="132102"/>
                                        </p:tgtEl>
                                        <p:attrNameLst>
                                          <p:attrName>ppt_x</p:attrName>
                                        </p:attrNameLst>
                                      </p:cBhvr>
                                      <p:tavLst>
                                        <p:tav tm="0">
                                          <p:val>
                                            <p:strVal val="#ppt_x"/>
                                          </p:val>
                                        </p:tav>
                                        <p:tav tm="100000">
                                          <p:val>
                                            <p:strVal val="#ppt_x"/>
                                          </p:val>
                                        </p:tav>
                                      </p:tavLst>
                                    </p:anim>
                                    <p:anim calcmode="lin" valueType="num">
                                      <p:cBhvr>
                                        <p:cTn id="9" dur="1000" fill="hold"/>
                                        <p:tgtEl>
                                          <p:spTgt spid="132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2103">
                                            <p:txEl>
                                              <p:pRg st="0" end="0"/>
                                            </p:txEl>
                                          </p:spTgt>
                                        </p:tgtEl>
                                        <p:attrNameLst>
                                          <p:attrName>style.visibility</p:attrName>
                                        </p:attrNameLst>
                                      </p:cBhvr>
                                      <p:to>
                                        <p:strVal val="visible"/>
                                      </p:to>
                                    </p:set>
                                    <p:animEffect transition="in" filter="blinds(horizontal)">
                                      <p:cBhvr>
                                        <p:cTn id="14" dur="500"/>
                                        <p:tgtEl>
                                          <p:spTgt spid="1321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2103">
                                            <p:txEl>
                                              <p:pRg st="2" end="2"/>
                                            </p:txEl>
                                          </p:spTgt>
                                        </p:tgtEl>
                                        <p:attrNameLst>
                                          <p:attrName>style.visibility</p:attrName>
                                        </p:attrNameLst>
                                      </p:cBhvr>
                                      <p:to>
                                        <p:strVal val="visible"/>
                                      </p:to>
                                    </p:set>
                                    <p:animEffect transition="in" filter="blinds(horizontal)">
                                      <p:cBhvr>
                                        <p:cTn id="19" dur="500"/>
                                        <p:tgtEl>
                                          <p:spTgt spid="13210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2103">
                                            <p:txEl>
                                              <p:pRg st="4" end="4"/>
                                            </p:txEl>
                                          </p:spTgt>
                                        </p:tgtEl>
                                        <p:attrNameLst>
                                          <p:attrName>style.visibility</p:attrName>
                                        </p:attrNameLst>
                                      </p:cBhvr>
                                      <p:to>
                                        <p:strVal val="visible"/>
                                      </p:to>
                                    </p:set>
                                    <p:animEffect transition="in" filter="blinds(horizontal)">
                                      <p:cBhvr>
                                        <p:cTn id="24" dur="500"/>
                                        <p:tgtEl>
                                          <p:spTgt spid="13210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2105"/>
                                        </p:tgtEl>
                                        <p:attrNameLst>
                                          <p:attrName>style.visibility</p:attrName>
                                        </p:attrNameLst>
                                      </p:cBhvr>
                                      <p:to>
                                        <p:strVal val="visible"/>
                                      </p:to>
                                    </p:set>
                                    <p:animEffect transition="in" filter="fade">
                                      <p:cBhvr>
                                        <p:cTn id="29" dur="500"/>
                                        <p:tgtEl>
                                          <p:spTgt spid="132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p:bldP spid="1321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00" name="Rectangle 8"/>
          <p:cNvSpPr>
            <a:spLocks noGrp="1" noChangeArrowheads="1"/>
          </p:cNvSpPr>
          <p:nvPr>
            <p:ph type="title"/>
          </p:nvPr>
        </p:nvSpPr>
        <p:spPr/>
        <p:txBody>
          <a:bodyPr/>
          <a:lstStyle/>
          <a:p>
            <a:r>
              <a:rPr lang="es-MX" sz="3600" b="1">
                <a:solidFill>
                  <a:srgbClr val="E8FBD5"/>
                </a:solidFill>
                <a:latin typeface="Garamond" pitchFamily="18" charset="0"/>
              </a:rPr>
              <a:t>ESTUDIOS GEOTÉCNICOS</a:t>
            </a:r>
            <a:endParaRPr lang="es-EC" sz="3600" b="1">
              <a:solidFill>
                <a:srgbClr val="E8FBD5"/>
              </a:solidFill>
              <a:latin typeface="Garamond" pitchFamily="18" charset="0"/>
            </a:endParaRPr>
          </a:p>
        </p:txBody>
      </p:sp>
      <p:sp>
        <p:nvSpPr>
          <p:cNvPr id="315401" name="Rectangle 9"/>
          <p:cNvSpPr>
            <a:spLocks noGrp="1" noChangeArrowheads="1"/>
          </p:cNvSpPr>
          <p:nvPr>
            <p:ph type="body" idx="1"/>
          </p:nvPr>
        </p:nvSpPr>
        <p:spPr>
          <a:xfrm>
            <a:off x="395288" y="1989138"/>
            <a:ext cx="8229600" cy="4533900"/>
          </a:xfrm>
        </p:spPr>
        <p:txBody>
          <a:bodyPr/>
          <a:lstStyle/>
          <a:p>
            <a:pPr algn="just"/>
            <a:r>
              <a:rPr lang="es-MX"/>
              <a:t>La empresa AET realizó las perforaciones en las dos márgenes del río</a:t>
            </a:r>
          </a:p>
          <a:p>
            <a:pPr algn="just">
              <a:buFont typeface="Wingdings" pitchFamily="2" charset="2"/>
              <a:buNone/>
            </a:pPr>
            <a:endParaRPr lang="es-MX"/>
          </a:p>
          <a:p>
            <a:pPr algn="just"/>
            <a:r>
              <a:rPr lang="es-MX"/>
              <a:t>Luego de efectuadas las perforaciones se realizaron los ensayos correspondientes para determinar las propiedades del suelo.</a:t>
            </a:r>
            <a:endParaRPr lang="es-EC"/>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5400"/>
                                        </p:tgtEl>
                                        <p:attrNameLst>
                                          <p:attrName>style.visibility</p:attrName>
                                        </p:attrNameLst>
                                      </p:cBhvr>
                                      <p:to>
                                        <p:strVal val="visible"/>
                                      </p:to>
                                    </p:set>
                                    <p:animEffect transition="in" filter="fade">
                                      <p:cBhvr>
                                        <p:cTn id="7" dur="1000"/>
                                        <p:tgtEl>
                                          <p:spTgt spid="315400"/>
                                        </p:tgtEl>
                                      </p:cBhvr>
                                    </p:animEffect>
                                    <p:anim calcmode="lin" valueType="num">
                                      <p:cBhvr>
                                        <p:cTn id="8" dur="1000" fill="hold"/>
                                        <p:tgtEl>
                                          <p:spTgt spid="315400"/>
                                        </p:tgtEl>
                                        <p:attrNameLst>
                                          <p:attrName>ppt_x</p:attrName>
                                        </p:attrNameLst>
                                      </p:cBhvr>
                                      <p:tavLst>
                                        <p:tav tm="0">
                                          <p:val>
                                            <p:strVal val="#ppt_x"/>
                                          </p:val>
                                        </p:tav>
                                        <p:tav tm="100000">
                                          <p:val>
                                            <p:strVal val="#ppt_x"/>
                                          </p:val>
                                        </p:tav>
                                      </p:tavLst>
                                    </p:anim>
                                    <p:anim calcmode="lin" valueType="num">
                                      <p:cBhvr>
                                        <p:cTn id="9" dur="1000" fill="hold"/>
                                        <p:tgtEl>
                                          <p:spTgt spid="3154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15401">
                                            <p:txEl>
                                              <p:pRg st="0" end="0"/>
                                            </p:txEl>
                                          </p:spTgt>
                                        </p:tgtEl>
                                        <p:attrNameLst>
                                          <p:attrName>style.visibility</p:attrName>
                                        </p:attrNameLst>
                                      </p:cBhvr>
                                      <p:to>
                                        <p:strVal val="visible"/>
                                      </p:to>
                                    </p:set>
                                    <p:anim calcmode="lin" valueType="num">
                                      <p:cBhvr>
                                        <p:cTn id="14" dur="500" fill="hold"/>
                                        <p:tgtEl>
                                          <p:spTgt spid="31540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1540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15401">
                                            <p:txEl>
                                              <p:pRg st="2" end="2"/>
                                            </p:txEl>
                                          </p:spTgt>
                                        </p:tgtEl>
                                        <p:attrNameLst>
                                          <p:attrName>style.visibility</p:attrName>
                                        </p:attrNameLst>
                                      </p:cBhvr>
                                      <p:to>
                                        <p:strVal val="visible"/>
                                      </p:to>
                                    </p:set>
                                    <p:anim calcmode="lin" valueType="num">
                                      <p:cBhvr>
                                        <p:cTn id="20" dur="500" fill="hold"/>
                                        <p:tgtEl>
                                          <p:spTgt spid="315401">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1540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p:bldP spid="31540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s-MX" sz="3200" b="1">
                <a:solidFill>
                  <a:srgbClr val="E8FBD5"/>
                </a:solidFill>
                <a:latin typeface="Garamond" pitchFamily="18" charset="0"/>
              </a:rPr>
              <a:t>CONSIDERACIONES ESTRUCTURALES Y DE RIESGO SÍSMICO</a:t>
            </a:r>
            <a:endParaRPr lang="es-EC" sz="3200" b="1">
              <a:solidFill>
                <a:srgbClr val="E8FBD5"/>
              </a:solidFill>
              <a:latin typeface="Garamond" pitchFamily="18" charset="0"/>
            </a:endParaRPr>
          </a:p>
        </p:txBody>
      </p:sp>
      <p:sp>
        <p:nvSpPr>
          <p:cNvPr id="316419" name="Rectangle 3"/>
          <p:cNvSpPr>
            <a:spLocks noGrp="1" noChangeArrowheads="1"/>
          </p:cNvSpPr>
          <p:nvPr>
            <p:ph type="body" idx="1"/>
          </p:nvPr>
        </p:nvSpPr>
        <p:spPr>
          <a:xfrm>
            <a:off x="395288" y="2324100"/>
            <a:ext cx="8229600" cy="4533900"/>
          </a:xfrm>
        </p:spPr>
        <p:txBody>
          <a:bodyPr/>
          <a:lstStyle/>
          <a:p>
            <a:pPr algn="just"/>
            <a:r>
              <a:rPr lang="es-MX"/>
              <a:t>Esto tiene como objeto determinar las características de los elementos estructurales del puente, las condiciones de diseño de los mismos así como plantear las posibles opciones que se tienen para realizar la ampliación</a:t>
            </a:r>
            <a:endParaRPr lang="es-EC"/>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16418"/>
                                        </p:tgtEl>
                                        <p:attrNameLst>
                                          <p:attrName>style.visibility</p:attrName>
                                        </p:attrNameLst>
                                      </p:cBhvr>
                                      <p:to>
                                        <p:strVal val="visible"/>
                                      </p:to>
                                    </p:set>
                                    <p:anim calcmode="lin" valueType="num">
                                      <p:cBhvr>
                                        <p:cTn id="7" dur="1000" fill="hold"/>
                                        <p:tgtEl>
                                          <p:spTgt spid="3164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1641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16418"/>
                                        </p:tgtEl>
                                        <p:attrNameLst>
                                          <p:attrName>ppt_y</p:attrName>
                                        </p:attrNameLst>
                                      </p:cBhvr>
                                      <p:tavLst>
                                        <p:tav tm="0">
                                          <p:val>
                                            <p:strVal val="#ppt_y"/>
                                          </p:val>
                                        </p:tav>
                                        <p:tav tm="100000">
                                          <p:val>
                                            <p:strVal val="#ppt_y"/>
                                          </p:val>
                                        </p:tav>
                                      </p:tavLst>
                                    </p:anim>
                                    <p:animEffect transition="in" filter="fade">
                                      <p:cBhvr>
                                        <p:cTn id="10" dur="1000"/>
                                        <p:tgtEl>
                                          <p:spTgt spid="316418"/>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16419">
                                            <p:txEl>
                                              <p:pRg st="0" end="0"/>
                                            </p:txEl>
                                          </p:spTgt>
                                        </p:tgtEl>
                                        <p:attrNameLst>
                                          <p:attrName>style.visibility</p:attrName>
                                        </p:attrNameLst>
                                      </p:cBhvr>
                                      <p:to>
                                        <p:strVal val="visible"/>
                                      </p:to>
                                    </p:set>
                                    <p:animScale>
                                      <p:cBhvr>
                                        <p:cTn id="15" dur="1000" decel="50000" fill="hold">
                                          <p:stCondLst>
                                            <p:cond delay="0"/>
                                          </p:stCondLst>
                                        </p:cTn>
                                        <p:tgtEl>
                                          <p:spTgt spid="3164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16419">
                                            <p:txEl>
                                              <p:pRg st="0" end="0"/>
                                            </p:txEl>
                                          </p:spTgt>
                                        </p:tgtEl>
                                        <p:attrNameLst>
                                          <p:attrName>ppt_x</p:attrName>
                                          <p:attrName>ppt_y</p:attrName>
                                        </p:attrNameLst>
                                      </p:cBhvr>
                                    </p:animMotion>
                                    <p:animEffect transition="in" filter="fade">
                                      <p:cBhvr>
                                        <p:cTn id="17" dur="1000"/>
                                        <p:tgtEl>
                                          <p:spTgt spid="316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p:bldP spid="3164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subTitle" idx="1"/>
          </p:nvPr>
        </p:nvSpPr>
        <p:spPr>
          <a:xfrm>
            <a:off x="1619250" y="2924175"/>
            <a:ext cx="6400800" cy="1008063"/>
          </a:xfrm>
        </p:spPr>
        <p:txBody>
          <a:bodyPr anchor="ctr"/>
          <a:lstStyle/>
          <a:p>
            <a:r>
              <a:rPr lang="es-MX" sz="6600" b="1">
                <a:solidFill>
                  <a:srgbClr val="FFCC66"/>
                </a:solidFill>
                <a:latin typeface="Garamond" pitchFamily="18" charset="0"/>
              </a:rPr>
              <a:t>DIAGNÓSTICO</a:t>
            </a:r>
            <a:endParaRPr lang="es-EC" sz="6600" b="1">
              <a:solidFill>
                <a:srgbClr val="FFCC66"/>
              </a:solidFill>
              <a:latin typeface="Garamond" pitchFamily="18"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fade">
                                      <p:cBhvr>
                                        <p:cTn id="7" dur="1000"/>
                                        <p:tgtEl>
                                          <p:spTgt spid="20485">
                                            <p:txEl>
                                              <p:pRg st="0" end="0"/>
                                            </p:txEl>
                                          </p:spTgt>
                                        </p:tgtEl>
                                      </p:cBhvr>
                                    </p:animEffect>
                                    <p:anim calcmode="lin" valueType="num">
                                      <p:cBhvr>
                                        <p:cTn id="8" dur="1000" fill="hold"/>
                                        <p:tgtEl>
                                          <p:spTgt spid="2048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048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s-MX" sz="3200" b="1">
                <a:solidFill>
                  <a:srgbClr val="E8FBD5"/>
                </a:solidFill>
                <a:latin typeface="Garamond" pitchFamily="18" charset="0"/>
              </a:rPr>
              <a:t>OPCIONES PARA MEJORAR LA CONDICIÓN ACTUAL</a:t>
            </a:r>
            <a:endParaRPr lang="es-EC" sz="3200" b="1">
              <a:solidFill>
                <a:srgbClr val="E8FBD5"/>
              </a:solidFill>
              <a:latin typeface="Garamond" pitchFamily="18" charset="0"/>
            </a:endParaRPr>
          </a:p>
        </p:txBody>
      </p:sp>
      <p:sp>
        <p:nvSpPr>
          <p:cNvPr id="317443" name="Rectangle 3"/>
          <p:cNvSpPr>
            <a:spLocks noGrp="1" noChangeArrowheads="1"/>
          </p:cNvSpPr>
          <p:nvPr>
            <p:ph type="body" idx="1"/>
          </p:nvPr>
        </p:nvSpPr>
        <p:spPr>
          <a:xfrm>
            <a:off x="457200" y="1341438"/>
            <a:ext cx="8229600" cy="5183187"/>
          </a:xfrm>
        </p:spPr>
        <p:txBody>
          <a:bodyPr/>
          <a:lstStyle/>
          <a:p>
            <a:pPr marL="0" indent="0">
              <a:buFont typeface="Wingdings" pitchFamily="2" charset="2"/>
              <a:buNone/>
              <a:tabLst>
                <a:tab pos="95250" algn="l"/>
                <a:tab pos="628650" algn="l"/>
              </a:tabLst>
            </a:pPr>
            <a:endParaRPr lang="es-MX"/>
          </a:p>
          <a:p>
            <a:pPr marL="723900" lvl="1" indent="-457200">
              <a:buSzTx/>
              <a:buFont typeface="Wingdings" pitchFamily="2" charset="2"/>
              <a:buBlip>
                <a:blip r:embed="rId3"/>
              </a:buBlip>
              <a:tabLst>
                <a:tab pos="95250" algn="l"/>
                <a:tab pos="628650" algn="l"/>
              </a:tabLst>
            </a:pPr>
            <a:r>
              <a:rPr lang="es-MX"/>
              <a:t>Ampliación, Reparación y Refuerzo de la Estructura Existente (1).</a:t>
            </a:r>
          </a:p>
          <a:p>
            <a:pPr marL="723900" lvl="1" indent="-457200">
              <a:buSzTx/>
              <a:buFont typeface="Wingdings" pitchFamily="2" charset="2"/>
              <a:buNone/>
              <a:tabLst>
                <a:tab pos="95250" algn="l"/>
                <a:tab pos="628650" algn="l"/>
              </a:tabLst>
            </a:pPr>
            <a:endParaRPr lang="es-MX"/>
          </a:p>
          <a:p>
            <a:pPr marL="723900" lvl="1" indent="-457200">
              <a:buSzTx/>
              <a:buFont typeface="Wingdings" pitchFamily="2" charset="2"/>
              <a:buBlip>
                <a:blip r:embed="rId3"/>
              </a:buBlip>
              <a:tabLst>
                <a:tab pos="95250" algn="l"/>
                <a:tab pos="628650" algn="l"/>
              </a:tabLst>
            </a:pPr>
            <a:r>
              <a:rPr lang="es-MX"/>
              <a:t>Ampliación, Reconstrucción Parcial y Refuerzo de la Estructura Existente (2).</a:t>
            </a:r>
          </a:p>
          <a:p>
            <a:pPr marL="723900" lvl="1" indent="-457200">
              <a:buSzTx/>
              <a:buFont typeface="Wingdings" pitchFamily="2" charset="2"/>
              <a:buNone/>
              <a:tabLst>
                <a:tab pos="95250" algn="l"/>
                <a:tab pos="628650" algn="l"/>
              </a:tabLst>
            </a:pPr>
            <a:endParaRPr lang="es-MX"/>
          </a:p>
          <a:p>
            <a:pPr marL="723900" lvl="1" indent="-457200">
              <a:buSzTx/>
              <a:buFont typeface="Wingdings" pitchFamily="2" charset="2"/>
              <a:buBlip>
                <a:blip r:embed="rId3"/>
              </a:buBlip>
              <a:tabLst>
                <a:tab pos="95250" algn="l"/>
                <a:tab pos="628650" algn="l"/>
              </a:tabLst>
            </a:pPr>
            <a:r>
              <a:rPr lang="es-MX"/>
              <a:t>Reconstrucción Total y Ampliación del Puente(3).</a:t>
            </a:r>
          </a:p>
          <a:p>
            <a:pPr marL="0" indent="0">
              <a:tabLst>
                <a:tab pos="95250" algn="l"/>
                <a:tab pos="628650" algn="l"/>
              </a:tabLst>
            </a:pPr>
            <a:endParaRPr lang="es-EC"/>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fade">
                                      <p:cBhvr>
                                        <p:cTn id="7" dur="500"/>
                                        <p:tgtEl>
                                          <p:spTgt spid="317442"/>
                                        </p:tgtEl>
                                      </p:cBhvr>
                                    </p:animEffect>
                                    <p:anim calcmode="lin" valueType="num">
                                      <p:cBhvr>
                                        <p:cTn id="8" dur="500" fill="hold"/>
                                        <p:tgtEl>
                                          <p:spTgt spid="317442"/>
                                        </p:tgtEl>
                                        <p:attrNameLst>
                                          <p:attrName>style.rotation</p:attrName>
                                        </p:attrNameLst>
                                      </p:cBhvr>
                                      <p:tavLst>
                                        <p:tav tm="0">
                                          <p:val>
                                            <p:fltVal val="720"/>
                                          </p:val>
                                        </p:tav>
                                        <p:tav tm="100000">
                                          <p:val>
                                            <p:fltVal val="0"/>
                                          </p:val>
                                        </p:tav>
                                      </p:tavLst>
                                    </p:anim>
                                    <p:anim calcmode="lin" valueType="num">
                                      <p:cBhvr>
                                        <p:cTn id="9" dur="500" fill="hold"/>
                                        <p:tgtEl>
                                          <p:spTgt spid="317442"/>
                                        </p:tgtEl>
                                        <p:attrNameLst>
                                          <p:attrName>ppt_h</p:attrName>
                                        </p:attrNameLst>
                                      </p:cBhvr>
                                      <p:tavLst>
                                        <p:tav tm="0">
                                          <p:val>
                                            <p:fltVal val="0"/>
                                          </p:val>
                                        </p:tav>
                                        <p:tav tm="100000">
                                          <p:val>
                                            <p:strVal val="#ppt_h"/>
                                          </p:val>
                                        </p:tav>
                                      </p:tavLst>
                                    </p:anim>
                                    <p:anim calcmode="lin" valueType="num">
                                      <p:cBhvr>
                                        <p:cTn id="10" dur="500" fill="hold"/>
                                        <p:tgtEl>
                                          <p:spTgt spid="31744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317443">
                                            <p:txEl>
                                              <p:pRg st="1" end="1"/>
                                            </p:txEl>
                                          </p:spTgt>
                                        </p:tgtEl>
                                        <p:attrNameLst>
                                          <p:attrName>style.visibility</p:attrName>
                                        </p:attrNameLst>
                                      </p:cBhvr>
                                      <p:to>
                                        <p:strVal val="visible"/>
                                      </p:to>
                                    </p:set>
                                    <p:anim calcmode="lin" valueType="num">
                                      <p:cBhvr>
                                        <p:cTn id="15" dur="500" fill="hold"/>
                                        <p:tgtEl>
                                          <p:spTgt spid="31744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1744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1744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1744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174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317443">
                                            <p:txEl>
                                              <p:pRg st="3" end="3"/>
                                            </p:txEl>
                                          </p:spTgt>
                                        </p:tgtEl>
                                        <p:attrNameLst>
                                          <p:attrName>style.visibility</p:attrName>
                                        </p:attrNameLst>
                                      </p:cBhvr>
                                      <p:to>
                                        <p:strVal val="visible"/>
                                      </p:to>
                                    </p:set>
                                    <p:anim calcmode="lin" valueType="num">
                                      <p:cBhvr>
                                        <p:cTn id="24" dur="500" fill="hold"/>
                                        <p:tgtEl>
                                          <p:spTgt spid="317443">
                                            <p:txEl>
                                              <p:pRg st="3" end="3"/>
                                            </p:txEl>
                                          </p:spTgt>
                                        </p:tgtEl>
                                        <p:attrNameLst>
                                          <p:attrName>ppt_w</p:attrName>
                                        </p:attrNameLst>
                                      </p:cBhvr>
                                      <p:tavLst>
                                        <p:tav tm="0">
                                          <p:val>
                                            <p:strVal val="#ppt_w*0.05"/>
                                          </p:val>
                                        </p:tav>
                                        <p:tav tm="100000">
                                          <p:val>
                                            <p:strVal val="#ppt_w"/>
                                          </p:val>
                                        </p:tav>
                                      </p:tavLst>
                                    </p:anim>
                                    <p:anim calcmode="lin" valueType="num">
                                      <p:cBhvr>
                                        <p:cTn id="25" dur="500" fill="hold"/>
                                        <p:tgtEl>
                                          <p:spTgt spid="317443">
                                            <p:txEl>
                                              <p:pRg st="3" end="3"/>
                                            </p:txEl>
                                          </p:spTgt>
                                        </p:tgtEl>
                                        <p:attrNameLst>
                                          <p:attrName>ppt_h</p:attrName>
                                        </p:attrNameLst>
                                      </p:cBhvr>
                                      <p:tavLst>
                                        <p:tav tm="0">
                                          <p:val>
                                            <p:strVal val="#ppt_h"/>
                                          </p:val>
                                        </p:tav>
                                        <p:tav tm="100000">
                                          <p:val>
                                            <p:strVal val="#ppt_h"/>
                                          </p:val>
                                        </p:tav>
                                      </p:tavLst>
                                    </p:anim>
                                    <p:anim calcmode="lin" valueType="num">
                                      <p:cBhvr>
                                        <p:cTn id="26" dur="500" fill="hold"/>
                                        <p:tgtEl>
                                          <p:spTgt spid="317443">
                                            <p:txEl>
                                              <p:pRg st="3" end="3"/>
                                            </p:txEl>
                                          </p:spTgt>
                                        </p:tgtEl>
                                        <p:attrNameLst>
                                          <p:attrName>ppt_x</p:attrName>
                                        </p:attrNameLst>
                                      </p:cBhvr>
                                      <p:tavLst>
                                        <p:tav tm="0">
                                          <p:val>
                                            <p:strVal val="#ppt_x-.2"/>
                                          </p:val>
                                        </p:tav>
                                        <p:tav tm="100000">
                                          <p:val>
                                            <p:strVal val="#ppt_x"/>
                                          </p:val>
                                        </p:tav>
                                      </p:tavLst>
                                    </p:anim>
                                    <p:anim calcmode="lin" valueType="num">
                                      <p:cBhvr>
                                        <p:cTn id="27" dur="500" fill="hold"/>
                                        <p:tgtEl>
                                          <p:spTgt spid="317443">
                                            <p:txEl>
                                              <p:pRg st="3" end="3"/>
                                            </p:txEl>
                                          </p:spTgt>
                                        </p:tgtEl>
                                        <p:attrNameLst>
                                          <p:attrName>ppt_y</p:attrName>
                                        </p:attrNameLst>
                                      </p:cBhvr>
                                      <p:tavLst>
                                        <p:tav tm="0">
                                          <p:val>
                                            <p:strVal val="#ppt_y"/>
                                          </p:val>
                                        </p:tav>
                                        <p:tav tm="100000">
                                          <p:val>
                                            <p:strVal val="#ppt_y"/>
                                          </p:val>
                                        </p:tav>
                                      </p:tavLst>
                                    </p:anim>
                                    <p:animEffect transition="in" filter="fade">
                                      <p:cBhvr>
                                        <p:cTn id="28" dur="500"/>
                                        <p:tgtEl>
                                          <p:spTgt spid="31744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317443">
                                            <p:txEl>
                                              <p:pRg st="5" end="5"/>
                                            </p:txEl>
                                          </p:spTgt>
                                        </p:tgtEl>
                                        <p:attrNameLst>
                                          <p:attrName>style.visibility</p:attrName>
                                        </p:attrNameLst>
                                      </p:cBhvr>
                                      <p:to>
                                        <p:strVal val="visible"/>
                                      </p:to>
                                    </p:set>
                                    <p:anim calcmode="lin" valueType="num">
                                      <p:cBhvr>
                                        <p:cTn id="33" dur="500" fill="hold"/>
                                        <p:tgtEl>
                                          <p:spTgt spid="317443">
                                            <p:txEl>
                                              <p:pRg st="5" end="5"/>
                                            </p:txEl>
                                          </p:spTgt>
                                        </p:tgtEl>
                                        <p:attrNameLst>
                                          <p:attrName>ppt_w</p:attrName>
                                        </p:attrNameLst>
                                      </p:cBhvr>
                                      <p:tavLst>
                                        <p:tav tm="0">
                                          <p:val>
                                            <p:strVal val="#ppt_w*0.05"/>
                                          </p:val>
                                        </p:tav>
                                        <p:tav tm="100000">
                                          <p:val>
                                            <p:strVal val="#ppt_w"/>
                                          </p:val>
                                        </p:tav>
                                      </p:tavLst>
                                    </p:anim>
                                    <p:anim calcmode="lin" valueType="num">
                                      <p:cBhvr>
                                        <p:cTn id="34" dur="500" fill="hold"/>
                                        <p:tgtEl>
                                          <p:spTgt spid="317443">
                                            <p:txEl>
                                              <p:pRg st="5" end="5"/>
                                            </p:txEl>
                                          </p:spTgt>
                                        </p:tgtEl>
                                        <p:attrNameLst>
                                          <p:attrName>ppt_h</p:attrName>
                                        </p:attrNameLst>
                                      </p:cBhvr>
                                      <p:tavLst>
                                        <p:tav tm="0">
                                          <p:val>
                                            <p:strVal val="#ppt_h"/>
                                          </p:val>
                                        </p:tav>
                                        <p:tav tm="100000">
                                          <p:val>
                                            <p:strVal val="#ppt_h"/>
                                          </p:val>
                                        </p:tav>
                                      </p:tavLst>
                                    </p:anim>
                                    <p:anim calcmode="lin" valueType="num">
                                      <p:cBhvr>
                                        <p:cTn id="35" dur="500" fill="hold"/>
                                        <p:tgtEl>
                                          <p:spTgt spid="317443">
                                            <p:txEl>
                                              <p:pRg st="5" end="5"/>
                                            </p:txEl>
                                          </p:spTgt>
                                        </p:tgtEl>
                                        <p:attrNameLst>
                                          <p:attrName>ppt_x</p:attrName>
                                        </p:attrNameLst>
                                      </p:cBhvr>
                                      <p:tavLst>
                                        <p:tav tm="0">
                                          <p:val>
                                            <p:strVal val="#ppt_x-.2"/>
                                          </p:val>
                                        </p:tav>
                                        <p:tav tm="100000">
                                          <p:val>
                                            <p:strVal val="#ppt_x"/>
                                          </p:val>
                                        </p:tav>
                                      </p:tavLst>
                                    </p:anim>
                                    <p:anim calcmode="lin" valueType="num">
                                      <p:cBhvr>
                                        <p:cTn id="36" dur="500" fill="hold"/>
                                        <p:tgtEl>
                                          <p:spTgt spid="317443">
                                            <p:txEl>
                                              <p:pRg st="5" end="5"/>
                                            </p:txEl>
                                          </p:spTgt>
                                        </p:tgtEl>
                                        <p:attrNameLst>
                                          <p:attrName>ppt_y</p:attrName>
                                        </p:attrNameLst>
                                      </p:cBhvr>
                                      <p:tavLst>
                                        <p:tav tm="0">
                                          <p:val>
                                            <p:strVal val="#ppt_y"/>
                                          </p:val>
                                        </p:tav>
                                        <p:tav tm="100000">
                                          <p:val>
                                            <p:strVal val="#ppt_y"/>
                                          </p:val>
                                        </p:tav>
                                      </p:tavLst>
                                    </p:anim>
                                    <p:animEffect transition="in" filter="fade">
                                      <p:cBhvr>
                                        <p:cTn id="37" dur="500"/>
                                        <p:tgtEl>
                                          <p:spTgt spid="317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s-MX" sz="3200" b="1">
                <a:solidFill>
                  <a:srgbClr val="E8FBD5"/>
                </a:solidFill>
                <a:latin typeface="Garamond" pitchFamily="18" charset="0"/>
              </a:rPr>
              <a:t>OPCIONES PARA MEJORAR LA CONDICIÓN ACTUAL</a:t>
            </a:r>
            <a:endParaRPr lang="es-EC" sz="3200" b="1">
              <a:solidFill>
                <a:srgbClr val="E8FBD5"/>
              </a:solidFill>
              <a:latin typeface="Garamond" pitchFamily="18" charset="0"/>
            </a:endParaRPr>
          </a:p>
        </p:txBody>
      </p:sp>
      <p:sp>
        <p:nvSpPr>
          <p:cNvPr id="320515" name="Rectangle 3"/>
          <p:cNvSpPr>
            <a:spLocks noGrp="1" noChangeArrowheads="1"/>
          </p:cNvSpPr>
          <p:nvPr>
            <p:ph type="body" sz="half" idx="1"/>
          </p:nvPr>
        </p:nvSpPr>
        <p:spPr>
          <a:xfrm>
            <a:off x="611188" y="2636838"/>
            <a:ext cx="8147050" cy="1828800"/>
          </a:xfrm>
        </p:spPr>
        <p:txBody>
          <a:bodyPr/>
          <a:lstStyle/>
          <a:p>
            <a:pPr marL="0" indent="0" algn="just">
              <a:buFont typeface="Wingdings" pitchFamily="2" charset="2"/>
              <a:buNone/>
            </a:pPr>
            <a:r>
              <a:rPr lang="es-MX" sz="2800"/>
              <a:t>Luego de realizar el análisis del proceso constructivo  y de los presupuestos referenciales de cada una de las opciones planteadas se establecieron los siguientes resultados:</a:t>
            </a:r>
            <a:endParaRPr lang="es-EC" sz="2800"/>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20514"/>
                                        </p:tgtEl>
                                        <p:attrNameLst>
                                          <p:attrName>style.visibility</p:attrName>
                                        </p:attrNameLst>
                                      </p:cBhvr>
                                      <p:to>
                                        <p:strVal val="visible"/>
                                      </p:to>
                                    </p:set>
                                    <p:animScale>
                                      <p:cBhvr>
                                        <p:cTn id="7" dur="1000" decel="50000" fill="hold">
                                          <p:stCondLst>
                                            <p:cond delay="0"/>
                                          </p:stCondLst>
                                        </p:cTn>
                                        <p:tgtEl>
                                          <p:spTgt spid="3205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0514"/>
                                        </p:tgtEl>
                                        <p:attrNameLst>
                                          <p:attrName>ppt_x</p:attrName>
                                          <p:attrName>ppt_y</p:attrName>
                                        </p:attrNameLst>
                                      </p:cBhvr>
                                    </p:animMotion>
                                    <p:animEffect transition="in" filter="fade">
                                      <p:cBhvr>
                                        <p:cTn id="9" dur="1000"/>
                                        <p:tgtEl>
                                          <p:spTgt spid="32051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20515">
                                            <p:txEl>
                                              <p:pRg st="0" end="0"/>
                                            </p:txEl>
                                          </p:spTgt>
                                        </p:tgtEl>
                                        <p:attrNameLst>
                                          <p:attrName>style.visibility</p:attrName>
                                        </p:attrNameLst>
                                      </p:cBhvr>
                                      <p:to>
                                        <p:strVal val="visible"/>
                                      </p:to>
                                    </p:set>
                                    <p:anim calcmode="lin" valueType="num">
                                      <p:cBhvr>
                                        <p:cTn id="14" dur="500" fill="hold"/>
                                        <p:tgtEl>
                                          <p:spTgt spid="32051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2051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p:bldP spid="3205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4404" name="Group 52"/>
          <p:cNvGraphicFramePr>
            <a:graphicFrameLocks noGrp="1"/>
          </p:cNvGraphicFramePr>
          <p:nvPr>
            <p:ph idx="1"/>
          </p:nvPr>
        </p:nvGraphicFramePr>
        <p:xfrm>
          <a:off x="539750" y="1700213"/>
          <a:ext cx="8229600" cy="3749675"/>
        </p:xfrm>
        <a:graphic>
          <a:graphicData uri="http://schemas.openxmlformats.org/drawingml/2006/table">
            <a:tbl>
              <a:tblPr/>
              <a:tblGrid>
                <a:gridCol w="4824413"/>
                <a:gridCol w="3405187"/>
              </a:tblGrid>
              <a:tr h="7921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400" b="1" i="0" u="none" strike="noStrike" cap="none" normalizeH="0" baseline="0" smtClean="0">
                          <a:ln>
                            <a:noFill/>
                          </a:ln>
                          <a:solidFill>
                            <a:schemeClr val="bg2"/>
                          </a:solidFill>
                          <a:effectLst/>
                          <a:latin typeface="Arial" charset="0"/>
                        </a:rPr>
                        <a:t>OPCIÓN</a:t>
                      </a:r>
                      <a:endParaRPr kumimoji="0" lang="es-EC" sz="2400" b="1" i="0" u="none" strike="noStrike" cap="none" normalizeH="0" baseline="0" smtClean="0">
                        <a:ln>
                          <a:noFill/>
                        </a:ln>
                        <a:solidFill>
                          <a:schemeClr val="bg2"/>
                        </a:solidFill>
                        <a:effectLst/>
                        <a:latin typeface="Arial" charset="0"/>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rgbClr val="E5E5FF"/>
                        </a:gs>
                        <a:gs pos="100000">
                          <a:srgbClr val="BBBB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400" b="1" i="0" u="none" strike="noStrike" cap="none" normalizeH="0" baseline="0" smtClean="0">
                          <a:ln>
                            <a:noFill/>
                          </a:ln>
                          <a:solidFill>
                            <a:schemeClr val="bg2"/>
                          </a:solidFill>
                          <a:effectLst/>
                          <a:latin typeface="Arial" charset="0"/>
                        </a:rPr>
                        <a:t>PRESUPUESTO REFERENCIAL (US$)</a:t>
                      </a:r>
                      <a:endParaRPr kumimoji="0" lang="es-EC" sz="2400" b="1" i="0" u="none" strike="noStrike" cap="none" normalizeH="0" baseline="0" smtClean="0">
                        <a:ln>
                          <a:noFill/>
                        </a:ln>
                        <a:solidFill>
                          <a:schemeClr val="bg2"/>
                        </a:solidFill>
                        <a:effectLst/>
                        <a:latin typeface="Arial" charset="0"/>
                      </a:endParaRPr>
                    </a:p>
                  </a:txBody>
                  <a:tcPr marL="90000" marR="90000"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rgbClr val="E5E5FF"/>
                        </a:gs>
                        <a:gs pos="100000">
                          <a:srgbClr val="BBBBFF"/>
                        </a:gs>
                      </a:gsLst>
                      <a:path path="shape">
                        <a:fillToRect l="50000" t="50000" r="50000" b="50000"/>
                      </a:path>
                    </a:gradFill>
                  </a:tcPr>
                </a:tc>
              </a:tr>
              <a:tr h="912813">
                <a:tc>
                  <a:txBody>
                    <a:bodyPr/>
                    <a:lstStyle/>
                    <a:p>
                      <a:pPr marL="457200" marR="0" lvl="1"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s-MX" sz="2000" b="1" i="0" u="none" strike="noStrike" cap="none" normalizeH="0" baseline="0" smtClean="0">
                          <a:ln>
                            <a:noFill/>
                          </a:ln>
                          <a:solidFill>
                            <a:schemeClr val="bg2"/>
                          </a:solidFill>
                          <a:effectLst/>
                          <a:latin typeface="Arial" charset="0"/>
                        </a:rPr>
                        <a:t>Ampliación, Reparación y Refuerzo de la Estructura Existente.</a:t>
                      </a:r>
                      <a:endParaRPr kumimoji="0" lang="es-EC" sz="2000" b="1" i="0" u="none" strike="noStrike" cap="none" normalizeH="0" baseline="0" smtClean="0">
                        <a:ln>
                          <a:noFill/>
                        </a:ln>
                        <a:solidFill>
                          <a:schemeClr val="bg2"/>
                        </a:solidFill>
                        <a:effectLst/>
                        <a:latin typeface="Arial"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rgbClr val="E5E5FF"/>
                        </a:gs>
                        <a:gs pos="100000">
                          <a:srgbClr val="BBBB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bg2"/>
                          </a:solidFill>
                          <a:effectLst/>
                          <a:latin typeface="Arial" charset="0"/>
                        </a:rPr>
                        <a:t>650,156</a:t>
                      </a:r>
                      <a:endParaRPr kumimoji="0" lang="es-EC" sz="2000" b="1" i="0" u="none" strike="noStrike" cap="none" normalizeH="0" baseline="0" smtClean="0">
                        <a:ln>
                          <a:noFill/>
                        </a:ln>
                        <a:solidFill>
                          <a:schemeClr val="bg2"/>
                        </a:solidFill>
                        <a:effectLst/>
                        <a:latin typeface="Arial" charset="0"/>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rgbClr val="E5E5FF"/>
                        </a:gs>
                        <a:gs pos="100000">
                          <a:srgbClr val="BBBBFF"/>
                        </a:gs>
                      </a:gsLst>
                      <a:path path="shape">
                        <a:fillToRect l="50000" t="50000" r="50000" b="50000"/>
                      </a:path>
                    </a:gradFill>
                  </a:tcPr>
                </a:tc>
              </a:tr>
              <a:tr h="917575">
                <a:tc>
                  <a:txBody>
                    <a:bodyPr/>
                    <a:lstStyle/>
                    <a:p>
                      <a:pPr marL="457200" marR="0" lvl="1"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s-MX" sz="2000" b="1" i="0" u="none" strike="noStrike" cap="none" normalizeH="0" baseline="0" smtClean="0">
                          <a:ln>
                            <a:noFill/>
                          </a:ln>
                          <a:solidFill>
                            <a:schemeClr val="bg2"/>
                          </a:solidFill>
                          <a:effectLst/>
                          <a:latin typeface="Arial" charset="0"/>
                        </a:rPr>
                        <a:t>Ampliación, Reconstrucción Parcial y Refuerzo de la Estructura Existente.</a:t>
                      </a:r>
                      <a:endParaRPr kumimoji="0" lang="es-EC" sz="2000" b="1" i="0" u="none" strike="noStrike" cap="none" normalizeH="0" baseline="0" smtClean="0">
                        <a:ln>
                          <a:noFill/>
                        </a:ln>
                        <a:solidFill>
                          <a:schemeClr val="bg2"/>
                        </a:solidFill>
                        <a:effectLst/>
                        <a:latin typeface="Arial"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rgbClr val="E5E5FF"/>
                        </a:gs>
                        <a:gs pos="100000">
                          <a:srgbClr val="BBBB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bg2"/>
                          </a:solidFill>
                          <a:effectLst/>
                          <a:latin typeface="Arial" charset="0"/>
                        </a:rPr>
                        <a:t>674,756</a:t>
                      </a:r>
                      <a:endParaRPr kumimoji="0" lang="es-EC" sz="2000" b="1" i="0" u="none" strike="noStrike" cap="none" normalizeH="0" baseline="0" smtClean="0">
                        <a:ln>
                          <a:noFill/>
                        </a:ln>
                        <a:solidFill>
                          <a:schemeClr val="bg2"/>
                        </a:solidFill>
                        <a:effectLst/>
                        <a:latin typeface="Arial" charset="0"/>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0">
                      <a:gsLst>
                        <a:gs pos="0">
                          <a:srgbClr val="E5E5FF"/>
                        </a:gs>
                        <a:gs pos="100000">
                          <a:srgbClr val="BBBBFF"/>
                        </a:gs>
                      </a:gsLst>
                      <a:path path="shape">
                        <a:fillToRect l="50000" t="50000" r="50000" b="50000"/>
                      </a:path>
                    </a:gradFill>
                  </a:tcPr>
                </a:tc>
              </a:tr>
              <a:tr h="914400">
                <a:tc>
                  <a:txBody>
                    <a:bodyPr/>
                    <a:lstStyle/>
                    <a:p>
                      <a:pPr marL="457200" marR="0" lvl="1"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s-MX" sz="2000" b="1" i="0" u="none" strike="noStrike" cap="none" normalizeH="0" baseline="0" smtClean="0">
                          <a:ln>
                            <a:noFill/>
                          </a:ln>
                          <a:solidFill>
                            <a:schemeClr val="bg2"/>
                          </a:solidFill>
                          <a:effectLst/>
                          <a:latin typeface="Arial" charset="0"/>
                        </a:rPr>
                        <a:t>Reconstrucción Total y Ampliación del Puente.</a:t>
                      </a:r>
                      <a:endParaRPr kumimoji="0" lang="es-EC" sz="2000" b="1" i="0" u="none" strike="noStrike" cap="none" normalizeH="0" baseline="0" smtClean="0">
                        <a:ln>
                          <a:noFill/>
                        </a:ln>
                        <a:solidFill>
                          <a:schemeClr val="bg2"/>
                        </a:solidFill>
                        <a:effectLst/>
                        <a:latin typeface="Arial"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rgbClr val="E5E5FF"/>
                        </a:gs>
                        <a:gs pos="100000">
                          <a:srgbClr val="BBBB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bg2"/>
                          </a:solidFill>
                          <a:effectLst/>
                          <a:latin typeface="Arial" charset="0"/>
                        </a:rPr>
                        <a:t>737,286</a:t>
                      </a:r>
                      <a:endParaRPr kumimoji="0" lang="es-EC" sz="2000" b="1" i="0" u="none" strike="noStrike" cap="none" normalizeH="0" baseline="0" smtClean="0">
                        <a:ln>
                          <a:noFill/>
                        </a:ln>
                        <a:solidFill>
                          <a:schemeClr val="bg2"/>
                        </a:solidFill>
                        <a:effectLst/>
                        <a:latin typeface="Arial" charset="0"/>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rotWithShape="0">
                      <a:gsLst>
                        <a:gs pos="0">
                          <a:srgbClr val="E5E5FF"/>
                        </a:gs>
                        <a:gs pos="100000">
                          <a:srgbClr val="BBBBFF"/>
                        </a:gs>
                      </a:gsLst>
                      <a:path path="shape">
                        <a:fillToRect l="50000" t="50000" r="50000" b="50000"/>
                      </a:path>
                    </a:gradFill>
                  </a:tcPr>
                </a:tc>
              </a:tr>
            </a:tbl>
          </a:graphicData>
        </a:graphic>
      </p:graphicFrame>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50" name="Rectangle 2"/>
          <p:cNvSpPr>
            <a:spLocks noChangeArrowheads="1"/>
          </p:cNvSpPr>
          <p:nvPr>
            <p:ph type="title"/>
          </p:nvPr>
        </p:nvSpPr>
        <p:spPr>
          <a:xfrm>
            <a:off x="468313" y="2133600"/>
            <a:ext cx="8229600" cy="2287588"/>
          </a:xfrm>
          <a:noFill/>
          <a:ln/>
        </p:spPr>
        <p:txBody>
          <a:bodyPr anchorCtr="0"/>
          <a:lstStyle/>
          <a:p>
            <a:pPr eaLnBrk="0" hangingPunct="0"/>
            <a:r>
              <a:rPr lang="es-ES" sz="4600" b="1">
                <a:solidFill>
                  <a:srgbClr val="FFFF00"/>
                </a:solidFill>
                <a:latin typeface="Garamond" pitchFamily="18" charset="0"/>
              </a:rPr>
              <a:t>CONCLUSIONES </a:t>
            </a:r>
            <a:br>
              <a:rPr lang="es-ES" sz="4600" b="1">
                <a:solidFill>
                  <a:srgbClr val="FFFF00"/>
                </a:solidFill>
                <a:latin typeface="Garamond" pitchFamily="18" charset="0"/>
              </a:rPr>
            </a:br>
            <a:r>
              <a:rPr lang="es-ES" sz="4600" b="1">
                <a:solidFill>
                  <a:srgbClr val="FFFF00"/>
                </a:solidFill>
                <a:latin typeface="Garamond" pitchFamily="18" charset="0"/>
              </a:rPr>
              <a:t>Y</a:t>
            </a:r>
            <a:br>
              <a:rPr lang="es-ES" sz="4600" b="1">
                <a:solidFill>
                  <a:srgbClr val="FFFF00"/>
                </a:solidFill>
                <a:latin typeface="Garamond" pitchFamily="18" charset="0"/>
              </a:rPr>
            </a:br>
            <a:r>
              <a:rPr lang="es-ES" sz="4600" b="1">
                <a:solidFill>
                  <a:srgbClr val="FFFF00"/>
                </a:solidFill>
                <a:latin typeface="Garamond" pitchFamily="18" charset="0"/>
              </a:rPr>
              <a:t> RECOMENDACIONES</a:t>
            </a:r>
            <a:endParaRPr lang="es-EC" sz="4600" b="1">
              <a:solidFill>
                <a:srgbClr val="FFFF00"/>
              </a:solidFill>
              <a:latin typeface="Garamond" pitchFamily="18" charset="0"/>
            </a:endParaRPr>
          </a:p>
        </p:txBody>
      </p:sp>
    </p:spTree>
  </p:cSld>
  <p:clrMapOvr>
    <a:masterClrMapping/>
  </p:clrMapOvr>
  <p:transition>
    <p:cover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539750" y="836613"/>
            <a:ext cx="8229600" cy="5111750"/>
          </a:xfrm>
        </p:spPr>
        <p:txBody>
          <a:bodyPr/>
          <a:lstStyle/>
          <a:p>
            <a:pPr algn="just">
              <a:buClr>
                <a:srgbClr val="FFFF00"/>
              </a:buClr>
              <a:buSzPct val="70000"/>
              <a:buFont typeface="Wingdings" pitchFamily="2" charset="2"/>
              <a:buChar char="u"/>
            </a:pPr>
            <a:r>
              <a:rPr lang="es-ES" sz="2800">
                <a:solidFill>
                  <a:srgbClr val="FFFF00"/>
                </a:solidFill>
              </a:rPr>
              <a:t>El puente 17 de Septiembre presenta condiciones deficientes en toda su estructura, además las condiciones de diseño y control de calidad de los materiales vigentes durante la construcción del puente difieren mucho de las actuales. </a:t>
            </a:r>
          </a:p>
          <a:p>
            <a:pPr algn="just">
              <a:buClr>
                <a:srgbClr val="FFFF00"/>
              </a:buClr>
              <a:buSzPct val="70000"/>
              <a:buFont typeface="Wingdings" pitchFamily="2" charset="2"/>
              <a:buChar char="u"/>
            </a:pPr>
            <a:endParaRPr lang="es-ES" sz="2800">
              <a:solidFill>
                <a:srgbClr val="FFFF00"/>
              </a:solidFill>
            </a:endParaRPr>
          </a:p>
          <a:p>
            <a:pPr algn="just">
              <a:buClr>
                <a:srgbClr val="FFFF00"/>
              </a:buClr>
              <a:buSzPct val="70000"/>
              <a:buFont typeface="Wingdings" pitchFamily="2" charset="2"/>
              <a:buChar char="u"/>
            </a:pPr>
            <a:r>
              <a:rPr lang="es-ES" sz="2800">
                <a:solidFill>
                  <a:srgbClr val="FFFF00"/>
                </a:solidFill>
              </a:rPr>
              <a:t>De acuerdo con el análisis de los resultados obtenidos del estudio geotécnico, la cimentación de las ampliaciones será en forma de pilotes en ambos márgenes.</a:t>
            </a:r>
            <a:endParaRPr lang="es-EC" sz="2800">
              <a:solidFill>
                <a:srgbClr val="FFFF00"/>
              </a:solidFill>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fade">
                                      <p:cBhvr>
                                        <p:cTn id="7" dur="800" decel="100000"/>
                                        <p:tgtEl>
                                          <p:spTgt spid="324611">
                                            <p:txEl>
                                              <p:pRg st="0" end="0"/>
                                            </p:txEl>
                                          </p:spTgt>
                                        </p:tgtEl>
                                      </p:cBhvr>
                                    </p:animEffect>
                                    <p:anim calcmode="lin" valueType="num">
                                      <p:cBhvr>
                                        <p:cTn id="8" dur="800" decel="100000" fill="hold"/>
                                        <p:tgtEl>
                                          <p:spTgt spid="3246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246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246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46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46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24611">
                                            <p:txEl>
                                              <p:pRg st="2" end="2"/>
                                            </p:txEl>
                                          </p:spTgt>
                                        </p:tgtEl>
                                        <p:attrNameLst>
                                          <p:attrName>style.visibility</p:attrName>
                                        </p:attrNameLst>
                                      </p:cBhvr>
                                      <p:to>
                                        <p:strVal val="visible"/>
                                      </p:to>
                                    </p:set>
                                    <p:animScale>
                                      <p:cBhvr>
                                        <p:cTn id="17" dur="1000" decel="50000" fill="hold">
                                          <p:stCondLst>
                                            <p:cond delay="0"/>
                                          </p:stCondLst>
                                        </p:cTn>
                                        <p:tgtEl>
                                          <p:spTgt spid="3246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4611">
                                            <p:txEl>
                                              <p:pRg st="2" end="2"/>
                                            </p:txEl>
                                          </p:spTgt>
                                        </p:tgtEl>
                                        <p:attrNameLst>
                                          <p:attrName>ppt_x</p:attrName>
                                          <p:attrName>ppt_y</p:attrName>
                                        </p:attrNameLst>
                                      </p:cBhvr>
                                    </p:animMotion>
                                    <p:animEffect transition="in" filter="fade">
                                      <p:cBhvr>
                                        <p:cTn id="19" dur="1000"/>
                                        <p:tgtEl>
                                          <p:spTgt spid="324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7" name="Rectangle 3"/>
          <p:cNvSpPr>
            <a:spLocks noGrp="1" noChangeArrowheads="1"/>
          </p:cNvSpPr>
          <p:nvPr>
            <p:ph type="body" idx="1"/>
          </p:nvPr>
        </p:nvSpPr>
        <p:spPr>
          <a:xfrm>
            <a:off x="457200" y="1052513"/>
            <a:ext cx="8229600" cy="5472112"/>
          </a:xfrm>
        </p:spPr>
        <p:txBody>
          <a:bodyPr/>
          <a:lstStyle/>
          <a:p>
            <a:pPr algn="just">
              <a:lnSpc>
                <a:spcPct val="80000"/>
              </a:lnSpc>
              <a:buClr>
                <a:srgbClr val="FFFF00"/>
              </a:buClr>
              <a:buSzPct val="70000"/>
              <a:buFont typeface="Wingdings" pitchFamily="2" charset="2"/>
              <a:buChar char="u"/>
            </a:pPr>
            <a:r>
              <a:rPr lang="es-ES" sz="2800">
                <a:solidFill>
                  <a:srgbClr val="FFFF00"/>
                </a:solidFill>
              </a:rPr>
              <a:t>Existe una diferencia marginal de costos entre la opción (3) de reconstrucción total y ampliación con respecto a las opciones  de Ampliación, reparación y refuerzo de la estructura existente(1) y de Ampliación, reconstrucción parcial, reparación y refuerzo de la estructura existente(2), por lo que esta consultoría recomienda la opción número 3.</a:t>
            </a:r>
            <a:endParaRPr lang="es-EC" sz="2800">
              <a:solidFill>
                <a:srgbClr val="FFFF00"/>
              </a:solidFill>
            </a:endParaRPr>
          </a:p>
          <a:p>
            <a:pPr algn="just">
              <a:lnSpc>
                <a:spcPct val="80000"/>
              </a:lnSpc>
              <a:buClr>
                <a:srgbClr val="FFFF00"/>
              </a:buClr>
              <a:buSzPct val="70000"/>
              <a:buFont typeface="Wingdings" pitchFamily="2" charset="2"/>
              <a:buChar char="u"/>
            </a:pPr>
            <a:endParaRPr lang="es-ES" sz="2800">
              <a:solidFill>
                <a:srgbClr val="FFFF00"/>
              </a:solidFill>
            </a:endParaRPr>
          </a:p>
          <a:p>
            <a:pPr algn="just">
              <a:lnSpc>
                <a:spcPct val="80000"/>
              </a:lnSpc>
              <a:buClr>
                <a:srgbClr val="FFFF00"/>
              </a:buClr>
              <a:buSzPct val="70000"/>
              <a:buFont typeface="Wingdings" pitchFamily="2" charset="2"/>
              <a:buChar char="u"/>
            </a:pPr>
            <a:r>
              <a:rPr lang="es-ES" sz="2800">
                <a:solidFill>
                  <a:srgbClr val="FFFF00"/>
                </a:solidFill>
              </a:rPr>
              <a:t>La opción de reconstrucción total y ampliación del puente 17 de Septiembre permite resolver todos los problemas de tipo arquitectónico, paisajístico, socio-económico y funcional que se generan actualmente en el puente.</a:t>
            </a:r>
          </a:p>
          <a:p>
            <a:pPr algn="just">
              <a:lnSpc>
                <a:spcPct val="80000"/>
              </a:lnSpc>
              <a:buFont typeface="Wingdings" pitchFamily="2" charset="2"/>
              <a:buNone/>
            </a:pPr>
            <a:endParaRPr lang="es-ES" sz="280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Scale>
                                      <p:cBhvr>
                                        <p:cTn id="7" dur="1000" decel="50000" fill="hold">
                                          <p:stCondLst>
                                            <p:cond delay="0"/>
                                          </p:stCondLst>
                                        </p:cTn>
                                        <p:tgtEl>
                                          <p:spTgt spid="3389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8947">
                                            <p:txEl>
                                              <p:pRg st="0" end="0"/>
                                            </p:txEl>
                                          </p:spTgt>
                                        </p:tgtEl>
                                        <p:attrNameLst>
                                          <p:attrName>ppt_x</p:attrName>
                                          <p:attrName>ppt_y</p:attrName>
                                        </p:attrNameLst>
                                      </p:cBhvr>
                                    </p:animMotion>
                                    <p:animEffect transition="in" filter="fade">
                                      <p:cBhvr>
                                        <p:cTn id="9" dur="1000"/>
                                        <p:tgtEl>
                                          <p:spTgt spid="3389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38947">
                                            <p:txEl>
                                              <p:pRg st="2" end="2"/>
                                            </p:txEl>
                                          </p:spTgt>
                                        </p:tgtEl>
                                        <p:attrNameLst>
                                          <p:attrName>style.visibility</p:attrName>
                                        </p:attrNameLst>
                                      </p:cBhvr>
                                      <p:to>
                                        <p:strVal val="visible"/>
                                      </p:to>
                                    </p:set>
                                    <p:animScale>
                                      <p:cBhvr>
                                        <p:cTn id="14" dur="1000" decel="50000" fill="hold">
                                          <p:stCondLst>
                                            <p:cond delay="0"/>
                                          </p:stCondLst>
                                        </p:cTn>
                                        <p:tgtEl>
                                          <p:spTgt spid="33894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38947">
                                            <p:txEl>
                                              <p:pRg st="2" end="2"/>
                                            </p:txEl>
                                          </p:spTgt>
                                        </p:tgtEl>
                                        <p:attrNameLst>
                                          <p:attrName>ppt_x</p:attrName>
                                          <p:attrName>ppt_y</p:attrName>
                                        </p:attrNameLst>
                                      </p:cBhvr>
                                    </p:animMotion>
                                    <p:animEffect transition="in" filter="fade">
                                      <p:cBhvr>
                                        <p:cTn id="16" dur="1000"/>
                                        <p:tgtEl>
                                          <p:spTgt spid="338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5" name="Rectangle 5"/>
          <p:cNvSpPr>
            <a:spLocks noGrp="1" noChangeArrowheads="1"/>
          </p:cNvSpPr>
          <p:nvPr>
            <p:ph type="ctrTitle"/>
          </p:nvPr>
        </p:nvSpPr>
        <p:spPr>
          <a:xfrm>
            <a:off x="323850" y="2781300"/>
            <a:ext cx="8569325" cy="1308100"/>
          </a:xfrm>
        </p:spPr>
        <p:txBody>
          <a:bodyPr/>
          <a:lstStyle/>
          <a:p>
            <a:r>
              <a:rPr lang="es-MX" sz="5600">
                <a:solidFill>
                  <a:srgbClr val="B05800"/>
                </a:solidFill>
                <a:effectLst>
                  <a:outerShdw blurRad="38100" dist="38100" dir="2700000" algn="tl">
                    <a:srgbClr val="000000"/>
                  </a:outerShdw>
                </a:effectLst>
              </a:rPr>
              <a:t>DISEÑOS DEFINITIVOS</a:t>
            </a:r>
            <a:endParaRPr lang="es-EC" sz="5600">
              <a:solidFill>
                <a:srgbClr val="B05800"/>
              </a:solidFill>
              <a:effectLst>
                <a:outerShdw blurRad="38100" dist="38100" dir="2700000" algn="tl">
                  <a:srgbClr val="000000"/>
                </a:outerShdw>
              </a:effectLst>
            </a:endParaRPr>
          </a:p>
        </p:txBody>
      </p:sp>
    </p:spTree>
  </p:cSld>
  <p:clrMapOvr>
    <a:overrideClrMapping bg1="lt1" tx1="dk1" bg2="lt2" tx2="dk2" accent1="accent1" accent2="accent2" accent3="accent3" accent4="accent4" accent5="accent5" accent6="accent6" hlink="hlink" folHlink="folHlink"/>
  </p:clrMapOvr>
  <p:transition spd="med">
    <p:push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rrowheads="1"/>
          </p:cNvSpPr>
          <p:nvPr>
            <p:ph type="title"/>
          </p:nvPr>
        </p:nvSpPr>
        <p:spPr>
          <a:xfrm>
            <a:off x="457200" y="274638"/>
            <a:ext cx="8229600" cy="922337"/>
          </a:xfrm>
        </p:spPr>
        <p:txBody>
          <a:bodyPr/>
          <a:lstStyle/>
          <a:p>
            <a:r>
              <a:rPr lang="es-ES">
                <a:solidFill>
                  <a:srgbClr val="B05800"/>
                </a:solidFill>
                <a:effectLst>
                  <a:outerShdw blurRad="38100" dist="38100" dir="2700000" algn="tl">
                    <a:srgbClr val="000000"/>
                  </a:outerShdw>
                </a:effectLst>
              </a:rPr>
              <a:t>OBJETIVOS</a:t>
            </a:r>
            <a:endParaRPr lang="es-EC">
              <a:solidFill>
                <a:srgbClr val="B05800"/>
              </a:solidFill>
              <a:effectLst>
                <a:outerShdw blurRad="38100" dist="38100" dir="2700000" algn="tl">
                  <a:srgbClr val="000000"/>
                </a:outerShdw>
              </a:effectLst>
            </a:endParaRPr>
          </a:p>
        </p:txBody>
      </p:sp>
      <p:sp>
        <p:nvSpPr>
          <p:cNvPr id="345091" name="Rectangle 3"/>
          <p:cNvSpPr>
            <a:spLocks noGrp="1" noChangeArrowheads="1"/>
          </p:cNvSpPr>
          <p:nvPr>
            <p:ph type="body" idx="1"/>
          </p:nvPr>
        </p:nvSpPr>
        <p:spPr>
          <a:xfrm>
            <a:off x="457200" y="1484313"/>
            <a:ext cx="8229600" cy="4641850"/>
          </a:xfrm>
        </p:spPr>
        <p:txBody>
          <a:bodyPr/>
          <a:lstStyle/>
          <a:p>
            <a:pPr algn="just">
              <a:buSzTx/>
              <a:buFont typeface="Wingdings" pitchFamily="2" charset="2"/>
              <a:buBlip>
                <a:blip r:embed="rId4"/>
              </a:buBlip>
            </a:pPr>
            <a:r>
              <a:rPr lang="es-ES" sz="2800">
                <a:effectLst/>
              </a:rPr>
              <a:t>Modelar la estructura, o sea idealizar la estructura real por medio de un modelo teórico factible de ser analizado con los procesos de cálculo disponibles.</a:t>
            </a:r>
          </a:p>
          <a:p>
            <a:pPr algn="just">
              <a:buSzTx/>
              <a:buFont typeface="Wingdings" pitchFamily="2" charset="2"/>
              <a:buNone/>
            </a:pPr>
            <a:endParaRPr lang="es-ES" sz="2800">
              <a:effectLst/>
            </a:endParaRPr>
          </a:p>
          <a:p>
            <a:pPr algn="just">
              <a:buSzTx/>
              <a:buFont typeface="Symbol" pitchFamily="18" charset="2"/>
              <a:buBlip>
                <a:blip r:embed="rId4"/>
              </a:buBlip>
            </a:pPr>
            <a:r>
              <a:rPr lang="es-ES" sz="2800">
                <a:effectLst/>
              </a:rPr>
              <a:t>Determinar las acciones de diseño.</a:t>
            </a:r>
          </a:p>
          <a:p>
            <a:pPr algn="just">
              <a:buSzTx/>
              <a:buFont typeface="Symbol" pitchFamily="18" charset="2"/>
              <a:buNone/>
            </a:pPr>
            <a:endParaRPr lang="es-ES" sz="2800">
              <a:effectLst/>
            </a:endParaRPr>
          </a:p>
          <a:p>
            <a:pPr algn="just">
              <a:buSzTx/>
              <a:buFont typeface="Symbol" pitchFamily="18" charset="2"/>
              <a:buBlip>
                <a:blip r:embed="rId4"/>
              </a:buBlip>
            </a:pPr>
            <a:r>
              <a:rPr lang="es-ES" sz="2800">
                <a:effectLst/>
              </a:rPr>
              <a:t>Diseñar una estructura capaz de resistir las fuerzas a las que va a estar sometido, sin colapso o mal comportamiento.</a:t>
            </a:r>
            <a:endParaRPr lang="es-EC">
              <a:effectLst/>
            </a:endParaRPr>
          </a:p>
        </p:txBody>
      </p:sp>
    </p:spTree>
  </p:cSld>
  <p:clrMapOvr>
    <a:overrideClrMapping bg1="lt1" tx1="dk1" bg2="lt2" tx2="dk2" accent1="accent1" accent2="accent2" accent3="accent3" accent4="accent4" accent5="accent5" accent6="accent6" hlink="hlink" folHlink="folHlink"/>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090"/>
                                        </p:tgtEl>
                                        <p:attrNameLst>
                                          <p:attrName>style.visibility</p:attrName>
                                        </p:attrNameLst>
                                      </p:cBhvr>
                                      <p:to>
                                        <p:strVal val="visible"/>
                                      </p:to>
                                    </p:set>
                                    <p:animEffect transition="in" filter="fade">
                                      <p:cBhvr>
                                        <p:cTn id="7" dur="500"/>
                                        <p:tgtEl>
                                          <p:spTgt spid="345090"/>
                                        </p:tgtEl>
                                      </p:cBhvr>
                                    </p:animEffect>
                                    <p:anim calcmode="lin" valueType="num">
                                      <p:cBhvr>
                                        <p:cTn id="8" dur="500" fill="hold"/>
                                        <p:tgtEl>
                                          <p:spTgt spid="345090"/>
                                        </p:tgtEl>
                                        <p:attrNameLst>
                                          <p:attrName>ppt_x</p:attrName>
                                        </p:attrNameLst>
                                      </p:cBhvr>
                                      <p:tavLst>
                                        <p:tav tm="0">
                                          <p:val>
                                            <p:strVal val="#ppt_x"/>
                                          </p:val>
                                        </p:tav>
                                        <p:tav tm="100000">
                                          <p:val>
                                            <p:strVal val="#ppt_x"/>
                                          </p:val>
                                        </p:tav>
                                      </p:tavLst>
                                    </p:anim>
                                    <p:anim calcmode="lin" valueType="num">
                                      <p:cBhvr>
                                        <p:cTn id="9" dur="500" fill="hold"/>
                                        <p:tgtEl>
                                          <p:spTgt spid="3450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45091">
                                            <p:txEl>
                                              <p:pRg st="0" end="0"/>
                                            </p:txEl>
                                          </p:spTgt>
                                        </p:tgtEl>
                                        <p:attrNameLst>
                                          <p:attrName>style.visibility</p:attrName>
                                        </p:attrNameLst>
                                      </p:cBhvr>
                                      <p:to>
                                        <p:strVal val="visible"/>
                                      </p:to>
                                    </p:set>
                                    <p:animScale>
                                      <p:cBhvr>
                                        <p:cTn id="14" dur="1000" decel="50000" fill="hold">
                                          <p:stCondLst>
                                            <p:cond delay="0"/>
                                          </p:stCondLst>
                                        </p:cTn>
                                        <p:tgtEl>
                                          <p:spTgt spid="34509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45091">
                                            <p:txEl>
                                              <p:pRg st="0" end="0"/>
                                            </p:txEl>
                                          </p:spTgt>
                                        </p:tgtEl>
                                        <p:attrNameLst>
                                          <p:attrName>ppt_x</p:attrName>
                                          <p:attrName>ppt_y</p:attrName>
                                        </p:attrNameLst>
                                      </p:cBhvr>
                                    </p:animMotion>
                                    <p:animEffect transition="in" filter="fade">
                                      <p:cBhvr>
                                        <p:cTn id="16" dur="1000"/>
                                        <p:tgtEl>
                                          <p:spTgt spid="3450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45091">
                                            <p:txEl>
                                              <p:pRg st="2" end="2"/>
                                            </p:txEl>
                                          </p:spTgt>
                                        </p:tgtEl>
                                        <p:attrNameLst>
                                          <p:attrName>style.visibility</p:attrName>
                                        </p:attrNameLst>
                                      </p:cBhvr>
                                      <p:to>
                                        <p:strVal val="visible"/>
                                      </p:to>
                                    </p:set>
                                    <p:animScale>
                                      <p:cBhvr>
                                        <p:cTn id="21" dur="1000" decel="50000" fill="hold">
                                          <p:stCondLst>
                                            <p:cond delay="0"/>
                                          </p:stCondLst>
                                        </p:cTn>
                                        <p:tgtEl>
                                          <p:spTgt spid="34509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45091">
                                            <p:txEl>
                                              <p:pRg st="2" end="2"/>
                                            </p:txEl>
                                          </p:spTgt>
                                        </p:tgtEl>
                                        <p:attrNameLst>
                                          <p:attrName>ppt_x</p:attrName>
                                          <p:attrName>ppt_y</p:attrName>
                                        </p:attrNameLst>
                                      </p:cBhvr>
                                    </p:animMotion>
                                    <p:animEffect transition="in" filter="fade">
                                      <p:cBhvr>
                                        <p:cTn id="23" dur="1000"/>
                                        <p:tgtEl>
                                          <p:spTgt spid="3450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45091">
                                            <p:txEl>
                                              <p:pRg st="4" end="4"/>
                                            </p:txEl>
                                          </p:spTgt>
                                        </p:tgtEl>
                                        <p:attrNameLst>
                                          <p:attrName>style.visibility</p:attrName>
                                        </p:attrNameLst>
                                      </p:cBhvr>
                                      <p:to>
                                        <p:strVal val="visible"/>
                                      </p:to>
                                    </p:set>
                                    <p:animScale>
                                      <p:cBhvr>
                                        <p:cTn id="28" dur="1000" decel="50000" fill="hold">
                                          <p:stCondLst>
                                            <p:cond delay="0"/>
                                          </p:stCondLst>
                                        </p:cTn>
                                        <p:tgtEl>
                                          <p:spTgt spid="34509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45091">
                                            <p:txEl>
                                              <p:pRg st="4" end="4"/>
                                            </p:txEl>
                                          </p:spTgt>
                                        </p:tgtEl>
                                        <p:attrNameLst>
                                          <p:attrName>ppt_x</p:attrName>
                                          <p:attrName>ppt_y</p:attrName>
                                        </p:attrNameLst>
                                      </p:cBhvr>
                                    </p:animMotion>
                                    <p:animEffect transition="in" filter="fade">
                                      <p:cBhvr>
                                        <p:cTn id="30" dur="1000"/>
                                        <p:tgtEl>
                                          <p:spTgt spid="345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p:bldP spid="34509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rrowheads="1"/>
          </p:cNvSpPr>
          <p:nvPr>
            <p:ph type="title"/>
          </p:nvPr>
        </p:nvSpPr>
        <p:spPr/>
        <p:txBody>
          <a:bodyPr/>
          <a:lstStyle/>
          <a:p>
            <a:r>
              <a:rPr lang="es-ES">
                <a:solidFill>
                  <a:srgbClr val="B05800"/>
                </a:solidFill>
                <a:effectLst>
                  <a:outerShdw blurRad="38100" dist="38100" dir="2700000" algn="tl">
                    <a:srgbClr val="000000"/>
                  </a:outerShdw>
                </a:effectLst>
              </a:rPr>
              <a:t>OBJETIVOS</a:t>
            </a:r>
            <a:endParaRPr lang="es-EC">
              <a:solidFill>
                <a:srgbClr val="B05800"/>
              </a:solidFill>
              <a:effectLst>
                <a:outerShdw blurRad="38100" dist="38100" dir="2700000" algn="tl">
                  <a:srgbClr val="000000"/>
                </a:outerShdw>
              </a:effectLst>
            </a:endParaRPr>
          </a:p>
        </p:txBody>
      </p:sp>
      <p:sp>
        <p:nvSpPr>
          <p:cNvPr id="346115" name="Rectangle 3"/>
          <p:cNvSpPr>
            <a:spLocks noGrp="1" noChangeArrowheads="1"/>
          </p:cNvSpPr>
          <p:nvPr>
            <p:ph type="body" idx="1"/>
          </p:nvPr>
        </p:nvSpPr>
        <p:spPr/>
        <p:txBody>
          <a:bodyPr/>
          <a:lstStyle/>
          <a:p>
            <a:pPr algn="just">
              <a:buSzTx/>
              <a:buFont typeface="Symbol" pitchFamily="18" charset="2"/>
              <a:buBlip>
                <a:blip r:embed="rId4"/>
              </a:buBlip>
            </a:pPr>
            <a:r>
              <a:rPr lang="es-ES" sz="2800">
                <a:effectLst/>
              </a:rPr>
              <a:t>Proporcionar las especificaciones de construcción y planos de cada elemento de la estructura para que de esta manera la construcción del mismo se realice de manera adecuada.</a:t>
            </a:r>
          </a:p>
          <a:p>
            <a:pPr algn="just">
              <a:buSzTx/>
              <a:buFont typeface="Symbol" pitchFamily="18" charset="2"/>
              <a:buNone/>
            </a:pPr>
            <a:endParaRPr lang="es-ES" sz="2800">
              <a:effectLst/>
            </a:endParaRPr>
          </a:p>
          <a:p>
            <a:pPr algn="just">
              <a:buSzTx/>
              <a:buFont typeface="Symbol" pitchFamily="18" charset="2"/>
              <a:buBlip>
                <a:blip r:embed="rId4"/>
              </a:buBlip>
            </a:pPr>
            <a:r>
              <a:rPr lang="es-ES" sz="2800">
                <a:effectLst/>
              </a:rPr>
              <a:t>Establecer el tiempo para la construcción del puente y el presupuesto referencial del mismo.</a:t>
            </a:r>
            <a:endParaRPr lang="es-EC" sz="2800">
              <a:effectLst/>
            </a:endParaRPr>
          </a:p>
          <a:p>
            <a:pPr algn="just">
              <a:buSzTx/>
              <a:buFont typeface="Symbol" pitchFamily="18" charset="2"/>
              <a:buBlip>
                <a:blip r:embed="rId4"/>
              </a:buBlip>
            </a:pPr>
            <a:endParaRPr lang="es-EC" sz="2800">
              <a:effectLst/>
            </a:endParaRPr>
          </a:p>
          <a:p>
            <a:pPr algn="just">
              <a:buSzTx/>
              <a:buFont typeface="Wingdings" pitchFamily="2" charset="2"/>
              <a:buBlip>
                <a:blip r:embed="rId4"/>
              </a:buBlip>
            </a:pPr>
            <a:endParaRPr lang="es-EC" sz="2800">
              <a:effectLst/>
            </a:endParaRPr>
          </a:p>
        </p:txBody>
      </p:sp>
    </p:spTree>
  </p:cSld>
  <p:clrMapOvr>
    <a:overrideClrMapping bg1="lt1" tx1="dk1" bg2="lt2" tx2="dk2" accent1="accent1" accent2="accent2" accent3="accent3" accent4="accent4" accent5="accent5" accent6="accent6" hlink="hlink" folHlink="folHlink"/>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fade">
                                      <p:cBhvr>
                                        <p:cTn id="7" dur="500"/>
                                        <p:tgtEl>
                                          <p:spTgt spid="346114"/>
                                        </p:tgtEl>
                                      </p:cBhvr>
                                    </p:animEffect>
                                    <p:anim calcmode="lin" valueType="num">
                                      <p:cBhvr>
                                        <p:cTn id="8" dur="500" fill="hold"/>
                                        <p:tgtEl>
                                          <p:spTgt spid="346114"/>
                                        </p:tgtEl>
                                        <p:attrNameLst>
                                          <p:attrName>ppt_x</p:attrName>
                                        </p:attrNameLst>
                                      </p:cBhvr>
                                      <p:tavLst>
                                        <p:tav tm="0">
                                          <p:val>
                                            <p:strVal val="#ppt_x"/>
                                          </p:val>
                                        </p:tav>
                                        <p:tav tm="100000">
                                          <p:val>
                                            <p:strVal val="#ppt_x"/>
                                          </p:val>
                                        </p:tav>
                                      </p:tavLst>
                                    </p:anim>
                                    <p:anim calcmode="lin" valueType="num">
                                      <p:cBhvr>
                                        <p:cTn id="9" dur="500" fill="hold"/>
                                        <p:tgtEl>
                                          <p:spTgt spid="3461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46115">
                                            <p:txEl>
                                              <p:pRg st="0" end="0"/>
                                            </p:txEl>
                                          </p:spTgt>
                                        </p:tgtEl>
                                        <p:attrNameLst>
                                          <p:attrName>style.visibility</p:attrName>
                                        </p:attrNameLst>
                                      </p:cBhvr>
                                      <p:to>
                                        <p:strVal val="visible"/>
                                      </p:to>
                                    </p:set>
                                    <p:animScale>
                                      <p:cBhvr>
                                        <p:cTn id="14" dur="1000" decel="50000" fill="hold">
                                          <p:stCondLst>
                                            <p:cond delay="0"/>
                                          </p:stCondLst>
                                        </p:cTn>
                                        <p:tgtEl>
                                          <p:spTgt spid="3461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46115">
                                            <p:txEl>
                                              <p:pRg st="0" end="0"/>
                                            </p:txEl>
                                          </p:spTgt>
                                        </p:tgtEl>
                                        <p:attrNameLst>
                                          <p:attrName>ppt_x</p:attrName>
                                          <p:attrName>ppt_y</p:attrName>
                                        </p:attrNameLst>
                                      </p:cBhvr>
                                    </p:animMotion>
                                    <p:animEffect transition="in" filter="fade">
                                      <p:cBhvr>
                                        <p:cTn id="16" dur="1000"/>
                                        <p:tgtEl>
                                          <p:spTgt spid="3461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46115">
                                            <p:txEl>
                                              <p:pRg st="2" end="2"/>
                                            </p:txEl>
                                          </p:spTgt>
                                        </p:tgtEl>
                                        <p:attrNameLst>
                                          <p:attrName>style.visibility</p:attrName>
                                        </p:attrNameLst>
                                      </p:cBhvr>
                                      <p:to>
                                        <p:strVal val="visible"/>
                                      </p:to>
                                    </p:set>
                                    <p:animScale>
                                      <p:cBhvr>
                                        <p:cTn id="21" dur="1000" decel="50000" fill="hold">
                                          <p:stCondLst>
                                            <p:cond delay="0"/>
                                          </p:stCondLst>
                                        </p:cTn>
                                        <p:tgtEl>
                                          <p:spTgt spid="34611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46115">
                                            <p:txEl>
                                              <p:pRg st="2" end="2"/>
                                            </p:txEl>
                                          </p:spTgt>
                                        </p:tgtEl>
                                        <p:attrNameLst>
                                          <p:attrName>ppt_x</p:attrName>
                                          <p:attrName>ppt_y</p:attrName>
                                        </p:attrNameLst>
                                      </p:cBhvr>
                                    </p:animMotion>
                                    <p:animEffect transition="in" filter="fade">
                                      <p:cBhvr>
                                        <p:cTn id="23" dur="1000"/>
                                        <p:tgtEl>
                                          <p:spTgt spid="346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p:bldP spid="34611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rrowheads="1"/>
          </p:cNvSpPr>
          <p:nvPr>
            <p:ph type="title"/>
          </p:nvPr>
        </p:nvSpPr>
        <p:spPr/>
        <p:txBody>
          <a:bodyPr/>
          <a:lstStyle/>
          <a:p>
            <a:r>
              <a:rPr lang="es-ES" sz="4000">
                <a:solidFill>
                  <a:srgbClr val="B05800"/>
                </a:solidFill>
                <a:effectLst>
                  <a:outerShdw blurRad="38100" dist="38100" dir="2700000" algn="tl">
                    <a:srgbClr val="000000"/>
                  </a:outerShdw>
                </a:effectLst>
              </a:rPr>
              <a:t>ALTERNATIVA SELECCIONADA</a:t>
            </a:r>
            <a:endParaRPr lang="es-EC" sz="4000">
              <a:solidFill>
                <a:srgbClr val="B05800"/>
              </a:solidFill>
              <a:effectLst>
                <a:outerShdw blurRad="38100" dist="38100" dir="2700000" algn="tl">
                  <a:srgbClr val="000000"/>
                </a:outerShdw>
              </a:effectLst>
            </a:endParaRPr>
          </a:p>
        </p:txBody>
      </p:sp>
      <p:pic>
        <p:nvPicPr>
          <p:cNvPr id="347140" name="Picture 4" descr="PERSP 17 SEPT CON CICLISTA"/>
          <p:cNvPicPr>
            <a:picLocks noChangeAspect="1" noChangeArrowheads="1"/>
          </p:cNvPicPr>
          <p:nvPr>
            <p:ph idx="1"/>
          </p:nvPr>
        </p:nvPicPr>
        <p:blipFill>
          <a:blip r:embed="rId4" cstate="print"/>
          <a:srcRect/>
          <a:stretch>
            <a:fillRect/>
          </a:stretch>
        </p:blipFill>
        <p:spPr>
          <a:xfrm>
            <a:off x="457200" y="1943100"/>
            <a:ext cx="8229600" cy="3840163"/>
          </a:xfrm>
          <a:noFill/>
          <a:ln/>
        </p:spPr>
      </p:pic>
    </p:spTree>
  </p:cSld>
  <p:clrMapOvr>
    <a:overrideClrMapping bg1="lt1" tx1="dk1" bg2="lt2" tx2="dk2" accent1="accent1" accent2="accent2" accent3="accent3" accent4="accent4" accent5="accent5" accent6="accent6" hlink="hlink" folHlink="folHlink"/>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95288" y="1557338"/>
            <a:ext cx="8207375" cy="4538662"/>
          </a:xfrm>
        </p:spPr>
        <p:txBody>
          <a:bodyPr/>
          <a:lstStyle/>
          <a:p>
            <a:pPr marL="0" indent="0" algn="just">
              <a:buFont typeface="Wingdings" pitchFamily="2" charset="2"/>
              <a:buNone/>
            </a:pPr>
            <a:r>
              <a:rPr lang="es-ES"/>
              <a:t>La ciudad de Milagro está ubicada al Sur Oeste del país a 40 Km. de la ciudad de Guayaquil con una elevación promedio de los 10 m. sobre el nivel del mar, y se constituye en la segunda ciudad a nivel poblacional y económico de la provincia del Guayas.  La cruza el Río Milagro que forma parte de la cuenca hidrográfica del Río Babahoyo, su principal fuente de desarrollo es la agricultura. </a:t>
            </a:r>
            <a:endParaRPr lang="es-EC"/>
          </a:p>
        </p:txBody>
      </p:sp>
      <p:sp>
        <p:nvSpPr>
          <p:cNvPr id="27652" name="Rectangle 4"/>
          <p:cNvSpPr>
            <a:spLocks noGrp="1" noChangeArrowheads="1"/>
          </p:cNvSpPr>
          <p:nvPr>
            <p:ph type="title"/>
          </p:nvPr>
        </p:nvSpPr>
        <p:spPr>
          <a:xfrm>
            <a:off x="457200" y="381000"/>
            <a:ext cx="8229600" cy="790575"/>
          </a:xfrm>
        </p:spPr>
        <p:txBody>
          <a:bodyPr/>
          <a:lstStyle/>
          <a:p>
            <a:r>
              <a:rPr lang="es-MX" sz="4800" b="1">
                <a:latin typeface="Garamond" pitchFamily="18" charset="0"/>
              </a:rPr>
              <a:t>UBICACIÓN</a:t>
            </a:r>
            <a:endParaRPr lang="es-EC" sz="4800" b="1">
              <a:latin typeface="Garamond" pitchFamily="18" charset="0"/>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p:cTn id="12"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5" name="Rectangle 5"/>
          <p:cNvSpPr>
            <a:spLocks noGrp="1" noRot="1" noChangeArrowheads="1"/>
          </p:cNvSpPr>
          <p:nvPr>
            <p:ph type="title"/>
          </p:nvPr>
        </p:nvSpPr>
        <p:spPr/>
        <p:txBody>
          <a:bodyPr/>
          <a:lstStyle/>
          <a:p>
            <a:r>
              <a:rPr lang="es-ES" sz="4000">
                <a:solidFill>
                  <a:srgbClr val="B05800"/>
                </a:solidFill>
                <a:effectLst>
                  <a:outerShdw blurRad="38100" dist="38100" dir="2700000" algn="tl">
                    <a:srgbClr val="000000"/>
                  </a:outerShdw>
                </a:effectLst>
              </a:rPr>
              <a:t>ALTERNATIVA SELECCIONADA</a:t>
            </a:r>
            <a:endParaRPr lang="es-EC" sz="4000">
              <a:solidFill>
                <a:srgbClr val="B05800"/>
              </a:solidFill>
              <a:effectLst>
                <a:outerShdw blurRad="38100" dist="38100" dir="2700000" algn="tl">
                  <a:srgbClr val="000000"/>
                </a:outerShdw>
              </a:effectLst>
            </a:endParaRPr>
          </a:p>
        </p:txBody>
      </p:sp>
      <p:pic>
        <p:nvPicPr>
          <p:cNvPr id="348164" name="Picture 4"/>
          <p:cNvPicPr>
            <a:picLocks noChangeAspect="1" noChangeArrowheads="1"/>
          </p:cNvPicPr>
          <p:nvPr>
            <p:ph idx="1"/>
          </p:nvPr>
        </p:nvPicPr>
        <p:blipFill>
          <a:blip r:embed="rId4">
            <a:grayscl/>
            <a:biLevel thresh="50000"/>
          </a:blip>
          <a:srcRect l="10594" t="41798" r="50609" b="35912"/>
          <a:stretch>
            <a:fillRect/>
          </a:stretch>
        </p:blipFill>
        <p:spPr>
          <a:xfrm>
            <a:off x="468313" y="2333625"/>
            <a:ext cx="8351837" cy="2535238"/>
          </a:xfrm>
          <a:noFill/>
          <a:ln/>
        </p:spPr>
      </p:pic>
      <p:sp>
        <p:nvSpPr>
          <p:cNvPr id="348167" name="Text Box 7"/>
          <p:cNvSpPr txBox="1">
            <a:spLocks noChangeArrowheads="1"/>
          </p:cNvSpPr>
          <p:nvPr/>
        </p:nvSpPr>
        <p:spPr bwMode="auto">
          <a:xfrm>
            <a:off x="1187450" y="4868863"/>
            <a:ext cx="7129463" cy="366712"/>
          </a:xfrm>
          <a:prstGeom prst="rect">
            <a:avLst/>
          </a:prstGeom>
          <a:noFill/>
          <a:ln w="12700" cap="sq" algn="ctr">
            <a:noFill/>
            <a:miter lim="800000"/>
            <a:headEnd type="none" w="sm" len="sm"/>
            <a:tailEnd type="none" w="sm" len="sm"/>
          </a:ln>
          <a:effectLst/>
        </p:spPr>
        <p:txBody>
          <a:bodyPr>
            <a:spAutoFit/>
          </a:bodyPr>
          <a:lstStyle/>
          <a:p>
            <a:pPr algn="ctr">
              <a:spcBef>
                <a:spcPct val="50000"/>
              </a:spcBef>
            </a:pPr>
            <a:r>
              <a:rPr lang="es-ES" b="1">
                <a:solidFill>
                  <a:srgbClr val="FFCC66"/>
                </a:solidFill>
                <a:latin typeface="Times New Roman" pitchFamily="18" charset="0"/>
              </a:rPr>
              <a:t>SECCIÓN TRANSVERSAL PROPUESTA</a:t>
            </a:r>
            <a:endParaRPr lang="es-EC" b="1">
              <a:solidFill>
                <a:srgbClr val="FFCC66"/>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med">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9" name="Rectangle 5"/>
          <p:cNvSpPr>
            <a:spLocks noGrp="1" noRot="1" noChangeArrowheads="1"/>
          </p:cNvSpPr>
          <p:nvPr>
            <p:ph type="title"/>
          </p:nvPr>
        </p:nvSpPr>
        <p:spPr/>
        <p:txBody>
          <a:bodyPr/>
          <a:lstStyle/>
          <a:p>
            <a:r>
              <a:rPr lang="es-ES" sz="4000">
                <a:solidFill>
                  <a:srgbClr val="B05800"/>
                </a:solidFill>
                <a:effectLst>
                  <a:outerShdw blurRad="38100" dist="38100" dir="2700000" algn="tl">
                    <a:srgbClr val="000000"/>
                  </a:outerShdw>
                </a:effectLst>
              </a:rPr>
              <a:t>ALTERNATIVA SELECCIONADA</a:t>
            </a:r>
            <a:endParaRPr lang="es-EC" sz="4000">
              <a:solidFill>
                <a:srgbClr val="B05800"/>
              </a:solidFill>
              <a:effectLst>
                <a:outerShdw blurRad="38100" dist="38100" dir="2700000" algn="tl">
                  <a:srgbClr val="000000"/>
                </a:outerShdw>
              </a:effectLst>
            </a:endParaRPr>
          </a:p>
        </p:txBody>
      </p:sp>
      <p:pic>
        <p:nvPicPr>
          <p:cNvPr id="349188" name="Picture 4"/>
          <p:cNvPicPr>
            <a:picLocks noChangeAspect="1" noChangeArrowheads="1"/>
          </p:cNvPicPr>
          <p:nvPr>
            <p:ph idx="1"/>
          </p:nvPr>
        </p:nvPicPr>
        <p:blipFill>
          <a:blip r:embed="rId4">
            <a:grayscl/>
            <a:biLevel thresh="50000"/>
          </a:blip>
          <a:srcRect l="40945" t="37325" r="33286" b="36618"/>
          <a:stretch>
            <a:fillRect/>
          </a:stretch>
        </p:blipFill>
        <p:spPr>
          <a:xfrm>
            <a:off x="900113" y="1700213"/>
            <a:ext cx="7345362" cy="4465637"/>
          </a:xfrm>
          <a:noFill/>
          <a:ln w="15875">
            <a:solidFill>
              <a:srgbClr val="000000"/>
            </a:solidFill>
          </a:ln>
        </p:spPr>
      </p:pic>
      <p:sp>
        <p:nvSpPr>
          <p:cNvPr id="349191" name="Text Box 7"/>
          <p:cNvSpPr txBox="1">
            <a:spLocks noChangeArrowheads="1"/>
          </p:cNvSpPr>
          <p:nvPr/>
        </p:nvSpPr>
        <p:spPr bwMode="auto">
          <a:xfrm>
            <a:off x="1403350" y="6092825"/>
            <a:ext cx="6553200" cy="366713"/>
          </a:xfrm>
          <a:prstGeom prst="rect">
            <a:avLst/>
          </a:prstGeom>
          <a:noFill/>
          <a:ln w="12700" cap="sq" algn="ctr">
            <a:noFill/>
            <a:miter lim="800000"/>
            <a:headEnd type="none" w="sm" len="sm"/>
            <a:tailEnd type="none" w="sm" len="sm"/>
          </a:ln>
          <a:effectLst/>
        </p:spPr>
        <p:txBody>
          <a:bodyPr>
            <a:spAutoFit/>
          </a:bodyPr>
          <a:lstStyle/>
          <a:p>
            <a:pPr algn="ctr">
              <a:spcBef>
                <a:spcPct val="50000"/>
              </a:spcBef>
            </a:pPr>
            <a:r>
              <a:rPr lang="es-ES" b="1">
                <a:solidFill>
                  <a:srgbClr val="FFCC66"/>
                </a:solidFill>
                <a:latin typeface="Times New Roman" pitchFamily="18" charset="0"/>
              </a:rPr>
              <a:t>IMPLANTACIÓN DEL PUENTE</a:t>
            </a:r>
            <a:endParaRPr lang="es-EC" b="1">
              <a:solidFill>
                <a:srgbClr val="FFCC66"/>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med">
    <p:wheel spokes="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rrowheads="1"/>
          </p:cNvSpPr>
          <p:nvPr>
            <p:ph type="title"/>
          </p:nvPr>
        </p:nvSpPr>
        <p:spPr/>
        <p:txBody>
          <a:bodyPr/>
          <a:lstStyle/>
          <a:p>
            <a:r>
              <a:rPr lang="es-ES">
                <a:solidFill>
                  <a:srgbClr val="B05800"/>
                </a:solidFill>
                <a:effectLst>
                  <a:outerShdw blurRad="38100" dist="38100" dir="2700000" algn="tl">
                    <a:srgbClr val="000000"/>
                  </a:outerShdw>
                </a:effectLst>
              </a:rPr>
              <a:t>MEMORIAS TÉCNICAS</a:t>
            </a:r>
            <a:endParaRPr lang="es-EC">
              <a:solidFill>
                <a:srgbClr val="B05800"/>
              </a:solidFill>
              <a:effectLst>
                <a:outerShdw blurRad="38100" dist="38100" dir="2700000" algn="tl">
                  <a:srgbClr val="000000"/>
                </a:outerShdw>
              </a:effectLst>
            </a:endParaRPr>
          </a:p>
        </p:txBody>
      </p:sp>
      <p:sp>
        <p:nvSpPr>
          <p:cNvPr id="350211" name="Rectangle 3"/>
          <p:cNvSpPr>
            <a:spLocks noGrp="1" noChangeArrowheads="1"/>
          </p:cNvSpPr>
          <p:nvPr>
            <p:ph type="body" idx="1"/>
          </p:nvPr>
        </p:nvSpPr>
        <p:spPr/>
        <p:txBody>
          <a:bodyPr/>
          <a:lstStyle/>
          <a:p>
            <a:pPr algn="just"/>
            <a:r>
              <a:rPr lang="es-ES">
                <a:effectLst/>
              </a:rPr>
              <a:t>Memoria Técnica del Estudio Geotécnico.</a:t>
            </a:r>
          </a:p>
          <a:p>
            <a:pPr algn="just">
              <a:buFont typeface="Wingdings" pitchFamily="2" charset="2"/>
              <a:buNone/>
            </a:pPr>
            <a:endParaRPr lang="es-ES">
              <a:effectLst/>
            </a:endParaRPr>
          </a:p>
          <a:p>
            <a:pPr algn="just"/>
            <a:r>
              <a:rPr lang="es-ES">
                <a:effectLst/>
              </a:rPr>
              <a:t>Memoria Técnica del Diseño Vial.</a:t>
            </a:r>
          </a:p>
          <a:p>
            <a:pPr algn="just">
              <a:buFont typeface="Wingdings" pitchFamily="2" charset="2"/>
              <a:buNone/>
            </a:pPr>
            <a:endParaRPr lang="es-ES">
              <a:effectLst/>
            </a:endParaRPr>
          </a:p>
          <a:p>
            <a:pPr algn="just"/>
            <a:r>
              <a:rPr lang="es-ES">
                <a:effectLst/>
              </a:rPr>
              <a:t>Memoria Técnica del Diseño Estructural.</a:t>
            </a:r>
          </a:p>
          <a:p>
            <a:pPr algn="just">
              <a:buFont typeface="Wingdings" pitchFamily="2" charset="2"/>
              <a:buNone/>
            </a:pPr>
            <a:endParaRPr lang="es-ES">
              <a:effectLst/>
            </a:endParaRPr>
          </a:p>
          <a:p>
            <a:pPr algn="just"/>
            <a:r>
              <a:rPr lang="es-ES">
                <a:effectLst/>
              </a:rPr>
              <a:t>Especificaciones Técnicas de Construcción.</a:t>
            </a:r>
          </a:p>
          <a:p>
            <a:pPr algn="just">
              <a:buFont typeface="Wingdings" pitchFamily="2" charset="2"/>
              <a:buNone/>
            </a:pPr>
            <a:endParaRPr lang="es-EC">
              <a:effectLst/>
            </a:endParaRPr>
          </a:p>
        </p:txBody>
      </p:sp>
    </p:spTree>
  </p:cSld>
  <p:clrMapOvr>
    <a:overrideClrMapping bg1="lt1" tx1="dk1" bg2="lt2" tx2="dk2" accent1="accent1" accent2="accent2" accent3="accent3" accent4="accent4" accent5="accent5" accent6="accent6" hlink="hlink" folHlink="folHlink"/>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fade">
                                      <p:cBhvr>
                                        <p:cTn id="7" dur="500"/>
                                        <p:tgtEl>
                                          <p:spTgt spid="350210"/>
                                        </p:tgtEl>
                                      </p:cBhvr>
                                    </p:animEffect>
                                    <p:anim calcmode="lin" valueType="num">
                                      <p:cBhvr>
                                        <p:cTn id="8" dur="500" fill="hold"/>
                                        <p:tgtEl>
                                          <p:spTgt spid="350210"/>
                                        </p:tgtEl>
                                        <p:attrNameLst>
                                          <p:attrName>ppt_x</p:attrName>
                                        </p:attrNameLst>
                                      </p:cBhvr>
                                      <p:tavLst>
                                        <p:tav tm="0">
                                          <p:val>
                                            <p:strVal val="#ppt_x"/>
                                          </p:val>
                                        </p:tav>
                                        <p:tav tm="100000">
                                          <p:val>
                                            <p:strVal val="#ppt_x"/>
                                          </p:val>
                                        </p:tav>
                                      </p:tavLst>
                                    </p:anim>
                                    <p:anim calcmode="lin" valueType="num">
                                      <p:cBhvr>
                                        <p:cTn id="9" dur="500" fill="hold"/>
                                        <p:tgtEl>
                                          <p:spTgt spid="3502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350211">
                                            <p:txEl>
                                              <p:pRg st="0" end="0"/>
                                            </p:txEl>
                                          </p:spTgt>
                                        </p:tgtEl>
                                        <p:attrNameLst>
                                          <p:attrName>style.visibility</p:attrName>
                                        </p:attrNameLst>
                                      </p:cBhvr>
                                      <p:to>
                                        <p:strVal val="visible"/>
                                      </p:to>
                                    </p:set>
                                    <p:anim calcmode="lin" valueType="num">
                                      <p:cBhvr>
                                        <p:cTn id="14" dur="500" fill="hold"/>
                                        <p:tgtEl>
                                          <p:spTgt spid="350211">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50211">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50211">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50211">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502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350211">
                                            <p:txEl>
                                              <p:pRg st="2" end="2"/>
                                            </p:txEl>
                                          </p:spTgt>
                                        </p:tgtEl>
                                        <p:attrNameLst>
                                          <p:attrName>style.visibility</p:attrName>
                                        </p:attrNameLst>
                                      </p:cBhvr>
                                      <p:to>
                                        <p:strVal val="visible"/>
                                      </p:to>
                                    </p:set>
                                    <p:anim calcmode="lin" valueType="num">
                                      <p:cBhvr>
                                        <p:cTn id="23" dur="500" fill="hold"/>
                                        <p:tgtEl>
                                          <p:spTgt spid="350211">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50211">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50211">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50211">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502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350211">
                                            <p:txEl>
                                              <p:pRg st="4" end="4"/>
                                            </p:txEl>
                                          </p:spTgt>
                                        </p:tgtEl>
                                        <p:attrNameLst>
                                          <p:attrName>style.visibility</p:attrName>
                                        </p:attrNameLst>
                                      </p:cBhvr>
                                      <p:to>
                                        <p:strVal val="visible"/>
                                      </p:to>
                                    </p:set>
                                    <p:anim calcmode="lin" valueType="num">
                                      <p:cBhvr>
                                        <p:cTn id="32" dur="500" fill="hold"/>
                                        <p:tgtEl>
                                          <p:spTgt spid="350211">
                                            <p:txEl>
                                              <p:pRg st="4" end="4"/>
                                            </p:txEl>
                                          </p:spTgt>
                                        </p:tgtEl>
                                        <p:attrNameLst>
                                          <p:attrName>ppt_w</p:attrName>
                                        </p:attrNameLst>
                                      </p:cBhvr>
                                      <p:tavLst>
                                        <p:tav tm="0">
                                          <p:val>
                                            <p:strVal val="#ppt_w*0.05"/>
                                          </p:val>
                                        </p:tav>
                                        <p:tav tm="100000">
                                          <p:val>
                                            <p:strVal val="#ppt_w"/>
                                          </p:val>
                                        </p:tav>
                                      </p:tavLst>
                                    </p:anim>
                                    <p:anim calcmode="lin" valueType="num">
                                      <p:cBhvr>
                                        <p:cTn id="33" dur="500" fill="hold"/>
                                        <p:tgtEl>
                                          <p:spTgt spid="350211">
                                            <p:txEl>
                                              <p:pRg st="4" end="4"/>
                                            </p:txEl>
                                          </p:spTgt>
                                        </p:tgtEl>
                                        <p:attrNameLst>
                                          <p:attrName>ppt_h</p:attrName>
                                        </p:attrNameLst>
                                      </p:cBhvr>
                                      <p:tavLst>
                                        <p:tav tm="0">
                                          <p:val>
                                            <p:strVal val="#ppt_h"/>
                                          </p:val>
                                        </p:tav>
                                        <p:tav tm="100000">
                                          <p:val>
                                            <p:strVal val="#ppt_h"/>
                                          </p:val>
                                        </p:tav>
                                      </p:tavLst>
                                    </p:anim>
                                    <p:anim calcmode="lin" valueType="num">
                                      <p:cBhvr>
                                        <p:cTn id="34" dur="500" fill="hold"/>
                                        <p:tgtEl>
                                          <p:spTgt spid="350211">
                                            <p:txEl>
                                              <p:pRg st="4" end="4"/>
                                            </p:txEl>
                                          </p:spTgt>
                                        </p:tgtEl>
                                        <p:attrNameLst>
                                          <p:attrName>ppt_x</p:attrName>
                                        </p:attrNameLst>
                                      </p:cBhvr>
                                      <p:tavLst>
                                        <p:tav tm="0">
                                          <p:val>
                                            <p:strVal val="#ppt_x-.2"/>
                                          </p:val>
                                        </p:tav>
                                        <p:tav tm="100000">
                                          <p:val>
                                            <p:strVal val="#ppt_x"/>
                                          </p:val>
                                        </p:tav>
                                      </p:tavLst>
                                    </p:anim>
                                    <p:anim calcmode="lin" valueType="num">
                                      <p:cBhvr>
                                        <p:cTn id="35" dur="500" fill="hold"/>
                                        <p:tgtEl>
                                          <p:spTgt spid="350211">
                                            <p:txEl>
                                              <p:pRg st="4" end="4"/>
                                            </p:txEl>
                                          </p:spTgt>
                                        </p:tgtEl>
                                        <p:attrNameLst>
                                          <p:attrName>ppt_y</p:attrName>
                                        </p:attrNameLst>
                                      </p:cBhvr>
                                      <p:tavLst>
                                        <p:tav tm="0">
                                          <p:val>
                                            <p:strVal val="#ppt_y"/>
                                          </p:val>
                                        </p:tav>
                                        <p:tav tm="100000">
                                          <p:val>
                                            <p:strVal val="#ppt_y"/>
                                          </p:val>
                                        </p:tav>
                                      </p:tavLst>
                                    </p:anim>
                                    <p:animEffect transition="in" filter="fade">
                                      <p:cBhvr>
                                        <p:cTn id="36" dur="500"/>
                                        <p:tgtEl>
                                          <p:spTgt spid="3502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350211">
                                            <p:txEl>
                                              <p:pRg st="6" end="6"/>
                                            </p:txEl>
                                          </p:spTgt>
                                        </p:tgtEl>
                                        <p:attrNameLst>
                                          <p:attrName>style.visibility</p:attrName>
                                        </p:attrNameLst>
                                      </p:cBhvr>
                                      <p:to>
                                        <p:strVal val="visible"/>
                                      </p:to>
                                    </p:set>
                                    <p:anim calcmode="lin" valueType="num">
                                      <p:cBhvr>
                                        <p:cTn id="41" dur="500" fill="hold"/>
                                        <p:tgtEl>
                                          <p:spTgt spid="350211">
                                            <p:txEl>
                                              <p:pRg st="6" end="6"/>
                                            </p:txEl>
                                          </p:spTgt>
                                        </p:tgtEl>
                                        <p:attrNameLst>
                                          <p:attrName>ppt_w</p:attrName>
                                        </p:attrNameLst>
                                      </p:cBhvr>
                                      <p:tavLst>
                                        <p:tav tm="0">
                                          <p:val>
                                            <p:strVal val="#ppt_w*0.05"/>
                                          </p:val>
                                        </p:tav>
                                        <p:tav tm="100000">
                                          <p:val>
                                            <p:strVal val="#ppt_w"/>
                                          </p:val>
                                        </p:tav>
                                      </p:tavLst>
                                    </p:anim>
                                    <p:anim calcmode="lin" valueType="num">
                                      <p:cBhvr>
                                        <p:cTn id="42" dur="500" fill="hold"/>
                                        <p:tgtEl>
                                          <p:spTgt spid="350211">
                                            <p:txEl>
                                              <p:pRg st="6" end="6"/>
                                            </p:txEl>
                                          </p:spTgt>
                                        </p:tgtEl>
                                        <p:attrNameLst>
                                          <p:attrName>ppt_h</p:attrName>
                                        </p:attrNameLst>
                                      </p:cBhvr>
                                      <p:tavLst>
                                        <p:tav tm="0">
                                          <p:val>
                                            <p:strVal val="#ppt_h"/>
                                          </p:val>
                                        </p:tav>
                                        <p:tav tm="100000">
                                          <p:val>
                                            <p:strVal val="#ppt_h"/>
                                          </p:val>
                                        </p:tav>
                                      </p:tavLst>
                                    </p:anim>
                                    <p:anim calcmode="lin" valueType="num">
                                      <p:cBhvr>
                                        <p:cTn id="43" dur="500" fill="hold"/>
                                        <p:tgtEl>
                                          <p:spTgt spid="350211">
                                            <p:txEl>
                                              <p:pRg st="6" end="6"/>
                                            </p:txEl>
                                          </p:spTgt>
                                        </p:tgtEl>
                                        <p:attrNameLst>
                                          <p:attrName>ppt_x</p:attrName>
                                        </p:attrNameLst>
                                      </p:cBhvr>
                                      <p:tavLst>
                                        <p:tav tm="0">
                                          <p:val>
                                            <p:strVal val="#ppt_x-.2"/>
                                          </p:val>
                                        </p:tav>
                                        <p:tav tm="100000">
                                          <p:val>
                                            <p:strVal val="#ppt_x"/>
                                          </p:val>
                                        </p:tav>
                                      </p:tavLst>
                                    </p:anim>
                                    <p:anim calcmode="lin" valueType="num">
                                      <p:cBhvr>
                                        <p:cTn id="44" dur="500" fill="hold"/>
                                        <p:tgtEl>
                                          <p:spTgt spid="350211">
                                            <p:txEl>
                                              <p:pRg st="6" end="6"/>
                                            </p:txEl>
                                          </p:spTgt>
                                        </p:tgtEl>
                                        <p:attrNameLst>
                                          <p:attrName>ppt_y</p:attrName>
                                        </p:attrNameLst>
                                      </p:cBhvr>
                                      <p:tavLst>
                                        <p:tav tm="0">
                                          <p:val>
                                            <p:strVal val="#ppt_y"/>
                                          </p:val>
                                        </p:tav>
                                        <p:tav tm="100000">
                                          <p:val>
                                            <p:strVal val="#ppt_y"/>
                                          </p:val>
                                        </p:tav>
                                      </p:tavLst>
                                    </p:anim>
                                    <p:animEffect transition="in" filter="fade">
                                      <p:cBhvr>
                                        <p:cTn id="45" dur="500"/>
                                        <p:tgtEl>
                                          <p:spTgt spid="350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rrowheads="1"/>
          </p:cNvSpPr>
          <p:nvPr>
            <p:ph type="title"/>
          </p:nvPr>
        </p:nvSpPr>
        <p:spPr/>
        <p:txBody>
          <a:bodyPr/>
          <a:lstStyle/>
          <a:p>
            <a:r>
              <a:rPr lang="es-ES" sz="3200">
                <a:solidFill>
                  <a:srgbClr val="B05800"/>
                </a:solidFill>
                <a:effectLst>
                  <a:outerShdw blurRad="38100" dist="38100" dir="2700000" algn="tl">
                    <a:srgbClr val="000000"/>
                  </a:outerShdw>
                </a:effectLst>
              </a:rPr>
              <a:t>MEMORIA TÉCNICA DEL ESTUDIO GEOTÉCNICO</a:t>
            </a:r>
            <a:r>
              <a:rPr lang="es-ES" sz="4000">
                <a:effectLst>
                  <a:outerShdw blurRad="38100" dist="38100" dir="2700000" algn="tl">
                    <a:srgbClr val="000000"/>
                  </a:outerShdw>
                </a:effectLst>
              </a:rPr>
              <a:t> </a:t>
            </a:r>
            <a:endParaRPr lang="es-EC" sz="4000">
              <a:effectLst>
                <a:outerShdw blurRad="38100" dist="38100" dir="2700000" algn="tl">
                  <a:srgbClr val="000000"/>
                </a:outerShdw>
              </a:effectLst>
            </a:endParaRPr>
          </a:p>
        </p:txBody>
      </p:sp>
      <p:sp>
        <p:nvSpPr>
          <p:cNvPr id="351235" name="Rectangle 3"/>
          <p:cNvSpPr>
            <a:spLocks noGrp="1" noChangeArrowheads="1"/>
          </p:cNvSpPr>
          <p:nvPr>
            <p:ph type="body" idx="1"/>
          </p:nvPr>
        </p:nvSpPr>
        <p:spPr>
          <a:xfrm>
            <a:off x="457200" y="1600200"/>
            <a:ext cx="8229600" cy="1468438"/>
          </a:xfrm>
        </p:spPr>
        <p:txBody>
          <a:bodyPr/>
          <a:lstStyle/>
          <a:p>
            <a:pPr marL="0" indent="0" algn="just">
              <a:buFont typeface="Wingdings" pitchFamily="2" charset="2"/>
              <a:buNone/>
            </a:pPr>
            <a:r>
              <a:rPr lang="es-ES" sz="2800" b="1">
                <a:effectLst/>
              </a:rPr>
              <a:t>Con los resultados de los ensayos geotécnicos se procedió al análisis de los resultados obteniendo la siguiente información:</a:t>
            </a:r>
          </a:p>
          <a:p>
            <a:pPr marL="0" indent="0"/>
            <a:endParaRPr lang="es-ES" sz="2800" b="1">
              <a:effectLst/>
            </a:endParaRPr>
          </a:p>
          <a:p>
            <a:pPr marL="0" indent="0"/>
            <a:endParaRPr lang="es-EC">
              <a:effectLst>
                <a:outerShdw blurRad="38100" dist="38100" dir="2700000" algn="tl">
                  <a:srgbClr val="000000"/>
                </a:outerShdw>
              </a:effectLst>
            </a:endParaRPr>
          </a:p>
        </p:txBody>
      </p:sp>
      <p:sp>
        <p:nvSpPr>
          <p:cNvPr id="351236" name="Text Box 4"/>
          <p:cNvSpPr txBox="1">
            <a:spLocks noChangeArrowheads="1"/>
          </p:cNvSpPr>
          <p:nvPr/>
        </p:nvSpPr>
        <p:spPr bwMode="auto">
          <a:xfrm>
            <a:off x="395288" y="3141663"/>
            <a:ext cx="8353425" cy="366712"/>
          </a:xfrm>
          <a:prstGeom prst="rect">
            <a:avLst/>
          </a:prstGeom>
          <a:noFill/>
          <a:ln w="12700" cap="sq" algn="ctr">
            <a:noFill/>
            <a:miter lim="800000"/>
            <a:headEnd type="none" w="sm" len="sm"/>
            <a:tailEnd type="none" w="sm" len="sm"/>
          </a:ln>
          <a:effectLst/>
        </p:spPr>
        <p:txBody>
          <a:bodyPr>
            <a:spAutoFit/>
          </a:bodyPr>
          <a:lstStyle/>
          <a:p>
            <a:pPr>
              <a:spcBef>
                <a:spcPct val="50000"/>
              </a:spcBef>
              <a:buFontTx/>
              <a:buChar char="•"/>
            </a:pPr>
            <a:endParaRPr lang="es-ES"/>
          </a:p>
        </p:txBody>
      </p:sp>
      <p:sp>
        <p:nvSpPr>
          <p:cNvPr id="351237" name="Text Box 5"/>
          <p:cNvSpPr txBox="1">
            <a:spLocks noChangeArrowheads="1"/>
          </p:cNvSpPr>
          <p:nvPr/>
        </p:nvSpPr>
        <p:spPr bwMode="auto">
          <a:xfrm>
            <a:off x="539750" y="3068638"/>
            <a:ext cx="8064500" cy="2825750"/>
          </a:xfrm>
          <a:prstGeom prst="rect">
            <a:avLst/>
          </a:prstGeom>
          <a:noFill/>
          <a:ln w="12700" cap="sq" algn="ctr">
            <a:noFill/>
            <a:miter lim="800000"/>
            <a:headEnd type="none" w="sm" len="sm"/>
            <a:tailEnd type="none" w="sm" len="sm"/>
          </a:ln>
          <a:effectLst/>
        </p:spPr>
        <p:txBody>
          <a:bodyPr>
            <a:spAutoFit/>
          </a:bodyPr>
          <a:lstStyle/>
          <a:p>
            <a:pPr marL="361950" indent="-361950" algn="just" eaLnBrk="1" hangingPunct="1">
              <a:spcBef>
                <a:spcPct val="20000"/>
              </a:spcBef>
              <a:buClr>
                <a:schemeClr val="hlink"/>
              </a:buClr>
              <a:buFont typeface="Symbol" pitchFamily="18" charset="2"/>
              <a:buBlip>
                <a:blip r:embed="rId4"/>
              </a:buBlip>
            </a:pPr>
            <a:r>
              <a:rPr lang="es-ES" sz="2800">
                <a:latin typeface="Times New Roman" pitchFamily="18" charset="0"/>
              </a:rPr>
              <a:t>De acuerdo al análisis de los resultados obtenidos, la cimentación de las ampliaciones será de tipo profunda, en forma de pilotes en ambos márgenes.</a:t>
            </a:r>
          </a:p>
          <a:p>
            <a:pPr marL="361950" indent="-361950" algn="just" eaLnBrk="1" hangingPunct="1">
              <a:spcBef>
                <a:spcPct val="20000"/>
              </a:spcBef>
              <a:buClr>
                <a:schemeClr val="hlink"/>
              </a:buClr>
              <a:buFont typeface="Symbol" pitchFamily="18" charset="2"/>
              <a:buNone/>
            </a:pPr>
            <a:endParaRPr lang="es-ES" sz="2800">
              <a:latin typeface="Times New Roman" pitchFamily="18" charset="0"/>
            </a:endParaRPr>
          </a:p>
          <a:p>
            <a:pPr marL="361950" indent="-361950" algn="just" eaLnBrk="1" hangingPunct="1">
              <a:spcBef>
                <a:spcPct val="20000"/>
              </a:spcBef>
              <a:buClr>
                <a:schemeClr val="hlink"/>
              </a:buClr>
              <a:buFont typeface="Symbol" pitchFamily="18" charset="2"/>
              <a:buBlip>
                <a:blip r:embed="rId4"/>
              </a:buBlip>
            </a:pPr>
            <a:r>
              <a:rPr lang="es-ES" sz="2800">
                <a:latin typeface="Times New Roman" pitchFamily="18" charset="0"/>
              </a:rPr>
              <a:t>Las cotas de cimentación en los dos márgenes están ubicadas a –13m del nivel de la perforación.</a:t>
            </a:r>
            <a:endParaRPr lang="es-EC" sz="2800">
              <a:effectLst>
                <a:outerShdw blurRad="38100" dist="38100" dir="2700000" algn="tl">
                  <a:srgbClr val="000000"/>
                </a:outerShdw>
              </a:effectLst>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1234"/>
                                        </p:tgtEl>
                                        <p:attrNameLst>
                                          <p:attrName>style.visibility</p:attrName>
                                        </p:attrNameLst>
                                      </p:cBhvr>
                                      <p:to>
                                        <p:strVal val="visible"/>
                                      </p:to>
                                    </p:set>
                                    <p:animEffect transition="in" filter="fade">
                                      <p:cBhvr>
                                        <p:cTn id="7" dur="500"/>
                                        <p:tgtEl>
                                          <p:spTgt spid="351234"/>
                                        </p:tgtEl>
                                      </p:cBhvr>
                                    </p:animEffect>
                                    <p:anim calcmode="lin" valueType="num">
                                      <p:cBhvr>
                                        <p:cTn id="8" dur="500" fill="hold"/>
                                        <p:tgtEl>
                                          <p:spTgt spid="351234"/>
                                        </p:tgtEl>
                                        <p:attrNameLst>
                                          <p:attrName>ppt_x</p:attrName>
                                        </p:attrNameLst>
                                      </p:cBhvr>
                                      <p:tavLst>
                                        <p:tav tm="0">
                                          <p:val>
                                            <p:strVal val="#ppt_x"/>
                                          </p:val>
                                        </p:tav>
                                        <p:tav tm="100000">
                                          <p:val>
                                            <p:strVal val="#ppt_x"/>
                                          </p:val>
                                        </p:tav>
                                      </p:tavLst>
                                    </p:anim>
                                    <p:anim calcmode="lin" valueType="num">
                                      <p:cBhvr>
                                        <p:cTn id="9" dur="500" fill="hold"/>
                                        <p:tgtEl>
                                          <p:spTgt spid="3512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351235">
                                            <p:txEl>
                                              <p:pRg st="0" end="0"/>
                                            </p:txEl>
                                          </p:spTgt>
                                        </p:tgtEl>
                                        <p:attrNameLst>
                                          <p:attrName>style.visibility</p:attrName>
                                        </p:attrNameLst>
                                      </p:cBhvr>
                                      <p:to>
                                        <p:strVal val="visible"/>
                                      </p:to>
                                    </p:set>
                                    <p:anim calcmode="lin" valueType="num">
                                      <p:cBhvr>
                                        <p:cTn id="14" dur="500" fill="hold"/>
                                        <p:tgtEl>
                                          <p:spTgt spid="351235">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51235">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51235">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51235">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5123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351237">
                                            <p:txEl>
                                              <p:pRg st="0" end="0"/>
                                            </p:txEl>
                                          </p:spTgt>
                                        </p:tgtEl>
                                        <p:attrNameLst>
                                          <p:attrName>style.visibility</p:attrName>
                                        </p:attrNameLst>
                                      </p:cBhvr>
                                      <p:to>
                                        <p:strVal val="visible"/>
                                      </p:to>
                                    </p:set>
                                    <p:animScale>
                                      <p:cBhvr>
                                        <p:cTn id="23" dur="1000" decel="50000" fill="hold">
                                          <p:stCondLst>
                                            <p:cond delay="0"/>
                                          </p:stCondLst>
                                        </p:cTn>
                                        <p:tgtEl>
                                          <p:spTgt spid="35123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51237">
                                            <p:txEl>
                                              <p:pRg st="0" end="0"/>
                                            </p:txEl>
                                          </p:spTgt>
                                        </p:tgtEl>
                                        <p:attrNameLst>
                                          <p:attrName>ppt_x</p:attrName>
                                          <p:attrName>ppt_y</p:attrName>
                                        </p:attrNameLst>
                                      </p:cBhvr>
                                    </p:animMotion>
                                    <p:animEffect transition="in" filter="fade">
                                      <p:cBhvr>
                                        <p:cTn id="25" dur="1000"/>
                                        <p:tgtEl>
                                          <p:spTgt spid="35123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351237">
                                            <p:txEl>
                                              <p:pRg st="2" end="2"/>
                                            </p:txEl>
                                          </p:spTgt>
                                        </p:tgtEl>
                                        <p:attrNameLst>
                                          <p:attrName>style.visibility</p:attrName>
                                        </p:attrNameLst>
                                      </p:cBhvr>
                                      <p:to>
                                        <p:strVal val="visible"/>
                                      </p:to>
                                    </p:set>
                                    <p:animScale>
                                      <p:cBhvr>
                                        <p:cTn id="30" dur="1000" decel="50000" fill="hold">
                                          <p:stCondLst>
                                            <p:cond delay="0"/>
                                          </p:stCondLst>
                                        </p:cTn>
                                        <p:tgtEl>
                                          <p:spTgt spid="35123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51237">
                                            <p:txEl>
                                              <p:pRg st="2" end="2"/>
                                            </p:txEl>
                                          </p:spTgt>
                                        </p:tgtEl>
                                        <p:attrNameLst>
                                          <p:attrName>ppt_x</p:attrName>
                                          <p:attrName>ppt_y</p:attrName>
                                        </p:attrNameLst>
                                      </p:cBhvr>
                                    </p:animMotion>
                                    <p:animEffect transition="in" filter="fade">
                                      <p:cBhvr>
                                        <p:cTn id="32" dur="1000"/>
                                        <p:tgtEl>
                                          <p:spTgt spid="351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p:txBody>
          <a:bodyPr/>
          <a:lstStyle/>
          <a:p>
            <a:r>
              <a:rPr lang="es-ES" sz="3200">
                <a:solidFill>
                  <a:srgbClr val="B05800"/>
                </a:solidFill>
                <a:effectLst>
                  <a:outerShdw blurRad="38100" dist="38100" dir="2700000" algn="tl">
                    <a:srgbClr val="000000"/>
                  </a:outerShdw>
                </a:effectLst>
              </a:rPr>
              <a:t>MEMORIA TÉCNICA DEL ESTUDIO GEOTÉCNICO</a:t>
            </a:r>
            <a:endParaRPr lang="es-EC" sz="3200">
              <a:solidFill>
                <a:srgbClr val="B05800"/>
              </a:solidFill>
              <a:effectLst>
                <a:outerShdw blurRad="38100" dist="38100" dir="2700000" algn="tl">
                  <a:srgbClr val="000000"/>
                </a:outerShdw>
              </a:effectLst>
            </a:endParaRPr>
          </a:p>
        </p:txBody>
      </p:sp>
      <p:sp>
        <p:nvSpPr>
          <p:cNvPr id="364547" name="Rectangle 3"/>
          <p:cNvSpPr>
            <a:spLocks noGrp="1" noChangeArrowheads="1"/>
          </p:cNvSpPr>
          <p:nvPr>
            <p:ph type="body" idx="1"/>
          </p:nvPr>
        </p:nvSpPr>
        <p:spPr>
          <a:xfrm>
            <a:off x="457200" y="1600200"/>
            <a:ext cx="8435975" cy="4525963"/>
          </a:xfrm>
        </p:spPr>
        <p:txBody>
          <a:bodyPr/>
          <a:lstStyle/>
          <a:p>
            <a:pPr algn="just"/>
            <a:r>
              <a:rPr lang="es-ES">
                <a:effectLst/>
              </a:rPr>
              <a:t>Para el cálculo de la capacidad de carga de los pilotes se tomaron en cuenta los siguientes valores:</a:t>
            </a:r>
          </a:p>
          <a:p>
            <a:pPr algn="just">
              <a:buFont typeface="Wingdings" pitchFamily="2" charset="2"/>
              <a:buNone/>
            </a:pPr>
            <a:r>
              <a:rPr lang="es-ES" sz="2800">
                <a:effectLst/>
              </a:rPr>
              <a:t>Capacidad de carga en la punta                =   5.0 kg/cm2.</a:t>
            </a:r>
          </a:p>
          <a:p>
            <a:pPr algn="just">
              <a:buFont typeface="Wingdings" pitchFamily="2" charset="2"/>
              <a:buNone/>
            </a:pPr>
            <a:r>
              <a:rPr lang="es-ES" sz="2800">
                <a:effectLst/>
              </a:rPr>
              <a:t>Ángulo de rozamiento interno                  =   45 grad</a:t>
            </a:r>
          </a:p>
          <a:p>
            <a:pPr algn="just">
              <a:buFont typeface="Wingdings" pitchFamily="2" charset="2"/>
              <a:buNone/>
            </a:pPr>
            <a:r>
              <a:rPr lang="es-ES" sz="2800">
                <a:effectLst/>
              </a:rPr>
              <a:t>Coeficiente de fricción lateral                   =   2</a:t>
            </a:r>
          </a:p>
          <a:p>
            <a:pPr algn="just">
              <a:buFont typeface="Wingdings" pitchFamily="2" charset="2"/>
              <a:buNone/>
            </a:pPr>
            <a:r>
              <a:rPr lang="es-ES" sz="2800">
                <a:effectLst/>
              </a:rPr>
              <a:t>Modulo de elasticidad según D’Apolonia =  676 kg/cm2.</a:t>
            </a:r>
            <a:endParaRPr lang="es-EC" sz="2800">
              <a:effectLst/>
            </a:endParaRPr>
          </a:p>
        </p:txBody>
      </p:sp>
    </p:spTree>
  </p:cSld>
  <p:clrMapOvr>
    <a:overrideClrMapping bg1="lt1" tx1="dk1" bg2="lt2" tx2="dk2" accent1="accent1" accent2="accent2" accent3="accent3" accent4="accent4" accent5="accent5" accent6="accent6" hlink="hlink" folHlink="folHlink"/>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fade">
                                      <p:cBhvr>
                                        <p:cTn id="7" dur="500"/>
                                        <p:tgtEl>
                                          <p:spTgt spid="364546"/>
                                        </p:tgtEl>
                                      </p:cBhvr>
                                    </p:animEffect>
                                    <p:anim calcmode="lin" valueType="num">
                                      <p:cBhvr>
                                        <p:cTn id="8" dur="500" fill="hold"/>
                                        <p:tgtEl>
                                          <p:spTgt spid="364546"/>
                                        </p:tgtEl>
                                        <p:attrNameLst>
                                          <p:attrName>ppt_x</p:attrName>
                                        </p:attrNameLst>
                                      </p:cBhvr>
                                      <p:tavLst>
                                        <p:tav tm="0">
                                          <p:val>
                                            <p:strVal val="#ppt_x"/>
                                          </p:val>
                                        </p:tav>
                                        <p:tav tm="100000">
                                          <p:val>
                                            <p:strVal val="#ppt_x"/>
                                          </p:val>
                                        </p:tav>
                                      </p:tavLst>
                                    </p:anim>
                                    <p:anim calcmode="lin" valueType="num">
                                      <p:cBhvr>
                                        <p:cTn id="9" dur="500" fill="hold"/>
                                        <p:tgtEl>
                                          <p:spTgt spid="3645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64547">
                                            <p:txEl>
                                              <p:pRg st="0" end="0"/>
                                            </p:txEl>
                                          </p:spTgt>
                                        </p:tgtEl>
                                        <p:attrNameLst>
                                          <p:attrName>style.visibility</p:attrName>
                                        </p:attrNameLst>
                                      </p:cBhvr>
                                      <p:to>
                                        <p:strVal val="visible"/>
                                      </p:to>
                                    </p:set>
                                    <p:animScale>
                                      <p:cBhvr>
                                        <p:cTn id="14" dur="1000" decel="50000" fill="hold">
                                          <p:stCondLst>
                                            <p:cond delay="0"/>
                                          </p:stCondLst>
                                        </p:cTn>
                                        <p:tgtEl>
                                          <p:spTgt spid="3645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64547">
                                            <p:txEl>
                                              <p:pRg st="0" end="0"/>
                                            </p:txEl>
                                          </p:spTgt>
                                        </p:tgtEl>
                                        <p:attrNameLst>
                                          <p:attrName>ppt_x</p:attrName>
                                          <p:attrName>ppt_y</p:attrName>
                                        </p:attrNameLst>
                                      </p:cBhvr>
                                    </p:animMotion>
                                    <p:animEffect transition="in" filter="fade">
                                      <p:cBhvr>
                                        <p:cTn id="16" dur="1000"/>
                                        <p:tgtEl>
                                          <p:spTgt spid="3645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64547">
                                            <p:txEl>
                                              <p:pRg st="1" end="1"/>
                                            </p:txEl>
                                          </p:spTgt>
                                        </p:tgtEl>
                                        <p:attrNameLst>
                                          <p:attrName>style.visibility</p:attrName>
                                        </p:attrNameLst>
                                      </p:cBhvr>
                                      <p:to>
                                        <p:strVal val="visible"/>
                                      </p:to>
                                    </p:set>
                                    <p:animScale>
                                      <p:cBhvr>
                                        <p:cTn id="21" dur="1000" decel="50000" fill="hold">
                                          <p:stCondLst>
                                            <p:cond delay="0"/>
                                          </p:stCondLst>
                                        </p:cTn>
                                        <p:tgtEl>
                                          <p:spTgt spid="3645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64547">
                                            <p:txEl>
                                              <p:pRg st="1" end="1"/>
                                            </p:txEl>
                                          </p:spTgt>
                                        </p:tgtEl>
                                        <p:attrNameLst>
                                          <p:attrName>ppt_x</p:attrName>
                                          <p:attrName>ppt_y</p:attrName>
                                        </p:attrNameLst>
                                      </p:cBhvr>
                                    </p:animMotion>
                                    <p:animEffect transition="in" filter="fade">
                                      <p:cBhvr>
                                        <p:cTn id="23" dur="1000"/>
                                        <p:tgtEl>
                                          <p:spTgt spid="36454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64547">
                                            <p:txEl>
                                              <p:pRg st="2" end="2"/>
                                            </p:txEl>
                                          </p:spTgt>
                                        </p:tgtEl>
                                        <p:attrNameLst>
                                          <p:attrName>style.visibility</p:attrName>
                                        </p:attrNameLst>
                                      </p:cBhvr>
                                      <p:to>
                                        <p:strVal val="visible"/>
                                      </p:to>
                                    </p:set>
                                    <p:animScale>
                                      <p:cBhvr>
                                        <p:cTn id="28" dur="1000" decel="50000" fill="hold">
                                          <p:stCondLst>
                                            <p:cond delay="0"/>
                                          </p:stCondLst>
                                        </p:cTn>
                                        <p:tgtEl>
                                          <p:spTgt spid="36454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64547">
                                            <p:txEl>
                                              <p:pRg st="2" end="2"/>
                                            </p:txEl>
                                          </p:spTgt>
                                        </p:tgtEl>
                                        <p:attrNameLst>
                                          <p:attrName>ppt_x</p:attrName>
                                          <p:attrName>ppt_y</p:attrName>
                                        </p:attrNameLst>
                                      </p:cBhvr>
                                    </p:animMotion>
                                    <p:animEffect transition="in" filter="fade">
                                      <p:cBhvr>
                                        <p:cTn id="30" dur="1000"/>
                                        <p:tgtEl>
                                          <p:spTgt spid="36454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64547">
                                            <p:txEl>
                                              <p:pRg st="3" end="3"/>
                                            </p:txEl>
                                          </p:spTgt>
                                        </p:tgtEl>
                                        <p:attrNameLst>
                                          <p:attrName>style.visibility</p:attrName>
                                        </p:attrNameLst>
                                      </p:cBhvr>
                                      <p:to>
                                        <p:strVal val="visible"/>
                                      </p:to>
                                    </p:set>
                                    <p:animScale>
                                      <p:cBhvr>
                                        <p:cTn id="35" dur="1000" decel="50000" fill="hold">
                                          <p:stCondLst>
                                            <p:cond delay="0"/>
                                          </p:stCondLst>
                                        </p:cTn>
                                        <p:tgtEl>
                                          <p:spTgt spid="36454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64547">
                                            <p:txEl>
                                              <p:pRg st="3" end="3"/>
                                            </p:txEl>
                                          </p:spTgt>
                                        </p:tgtEl>
                                        <p:attrNameLst>
                                          <p:attrName>ppt_x</p:attrName>
                                          <p:attrName>ppt_y</p:attrName>
                                        </p:attrNameLst>
                                      </p:cBhvr>
                                    </p:animMotion>
                                    <p:animEffect transition="in" filter="fade">
                                      <p:cBhvr>
                                        <p:cTn id="37" dur="1000"/>
                                        <p:tgtEl>
                                          <p:spTgt spid="36454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64547">
                                            <p:txEl>
                                              <p:pRg st="4" end="4"/>
                                            </p:txEl>
                                          </p:spTgt>
                                        </p:tgtEl>
                                        <p:attrNameLst>
                                          <p:attrName>style.visibility</p:attrName>
                                        </p:attrNameLst>
                                      </p:cBhvr>
                                      <p:to>
                                        <p:strVal val="visible"/>
                                      </p:to>
                                    </p:set>
                                    <p:animScale>
                                      <p:cBhvr>
                                        <p:cTn id="42" dur="1000" decel="50000" fill="hold">
                                          <p:stCondLst>
                                            <p:cond delay="0"/>
                                          </p:stCondLst>
                                        </p:cTn>
                                        <p:tgtEl>
                                          <p:spTgt spid="36454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64547">
                                            <p:txEl>
                                              <p:pRg st="4" end="4"/>
                                            </p:txEl>
                                          </p:spTgt>
                                        </p:tgtEl>
                                        <p:attrNameLst>
                                          <p:attrName>ppt_x</p:attrName>
                                          <p:attrName>ppt_y</p:attrName>
                                        </p:attrNameLst>
                                      </p:cBhvr>
                                    </p:animMotion>
                                    <p:animEffect transition="in" filter="fade">
                                      <p:cBhvr>
                                        <p:cTn id="44" dur="1000"/>
                                        <p:tgtEl>
                                          <p:spTgt spid="364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P spid="36454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rrowheads="1"/>
          </p:cNvSpPr>
          <p:nvPr>
            <p:ph type="title"/>
          </p:nvPr>
        </p:nvSpPr>
        <p:spPr/>
        <p:txBody>
          <a:bodyPr/>
          <a:lstStyle/>
          <a:p>
            <a:r>
              <a:rPr lang="es-ES" sz="3200">
                <a:solidFill>
                  <a:srgbClr val="B05800"/>
                </a:solidFill>
                <a:effectLst>
                  <a:outerShdw blurRad="38100" dist="38100" dir="2700000" algn="tl">
                    <a:srgbClr val="000000"/>
                  </a:outerShdw>
                </a:effectLst>
              </a:rPr>
              <a:t>MEMORIA TÉCNICA DEL ESTUDIO GEOTÉCNICO</a:t>
            </a:r>
            <a:endParaRPr lang="es-EC" sz="3200">
              <a:solidFill>
                <a:srgbClr val="B05800"/>
              </a:solidFill>
              <a:effectLst>
                <a:outerShdw blurRad="38100" dist="38100" dir="2700000" algn="tl">
                  <a:srgbClr val="000000"/>
                </a:outerShdw>
              </a:effectLst>
            </a:endParaRPr>
          </a:p>
        </p:txBody>
      </p:sp>
      <p:sp>
        <p:nvSpPr>
          <p:cNvPr id="365571" name="Rectangle 3"/>
          <p:cNvSpPr>
            <a:spLocks noGrp="1" noChangeArrowheads="1"/>
          </p:cNvSpPr>
          <p:nvPr>
            <p:ph type="body" idx="1"/>
          </p:nvPr>
        </p:nvSpPr>
        <p:spPr/>
        <p:txBody>
          <a:bodyPr/>
          <a:lstStyle/>
          <a:p>
            <a:pPr algn="just">
              <a:lnSpc>
                <a:spcPct val="90000"/>
              </a:lnSpc>
              <a:buSzTx/>
              <a:buFont typeface="Symbol" pitchFamily="18" charset="2"/>
              <a:buBlip>
                <a:blip r:embed="rId4"/>
              </a:buBlip>
            </a:pPr>
            <a:r>
              <a:rPr lang="es-ES" sz="2800">
                <a:effectLst/>
              </a:rPr>
              <a:t>Debido a las características de permeabilidad de los suelos del depósito, se deberán tomar las precauciones necesarias para la evacuación de las aguas que inunden la zona de construcción de la cimentación.</a:t>
            </a:r>
          </a:p>
          <a:p>
            <a:pPr algn="just">
              <a:lnSpc>
                <a:spcPct val="90000"/>
              </a:lnSpc>
              <a:buSzTx/>
              <a:buFont typeface="Symbol" pitchFamily="18" charset="2"/>
              <a:buNone/>
            </a:pPr>
            <a:endParaRPr lang="es-ES" sz="2800">
              <a:effectLst/>
            </a:endParaRPr>
          </a:p>
          <a:p>
            <a:pPr algn="just">
              <a:lnSpc>
                <a:spcPct val="90000"/>
              </a:lnSpc>
              <a:buSzTx/>
              <a:buFont typeface="Symbol" pitchFamily="18" charset="2"/>
              <a:buBlip>
                <a:blip r:embed="rId4"/>
              </a:buBlip>
            </a:pPr>
            <a:r>
              <a:rPr lang="es-ES" sz="2800">
                <a:effectLst/>
              </a:rPr>
              <a:t>Debido al grado de compacidad que presenta el estrato sobre el cual se apoyará la cimentación, no se producirán deformaciones por efecto de la licuefacción de los suelos granulares</a:t>
            </a:r>
            <a:r>
              <a:rPr lang="es-ES">
                <a:effectLst/>
              </a:rPr>
              <a:t>.</a:t>
            </a:r>
            <a:endParaRPr lang="es-EC">
              <a:effectLst/>
            </a:endParaRPr>
          </a:p>
          <a:p>
            <a:pPr algn="just">
              <a:lnSpc>
                <a:spcPct val="90000"/>
              </a:lnSpc>
              <a:buSzTx/>
              <a:buFont typeface="Symbol" pitchFamily="18" charset="2"/>
              <a:buNone/>
            </a:pPr>
            <a:endParaRPr lang="es-EC" sz="2800">
              <a:effectLst/>
            </a:endParaRPr>
          </a:p>
          <a:p>
            <a:pPr>
              <a:lnSpc>
                <a:spcPct val="90000"/>
              </a:lnSpc>
            </a:pPr>
            <a:endParaRPr lang="es-EC" sz="2800">
              <a:effectLst/>
            </a:endParaRPr>
          </a:p>
        </p:txBody>
      </p:sp>
    </p:spTree>
  </p:cSld>
  <p:clrMapOvr>
    <a:overrideClrMapping bg1="lt1" tx1="dk1" bg2="lt2" tx2="dk2" accent1="accent1" accent2="accent2" accent3="accent3" accent4="accent4" accent5="accent5" accent6="accent6" hlink="hlink" folHlink="folHlink"/>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5570"/>
                                        </p:tgtEl>
                                        <p:attrNameLst>
                                          <p:attrName>style.visibility</p:attrName>
                                        </p:attrNameLst>
                                      </p:cBhvr>
                                      <p:to>
                                        <p:strVal val="visible"/>
                                      </p:to>
                                    </p:set>
                                    <p:animEffect transition="in" filter="fade">
                                      <p:cBhvr>
                                        <p:cTn id="7" dur="500"/>
                                        <p:tgtEl>
                                          <p:spTgt spid="365570"/>
                                        </p:tgtEl>
                                      </p:cBhvr>
                                    </p:animEffect>
                                    <p:anim calcmode="lin" valueType="num">
                                      <p:cBhvr>
                                        <p:cTn id="8" dur="500" fill="hold"/>
                                        <p:tgtEl>
                                          <p:spTgt spid="365570"/>
                                        </p:tgtEl>
                                        <p:attrNameLst>
                                          <p:attrName>ppt_x</p:attrName>
                                        </p:attrNameLst>
                                      </p:cBhvr>
                                      <p:tavLst>
                                        <p:tav tm="0">
                                          <p:val>
                                            <p:strVal val="#ppt_x"/>
                                          </p:val>
                                        </p:tav>
                                        <p:tav tm="100000">
                                          <p:val>
                                            <p:strVal val="#ppt_x"/>
                                          </p:val>
                                        </p:tav>
                                      </p:tavLst>
                                    </p:anim>
                                    <p:anim calcmode="lin" valueType="num">
                                      <p:cBhvr>
                                        <p:cTn id="9" dur="500" fill="hold"/>
                                        <p:tgtEl>
                                          <p:spTgt spid="3655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65571">
                                            <p:txEl>
                                              <p:pRg st="0" end="0"/>
                                            </p:txEl>
                                          </p:spTgt>
                                        </p:tgtEl>
                                        <p:attrNameLst>
                                          <p:attrName>style.visibility</p:attrName>
                                        </p:attrNameLst>
                                      </p:cBhvr>
                                      <p:to>
                                        <p:strVal val="visible"/>
                                      </p:to>
                                    </p:set>
                                    <p:animScale>
                                      <p:cBhvr>
                                        <p:cTn id="14" dur="1000" decel="50000" fill="hold">
                                          <p:stCondLst>
                                            <p:cond delay="0"/>
                                          </p:stCondLst>
                                        </p:cTn>
                                        <p:tgtEl>
                                          <p:spTgt spid="3655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65571">
                                            <p:txEl>
                                              <p:pRg st="0" end="0"/>
                                            </p:txEl>
                                          </p:spTgt>
                                        </p:tgtEl>
                                        <p:attrNameLst>
                                          <p:attrName>ppt_x</p:attrName>
                                          <p:attrName>ppt_y</p:attrName>
                                        </p:attrNameLst>
                                      </p:cBhvr>
                                    </p:animMotion>
                                    <p:animEffect transition="in" filter="fade">
                                      <p:cBhvr>
                                        <p:cTn id="16" dur="1000"/>
                                        <p:tgtEl>
                                          <p:spTgt spid="3655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65571">
                                            <p:txEl>
                                              <p:pRg st="2" end="2"/>
                                            </p:txEl>
                                          </p:spTgt>
                                        </p:tgtEl>
                                        <p:attrNameLst>
                                          <p:attrName>style.visibility</p:attrName>
                                        </p:attrNameLst>
                                      </p:cBhvr>
                                      <p:to>
                                        <p:strVal val="visible"/>
                                      </p:to>
                                    </p:set>
                                    <p:animScale>
                                      <p:cBhvr>
                                        <p:cTn id="21" dur="1000" decel="50000" fill="hold">
                                          <p:stCondLst>
                                            <p:cond delay="0"/>
                                          </p:stCondLst>
                                        </p:cTn>
                                        <p:tgtEl>
                                          <p:spTgt spid="3655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65571">
                                            <p:txEl>
                                              <p:pRg st="2" end="2"/>
                                            </p:txEl>
                                          </p:spTgt>
                                        </p:tgtEl>
                                        <p:attrNameLst>
                                          <p:attrName>ppt_x</p:attrName>
                                          <p:attrName>ppt_y</p:attrName>
                                        </p:attrNameLst>
                                      </p:cBhvr>
                                    </p:animMotion>
                                    <p:animEffect transition="in" filter="fade">
                                      <p:cBhvr>
                                        <p:cTn id="23" dur="1000"/>
                                        <p:tgtEl>
                                          <p:spTgt spid="365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p:bldP spid="3655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rrowheads="1"/>
          </p:cNvSpPr>
          <p:nvPr>
            <p:ph type="title"/>
          </p:nvPr>
        </p:nvSpPr>
        <p:spPr/>
        <p:txBody>
          <a:bodyPr/>
          <a:lstStyle/>
          <a:p>
            <a:r>
              <a:rPr lang="es-ES" sz="3200">
                <a:solidFill>
                  <a:srgbClr val="B05800"/>
                </a:solidFill>
                <a:effectLst>
                  <a:outerShdw blurRad="38100" dist="38100" dir="2700000" algn="tl">
                    <a:srgbClr val="000000"/>
                  </a:outerShdw>
                </a:effectLst>
              </a:rPr>
              <a:t>MEMORIA TÉCNICA DEL ESTUDIO GEOTÉCNICO</a:t>
            </a:r>
            <a:endParaRPr lang="es-EC" sz="3200">
              <a:solidFill>
                <a:srgbClr val="B05800"/>
              </a:solidFill>
              <a:effectLst>
                <a:outerShdw blurRad="38100" dist="38100" dir="2700000" algn="tl">
                  <a:srgbClr val="000000"/>
                </a:outerShdw>
              </a:effectLst>
            </a:endParaRPr>
          </a:p>
        </p:txBody>
      </p:sp>
      <p:sp>
        <p:nvSpPr>
          <p:cNvPr id="366595" name="Rectangle 3"/>
          <p:cNvSpPr>
            <a:spLocks noGrp="1" noChangeArrowheads="1"/>
          </p:cNvSpPr>
          <p:nvPr>
            <p:ph type="body" idx="1"/>
          </p:nvPr>
        </p:nvSpPr>
        <p:spPr>
          <a:xfrm>
            <a:off x="539750" y="2708275"/>
            <a:ext cx="8229600" cy="2016125"/>
          </a:xfrm>
        </p:spPr>
        <p:txBody>
          <a:bodyPr/>
          <a:lstStyle/>
          <a:p>
            <a:pPr algn="just">
              <a:buSzTx/>
              <a:buFont typeface="Symbol" pitchFamily="18" charset="2"/>
              <a:buBlip>
                <a:blip r:embed="rId4"/>
              </a:buBlip>
            </a:pPr>
            <a:r>
              <a:rPr lang="es-ES" sz="2800">
                <a:effectLst/>
              </a:rPr>
              <a:t>Antes de la construcción de la cimentación, se deberá verificar al nivel de la cimentación la capacidad de carga establecida en este informe.</a:t>
            </a:r>
            <a:endParaRPr lang="es-EC" sz="2800">
              <a:effectLst/>
            </a:endParaRPr>
          </a:p>
          <a:p>
            <a:pPr algn="just"/>
            <a:endParaRPr lang="es-EC" sz="2800">
              <a:effectLst/>
            </a:endParaRPr>
          </a:p>
        </p:txBody>
      </p:sp>
    </p:spTree>
  </p:cSld>
  <p:clrMapOvr>
    <a:overrideClrMapping bg1="lt1" tx1="dk1" bg2="lt2" tx2="dk2" accent1="accent1" accent2="accent2" accent3="accent3" accent4="accent4" accent5="accent5" accent6="accent6" hlink="hlink" folHlink="folHlink"/>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6594"/>
                                        </p:tgtEl>
                                        <p:attrNameLst>
                                          <p:attrName>style.visibility</p:attrName>
                                        </p:attrNameLst>
                                      </p:cBhvr>
                                      <p:to>
                                        <p:strVal val="visible"/>
                                      </p:to>
                                    </p:set>
                                    <p:animEffect transition="in" filter="fade">
                                      <p:cBhvr>
                                        <p:cTn id="7" dur="500"/>
                                        <p:tgtEl>
                                          <p:spTgt spid="366594"/>
                                        </p:tgtEl>
                                      </p:cBhvr>
                                    </p:animEffect>
                                    <p:anim calcmode="lin" valueType="num">
                                      <p:cBhvr>
                                        <p:cTn id="8" dur="500" fill="hold"/>
                                        <p:tgtEl>
                                          <p:spTgt spid="366594"/>
                                        </p:tgtEl>
                                        <p:attrNameLst>
                                          <p:attrName>ppt_x</p:attrName>
                                        </p:attrNameLst>
                                      </p:cBhvr>
                                      <p:tavLst>
                                        <p:tav tm="0">
                                          <p:val>
                                            <p:strVal val="#ppt_x"/>
                                          </p:val>
                                        </p:tav>
                                        <p:tav tm="100000">
                                          <p:val>
                                            <p:strVal val="#ppt_x"/>
                                          </p:val>
                                        </p:tav>
                                      </p:tavLst>
                                    </p:anim>
                                    <p:anim calcmode="lin" valueType="num">
                                      <p:cBhvr>
                                        <p:cTn id="9" dur="500" fill="hold"/>
                                        <p:tgtEl>
                                          <p:spTgt spid="3665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66595">
                                            <p:txEl>
                                              <p:pRg st="0" end="0"/>
                                            </p:txEl>
                                          </p:spTgt>
                                        </p:tgtEl>
                                        <p:attrNameLst>
                                          <p:attrName>style.visibility</p:attrName>
                                        </p:attrNameLst>
                                      </p:cBhvr>
                                      <p:to>
                                        <p:strVal val="visible"/>
                                      </p:to>
                                    </p:set>
                                    <p:animScale>
                                      <p:cBhvr>
                                        <p:cTn id="14" dur="1000" decel="50000" fill="hold">
                                          <p:stCondLst>
                                            <p:cond delay="0"/>
                                          </p:stCondLst>
                                        </p:cTn>
                                        <p:tgtEl>
                                          <p:spTgt spid="36659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66595">
                                            <p:txEl>
                                              <p:pRg st="0" end="0"/>
                                            </p:txEl>
                                          </p:spTgt>
                                        </p:tgtEl>
                                        <p:attrNameLst>
                                          <p:attrName>ppt_x</p:attrName>
                                          <p:attrName>ppt_y</p:attrName>
                                        </p:attrNameLst>
                                      </p:cBhvr>
                                    </p:animMotion>
                                    <p:animEffect transition="in" filter="fade">
                                      <p:cBhvr>
                                        <p:cTn id="16" dur="1000"/>
                                        <p:tgtEl>
                                          <p:spTgt spid="366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rrowheads="1"/>
          </p:cNvSpPr>
          <p:nvPr>
            <p:ph type="title"/>
          </p:nvPr>
        </p:nvSpPr>
        <p:spPr/>
        <p:txBody>
          <a:bodyPr/>
          <a:lstStyle/>
          <a:p>
            <a:r>
              <a:rPr lang="es-ES" sz="3200">
                <a:solidFill>
                  <a:srgbClr val="B05800"/>
                </a:solidFill>
                <a:effectLst>
                  <a:outerShdw blurRad="38100" dist="38100" dir="2700000" algn="tl">
                    <a:srgbClr val="000000"/>
                  </a:outerShdw>
                </a:effectLst>
              </a:rPr>
              <a:t>MEMORIA</a:t>
            </a:r>
            <a:r>
              <a:rPr lang="es-ES" sz="4000">
                <a:solidFill>
                  <a:srgbClr val="B05800"/>
                </a:solidFill>
                <a:effectLst>
                  <a:outerShdw blurRad="38100" dist="38100" dir="2700000" algn="tl">
                    <a:srgbClr val="000000"/>
                  </a:outerShdw>
                </a:effectLst>
              </a:rPr>
              <a:t> </a:t>
            </a:r>
            <a:r>
              <a:rPr lang="es-ES" sz="3200">
                <a:solidFill>
                  <a:srgbClr val="B05800"/>
                </a:solidFill>
                <a:effectLst>
                  <a:outerShdw blurRad="38100" dist="38100" dir="2700000" algn="tl">
                    <a:srgbClr val="000000"/>
                  </a:outerShdw>
                </a:effectLst>
              </a:rPr>
              <a:t>TÉCNICA DEL DISEÑO VIAL</a:t>
            </a:r>
            <a:endParaRPr lang="es-EC" sz="3200">
              <a:solidFill>
                <a:srgbClr val="B05800"/>
              </a:solidFill>
              <a:effectLst>
                <a:outerShdw blurRad="38100" dist="38100" dir="2700000" algn="tl">
                  <a:srgbClr val="000000"/>
                </a:outerShdw>
              </a:effectLst>
            </a:endParaRPr>
          </a:p>
        </p:txBody>
      </p:sp>
      <p:sp>
        <p:nvSpPr>
          <p:cNvPr id="367620" name="Rectangle 4"/>
          <p:cNvSpPr>
            <a:spLocks noGrp="1" noChangeArrowheads="1"/>
          </p:cNvSpPr>
          <p:nvPr>
            <p:ph type="body" idx="1"/>
          </p:nvPr>
        </p:nvSpPr>
        <p:spPr>
          <a:xfrm>
            <a:off x="457200" y="1600200"/>
            <a:ext cx="8229600" cy="1468438"/>
          </a:xfrm>
          <a:noFill/>
          <a:ln/>
        </p:spPr>
        <p:txBody>
          <a:bodyPr/>
          <a:lstStyle/>
          <a:p>
            <a:pPr marL="0" indent="0" algn="just">
              <a:buFont typeface="Wingdings" pitchFamily="2" charset="2"/>
              <a:buNone/>
            </a:pPr>
            <a:r>
              <a:rPr lang="es-ES" sz="2800" b="1">
                <a:effectLst/>
              </a:rPr>
              <a:t>Del análisis vial que se realizó para el presente estudio se pudo establecer:</a:t>
            </a:r>
          </a:p>
          <a:p>
            <a:pPr marL="0" indent="0"/>
            <a:endParaRPr lang="es-ES" sz="2800" b="1">
              <a:effectLst>
                <a:outerShdw blurRad="38100" dist="38100" dir="2700000" algn="tl">
                  <a:srgbClr val="000000"/>
                </a:outerShdw>
              </a:effectLst>
            </a:endParaRPr>
          </a:p>
          <a:p>
            <a:pPr marL="0" indent="0"/>
            <a:endParaRPr lang="es-EC">
              <a:effectLst>
                <a:outerShdw blurRad="38100" dist="38100" dir="2700000" algn="tl">
                  <a:srgbClr val="000000"/>
                </a:outerShdw>
              </a:effectLst>
            </a:endParaRPr>
          </a:p>
        </p:txBody>
      </p:sp>
      <p:sp>
        <p:nvSpPr>
          <p:cNvPr id="367621" name="Text Box 5"/>
          <p:cNvSpPr txBox="1">
            <a:spLocks noChangeArrowheads="1"/>
          </p:cNvSpPr>
          <p:nvPr/>
        </p:nvSpPr>
        <p:spPr bwMode="auto">
          <a:xfrm>
            <a:off x="468313" y="2852738"/>
            <a:ext cx="8064500" cy="3338512"/>
          </a:xfrm>
          <a:prstGeom prst="rect">
            <a:avLst/>
          </a:prstGeom>
          <a:noFill/>
          <a:ln w="12700" cap="sq" algn="ctr">
            <a:noFill/>
            <a:miter lim="800000"/>
            <a:headEnd type="none" w="sm" len="sm"/>
            <a:tailEnd type="none" w="sm" len="sm"/>
          </a:ln>
          <a:effectLst/>
        </p:spPr>
        <p:txBody>
          <a:bodyPr>
            <a:spAutoFit/>
          </a:bodyPr>
          <a:lstStyle/>
          <a:p>
            <a:pPr marL="361950" indent="-361950" algn="just" eaLnBrk="1" hangingPunct="1">
              <a:spcBef>
                <a:spcPct val="20000"/>
              </a:spcBef>
              <a:buClr>
                <a:schemeClr val="hlink"/>
              </a:buClr>
              <a:buFont typeface="Symbol" pitchFamily="18" charset="2"/>
              <a:buBlip>
                <a:blip r:embed="rId4"/>
              </a:buBlip>
            </a:pPr>
            <a:r>
              <a:rPr lang="es-ES" sz="2800">
                <a:latin typeface="Times New Roman" pitchFamily="18" charset="0"/>
              </a:rPr>
              <a:t>El puente debe mantener la continuidad de la avenida 17 de Septiembre.</a:t>
            </a:r>
          </a:p>
          <a:p>
            <a:pPr marL="361950" indent="-361950" algn="just" eaLnBrk="1" hangingPunct="1">
              <a:spcBef>
                <a:spcPct val="20000"/>
              </a:spcBef>
              <a:buClr>
                <a:schemeClr val="hlink"/>
              </a:buClr>
              <a:buFont typeface="Symbol" pitchFamily="18" charset="2"/>
              <a:buNone/>
            </a:pPr>
            <a:endParaRPr lang="es-ES" sz="2800">
              <a:latin typeface="Times New Roman" pitchFamily="18" charset="0"/>
            </a:endParaRPr>
          </a:p>
          <a:p>
            <a:pPr marL="361950" indent="-361950" algn="just" eaLnBrk="1" hangingPunct="1">
              <a:spcBef>
                <a:spcPct val="20000"/>
              </a:spcBef>
              <a:buClr>
                <a:schemeClr val="hlink"/>
              </a:buClr>
              <a:buFont typeface="Symbol" pitchFamily="18" charset="2"/>
              <a:buBlip>
                <a:blip r:embed="rId4"/>
              </a:buBlip>
            </a:pPr>
            <a:r>
              <a:rPr lang="es-ES" sz="2800">
                <a:latin typeface="Times New Roman" pitchFamily="18" charset="0"/>
              </a:rPr>
              <a:t>Se debe disminuir la exagerada pendiente existente por lo que se recomienda que tenga una pendiente  menor de 5%.</a:t>
            </a:r>
            <a:endParaRPr lang="es-EC" sz="2800">
              <a:latin typeface="Times New Roman" pitchFamily="18" charset="0"/>
            </a:endParaRPr>
          </a:p>
          <a:p>
            <a:pPr marL="361950" indent="-361950" algn="just" eaLnBrk="1" hangingPunct="1">
              <a:spcBef>
                <a:spcPct val="20000"/>
              </a:spcBef>
              <a:buClr>
                <a:schemeClr val="hlink"/>
              </a:buClr>
              <a:buSzPct val="70000"/>
              <a:buFont typeface="Wingdings" pitchFamily="2" charset="2"/>
              <a:buNone/>
            </a:pPr>
            <a:endParaRPr lang="es-EC" sz="2800">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7618"/>
                                        </p:tgtEl>
                                        <p:attrNameLst>
                                          <p:attrName>style.visibility</p:attrName>
                                        </p:attrNameLst>
                                      </p:cBhvr>
                                      <p:to>
                                        <p:strVal val="visible"/>
                                      </p:to>
                                    </p:set>
                                    <p:animEffect transition="in" filter="fade">
                                      <p:cBhvr>
                                        <p:cTn id="7" dur="500"/>
                                        <p:tgtEl>
                                          <p:spTgt spid="367618"/>
                                        </p:tgtEl>
                                      </p:cBhvr>
                                    </p:animEffect>
                                    <p:anim calcmode="lin" valueType="num">
                                      <p:cBhvr>
                                        <p:cTn id="8" dur="500" fill="hold"/>
                                        <p:tgtEl>
                                          <p:spTgt spid="367618"/>
                                        </p:tgtEl>
                                        <p:attrNameLst>
                                          <p:attrName>ppt_x</p:attrName>
                                        </p:attrNameLst>
                                      </p:cBhvr>
                                      <p:tavLst>
                                        <p:tav tm="0">
                                          <p:val>
                                            <p:strVal val="#ppt_x"/>
                                          </p:val>
                                        </p:tav>
                                        <p:tav tm="100000">
                                          <p:val>
                                            <p:strVal val="#ppt_x"/>
                                          </p:val>
                                        </p:tav>
                                      </p:tavLst>
                                    </p:anim>
                                    <p:anim calcmode="lin" valueType="num">
                                      <p:cBhvr>
                                        <p:cTn id="9" dur="500" fill="hold"/>
                                        <p:tgtEl>
                                          <p:spTgt spid="3676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367620">
                                            <p:txEl>
                                              <p:pRg st="0" end="0"/>
                                            </p:txEl>
                                          </p:spTgt>
                                        </p:tgtEl>
                                        <p:attrNameLst>
                                          <p:attrName>style.visibility</p:attrName>
                                        </p:attrNameLst>
                                      </p:cBhvr>
                                      <p:to>
                                        <p:strVal val="visible"/>
                                      </p:to>
                                    </p:set>
                                    <p:anim calcmode="lin" valueType="num">
                                      <p:cBhvr>
                                        <p:cTn id="14" dur="500" fill="hold"/>
                                        <p:tgtEl>
                                          <p:spTgt spid="367620">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67620">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67620">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67620">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676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367621">
                                            <p:txEl>
                                              <p:pRg st="0" end="0"/>
                                            </p:txEl>
                                          </p:spTgt>
                                        </p:tgtEl>
                                        <p:attrNameLst>
                                          <p:attrName>style.visibility</p:attrName>
                                        </p:attrNameLst>
                                      </p:cBhvr>
                                      <p:to>
                                        <p:strVal val="visible"/>
                                      </p:to>
                                    </p:set>
                                    <p:animScale>
                                      <p:cBhvr>
                                        <p:cTn id="23" dur="1000" decel="50000" fill="hold">
                                          <p:stCondLst>
                                            <p:cond delay="0"/>
                                          </p:stCondLst>
                                        </p:cTn>
                                        <p:tgtEl>
                                          <p:spTgt spid="3676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67621">
                                            <p:txEl>
                                              <p:pRg st="0" end="0"/>
                                            </p:txEl>
                                          </p:spTgt>
                                        </p:tgtEl>
                                        <p:attrNameLst>
                                          <p:attrName>ppt_x</p:attrName>
                                          <p:attrName>ppt_y</p:attrName>
                                        </p:attrNameLst>
                                      </p:cBhvr>
                                    </p:animMotion>
                                    <p:animEffect transition="in" filter="fade">
                                      <p:cBhvr>
                                        <p:cTn id="25" dur="1000"/>
                                        <p:tgtEl>
                                          <p:spTgt spid="3676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367621">
                                            <p:txEl>
                                              <p:pRg st="2" end="2"/>
                                            </p:txEl>
                                          </p:spTgt>
                                        </p:tgtEl>
                                        <p:attrNameLst>
                                          <p:attrName>style.visibility</p:attrName>
                                        </p:attrNameLst>
                                      </p:cBhvr>
                                      <p:to>
                                        <p:strVal val="visible"/>
                                      </p:to>
                                    </p:set>
                                    <p:animScale>
                                      <p:cBhvr>
                                        <p:cTn id="30" dur="1000" decel="50000" fill="hold">
                                          <p:stCondLst>
                                            <p:cond delay="0"/>
                                          </p:stCondLst>
                                        </p:cTn>
                                        <p:tgtEl>
                                          <p:spTgt spid="36762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67621">
                                            <p:txEl>
                                              <p:pRg st="2" end="2"/>
                                            </p:txEl>
                                          </p:spTgt>
                                        </p:tgtEl>
                                        <p:attrNameLst>
                                          <p:attrName>ppt_x</p:attrName>
                                          <p:attrName>ppt_y</p:attrName>
                                        </p:attrNameLst>
                                      </p:cBhvr>
                                    </p:animMotion>
                                    <p:animEffect transition="in" filter="fade">
                                      <p:cBhvr>
                                        <p:cTn id="32" dur="1000"/>
                                        <p:tgtEl>
                                          <p:spTgt spid="3676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p:bldP spid="36762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rrowheads="1"/>
          </p:cNvSpPr>
          <p:nvPr>
            <p:ph type="title"/>
          </p:nvPr>
        </p:nvSpPr>
        <p:spPr/>
        <p:txBody>
          <a:bodyPr/>
          <a:lstStyle/>
          <a:p>
            <a:r>
              <a:rPr lang="es-ES" sz="3200">
                <a:solidFill>
                  <a:srgbClr val="B05800"/>
                </a:solidFill>
                <a:effectLst>
                  <a:outerShdw blurRad="38100" dist="38100" dir="2700000" algn="tl">
                    <a:srgbClr val="000000"/>
                  </a:outerShdw>
                </a:effectLst>
              </a:rPr>
              <a:t>MEMORIA TÉCNICA DEL DISEÑO ESTRUCTURAL</a:t>
            </a:r>
            <a:endParaRPr lang="es-EC" sz="3200">
              <a:solidFill>
                <a:srgbClr val="B05800"/>
              </a:solidFill>
              <a:effectLst>
                <a:outerShdw blurRad="38100" dist="38100" dir="2700000" algn="tl">
                  <a:srgbClr val="000000"/>
                </a:outerShdw>
              </a:effectLst>
            </a:endParaRPr>
          </a:p>
        </p:txBody>
      </p:sp>
      <p:sp>
        <p:nvSpPr>
          <p:cNvPr id="368643" name="Rectangle 3"/>
          <p:cNvSpPr>
            <a:spLocks noGrp="1" noChangeArrowheads="1"/>
          </p:cNvSpPr>
          <p:nvPr>
            <p:ph type="body" idx="1"/>
          </p:nvPr>
        </p:nvSpPr>
        <p:spPr>
          <a:xfrm>
            <a:off x="457200" y="1600200"/>
            <a:ext cx="8229600" cy="1828800"/>
          </a:xfrm>
        </p:spPr>
        <p:txBody>
          <a:bodyPr/>
          <a:lstStyle/>
          <a:p>
            <a:pPr marL="0" indent="0" algn="just">
              <a:buFont typeface="Wingdings" pitchFamily="2" charset="2"/>
              <a:buNone/>
            </a:pPr>
            <a:r>
              <a:rPr lang="es-ES" sz="2800">
                <a:effectLst/>
              </a:rPr>
              <a:t>Una vez considerados todos los parámetros funcionales y arquitectónicos se procedió a realizar el diseño estructural de la alternativa seleccionada, para esto se consideraron las siguientes acciones:</a:t>
            </a:r>
            <a:endParaRPr lang="es-EC" sz="2800">
              <a:effectLst/>
            </a:endParaRPr>
          </a:p>
        </p:txBody>
      </p:sp>
      <p:sp>
        <p:nvSpPr>
          <p:cNvPr id="368644" name="Text Box 4"/>
          <p:cNvSpPr txBox="1">
            <a:spLocks noChangeArrowheads="1"/>
          </p:cNvSpPr>
          <p:nvPr/>
        </p:nvSpPr>
        <p:spPr bwMode="auto">
          <a:xfrm>
            <a:off x="539750" y="3573463"/>
            <a:ext cx="8064500" cy="2443162"/>
          </a:xfrm>
          <a:prstGeom prst="rect">
            <a:avLst/>
          </a:prstGeom>
          <a:noFill/>
          <a:ln w="12700" cap="sq" algn="ctr">
            <a:noFill/>
            <a:miter lim="800000"/>
            <a:headEnd type="none" w="sm" len="sm"/>
            <a:tailEnd type="none" w="sm" len="sm"/>
          </a:ln>
          <a:effectLst/>
        </p:spPr>
        <p:txBody>
          <a:bodyPr>
            <a:spAutoFit/>
          </a:bodyPr>
          <a:lstStyle/>
          <a:p>
            <a:pPr>
              <a:spcBef>
                <a:spcPct val="50000"/>
              </a:spcBef>
              <a:buFontTx/>
              <a:buBlip>
                <a:blip r:embed="rId4"/>
              </a:buBlip>
            </a:pPr>
            <a:r>
              <a:rPr lang="es-ES" sz="2800">
                <a:latin typeface="Times New Roman" pitchFamily="18" charset="0"/>
              </a:rPr>
              <a:t>	Carga viva.</a:t>
            </a:r>
          </a:p>
          <a:p>
            <a:pPr>
              <a:spcBef>
                <a:spcPct val="50000"/>
              </a:spcBef>
              <a:buFontTx/>
              <a:buBlip>
                <a:blip r:embed="rId4"/>
              </a:buBlip>
            </a:pPr>
            <a:r>
              <a:rPr lang="es-ES" sz="2800">
                <a:latin typeface="Times New Roman" pitchFamily="18" charset="0"/>
              </a:rPr>
              <a:t>	Carga Muerta.</a:t>
            </a:r>
          </a:p>
          <a:p>
            <a:pPr>
              <a:spcBef>
                <a:spcPct val="50000"/>
              </a:spcBef>
              <a:buFontTx/>
              <a:buBlip>
                <a:blip r:embed="rId4"/>
              </a:buBlip>
            </a:pPr>
            <a:r>
              <a:rPr lang="es-ES" sz="2800">
                <a:latin typeface="Times New Roman" pitchFamily="18" charset="0"/>
              </a:rPr>
              <a:t>	Fuerza Sísmica.</a:t>
            </a:r>
          </a:p>
          <a:p>
            <a:pPr>
              <a:spcBef>
                <a:spcPct val="50000"/>
              </a:spcBef>
              <a:buFontTx/>
              <a:buBlip>
                <a:blip r:embed="rId4"/>
              </a:buBlip>
            </a:pPr>
            <a:r>
              <a:rPr lang="es-ES" sz="2800">
                <a:latin typeface="Times New Roman" pitchFamily="18" charset="0"/>
              </a:rPr>
              <a:t>	Características de los materiales.</a:t>
            </a:r>
            <a:endParaRPr lang="es-EC" sz="2800">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42"/>
                                        </p:tgtEl>
                                        <p:attrNameLst>
                                          <p:attrName>style.visibility</p:attrName>
                                        </p:attrNameLst>
                                      </p:cBhvr>
                                      <p:to>
                                        <p:strVal val="visible"/>
                                      </p:to>
                                    </p:set>
                                    <p:anim calcmode="lin" valueType="num">
                                      <p:cBhvr>
                                        <p:cTn id="7" dur="500" fill="hold"/>
                                        <p:tgtEl>
                                          <p:spTgt spid="368642"/>
                                        </p:tgtEl>
                                        <p:attrNameLst>
                                          <p:attrName>ppt_w</p:attrName>
                                        </p:attrNameLst>
                                      </p:cBhvr>
                                      <p:tavLst>
                                        <p:tav tm="0">
                                          <p:val>
                                            <p:strVal val="#ppt_w*0.70"/>
                                          </p:val>
                                        </p:tav>
                                        <p:tav tm="100000">
                                          <p:val>
                                            <p:strVal val="#ppt_w"/>
                                          </p:val>
                                        </p:tav>
                                      </p:tavLst>
                                    </p:anim>
                                    <p:anim calcmode="lin" valueType="num">
                                      <p:cBhvr>
                                        <p:cTn id="8" dur="500" fill="hold"/>
                                        <p:tgtEl>
                                          <p:spTgt spid="368642"/>
                                        </p:tgtEl>
                                        <p:attrNameLst>
                                          <p:attrName>ppt_h</p:attrName>
                                        </p:attrNameLst>
                                      </p:cBhvr>
                                      <p:tavLst>
                                        <p:tav tm="0">
                                          <p:val>
                                            <p:strVal val="#ppt_h"/>
                                          </p:val>
                                        </p:tav>
                                        <p:tav tm="100000">
                                          <p:val>
                                            <p:strVal val="#ppt_h"/>
                                          </p:val>
                                        </p:tav>
                                      </p:tavLst>
                                    </p:anim>
                                    <p:animEffect transition="in" filter="fade">
                                      <p:cBhvr>
                                        <p:cTn id="9" dur="500"/>
                                        <p:tgtEl>
                                          <p:spTgt spid="36864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68643">
                                            <p:txEl>
                                              <p:pRg st="0" end="0"/>
                                            </p:txEl>
                                          </p:spTgt>
                                        </p:tgtEl>
                                        <p:attrNameLst>
                                          <p:attrName>style.visibility</p:attrName>
                                        </p:attrNameLst>
                                      </p:cBhvr>
                                      <p:to>
                                        <p:strVal val="visible"/>
                                      </p:to>
                                    </p:set>
                                    <p:animScale>
                                      <p:cBhvr>
                                        <p:cTn id="14" dur="1000" decel="50000" fill="hold">
                                          <p:stCondLst>
                                            <p:cond delay="0"/>
                                          </p:stCondLst>
                                        </p:cTn>
                                        <p:tgtEl>
                                          <p:spTgt spid="36864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68643">
                                            <p:txEl>
                                              <p:pRg st="0" end="0"/>
                                            </p:txEl>
                                          </p:spTgt>
                                        </p:tgtEl>
                                        <p:attrNameLst>
                                          <p:attrName>ppt_x</p:attrName>
                                          <p:attrName>ppt_y</p:attrName>
                                        </p:attrNameLst>
                                      </p:cBhvr>
                                    </p:animMotion>
                                    <p:animEffect transition="in" filter="fade">
                                      <p:cBhvr>
                                        <p:cTn id="16" dur="1000"/>
                                        <p:tgtEl>
                                          <p:spTgt spid="3686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68644">
                                            <p:txEl>
                                              <p:pRg st="0" end="0"/>
                                            </p:txEl>
                                          </p:spTgt>
                                        </p:tgtEl>
                                        <p:attrNameLst>
                                          <p:attrName>style.visibility</p:attrName>
                                        </p:attrNameLst>
                                      </p:cBhvr>
                                      <p:to>
                                        <p:strVal val="visible"/>
                                      </p:to>
                                    </p:set>
                                    <p:animScale>
                                      <p:cBhvr>
                                        <p:cTn id="21" dur="1000" decel="50000" fill="hold">
                                          <p:stCondLst>
                                            <p:cond delay="0"/>
                                          </p:stCondLst>
                                        </p:cTn>
                                        <p:tgtEl>
                                          <p:spTgt spid="36864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68644">
                                            <p:txEl>
                                              <p:pRg st="0" end="0"/>
                                            </p:txEl>
                                          </p:spTgt>
                                        </p:tgtEl>
                                        <p:attrNameLst>
                                          <p:attrName>ppt_x</p:attrName>
                                          <p:attrName>ppt_y</p:attrName>
                                        </p:attrNameLst>
                                      </p:cBhvr>
                                    </p:animMotion>
                                    <p:animEffect transition="in" filter="fade">
                                      <p:cBhvr>
                                        <p:cTn id="23" dur="1000"/>
                                        <p:tgtEl>
                                          <p:spTgt spid="36864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68644">
                                            <p:txEl>
                                              <p:pRg st="1" end="1"/>
                                            </p:txEl>
                                          </p:spTgt>
                                        </p:tgtEl>
                                        <p:attrNameLst>
                                          <p:attrName>style.visibility</p:attrName>
                                        </p:attrNameLst>
                                      </p:cBhvr>
                                      <p:to>
                                        <p:strVal val="visible"/>
                                      </p:to>
                                    </p:set>
                                    <p:animScale>
                                      <p:cBhvr>
                                        <p:cTn id="28" dur="1000" decel="50000" fill="hold">
                                          <p:stCondLst>
                                            <p:cond delay="0"/>
                                          </p:stCondLst>
                                        </p:cTn>
                                        <p:tgtEl>
                                          <p:spTgt spid="36864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68644">
                                            <p:txEl>
                                              <p:pRg st="1" end="1"/>
                                            </p:txEl>
                                          </p:spTgt>
                                        </p:tgtEl>
                                        <p:attrNameLst>
                                          <p:attrName>ppt_x</p:attrName>
                                          <p:attrName>ppt_y</p:attrName>
                                        </p:attrNameLst>
                                      </p:cBhvr>
                                    </p:animMotion>
                                    <p:animEffect transition="in" filter="fade">
                                      <p:cBhvr>
                                        <p:cTn id="30" dur="1000"/>
                                        <p:tgtEl>
                                          <p:spTgt spid="36864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68644">
                                            <p:txEl>
                                              <p:pRg st="2" end="2"/>
                                            </p:txEl>
                                          </p:spTgt>
                                        </p:tgtEl>
                                        <p:attrNameLst>
                                          <p:attrName>style.visibility</p:attrName>
                                        </p:attrNameLst>
                                      </p:cBhvr>
                                      <p:to>
                                        <p:strVal val="visible"/>
                                      </p:to>
                                    </p:set>
                                    <p:animEffect transition="in" filter="slide(fromBottom)">
                                      <p:cBhvr>
                                        <p:cTn id="35" dur="500"/>
                                        <p:tgtEl>
                                          <p:spTgt spid="36864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368644">
                                            <p:txEl>
                                              <p:pRg st="3" end="3"/>
                                            </p:txEl>
                                          </p:spTgt>
                                        </p:tgtEl>
                                        <p:attrNameLst>
                                          <p:attrName>style.visibility</p:attrName>
                                        </p:attrNameLst>
                                      </p:cBhvr>
                                      <p:to>
                                        <p:strVal val="visible"/>
                                      </p:to>
                                    </p:set>
                                    <p:animScale>
                                      <p:cBhvr>
                                        <p:cTn id="40" dur="1000" decel="50000" fill="hold">
                                          <p:stCondLst>
                                            <p:cond delay="0"/>
                                          </p:stCondLst>
                                        </p:cTn>
                                        <p:tgtEl>
                                          <p:spTgt spid="36864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68644">
                                            <p:txEl>
                                              <p:pRg st="3" end="3"/>
                                            </p:txEl>
                                          </p:spTgt>
                                        </p:tgtEl>
                                        <p:attrNameLst>
                                          <p:attrName>ppt_x</p:attrName>
                                          <p:attrName>ppt_y</p:attrName>
                                        </p:attrNameLst>
                                      </p:cBhvr>
                                    </p:animMotion>
                                    <p:animEffect transition="in" filter="fade">
                                      <p:cBhvr>
                                        <p:cTn id="42" dur="1000"/>
                                        <p:tgtEl>
                                          <p:spTgt spid="3686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p:bldP spid="36864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rrowheads="1"/>
          </p:cNvSpPr>
          <p:nvPr>
            <p:ph type="title"/>
          </p:nvPr>
        </p:nvSpPr>
        <p:spPr/>
        <p:txBody>
          <a:bodyPr/>
          <a:lstStyle/>
          <a:p>
            <a:r>
              <a:rPr lang="es-ES">
                <a:solidFill>
                  <a:srgbClr val="B05800"/>
                </a:solidFill>
                <a:effectLst>
                  <a:outerShdw blurRad="38100" dist="38100" dir="2700000" algn="tl">
                    <a:srgbClr val="000000"/>
                  </a:outerShdw>
                </a:effectLst>
              </a:rPr>
              <a:t>PROCESO DE DISEÑO</a:t>
            </a:r>
            <a:endParaRPr lang="es-EC">
              <a:solidFill>
                <a:srgbClr val="B05800"/>
              </a:solidFill>
              <a:effectLst>
                <a:outerShdw blurRad="38100" dist="38100" dir="2700000" algn="tl">
                  <a:srgbClr val="000000"/>
                </a:outerShdw>
              </a:effectLst>
            </a:endParaRPr>
          </a:p>
        </p:txBody>
      </p:sp>
      <p:sp>
        <p:nvSpPr>
          <p:cNvPr id="369667" name="Rectangle 3"/>
          <p:cNvSpPr>
            <a:spLocks noGrp="1" noChangeArrowheads="1"/>
          </p:cNvSpPr>
          <p:nvPr>
            <p:ph type="body" idx="1"/>
          </p:nvPr>
        </p:nvSpPr>
        <p:spPr/>
        <p:txBody>
          <a:bodyPr/>
          <a:lstStyle/>
          <a:p>
            <a:pPr marL="0" indent="0" algn="just">
              <a:lnSpc>
                <a:spcPct val="90000"/>
              </a:lnSpc>
              <a:buFont typeface="Wingdings" pitchFamily="2" charset="2"/>
              <a:buNone/>
            </a:pPr>
            <a:r>
              <a:rPr lang="es-ES" sz="2700">
                <a:effectLst/>
              </a:rPr>
              <a:t>Para el análisis estructural se tomaron en cuenta las diferentes solicitaciones que van a actuar en un elemento estructural del tipo puente vehicular</a:t>
            </a:r>
            <a:r>
              <a:rPr lang="es-EC" sz="2700">
                <a:effectLst/>
              </a:rPr>
              <a:t>.</a:t>
            </a:r>
          </a:p>
          <a:p>
            <a:pPr marL="0" indent="0" algn="just">
              <a:lnSpc>
                <a:spcPct val="90000"/>
              </a:lnSpc>
              <a:buFont typeface="Wingdings" pitchFamily="2" charset="2"/>
              <a:buNone/>
            </a:pPr>
            <a:endParaRPr lang="es-EC" sz="2700">
              <a:effectLst/>
            </a:endParaRPr>
          </a:p>
          <a:p>
            <a:pPr marL="0" indent="0" algn="just">
              <a:lnSpc>
                <a:spcPct val="90000"/>
              </a:lnSpc>
              <a:buFont typeface="Wingdings" pitchFamily="2" charset="2"/>
              <a:buNone/>
            </a:pPr>
            <a:r>
              <a:rPr lang="es-ES" sz="2700">
                <a:effectLst/>
              </a:rPr>
              <a:t>El análisis estructural fue ejecutado siguiendo las recomendaciones de las “Normas Interinas de Diseño de Carreteras y Puentes y Especificaciones Técnicas Complementarias de Construcción” de CORPECUADOR y las normas “AASHTO 96”.</a:t>
            </a:r>
          </a:p>
          <a:p>
            <a:pPr marL="0" indent="0" algn="just">
              <a:lnSpc>
                <a:spcPct val="90000"/>
              </a:lnSpc>
              <a:buFont typeface="Wingdings" pitchFamily="2" charset="2"/>
              <a:buNone/>
            </a:pPr>
            <a:endParaRPr lang="es-ES" sz="2700">
              <a:effectLst/>
            </a:endParaRPr>
          </a:p>
          <a:p>
            <a:pPr marL="0" indent="0" algn="just">
              <a:lnSpc>
                <a:spcPct val="110000"/>
              </a:lnSpc>
              <a:buFont typeface="Wingdings" pitchFamily="2" charset="2"/>
              <a:buNone/>
            </a:pPr>
            <a:r>
              <a:rPr lang="es-ES" sz="2700">
                <a:effectLst/>
              </a:rPr>
              <a:t>Para el cálculo se elaboraron Hojas Electrónicas en Excel y además se utilizaron programas  de análisis estructural.</a:t>
            </a:r>
            <a:endParaRPr lang="es-EC" sz="2700">
              <a:effectLst/>
            </a:endParaRPr>
          </a:p>
        </p:txBody>
      </p:sp>
    </p:spTree>
  </p:cSld>
  <p:clrMapOvr>
    <a:overrideClrMapping bg1="lt1" tx1="dk1" bg2="lt2" tx2="dk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9666"/>
                                        </p:tgtEl>
                                        <p:attrNameLst>
                                          <p:attrName>style.visibility</p:attrName>
                                        </p:attrNameLst>
                                      </p:cBhvr>
                                      <p:to>
                                        <p:strVal val="visible"/>
                                      </p:to>
                                    </p:set>
                                    <p:animEffect transition="in" filter="fade">
                                      <p:cBhvr>
                                        <p:cTn id="7" dur="500"/>
                                        <p:tgtEl>
                                          <p:spTgt spid="369666"/>
                                        </p:tgtEl>
                                      </p:cBhvr>
                                    </p:animEffect>
                                    <p:anim calcmode="lin" valueType="num">
                                      <p:cBhvr>
                                        <p:cTn id="8" dur="500" fill="hold"/>
                                        <p:tgtEl>
                                          <p:spTgt spid="369666"/>
                                        </p:tgtEl>
                                        <p:attrNameLst>
                                          <p:attrName>ppt_x</p:attrName>
                                        </p:attrNameLst>
                                      </p:cBhvr>
                                      <p:tavLst>
                                        <p:tav tm="0">
                                          <p:val>
                                            <p:strVal val="#ppt_x"/>
                                          </p:val>
                                        </p:tav>
                                        <p:tav tm="100000">
                                          <p:val>
                                            <p:strVal val="#ppt_x"/>
                                          </p:val>
                                        </p:tav>
                                      </p:tavLst>
                                    </p:anim>
                                    <p:anim calcmode="lin" valueType="num">
                                      <p:cBhvr>
                                        <p:cTn id="9" dur="500" fill="hold"/>
                                        <p:tgtEl>
                                          <p:spTgt spid="3696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69667">
                                            <p:txEl>
                                              <p:pRg st="0" end="0"/>
                                            </p:txEl>
                                          </p:spTgt>
                                        </p:tgtEl>
                                        <p:attrNameLst>
                                          <p:attrName>style.visibility</p:attrName>
                                        </p:attrNameLst>
                                      </p:cBhvr>
                                      <p:to>
                                        <p:strVal val="visible"/>
                                      </p:to>
                                    </p:set>
                                    <p:animScale>
                                      <p:cBhvr>
                                        <p:cTn id="14" dur="1000" decel="50000" fill="hold">
                                          <p:stCondLst>
                                            <p:cond delay="0"/>
                                          </p:stCondLst>
                                        </p:cTn>
                                        <p:tgtEl>
                                          <p:spTgt spid="36966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69667">
                                            <p:txEl>
                                              <p:pRg st="0" end="0"/>
                                            </p:txEl>
                                          </p:spTgt>
                                        </p:tgtEl>
                                        <p:attrNameLst>
                                          <p:attrName>ppt_x</p:attrName>
                                          <p:attrName>ppt_y</p:attrName>
                                        </p:attrNameLst>
                                      </p:cBhvr>
                                    </p:animMotion>
                                    <p:animEffect transition="in" filter="fade">
                                      <p:cBhvr>
                                        <p:cTn id="16" dur="1000"/>
                                        <p:tgtEl>
                                          <p:spTgt spid="3696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69667">
                                            <p:txEl>
                                              <p:pRg st="2" end="2"/>
                                            </p:txEl>
                                          </p:spTgt>
                                        </p:tgtEl>
                                        <p:attrNameLst>
                                          <p:attrName>style.visibility</p:attrName>
                                        </p:attrNameLst>
                                      </p:cBhvr>
                                      <p:to>
                                        <p:strVal val="visible"/>
                                      </p:to>
                                    </p:set>
                                    <p:animScale>
                                      <p:cBhvr>
                                        <p:cTn id="21" dur="1000" decel="50000" fill="hold">
                                          <p:stCondLst>
                                            <p:cond delay="0"/>
                                          </p:stCondLst>
                                        </p:cTn>
                                        <p:tgtEl>
                                          <p:spTgt spid="3696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69667">
                                            <p:txEl>
                                              <p:pRg st="2" end="2"/>
                                            </p:txEl>
                                          </p:spTgt>
                                        </p:tgtEl>
                                        <p:attrNameLst>
                                          <p:attrName>ppt_x</p:attrName>
                                          <p:attrName>ppt_y</p:attrName>
                                        </p:attrNameLst>
                                      </p:cBhvr>
                                    </p:animMotion>
                                    <p:animEffect transition="in" filter="fade">
                                      <p:cBhvr>
                                        <p:cTn id="23" dur="1000"/>
                                        <p:tgtEl>
                                          <p:spTgt spid="3696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69667">
                                            <p:txEl>
                                              <p:pRg st="4" end="4"/>
                                            </p:txEl>
                                          </p:spTgt>
                                        </p:tgtEl>
                                        <p:attrNameLst>
                                          <p:attrName>style.visibility</p:attrName>
                                        </p:attrNameLst>
                                      </p:cBhvr>
                                      <p:to>
                                        <p:strVal val="visible"/>
                                      </p:to>
                                    </p:set>
                                    <p:animScale>
                                      <p:cBhvr>
                                        <p:cTn id="28" dur="1000" decel="50000" fill="hold">
                                          <p:stCondLst>
                                            <p:cond delay="0"/>
                                          </p:stCondLst>
                                        </p:cTn>
                                        <p:tgtEl>
                                          <p:spTgt spid="36966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69667">
                                            <p:txEl>
                                              <p:pRg st="4" end="4"/>
                                            </p:txEl>
                                          </p:spTgt>
                                        </p:tgtEl>
                                        <p:attrNameLst>
                                          <p:attrName>ppt_x</p:attrName>
                                          <p:attrName>ppt_y</p:attrName>
                                        </p:attrNameLst>
                                      </p:cBhvr>
                                    </p:animMotion>
                                    <p:animEffect transition="in" filter="fade">
                                      <p:cBhvr>
                                        <p:cTn id="30" dur="1000"/>
                                        <p:tgtEl>
                                          <p:spTgt spid="369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p:bldP spid="36966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95288" y="1268413"/>
            <a:ext cx="8280400" cy="4679950"/>
          </a:xfrm>
        </p:spPr>
        <p:txBody>
          <a:bodyPr/>
          <a:lstStyle/>
          <a:p>
            <a:pPr marL="0" indent="0" algn="just">
              <a:lnSpc>
                <a:spcPct val="90000"/>
              </a:lnSpc>
              <a:buFont typeface="Wingdings" pitchFamily="2" charset="2"/>
              <a:buNone/>
            </a:pPr>
            <a:r>
              <a:rPr lang="es-ES" sz="2800"/>
              <a:t>Con el propósito de mejorar el tránsito en un sector sumamente conflictivo en la parte central de la Ciudad de Milagro, se realizaron los </a:t>
            </a:r>
            <a:r>
              <a:rPr lang="es-ES" sz="2800" b="1"/>
              <a:t>estudios preliminares y</a:t>
            </a:r>
            <a:r>
              <a:rPr lang="es-ES" sz="2800"/>
              <a:t> </a:t>
            </a:r>
            <a:r>
              <a:rPr lang="es-ES" sz="2800" b="1"/>
              <a:t>diseños definitivos</a:t>
            </a:r>
            <a:r>
              <a:rPr lang="es-ES" sz="2800"/>
              <a:t> para el proyecto de ampliación del puente “17 de Septiembre”, en esta ciudad.</a:t>
            </a:r>
          </a:p>
          <a:p>
            <a:pPr marL="0" indent="0" algn="just">
              <a:lnSpc>
                <a:spcPct val="90000"/>
              </a:lnSpc>
              <a:buFont typeface="Wingdings" pitchFamily="2" charset="2"/>
              <a:buNone/>
            </a:pPr>
            <a:endParaRPr lang="es-ES" sz="2800"/>
          </a:p>
          <a:p>
            <a:pPr marL="0" indent="0" algn="just">
              <a:lnSpc>
                <a:spcPct val="90000"/>
              </a:lnSpc>
              <a:buFont typeface="Wingdings" pitchFamily="2" charset="2"/>
              <a:buNone/>
            </a:pPr>
            <a:r>
              <a:rPr lang="es-ES" sz="2800"/>
              <a:t>Se iniciaron los trabajos elaborando el diagnóstico de la situación actual del puente para identificar los problemas existentes y formular alternativas para su solución</a:t>
            </a:r>
            <a:r>
              <a:rPr lang="es-ES" sz="3600"/>
              <a:t>.</a:t>
            </a:r>
            <a:endParaRPr lang="es-MX" sz="3600"/>
          </a:p>
          <a:p>
            <a:pPr marL="0" indent="0">
              <a:lnSpc>
                <a:spcPct val="90000"/>
              </a:lnSpc>
              <a:buFont typeface="Wingdings" pitchFamily="2" charset="2"/>
              <a:buNone/>
            </a:pPr>
            <a:endParaRPr lang="es-EC" sz="1600"/>
          </a:p>
        </p:txBody>
      </p:sp>
      <p:sp>
        <p:nvSpPr>
          <p:cNvPr id="26628" name="Rectangle 4"/>
          <p:cNvSpPr>
            <a:spLocks noGrp="1" noChangeArrowheads="1"/>
          </p:cNvSpPr>
          <p:nvPr>
            <p:ph type="title"/>
          </p:nvPr>
        </p:nvSpPr>
        <p:spPr>
          <a:xfrm>
            <a:off x="395288" y="260350"/>
            <a:ext cx="8229600" cy="790575"/>
          </a:xfrm>
          <a:noFill/>
          <a:ln/>
        </p:spPr>
        <p:txBody>
          <a:bodyPr/>
          <a:lstStyle/>
          <a:p>
            <a:r>
              <a:rPr lang="es-MX" sz="4800" b="1">
                <a:latin typeface="Garamond" pitchFamily="18" charset="0"/>
              </a:rPr>
              <a:t>DIAGNÓSTICO</a:t>
            </a:r>
            <a:endParaRPr lang="es-EC" sz="4800" b="1">
              <a:latin typeface="Garamond"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p:cTn id="12" dur="1000" fill="hold"/>
                                        <p:tgtEl>
                                          <p:spTgt spid="2662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662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662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p:cTn id="19" dur="1000" fill="hold"/>
                                        <p:tgtEl>
                                          <p:spTgt spid="2662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662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rrowheads="1"/>
          </p:cNvSpPr>
          <p:nvPr>
            <p:ph type="title"/>
          </p:nvPr>
        </p:nvSpPr>
        <p:spPr/>
        <p:txBody>
          <a:bodyPr/>
          <a:lstStyle/>
          <a:p>
            <a:r>
              <a:rPr lang="es-ES" sz="3000">
                <a:solidFill>
                  <a:srgbClr val="B05800"/>
                </a:solidFill>
                <a:effectLst>
                  <a:outerShdw blurRad="38100" dist="38100" dir="2700000" algn="tl">
                    <a:srgbClr val="000000"/>
                  </a:outerShdw>
                </a:effectLst>
              </a:rPr>
              <a:t>CÁLCULO DE CARGAS SOBRE EL PUENTE</a:t>
            </a:r>
            <a:endParaRPr lang="es-EC" sz="3000">
              <a:solidFill>
                <a:srgbClr val="B05800"/>
              </a:solidFill>
              <a:effectLst>
                <a:outerShdw blurRad="38100" dist="38100" dir="2700000" algn="tl">
                  <a:srgbClr val="000000"/>
                </a:outerShdw>
              </a:effectLst>
            </a:endParaRPr>
          </a:p>
        </p:txBody>
      </p:sp>
      <p:sp>
        <p:nvSpPr>
          <p:cNvPr id="370691" name="Rectangle 3"/>
          <p:cNvSpPr>
            <a:spLocks noGrp="1" noChangeArrowheads="1"/>
          </p:cNvSpPr>
          <p:nvPr>
            <p:ph type="body" idx="1"/>
          </p:nvPr>
        </p:nvSpPr>
        <p:spPr/>
        <p:txBody>
          <a:bodyPr/>
          <a:lstStyle/>
          <a:p>
            <a:pPr algn="just">
              <a:lnSpc>
                <a:spcPct val="90000"/>
              </a:lnSpc>
            </a:pPr>
            <a:r>
              <a:rPr lang="es-ES" sz="2800">
                <a:effectLst/>
              </a:rPr>
              <a:t>Peso propio de la losa.</a:t>
            </a:r>
          </a:p>
          <a:p>
            <a:pPr algn="just">
              <a:lnSpc>
                <a:spcPct val="10000"/>
              </a:lnSpc>
              <a:buFont typeface="Wingdings" pitchFamily="2" charset="2"/>
              <a:buNone/>
            </a:pPr>
            <a:endParaRPr lang="es-ES" sz="2800">
              <a:effectLst/>
            </a:endParaRPr>
          </a:p>
          <a:p>
            <a:pPr algn="just">
              <a:lnSpc>
                <a:spcPct val="90000"/>
              </a:lnSpc>
            </a:pPr>
            <a:r>
              <a:rPr lang="es-ES" sz="2800">
                <a:effectLst/>
              </a:rPr>
              <a:t>Peso de la capa de asfalto.</a:t>
            </a:r>
          </a:p>
          <a:p>
            <a:pPr algn="just">
              <a:lnSpc>
                <a:spcPct val="30000"/>
              </a:lnSpc>
              <a:buFont typeface="Wingdings" pitchFamily="2" charset="2"/>
              <a:buNone/>
            </a:pPr>
            <a:endParaRPr lang="es-ES" sz="2800">
              <a:effectLst/>
            </a:endParaRPr>
          </a:p>
          <a:p>
            <a:pPr algn="just">
              <a:lnSpc>
                <a:spcPct val="90000"/>
              </a:lnSpc>
            </a:pPr>
            <a:r>
              <a:rPr lang="es-ES" sz="2800">
                <a:effectLst/>
              </a:rPr>
              <a:t>Peso propio de las aceras.</a:t>
            </a:r>
          </a:p>
          <a:p>
            <a:pPr algn="just">
              <a:lnSpc>
                <a:spcPct val="40000"/>
              </a:lnSpc>
              <a:buFont typeface="Wingdings" pitchFamily="2" charset="2"/>
              <a:buNone/>
            </a:pPr>
            <a:endParaRPr lang="es-ES" sz="2800">
              <a:effectLst/>
            </a:endParaRPr>
          </a:p>
          <a:p>
            <a:pPr algn="just">
              <a:lnSpc>
                <a:spcPct val="90000"/>
              </a:lnSpc>
            </a:pPr>
            <a:r>
              <a:rPr lang="es-ES" sz="2800">
                <a:effectLst/>
              </a:rPr>
              <a:t>Peso propio de la vigas.</a:t>
            </a:r>
          </a:p>
          <a:p>
            <a:pPr algn="just">
              <a:lnSpc>
                <a:spcPct val="40000"/>
              </a:lnSpc>
              <a:buFont typeface="Wingdings" pitchFamily="2" charset="2"/>
              <a:buNone/>
            </a:pPr>
            <a:endParaRPr lang="es-ES" sz="2800">
              <a:effectLst/>
            </a:endParaRPr>
          </a:p>
          <a:p>
            <a:pPr algn="just">
              <a:lnSpc>
                <a:spcPct val="90000"/>
              </a:lnSpc>
            </a:pPr>
            <a:r>
              <a:rPr lang="es-ES" sz="2800">
                <a:effectLst/>
              </a:rPr>
              <a:t>Peso propio de barandas.</a:t>
            </a:r>
          </a:p>
          <a:p>
            <a:pPr algn="just">
              <a:lnSpc>
                <a:spcPct val="40000"/>
              </a:lnSpc>
              <a:buFont typeface="Wingdings" pitchFamily="2" charset="2"/>
              <a:buNone/>
            </a:pPr>
            <a:endParaRPr lang="es-ES" sz="2800">
              <a:effectLst/>
            </a:endParaRPr>
          </a:p>
          <a:p>
            <a:pPr algn="just">
              <a:lnSpc>
                <a:spcPct val="90000"/>
              </a:lnSpc>
            </a:pPr>
            <a:r>
              <a:rPr lang="es-ES" sz="2800">
                <a:effectLst/>
              </a:rPr>
              <a:t>Peso de postes de iluminación y del separador central.</a:t>
            </a:r>
            <a:endParaRPr lang="es-EC" sz="2800">
              <a:effectLst/>
            </a:endParaRPr>
          </a:p>
        </p:txBody>
      </p:sp>
      <p:graphicFrame>
        <p:nvGraphicFramePr>
          <p:cNvPr id="370692" name="Object 4">
            <a:hlinkClick r:id="" action="ppaction://ole?verb=1"/>
          </p:cNvPr>
          <p:cNvGraphicFramePr>
            <a:graphicFrameLocks noChangeAspect="1"/>
          </p:cNvGraphicFramePr>
          <p:nvPr/>
        </p:nvGraphicFramePr>
        <p:xfrm>
          <a:off x="2627313" y="5516563"/>
          <a:ext cx="1439862" cy="811212"/>
        </p:xfrm>
        <a:graphic>
          <a:graphicData uri="http://schemas.openxmlformats.org/presentationml/2006/ole">
            <p:oleObj spid="_x0000_s370692" name="Hoja de cálculo" showAsIcon="1" r:id="rId5" imgW="1047600" imgH="590400" progId="Excel.Sheet.8">
              <p:link updateAutomatic="1"/>
            </p:oleObj>
          </a:graphicData>
        </a:graphic>
      </p:graphicFrame>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0690"/>
                                        </p:tgtEl>
                                        <p:attrNameLst>
                                          <p:attrName>style.visibility</p:attrName>
                                        </p:attrNameLst>
                                      </p:cBhvr>
                                      <p:to>
                                        <p:strVal val="visible"/>
                                      </p:to>
                                    </p:set>
                                    <p:animEffect transition="in" filter="fade">
                                      <p:cBhvr>
                                        <p:cTn id="7" dur="500"/>
                                        <p:tgtEl>
                                          <p:spTgt spid="370690"/>
                                        </p:tgtEl>
                                      </p:cBhvr>
                                    </p:animEffect>
                                    <p:anim calcmode="lin" valueType="num">
                                      <p:cBhvr>
                                        <p:cTn id="8" dur="500" fill="hold"/>
                                        <p:tgtEl>
                                          <p:spTgt spid="370690"/>
                                        </p:tgtEl>
                                        <p:attrNameLst>
                                          <p:attrName>ppt_x</p:attrName>
                                        </p:attrNameLst>
                                      </p:cBhvr>
                                      <p:tavLst>
                                        <p:tav tm="0">
                                          <p:val>
                                            <p:strVal val="#ppt_x"/>
                                          </p:val>
                                        </p:tav>
                                        <p:tav tm="100000">
                                          <p:val>
                                            <p:strVal val="#ppt_x"/>
                                          </p:val>
                                        </p:tav>
                                      </p:tavLst>
                                    </p:anim>
                                    <p:anim calcmode="lin" valueType="num">
                                      <p:cBhvr>
                                        <p:cTn id="9" dur="500" fill="hold"/>
                                        <p:tgtEl>
                                          <p:spTgt spid="3706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70691">
                                            <p:txEl>
                                              <p:pRg st="0" end="0"/>
                                            </p:txEl>
                                          </p:spTgt>
                                        </p:tgtEl>
                                        <p:attrNameLst>
                                          <p:attrName>style.visibility</p:attrName>
                                        </p:attrNameLst>
                                      </p:cBhvr>
                                      <p:to>
                                        <p:strVal val="visible"/>
                                      </p:to>
                                    </p:set>
                                    <p:animScale>
                                      <p:cBhvr>
                                        <p:cTn id="14" dur="1000" decel="50000" fill="hold">
                                          <p:stCondLst>
                                            <p:cond delay="0"/>
                                          </p:stCondLst>
                                        </p:cTn>
                                        <p:tgtEl>
                                          <p:spTgt spid="37069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70691">
                                            <p:txEl>
                                              <p:pRg st="0" end="0"/>
                                            </p:txEl>
                                          </p:spTgt>
                                        </p:tgtEl>
                                        <p:attrNameLst>
                                          <p:attrName>ppt_x</p:attrName>
                                          <p:attrName>ppt_y</p:attrName>
                                        </p:attrNameLst>
                                      </p:cBhvr>
                                    </p:animMotion>
                                    <p:animEffect transition="in" filter="fade">
                                      <p:cBhvr>
                                        <p:cTn id="16" dur="1000"/>
                                        <p:tgtEl>
                                          <p:spTgt spid="3706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70691">
                                            <p:txEl>
                                              <p:pRg st="2" end="2"/>
                                            </p:txEl>
                                          </p:spTgt>
                                        </p:tgtEl>
                                        <p:attrNameLst>
                                          <p:attrName>style.visibility</p:attrName>
                                        </p:attrNameLst>
                                      </p:cBhvr>
                                      <p:to>
                                        <p:strVal val="visible"/>
                                      </p:to>
                                    </p:set>
                                    <p:animScale>
                                      <p:cBhvr>
                                        <p:cTn id="21" dur="1000" decel="50000" fill="hold">
                                          <p:stCondLst>
                                            <p:cond delay="0"/>
                                          </p:stCondLst>
                                        </p:cTn>
                                        <p:tgtEl>
                                          <p:spTgt spid="37069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70691">
                                            <p:txEl>
                                              <p:pRg st="2" end="2"/>
                                            </p:txEl>
                                          </p:spTgt>
                                        </p:tgtEl>
                                        <p:attrNameLst>
                                          <p:attrName>ppt_x</p:attrName>
                                          <p:attrName>ppt_y</p:attrName>
                                        </p:attrNameLst>
                                      </p:cBhvr>
                                    </p:animMotion>
                                    <p:animEffect transition="in" filter="fade">
                                      <p:cBhvr>
                                        <p:cTn id="23" dur="1000"/>
                                        <p:tgtEl>
                                          <p:spTgt spid="3706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70691">
                                            <p:txEl>
                                              <p:pRg st="4" end="4"/>
                                            </p:txEl>
                                          </p:spTgt>
                                        </p:tgtEl>
                                        <p:attrNameLst>
                                          <p:attrName>style.visibility</p:attrName>
                                        </p:attrNameLst>
                                      </p:cBhvr>
                                      <p:to>
                                        <p:strVal val="visible"/>
                                      </p:to>
                                    </p:set>
                                    <p:animScale>
                                      <p:cBhvr>
                                        <p:cTn id="28" dur="1000" decel="50000" fill="hold">
                                          <p:stCondLst>
                                            <p:cond delay="0"/>
                                          </p:stCondLst>
                                        </p:cTn>
                                        <p:tgtEl>
                                          <p:spTgt spid="37069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70691">
                                            <p:txEl>
                                              <p:pRg st="4" end="4"/>
                                            </p:txEl>
                                          </p:spTgt>
                                        </p:tgtEl>
                                        <p:attrNameLst>
                                          <p:attrName>ppt_x</p:attrName>
                                          <p:attrName>ppt_y</p:attrName>
                                        </p:attrNameLst>
                                      </p:cBhvr>
                                    </p:animMotion>
                                    <p:animEffect transition="in" filter="fade">
                                      <p:cBhvr>
                                        <p:cTn id="30" dur="1000"/>
                                        <p:tgtEl>
                                          <p:spTgt spid="37069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70691">
                                            <p:txEl>
                                              <p:pRg st="6" end="6"/>
                                            </p:txEl>
                                          </p:spTgt>
                                        </p:tgtEl>
                                        <p:attrNameLst>
                                          <p:attrName>style.visibility</p:attrName>
                                        </p:attrNameLst>
                                      </p:cBhvr>
                                      <p:to>
                                        <p:strVal val="visible"/>
                                      </p:to>
                                    </p:set>
                                    <p:animScale>
                                      <p:cBhvr>
                                        <p:cTn id="35" dur="1000" decel="50000" fill="hold">
                                          <p:stCondLst>
                                            <p:cond delay="0"/>
                                          </p:stCondLst>
                                        </p:cTn>
                                        <p:tgtEl>
                                          <p:spTgt spid="37069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70691">
                                            <p:txEl>
                                              <p:pRg st="6" end="6"/>
                                            </p:txEl>
                                          </p:spTgt>
                                        </p:tgtEl>
                                        <p:attrNameLst>
                                          <p:attrName>ppt_x</p:attrName>
                                          <p:attrName>ppt_y</p:attrName>
                                        </p:attrNameLst>
                                      </p:cBhvr>
                                    </p:animMotion>
                                    <p:animEffect transition="in" filter="fade">
                                      <p:cBhvr>
                                        <p:cTn id="37" dur="1000"/>
                                        <p:tgtEl>
                                          <p:spTgt spid="3706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70691">
                                            <p:txEl>
                                              <p:pRg st="8" end="8"/>
                                            </p:txEl>
                                          </p:spTgt>
                                        </p:tgtEl>
                                        <p:attrNameLst>
                                          <p:attrName>style.visibility</p:attrName>
                                        </p:attrNameLst>
                                      </p:cBhvr>
                                      <p:to>
                                        <p:strVal val="visible"/>
                                      </p:to>
                                    </p:set>
                                    <p:animScale>
                                      <p:cBhvr>
                                        <p:cTn id="42" dur="1000" decel="50000" fill="hold">
                                          <p:stCondLst>
                                            <p:cond delay="0"/>
                                          </p:stCondLst>
                                        </p:cTn>
                                        <p:tgtEl>
                                          <p:spTgt spid="37069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70691">
                                            <p:txEl>
                                              <p:pRg st="8" end="8"/>
                                            </p:txEl>
                                          </p:spTgt>
                                        </p:tgtEl>
                                        <p:attrNameLst>
                                          <p:attrName>ppt_x</p:attrName>
                                          <p:attrName>ppt_y</p:attrName>
                                        </p:attrNameLst>
                                      </p:cBhvr>
                                    </p:animMotion>
                                    <p:animEffect transition="in" filter="fade">
                                      <p:cBhvr>
                                        <p:cTn id="44" dur="1000"/>
                                        <p:tgtEl>
                                          <p:spTgt spid="37069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70691">
                                            <p:txEl>
                                              <p:pRg st="10" end="10"/>
                                            </p:txEl>
                                          </p:spTgt>
                                        </p:tgtEl>
                                        <p:attrNameLst>
                                          <p:attrName>style.visibility</p:attrName>
                                        </p:attrNameLst>
                                      </p:cBhvr>
                                      <p:to>
                                        <p:strVal val="visible"/>
                                      </p:to>
                                    </p:set>
                                    <p:animScale>
                                      <p:cBhvr>
                                        <p:cTn id="49" dur="1000" decel="50000" fill="hold">
                                          <p:stCondLst>
                                            <p:cond delay="0"/>
                                          </p:stCondLst>
                                        </p:cTn>
                                        <p:tgtEl>
                                          <p:spTgt spid="37069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70691">
                                            <p:txEl>
                                              <p:pRg st="10" end="10"/>
                                            </p:txEl>
                                          </p:spTgt>
                                        </p:tgtEl>
                                        <p:attrNameLst>
                                          <p:attrName>ppt_x</p:attrName>
                                          <p:attrName>ppt_y</p:attrName>
                                        </p:attrNameLst>
                                      </p:cBhvr>
                                    </p:animMotion>
                                    <p:animEffect transition="in" filter="fade">
                                      <p:cBhvr>
                                        <p:cTn id="51" dur="1000"/>
                                        <p:tgtEl>
                                          <p:spTgt spid="370691">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70692"/>
                                        </p:tgtEl>
                                        <p:attrNameLst>
                                          <p:attrName>style.visibility</p:attrName>
                                        </p:attrNameLst>
                                      </p:cBhvr>
                                      <p:to>
                                        <p:strVal val="visible"/>
                                      </p:to>
                                    </p:set>
                                    <p:animEffect transition="in" filter="fade">
                                      <p:cBhvr>
                                        <p:cTn id="56" dur="1000"/>
                                        <p:tgtEl>
                                          <p:spTgt spid="37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P spid="37069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rrowheads="1"/>
          </p:cNvSpPr>
          <p:nvPr>
            <p:ph type="title"/>
          </p:nvPr>
        </p:nvSpPr>
        <p:spPr/>
        <p:txBody>
          <a:bodyPr/>
          <a:lstStyle/>
          <a:p>
            <a:r>
              <a:rPr lang="es-ES" sz="3200">
                <a:solidFill>
                  <a:srgbClr val="B05800"/>
                </a:solidFill>
                <a:effectLst>
                  <a:outerShdw blurRad="38100" dist="38100" dir="2700000" algn="tl">
                    <a:srgbClr val="000000"/>
                  </a:outerShdw>
                </a:effectLst>
              </a:rPr>
              <a:t>CÁLCULO DE CARGAS VIVAS PARA LAS VIGAS</a:t>
            </a:r>
            <a:endParaRPr lang="es-EC" sz="3200">
              <a:solidFill>
                <a:srgbClr val="B05800"/>
              </a:solidFill>
              <a:effectLst>
                <a:outerShdw blurRad="38100" dist="38100" dir="2700000" algn="tl">
                  <a:srgbClr val="000000"/>
                </a:outerShdw>
              </a:effectLst>
            </a:endParaRPr>
          </a:p>
        </p:txBody>
      </p:sp>
      <p:sp>
        <p:nvSpPr>
          <p:cNvPr id="371715" name="Rectangle 3"/>
          <p:cNvSpPr>
            <a:spLocks noGrp="1" noChangeArrowheads="1"/>
          </p:cNvSpPr>
          <p:nvPr>
            <p:ph type="body" idx="1"/>
          </p:nvPr>
        </p:nvSpPr>
        <p:spPr/>
        <p:txBody>
          <a:bodyPr/>
          <a:lstStyle/>
          <a:p>
            <a:pPr marL="0" indent="0" algn="just">
              <a:buFont typeface="Wingdings" pitchFamily="2" charset="2"/>
              <a:buNone/>
            </a:pPr>
            <a:r>
              <a:rPr lang="es-ES" sz="2800">
                <a:effectLst/>
              </a:rPr>
              <a:t>Para el análisis de la carga viva se consideró un camión de diseño HS 20-44 modificado por el factor 1.378 según lo establecido por el MOP y las consideraciones de diseño establecidas por la AASHTO del año 1996.</a:t>
            </a:r>
            <a:endParaRPr lang="es-EC" sz="2800">
              <a:effectLst/>
            </a:endParaRPr>
          </a:p>
        </p:txBody>
      </p:sp>
      <p:graphicFrame>
        <p:nvGraphicFramePr>
          <p:cNvPr id="371716" name="Object 4">
            <a:hlinkClick r:id="" action="ppaction://ole?verb=1"/>
          </p:cNvPr>
          <p:cNvGraphicFramePr>
            <a:graphicFrameLocks noChangeAspect="1"/>
          </p:cNvGraphicFramePr>
          <p:nvPr/>
        </p:nvGraphicFramePr>
        <p:xfrm>
          <a:off x="3203575" y="3716338"/>
          <a:ext cx="2519363" cy="1419225"/>
        </p:xfrm>
        <a:graphic>
          <a:graphicData uri="http://schemas.openxmlformats.org/presentationml/2006/ole">
            <p:oleObj spid="_x0000_s371716" name="Hoja de cálculo" showAsIcon="1" r:id="rId5" imgW="1047600" imgH="590400" progId="Excel.Sheet.8">
              <p:link updateAutomatic="1"/>
            </p:oleObj>
          </a:graphicData>
        </a:graphic>
      </p:graphicFrame>
    </p:spTree>
  </p:cSld>
  <p:clrMapOvr>
    <a:overrideClrMapping bg1="lt1" tx1="dk1" bg2="lt2" tx2="dk2" accent1="accent1" accent2="accent2" accent3="accent3" accent4="accent4" accent5="accent5" accent6="accent6" hlink="hlink" folHlink="folHlink"/>
  </p:clrMapOvr>
  <p:transition spd="med">
    <p:whee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rrowheads="1"/>
          </p:cNvSpPr>
          <p:nvPr>
            <p:ph type="title"/>
          </p:nvPr>
        </p:nvSpPr>
        <p:spPr/>
        <p:txBody>
          <a:bodyPr/>
          <a:lstStyle/>
          <a:p>
            <a:r>
              <a:rPr lang="es-ES">
                <a:solidFill>
                  <a:srgbClr val="B05800"/>
                </a:solidFill>
                <a:effectLst>
                  <a:outerShdw blurRad="38100" dist="38100" dir="2700000" algn="tl">
                    <a:srgbClr val="000000"/>
                  </a:outerShdw>
                </a:effectLst>
              </a:rPr>
              <a:t>DISEÑO DE VIGAS</a:t>
            </a:r>
            <a:endParaRPr lang="es-EC">
              <a:solidFill>
                <a:srgbClr val="B05800"/>
              </a:solidFill>
              <a:effectLst>
                <a:outerShdw blurRad="38100" dist="38100" dir="2700000" algn="tl">
                  <a:srgbClr val="000000"/>
                </a:outerShdw>
              </a:effectLst>
            </a:endParaRPr>
          </a:p>
        </p:txBody>
      </p:sp>
      <p:sp>
        <p:nvSpPr>
          <p:cNvPr id="372739" name="Rectangle 3"/>
          <p:cNvSpPr>
            <a:spLocks noGrp="1" noChangeArrowheads="1"/>
          </p:cNvSpPr>
          <p:nvPr>
            <p:ph type="body" sz="half" idx="1"/>
          </p:nvPr>
        </p:nvSpPr>
        <p:spPr>
          <a:xfrm>
            <a:off x="457200" y="1600200"/>
            <a:ext cx="8218488" cy="1541463"/>
          </a:xfrm>
        </p:spPr>
        <p:txBody>
          <a:bodyPr/>
          <a:lstStyle/>
          <a:p>
            <a:pPr marL="0" indent="0" algn="just">
              <a:buFont typeface="Wingdings" pitchFamily="2" charset="2"/>
              <a:buNone/>
            </a:pPr>
            <a:r>
              <a:rPr lang="es-ES" sz="2800">
                <a:effectLst/>
              </a:rPr>
              <a:t>El Diseño de las vigas se lo realizó mediante el uso del programa CONCISE v2.0, y también se efectuó una comprobación utilizando el programa SAP2000 v7.4.</a:t>
            </a:r>
            <a:endParaRPr lang="es-EC" sz="2800">
              <a:effectLst/>
            </a:endParaRPr>
          </a:p>
        </p:txBody>
      </p:sp>
      <p:pic>
        <p:nvPicPr>
          <p:cNvPr id="372742" name="Picture 6"/>
          <p:cNvPicPr>
            <a:picLocks noChangeAspect="1" noChangeArrowheads="1"/>
          </p:cNvPicPr>
          <p:nvPr>
            <p:ph sz="quarter" idx="2"/>
          </p:nvPr>
        </p:nvPicPr>
        <p:blipFill>
          <a:blip r:embed="rId4"/>
          <a:srcRect b="4927"/>
          <a:stretch>
            <a:fillRect/>
          </a:stretch>
        </p:blipFill>
        <p:spPr>
          <a:xfrm>
            <a:off x="395288" y="3357563"/>
            <a:ext cx="3889375" cy="2754312"/>
          </a:xfrm>
          <a:noFill/>
          <a:ln/>
        </p:spPr>
      </p:pic>
      <p:pic>
        <p:nvPicPr>
          <p:cNvPr id="372744" name="Picture 8"/>
          <p:cNvPicPr>
            <a:picLocks noChangeAspect="1" noChangeArrowheads="1"/>
          </p:cNvPicPr>
          <p:nvPr>
            <p:ph sz="quarter" idx="3"/>
          </p:nvPr>
        </p:nvPicPr>
        <p:blipFill>
          <a:blip r:embed="rId5"/>
          <a:srcRect b="4790"/>
          <a:stretch>
            <a:fillRect/>
          </a:stretch>
        </p:blipFill>
        <p:spPr>
          <a:xfrm>
            <a:off x="4932363" y="3284538"/>
            <a:ext cx="3889375" cy="2776537"/>
          </a:xfrm>
          <a:noFill/>
          <a:ln/>
        </p:spPr>
      </p:pic>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r>
              <a:rPr lang="es-ES">
                <a:solidFill>
                  <a:srgbClr val="B05800"/>
                </a:solidFill>
                <a:effectLst>
                  <a:outerShdw blurRad="38100" dist="38100" dir="2700000" algn="tl">
                    <a:srgbClr val="000000"/>
                  </a:outerShdw>
                </a:effectLst>
              </a:rPr>
              <a:t>DISEÑO DE LOS ESTRIBOS</a:t>
            </a:r>
            <a:endParaRPr lang="es-EC">
              <a:solidFill>
                <a:srgbClr val="B05800"/>
              </a:solidFill>
              <a:effectLst>
                <a:outerShdw blurRad="38100" dist="38100" dir="2700000" algn="tl">
                  <a:srgbClr val="000000"/>
                </a:outerShdw>
              </a:effectLst>
            </a:endParaRPr>
          </a:p>
        </p:txBody>
      </p:sp>
      <p:sp>
        <p:nvSpPr>
          <p:cNvPr id="373763" name="Rectangle 3"/>
          <p:cNvSpPr>
            <a:spLocks noGrp="1" noChangeArrowheads="1"/>
          </p:cNvSpPr>
          <p:nvPr>
            <p:ph type="body" idx="1"/>
          </p:nvPr>
        </p:nvSpPr>
        <p:spPr/>
        <p:txBody>
          <a:bodyPr/>
          <a:lstStyle/>
          <a:p>
            <a:pPr marL="0" indent="0" algn="just">
              <a:buFont typeface="Wingdings" pitchFamily="2" charset="2"/>
              <a:buNone/>
            </a:pPr>
            <a:r>
              <a:rPr lang="es-ES" sz="2800">
                <a:effectLst/>
              </a:rPr>
              <a:t>Para el dimensionamiento y diseño de los estribos se elaboró una hoja electrónica en Excel, en la cual se consideraron todas las recomendaciones establecidas por las Normas Interinas de Diseño de Carreteras y Puentes de CORPECUADOR y las normas de la AASTHO 96.</a:t>
            </a:r>
            <a:endParaRPr lang="es-EC" sz="2800">
              <a:effectLst/>
            </a:endParaRPr>
          </a:p>
        </p:txBody>
      </p:sp>
      <p:graphicFrame>
        <p:nvGraphicFramePr>
          <p:cNvPr id="373764" name="Object 4">
            <a:hlinkClick r:id="" action="ppaction://ole?verb=1"/>
          </p:cNvPr>
          <p:cNvGraphicFramePr>
            <a:graphicFrameLocks noChangeAspect="1"/>
          </p:cNvGraphicFramePr>
          <p:nvPr/>
        </p:nvGraphicFramePr>
        <p:xfrm>
          <a:off x="3276600" y="4413250"/>
          <a:ext cx="2303463" cy="1298575"/>
        </p:xfrm>
        <a:graphic>
          <a:graphicData uri="http://schemas.openxmlformats.org/presentationml/2006/ole">
            <p:oleObj spid="_x0000_s373764" name="Hoja de cálculo" showAsIcon="1" r:id="rId5" imgW="1047600" imgH="590400" progId="Excel.Sheet.8">
              <p:link updateAutomatic="1"/>
            </p:oleObj>
          </a:graphicData>
        </a:graphic>
      </p:graphicFrame>
    </p:spTree>
  </p:cSld>
  <p:clrMapOvr>
    <a:overrideClrMapping bg1="lt1" tx1="dk1" bg2="lt2" tx2="dk2" accent1="accent1" accent2="accent2" accent3="accent3" accent4="accent4" accent5="accent5" accent6="accent6" hlink="hlink" folHlink="folHlink"/>
  </p:clrMapOvr>
  <p:transition spd="med">
    <p:wheel spokes="2"/>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rrowheads="1"/>
          </p:cNvSpPr>
          <p:nvPr>
            <p:ph type="title"/>
          </p:nvPr>
        </p:nvSpPr>
        <p:spPr/>
        <p:txBody>
          <a:bodyPr/>
          <a:lstStyle/>
          <a:p>
            <a:r>
              <a:rPr lang="es-ES">
                <a:solidFill>
                  <a:srgbClr val="B05800"/>
                </a:solidFill>
                <a:effectLst>
                  <a:outerShdw blurRad="38100" dist="38100" dir="2700000" algn="tl">
                    <a:srgbClr val="000000"/>
                  </a:outerShdw>
                </a:effectLst>
              </a:rPr>
              <a:t>DISEÑO DE PILA CENTRAL</a:t>
            </a:r>
            <a:endParaRPr lang="es-EC">
              <a:solidFill>
                <a:srgbClr val="B05800"/>
              </a:solidFill>
              <a:effectLst>
                <a:outerShdw blurRad="38100" dist="38100" dir="2700000" algn="tl">
                  <a:srgbClr val="000000"/>
                </a:outerShdw>
              </a:effectLst>
            </a:endParaRPr>
          </a:p>
        </p:txBody>
      </p:sp>
      <p:sp>
        <p:nvSpPr>
          <p:cNvPr id="374787" name="Rectangle 3"/>
          <p:cNvSpPr>
            <a:spLocks noGrp="1" noChangeArrowheads="1"/>
          </p:cNvSpPr>
          <p:nvPr>
            <p:ph type="body" idx="1"/>
          </p:nvPr>
        </p:nvSpPr>
        <p:spPr>
          <a:xfrm>
            <a:off x="457200" y="1600200"/>
            <a:ext cx="8229600" cy="3197225"/>
          </a:xfrm>
        </p:spPr>
        <p:txBody>
          <a:bodyPr/>
          <a:lstStyle/>
          <a:p>
            <a:pPr marL="0" indent="0" algn="just">
              <a:lnSpc>
                <a:spcPct val="90000"/>
              </a:lnSpc>
              <a:buFont typeface="Wingdings" pitchFamily="2" charset="2"/>
              <a:buNone/>
            </a:pPr>
            <a:r>
              <a:rPr lang="es-ES" sz="2800">
                <a:effectLst/>
              </a:rPr>
              <a:t>El diseño se lo hizo considerando a la pila como un elemento sometido a compresión y a flexión.</a:t>
            </a:r>
          </a:p>
          <a:p>
            <a:pPr marL="0" indent="0" algn="just">
              <a:lnSpc>
                <a:spcPct val="90000"/>
              </a:lnSpc>
              <a:buFont typeface="Wingdings" pitchFamily="2" charset="2"/>
              <a:buNone/>
            </a:pPr>
            <a:endParaRPr lang="es-ES" sz="2800">
              <a:effectLst/>
            </a:endParaRPr>
          </a:p>
          <a:p>
            <a:pPr marL="0" indent="0" algn="just">
              <a:lnSpc>
                <a:spcPct val="90000"/>
              </a:lnSpc>
              <a:buFont typeface="Wingdings" pitchFamily="2" charset="2"/>
              <a:buNone/>
            </a:pPr>
            <a:r>
              <a:rPr lang="es-ES" sz="2800">
                <a:effectLst/>
              </a:rPr>
              <a:t>Para determinar la respuesta sísmica de la estructura se idealizó a la estructura como un  sistema lineal de un grado de libertad.</a:t>
            </a:r>
          </a:p>
          <a:p>
            <a:pPr marL="0" indent="0" algn="just">
              <a:lnSpc>
                <a:spcPct val="90000"/>
              </a:lnSpc>
              <a:buFont typeface="Wingdings" pitchFamily="2" charset="2"/>
              <a:buNone/>
            </a:pPr>
            <a:endParaRPr lang="es-ES" sz="2800">
              <a:effectLst/>
            </a:endParaRPr>
          </a:p>
          <a:p>
            <a:pPr marL="0" indent="0" algn="just">
              <a:lnSpc>
                <a:spcPct val="90000"/>
              </a:lnSpc>
              <a:buFont typeface="Wingdings" pitchFamily="2" charset="2"/>
              <a:buNone/>
            </a:pPr>
            <a:r>
              <a:rPr lang="es-ES" sz="2800">
                <a:effectLst/>
              </a:rPr>
              <a:t>El cálculo se lo realizó programando una hoja electrónica de Excel.</a:t>
            </a:r>
            <a:endParaRPr lang="es-EC" sz="2800">
              <a:effectLst/>
            </a:endParaRPr>
          </a:p>
        </p:txBody>
      </p:sp>
      <p:graphicFrame>
        <p:nvGraphicFramePr>
          <p:cNvPr id="374788" name="Object 4">
            <a:hlinkClick r:id="" action="ppaction://ole?verb=1"/>
          </p:cNvPr>
          <p:cNvGraphicFramePr>
            <a:graphicFrameLocks noChangeAspect="1"/>
          </p:cNvGraphicFramePr>
          <p:nvPr/>
        </p:nvGraphicFramePr>
        <p:xfrm>
          <a:off x="3779838" y="5157788"/>
          <a:ext cx="2592387" cy="1460500"/>
        </p:xfrm>
        <a:graphic>
          <a:graphicData uri="http://schemas.openxmlformats.org/presentationml/2006/ole">
            <p:oleObj spid="_x0000_s374788" name="Hoja de cálculo" showAsIcon="1" r:id="rId5" imgW="1047600" imgH="590400" progId="Excel.Sheet.8">
              <p:embed/>
            </p:oleObj>
          </a:graphicData>
        </a:graphic>
      </p:graphicFrame>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rrowheads="1"/>
          </p:cNvSpPr>
          <p:nvPr>
            <p:ph type="title"/>
          </p:nvPr>
        </p:nvSpPr>
        <p:spPr/>
        <p:txBody>
          <a:bodyPr/>
          <a:lstStyle/>
          <a:p>
            <a:r>
              <a:rPr lang="es-ES" sz="3200">
                <a:solidFill>
                  <a:srgbClr val="B05800"/>
                </a:solidFill>
                <a:effectLst>
                  <a:outerShdw blurRad="38100" dist="38100" dir="2700000" algn="tl">
                    <a:srgbClr val="000000"/>
                  </a:outerShdw>
                </a:effectLst>
              </a:rPr>
              <a:t>CÁLCULO DE CAPACIDAD DE CARGA DE PILOTES</a:t>
            </a:r>
            <a:endParaRPr lang="es-EC" sz="3200">
              <a:solidFill>
                <a:srgbClr val="B05800"/>
              </a:solidFill>
              <a:effectLst>
                <a:outerShdw blurRad="38100" dist="38100" dir="2700000" algn="tl">
                  <a:srgbClr val="000000"/>
                </a:outerShdw>
              </a:effectLst>
            </a:endParaRPr>
          </a:p>
        </p:txBody>
      </p:sp>
      <p:sp>
        <p:nvSpPr>
          <p:cNvPr id="375811" name="Rectangle 3"/>
          <p:cNvSpPr>
            <a:spLocks noGrp="1" noChangeArrowheads="1"/>
          </p:cNvSpPr>
          <p:nvPr>
            <p:ph type="body" idx="1"/>
          </p:nvPr>
        </p:nvSpPr>
        <p:spPr>
          <a:xfrm>
            <a:off x="457200" y="1600200"/>
            <a:ext cx="8229600" cy="3700463"/>
          </a:xfrm>
        </p:spPr>
        <p:txBody>
          <a:bodyPr/>
          <a:lstStyle/>
          <a:p>
            <a:pPr marL="0" indent="0" algn="just">
              <a:buFont typeface="Wingdings" pitchFamily="2" charset="2"/>
              <a:buNone/>
            </a:pPr>
            <a:r>
              <a:rPr lang="es-ES" sz="2800">
                <a:effectLst/>
              </a:rPr>
              <a:t>El cálculo de la capacidad de carga de los pilotes se lo realizó utilizando métodos empíricos tal como  lo determina el literal 4.5.6.1.2 y 4.5.6.1.3 del manual de la AASTHO 96.</a:t>
            </a:r>
          </a:p>
          <a:p>
            <a:pPr marL="0" indent="0" algn="just">
              <a:buFont typeface="Wingdings" pitchFamily="2" charset="2"/>
              <a:buNone/>
            </a:pPr>
            <a:r>
              <a:rPr lang="es-ES" sz="2800">
                <a:effectLst/>
              </a:rPr>
              <a:t>Para el cálculo de la capacidad de carga de nuestros pilotes se utilizó el método de Terzaghi y Jambu.</a:t>
            </a:r>
          </a:p>
          <a:p>
            <a:pPr marL="0" indent="0" algn="just">
              <a:buFont typeface="Wingdings" pitchFamily="2" charset="2"/>
              <a:buNone/>
            </a:pPr>
            <a:r>
              <a:rPr lang="es-ES" sz="2800">
                <a:effectLst/>
              </a:rPr>
              <a:t>El refuerzo de los pilotes se lo consideró  según lo especificado por la Portland Cement Association.</a:t>
            </a:r>
            <a:endParaRPr lang="es-EC" sz="2800">
              <a:effectLst/>
            </a:endParaRPr>
          </a:p>
        </p:txBody>
      </p:sp>
      <p:graphicFrame>
        <p:nvGraphicFramePr>
          <p:cNvPr id="375812" name="Object 4">
            <a:hlinkClick r:id="" action="ppaction://ole?verb=1"/>
          </p:cNvPr>
          <p:cNvGraphicFramePr>
            <a:graphicFrameLocks noChangeAspect="1"/>
          </p:cNvGraphicFramePr>
          <p:nvPr/>
        </p:nvGraphicFramePr>
        <p:xfrm>
          <a:off x="3635375" y="5373688"/>
          <a:ext cx="2087563" cy="1176337"/>
        </p:xfrm>
        <a:graphic>
          <a:graphicData uri="http://schemas.openxmlformats.org/presentationml/2006/ole">
            <p:oleObj spid="_x0000_s375812" name="Hoja de cálculo" showAsIcon="1" r:id="rId5" imgW="1047600" imgH="590400" progId="Excel.Sheet.8">
              <p:embed/>
            </p:oleObj>
          </a:graphicData>
        </a:graphic>
      </p:graphicFrame>
    </p:spTree>
  </p:cSld>
  <p:clrMapOvr>
    <a:overrideClrMapping bg1="lt1" tx1="dk1" bg2="lt2" tx2="dk2" accent1="accent1" accent2="accent2" accent3="accent3" accent4="accent4" accent5="accent5" accent6="accent6" hlink="hlink" folHlink="folHlink"/>
  </p:clrMapOvr>
  <p:transition spd="med">
    <p:wheel spokes="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rrowheads="1"/>
          </p:cNvSpPr>
          <p:nvPr>
            <p:ph type="title"/>
          </p:nvPr>
        </p:nvSpPr>
        <p:spPr/>
        <p:txBody>
          <a:bodyPr/>
          <a:lstStyle/>
          <a:p>
            <a:r>
              <a:rPr lang="es-ES" sz="3200">
                <a:solidFill>
                  <a:srgbClr val="B05800"/>
                </a:solidFill>
                <a:effectLst>
                  <a:outerShdw blurRad="38100" dist="38100" dir="2700000" algn="tl">
                    <a:srgbClr val="000000"/>
                  </a:outerShdw>
                </a:effectLst>
              </a:rPr>
              <a:t>CÁLCULO DEL REFUERZO PARA EL TABLERO DE LOSA DEL PUENTE Y ZAPATAS</a:t>
            </a:r>
            <a:endParaRPr lang="es-EC" sz="3200">
              <a:solidFill>
                <a:srgbClr val="B05800"/>
              </a:solidFill>
              <a:effectLst>
                <a:outerShdw blurRad="38100" dist="38100" dir="2700000" algn="tl">
                  <a:srgbClr val="000000"/>
                </a:outerShdw>
              </a:effectLst>
            </a:endParaRPr>
          </a:p>
        </p:txBody>
      </p:sp>
      <p:sp>
        <p:nvSpPr>
          <p:cNvPr id="376835" name="Rectangle 3"/>
          <p:cNvSpPr>
            <a:spLocks noGrp="1" noChangeArrowheads="1"/>
          </p:cNvSpPr>
          <p:nvPr>
            <p:ph type="body" idx="1"/>
          </p:nvPr>
        </p:nvSpPr>
        <p:spPr>
          <a:xfrm>
            <a:off x="323850" y="2060575"/>
            <a:ext cx="8229600" cy="3455988"/>
          </a:xfrm>
        </p:spPr>
        <p:txBody>
          <a:bodyPr/>
          <a:lstStyle/>
          <a:p>
            <a:pPr marL="0" indent="0" algn="just">
              <a:buFont typeface="Wingdings" pitchFamily="2" charset="2"/>
              <a:buNone/>
            </a:pPr>
            <a:r>
              <a:rPr lang="es-ES" sz="2800">
                <a:effectLst/>
              </a:rPr>
              <a:t>Para el cálculo del refuerzo en el tablero de la losa se siguieron las recomendaciones establecidas por el código ACI318-98, esto se lo hizo utilizando la siguiente hoja electrónica.</a:t>
            </a:r>
          </a:p>
          <a:p>
            <a:pPr marL="0" indent="0" algn="just">
              <a:lnSpc>
                <a:spcPct val="130000"/>
              </a:lnSpc>
              <a:buFont typeface="Wingdings" pitchFamily="2" charset="2"/>
              <a:buNone/>
            </a:pPr>
            <a:endParaRPr lang="es-ES" sz="2800">
              <a:effectLst/>
            </a:endParaRPr>
          </a:p>
          <a:p>
            <a:pPr marL="0" indent="0" algn="just">
              <a:buFont typeface="Wingdings" pitchFamily="2" charset="2"/>
              <a:buNone/>
            </a:pPr>
            <a:r>
              <a:rPr lang="es-ES" sz="2800">
                <a:effectLst/>
              </a:rPr>
              <a:t>El diseño de las zapatas para la pila y los estribos  se lo hizo con el siguiente procedimiento:</a:t>
            </a:r>
            <a:endParaRPr lang="es-EC" sz="2800">
              <a:effectLst/>
            </a:endParaRPr>
          </a:p>
        </p:txBody>
      </p:sp>
      <p:graphicFrame>
        <p:nvGraphicFramePr>
          <p:cNvPr id="376836" name="Object 4">
            <a:hlinkClick r:id="" action="ppaction://ole?verb=1"/>
          </p:cNvPr>
          <p:cNvGraphicFramePr>
            <a:graphicFrameLocks noChangeAspect="1"/>
          </p:cNvGraphicFramePr>
          <p:nvPr/>
        </p:nvGraphicFramePr>
        <p:xfrm>
          <a:off x="5148263" y="3573463"/>
          <a:ext cx="1873250" cy="1055687"/>
        </p:xfrm>
        <a:graphic>
          <a:graphicData uri="http://schemas.openxmlformats.org/presentationml/2006/ole">
            <p:oleObj spid="_x0000_s376836" name="Hoja de cálculo" showAsIcon="1" r:id="rId5" imgW="1047600" imgH="590400" progId="Excel.Sheet.8">
              <p:embed/>
            </p:oleObj>
          </a:graphicData>
        </a:graphic>
      </p:graphicFrame>
      <p:graphicFrame>
        <p:nvGraphicFramePr>
          <p:cNvPr id="376837" name="Object 5">
            <a:hlinkClick r:id="" action="ppaction://ole?verb=1"/>
          </p:cNvPr>
          <p:cNvGraphicFramePr>
            <a:graphicFrameLocks noChangeAspect="1"/>
          </p:cNvGraphicFramePr>
          <p:nvPr/>
        </p:nvGraphicFramePr>
        <p:xfrm>
          <a:off x="5219700" y="5300663"/>
          <a:ext cx="1800225" cy="1014412"/>
        </p:xfrm>
        <a:graphic>
          <a:graphicData uri="http://schemas.openxmlformats.org/presentationml/2006/ole">
            <p:oleObj spid="_x0000_s376837" name="Hoja de cálculo" showAsIcon="1" r:id="rId6" imgW="1047600" imgH="590400" progId="Excel.Sheet.8">
              <p:embed/>
            </p:oleObj>
          </a:graphicData>
        </a:graphic>
      </p:graphicFrame>
    </p:spTree>
  </p:cSld>
  <p:clrMapOvr>
    <a:overrideClrMapping bg1="lt1" tx1="dk1" bg2="lt2" tx2="dk2" accent1="accent1" accent2="accent2" accent3="accent3" accent4="accent4" accent5="accent5" accent6="accent6" hlink="hlink" folHlink="folHlink"/>
  </p:clrMapOvr>
  <p:transition spd="med">
    <p:wheel spokes="3"/>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rrowheads="1"/>
          </p:cNvSpPr>
          <p:nvPr>
            <p:ph type="title"/>
          </p:nvPr>
        </p:nvSpPr>
        <p:spPr>
          <a:xfrm>
            <a:off x="457200" y="274638"/>
            <a:ext cx="8229600" cy="706437"/>
          </a:xfrm>
        </p:spPr>
        <p:txBody>
          <a:bodyPr/>
          <a:lstStyle/>
          <a:p>
            <a:r>
              <a:rPr lang="es-ES" sz="4000">
                <a:solidFill>
                  <a:srgbClr val="B05800"/>
                </a:solidFill>
                <a:effectLst>
                  <a:outerShdw blurRad="38100" dist="38100" dir="2700000" algn="tl">
                    <a:srgbClr val="000000"/>
                  </a:outerShdw>
                </a:effectLst>
              </a:rPr>
              <a:t>PROCESO CONSTRUCTIVO</a:t>
            </a:r>
            <a:endParaRPr lang="es-EC" sz="4000">
              <a:solidFill>
                <a:srgbClr val="B05800"/>
              </a:solidFill>
              <a:effectLst>
                <a:outerShdw blurRad="38100" dist="38100" dir="2700000" algn="tl">
                  <a:srgbClr val="000000"/>
                </a:outerShdw>
              </a:effectLst>
            </a:endParaRPr>
          </a:p>
        </p:txBody>
      </p:sp>
      <p:grpSp>
        <p:nvGrpSpPr>
          <p:cNvPr id="466991" name="Group 47"/>
          <p:cNvGrpSpPr>
            <a:grpSpLocks/>
          </p:cNvGrpSpPr>
          <p:nvPr/>
        </p:nvGrpSpPr>
        <p:grpSpPr bwMode="auto">
          <a:xfrm>
            <a:off x="2339975" y="908050"/>
            <a:ext cx="4176713" cy="5616575"/>
            <a:chOff x="1933" y="1188"/>
            <a:chExt cx="7960" cy="13123"/>
          </a:xfrm>
        </p:grpSpPr>
        <p:sp>
          <p:nvSpPr>
            <p:cNvPr id="466992" name="AutoShape 48"/>
            <p:cNvSpPr>
              <a:spLocks noChangeArrowheads="1"/>
            </p:cNvSpPr>
            <p:nvPr/>
          </p:nvSpPr>
          <p:spPr bwMode="auto">
            <a:xfrm>
              <a:off x="5313" y="1188"/>
              <a:ext cx="1059" cy="362"/>
            </a:xfrm>
            <a:prstGeom prst="flowChartAlternateProcess">
              <a:avLst/>
            </a:prstGeom>
            <a:solidFill>
              <a:srgbClr val="FF9900"/>
            </a:solidFill>
            <a:ln w="9525" algn="ctr">
              <a:solidFill>
                <a:schemeClr val="tx1"/>
              </a:solidFill>
              <a:miter lim="800000"/>
              <a:headEnd/>
              <a:tailEnd/>
            </a:ln>
            <a:effectLst/>
          </p:spPr>
          <p:txBody>
            <a:bodyPr/>
            <a:lstStyle/>
            <a:p>
              <a:pPr algn="ctr"/>
              <a:r>
                <a:rPr lang="es-EC" sz="700" b="1">
                  <a:solidFill>
                    <a:srgbClr val="FFFF00"/>
                  </a:solidFill>
                </a:rPr>
                <a:t>INICIO</a:t>
              </a:r>
            </a:p>
          </p:txBody>
        </p:sp>
        <p:sp>
          <p:nvSpPr>
            <p:cNvPr id="466993" name="AutoShape 49"/>
            <p:cNvSpPr>
              <a:spLocks noChangeArrowheads="1"/>
            </p:cNvSpPr>
            <p:nvPr/>
          </p:nvSpPr>
          <p:spPr bwMode="auto">
            <a:xfrm>
              <a:off x="1933" y="2750"/>
              <a:ext cx="1910" cy="1272"/>
            </a:xfrm>
            <a:prstGeom prst="flowChartProcess">
              <a:avLst/>
            </a:prstGeom>
            <a:solidFill>
              <a:srgbClr val="FF9900"/>
            </a:solidFill>
            <a:ln w="9525" algn="ctr">
              <a:solidFill>
                <a:schemeClr val="tx1"/>
              </a:solidFill>
              <a:miter lim="800000"/>
              <a:headEnd/>
              <a:tailEnd/>
            </a:ln>
            <a:effectLst/>
          </p:spPr>
          <p:txBody>
            <a:bodyPr/>
            <a:lstStyle/>
            <a:p>
              <a:pPr algn="ctr"/>
              <a:r>
                <a:rPr lang="es-EC" sz="700" b="1">
                  <a:solidFill>
                    <a:srgbClr val="FFFF00"/>
                  </a:solidFill>
                </a:rPr>
                <a:t>CAMPAMENTO Y REFABRICACIÓN DE ELEMENTOS</a:t>
              </a:r>
            </a:p>
          </p:txBody>
        </p:sp>
        <p:sp>
          <p:nvSpPr>
            <p:cNvPr id="466994" name="AutoShape 50"/>
            <p:cNvSpPr>
              <a:spLocks noChangeArrowheads="1"/>
            </p:cNvSpPr>
            <p:nvPr/>
          </p:nvSpPr>
          <p:spPr bwMode="auto">
            <a:xfrm>
              <a:off x="4107" y="2750"/>
              <a:ext cx="3631" cy="1272"/>
            </a:xfrm>
            <a:prstGeom prst="flowChartProcess">
              <a:avLst/>
            </a:prstGeom>
            <a:solidFill>
              <a:srgbClr val="FF9900"/>
            </a:solidFill>
            <a:ln w="9525" algn="ctr">
              <a:solidFill>
                <a:schemeClr val="tx1"/>
              </a:solidFill>
              <a:miter lim="800000"/>
              <a:headEnd/>
              <a:tailEnd/>
            </a:ln>
            <a:effectLst/>
          </p:spPr>
          <p:txBody>
            <a:bodyPr/>
            <a:lstStyle/>
            <a:p>
              <a:pPr algn="ctr"/>
              <a:r>
                <a:rPr lang="es-EC" sz="700" b="1">
                  <a:solidFill>
                    <a:srgbClr val="FFFF00"/>
                  </a:solidFill>
                </a:rPr>
                <a:t>PREFABRICACIÓN DE DISPOSITIVOS DE CONTROL DE TRÁNSITO DURANTE</a:t>
              </a:r>
            </a:p>
            <a:p>
              <a:pPr algn="ctr"/>
              <a:r>
                <a:rPr lang="es-EC" sz="700" b="1">
                  <a:solidFill>
                    <a:srgbClr val="FFFF00"/>
                  </a:solidFill>
                </a:rPr>
                <a:t>  LA EJECUCIÓN DE LA DEMOLICIÓN Y DE LA RECONSTRUCCIÓN</a:t>
              </a:r>
            </a:p>
          </p:txBody>
        </p:sp>
        <p:sp>
          <p:nvSpPr>
            <p:cNvPr id="466995" name="AutoShape 51"/>
            <p:cNvSpPr>
              <a:spLocks noChangeArrowheads="1"/>
            </p:cNvSpPr>
            <p:nvPr/>
          </p:nvSpPr>
          <p:spPr bwMode="auto">
            <a:xfrm>
              <a:off x="7908" y="2731"/>
              <a:ext cx="1985" cy="1291"/>
            </a:xfrm>
            <a:prstGeom prst="flowChartProcess">
              <a:avLst/>
            </a:prstGeom>
            <a:solidFill>
              <a:srgbClr val="FF9900"/>
            </a:solidFill>
            <a:ln w="9525" algn="ctr">
              <a:solidFill>
                <a:schemeClr val="tx1"/>
              </a:solidFill>
              <a:miter lim="800000"/>
              <a:headEnd/>
              <a:tailEnd/>
            </a:ln>
            <a:effectLst/>
          </p:spPr>
          <p:txBody>
            <a:bodyPr/>
            <a:lstStyle/>
            <a:p>
              <a:pPr algn="ctr"/>
              <a:r>
                <a:rPr lang="es-EC" sz="700" b="1">
                  <a:solidFill>
                    <a:srgbClr val="FFFF00"/>
                  </a:solidFill>
                </a:rPr>
                <a:t>PUBLICACIÓN POR PRENSA Y DIFUSIÓN EN GENERAL</a:t>
              </a:r>
            </a:p>
          </p:txBody>
        </p:sp>
        <p:sp>
          <p:nvSpPr>
            <p:cNvPr id="466996" name="AutoShape 52"/>
            <p:cNvSpPr>
              <a:spLocks noChangeArrowheads="1"/>
            </p:cNvSpPr>
            <p:nvPr/>
          </p:nvSpPr>
          <p:spPr bwMode="auto">
            <a:xfrm>
              <a:off x="5379" y="5102"/>
              <a:ext cx="4330" cy="907"/>
            </a:xfrm>
            <a:prstGeom prst="flowChartProcess">
              <a:avLst/>
            </a:prstGeom>
            <a:solidFill>
              <a:srgbClr val="FF9900"/>
            </a:solidFill>
            <a:ln w="9525" algn="ctr">
              <a:solidFill>
                <a:schemeClr val="tx1"/>
              </a:solidFill>
              <a:miter lim="800000"/>
              <a:headEnd/>
              <a:tailEnd/>
            </a:ln>
            <a:effectLst/>
          </p:spPr>
          <p:txBody>
            <a:bodyPr/>
            <a:lstStyle/>
            <a:p>
              <a:pPr algn="ctr"/>
              <a:r>
                <a:rPr lang="es-EC" sz="700">
                  <a:solidFill>
                    <a:srgbClr val="FFFF00"/>
                  </a:solidFill>
                </a:rPr>
                <a:t>DEMOLICIÓN DEL PUENTE </a:t>
              </a:r>
            </a:p>
            <a:p>
              <a:pPr algn="ctr"/>
              <a:r>
                <a:rPr lang="es-EC" sz="700">
                  <a:solidFill>
                    <a:srgbClr val="FFFF00"/>
                  </a:solidFill>
                </a:rPr>
                <a:t>Y </a:t>
              </a:r>
            </a:p>
            <a:p>
              <a:pPr algn="ctr"/>
              <a:r>
                <a:rPr lang="es-EC" sz="700">
                  <a:solidFill>
                    <a:srgbClr val="FFFF00"/>
                  </a:solidFill>
                </a:rPr>
                <a:t>DESALOJO DE LOS ESCOMBROS</a:t>
              </a:r>
            </a:p>
          </p:txBody>
        </p:sp>
        <p:sp>
          <p:nvSpPr>
            <p:cNvPr id="466997" name="AutoShape 53"/>
            <p:cNvSpPr>
              <a:spLocks noChangeArrowheads="1"/>
            </p:cNvSpPr>
            <p:nvPr/>
          </p:nvSpPr>
          <p:spPr bwMode="auto">
            <a:xfrm>
              <a:off x="5407" y="6498"/>
              <a:ext cx="4330" cy="863"/>
            </a:xfrm>
            <a:prstGeom prst="flowChartProcess">
              <a:avLst/>
            </a:prstGeom>
            <a:solidFill>
              <a:srgbClr val="FF9900"/>
            </a:solidFill>
            <a:ln w="9525" algn="ctr">
              <a:solidFill>
                <a:schemeClr val="tx1"/>
              </a:solidFill>
              <a:miter lim="800000"/>
              <a:headEnd/>
              <a:tailEnd/>
            </a:ln>
            <a:effectLst/>
          </p:spPr>
          <p:txBody>
            <a:bodyPr/>
            <a:lstStyle/>
            <a:p>
              <a:pPr algn="ctr"/>
              <a:endParaRPr lang="es-EC" sz="600">
                <a:solidFill>
                  <a:schemeClr val="bg2"/>
                </a:solidFill>
              </a:endParaRPr>
            </a:p>
            <a:p>
              <a:pPr algn="ctr"/>
              <a:r>
                <a:rPr lang="es-EC" sz="700">
                  <a:solidFill>
                    <a:srgbClr val="FFFF00"/>
                  </a:solidFill>
                </a:rPr>
                <a:t>REPLANTEO</a:t>
              </a:r>
            </a:p>
          </p:txBody>
        </p:sp>
        <p:sp>
          <p:nvSpPr>
            <p:cNvPr id="466998" name="AutoShape 54"/>
            <p:cNvSpPr>
              <a:spLocks noChangeArrowheads="1"/>
            </p:cNvSpPr>
            <p:nvPr/>
          </p:nvSpPr>
          <p:spPr bwMode="auto">
            <a:xfrm>
              <a:off x="5464" y="8049"/>
              <a:ext cx="4330" cy="858"/>
            </a:xfrm>
            <a:prstGeom prst="flowChartProcess">
              <a:avLst/>
            </a:prstGeom>
            <a:solidFill>
              <a:srgbClr val="FF9900"/>
            </a:solidFill>
            <a:ln w="9525" algn="ctr">
              <a:solidFill>
                <a:schemeClr val="tx1"/>
              </a:solidFill>
              <a:miter lim="800000"/>
              <a:headEnd/>
              <a:tailEnd/>
            </a:ln>
            <a:effectLst/>
          </p:spPr>
          <p:txBody>
            <a:bodyPr/>
            <a:lstStyle/>
            <a:p>
              <a:pPr algn="ctr"/>
              <a:r>
                <a:rPr lang="es-EC" sz="700">
                  <a:solidFill>
                    <a:srgbClr val="FFFF00"/>
                  </a:solidFill>
                </a:rPr>
                <a:t>HINCADO DE  LOS PILOTES Y </a:t>
              </a:r>
            </a:p>
            <a:p>
              <a:pPr algn="ctr"/>
              <a:r>
                <a:rPr lang="es-EC" sz="700">
                  <a:solidFill>
                    <a:srgbClr val="FFFF00"/>
                  </a:solidFill>
                </a:rPr>
                <a:t>CONSTRUCCIÓN DE LOS ELEMENTOS DE LA CIMENTACIÓN</a:t>
              </a:r>
            </a:p>
          </p:txBody>
        </p:sp>
        <p:sp>
          <p:nvSpPr>
            <p:cNvPr id="466999" name="AutoShape 55"/>
            <p:cNvSpPr>
              <a:spLocks noChangeArrowheads="1"/>
            </p:cNvSpPr>
            <p:nvPr/>
          </p:nvSpPr>
          <p:spPr bwMode="auto">
            <a:xfrm>
              <a:off x="5451" y="9232"/>
              <a:ext cx="4330" cy="834"/>
            </a:xfrm>
            <a:prstGeom prst="flowChartProcess">
              <a:avLst/>
            </a:prstGeom>
            <a:solidFill>
              <a:srgbClr val="FF9900"/>
            </a:solidFill>
            <a:ln w="9525" algn="ctr">
              <a:solidFill>
                <a:schemeClr val="tx1"/>
              </a:solidFill>
              <a:miter lim="800000"/>
              <a:headEnd/>
              <a:tailEnd/>
            </a:ln>
            <a:effectLst/>
          </p:spPr>
          <p:txBody>
            <a:bodyPr/>
            <a:lstStyle/>
            <a:p>
              <a:pPr algn="ctr"/>
              <a:r>
                <a:rPr lang="es-EC" sz="600">
                  <a:solidFill>
                    <a:srgbClr val="FFFF00"/>
                  </a:solidFill>
                </a:rPr>
                <a:t> </a:t>
              </a:r>
              <a:r>
                <a:rPr lang="es-EC" sz="700">
                  <a:solidFill>
                    <a:srgbClr val="FFFF00"/>
                  </a:solidFill>
                </a:rPr>
                <a:t>TRANSPORTE</a:t>
              </a:r>
            </a:p>
            <a:p>
              <a:pPr algn="ctr"/>
              <a:r>
                <a:rPr lang="es-EC" sz="700">
                  <a:solidFill>
                    <a:srgbClr val="FFFF00"/>
                  </a:solidFill>
                </a:rPr>
                <a:t>E IZADO DE VIGAS</a:t>
              </a:r>
            </a:p>
          </p:txBody>
        </p:sp>
        <p:sp>
          <p:nvSpPr>
            <p:cNvPr id="467000" name="AutoShape 56"/>
            <p:cNvSpPr>
              <a:spLocks noChangeArrowheads="1"/>
            </p:cNvSpPr>
            <p:nvPr/>
          </p:nvSpPr>
          <p:spPr bwMode="auto">
            <a:xfrm>
              <a:off x="5377" y="10454"/>
              <a:ext cx="4329" cy="675"/>
            </a:xfrm>
            <a:prstGeom prst="flowChartProcess">
              <a:avLst/>
            </a:prstGeom>
            <a:solidFill>
              <a:srgbClr val="FF9900"/>
            </a:solidFill>
            <a:ln w="9525" algn="ctr">
              <a:solidFill>
                <a:schemeClr val="tx1"/>
              </a:solidFill>
              <a:miter lim="800000"/>
              <a:headEnd/>
              <a:tailEnd/>
            </a:ln>
            <a:effectLst/>
          </p:spPr>
          <p:txBody>
            <a:bodyPr/>
            <a:lstStyle/>
            <a:p>
              <a:pPr algn="ctr"/>
              <a:r>
                <a:rPr lang="es-EC" sz="700">
                  <a:solidFill>
                    <a:srgbClr val="FFFF00"/>
                  </a:solidFill>
                </a:rPr>
                <a:t>CONSTRUCCIÓN DEL TABLERO DEL PUENTE</a:t>
              </a:r>
            </a:p>
          </p:txBody>
        </p:sp>
        <p:sp>
          <p:nvSpPr>
            <p:cNvPr id="467001" name="Oval 57"/>
            <p:cNvSpPr>
              <a:spLocks noChangeArrowheads="1"/>
            </p:cNvSpPr>
            <p:nvPr/>
          </p:nvSpPr>
          <p:spPr bwMode="auto">
            <a:xfrm>
              <a:off x="1947" y="2301"/>
              <a:ext cx="369" cy="390"/>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1</a:t>
              </a:r>
            </a:p>
          </p:txBody>
        </p:sp>
        <p:sp>
          <p:nvSpPr>
            <p:cNvPr id="467002" name="Oval 58"/>
            <p:cNvSpPr>
              <a:spLocks noChangeArrowheads="1"/>
            </p:cNvSpPr>
            <p:nvPr/>
          </p:nvSpPr>
          <p:spPr bwMode="auto">
            <a:xfrm>
              <a:off x="4041" y="2291"/>
              <a:ext cx="369" cy="390"/>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2</a:t>
              </a:r>
            </a:p>
          </p:txBody>
        </p:sp>
        <p:sp>
          <p:nvSpPr>
            <p:cNvPr id="467003" name="Oval 59"/>
            <p:cNvSpPr>
              <a:spLocks noChangeArrowheads="1"/>
            </p:cNvSpPr>
            <p:nvPr/>
          </p:nvSpPr>
          <p:spPr bwMode="auto">
            <a:xfrm>
              <a:off x="7889" y="2238"/>
              <a:ext cx="397" cy="434"/>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3</a:t>
              </a:r>
            </a:p>
          </p:txBody>
        </p:sp>
        <p:sp>
          <p:nvSpPr>
            <p:cNvPr id="467004" name="Oval 60"/>
            <p:cNvSpPr>
              <a:spLocks noChangeArrowheads="1"/>
            </p:cNvSpPr>
            <p:nvPr/>
          </p:nvSpPr>
          <p:spPr bwMode="auto">
            <a:xfrm>
              <a:off x="4911" y="4976"/>
              <a:ext cx="369" cy="390"/>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4</a:t>
              </a:r>
            </a:p>
          </p:txBody>
        </p:sp>
        <p:sp>
          <p:nvSpPr>
            <p:cNvPr id="467005" name="Oval 61"/>
            <p:cNvSpPr>
              <a:spLocks noChangeArrowheads="1"/>
            </p:cNvSpPr>
            <p:nvPr/>
          </p:nvSpPr>
          <p:spPr bwMode="auto">
            <a:xfrm>
              <a:off x="4958" y="6333"/>
              <a:ext cx="397" cy="405"/>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5</a:t>
              </a:r>
            </a:p>
          </p:txBody>
        </p:sp>
        <p:sp>
          <p:nvSpPr>
            <p:cNvPr id="467006" name="Oval 62"/>
            <p:cNvSpPr>
              <a:spLocks noChangeArrowheads="1"/>
            </p:cNvSpPr>
            <p:nvPr/>
          </p:nvSpPr>
          <p:spPr bwMode="auto">
            <a:xfrm>
              <a:off x="4936" y="7901"/>
              <a:ext cx="443" cy="456"/>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61</a:t>
              </a:r>
            </a:p>
          </p:txBody>
        </p:sp>
        <p:sp>
          <p:nvSpPr>
            <p:cNvPr id="467007" name="Oval 63"/>
            <p:cNvSpPr>
              <a:spLocks noChangeArrowheads="1"/>
            </p:cNvSpPr>
            <p:nvPr/>
          </p:nvSpPr>
          <p:spPr bwMode="auto">
            <a:xfrm>
              <a:off x="5002" y="9045"/>
              <a:ext cx="397" cy="405"/>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7</a:t>
              </a:r>
            </a:p>
          </p:txBody>
        </p:sp>
        <p:sp>
          <p:nvSpPr>
            <p:cNvPr id="467008" name="Oval 64"/>
            <p:cNvSpPr>
              <a:spLocks noChangeArrowheads="1"/>
            </p:cNvSpPr>
            <p:nvPr/>
          </p:nvSpPr>
          <p:spPr bwMode="auto">
            <a:xfrm>
              <a:off x="4913" y="10320"/>
              <a:ext cx="412" cy="391"/>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8</a:t>
              </a:r>
            </a:p>
          </p:txBody>
        </p:sp>
        <p:sp>
          <p:nvSpPr>
            <p:cNvPr id="467009" name="Line 65"/>
            <p:cNvSpPr>
              <a:spLocks noChangeShapeType="1"/>
            </p:cNvSpPr>
            <p:nvPr/>
          </p:nvSpPr>
          <p:spPr bwMode="auto">
            <a:xfrm flipH="1">
              <a:off x="5818" y="1563"/>
              <a:ext cx="0" cy="1171"/>
            </a:xfrm>
            <a:prstGeom prst="line">
              <a:avLst/>
            </a:prstGeom>
            <a:noFill/>
            <a:ln w="9525">
              <a:solidFill>
                <a:schemeClr val="tx1"/>
              </a:solidFill>
              <a:round/>
              <a:headEnd/>
              <a:tailEnd type="triangle" w="med" len="med"/>
            </a:ln>
          </p:spPr>
          <p:txBody>
            <a:bodyPr/>
            <a:lstStyle/>
            <a:p>
              <a:endParaRPr lang="es-ES"/>
            </a:p>
          </p:txBody>
        </p:sp>
        <p:sp>
          <p:nvSpPr>
            <p:cNvPr id="467010" name="Line 66"/>
            <p:cNvSpPr>
              <a:spLocks noChangeShapeType="1"/>
            </p:cNvSpPr>
            <p:nvPr/>
          </p:nvSpPr>
          <p:spPr bwMode="auto">
            <a:xfrm>
              <a:off x="2926" y="2026"/>
              <a:ext cx="0" cy="708"/>
            </a:xfrm>
            <a:prstGeom prst="line">
              <a:avLst/>
            </a:prstGeom>
            <a:noFill/>
            <a:ln w="9525">
              <a:solidFill>
                <a:schemeClr val="tx1"/>
              </a:solidFill>
              <a:round/>
              <a:headEnd/>
              <a:tailEnd type="triangle" w="med" len="med"/>
            </a:ln>
          </p:spPr>
          <p:txBody>
            <a:bodyPr/>
            <a:lstStyle/>
            <a:p>
              <a:endParaRPr lang="es-ES"/>
            </a:p>
          </p:txBody>
        </p:sp>
        <p:sp>
          <p:nvSpPr>
            <p:cNvPr id="467011" name="Line 67"/>
            <p:cNvSpPr>
              <a:spLocks noChangeShapeType="1"/>
            </p:cNvSpPr>
            <p:nvPr/>
          </p:nvSpPr>
          <p:spPr bwMode="auto">
            <a:xfrm>
              <a:off x="2940" y="2026"/>
              <a:ext cx="5871" cy="14"/>
            </a:xfrm>
            <a:prstGeom prst="line">
              <a:avLst/>
            </a:prstGeom>
            <a:noFill/>
            <a:ln w="9525">
              <a:solidFill>
                <a:schemeClr val="tx1"/>
              </a:solidFill>
              <a:round/>
              <a:headEnd/>
              <a:tailEnd/>
            </a:ln>
          </p:spPr>
          <p:txBody>
            <a:bodyPr/>
            <a:lstStyle/>
            <a:p>
              <a:endParaRPr lang="es-ES"/>
            </a:p>
          </p:txBody>
        </p:sp>
        <p:sp>
          <p:nvSpPr>
            <p:cNvPr id="467012" name="Line 68"/>
            <p:cNvSpPr>
              <a:spLocks noChangeShapeType="1"/>
            </p:cNvSpPr>
            <p:nvPr/>
          </p:nvSpPr>
          <p:spPr bwMode="auto">
            <a:xfrm flipH="1">
              <a:off x="7463" y="4484"/>
              <a:ext cx="0" cy="593"/>
            </a:xfrm>
            <a:prstGeom prst="line">
              <a:avLst/>
            </a:prstGeom>
            <a:noFill/>
            <a:ln w="9525">
              <a:solidFill>
                <a:schemeClr val="tx1"/>
              </a:solidFill>
              <a:round/>
              <a:headEnd/>
              <a:tailEnd type="triangle" w="med" len="med"/>
            </a:ln>
          </p:spPr>
          <p:txBody>
            <a:bodyPr/>
            <a:lstStyle/>
            <a:p>
              <a:endParaRPr lang="es-ES"/>
            </a:p>
          </p:txBody>
        </p:sp>
        <p:sp>
          <p:nvSpPr>
            <p:cNvPr id="467013" name="Line 69"/>
            <p:cNvSpPr>
              <a:spLocks noChangeShapeType="1"/>
            </p:cNvSpPr>
            <p:nvPr/>
          </p:nvSpPr>
          <p:spPr bwMode="auto">
            <a:xfrm>
              <a:off x="8839" y="2026"/>
              <a:ext cx="0" cy="708"/>
            </a:xfrm>
            <a:prstGeom prst="line">
              <a:avLst/>
            </a:prstGeom>
            <a:noFill/>
            <a:ln w="9525">
              <a:solidFill>
                <a:schemeClr val="tx1"/>
              </a:solidFill>
              <a:round/>
              <a:headEnd/>
              <a:tailEnd type="triangle" w="med" len="med"/>
            </a:ln>
          </p:spPr>
          <p:txBody>
            <a:bodyPr/>
            <a:lstStyle/>
            <a:p>
              <a:endParaRPr lang="es-ES"/>
            </a:p>
          </p:txBody>
        </p:sp>
        <p:sp>
          <p:nvSpPr>
            <p:cNvPr id="467014" name="Line 70"/>
            <p:cNvSpPr>
              <a:spLocks noChangeShapeType="1"/>
            </p:cNvSpPr>
            <p:nvPr/>
          </p:nvSpPr>
          <p:spPr bwMode="auto">
            <a:xfrm flipH="1">
              <a:off x="5804" y="4021"/>
              <a:ext cx="0" cy="463"/>
            </a:xfrm>
            <a:prstGeom prst="line">
              <a:avLst/>
            </a:prstGeom>
            <a:noFill/>
            <a:ln w="9525">
              <a:solidFill>
                <a:schemeClr val="tx1"/>
              </a:solidFill>
              <a:round/>
              <a:headEnd/>
              <a:tailEnd type="triangle" w="med" len="med"/>
            </a:ln>
          </p:spPr>
          <p:txBody>
            <a:bodyPr/>
            <a:lstStyle/>
            <a:p>
              <a:endParaRPr lang="es-ES"/>
            </a:p>
          </p:txBody>
        </p:sp>
        <p:sp>
          <p:nvSpPr>
            <p:cNvPr id="467015" name="Line 71"/>
            <p:cNvSpPr>
              <a:spLocks noChangeShapeType="1"/>
            </p:cNvSpPr>
            <p:nvPr/>
          </p:nvSpPr>
          <p:spPr bwMode="auto">
            <a:xfrm flipH="1">
              <a:off x="8967" y="4036"/>
              <a:ext cx="0" cy="463"/>
            </a:xfrm>
            <a:prstGeom prst="line">
              <a:avLst/>
            </a:prstGeom>
            <a:noFill/>
            <a:ln w="9525">
              <a:solidFill>
                <a:schemeClr val="tx1"/>
              </a:solidFill>
              <a:round/>
              <a:headEnd/>
              <a:tailEnd type="triangle" w="med" len="med"/>
            </a:ln>
          </p:spPr>
          <p:txBody>
            <a:bodyPr/>
            <a:lstStyle/>
            <a:p>
              <a:endParaRPr lang="es-ES"/>
            </a:p>
          </p:txBody>
        </p:sp>
        <p:sp>
          <p:nvSpPr>
            <p:cNvPr id="467016" name="Line 72"/>
            <p:cNvSpPr>
              <a:spLocks noChangeShapeType="1"/>
            </p:cNvSpPr>
            <p:nvPr/>
          </p:nvSpPr>
          <p:spPr bwMode="auto">
            <a:xfrm flipV="1">
              <a:off x="5804" y="4484"/>
              <a:ext cx="3177" cy="0"/>
            </a:xfrm>
            <a:prstGeom prst="line">
              <a:avLst/>
            </a:prstGeom>
            <a:noFill/>
            <a:ln w="9525">
              <a:solidFill>
                <a:schemeClr val="tx1"/>
              </a:solidFill>
              <a:round/>
              <a:headEnd/>
              <a:tailEnd/>
            </a:ln>
          </p:spPr>
          <p:txBody>
            <a:bodyPr/>
            <a:lstStyle/>
            <a:p>
              <a:endParaRPr lang="es-ES"/>
            </a:p>
          </p:txBody>
        </p:sp>
        <p:sp>
          <p:nvSpPr>
            <p:cNvPr id="467017" name="Line 73"/>
            <p:cNvSpPr>
              <a:spLocks noChangeShapeType="1"/>
            </p:cNvSpPr>
            <p:nvPr/>
          </p:nvSpPr>
          <p:spPr bwMode="auto">
            <a:xfrm flipH="1">
              <a:off x="7492" y="6032"/>
              <a:ext cx="0" cy="433"/>
            </a:xfrm>
            <a:prstGeom prst="line">
              <a:avLst/>
            </a:prstGeom>
            <a:noFill/>
            <a:ln w="9525">
              <a:solidFill>
                <a:schemeClr val="tx1"/>
              </a:solidFill>
              <a:round/>
              <a:headEnd/>
              <a:tailEnd type="triangle" w="med" len="med"/>
            </a:ln>
          </p:spPr>
          <p:txBody>
            <a:bodyPr/>
            <a:lstStyle/>
            <a:p>
              <a:endParaRPr lang="es-ES"/>
            </a:p>
          </p:txBody>
        </p:sp>
        <p:sp>
          <p:nvSpPr>
            <p:cNvPr id="467018" name="Line 74"/>
            <p:cNvSpPr>
              <a:spLocks noChangeShapeType="1"/>
            </p:cNvSpPr>
            <p:nvPr/>
          </p:nvSpPr>
          <p:spPr bwMode="auto">
            <a:xfrm flipH="1">
              <a:off x="7506" y="7385"/>
              <a:ext cx="0" cy="651"/>
            </a:xfrm>
            <a:prstGeom prst="line">
              <a:avLst/>
            </a:prstGeom>
            <a:noFill/>
            <a:ln w="9525">
              <a:solidFill>
                <a:schemeClr val="tx1"/>
              </a:solidFill>
              <a:round/>
              <a:headEnd/>
              <a:tailEnd type="triangle" w="med" len="med"/>
            </a:ln>
          </p:spPr>
          <p:txBody>
            <a:bodyPr/>
            <a:lstStyle/>
            <a:p>
              <a:endParaRPr lang="es-ES"/>
            </a:p>
          </p:txBody>
        </p:sp>
        <p:sp>
          <p:nvSpPr>
            <p:cNvPr id="467019" name="Line 75"/>
            <p:cNvSpPr>
              <a:spLocks noChangeShapeType="1"/>
            </p:cNvSpPr>
            <p:nvPr/>
          </p:nvSpPr>
          <p:spPr bwMode="auto">
            <a:xfrm flipH="1">
              <a:off x="7506" y="8918"/>
              <a:ext cx="0" cy="330"/>
            </a:xfrm>
            <a:prstGeom prst="line">
              <a:avLst/>
            </a:prstGeom>
            <a:noFill/>
            <a:ln w="9525">
              <a:solidFill>
                <a:schemeClr val="tx1"/>
              </a:solidFill>
              <a:round/>
              <a:headEnd/>
              <a:tailEnd type="triangle" w="med" len="med"/>
            </a:ln>
          </p:spPr>
          <p:txBody>
            <a:bodyPr/>
            <a:lstStyle/>
            <a:p>
              <a:endParaRPr lang="es-ES"/>
            </a:p>
          </p:txBody>
        </p:sp>
        <p:sp>
          <p:nvSpPr>
            <p:cNvPr id="467020" name="Line 76"/>
            <p:cNvSpPr>
              <a:spLocks noChangeShapeType="1"/>
            </p:cNvSpPr>
            <p:nvPr/>
          </p:nvSpPr>
          <p:spPr bwMode="auto">
            <a:xfrm>
              <a:off x="7526" y="10082"/>
              <a:ext cx="0" cy="357"/>
            </a:xfrm>
            <a:prstGeom prst="line">
              <a:avLst/>
            </a:prstGeom>
            <a:noFill/>
            <a:ln w="9525">
              <a:solidFill>
                <a:schemeClr val="tx1"/>
              </a:solidFill>
              <a:round/>
              <a:headEnd/>
              <a:tailEnd type="triangle" w="med" len="med"/>
            </a:ln>
          </p:spPr>
          <p:txBody>
            <a:bodyPr/>
            <a:lstStyle/>
            <a:p>
              <a:endParaRPr lang="es-ES"/>
            </a:p>
          </p:txBody>
        </p:sp>
        <p:sp>
          <p:nvSpPr>
            <p:cNvPr id="467021" name="Line 77"/>
            <p:cNvSpPr>
              <a:spLocks noChangeShapeType="1"/>
            </p:cNvSpPr>
            <p:nvPr/>
          </p:nvSpPr>
          <p:spPr bwMode="auto">
            <a:xfrm>
              <a:off x="2911" y="4021"/>
              <a:ext cx="16" cy="5565"/>
            </a:xfrm>
            <a:prstGeom prst="line">
              <a:avLst/>
            </a:prstGeom>
            <a:noFill/>
            <a:ln w="9525">
              <a:solidFill>
                <a:schemeClr val="tx1"/>
              </a:solidFill>
              <a:round/>
              <a:headEnd/>
              <a:tailEnd type="triangle" w="med" len="med"/>
            </a:ln>
          </p:spPr>
          <p:txBody>
            <a:bodyPr/>
            <a:lstStyle/>
            <a:p>
              <a:endParaRPr lang="es-ES"/>
            </a:p>
          </p:txBody>
        </p:sp>
        <p:sp>
          <p:nvSpPr>
            <p:cNvPr id="467022" name="Line 78"/>
            <p:cNvSpPr>
              <a:spLocks noChangeShapeType="1"/>
            </p:cNvSpPr>
            <p:nvPr/>
          </p:nvSpPr>
          <p:spPr bwMode="auto">
            <a:xfrm>
              <a:off x="2940" y="9603"/>
              <a:ext cx="2448" cy="0"/>
            </a:xfrm>
            <a:prstGeom prst="line">
              <a:avLst/>
            </a:prstGeom>
            <a:noFill/>
            <a:ln w="9525">
              <a:solidFill>
                <a:schemeClr val="tx1"/>
              </a:solidFill>
              <a:round/>
              <a:headEnd/>
              <a:tailEnd type="triangle" w="med" len="med"/>
            </a:ln>
          </p:spPr>
          <p:txBody>
            <a:bodyPr/>
            <a:lstStyle/>
            <a:p>
              <a:endParaRPr lang="es-ES"/>
            </a:p>
          </p:txBody>
        </p:sp>
        <p:sp>
          <p:nvSpPr>
            <p:cNvPr id="467023" name="AutoShape 79"/>
            <p:cNvSpPr>
              <a:spLocks noChangeArrowheads="1"/>
            </p:cNvSpPr>
            <p:nvPr/>
          </p:nvSpPr>
          <p:spPr bwMode="auto">
            <a:xfrm>
              <a:off x="5384" y="11521"/>
              <a:ext cx="4329" cy="675"/>
            </a:xfrm>
            <a:prstGeom prst="flowChartProcess">
              <a:avLst/>
            </a:prstGeom>
            <a:solidFill>
              <a:srgbClr val="FF9900"/>
            </a:solidFill>
            <a:ln w="9525" algn="ctr">
              <a:solidFill>
                <a:schemeClr val="tx1"/>
              </a:solidFill>
              <a:miter lim="800000"/>
              <a:headEnd/>
              <a:tailEnd/>
            </a:ln>
            <a:effectLst/>
          </p:spPr>
          <p:txBody>
            <a:bodyPr/>
            <a:lstStyle/>
            <a:p>
              <a:pPr algn="ctr"/>
              <a:r>
                <a:rPr lang="es-EC" sz="700" b="1">
                  <a:solidFill>
                    <a:srgbClr val="FFFF00"/>
                  </a:solidFill>
                </a:rPr>
                <a:t>ARREGLOS EN LAS APROXIMACIONES, SUPERFICIES Y SEÑALIZACIÓN</a:t>
              </a:r>
            </a:p>
          </p:txBody>
        </p:sp>
        <p:sp>
          <p:nvSpPr>
            <p:cNvPr id="467024" name="Oval 80"/>
            <p:cNvSpPr>
              <a:spLocks noChangeArrowheads="1"/>
            </p:cNvSpPr>
            <p:nvPr/>
          </p:nvSpPr>
          <p:spPr bwMode="auto">
            <a:xfrm>
              <a:off x="4880" y="11387"/>
              <a:ext cx="452" cy="411"/>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9</a:t>
              </a:r>
            </a:p>
          </p:txBody>
        </p:sp>
        <p:sp>
          <p:nvSpPr>
            <p:cNvPr id="467025" name="Line 81"/>
            <p:cNvSpPr>
              <a:spLocks noChangeShapeType="1"/>
            </p:cNvSpPr>
            <p:nvPr/>
          </p:nvSpPr>
          <p:spPr bwMode="auto">
            <a:xfrm flipH="1">
              <a:off x="7473" y="11149"/>
              <a:ext cx="0" cy="397"/>
            </a:xfrm>
            <a:prstGeom prst="line">
              <a:avLst/>
            </a:prstGeom>
            <a:noFill/>
            <a:ln w="9525">
              <a:solidFill>
                <a:schemeClr val="tx1"/>
              </a:solidFill>
              <a:round/>
              <a:headEnd/>
              <a:tailEnd type="triangle" w="med" len="med"/>
            </a:ln>
          </p:spPr>
          <p:txBody>
            <a:bodyPr/>
            <a:lstStyle/>
            <a:p>
              <a:endParaRPr lang="es-ES"/>
            </a:p>
          </p:txBody>
        </p:sp>
        <p:sp>
          <p:nvSpPr>
            <p:cNvPr id="467026" name="AutoShape 82"/>
            <p:cNvSpPr>
              <a:spLocks noChangeArrowheads="1"/>
            </p:cNvSpPr>
            <p:nvPr/>
          </p:nvSpPr>
          <p:spPr bwMode="auto">
            <a:xfrm>
              <a:off x="5397" y="12556"/>
              <a:ext cx="4329" cy="675"/>
            </a:xfrm>
            <a:prstGeom prst="flowChartProcess">
              <a:avLst/>
            </a:prstGeom>
            <a:solidFill>
              <a:srgbClr val="FF9900"/>
            </a:solidFill>
            <a:ln w="9525" algn="ctr">
              <a:solidFill>
                <a:schemeClr val="tx1"/>
              </a:solidFill>
              <a:miter lim="800000"/>
              <a:headEnd/>
              <a:tailEnd/>
            </a:ln>
            <a:effectLst/>
          </p:spPr>
          <p:txBody>
            <a:bodyPr/>
            <a:lstStyle/>
            <a:p>
              <a:pPr algn="ctr"/>
              <a:r>
                <a:rPr lang="es-EC" sz="700">
                  <a:solidFill>
                    <a:srgbClr val="FFFF00"/>
                  </a:solidFill>
                </a:rPr>
                <a:t>INSTALACIÓN ELÉCTRICA </a:t>
              </a:r>
            </a:p>
          </p:txBody>
        </p:sp>
        <p:sp>
          <p:nvSpPr>
            <p:cNvPr id="467027" name="Oval 83"/>
            <p:cNvSpPr>
              <a:spLocks noChangeArrowheads="1"/>
            </p:cNvSpPr>
            <p:nvPr/>
          </p:nvSpPr>
          <p:spPr bwMode="auto">
            <a:xfrm>
              <a:off x="4768" y="12377"/>
              <a:ext cx="562" cy="526"/>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10</a:t>
              </a:r>
            </a:p>
          </p:txBody>
        </p:sp>
        <p:sp>
          <p:nvSpPr>
            <p:cNvPr id="467028" name="Line 84"/>
            <p:cNvSpPr>
              <a:spLocks noChangeShapeType="1"/>
            </p:cNvSpPr>
            <p:nvPr/>
          </p:nvSpPr>
          <p:spPr bwMode="auto">
            <a:xfrm flipH="1">
              <a:off x="7486" y="12144"/>
              <a:ext cx="0" cy="392"/>
            </a:xfrm>
            <a:prstGeom prst="line">
              <a:avLst/>
            </a:prstGeom>
            <a:noFill/>
            <a:ln w="9525">
              <a:solidFill>
                <a:schemeClr val="tx1"/>
              </a:solidFill>
              <a:round/>
              <a:headEnd/>
              <a:tailEnd type="triangle" w="med" len="med"/>
            </a:ln>
          </p:spPr>
          <p:txBody>
            <a:bodyPr/>
            <a:lstStyle/>
            <a:p>
              <a:endParaRPr lang="es-ES"/>
            </a:p>
          </p:txBody>
        </p:sp>
        <p:sp>
          <p:nvSpPr>
            <p:cNvPr id="467029" name="AutoShape 85"/>
            <p:cNvSpPr>
              <a:spLocks noChangeArrowheads="1"/>
            </p:cNvSpPr>
            <p:nvPr/>
          </p:nvSpPr>
          <p:spPr bwMode="auto">
            <a:xfrm>
              <a:off x="5377" y="13636"/>
              <a:ext cx="4329" cy="675"/>
            </a:xfrm>
            <a:prstGeom prst="flowChartProcess">
              <a:avLst/>
            </a:prstGeom>
            <a:solidFill>
              <a:srgbClr val="FF9900"/>
            </a:solidFill>
            <a:ln w="9525" algn="ctr">
              <a:solidFill>
                <a:schemeClr val="tx1"/>
              </a:solidFill>
              <a:miter lim="800000"/>
              <a:headEnd/>
              <a:tailEnd/>
            </a:ln>
            <a:effectLst/>
          </p:spPr>
          <p:txBody>
            <a:bodyPr/>
            <a:lstStyle/>
            <a:p>
              <a:pPr algn="ctr"/>
              <a:r>
                <a:rPr lang="es-EC" sz="700">
                  <a:solidFill>
                    <a:srgbClr val="FFFF00"/>
                  </a:solidFill>
                </a:rPr>
                <a:t>AJUSTES AL SISTEMA ELÉCTRICO Y APERTURA DEL TRÁFICO</a:t>
              </a:r>
            </a:p>
          </p:txBody>
        </p:sp>
        <p:sp>
          <p:nvSpPr>
            <p:cNvPr id="467030" name="Line 86"/>
            <p:cNvSpPr>
              <a:spLocks noChangeShapeType="1"/>
            </p:cNvSpPr>
            <p:nvPr/>
          </p:nvSpPr>
          <p:spPr bwMode="auto">
            <a:xfrm flipH="1">
              <a:off x="7451" y="13224"/>
              <a:ext cx="15" cy="392"/>
            </a:xfrm>
            <a:prstGeom prst="line">
              <a:avLst/>
            </a:prstGeom>
            <a:noFill/>
            <a:ln w="9525">
              <a:solidFill>
                <a:schemeClr val="tx1"/>
              </a:solidFill>
              <a:round/>
              <a:headEnd/>
              <a:tailEnd type="triangle" w="med" len="med"/>
            </a:ln>
          </p:spPr>
          <p:txBody>
            <a:bodyPr/>
            <a:lstStyle/>
            <a:p>
              <a:endParaRPr lang="es-ES"/>
            </a:p>
          </p:txBody>
        </p:sp>
        <p:sp>
          <p:nvSpPr>
            <p:cNvPr id="467031" name="Oval 87"/>
            <p:cNvSpPr>
              <a:spLocks noChangeArrowheads="1"/>
            </p:cNvSpPr>
            <p:nvPr/>
          </p:nvSpPr>
          <p:spPr bwMode="auto">
            <a:xfrm>
              <a:off x="4723" y="13412"/>
              <a:ext cx="592" cy="526"/>
            </a:xfrm>
            <a:prstGeom prst="ellipse">
              <a:avLst/>
            </a:prstGeom>
            <a:solidFill>
              <a:srgbClr val="FFFF99"/>
            </a:solidFill>
            <a:ln w="9525" algn="ctr">
              <a:solidFill>
                <a:schemeClr val="tx1"/>
              </a:solidFill>
              <a:round/>
              <a:headEnd/>
              <a:tailEnd/>
            </a:ln>
            <a:effectLst/>
          </p:spPr>
          <p:txBody>
            <a:bodyPr/>
            <a:lstStyle/>
            <a:p>
              <a:pPr algn="ctr"/>
              <a:r>
                <a:rPr lang="es-EC" sz="600">
                  <a:solidFill>
                    <a:srgbClr val="000000"/>
                  </a:solidFill>
                </a:rPr>
                <a:t>11</a:t>
              </a:r>
            </a:p>
          </p:txBody>
        </p:sp>
      </p:grpSp>
    </p:spTree>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Rectangle 4"/>
          <p:cNvSpPr>
            <a:spLocks noChangeArrowheads="1"/>
          </p:cNvSpPr>
          <p:nvPr/>
        </p:nvSpPr>
        <p:spPr bwMode="auto">
          <a:xfrm>
            <a:off x="755650" y="2997200"/>
            <a:ext cx="5751513" cy="1920875"/>
          </a:xfrm>
          <a:prstGeom prst="rect">
            <a:avLst/>
          </a:prstGeom>
          <a:noFill/>
          <a:ln w="12700" cap="sq" algn="ctr">
            <a:noFill/>
            <a:miter lim="800000"/>
            <a:headEnd type="none" w="sm" len="sm"/>
            <a:tailEnd type="none" w="sm" len="sm"/>
          </a:ln>
          <a:effectLst/>
        </p:spPr>
        <p:txBody>
          <a:bodyPr wrap="none">
            <a:spAutoFit/>
          </a:bodyPr>
          <a:lstStyle/>
          <a:p>
            <a:pPr algn="ctr"/>
            <a:r>
              <a:rPr lang="es-ES" sz="4000" b="1">
                <a:solidFill>
                  <a:srgbClr val="FF0000"/>
                </a:solidFill>
                <a:latin typeface="Garamond" pitchFamily="18" charset="0"/>
              </a:rPr>
              <a:t>CONCLUSIONES </a:t>
            </a:r>
          </a:p>
          <a:p>
            <a:pPr algn="ctr"/>
            <a:r>
              <a:rPr lang="es-ES" sz="4000" b="1">
                <a:solidFill>
                  <a:srgbClr val="FF0000"/>
                </a:solidFill>
                <a:latin typeface="Garamond" pitchFamily="18" charset="0"/>
              </a:rPr>
              <a:t>Y</a:t>
            </a:r>
          </a:p>
          <a:p>
            <a:pPr algn="ctr"/>
            <a:r>
              <a:rPr lang="es-ES" sz="4000" b="1">
                <a:solidFill>
                  <a:srgbClr val="FF0000"/>
                </a:solidFill>
                <a:latin typeface="Garamond" pitchFamily="18" charset="0"/>
              </a:rPr>
              <a:t> RECOMENDACIONES</a:t>
            </a:r>
            <a:endParaRPr lang="es-EC" sz="4000" b="1">
              <a:solidFill>
                <a:srgbClr val="FF0000"/>
              </a:solidFill>
              <a:latin typeface="Garamond" pitchFamily="18" charset="0"/>
            </a:endParaRPr>
          </a:p>
        </p:txBody>
      </p:sp>
    </p:spTree>
  </p:cSld>
  <p:clrMapOvr>
    <a:masterClrMapping/>
  </p:clrMapOvr>
  <p:transition spd="med">
    <p:split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9" name="Rectangle 3"/>
          <p:cNvSpPr>
            <a:spLocks noGrp="1" noChangeArrowheads="1"/>
          </p:cNvSpPr>
          <p:nvPr>
            <p:ph type="body" idx="1"/>
          </p:nvPr>
        </p:nvSpPr>
        <p:spPr>
          <a:xfrm>
            <a:off x="755650" y="1341438"/>
            <a:ext cx="7772400" cy="4535487"/>
          </a:xfrm>
        </p:spPr>
        <p:txBody>
          <a:bodyPr/>
          <a:lstStyle/>
          <a:p>
            <a:pPr algn="just">
              <a:lnSpc>
                <a:spcPct val="80000"/>
              </a:lnSpc>
              <a:buFontTx/>
              <a:buBlip>
                <a:blip r:embed="rId3"/>
              </a:buBlip>
            </a:pPr>
            <a:r>
              <a:rPr lang="es-ES" sz="2800"/>
              <a:t>La alternativa de diseño seleccionada cumple con todos los requerimientos necesarios y satisface todos los problemas que se presentan en la actualidad en el puente, además de proporcionar una estructura estable y en su totalidad nueva.</a:t>
            </a:r>
          </a:p>
          <a:p>
            <a:pPr algn="just">
              <a:lnSpc>
                <a:spcPct val="80000"/>
              </a:lnSpc>
              <a:buFontTx/>
              <a:buNone/>
            </a:pPr>
            <a:endParaRPr lang="es-EC" sz="2800"/>
          </a:p>
          <a:p>
            <a:pPr algn="just">
              <a:lnSpc>
                <a:spcPct val="80000"/>
              </a:lnSpc>
              <a:buFontTx/>
              <a:buBlip>
                <a:blip r:embed="rId3"/>
              </a:buBlip>
            </a:pPr>
            <a:r>
              <a:rPr lang="es-ES" sz="2800"/>
              <a:t>De los estudios geotécnicos se obtuvieron todos los parámetros considerados en el proceso de diseño pero se recomienda que en el momento de la construcción se verifiquen los parámetros del suelo con nuevas perforaciones.</a:t>
            </a:r>
            <a:endParaRPr lang="es-EC" sz="280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Scale>
                                      <p:cBhvr>
                                        <p:cTn id="7" dur="1000" decel="50000" fill="hold">
                                          <p:stCondLst>
                                            <p:cond delay="0"/>
                                          </p:stCondLst>
                                        </p:cTn>
                                        <p:tgtEl>
                                          <p:spTgt spid="37785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7859">
                                            <p:txEl>
                                              <p:pRg st="0" end="0"/>
                                            </p:txEl>
                                          </p:spTgt>
                                        </p:tgtEl>
                                        <p:attrNameLst>
                                          <p:attrName>ppt_x</p:attrName>
                                          <p:attrName>ppt_y</p:attrName>
                                        </p:attrNameLst>
                                      </p:cBhvr>
                                    </p:animMotion>
                                    <p:animEffect transition="in" filter="fade">
                                      <p:cBhvr>
                                        <p:cTn id="9" dur="1000"/>
                                        <p:tgtEl>
                                          <p:spTgt spid="377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Scale>
                                      <p:cBhvr>
                                        <p:cTn id="14" dur="1000" decel="50000" fill="hold">
                                          <p:stCondLst>
                                            <p:cond delay="0"/>
                                          </p:stCondLst>
                                        </p:cTn>
                                        <p:tgtEl>
                                          <p:spTgt spid="37785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77859">
                                            <p:txEl>
                                              <p:pRg st="2" end="2"/>
                                            </p:txEl>
                                          </p:spTgt>
                                        </p:tgtEl>
                                        <p:attrNameLst>
                                          <p:attrName>ppt_x</p:attrName>
                                          <p:attrName>ppt_y</p:attrName>
                                        </p:attrNameLst>
                                      </p:cBhvr>
                                    </p:animMotion>
                                    <p:animEffect transition="in" filter="fade">
                                      <p:cBhvr>
                                        <p:cTn id="16" dur="1000"/>
                                        <p:tgtEl>
                                          <p:spTgt spid="3778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61" name="Rectangle 45"/>
          <p:cNvSpPr>
            <a:spLocks noGrp="1" noChangeArrowheads="1"/>
          </p:cNvSpPr>
          <p:nvPr>
            <p:ph type="title"/>
          </p:nvPr>
        </p:nvSpPr>
        <p:spPr/>
        <p:txBody>
          <a:bodyPr/>
          <a:lstStyle/>
          <a:p>
            <a:r>
              <a:rPr lang="es-MX" b="1">
                <a:latin typeface="Garamond" pitchFamily="18" charset="0"/>
              </a:rPr>
              <a:t>ESQUEMA DE LA FASE DE DIAGNÓSTICO</a:t>
            </a:r>
            <a:endParaRPr lang="es-EC" b="1">
              <a:latin typeface="Garamond" pitchFamily="18" charset="0"/>
            </a:endParaRPr>
          </a:p>
        </p:txBody>
      </p:sp>
      <p:graphicFrame>
        <p:nvGraphicFramePr>
          <p:cNvPr id="34863" name="Organization Chart 47"/>
          <p:cNvGraphicFramePr>
            <a:graphicFrameLocks/>
          </p:cNvGraphicFramePr>
          <p:nvPr>
            <p:ph type="dgm" idx="1"/>
          </p:nvPr>
        </p:nvGraphicFramePr>
        <p:xfrm>
          <a:off x="250825" y="1557338"/>
          <a:ext cx="8893175" cy="5300662"/>
        </p:xfrm>
        <a:graphic>
          <a:graphicData uri="http://schemas.openxmlformats.org/drawingml/2006/compatibility">
            <com:legacyDrawing xmlns:com="http://schemas.openxmlformats.org/drawingml/2006/compatibility" spid="_x0000_s34863"/>
          </a:graphicData>
        </a:graphic>
      </p:graphicFrame>
      <p:grpSp>
        <p:nvGrpSpPr>
          <p:cNvPr id="34883" name="Group 67"/>
          <p:cNvGrpSpPr>
            <a:grpSpLocks/>
          </p:cNvGrpSpPr>
          <p:nvPr/>
        </p:nvGrpSpPr>
        <p:grpSpPr bwMode="auto">
          <a:xfrm>
            <a:off x="1331913" y="3716338"/>
            <a:ext cx="6480175" cy="360362"/>
            <a:chOff x="839" y="2341"/>
            <a:chExt cx="4082" cy="227"/>
          </a:xfrm>
        </p:grpSpPr>
        <p:sp>
          <p:nvSpPr>
            <p:cNvPr id="34878" name="Line 62"/>
            <p:cNvSpPr>
              <a:spLocks noChangeShapeType="1"/>
            </p:cNvSpPr>
            <p:nvPr/>
          </p:nvSpPr>
          <p:spPr bwMode="auto">
            <a:xfrm>
              <a:off x="3923" y="2387"/>
              <a:ext cx="0" cy="181"/>
            </a:xfrm>
            <a:prstGeom prst="line">
              <a:avLst/>
            </a:prstGeom>
            <a:noFill/>
            <a:ln w="9525">
              <a:solidFill>
                <a:schemeClr val="tx1"/>
              </a:solidFill>
              <a:round/>
              <a:headEnd/>
              <a:tailEnd type="triangle" w="med" len="med"/>
            </a:ln>
            <a:effectLst/>
          </p:spPr>
          <p:txBody>
            <a:bodyPr wrap="none"/>
            <a:lstStyle/>
            <a:p>
              <a:endParaRPr lang="es-ES"/>
            </a:p>
          </p:txBody>
        </p:sp>
        <p:sp>
          <p:nvSpPr>
            <p:cNvPr id="34879" name="Line 63"/>
            <p:cNvSpPr>
              <a:spLocks noChangeShapeType="1"/>
            </p:cNvSpPr>
            <p:nvPr/>
          </p:nvSpPr>
          <p:spPr bwMode="auto">
            <a:xfrm>
              <a:off x="1837" y="2387"/>
              <a:ext cx="0" cy="181"/>
            </a:xfrm>
            <a:prstGeom prst="line">
              <a:avLst/>
            </a:prstGeom>
            <a:noFill/>
            <a:ln w="9525">
              <a:solidFill>
                <a:schemeClr val="tx1"/>
              </a:solidFill>
              <a:round/>
              <a:headEnd/>
              <a:tailEnd type="triangle" w="med" len="med"/>
            </a:ln>
            <a:effectLst/>
          </p:spPr>
          <p:txBody>
            <a:bodyPr wrap="none"/>
            <a:lstStyle/>
            <a:p>
              <a:endParaRPr lang="es-ES"/>
            </a:p>
          </p:txBody>
        </p:sp>
        <p:sp>
          <p:nvSpPr>
            <p:cNvPr id="34880" name="Line 64"/>
            <p:cNvSpPr>
              <a:spLocks noChangeShapeType="1"/>
            </p:cNvSpPr>
            <p:nvPr/>
          </p:nvSpPr>
          <p:spPr bwMode="auto">
            <a:xfrm>
              <a:off x="839" y="2341"/>
              <a:ext cx="0" cy="227"/>
            </a:xfrm>
            <a:prstGeom prst="line">
              <a:avLst/>
            </a:prstGeom>
            <a:noFill/>
            <a:ln w="9525">
              <a:solidFill>
                <a:schemeClr val="tx1"/>
              </a:solidFill>
              <a:round/>
              <a:headEnd/>
              <a:tailEnd type="triangle" w="med" len="med"/>
            </a:ln>
            <a:effectLst/>
          </p:spPr>
          <p:txBody>
            <a:bodyPr wrap="none"/>
            <a:lstStyle/>
            <a:p>
              <a:endParaRPr lang="es-ES"/>
            </a:p>
          </p:txBody>
        </p:sp>
        <p:sp>
          <p:nvSpPr>
            <p:cNvPr id="34882" name="Line 66"/>
            <p:cNvSpPr>
              <a:spLocks noChangeShapeType="1"/>
            </p:cNvSpPr>
            <p:nvPr/>
          </p:nvSpPr>
          <p:spPr bwMode="auto">
            <a:xfrm>
              <a:off x="4921" y="2387"/>
              <a:ext cx="0" cy="181"/>
            </a:xfrm>
            <a:prstGeom prst="line">
              <a:avLst/>
            </a:prstGeom>
            <a:noFill/>
            <a:ln w="9525">
              <a:solidFill>
                <a:schemeClr val="tx1"/>
              </a:solidFill>
              <a:round/>
              <a:headEnd/>
              <a:tailEnd type="triangle" w="med" len="med"/>
            </a:ln>
            <a:effectLst/>
          </p:spPr>
          <p:txBody>
            <a:bodyPr wrap="none"/>
            <a:lstStyle/>
            <a:p>
              <a:endParaRPr lang="es-ES"/>
            </a:p>
          </p:txBody>
        </p:sp>
      </p:grpSp>
    </p:spTree>
  </p:cSld>
  <p:clrMapOvr>
    <a:masterClrMapping/>
  </p:clrMapOvr>
  <p:transition spd="slow">
    <p:wheel spokes="2"/>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3" name="Rectangle 3"/>
          <p:cNvSpPr>
            <a:spLocks noGrp="1" noChangeArrowheads="1"/>
          </p:cNvSpPr>
          <p:nvPr>
            <p:ph type="body" idx="1"/>
          </p:nvPr>
        </p:nvSpPr>
        <p:spPr>
          <a:xfrm>
            <a:off x="468313" y="1628775"/>
            <a:ext cx="7772400" cy="4114800"/>
          </a:xfrm>
        </p:spPr>
        <p:txBody>
          <a:bodyPr/>
          <a:lstStyle/>
          <a:p>
            <a:pPr algn="just">
              <a:lnSpc>
                <a:spcPct val="90000"/>
              </a:lnSpc>
              <a:buFontTx/>
              <a:buBlip>
                <a:blip r:embed="rId3"/>
              </a:buBlip>
            </a:pPr>
            <a:r>
              <a:rPr lang="es-ES" sz="2800"/>
              <a:t>La alternativa seleccionada proporciona continuidad en el ancho de la avenida y reduce la exagerada curva vertical existente mediante la utilización de vigas de menor peralte.</a:t>
            </a:r>
          </a:p>
          <a:p>
            <a:pPr algn="just">
              <a:lnSpc>
                <a:spcPct val="90000"/>
              </a:lnSpc>
              <a:buFontTx/>
              <a:buNone/>
            </a:pPr>
            <a:endParaRPr lang="es-EC" sz="2800"/>
          </a:p>
          <a:p>
            <a:pPr algn="just">
              <a:lnSpc>
                <a:spcPct val="90000"/>
              </a:lnSpc>
              <a:buFontTx/>
              <a:buBlip>
                <a:blip r:embed="rId3"/>
              </a:buBlip>
            </a:pPr>
            <a:r>
              <a:rPr lang="es-ES" sz="2800"/>
              <a:t>Las vigas del puente se las modeló en los programas  CONCISE y SAP2000, como resultado de esto se puede concluir que los datos proporcionados por el programa CONCISE.</a:t>
            </a:r>
            <a:endParaRPr lang="es-EC" sz="2800"/>
          </a:p>
          <a:p>
            <a:pPr algn="just">
              <a:lnSpc>
                <a:spcPct val="90000"/>
              </a:lnSpc>
              <a:buFontTx/>
              <a:buBlip>
                <a:blip r:embed="rId3"/>
              </a:buBlip>
            </a:pPr>
            <a:endParaRPr lang="es-EC" sz="280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Scale>
                                      <p:cBhvr>
                                        <p:cTn id="7" dur="1000" decel="50000" fill="hold">
                                          <p:stCondLst>
                                            <p:cond delay="0"/>
                                          </p:stCondLst>
                                        </p:cTn>
                                        <p:tgtEl>
                                          <p:spTgt spid="3788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8883">
                                            <p:txEl>
                                              <p:pRg st="0" end="0"/>
                                            </p:txEl>
                                          </p:spTgt>
                                        </p:tgtEl>
                                        <p:attrNameLst>
                                          <p:attrName>ppt_x</p:attrName>
                                          <p:attrName>ppt_y</p:attrName>
                                        </p:attrNameLst>
                                      </p:cBhvr>
                                    </p:animMotion>
                                    <p:animEffect transition="in" filter="fade">
                                      <p:cBhvr>
                                        <p:cTn id="9" dur="1000"/>
                                        <p:tgtEl>
                                          <p:spTgt spid="3788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78883">
                                            <p:txEl>
                                              <p:pRg st="2" end="2"/>
                                            </p:txEl>
                                          </p:spTgt>
                                        </p:tgtEl>
                                        <p:attrNameLst>
                                          <p:attrName>style.visibility</p:attrName>
                                        </p:attrNameLst>
                                      </p:cBhvr>
                                      <p:to>
                                        <p:strVal val="visible"/>
                                      </p:to>
                                    </p:set>
                                    <p:animScale>
                                      <p:cBhvr>
                                        <p:cTn id="14" dur="1000" decel="50000" fill="hold">
                                          <p:stCondLst>
                                            <p:cond delay="0"/>
                                          </p:stCondLst>
                                        </p:cTn>
                                        <p:tgtEl>
                                          <p:spTgt spid="3788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78883">
                                            <p:txEl>
                                              <p:pRg st="2" end="2"/>
                                            </p:txEl>
                                          </p:spTgt>
                                        </p:tgtEl>
                                        <p:attrNameLst>
                                          <p:attrName>ppt_x</p:attrName>
                                          <p:attrName>ppt_y</p:attrName>
                                        </p:attrNameLst>
                                      </p:cBhvr>
                                    </p:animMotion>
                                    <p:animEffect transition="in" filter="fade">
                                      <p:cBhvr>
                                        <p:cTn id="16" dur="1000"/>
                                        <p:tgtEl>
                                          <p:spTgt spid="378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5684" name="Rectangle 4"/>
          <p:cNvSpPr>
            <a:spLocks noGrp="1" noChangeArrowheads="1"/>
          </p:cNvSpPr>
          <p:nvPr>
            <p:ph type="ctrTitle"/>
          </p:nvPr>
        </p:nvSpPr>
        <p:spPr>
          <a:xfrm>
            <a:off x="684213" y="2492375"/>
            <a:ext cx="7772400" cy="1431925"/>
          </a:xfrm>
        </p:spPr>
        <p:txBody>
          <a:bodyPr/>
          <a:lstStyle/>
          <a:p>
            <a:r>
              <a:rPr lang="es-ES" sz="8000" b="1">
                <a:latin typeface="Garamond" pitchFamily="18" charset="0"/>
              </a:rPr>
              <a:t>GRACIAS</a:t>
            </a:r>
            <a:endParaRPr lang="es-EC" sz="8000" b="1">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55684"/>
                                        </p:tgtEl>
                                        <p:attrNameLst>
                                          <p:attrName>style.visibility</p:attrName>
                                        </p:attrNameLst>
                                      </p:cBhvr>
                                      <p:to>
                                        <p:strVal val="visible"/>
                                      </p:to>
                                    </p:set>
                                    <p:anim calcmode="lin" valueType="num">
                                      <p:cBhvr>
                                        <p:cTn id="7" dur="500" fill="hold"/>
                                        <p:tgtEl>
                                          <p:spTgt spid="455684"/>
                                        </p:tgtEl>
                                        <p:attrNameLst>
                                          <p:attrName>ppt_w</p:attrName>
                                        </p:attrNameLst>
                                      </p:cBhvr>
                                      <p:tavLst>
                                        <p:tav tm="0">
                                          <p:val>
                                            <p:strVal val="#ppt_w*0.05"/>
                                          </p:val>
                                        </p:tav>
                                        <p:tav tm="100000">
                                          <p:val>
                                            <p:strVal val="#ppt_w"/>
                                          </p:val>
                                        </p:tav>
                                      </p:tavLst>
                                    </p:anim>
                                    <p:anim calcmode="lin" valueType="num">
                                      <p:cBhvr>
                                        <p:cTn id="8" dur="500" fill="hold"/>
                                        <p:tgtEl>
                                          <p:spTgt spid="455684"/>
                                        </p:tgtEl>
                                        <p:attrNameLst>
                                          <p:attrName>ppt_h</p:attrName>
                                        </p:attrNameLst>
                                      </p:cBhvr>
                                      <p:tavLst>
                                        <p:tav tm="0">
                                          <p:val>
                                            <p:strVal val="#ppt_h"/>
                                          </p:val>
                                        </p:tav>
                                        <p:tav tm="100000">
                                          <p:val>
                                            <p:strVal val="#ppt_h"/>
                                          </p:val>
                                        </p:tav>
                                      </p:tavLst>
                                    </p:anim>
                                    <p:anim calcmode="lin" valueType="num">
                                      <p:cBhvr>
                                        <p:cTn id="9" dur="500" fill="hold"/>
                                        <p:tgtEl>
                                          <p:spTgt spid="455684"/>
                                        </p:tgtEl>
                                        <p:attrNameLst>
                                          <p:attrName>ppt_x</p:attrName>
                                        </p:attrNameLst>
                                      </p:cBhvr>
                                      <p:tavLst>
                                        <p:tav tm="0">
                                          <p:val>
                                            <p:strVal val="#ppt_x-.2"/>
                                          </p:val>
                                        </p:tav>
                                        <p:tav tm="100000">
                                          <p:val>
                                            <p:strVal val="#ppt_x"/>
                                          </p:val>
                                        </p:tav>
                                      </p:tavLst>
                                    </p:anim>
                                    <p:anim calcmode="lin" valueType="num">
                                      <p:cBhvr>
                                        <p:cTn id="10" dur="500" fill="hold"/>
                                        <p:tgtEl>
                                          <p:spTgt spid="455684"/>
                                        </p:tgtEl>
                                        <p:attrNameLst>
                                          <p:attrName>ppt_y</p:attrName>
                                        </p:attrNameLst>
                                      </p:cBhvr>
                                      <p:tavLst>
                                        <p:tav tm="0">
                                          <p:val>
                                            <p:strVal val="#ppt_y"/>
                                          </p:val>
                                        </p:tav>
                                        <p:tav tm="100000">
                                          <p:val>
                                            <p:strVal val="#ppt_y"/>
                                          </p:val>
                                        </p:tav>
                                      </p:tavLst>
                                    </p:anim>
                                    <p:animEffect transition="in" filter="fade">
                                      <p:cBhvr>
                                        <p:cTn id="11" dur="500"/>
                                        <p:tgtEl>
                                          <p:spTgt spid="45568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35038" y="452438"/>
            <a:ext cx="7275512" cy="762000"/>
          </a:xfrm>
        </p:spPr>
        <p:txBody>
          <a:bodyPr/>
          <a:lstStyle/>
          <a:p>
            <a:r>
              <a:rPr lang="es-MX" b="1">
                <a:latin typeface="Garamond" pitchFamily="18" charset="0"/>
              </a:rPr>
              <a:t>SINOPSIS HISTÓRICA.</a:t>
            </a:r>
            <a:endParaRPr lang="es-EC" b="1">
              <a:latin typeface="Garamond" pitchFamily="18" charset="0"/>
            </a:endParaRPr>
          </a:p>
        </p:txBody>
      </p:sp>
      <p:sp>
        <p:nvSpPr>
          <p:cNvPr id="28675" name="Rectangle 3"/>
          <p:cNvSpPr>
            <a:spLocks noGrp="1" noChangeArrowheads="1"/>
          </p:cNvSpPr>
          <p:nvPr>
            <p:ph type="body" idx="1"/>
          </p:nvPr>
        </p:nvSpPr>
        <p:spPr>
          <a:xfrm>
            <a:off x="611188" y="1700213"/>
            <a:ext cx="7772400" cy="4114800"/>
          </a:xfrm>
        </p:spPr>
        <p:txBody>
          <a:bodyPr/>
          <a:lstStyle/>
          <a:p>
            <a:pPr algn="just">
              <a:lnSpc>
                <a:spcPct val="90000"/>
              </a:lnSpc>
            </a:pPr>
            <a:r>
              <a:rPr lang="es-MX"/>
              <a:t>En 1945 el Sr. Manuel Antonio Andrade Presidente del Consejo Parroquial de Milagro planteó la necesidad de la construcción del puente.</a:t>
            </a:r>
          </a:p>
          <a:p>
            <a:pPr algn="just">
              <a:lnSpc>
                <a:spcPct val="90000"/>
              </a:lnSpc>
              <a:buFont typeface="Wingdings" pitchFamily="2" charset="2"/>
              <a:buNone/>
            </a:pPr>
            <a:endParaRPr lang="es-MX"/>
          </a:p>
          <a:p>
            <a:pPr algn="just">
              <a:lnSpc>
                <a:spcPct val="90000"/>
              </a:lnSpc>
            </a:pPr>
            <a:r>
              <a:rPr lang="es-MX"/>
              <a:t>A mediados del año 1947 se inició la construcción del puente, el cual sólo tenía un carril.</a:t>
            </a:r>
            <a:endParaRPr lang="es-EC"/>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702" name="Picture 6" descr="17 de septiembre nov15 de1947(2)"/>
          <p:cNvPicPr>
            <a:picLocks noChangeAspect="1" noChangeArrowheads="1"/>
          </p:cNvPicPr>
          <p:nvPr>
            <p:ph sz="half" idx="1"/>
          </p:nvPr>
        </p:nvPicPr>
        <p:blipFill>
          <a:blip r:embed="rId3"/>
          <a:srcRect/>
          <a:stretch>
            <a:fillRect/>
          </a:stretch>
        </p:blipFill>
        <p:spPr>
          <a:xfrm>
            <a:off x="971550" y="1196975"/>
            <a:ext cx="7416800" cy="5046663"/>
          </a:xfrm>
          <a:noFill/>
          <a:ln/>
        </p:spPr>
      </p:pic>
      <p:sp>
        <p:nvSpPr>
          <p:cNvPr id="29708" name="Text Box 12"/>
          <p:cNvSpPr txBox="1">
            <a:spLocks noChangeArrowheads="1"/>
          </p:cNvSpPr>
          <p:nvPr/>
        </p:nvSpPr>
        <p:spPr bwMode="auto">
          <a:xfrm>
            <a:off x="2051050" y="6308725"/>
            <a:ext cx="6119813" cy="304800"/>
          </a:xfrm>
          <a:prstGeom prst="rect">
            <a:avLst/>
          </a:prstGeom>
          <a:noFill/>
          <a:ln w="9525" algn="ctr">
            <a:noFill/>
            <a:miter lim="800000"/>
            <a:headEnd/>
            <a:tailEnd/>
          </a:ln>
          <a:effectLst/>
        </p:spPr>
        <p:txBody>
          <a:bodyPr>
            <a:spAutoFit/>
          </a:bodyPr>
          <a:lstStyle/>
          <a:p>
            <a:pPr algn="ctr" eaLnBrk="1" hangingPunct="1">
              <a:spcBef>
                <a:spcPct val="50000"/>
              </a:spcBef>
            </a:pPr>
            <a:r>
              <a:rPr lang="es-MX" sz="1400" b="1" i="1">
                <a:latin typeface="Times New Roman" pitchFamily="18" charset="0"/>
              </a:rPr>
              <a:t>Fuente: Extraida del archivo de la Biblioteca Municipal</a:t>
            </a:r>
            <a:endParaRPr lang="es-EC" sz="1400" b="1" i="1">
              <a:latin typeface="Times New Roman" pitchFamily="18" charset="0"/>
            </a:endParaRPr>
          </a:p>
        </p:txBody>
      </p:sp>
      <p:sp>
        <p:nvSpPr>
          <p:cNvPr id="29709" name="Text Box 13"/>
          <p:cNvSpPr txBox="1">
            <a:spLocks noChangeArrowheads="1"/>
          </p:cNvSpPr>
          <p:nvPr/>
        </p:nvSpPr>
        <p:spPr bwMode="auto">
          <a:xfrm>
            <a:off x="755650" y="333375"/>
            <a:ext cx="7416800" cy="579438"/>
          </a:xfrm>
          <a:prstGeom prst="rect">
            <a:avLst/>
          </a:prstGeom>
          <a:noFill/>
          <a:ln w="9525" algn="ctr">
            <a:noFill/>
            <a:miter lim="800000"/>
            <a:headEnd/>
            <a:tailEnd/>
          </a:ln>
          <a:effectLst/>
        </p:spPr>
        <p:txBody>
          <a:bodyPr anchor="ctr">
            <a:spAutoFit/>
          </a:bodyPr>
          <a:lstStyle/>
          <a:p>
            <a:pPr algn="ctr" eaLnBrk="1" hangingPunct="1">
              <a:spcBef>
                <a:spcPct val="50000"/>
              </a:spcBef>
            </a:pPr>
            <a:r>
              <a:rPr lang="es-MX" sz="3200" b="1">
                <a:solidFill>
                  <a:schemeClr val="tx2"/>
                </a:solidFill>
                <a:latin typeface="Garamond" pitchFamily="18" charset="0"/>
              </a:rPr>
              <a:t>PROCESO CONSTRUCTIVO (1947)</a:t>
            </a:r>
            <a:endParaRPr lang="es-EC" sz="3200" b="1">
              <a:solidFill>
                <a:schemeClr val="tx2"/>
              </a:solidFill>
              <a:latin typeface="Garamond" pitchFamily="18"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Arce">
  <a:themeElements>
    <a:clrScheme name="Arc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Ar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lnDef>
  </a:objectDefaults>
  <a:extraClrSchemeLst>
    <a:extraClrScheme>
      <a:clrScheme name="Arc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rc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rc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rc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rc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rc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rc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rc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rc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a">
  <a:themeElements>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lnDef>
  </a:objectDefaults>
  <a:extraClrSchemeLst>
    <a:extraClrScheme>
      <a:clrScheme name="Textura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a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a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a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a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a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a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untos digitales">
  <a:themeElements>
    <a:clrScheme name="Puntos digital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untos digita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lnDef>
  </a:objectDefaults>
  <a:extraClrSchemeLst>
    <a:extraClrScheme>
      <a:clrScheme name="Puntos digitale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Puntos digital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Puntos digitale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ntos digitale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Puntos digitale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Puntos digitale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Puntos digital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Puntos digitale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Puntos digitale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uencia">
  <a:themeElements>
    <a:clrScheme name="Secuenci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ecuenci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lnDef>
  </a:objectDefaults>
  <a:extraClrSchemeLst>
    <a:extraClrScheme>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ecuencia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ecuencia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ecuencia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ecuencia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ecuencia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ecuencia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ecuenci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céano">
  <a:themeElements>
    <a:clrScheme name="Océ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lnDef>
  </a:objectDefaults>
  <a:extraClrSchemeLst>
    <a:extraClrScheme>
      <a:clrScheme name="Océ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uegos artificiales">
  <a:themeElements>
    <a:clrScheme name="Fuegos artificiale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uegos artificiale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lnDef>
  </a:objectDefaults>
  <a:extraClrSchemeLst>
    <a:extraClrScheme>
      <a:clrScheme name="Fuegos artificiale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uegos artificiale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uegos artificiale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uegos artificiale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uegos artificiale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uegos artificiale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az de luz">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lnDef>
  </a:objectDefaults>
  <a:extraClrSchemeLst>
    <a:extraClrScheme>
      <a:clrScheme name="Haz de luz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az de luz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az de luz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az de luz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az de luz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az de luz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az de luz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az de luz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lón">
  <a:themeElements>
    <a:clrScheme name="Telón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fontScheme name="Teló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C" sz="1800" b="0" i="0" u="none" strike="noStrike" cap="none" normalizeH="0" baseline="0" smtClean="0">
            <a:ln>
              <a:noFill/>
            </a:ln>
            <a:solidFill>
              <a:schemeClr val="tx1"/>
            </a:solidFill>
            <a:effectLst/>
            <a:latin typeface="Arial" charset="0"/>
          </a:defRPr>
        </a:defPPr>
      </a:lstStyle>
    </a:lnDef>
  </a:objectDefaults>
  <a:extraClrSchemeLst>
    <a:extraClrScheme>
      <a:clrScheme name="Telón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Telón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Telón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Telón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Telón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Telón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Telón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Telón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Telón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ecuenci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themeOverride>
</file>

<file path=ppt/theme/themeOverride10.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1.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2.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3.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4.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5.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6.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7.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8.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19.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2.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20.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21.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22.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23.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3.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4.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5.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6.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7.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8.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9.xml><?xml version="1.0" encoding="utf-8"?>
<a:themeOverride xmlns:a="http://schemas.openxmlformats.org/drawingml/2006/main">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docProps/app.xml><?xml version="1.0" encoding="utf-8"?>
<Properties xmlns="http://schemas.openxmlformats.org/officeDocument/2006/extended-properties" xmlns:vt="http://schemas.openxmlformats.org/officeDocument/2006/docPropsVTypes">
  <Template>Studio</Template>
  <TotalTime>1455</TotalTime>
  <Words>2624</Words>
  <Application>Microsoft PowerPoint</Application>
  <PresentationFormat>Presentación en pantalla (4:3)</PresentationFormat>
  <Paragraphs>402</Paragraphs>
  <Slides>71</Slides>
  <Notes>71</Notes>
  <HiddenSlides>0</HiddenSlides>
  <MMClips>0</MMClips>
  <ScaleCrop>false</ScaleCrop>
  <HeadingPairs>
    <vt:vector size="10" baseType="variant">
      <vt:variant>
        <vt:lpstr>Fuentes usadas</vt:lpstr>
      </vt:variant>
      <vt:variant>
        <vt:i4>7</vt:i4>
      </vt:variant>
      <vt:variant>
        <vt:lpstr>Tema</vt:lpstr>
      </vt:variant>
      <vt:variant>
        <vt:i4>8</vt:i4>
      </vt:variant>
      <vt:variant>
        <vt:lpstr>Vínculos</vt:lpstr>
      </vt:variant>
      <vt:variant>
        <vt:i4>3</vt:i4>
      </vt:variant>
      <vt:variant>
        <vt:lpstr>Servidores OLE incrustados</vt:lpstr>
      </vt:variant>
      <vt:variant>
        <vt:i4>3</vt:i4>
      </vt:variant>
      <vt:variant>
        <vt:lpstr>Títulos de diapositiva</vt:lpstr>
      </vt:variant>
      <vt:variant>
        <vt:i4>71</vt:i4>
      </vt:variant>
    </vt:vector>
  </HeadingPairs>
  <TitlesOfParts>
    <vt:vector size="92" baseType="lpstr">
      <vt:lpstr>Arial</vt:lpstr>
      <vt:lpstr>Times New Roman</vt:lpstr>
      <vt:lpstr>Wingdings</vt:lpstr>
      <vt:lpstr>Tahoma</vt:lpstr>
      <vt:lpstr>Garamond</vt:lpstr>
      <vt:lpstr>Arial Black</vt:lpstr>
      <vt:lpstr>Symbol</vt:lpstr>
      <vt:lpstr>Arce</vt:lpstr>
      <vt:lpstr>Textura</vt:lpstr>
      <vt:lpstr>Puntos digitales</vt:lpstr>
      <vt:lpstr>Secuencia</vt:lpstr>
      <vt:lpstr>Océano</vt:lpstr>
      <vt:lpstr>Fuegos artificiales</vt:lpstr>
      <vt:lpstr>Haz de luz</vt:lpstr>
      <vt:lpstr>Telón</vt:lpstr>
      <vt:lpstr>C:\Documents and Settings\Administrador\Configuración local\hojas excel\CALCULO DE PUENTES TODO tesis.XLS!17 DE SEPTIEMBRE!L1C1:L99C8</vt:lpstr>
      <vt:lpstr>C:\Documents and Settings\Administrador\Configuración local\hojas excel\CALCULO DE PUENTES TODO tesis.XLS!VIGAS!L1C1:L106C9</vt:lpstr>
      <vt:lpstr>C:\Documents and Settings\Administrador\Configuración local\hojas excel\CALCULO DE PUENTES TODO tesis.XLS!Calculo de Estribos!L1C1:L274C8</vt:lpstr>
      <vt:lpstr>AutoCAD Drawing</vt:lpstr>
      <vt:lpstr>Microsoft Picture</vt:lpstr>
      <vt:lpstr>Hoja de cálculo de Microsoft Excel</vt:lpstr>
      <vt:lpstr>DISEÑO  DE LA RECONSTRUCCIÓN Y AMPLIACIÓN DEL PUENTE “17 DE SEPTIEMBRE”   EN LA CIUDAD DE MILAGRO</vt:lpstr>
      <vt:lpstr>ANTECEDENTES</vt:lpstr>
      <vt:lpstr>SUMARIO</vt:lpstr>
      <vt:lpstr>Diapositiva 4</vt:lpstr>
      <vt:lpstr>UBICACIÓN</vt:lpstr>
      <vt:lpstr>DIAGNÓSTICO</vt:lpstr>
      <vt:lpstr>ESQUEMA DE LA FASE DE DIAGNÓSTICO</vt:lpstr>
      <vt:lpstr>SINOPSIS HISTÓRICA.</vt:lpstr>
      <vt:lpstr>Diapositiva 9</vt:lpstr>
      <vt:lpstr>Diapositiva 10</vt:lpstr>
      <vt:lpstr>Diapositiva 11</vt:lpstr>
      <vt:lpstr>Diapositiva 12</vt:lpstr>
      <vt:lpstr>DIAGNÓSTICO FUNCIONAL</vt:lpstr>
      <vt:lpstr>Valores de tráfico vehicular</vt:lpstr>
      <vt:lpstr>VOLUMEN DIARIO DE PEATONES, BICICLETAS, MOTOS Y CARRETAS </vt:lpstr>
      <vt:lpstr>DIAGNÓSTICO ESTRUCTURAL</vt:lpstr>
      <vt:lpstr>Diapositiva 17</vt:lpstr>
      <vt:lpstr>RESULTADOS DE LOS ENSAYOS CON ESCLERÓMETRO EN EL TRAMO ANTIGUO(2).</vt:lpstr>
      <vt:lpstr>RESULTADOS DE LOS ENSAYOS CON ESCLERÓMETRO EN EL TRAMO AMPLIADO(1).</vt:lpstr>
      <vt:lpstr>EVALUACIÓN URBANA</vt:lpstr>
      <vt:lpstr>Diapositiva 21</vt:lpstr>
      <vt:lpstr>Diapositiva 22</vt:lpstr>
      <vt:lpstr>Diapositiva 23</vt:lpstr>
      <vt:lpstr>DIAGNÓSTICO AMBIENTAL</vt:lpstr>
      <vt:lpstr>Diapositiva 25</vt:lpstr>
      <vt:lpstr>FORMULACIÓN DE ALTERNATIVAS</vt:lpstr>
      <vt:lpstr>DETERMINACIÓN DE LAS CARACTERÍSTICAS FUNCIONALES DE DISEÑO</vt:lpstr>
      <vt:lpstr>DETERMINACIÓN DE LAS CARACTERÍSTICAS ARQUITECTÓNICAS DE DISEÑO</vt:lpstr>
      <vt:lpstr>Diapositiva 29</vt:lpstr>
      <vt:lpstr>Diapositiva 30</vt:lpstr>
      <vt:lpstr>Diapositiva 31</vt:lpstr>
      <vt:lpstr>Diapositiva 32</vt:lpstr>
      <vt:lpstr>CONCLUSIONES  Y  RECOMENDACIONES</vt:lpstr>
      <vt:lpstr>Diapositiva 34</vt:lpstr>
      <vt:lpstr>Diapositiva 35</vt:lpstr>
      <vt:lpstr>Diapositiva 36</vt:lpstr>
      <vt:lpstr>ESTUDIOS TOPOGRÁFICOS</vt:lpstr>
      <vt:lpstr>ESTUDIOS GEOTÉCNICOS</vt:lpstr>
      <vt:lpstr>CONSIDERACIONES ESTRUCTURALES Y DE RIESGO SÍSMICO</vt:lpstr>
      <vt:lpstr>OPCIONES PARA MEJORAR LA CONDICIÓN ACTUAL</vt:lpstr>
      <vt:lpstr>OPCIONES PARA MEJORAR LA CONDICIÓN ACTUAL</vt:lpstr>
      <vt:lpstr>Diapositiva 42</vt:lpstr>
      <vt:lpstr>CONCLUSIONES  Y  RECOMENDACIONES</vt:lpstr>
      <vt:lpstr>Diapositiva 44</vt:lpstr>
      <vt:lpstr>Diapositiva 45</vt:lpstr>
      <vt:lpstr>DISEÑOS DEFINITIVOS</vt:lpstr>
      <vt:lpstr>OBJETIVOS</vt:lpstr>
      <vt:lpstr>OBJETIVOS</vt:lpstr>
      <vt:lpstr>ALTERNATIVA SELECCIONADA</vt:lpstr>
      <vt:lpstr>ALTERNATIVA SELECCIONADA</vt:lpstr>
      <vt:lpstr>ALTERNATIVA SELECCIONADA</vt:lpstr>
      <vt:lpstr>MEMORIAS TÉCNICAS</vt:lpstr>
      <vt:lpstr>MEMORIA TÉCNICA DEL ESTUDIO GEOTÉCNICO </vt:lpstr>
      <vt:lpstr>MEMORIA TÉCNICA DEL ESTUDIO GEOTÉCNICO</vt:lpstr>
      <vt:lpstr>MEMORIA TÉCNICA DEL ESTUDIO GEOTÉCNICO</vt:lpstr>
      <vt:lpstr>MEMORIA TÉCNICA DEL ESTUDIO GEOTÉCNICO</vt:lpstr>
      <vt:lpstr>MEMORIA TÉCNICA DEL DISEÑO VIAL</vt:lpstr>
      <vt:lpstr>MEMORIA TÉCNICA DEL DISEÑO ESTRUCTURAL</vt:lpstr>
      <vt:lpstr>PROCESO DE DISEÑO</vt:lpstr>
      <vt:lpstr>CÁLCULO DE CARGAS SOBRE EL PUENTE</vt:lpstr>
      <vt:lpstr>CÁLCULO DE CARGAS VIVAS PARA LAS VIGAS</vt:lpstr>
      <vt:lpstr>DISEÑO DE VIGAS</vt:lpstr>
      <vt:lpstr>DISEÑO DE LOS ESTRIBOS</vt:lpstr>
      <vt:lpstr>DISEÑO DE PILA CENTRAL</vt:lpstr>
      <vt:lpstr>CÁLCULO DE CAPACIDAD DE CARGA DE PILOTES</vt:lpstr>
      <vt:lpstr>CÁLCULO DEL REFUERZO PARA EL TABLERO DE LOSA DEL PUENTE Y ZAPATAS</vt:lpstr>
      <vt:lpstr>PROCESO CONSTRUCTIVO</vt:lpstr>
      <vt:lpstr>Diapositiva 68</vt:lpstr>
      <vt:lpstr>Diapositiva 69</vt:lpstr>
      <vt:lpstr>Diapositiva 70</vt:lpstr>
      <vt:lpstr>GRACIAS</vt:lpstr>
    </vt:vector>
  </TitlesOfParts>
  <Company>HOGAR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LA RECONSTRUCCIÓN Y AMPLIACIÓN DEL PUENTE “17 DE SEPTIEMBRE”  EN LA CIUDAD DE MILAGRO</dc:title>
  <dc:creator>PC</dc:creator>
  <cp:lastModifiedBy>Administrador</cp:lastModifiedBy>
  <cp:revision>63</cp:revision>
  <dcterms:created xsi:type="dcterms:W3CDTF">2003-02-07T02:29:20Z</dcterms:created>
  <dcterms:modified xsi:type="dcterms:W3CDTF">2009-12-21T19:26:30Z</dcterms:modified>
</cp:coreProperties>
</file>