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4"/>
  </p:notesMasterIdLst>
  <p:sldIdLst>
    <p:sldId id="256" r:id="rId2"/>
    <p:sldId id="257" r:id="rId3"/>
    <p:sldId id="325" r:id="rId4"/>
    <p:sldId id="32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6" r:id="rId23"/>
    <p:sldId id="278" r:id="rId24"/>
    <p:sldId id="279" r:id="rId25"/>
    <p:sldId id="353" r:id="rId26"/>
    <p:sldId id="280" r:id="rId27"/>
    <p:sldId id="286" r:id="rId28"/>
    <p:sldId id="277" r:id="rId29"/>
    <p:sldId id="287" r:id="rId30"/>
    <p:sldId id="282" r:id="rId31"/>
    <p:sldId id="288" r:id="rId32"/>
    <p:sldId id="284" r:id="rId33"/>
    <p:sldId id="289" r:id="rId34"/>
    <p:sldId id="352" r:id="rId35"/>
    <p:sldId id="291" r:id="rId36"/>
    <p:sldId id="292" r:id="rId37"/>
    <p:sldId id="293" r:id="rId38"/>
    <p:sldId id="294" r:id="rId39"/>
    <p:sldId id="295" r:id="rId40"/>
    <p:sldId id="354" r:id="rId41"/>
    <p:sldId id="296" r:id="rId42"/>
    <p:sldId id="297" r:id="rId43"/>
    <p:sldId id="298" r:id="rId44"/>
    <p:sldId id="299" r:id="rId45"/>
    <p:sldId id="357" r:id="rId46"/>
    <p:sldId id="300" r:id="rId47"/>
    <p:sldId id="358" r:id="rId48"/>
    <p:sldId id="301" r:id="rId49"/>
    <p:sldId id="302" r:id="rId50"/>
    <p:sldId id="303" r:id="rId51"/>
    <p:sldId id="304" r:id="rId52"/>
    <p:sldId id="306" r:id="rId53"/>
    <p:sldId id="307" r:id="rId54"/>
    <p:sldId id="327" r:id="rId55"/>
    <p:sldId id="308" r:id="rId56"/>
    <p:sldId id="309" r:id="rId57"/>
    <p:sldId id="379" r:id="rId58"/>
    <p:sldId id="359" r:id="rId59"/>
    <p:sldId id="310" r:id="rId60"/>
    <p:sldId id="360" r:id="rId61"/>
    <p:sldId id="328" r:id="rId62"/>
    <p:sldId id="311" r:id="rId63"/>
    <p:sldId id="312" r:id="rId64"/>
    <p:sldId id="313" r:id="rId65"/>
    <p:sldId id="314" r:id="rId66"/>
    <p:sldId id="315" r:id="rId67"/>
    <p:sldId id="378" r:id="rId68"/>
    <p:sldId id="361" r:id="rId69"/>
    <p:sldId id="316" r:id="rId70"/>
    <p:sldId id="319" r:id="rId71"/>
    <p:sldId id="362" r:id="rId72"/>
    <p:sldId id="363" r:id="rId73"/>
    <p:sldId id="318" r:id="rId74"/>
    <p:sldId id="367" r:id="rId75"/>
    <p:sldId id="364" r:id="rId76"/>
    <p:sldId id="320" r:id="rId77"/>
    <p:sldId id="321" r:id="rId78"/>
    <p:sldId id="365" r:id="rId79"/>
    <p:sldId id="323" r:id="rId80"/>
    <p:sldId id="324" r:id="rId81"/>
    <p:sldId id="329" r:id="rId82"/>
    <p:sldId id="368" r:id="rId83"/>
    <p:sldId id="330" r:id="rId84"/>
    <p:sldId id="331" r:id="rId85"/>
    <p:sldId id="332" r:id="rId86"/>
    <p:sldId id="369" r:id="rId87"/>
    <p:sldId id="333" r:id="rId88"/>
    <p:sldId id="334" r:id="rId89"/>
    <p:sldId id="370" r:id="rId90"/>
    <p:sldId id="335" r:id="rId91"/>
    <p:sldId id="371" r:id="rId92"/>
    <p:sldId id="336" r:id="rId93"/>
    <p:sldId id="337" r:id="rId94"/>
    <p:sldId id="338" r:id="rId95"/>
    <p:sldId id="372" r:id="rId96"/>
    <p:sldId id="339" r:id="rId97"/>
    <p:sldId id="340" r:id="rId98"/>
    <p:sldId id="373" r:id="rId99"/>
    <p:sldId id="374" r:id="rId100"/>
    <p:sldId id="375" r:id="rId101"/>
    <p:sldId id="342" r:id="rId102"/>
    <p:sldId id="376" r:id="rId103"/>
    <p:sldId id="377" r:id="rId104"/>
    <p:sldId id="343" r:id="rId105"/>
    <p:sldId id="344" r:id="rId106"/>
    <p:sldId id="345" r:id="rId107"/>
    <p:sldId id="346" r:id="rId108"/>
    <p:sldId id="347" r:id="rId109"/>
    <p:sldId id="348" r:id="rId110"/>
    <p:sldId id="349" r:id="rId111"/>
    <p:sldId id="350" r:id="rId112"/>
    <p:sldId id="351" r:id="rId113"/>
  </p:sldIdLst>
  <p:sldSz cx="9144000" cy="6858000" type="screen4x3"/>
  <p:notesSz cx="6858000" cy="9144000"/>
  <p:defaultTextStyle>
    <a:defPPr>
      <a:defRPr lang="es-ES"/>
    </a:defPPr>
    <a:lvl1pPr algn="l" rtl="0" fontAlgn="base">
      <a:spcBef>
        <a:spcPct val="0"/>
      </a:spcBef>
      <a:spcAft>
        <a:spcPct val="0"/>
      </a:spcAft>
      <a:defRPr sz="2400" kern="1200">
        <a:solidFill>
          <a:schemeClr val="accent1"/>
        </a:solidFill>
        <a:latin typeface="Arial" charset="0"/>
        <a:ea typeface="+mn-ea"/>
        <a:cs typeface="+mn-cs"/>
      </a:defRPr>
    </a:lvl1pPr>
    <a:lvl2pPr marL="457200" algn="l" rtl="0" fontAlgn="base">
      <a:spcBef>
        <a:spcPct val="0"/>
      </a:spcBef>
      <a:spcAft>
        <a:spcPct val="0"/>
      </a:spcAft>
      <a:defRPr sz="2400" kern="1200">
        <a:solidFill>
          <a:schemeClr val="accent1"/>
        </a:solidFill>
        <a:latin typeface="Arial" charset="0"/>
        <a:ea typeface="+mn-ea"/>
        <a:cs typeface="+mn-cs"/>
      </a:defRPr>
    </a:lvl2pPr>
    <a:lvl3pPr marL="914400" algn="l" rtl="0" fontAlgn="base">
      <a:spcBef>
        <a:spcPct val="0"/>
      </a:spcBef>
      <a:spcAft>
        <a:spcPct val="0"/>
      </a:spcAft>
      <a:defRPr sz="2400" kern="1200">
        <a:solidFill>
          <a:schemeClr val="accent1"/>
        </a:solidFill>
        <a:latin typeface="Arial" charset="0"/>
        <a:ea typeface="+mn-ea"/>
        <a:cs typeface="+mn-cs"/>
      </a:defRPr>
    </a:lvl3pPr>
    <a:lvl4pPr marL="1371600" algn="l" rtl="0" fontAlgn="base">
      <a:spcBef>
        <a:spcPct val="0"/>
      </a:spcBef>
      <a:spcAft>
        <a:spcPct val="0"/>
      </a:spcAft>
      <a:defRPr sz="2400" kern="1200">
        <a:solidFill>
          <a:schemeClr val="accent1"/>
        </a:solidFill>
        <a:latin typeface="Arial" charset="0"/>
        <a:ea typeface="+mn-ea"/>
        <a:cs typeface="+mn-cs"/>
      </a:defRPr>
    </a:lvl4pPr>
    <a:lvl5pPr marL="1828800" algn="l" rtl="0" fontAlgn="base">
      <a:spcBef>
        <a:spcPct val="0"/>
      </a:spcBef>
      <a:spcAft>
        <a:spcPct val="0"/>
      </a:spcAft>
      <a:defRPr sz="2400" kern="1200">
        <a:solidFill>
          <a:schemeClr val="accent1"/>
        </a:solidFill>
        <a:latin typeface="Arial" charset="0"/>
        <a:ea typeface="+mn-ea"/>
        <a:cs typeface="+mn-cs"/>
      </a:defRPr>
    </a:lvl5pPr>
    <a:lvl6pPr marL="2286000" algn="l" defTabSz="914400" rtl="0" eaLnBrk="1" latinLnBrk="0" hangingPunct="1">
      <a:defRPr sz="2400" kern="1200">
        <a:solidFill>
          <a:schemeClr val="accent1"/>
        </a:solidFill>
        <a:latin typeface="Arial" charset="0"/>
        <a:ea typeface="+mn-ea"/>
        <a:cs typeface="+mn-cs"/>
      </a:defRPr>
    </a:lvl6pPr>
    <a:lvl7pPr marL="2743200" algn="l" defTabSz="914400" rtl="0" eaLnBrk="1" latinLnBrk="0" hangingPunct="1">
      <a:defRPr sz="2400" kern="1200">
        <a:solidFill>
          <a:schemeClr val="accent1"/>
        </a:solidFill>
        <a:latin typeface="Arial" charset="0"/>
        <a:ea typeface="+mn-ea"/>
        <a:cs typeface="+mn-cs"/>
      </a:defRPr>
    </a:lvl7pPr>
    <a:lvl8pPr marL="3200400" algn="l" defTabSz="914400" rtl="0" eaLnBrk="1" latinLnBrk="0" hangingPunct="1">
      <a:defRPr sz="2400" kern="1200">
        <a:solidFill>
          <a:schemeClr val="accent1"/>
        </a:solidFill>
        <a:latin typeface="Arial" charset="0"/>
        <a:ea typeface="+mn-ea"/>
        <a:cs typeface="+mn-cs"/>
      </a:defRPr>
    </a:lvl8pPr>
    <a:lvl9pPr marL="3657600" algn="l" defTabSz="914400" rtl="0" eaLnBrk="1" latinLnBrk="0" hangingPunct="1">
      <a:defRPr sz="2400" kern="1200">
        <a:solidFill>
          <a:schemeClr val="accent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horzBarState="maximized">
    <p:restoredLeft sz="32787"/>
    <p:restoredTop sz="90929"/>
  </p:normalViewPr>
  <p:slideViewPr>
    <p:cSldViewPr>
      <p:cViewPr>
        <p:scale>
          <a:sx n="53" d="100"/>
          <a:sy n="53" d="100"/>
        </p:scale>
        <p:origin x="-342" y="-34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10"/>
    </p:cViewPr>
  </p:sorterViewPr>
  <p:notesViewPr>
    <p:cSldViewPr>
      <p:cViewPr varScale="1">
        <p:scale>
          <a:sx n="35" d="100"/>
          <a:sy n="35" d="100"/>
        </p:scale>
        <p:origin x="-1512"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1" Type="http://schemas.openxmlformats.org/officeDocument/2006/relationships/slide" Target="slides/slide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smtClean="0">
                <a:solidFill>
                  <a:schemeClr val="tx1"/>
                </a:solidFill>
              </a:defRPr>
            </a:lvl1pPr>
          </a:lstStyle>
          <a:p>
            <a:pPr>
              <a:defRPr/>
            </a:pPr>
            <a:endParaRPr lang="es-EC"/>
          </a:p>
        </p:txBody>
      </p:sp>
      <p:sp>
        <p:nvSpPr>
          <p:cNvPr id="7680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s-EC"/>
          </a:p>
        </p:txBody>
      </p:sp>
      <p:sp>
        <p:nvSpPr>
          <p:cNvPr id="117764"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s-EC" noProof="0" smtClean="0"/>
              <a:t>Haga clic para modificar el estilo de texto del patrón</a:t>
            </a:r>
          </a:p>
          <a:p>
            <a:pPr lvl="1"/>
            <a:r>
              <a:rPr lang="es-EC" noProof="0" smtClean="0"/>
              <a:t>Segundo nivel</a:t>
            </a:r>
          </a:p>
          <a:p>
            <a:pPr lvl="2"/>
            <a:r>
              <a:rPr lang="es-EC" noProof="0" smtClean="0"/>
              <a:t>Tercer nivel</a:t>
            </a:r>
          </a:p>
          <a:p>
            <a:pPr lvl="3"/>
            <a:r>
              <a:rPr lang="es-EC" noProof="0" smtClean="0"/>
              <a:t>Cuarto nivel</a:t>
            </a:r>
          </a:p>
          <a:p>
            <a:pPr lvl="4"/>
            <a:r>
              <a:rPr lang="es-EC" noProof="0" smtClean="0"/>
              <a:t>Quinto nivel</a:t>
            </a:r>
          </a:p>
        </p:txBody>
      </p:sp>
      <p:sp>
        <p:nvSpPr>
          <p:cNvPr id="7680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smtClean="0">
                <a:solidFill>
                  <a:schemeClr val="tx1"/>
                </a:solidFill>
              </a:defRPr>
            </a:lvl1pPr>
          </a:lstStyle>
          <a:p>
            <a:pPr>
              <a:defRPr/>
            </a:pPr>
            <a:endParaRPr lang="es-EC"/>
          </a:p>
        </p:txBody>
      </p:sp>
      <p:sp>
        <p:nvSpPr>
          <p:cNvPr id="7680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AC36585B-09B6-477D-8704-6CA322FBE51A}" type="slidenum">
              <a:rPr lang="es-EC"/>
              <a:pPr>
                <a:defRPr/>
              </a:pPr>
              <a:t>‹Nº›</a:t>
            </a:fld>
            <a:endParaRPr lang="es-EC"/>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031"/>
          <p:cNvSpPr>
            <a:spLocks noGrp="1" noChangeArrowheads="1"/>
          </p:cNvSpPr>
          <p:nvPr>
            <p:ph type="sldNum" sz="quarter" idx="5"/>
          </p:nvPr>
        </p:nvSpPr>
        <p:spPr>
          <a:noFill/>
        </p:spPr>
        <p:txBody>
          <a:bodyPr/>
          <a:lstStyle/>
          <a:p>
            <a:fld id="{332A71DA-C2F8-4E8E-AFC9-D0AFA4484EC6}" type="slidenum">
              <a:rPr lang="es-EC"/>
              <a:pPr/>
              <a:t>1</a:t>
            </a:fld>
            <a:endParaRPr lang="es-EC"/>
          </a:p>
        </p:txBody>
      </p:sp>
      <p:sp>
        <p:nvSpPr>
          <p:cNvPr id="118787" name="Rectangle 2050"/>
          <p:cNvSpPr>
            <a:spLocks noChangeArrowheads="1" noTextEdit="1"/>
          </p:cNvSpPr>
          <p:nvPr>
            <p:ph type="sldImg"/>
          </p:nvPr>
        </p:nvSpPr>
        <p:spPr>
          <a:ln/>
        </p:spPr>
      </p:sp>
      <p:sp>
        <p:nvSpPr>
          <p:cNvPr id="118788" name="Rectangle 2051"/>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Marcador de imagen de diapositiva"/>
          <p:cNvSpPr>
            <a:spLocks noGrp="1" noRot="1" noChangeAspect="1" noTextEdit="1"/>
          </p:cNvSpPr>
          <p:nvPr>
            <p:ph type="sldImg"/>
          </p:nvPr>
        </p:nvSpPr>
        <p:spPr>
          <a:ln/>
        </p:spPr>
      </p:sp>
      <p:sp>
        <p:nvSpPr>
          <p:cNvPr id="119811" name="2 Marcador de notas"/>
          <p:cNvSpPr>
            <a:spLocks noGrp="1"/>
          </p:cNvSpPr>
          <p:nvPr>
            <p:ph type="body" idx="1"/>
          </p:nvPr>
        </p:nvSpPr>
        <p:spPr>
          <a:noFill/>
          <a:ln/>
        </p:spPr>
        <p:txBody>
          <a:bodyPr/>
          <a:lstStyle/>
          <a:p>
            <a:pPr eaLnBrk="1" hangingPunct="1"/>
            <a:endParaRPr lang="es-ES_tradnl" smtClean="0"/>
          </a:p>
        </p:txBody>
      </p:sp>
      <p:sp>
        <p:nvSpPr>
          <p:cNvPr id="119812" name="3 Marcador de número de diapositiva"/>
          <p:cNvSpPr>
            <a:spLocks noGrp="1"/>
          </p:cNvSpPr>
          <p:nvPr>
            <p:ph type="sldNum" sz="quarter" idx="5"/>
          </p:nvPr>
        </p:nvSpPr>
        <p:spPr>
          <a:noFill/>
        </p:spPr>
        <p:txBody>
          <a:bodyPr/>
          <a:lstStyle/>
          <a:p>
            <a:fld id="{1ABD7449-ECCF-471F-B532-3B79E1830E05}" type="slidenum">
              <a:rPr lang="es-EC"/>
              <a:pPr/>
              <a:t>2</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a:ln/>
        </p:spPr>
      </p:sp>
      <p:sp>
        <p:nvSpPr>
          <p:cNvPr id="120835" name="2 Marcador de notas"/>
          <p:cNvSpPr>
            <a:spLocks noGrp="1"/>
          </p:cNvSpPr>
          <p:nvPr>
            <p:ph type="body" idx="1"/>
          </p:nvPr>
        </p:nvSpPr>
        <p:spPr>
          <a:noFill/>
          <a:ln/>
        </p:spPr>
        <p:txBody>
          <a:bodyPr/>
          <a:lstStyle/>
          <a:p>
            <a:pPr eaLnBrk="1" hangingPunct="1"/>
            <a:endParaRPr lang="es-ES_tradnl" smtClean="0"/>
          </a:p>
        </p:txBody>
      </p:sp>
      <p:sp>
        <p:nvSpPr>
          <p:cNvPr id="120836" name="3 Marcador de número de diapositiva"/>
          <p:cNvSpPr>
            <a:spLocks noGrp="1"/>
          </p:cNvSpPr>
          <p:nvPr>
            <p:ph type="sldNum" sz="quarter" idx="5"/>
          </p:nvPr>
        </p:nvSpPr>
        <p:spPr>
          <a:noFill/>
        </p:spPr>
        <p:txBody>
          <a:bodyPr/>
          <a:lstStyle/>
          <a:p>
            <a:fld id="{1F29A244-7C1F-4DA0-84A6-4BA14298A10D}" type="slidenum">
              <a:rPr lang="es-EC"/>
              <a:pPr/>
              <a:t>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31"/>
          <p:cNvSpPr>
            <a:spLocks noGrp="1" noChangeArrowheads="1"/>
          </p:cNvSpPr>
          <p:nvPr>
            <p:ph type="sldNum" sz="quarter" idx="5"/>
          </p:nvPr>
        </p:nvSpPr>
        <p:spPr>
          <a:noFill/>
        </p:spPr>
        <p:txBody>
          <a:bodyPr/>
          <a:lstStyle/>
          <a:p>
            <a:fld id="{885F2D16-8386-4B7C-AD48-E6DA8CFBFBAD}" type="slidenum">
              <a:rPr lang="es-EC"/>
              <a:pPr/>
              <a:t>53</a:t>
            </a:fld>
            <a:endParaRPr lang="es-EC"/>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s-EC"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s-ES_tradnl"/>
            </a:p>
          </p:txBody>
        </p:sp>
        <p:sp>
          <p:nvSpPr>
            <p:cNvPr id="6" name="Arc 4"/>
            <p:cNvSpPr>
              <a:spLocks/>
            </p:cNvSpPr>
            <p:nvPr/>
          </p:nvSpPr>
          <p:spPr bwMode="auto">
            <a:xfrm>
              <a:off x="-652" y="978"/>
              <a:ext cx="4237" cy="3342"/>
            </a:xfrm>
            <a:custGeom>
              <a:avLst/>
              <a:gdLst>
                <a:gd name="G0" fmla="+- 0 0 0"/>
                <a:gd name="G1" fmla="+- 21231 0 0"/>
                <a:gd name="G2" fmla="+- 21600 0 0"/>
                <a:gd name="T0" fmla="*/ 3977 w 21600"/>
                <a:gd name="T1" fmla="*/ 0 h 21231"/>
                <a:gd name="T2" fmla="*/ 21600 w 21600"/>
                <a:gd name="T3" fmla="*/ 21231 h 21231"/>
                <a:gd name="T4" fmla="*/ 0 w 21600"/>
                <a:gd name="T5" fmla="*/ 21231 h 21231"/>
              </a:gdLst>
              <a:ahLst/>
              <a:cxnLst>
                <a:cxn ang="0">
                  <a:pos x="T0" y="T1"/>
                </a:cxn>
                <a:cxn ang="0">
                  <a:pos x="T2" y="T3"/>
                </a:cxn>
                <a:cxn ang="0">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close/>
                </a:path>
              </a:pathLst>
            </a:custGeom>
            <a:noFill/>
            <a:ln w="12700" cap="rnd">
              <a:solidFill>
                <a:schemeClr val="accent2"/>
              </a:solidFill>
              <a:round/>
              <a:headEnd type="none" w="sm" len="sm"/>
              <a:tailEnd type="none" w="sm" len="sm"/>
            </a:ln>
            <a:effectLst/>
          </p:spPr>
          <p:txBody>
            <a:bodyPr wrap="none" anchor="ctr"/>
            <a:lstStyle/>
            <a:p>
              <a:pPr>
                <a:defRPr/>
              </a:pPr>
              <a:endParaRPr lang="es-ES_tradnl"/>
            </a:p>
          </p:txBody>
        </p:sp>
      </p:grpSp>
      <p:sp>
        <p:nvSpPr>
          <p:cNvPr id="4101" name="Rectangle 5"/>
          <p:cNvSpPr>
            <a:spLocks noGrp="1" noChangeArrowheads="1"/>
          </p:cNvSpPr>
          <p:nvPr>
            <p:ph type="ctrTitle" sz="quarter"/>
          </p:nvPr>
        </p:nvSpPr>
        <p:spPr>
          <a:xfrm>
            <a:off x="1293813" y="762000"/>
            <a:ext cx="7772400" cy="1143000"/>
          </a:xfrm>
        </p:spPr>
        <p:txBody>
          <a:bodyPr anchor="b"/>
          <a:lstStyle>
            <a:lvl1pPr>
              <a:defRPr/>
            </a:lvl1pPr>
          </a:lstStyle>
          <a:p>
            <a:r>
              <a:rPr lang="es-ES" smtClean="0"/>
              <a:t>Haga clic para modificar el estilo de título del patrón</a:t>
            </a:r>
            <a:endParaRPr lang="es-ES"/>
          </a:p>
        </p:txBody>
      </p:sp>
      <p:sp>
        <p:nvSpPr>
          <p:cNvPr id="4102"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s-ES" smtClean="0"/>
              <a:t>Haga clic para modificar el estilo de subtítulo del patrón</a:t>
            </a:r>
            <a:endParaRPr lang="es-ES"/>
          </a:p>
        </p:txBody>
      </p:sp>
      <p:sp>
        <p:nvSpPr>
          <p:cNvPr id="7" name="Rectangle 7"/>
          <p:cNvSpPr>
            <a:spLocks noGrp="1" noChangeArrowheads="1"/>
          </p:cNvSpPr>
          <p:nvPr>
            <p:ph type="dt" sz="quarter" idx="10"/>
          </p:nvPr>
        </p:nvSpPr>
        <p:spPr/>
        <p:txBody>
          <a:bodyPr/>
          <a:lstStyle>
            <a:lvl1pPr>
              <a:defRPr smtClean="0"/>
            </a:lvl1pPr>
          </a:lstStyle>
          <a:p>
            <a:pPr>
              <a:defRPr/>
            </a:pPr>
            <a:endParaRPr lang="es-ES"/>
          </a:p>
        </p:txBody>
      </p:sp>
      <p:sp>
        <p:nvSpPr>
          <p:cNvPr id="8" name="Rectangle 8"/>
          <p:cNvSpPr>
            <a:spLocks noGrp="1" noChangeArrowheads="1"/>
          </p:cNvSpPr>
          <p:nvPr>
            <p:ph type="ftr" sz="quarter" idx="11"/>
          </p:nvPr>
        </p:nvSpPr>
        <p:spPr/>
        <p:txBody>
          <a:bodyPr/>
          <a:lstStyle>
            <a:lvl1pPr>
              <a:defRPr smtClean="0"/>
            </a:lvl1pPr>
          </a:lstStyle>
          <a:p>
            <a:pPr>
              <a:defRPr/>
            </a:pPr>
            <a:endParaRPr lang="es-ES"/>
          </a:p>
        </p:txBody>
      </p:sp>
      <p:sp>
        <p:nvSpPr>
          <p:cNvPr id="9" name="Rectangle 9"/>
          <p:cNvSpPr>
            <a:spLocks noGrp="1" noChangeArrowheads="1"/>
          </p:cNvSpPr>
          <p:nvPr>
            <p:ph type="sldNum" sz="quarter" idx="12"/>
          </p:nvPr>
        </p:nvSpPr>
        <p:spPr/>
        <p:txBody>
          <a:bodyPr/>
          <a:lstStyle>
            <a:lvl1pPr>
              <a:defRPr smtClean="0"/>
            </a:lvl1pPr>
          </a:lstStyle>
          <a:p>
            <a:pPr>
              <a:defRPr/>
            </a:pPr>
            <a:fld id="{3907041C-4948-4ABA-87D5-54BA0B29D4F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713CE117-A105-49A3-8FDC-F98B0B8C407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E9429778-1B39-4CFA-B39D-5C1E3B76AA34}"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3" name="Rectangle 6"/>
          <p:cNvSpPr>
            <a:spLocks noGrp="1" noChangeArrowheads="1"/>
          </p:cNvSpPr>
          <p:nvPr>
            <p:ph type="dt" sz="half" idx="10"/>
          </p:nvPr>
        </p:nvSpPr>
        <p:spPr>
          <a:ln/>
        </p:spPr>
        <p:txBody>
          <a:bodyPr/>
          <a:lstStyle>
            <a:lvl1pPr>
              <a:defRPr/>
            </a:lvl1pPr>
          </a:lstStyle>
          <a:p>
            <a:pPr>
              <a:defRPr/>
            </a:pPr>
            <a:endParaRPr lang="es-ES"/>
          </a:p>
        </p:txBody>
      </p:sp>
      <p:sp>
        <p:nvSpPr>
          <p:cNvPr id="4" name="Rectangle 7"/>
          <p:cNvSpPr>
            <a:spLocks noGrp="1" noChangeArrowheads="1"/>
          </p:cNvSpPr>
          <p:nvPr>
            <p:ph type="ftr" sz="quarter" idx="11"/>
          </p:nvPr>
        </p:nvSpPr>
        <p:spPr>
          <a:ln/>
        </p:spPr>
        <p:txBody>
          <a:bodyPr/>
          <a:lstStyle>
            <a:lvl1pPr>
              <a:defRPr/>
            </a:lvl1pPr>
          </a:lstStyle>
          <a:p>
            <a:pPr>
              <a:defRPr/>
            </a:pPr>
            <a:endParaRPr lang="es-ES"/>
          </a:p>
        </p:txBody>
      </p:sp>
      <p:sp>
        <p:nvSpPr>
          <p:cNvPr id="5" name="Rectangle 8"/>
          <p:cNvSpPr>
            <a:spLocks noGrp="1" noChangeArrowheads="1"/>
          </p:cNvSpPr>
          <p:nvPr>
            <p:ph type="sldNum" sz="quarter" idx="12"/>
          </p:nvPr>
        </p:nvSpPr>
        <p:spPr>
          <a:ln/>
        </p:spPr>
        <p:txBody>
          <a:bodyPr/>
          <a:lstStyle>
            <a:lvl1pPr>
              <a:defRPr/>
            </a:lvl1pPr>
          </a:lstStyle>
          <a:p>
            <a:pPr>
              <a:defRPr/>
            </a:pPr>
            <a:fld id="{D43F0622-CCBF-4A11-A168-04CBAB346D2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tabla"/>
          <p:cNvSpPr>
            <a:spLocks noGrp="1"/>
          </p:cNvSpPr>
          <p:nvPr>
            <p:ph type="tbl" idx="1"/>
          </p:nvPr>
        </p:nvSpPr>
        <p:spPr>
          <a:xfrm>
            <a:off x="685800" y="1981200"/>
            <a:ext cx="7772400" cy="4114800"/>
          </a:xfrm>
        </p:spPr>
        <p:txBody>
          <a:bodyPr/>
          <a:lstStyle/>
          <a:p>
            <a:pPr lvl="0"/>
            <a:r>
              <a:rPr lang="es-ES" noProof="0" smtClean="0"/>
              <a:t>Haga clic en el icono para agregar una tabla</a:t>
            </a:r>
            <a:endParaRPr lang="es-ES_tradnl"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8EA4873C-EC8C-4DE8-B63A-C9501834AB86}"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_tradnl"/>
          </a:p>
        </p:txBody>
      </p:sp>
      <p:sp>
        <p:nvSpPr>
          <p:cNvPr id="3" name="2 Marcador de gráfico"/>
          <p:cNvSpPr>
            <a:spLocks noGrp="1"/>
          </p:cNvSpPr>
          <p:nvPr>
            <p:ph type="chart" idx="1"/>
          </p:nvPr>
        </p:nvSpPr>
        <p:spPr>
          <a:xfrm>
            <a:off x="685800" y="1981200"/>
            <a:ext cx="7772400" cy="4114800"/>
          </a:xfrm>
        </p:spPr>
        <p:txBody>
          <a:bodyPr/>
          <a:lstStyle/>
          <a:p>
            <a:pPr lvl="0"/>
            <a:r>
              <a:rPr lang="es-ES" noProof="0" smtClean="0"/>
              <a:t>Haga clic en el icono para agregar un gráfico</a:t>
            </a:r>
            <a:endParaRPr lang="es-ES_tradnl"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BE13F3AF-E166-4785-B53A-6C8BA7E625AA}"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262EE6DC-3B44-49B1-98E6-DB31CF7D6CC4}"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dt" sz="half" idx="10"/>
          </p:nvPr>
        </p:nvSpPr>
        <p:spPr>
          <a:ln/>
        </p:spPr>
        <p:txBody>
          <a:bodyPr/>
          <a:lstStyle>
            <a:lvl1pPr>
              <a:defRPr/>
            </a:lvl1pPr>
          </a:lstStyle>
          <a:p>
            <a:pPr>
              <a:defRPr/>
            </a:pPr>
            <a:endParaRPr lang="es-ES"/>
          </a:p>
        </p:txBody>
      </p:sp>
      <p:sp>
        <p:nvSpPr>
          <p:cNvPr id="5" name="Rectangle 7"/>
          <p:cNvSpPr>
            <a:spLocks noGrp="1" noChangeArrowheads="1"/>
          </p:cNvSpPr>
          <p:nvPr>
            <p:ph type="ftr" sz="quarter" idx="11"/>
          </p:nvPr>
        </p:nvSpPr>
        <p:spPr>
          <a:ln/>
        </p:spPr>
        <p:txBody>
          <a:bodyPr/>
          <a:lstStyle>
            <a:lvl1pPr>
              <a:defRPr/>
            </a:lvl1pPr>
          </a:lstStyle>
          <a:p>
            <a:pPr>
              <a:defRPr/>
            </a:pPr>
            <a:endParaRPr lang="es-ES"/>
          </a:p>
        </p:txBody>
      </p:sp>
      <p:sp>
        <p:nvSpPr>
          <p:cNvPr id="6" name="Rectangle 8"/>
          <p:cNvSpPr>
            <a:spLocks noGrp="1" noChangeArrowheads="1"/>
          </p:cNvSpPr>
          <p:nvPr>
            <p:ph type="sldNum" sz="quarter" idx="12"/>
          </p:nvPr>
        </p:nvSpPr>
        <p:spPr>
          <a:ln/>
        </p:spPr>
        <p:txBody>
          <a:bodyPr/>
          <a:lstStyle>
            <a:lvl1pPr>
              <a:defRPr/>
            </a:lvl1pPr>
          </a:lstStyle>
          <a:p>
            <a:pPr>
              <a:defRPr/>
            </a:pPr>
            <a:fld id="{6FDFB937-D989-4B9B-A178-2191CBD91A2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3BF26D95-B727-4505-846F-07309F221913}"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6"/>
          <p:cNvSpPr>
            <a:spLocks noGrp="1" noChangeArrowheads="1"/>
          </p:cNvSpPr>
          <p:nvPr>
            <p:ph type="dt" sz="half" idx="10"/>
          </p:nvPr>
        </p:nvSpPr>
        <p:spPr>
          <a:ln/>
        </p:spPr>
        <p:txBody>
          <a:bodyPr/>
          <a:lstStyle>
            <a:lvl1pPr>
              <a:defRPr/>
            </a:lvl1pPr>
          </a:lstStyle>
          <a:p>
            <a:pPr>
              <a:defRPr/>
            </a:pPr>
            <a:endParaRPr lang="es-ES"/>
          </a:p>
        </p:txBody>
      </p:sp>
      <p:sp>
        <p:nvSpPr>
          <p:cNvPr id="8" name="Rectangle 7"/>
          <p:cNvSpPr>
            <a:spLocks noGrp="1" noChangeArrowheads="1"/>
          </p:cNvSpPr>
          <p:nvPr>
            <p:ph type="ftr" sz="quarter" idx="11"/>
          </p:nvPr>
        </p:nvSpPr>
        <p:spPr>
          <a:ln/>
        </p:spPr>
        <p:txBody>
          <a:bodyPr/>
          <a:lstStyle>
            <a:lvl1pPr>
              <a:defRPr/>
            </a:lvl1pPr>
          </a:lstStyle>
          <a:p>
            <a:pPr>
              <a:defRPr/>
            </a:pPr>
            <a:endParaRPr lang="es-ES"/>
          </a:p>
        </p:txBody>
      </p:sp>
      <p:sp>
        <p:nvSpPr>
          <p:cNvPr id="9" name="Rectangle 8"/>
          <p:cNvSpPr>
            <a:spLocks noGrp="1" noChangeArrowheads="1"/>
          </p:cNvSpPr>
          <p:nvPr>
            <p:ph type="sldNum" sz="quarter" idx="12"/>
          </p:nvPr>
        </p:nvSpPr>
        <p:spPr>
          <a:ln/>
        </p:spPr>
        <p:txBody>
          <a:bodyPr/>
          <a:lstStyle>
            <a:lvl1pPr>
              <a:defRPr/>
            </a:lvl1pPr>
          </a:lstStyle>
          <a:p>
            <a:pPr>
              <a:defRPr/>
            </a:pPr>
            <a:fld id="{18896BD6-7C2B-4CCC-8655-964B339AB73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6"/>
          <p:cNvSpPr>
            <a:spLocks noGrp="1" noChangeArrowheads="1"/>
          </p:cNvSpPr>
          <p:nvPr>
            <p:ph type="dt" sz="half" idx="10"/>
          </p:nvPr>
        </p:nvSpPr>
        <p:spPr>
          <a:ln/>
        </p:spPr>
        <p:txBody>
          <a:bodyPr/>
          <a:lstStyle>
            <a:lvl1pPr>
              <a:defRPr/>
            </a:lvl1pPr>
          </a:lstStyle>
          <a:p>
            <a:pPr>
              <a:defRPr/>
            </a:pPr>
            <a:endParaRPr lang="es-ES"/>
          </a:p>
        </p:txBody>
      </p:sp>
      <p:sp>
        <p:nvSpPr>
          <p:cNvPr id="4" name="Rectangle 7"/>
          <p:cNvSpPr>
            <a:spLocks noGrp="1" noChangeArrowheads="1"/>
          </p:cNvSpPr>
          <p:nvPr>
            <p:ph type="ftr" sz="quarter" idx="11"/>
          </p:nvPr>
        </p:nvSpPr>
        <p:spPr>
          <a:ln/>
        </p:spPr>
        <p:txBody>
          <a:bodyPr/>
          <a:lstStyle>
            <a:lvl1pPr>
              <a:defRPr/>
            </a:lvl1pPr>
          </a:lstStyle>
          <a:p>
            <a:pPr>
              <a:defRPr/>
            </a:pPr>
            <a:endParaRPr lang="es-ES"/>
          </a:p>
        </p:txBody>
      </p:sp>
      <p:sp>
        <p:nvSpPr>
          <p:cNvPr id="5" name="Rectangle 8"/>
          <p:cNvSpPr>
            <a:spLocks noGrp="1" noChangeArrowheads="1"/>
          </p:cNvSpPr>
          <p:nvPr>
            <p:ph type="sldNum" sz="quarter" idx="12"/>
          </p:nvPr>
        </p:nvSpPr>
        <p:spPr>
          <a:ln/>
        </p:spPr>
        <p:txBody>
          <a:bodyPr/>
          <a:lstStyle>
            <a:lvl1pPr>
              <a:defRPr/>
            </a:lvl1pPr>
          </a:lstStyle>
          <a:p>
            <a:pPr>
              <a:defRPr/>
            </a:pPr>
            <a:fld id="{9E577ADC-BDAE-4A6B-8A63-7CD8E48672D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s-ES"/>
          </a:p>
        </p:txBody>
      </p:sp>
      <p:sp>
        <p:nvSpPr>
          <p:cNvPr id="3" name="Rectangle 7"/>
          <p:cNvSpPr>
            <a:spLocks noGrp="1" noChangeArrowheads="1"/>
          </p:cNvSpPr>
          <p:nvPr>
            <p:ph type="ftr" sz="quarter" idx="11"/>
          </p:nvPr>
        </p:nvSpPr>
        <p:spPr>
          <a:ln/>
        </p:spPr>
        <p:txBody>
          <a:bodyPr/>
          <a:lstStyle>
            <a:lvl1pPr>
              <a:defRPr/>
            </a:lvl1pPr>
          </a:lstStyle>
          <a:p>
            <a:pPr>
              <a:defRPr/>
            </a:pPr>
            <a:endParaRPr lang="es-ES"/>
          </a:p>
        </p:txBody>
      </p:sp>
      <p:sp>
        <p:nvSpPr>
          <p:cNvPr id="4" name="Rectangle 8"/>
          <p:cNvSpPr>
            <a:spLocks noGrp="1" noChangeArrowheads="1"/>
          </p:cNvSpPr>
          <p:nvPr>
            <p:ph type="sldNum" sz="quarter" idx="12"/>
          </p:nvPr>
        </p:nvSpPr>
        <p:spPr>
          <a:ln/>
        </p:spPr>
        <p:txBody>
          <a:bodyPr/>
          <a:lstStyle>
            <a:lvl1pPr>
              <a:defRPr/>
            </a:lvl1pPr>
          </a:lstStyle>
          <a:p>
            <a:pPr>
              <a:defRPr/>
            </a:pPr>
            <a:fld id="{4838772E-DFD2-4F07-A51D-E110781705E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E864F659-55F7-40D2-A234-DF1F98EBDF5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dt" sz="half" idx="10"/>
          </p:nvPr>
        </p:nvSpPr>
        <p:spPr>
          <a:ln/>
        </p:spPr>
        <p:txBody>
          <a:bodyPr/>
          <a:lstStyle>
            <a:lvl1pPr>
              <a:defRPr/>
            </a:lvl1pPr>
          </a:lstStyle>
          <a:p>
            <a:pPr>
              <a:defRPr/>
            </a:pPr>
            <a:endParaRPr lang="es-ES"/>
          </a:p>
        </p:txBody>
      </p:sp>
      <p:sp>
        <p:nvSpPr>
          <p:cNvPr id="6" name="Rectangle 7"/>
          <p:cNvSpPr>
            <a:spLocks noGrp="1" noChangeArrowheads="1"/>
          </p:cNvSpPr>
          <p:nvPr>
            <p:ph type="ftr" sz="quarter" idx="11"/>
          </p:nvPr>
        </p:nvSpPr>
        <p:spPr>
          <a:ln/>
        </p:spPr>
        <p:txBody>
          <a:bodyPr/>
          <a:lstStyle>
            <a:lvl1pPr>
              <a:defRPr/>
            </a:lvl1pPr>
          </a:lstStyle>
          <a:p>
            <a:pPr>
              <a:defRPr/>
            </a:pPr>
            <a:endParaRPr lang="es-ES"/>
          </a:p>
        </p:txBody>
      </p:sp>
      <p:sp>
        <p:nvSpPr>
          <p:cNvPr id="7" name="Rectangle 8"/>
          <p:cNvSpPr>
            <a:spLocks noGrp="1" noChangeArrowheads="1"/>
          </p:cNvSpPr>
          <p:nvPr>
            <p:ph type="sldNum" sz="quarter" idx="12"/>
          </p:nvPr>
        </p:nvSpPr>
        <p:spPr>
          <a:ln/>
        </p:spPr>
        <p:txBody>
          <a:bodyPr/>
          <a:lstStyle>
            <a:lvl1pPr>
              <a:defRPr/>
            </a:lvl1pPr>
          </a:lstStyle>
          <a:p>
            <a:pPr>
              <a:defRPr/>
            </a:pPr>
            <a:fld id="{FA1EDD01-6829-4143-9479-244F9E16DF8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88"/>
            <a:ext cx="9132888" cy="6845300"/>
            <a:chOff x="0" y="1"/>
            <a:chExt cx="5753" cy="4312"/>
          </a:xfrm>
        </p:grpSpPr>
        <p:sp>
          <p:nvSpPr>
            <p:cNvPr id="3075"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s-ES_tradnl"/>
            </a:p>
          </p:txBody>
        </p:sp>
        <p:sp>
          <p:nvSpPr>
            <p:cNvPr id="3076" name="Arc 4"/>
            <p:cNvSpPr>
              <a:spLocks/>
            </p:cNvSpPr>
            <p:nvPr/>
          </p:nvSpPr>
          <p:spPr bwMode="auto">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accent2"/>
              </a:solidFill>
              <a:round/>
              <a:headEnd type="none" w="sm" len="sm"/>
              <a:tailEnd type="none" w="sm" len="sm"/>
            </a:ln>
            <a:effectLst/>
          </p:spPr>
          <p:txBody>
            <a:bodyPr wrap="none" anchor="ctr"/>
            <a:lstStyle/>
            <a:p>
              <a:pPr>
                <a:defRPr/>
              </a:pPr>
              <a:endParaRPr lang="es-ES_tradnl"/>
            </a:p>
          </p:txBody>
        </p:sp>
      </p:grpSp>
      <p:sp>
        <p:nvSpPr>
          <p:cNvPr id="3077"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3078"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solidFill>
                  <a:schemeClr val="tx1"/>
                </a:solidFill>
              </a:defRPr>
            </a:lvl1pPr>
          </a:lstStyle>
          <a:p>
            <a:pPr>
              <a:defRPr/>
            </a:pPr>
            <a:endParaRPr lang="es-ES"/>
          </a:p>
        </p:txBody>
      </p:sp>
      <p:sp>
        <p:nvSpPr>
          <p:cNvPr id="3079"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solidFill>
                  <a:schemeClr val="tx1"/>
                </a:solidFill>
              </a:defRPr>
            </a:lvl1pPr>
          </a:lstStyle>
          <a:p>
            <a:pPr>
              <a:defRPr/>
            </a:pPr>
            <a:endParaRPr lang="es-ES"/>
          </a:p>
        </p:txBody>
      </p:sp>
      <p:sp>
        <p:nvSpPr>
          <p:cNvPr id="3080"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solidFill>
                  <a:schemeClr val="tx1"/>
                </a:solidFill>
              </a:defRPr>
            </a:lvl1pPr>
          </a:lstStyle>
          <a:p>
            <a:pPr>
              <a:defRPr/>
            </a:pPr>
            <a:fld id="{8CA35854-B331-40BD-93B4-99A1583D5C57}" type="slidenum">
              <a:rPr lang="es-ES"/>
              <a:pPr>
                <a:defRPr/>
              </a:pPr>
              <a:t>‹Nº›</a:t>
            </a:fld>
            <a:endParaRPr lang="es-ES"/>
          </a:p>
        </p:txBody>
      </p:sp>
      <p:sp>
        <p:nvSpPr>
          <p:cNvPr id="2055" name="Rectangle 9"/>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accent2"/>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90000"/>
        <a:buChar char="–"/>
        <a:defRPr sz="2800">
          <a:solidFill>
            <a:schemeClr val="tx1"/>
          </a:solidFill>
          <a:latin typeface="+mn-lt"/>
        </a:defRPr>
      </a:lvl2pPr>
      <a:lvl3pPr marL="1143000" indent="-228600" algn="l" rtl="0" fontAlgn="base">
        <a:spcBef>
          <a:spcPct val="20000"/>
        </a:spcBef>
        <a:spcAft>
          <a:spcPct val="0"/>
        </a:spcAft>
        <a:buClr>
          <a:schemeClr val="accent1"/>
        </a:buClr>
        <a:buSzPct val="60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Gr_fico_de_Microsoft_Office_Excel1.xl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a:defRPr/>
            </a:pPr>
            <a:r>
              <a:rPr lang="es-EC" sz="5400" b="1" i="1" smtClean="0"/>
              <a:t>TEMA</a:t>
            </a:r>
            <a:endParaRPr lang="es-ES" sz="4800" b="1" i="1" smtClean="0"/>
          </a:p>
        </p:txBody>
      </p:sp>
      <p:sp>
        <p:nvSpPr>
          <p:cNvPr id="2051" name="Rectangle 3"/>
          <p:cNvSpPr>
            <a:spLocks noGrp="1" noChangeArrowheads="1"/>
          </p:cNvSpPr>
          <p:nvPr>
            <p:ph type="body" idx="1"/>
          </p:nvPr>
        </p:nvSpPr>
        <p:spPr/>
        <p:txBody>
          <a:bodyPr/>
          <a:lstStyle/>
          <a:p>
            <a:pPr algn="ctr">
              <a:buFont typeface="Wingdings" pitchFamily="2" charset="2"/>
              <a:buNone/>
            </a:pPr>
            <a:r>
              <a:rPr lang="es-EC" sz="4000" b="1" smtClean="0"/>
              <a:t>DIMENSIONAMIENTO DE UN SISTEMA DE</a:t>
            </a:r>
            <a:r>
              <a:rPr lang="es-EC" b="1" smtClean="0"/>
              <a:t> </a:t>
            </a:r>
            <a:r>
              <a:rPr lang="es-EC" sz="4000" b="1" smtClean="0"/>
              <a:t>TRATAMIENTO DE AGUA DE FORMACIÓN PREVIO A SU DISPOSICIÓN PARA UN CAMPO EN EL ORIENTE ECUATORIANO</a:t>
            </a:r>
            <a:endParaRPr lang="es-ES" sz="40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50">
                                            <p:txEl>
                                              <p:pRg st="0" end="0"/>
                                            </p:txEl>
                                          </p:spTgt>
                                        </p:tgtEl>
                                        <p:attrNameLst>
                                          <p:attrName>style.visibility</p:attrName>
                                        </p:attrNameLst>
                                      </p:cBhvr>
                                      <p:to>
                                        <p:strVal val="visible"/>
                                      </p:to>
                                    </p:set>
                                    <p:animEffect transition="in" filter="box(out)">
                                      <p:cBhvr>
                                        <p:cTn id="7" dur="500"/>
                                        <p:tgtEl>
                                          <p:spTgt spid="2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box(out)">
                                      <p:cBhvr>
                                        <p:cTn id="12" dur="500"/>
                                        <p:tgtEl>
                                          <p:spTgt spid="20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p:nvPr>
        </p:nvSpPr>
        <p:spPr/>
        <p:txBody>
          <a:bodyPr/>
          <a:lstStyle/>
          <a:p>
            <a:r>
              <a:rPr lang="es-EC" sz="2800" b="1" i="1" smtClean="0"/>
              <a:t>Soluciones</a:t>
            </a:r>
            <a:r>
              <a:rPr lang="es-EC" sz="2800" smtClean="0"/>
              <a:t>.- Son mezclas homogeneas de dos o mas sustancias, el agua contiene impurezas disueltas el cual existen como iones.</a:t>
            </a:r>
          </a:p>
          <a:p>
            <a:r>
              <a:rPr lang="es-EC" sz="2800" b="1" i="1" smtClean="0"/>
              <a:t>Los gases disueltos</a:t>
            </a:r>
            <a:r>
              <a:rPr lang="es-EC" sz="2800" smtClean="0"/>
              <a:t> mas comunes son </a:t>
            </a:r>
            <a:r>
              <a:rPr lang="es-EC" sz="2800" b="1" smtClean="0"/>
              <a:t>O</a:t>
            </a:r>
            <a:r>
              <a:rPr lang="es-EC" sz="2000" b="1" smtClean="0"/>
              <a:t>2</a:t>
            </a:r>
            <a:r>
              <a:rPr lang="es-EC" sz="2000" smtClean="0"/>
              <a:t> </a:t>
            </a:r>
            <a:r>
              <a:rPr lang="es-EC" sz="2800" b="1" smtClean="0"/>
              <a:t>CO</a:t>
            </a:r>
            <a:r>
              <a:rPr lang="es-EC" sz="2000" b="1" smtClean="0"/>
              <a:t>2</a:t>
            </a:r>
            <a:r>
              <a:rPr lang="es-EC" sz="2800" b="1" smtClean="0"/>
              <a:t> y H</a:t>
            </a:r>
            <a:r>
              <a:rPr lang="es-EC" sz="2000" b="1" smtClean="0"/>
              <a:t>2</a:t>
            </a:r>
            <a:r>
              <a:rPr lang="es-EC" sz="2800" b="1" smtClean="0"/>
              <a:t>S</a:t>
            </a:r>
            <a:r>
              <a:rPr lang="es-EC" sz="2800" smtClean="0"/>
              <a:t>, las cuales aumentan la corrosión.</a:t>
            </a:r>
          </a:p>
          <a:p>
            <a:r>
              <a:rPr lang="es-EC" sz="2800" b="1" i="1" smtClean="0"/>
              <a:t>Los gases</a:t>
            </a:r>
            <a:r>
              <a:rPr lang="es-EC" sz="2800" smtClean="0"/>
              <a:t>: CO</a:t>
            </a:r>
            <a:r>
              <a:rPr lang="es-EC" sz="1800" smtClean="0"/>
              <a:t>2</a:t>
            </a:r>
            <a:r>
              <a:rPr lang="es-EC" sz="2400" smtClean="0"/>
              <a:t> </a:t>
            </a:r>
            <a:r>
              <a:rPr lang="es-EC" sz="2800" smtClean="0"/>
              <a:t> y H</a:t>
            </a:r>
            <a:r>
              <a:rPr lang="es-EC" sz="2000" smtClean="0"/>
              <a:t>2</a:t>
            </a:r>
            <a:r>
              <a:rPr lang="es-EC" sz="2800" smtClean="0"/>
              <a:t>S se ionizan cuando se disuelven en agua:</a:t>
            </a:r>
          </a:p>
          <a:p>
            <a:pPr algn="ctr">
              <a:buFont typeface="Wingdings" pitchFamily="2" charset="2"/>
              <a:buNone/>
            </a:pPr>
            <a:r>
              <a:rPr lang="es-EC" smtClean="0"/>
              <a:t>CO</a:t>
            </a:r>
            <a:r>
              <a:rPr lang="es-EC" sz="2000" smtClean="0"/>
              <a:t>2 </a:t>
            </a:r>
            <a:r>
              <a:rPr lang="es-EC" smtClean="0"/>
              <a:t> +  H</a:t>
            </a:r>
            <a:r>
              <a:rPr lang="es-EC" sz="2400" smtClean="0"/>
              <a:t>2</a:t>
            </a:r>
            <a:r>
              <a:rPr lang="es-EC" smtClean="0"/>
              <a:t>O </a:t>
            </a:r>
            <a:r>
              <a:rPr lang="es-ES" sz="4400" smtClean="0">
                <a:cs typeface="Arial" charset="0"/>
                <a:sym typeface="Symbol" pitchFamily="18" charset="2"/>
              </a:rPr>
              <a:t></a:t>
            </a:r>
            <a:r>
              <a:rPr lang="es-EC" smtClean="0"/>
              <a:t>  H</a:t>
            </a:r>
            <a:r>
              <a:rPr lang="es-EC" sz="2400" smtClean="0"/>
              <a:t>+</a:t>
            </a:r>
            <a:r>
              <a:rPr lang="es-EC" smtClean="0"/>
              <a:t>  +  HCO</a:t>
            </a:r>
            <a:r>
              <a:rPr lang="es-EC" sz="2400" smtClean="0"/>
              <a:t>3</a:t>
            </a:r>
            <a:r>
              <a:rPr lang="es-EC" smtClean="0"/>
              <a:t>-</a:t>
            </a:r>
            <a:endParaRPr lang="es-EC" sz="2400" smtClean="0"/>
          </a:p>
          <a:p>
            <a:pPr algn="ctr">
              <a:buFont typeface="Wingdings" pitchFamily="2" charset="2"/>
              <a:buNone/>
            </a:pPr>
            <a:r>
              <a:rPr lang="es-EC" smtClean="0"/>
              <a:t>H</a:t>
            </a:r>
            <a:r>
              <a:rPr lang="es-EC" sz="2400" smtClean="0"/>
              <a:t>2</a:t>
            </a:r>
            <a:r>
              <a:rPr lang="es-EC" smtClean="0"/>
              <a:t>S  +  H</a:t>
            </a:r>
            <a:r>
              <a:rPr lang="es-EC" sz="2400" smtClean="0"/>
              <a:t>2</a:t>
            </a:r>
            <a:r>
              <a:rPr lang="es-EC" smtClean="0"/>
              <a:t>O </a:t>
            </a:r>
            <a:r>
              <a:rPr lang="es-ES" sz="4400" smtClean="0">
                <a:cs typeface="Arial" charset="0"/>
                <a:sym typeface="Symbol" pitchFamily="18" charset="2"/>
              </a:rPr>
              <a:t></a:t>
            </a:r>
            <a:r>
              <a:rPr lang="es-EC" smtClean="0"/>
              <a:t>  H</a:t>
            </a:r>
            <a:r>
              <a:rPr lang="es-EC" sz="2400" smtClean="0"/>
              <a:t>+ </a:t>
            </a:r>
            <a:r>
              <a:rPr lang="es-EC" smtClean="0"/>
              <a:t> +  HS-  +  H</a:t>
            </a:r>
            <a:r>
              <a:rPr lang="es-EC" sz="2400" smtClean="0"/>
              <a:t>2</a:t>
            </a:r>
            <a:r>
              <a:rPr lang="es-EC" smtClean="0"/>
              <a:t>O</a:t>
            </a:r>
            <a:endParaRPr lang="es-EC" sz="2800" smtClean="0"/>
          </a:p>
          <a:p>
            <a:pPr>
              <a:buFont typeface="Wingdings" pitchFamily="2" charset="2"/>
              <a:buNone/>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out)">
                                      <p:cBhvr>
                                        <p:cTn id="7" dur="500"/>
                                        <p:tgtEl>
                                          <p:spTgt spid="1741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685800" y="609600"/>
            <a:ext cx="7772400" cy="762000"/>
          </a:xfrm>
        </p:spPr>
        <p:txBody>
          <a:bodyPr/>
          <a:lstStyle/>
          <a:p>
            <a:pPr>
              <a:defRPr/>
            </a:pPr>
            <a:endParaRPr lang="es-ES_tradnl" smtClean="0"/>
          </a:p>
        </p:txBody>
      </p:sp>
      <p:sp>
        <p:nvSpPr>
          <p:cNvPr id="104451" name="Rectangle 3"/>
          <p:cNvSpPr>
            <a:spLocks noGrp="1" noChangeArrowheads="1" noTextEdit="1"/>
          </p:cNvSpPr>
          <p:nvPr>
            <p:ph type="tbl" idx="1"/>
          </p:nvPr>
        </p:nvSpPr>
        <p:spPr/>
      </p:sp>
      <p:grpSp>
        <p:nvGrpSpPr>
          <p:cNvPr id="104452" name="Group 4"/>
          <p:cNvGrpSpPr>
            <a:grpSpLocks/>
          </p:cNvGrpSpPr>
          <p:nvPr/>
        </p:nvGrpSpPr>
        <p:grpSpPr bwMode="auto">
          <a:xfrm>
            <a:off x="685800" y="1905000"/>
            <a:ext cx="7772400" cy="4267200"/>
            <a:chOff x="3348" y="10392"/>
            <a:chExt cx="5404" cy="4654"/>
          </a:xfrm>
        </p:grpSpPr>
        <p:pic>
          <p:nvPicPr>
            <p:cNvPr id="104453" name="Picture 5"/>
            <p:cNvPicPr>
              <a:picLocks noChangeAspect="1" noChangeArrowheads="1"/>
            </p:cNvPicPr>
            <p:nvPr/>
          </p:nvPicPr>
          <p:blipFill>
            <a:blip r:embed="rId2">
              <a:lum contrast="12000"/>
            </a:blip>
            <a:srcRect/>
            <a:stretch>
              <a:fillRect/>
            </a:stretch>
          </p:blipFill>
          <p:spPr bwMode="auto">
            <a:xfrm>
              <a:off x="3348" y="10392"/>
              <a:ext cx="5404" cy="4654"/>
            </a:xfrm>
            <a:prstGeom prst="rect">
              <a:avLst/>
            </a:prstGeom>
            <a:noFill/>
            <a:ln w="9525">
              <a:noFill/>
              <a:miter lim="800000"/>
              <a:headEnd/>
              <a:tailEnd/>
            </a:ln>
          </p:spPr>
        </p:pic>
        <p:pic>
          <p:nvPicPr>
            <p:cNvPr id="104454" name="Picture 6"/>
            <p:cNvPicPr>
              <a:picLocks noChangeAspect="1" noChangeArrowheads="1"/>
            </p:cNvPicPr>
            <p:nvPr/>
          </p:nvPicPr>
          <p:blipFill>
            <a:blip r:embed="rId3"/>
            <a:srcRect/>
            <a:stretch>
              <a:fillRect/>
            </a:stretch>
          </p:blipFill>
          <p:spPr bwMode="auto">
            <a:xfrm>
              <a:off x="3392" y="11267"/>
              <a:ext cx="1066" cy="2752"/>
            </a:xfrm>
            <a:prstGeom prst="rect">
              <a:avLst/>
            </a:prstGeom>
            <a:noFill/>
            <a:ln w="9525">
              <a:noFill/>
              <a:miter lim="800000"/>
              <a:headEnd/>
              <a:tailEnd/>
            </a:ln>
          </p:spPr>
        </p:pic>
      </p:gr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p:nvPr>
        </p:nvSpPr>
        <p:spPr/>
        <p:txBody>
          <a:bodyPr/>
          <a:lstStyle/>
          <a:p>
            <a:pPr marL="0" indent="0" defTabSz="665163">
              <a:buFont typeface="Wingdings" pitchFamily="2" charset="2"/>
              <a:buChar char=" "/>
              <a:tabLst>
                <a:tab pos="576263" algn="l"/>
              </a:tabLst>
            </a:pPr>
            <a:r>
              <a:rPr lang="es-EC" smtClean="0"/>
              <a:t>   </a:t>
            </a:r>
          </a:p>
          <a:p>
            <a:pPr marL="0" indent="0" defTabSz="665163">
              <a:buFont typeface="Wingdings" pitchFamily="2" charset="2"/>
              <a:buChar char=" "/>
              <a:tabLst>
                <a:tab pos="576263" algn="l"/>
              </a:tabLst>
            </a:pPr>
            <a:r>
              <a:rPr lang="es-EC" smtClean="0"/>
              <a:t>• Seleccionamos GC 1150 con las    	  	siguientes características:</a:t>
            </a:r>
          </a:p>
          <a:p>
            <a:pPr marL="0" indent="0" defTabSz="665163">
              <a:buFont typeface="Wingdings" pitchFamily="2" charset="2"/>
              <a:buChar char=" "/>
              <a:tabLst>
                <a:tab pos="576263" algn="l"/>
              </a:tabLst>
            </a:pPr>
            <a:r>
              <a:rPr lang="es-EC" sz="2800" smtClean="0"/>
              <a:t>   </a:t>
            </a:r>
            <a:r>
              <a:rPr lang="es-EC" sz="2800" b="1" smtClean="0"/>
              <a:t>Flujo:</a:t>
            </a:r>
            <a:r>
              <a:rPr lang="es-EC" smtClean="0"/>
              <a:t> </a:t>
            </a:r>
            <a:r>
              <a:rPr lang="es-EC" sz="2800" smtClean="0"/>
              <a:t>1200 BPD</a:t>
            </a:r>
            <a:endParaRPr lang="es-EC" smtClean="0"/>
          </a:p>
          <a:p>
            <a:pPr marL="0" indent="0" defTabSz="665163">
              <a:buFont typeface="Wingdings" pitchFamily="2" charset="2"/>
              <a:buChar char=" "/>
              <a:tabLst>
                <a:tab pos="576263" algn="l"/>
              </a:tabLst>
            </a:pPr>
            <a:r>
              <a:rPr lang="es-EC" smtClean="0"/>
              <a:t>  Cabeza : </a:t>
            </a:r>
            <a:r>
              <a:rPr lang="es-EC" sz="2800" smtClean="0"/>
              <a:t>970 psi</a:t>
            </a:r>
            <a:endParaRPr lang="es-EC" smtClean="0"/>
          </a:p>
          <a:p>
            <a:pPr marL="0" indent="0" defTabSz="665163">
              <a:buFont typeface="Wingdings" pitchFamily="2" charset="2"/>
              <a:buChar char=" "/>
              <a:tabLst>
                <a:tab pos="576263" algn="l"/>
              </a:tabLst>
            </a:pPr>
            <a:r>
              <a:rPr lang="es-EC" smtClean="0"/>
              <a:t>  BHP : </a:t>
            </a:r>
            <a:r>
              <a:rPr lang="es-EC" sz="2800" smtClean="0"/>
              <a:t>37.84</a:t>
            </a:r>
            <a:endParaRPr lang="es-EC" smtClean="0"/>
          </a:p>
          <a:p>
            <a:pPr marL="0" indent="0" defTabSz="665163">
              <a:buFont typeface="Wingdings" pitchFamily="2" charset="2"/>
              <a:buChar char=" "/>
              <a:tabLst>
                <a:tab pos="576263" algn="l"/>
              </a:tabLst>
            </a:pPr>
            <a:r>
              <a:rPr lang="es-EC" smtClean="0"/>
              <a:t>  Frecuencia : </a:t>
            </a:r>
            <a:r>
              <a:rPr lang="es-EC" sz="2800" smtClean="0"/>
              <a:t>60 herz</a:t>
            </a:r>
            <a:endParaRPr lang="es-EC" smtClean="0"/>
          </a:p>
          <a:p>
            <a:pPr marL="0" indent="0" defTabSz="665163">
              <a:buFont typeface="Wingdings" pitchFamily="2" charset="2"/>
              <a:buChar char=" "/>
              <a:tabLst>
                <a:tab pos="576263" algn="l"/>
              </a:tabLst>
            </a:pPr>
            <a:r>
              <a:rPr lang="es-EC" smtClean="0"/>
              <a:t>  Eficiencia : </a:t>
            </a:r>
            <a:r>
              <a:rPr lang="es-EC" sz="2800" smtClean="0"/>
              <a:t>52.3 %</a:t>
            </a:r>
            <a:endParaRPr lang="es-EC" smtClean="0"/>
          </a:p>
          <a:p>
            <a:pPr marL="0" indent="0" defTabSz="665163">
              <a:buFont typeface="Wingdings" pitchFamily="2" charset="2"/>
              <a:buChar char=" "/>
              <a:tabLst>
                <a:tab pos="576263" algn="l"/>
              </a:tabLst>
            </a:pPr>
            <a:r>
              <a:rPr lang="es-EC" smtClean="0"/>
              <a:t>  3575 rpm   insertar curvas</a:t>
            </a:r>
          </a:p>
          <a:p>
            <a:pPr marL="0" indent="0" defTabSz="665163">
              <a:buFont typeface="Wingdings" pitchFamily="2" charset="2"/>
              <a:buChar char=" "/>
              <a:tabLst>
                <a:tab pos="576263" algn="l"/>
              </a:tabLst>
            </a:pPr>
            <a:endParaRPr lang="es-EC" smtClean="0"/>
          </a:p>
          <a:p>
            <a:pPr marL="819150" lvl="1" indent="-153988"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r>
              <a:rPr lang="es-EC" smtClean="0"/>
              <a:t> </a:t>
            </a:r>
          </a:p>
          <a:p>
            <a:pPr marL="0" indent="0"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endParaRPr lang="es-EC" smtClean="0"/>
          </a:p>
          <a:p>
            <a:pPr marL="0" indent="0" defTabSz="665163">
              <a:buFont typeface="Wingdings" pitchFamily="2" charset="2"/>
              <a:buChar char=" "/>
              <a:tabLst>
                <a:tab pos="576263" algn="l"/>
              </a:tabLst>
            </a:pPr>
            <a:endParaRPr lang="es-EC" smtClean="0"/>
          </a:p>
          <a:p>
            <a:pPr marL="0" indent="0" defTabSz="665163">
              <a:buFont typeface="Wingdings" pitchFamily="2" charset="2"/>
              <a:buNone/>
              <a:tabLst>
                <a:tab pos="576263" algn="l"/>
              </a:tabLst>
            </a:pPr>
            <a:r>
              <a:rPr lang="es-EC" smtClean="0"/>
              <a:t>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endParaRPr lang="es-ES_tradnl" smtClean="0"/>
          </a:p>
        </p:txBody>
      </p:sp>
      <p:pic>
        <p:nvPicPr>
          <p:cNvPr id="106499" name="Picture 4"/>
          <p:cNvPicPr>
            <a:picLocks noChangeAspect="1" noChangeArrowheads="1"/>
          </p:cNvPicPr>
          <p:nvPr>
            <p:ph type="chart" idx="1"/>
          </p:nvPr>
        </p:nvPicPr>
        <p:blipFill>
          <a:blip r:embed="rId2">
            <a:lum contrast="12000"/>
          </a:blip>
          <a:srcRect/>
          <a:stretch>
            <a:fillRect/>
          </a:stretch>
        </p:blipFill>
        <p:spPr>
          <a:xfrm>
            <a:off x="990600" y="2057400"/>
            <a:ext cx="3281363" cy="4114800"/>
          </a:xfrm>
          <a:noFill/>
        </p:spPr>
      </p:pic>
      <p:pic>
        <p:nvPicPr>
          <p:cNvPr id="106500" name="Picture 5"/>
          <p:cNvPicPr>
            <a:picLocks noChangeAspect="1" noChangeArrowheads="1"/>
          </p:cNvPicPr>
          <p:nvPr/>
        </p:nvPicPr>
        <p:blipFill>
          <a:blip r:embed="rId3">
            <a:lum contrast="12000"/>
          </a:blip>
          <a:srcRect/>
          <a:stretch>
            <a:fillRect/>
          </a:stretch>
        </p:blipFill>
        <p:spPr bwMode="auto">
          <a:xfrm>
            <a:off x="4495800" y="2057400"/>
            <a:ext cx="3352800" cy="4191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990600" y="304800"/>
            <a:ext cx="7772400" cy="685800"/>
          </a:xfrm>
        </p:spPr>
        <p:txBody>
          <a:bodyPr/>
          <a:lstStyle/>
          <a:p>
            <a:pPr>
              <a:defRPr/>
            </a:pPr>
            <a:endParaRPr lang="es-ES_tradnl" smtClean="0"/>
          </a:p>
        </p:txBody>
      </p:sp>
      <p:pic>
        <p:nvPicPr>
          <p:cNvPr id="107523" name="Picture 4"/>
          <p:cNvPicPr>
            <a:picLocks noChangeAspect="1" noChangeArrowheads="1"/>
          </p:cNvPicPr>
          <p:nvPr>
            <p:ph type="tbl" idx="1"/>
          </p:nvPr>
        </p:nvPicPr>
        <p:blipFill>
          <a:blip r:embed="rId2">
            <a:lum contrast="12000"/>
          </a:blip>
          <a:srcRect/>
          <a:stretch>
            <a:fillRect/>
          </a:stretch>
        </p:blipFill>
        <p:spPr>
          <a:xfrm>
            <a:off x="609600" y="1371600"/>
            <a:ext cx="3962400" cy="4419600"/>
          </a:xfrm>
          <a:noFill/>
        </p:spPr>
      </p:pic>
      <p:grpSp>
        <p:nvGrpSpPr>
          <p:cNvPr id="107524" name="Group 5"/>
          <p:cNvGrpSpPr>
            <a:grpSpLocks/>
          </p:cNvGrpSpPr>
          <p:nvPr/>
        </p:nvGrpSpPr>
        <p:grpSpPr bwMode="auto">
          <a:xfrm>
            <a:off x="4876800" y="1371600"/>
            <a:ext cx="3810000" cy="4419600"/>
            <a:chOff x="3708" y="10560"/>
            <a:chExt cx="5402" cy="4590"/>
          </a:xfrm>
        </p:grpSpPr>
        <p:pic>
          <p:nvPicPr>
            <p:cNvPr id="107525" name="Picture 6"/>
            <p:cNvPicPr>
              <a:picLocks noChangeAspect="1" noChangeArrowheads="1"/>
            </p:cNvPicPr>
            <p:nvPr/>
          </p:nvPicPr>
          <p:blipFill>
            <a:blip r:embed="rId3">
              <a:lum contrast="6000"/>
            </a:blip>
            <a:srcRect/>
            <a:stretch>
              <a:fillRect/>
            </a:stretch>
          </p:blipFill>
          <p:spPr bwMode="auto">
            <a:xfrm>
              <a:off x="3708" y="10560"/>
              <a:ext cx="5402" cy="4590"/>
            </a:xfrm>
            <a:prstGeom prst="rect">
              <a:avLst/>
            </a:prstGeom>
            <a:noFill/>
            <a:ln w="9525">
              <a:noFill/>
              <a:miter lim="800000"/>
              <a:headEnd/>
              <a:tailEnd/>
            </a:ln>
          </p:spPr>
        </p:pic>
        <p:pic>
          <p:nvPicPr>
            <p:cNvPr id="107526" name="Picture 7"/>
            <p:cNvPicPr>
              <a:picLocks noChangeAspect="1" noChangeArrowheads="1"/>
            </p:cNvPicPr>
            <p:nvPr/>
          </p:nvPicPr>
          <p:blipFill>
            <a:blip r:embed="rId4"/>
            <a:srcRect/>
            <a:stretch>
              <a:fillRect/>
            </a:stretch>
          </p:blipFill>
          <p:spPr bwMode="auto">
            <a:xfrm>
              <a:off x="3881" y="11459"/>
              <a:ext cx="1052" cy="2656"/>
            </a:xfrm>
            <a:prstGeom prst="rect">
              <a:avLst/>
            </a:prstGeom>
            <a:noFill/>
            <a:ln w="9525">
              <a:noFill/>
              <a:miter lim="800000"/>
              <a:headEnd/>
              <a:tailEnd/>
            </a:ln>
          </p:spPr>
        </p:pic>
      </p:gr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defRPr/>
            </a:pPr>
            <a:r>
              <a:rPr lang="es-EC" sz="3600" b="1" i="1" smtClean="0"/>
              <a:t>MONITOREO Y ANALISIS DE RESULTADOS</a:t>
            </a:r>
            <a:endParaRPr lang="es-EC" smtClean="0"/>
          </a:p>
        </p:txBody>
      </p:sp>
      <p:sp>
        <p:nvSpPr>
          <p:cNvPr id="108547" name="Rectangle 3"/>
          <p:cNvSpPr>
            <a:spLocks noGrp="1" noChangeArrowheads="1"/>
          </p:cNvSpPr>
          <p:nvPr>
            <p:ph type="body" idx="1"/>
          </p:nvPr>
        </p:nvSpPr>
        <p:spPr/>
        <p:txBody>
          <a:bodyPr/>
          <a:lstStyle/>
          <a:p>
            <a:pPr>
              <a:lnSpc>
                <a:spcPct val="90000"/>
              </a:lnSpc>
            </a:pPr>
            <a:r>
              <a:rPr lang="es-EC" smtClean="0"/>
              <a:t>Para mantener el sístema en optimas condiciones recomendamos el siguiente monitoreo.</a:t>
            </a:r>
          </a:p>
          <a:p>
            <a:pPr>
              <a:lnSpc>
                <a:spcPct val="90000"/>
              </a:lnSpc>
            </a:pPr>
            <a:r>
              <a:rPr lang="es-EC" smtClean="0"/>
              <a:t>Analisis Físico-Químicos del agua de formación</a:t>
            </a:r>
          </a:p>
          <a:p>
            <a:pPr>
              <a:lnSpc>
                <a:spcPct val="90000"/>
              </a:lnSpc>
            </a:pPr>
            <a:r>
              <a:rPr lang="es-EC" b="1" i="1" smtClean="0"/>
              <a:t>Monitoreos de control de escala</a:t>
            </a:r>
            <a:r>
              <a:rPr lang="es-EC" smtClean="0"/>
              <a:t>:</a:t>
            </a:r>
          </a:p>
          <a:p>
            <a:pPr>
              <a:lnSpc>
                <a:spcPct val="90000"/>
              </a:lnSpc>
              <a:buFont typeface="Wingdings" pitchFamily="2" charset="2"/>
              <a:buNone/>
            </a:pPr>
            <a:r>
              <a:rPr lang="es-EC" sz="2800" smtClean="0"/>
              <a:t>	-</a:t>
            </a:r>
            <a:r>
              <a:rPr lang="es-EC" smtClean="0"/>
              <a:t> </a:t>
            </a:r>
            <a:r>
              <a:rPr lang="es-EC" sz="2800" smtClean="0"/>
              <a:t>Cupon de escala</a:t>
            </a:r>
          </a:p>
          <a:p>
            <a:pPr>
              <a:lnSpc>
                <a:spcPct val="90000"/>
              </a:lnSpc>
              <a:buFont typeface="Wingdings" pitchFamily="2" charset="2"/>
              <a:buNone/>
            </a:pPr>
            <a:r>
              <a:rPr lang="es-EC" sz="2800" smtClean="0"/>
              <a:t> 	- Inspeccion visual</a:t>
            </a:r>
            <a:endParaRPr lang="es-EC"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p:nvPr>
        </p:nvSpPr>
        <p:spPr/>
        <p:txBody>
          <a:bodyPr/>
          <a:lstStyle/>
          <a:p>
            <a:pPr>
              <a:buFont typeface="Wingdings" pitchFamily="2" charset="2"/>
              <a:buNone/>
            </a:pPr>
            <a:r>
              <a:rPr lang="es-EC" smtClean="0"/>
              <a:t>	- Termografia infraroja</a:t>
            </a:r>
          </a:p>
          <a:p>
            <a:pPr>
              <a:buFont typeface="Wingdings" pitchFamily="2" charset="2"/>
              <a:buNone/>
            </a:pPr>
            <a:r>
              <a:rPr lang="es-EC" smtClean="0"/>
              <a:t>	- Incrementos en caida de presión</a:t>
            </a:r>
          </a:p>
          <a:p>
            <a:pPr>
              <a:buFont typeface="Wingdings" pitchFamily="2" charset="2"/>
              <a:buNone/>
            </a:pPr>
            <a:r>
              <a:rPr lang="es-EC" smtClean="0"/>
              <a:t>	- Inyectividad disminuida</a:t>
            </a:r>
          </a:p>
          <a:p>
            <a:r>
              <a:rPr lang="es-EC" b="1" i="1" smtClean="0"/>
              <a:t>Técnicas de monitoreos de corrosión</a:t>
            </a:r>
            <a:endParaRPr lang="es-EC" smtClean="0"/>
          </a:p>
          <a:p>
            <a:pPr>
              <a:buFont typeface="Wingdings" pitchFamily="2" charset="2"/>
              <a:buNone/>
            </a:pPr>
            <a:r>
              <a:rPr lang="es-EC" smtClean="0"/>
              <a:t>	- Cupones de corrosión, estos miden la corrosividad del sístema, el tipo de material, y el inhibidor adecuado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s-EC" sz="3600" b="1" i="1" smtClean="0"/>
              <a:t>TIPOS DE CUPONES</a:t>
            </a:r>
            <a:endParaRPr lang="es-EC" smtClean="0"/>
          </a:p>
        </p:txBody>
      </p:sp>
      <p:pic>
        <p:nvPicPr>
          <p:cNvPr id="110595" name="Picture 4"/>
          <p:cNvPicPr>
            <a:picLocks noChangeAspect="1" noChangeArrowheads="1"/>
          </p:cNvPicPr>
          <p:nvPr>
            <p:ph type="chart" idx="1"/>
          </p:nvPr>
        </p:nvPicPr>
        <p:blipFill>
          <a:blip r:embed="rId2">
            <a:lum contrast="12000"/>
          </a:blip>
          <a:srcRect/>
          <a:stretch>
            <a:fillRect/>
          </a:stretch>
        </p:blipFill>
        <p:spPr>
          <a:xfrm>
            <a:off x="685800" y="1981200"/>
            <a:ext cx="7772400" cy="4267200"/>
          </a:xfrm>
          <a:noFill/>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s-EC" sz="3600" b="1" i="1" smtClean="0"/>
              <a:t>MEDICIONES NECESARIAS</a:t>
            </a:r>
            <a:endParaRPr lang="es-EC" smtClean="0"/>
          </a:p>
        </p:txBody>
      </p:sp>
      <p:sp>
        <p:nvSpPr>
          <p:cNvPr id="111619" name="Rectangle 3"/>
          <p:cNvSpPr>
            <a:spLocks noGrp="1" noChangeArrowheads="1"/>
          </p:cNvSpPr>
          <p:nvPr>
            <p:ph type="body" idx="1"/>
          </p:nvPr>
        </p:nvSpPr>
        <p:spPr/>
        <p:txBody>
          <a:bodyPr/>
          <a:lstStyle/>
          <a:p>
            <a:pPr>
              <a:lnSpc>
                <a:spcPct val="90000"/>
              </a:lnSpc>
            </a:pPr>
            <a:r>
              <a:rPr lang="es-EC" sz="2400" b="1" smtClean="0"/>
              <a:t>Turbidez</a:t>
            </a:r>
          </a:p>
          <a:p>
            <a:pPr>
              <a:lnSpc>
                <a:spcPct val="90000"/>
              </a:lnSpc>
            </a:pPr>
            <a:r>
              <a:rPr lang="es-EC" sz="2400" b="1" smtClean="0"/>
              <a:t>Hierro total</a:t>
            </a:r>
          </a:p>
          <a:p>
            <a:pPr>
              <a:lnSpc>
                <a:spcPct val="90000"/>
              </a:lnSpc>
            </a:pPr>
            <a:r>
              <a:rPr lang="es-EC" sz="2400" b="1" smtClean="0"/>
              <a:t>Solidos totales</a:t>
            </a:r>
          </a:p>
          <a:p>
            <a:pPr>
              <a:lnSpc>
                <a:spcPct val="90000"/>
              </a:lnSpc>
            </a:pPr>
            <a:r>
              <a:rPr lang="es-EC" sz="2400" b="1" smtClean="0"/>
              <a:t>Petróleo en agua</a:t>
            </a:r>
          </a:p>
          <a:p>
            <a:pPr>
              <a:lnSpc>
                <a:spcPct val="90000"/>
              </a:lnSpc>
            </a:pPr>
            <a:r>
              <a:rPr lang="es-EC" sz="2400" b="1" smtClean="0"/>
              <a:t>Bacterias totales</a:t>
            </a:r>
          </a:p>
          <a:p>
            <a:pPr>
              <a:lnSpc>
                <a:spcPct val="90000"/>
              </a:lnSpc>
            </a:pPr>
            <a:r>
              <a:rPr lang="es-EC" sz="2400" b="1" smtClean="0"/>
              <a:t>pH</a:t>
            </a:r>
          </a:p>
          <a:p>
            <a:pPr>
              <a:lnSpc>
                <a:spcPct val="90000"/>
              </a:lnSpc>
            </a:pPr>
            <a:r>
              <a:rPr lang="es-EC" sz="2400" b="1" smtClean="0"/>
              <a:t>Dureza </a:t>
            </a:r>
          </a:p>
          <a:p>
            <a:pPr>
              <a:lnSpc>
                <a:spcPct val="90000"/>
              </a:lnSpc>
            </a:pPr>
            <a:r>
              <a:rPr lang="es-EC" sz="2400" b="1" smtClean="0"/>
              <a:t>Alcalinidad</a:t>
            </a:r>
          </a:p>
          <a:p>
            <a:pPr>
              <a:lnSpc>
                <a:spcPct val="90000"/>
              </a:lnSpc>
            </a:pPr>
            <a:r>
              <a:rPr lang="es-EC" sz="2400" b="1" smtClean="0"/>
              <a:t>Temperatura</a:t>
            </a:r>
          </a:p>
          <a:p>
            <a:pPr>
              <a:lnSpc>
                <a:spcPct val="90000"/>
              </a:lnSpc>
            </a:pPr>
            <a:r>
              <a:rPr lang="es-EC" sz="2400" b="1" smtClean="0"/>
              <a:t>Tendencia del agua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762000" y="0"/>
            <a:ext cx="7772400" cy="914400"/>
          </a:xfrm>
        </p:spPr>
        <p:txBody>
          <a:bodyPr/>
          <a:lstStyle/>
          <a:p>
            <a:pPr>
              <a:defRPr/>
            </a:pPr>
            <a:r>
              <a:rPr lang="es-EC" b="1" i="1" smtClean="0"/>
              <a:t>COSTOS DEL PROYECTO</a:t>
            </a:r>
            <a:endParaRPr lang="es-EC" smtClean="0"/>
          </a:p>
        </p:txBody>
      </p:sp>
      <p:grpSp>
        <p:nvGrpSpPr>
          <p:cNvPr id="112643" name="Group 81"/>
          <p:cNvGrpSpPr>
            <a:grpSpLocks/>
          </p:cNvGrpSpPr>
          <p:nvPr/>
        </p:nvGrpSpPr>
        <p:grpSpPr bwMode="auto">
          <a:xfrm>
            <a:off x="1143000" y="1143000"/>
            <a:ext cx="6553200" cy="5410200"/>
            <a:chOff x="-3" y="-3"/>
            <a:chExt cx="3214" cy="6635"/>
          </a:xfrm>
        </p:grpSpPr>
        <p:grpSp>
          <p:nvGrpSpPr>
            <p:cNvPr id="112644" name="Group 79"/>
            <p:cNvGrpSpPr>
              <a:grpSpLocks/>
            </p:cNvGrpSpPr>
            <p:nvPr/>
          </p:nvGrpSpPr>
          <p:grpSpPr bwMode="auto">
            <a:xfrm>
              <a:off x="0" y="0"/>
              <a:ext cx="3208" cy="6629"/>
              <a:chOff x="0" y="0"/>
              <a:chExt cx="3208" cy="6629"/>
            </a:xfrm>
          </p:grpSpPr>
          <p:grpSp>
            <p:nvGrpSpPr>
              <p:cNvPr id="112646" name="Group 30"/>
              <p:cNvGrpSpPr>
                <a:grpSpLocks/>
              </p:cNvGrpSpPr>
              <p:nvPr/>
            </p:nvGrpSpPr>
            <p:grpSpPr bwMode="auto">
              <a:xfrm>
                <a:off x="0" y="0"/>
                <a:ext cx="3208" cy="413"/>
                <a:chOff x="0" y="0"/>
                <a:chExt cx="3208" cy="413"/>
              </a:xfrm>
            </p:grpSpPr>
            <p:sp>
              <p:nvSpPr>
                <p:cNvPr id="112719" name="Rectangle 4"/>
                <p:cNvSpPr>
                  <a:spLocks noChangeArrowheads="1"/>
                </p:cNvSpPr>
                <p:nvPr/>
              </p:nvSpPr>
              <p:spPr bwMode="auto">
                <a:xfrm>
                  <a:off x="28" y="0"/>
                  <a:ext cx="3152" cy="413"/>
                </a:xfrm>
                <a:prstGeom prst="rect">
                  <a:avLst/>
                </a:prstGeom>
                <a:noFill/>
                <a:ln w="9525">
                  <a:noFill/>
                  <a:miter lim="800000"/>
                  <a:headEnd/>
                  <a:tailEnd/>
                </a:ln>
              </p:spPr>
              <p:txBody>
                <a:bodyPr bIns="0"/>
                <a:lstStyle/>
                <a:p>
                  <a:pPr algn="ctr"/>
                  <a:r>
                    <a:rPr lang="en-US" sz="1600" b="1">
                      <a:solidFill>
                        <a:schemeClr val="tx1"/>
                      </a:solidFill>
                      <a:cs typeface="Arial" charset="0"/>
                    </a:rPr>
                    <a:t>COSTOS DEL PROYECTO</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112720" name="Rectangle 29"/>
                <p:cNvSpPr>
                  <a:spLocks noChangeArrowheads="1"/>
                </p:cNvSpPr>
                <p:nvPr/>
              </p:nvSpPr>
              <p:spPr bwMode="auto">
                <a:xfrm>
                  <a:off x="0" y="0"/>
                  <a:ext cx="3208" cy="413"/>
                </a:xfrm>
                <a:prstGeom prst="rect">
                  <a:avLst/>
                </a:prstGeom>
                <a:noFill/>
                <a:ln w="7">
                  <a:solidFill>
                    <a:srgbClr val="A0A0A0"/>
                  </a:solidFill>
                  <a:miter lim="800000"/>
                  <a:headEnd/>
                  <a:tailEnd/>
                </a:ln>
              </p:spPr>
              <p:txBody>
                <a:bodyPr wrap="none"/>
                <a:lstStyle/>
                <a:p>
                  <a:endParaRPr lang="es-ES_tradnl"/>
                </a:p>
              </p:txBody>
            </p:sp>
          </p:grpSp>
          <p:grpSp>
            <p:nvGrpSpPr>
              <p:cNvPr id="112647" name="Group 32"/>
              <p:cNvGrpSpPr>
                <a:grpSpLocks/>
              </p:cNvGrpSpPr>
              <p:nvPr/>
            </p:nvGrpSpPr>
            <p:grpSpPr bwMode="auto">
              <a:xfrm>
                <a:off x="0" y="413"/>
                <a:ext cx="1700" cy="518"/>
                <a:chOff x="0" y="413"/>
                <a:chExt cx="1700" cy="518"/>
              </a:xfrm>
            </p:grpSpPr>
            <p:sp>
              <p:nvSpPr>
                <p:cNvPr id="112717" name="Rectangle 5"/>
                <p:cNvSpPr>
                  <a:spLocks noChangeArrowheads="1"/>
                </p:cNvSpPr>
                <p:nvPr/>
              </p:nvSpPr>
              <p:spPr bwMode="auto">
                <a:xfrm>
                  <a:off x="28" y="413"/>
                  <a:ext cx="1644" cy="518"/>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Costos Tangibles</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112718" name="Rectangle 31"/>
                <p:cNvSpPr>
                  <a:spLocks noChangeArrowheads="1"/>
                </p:cNvSpPr>
                <p:nvPr/>
              </p:nvSpPr>
              <p:spPr bwMode="auto">
                <a:xfrm>
                  <a:off x="0" y="413"/>
                  <a:ext cx="1700" cy="518"/>
                </a:xfrm>
                <a:prstGeom prst="rect">
                  <a:avLst/>
                </a:prstGeom>
                <a:noFill/>
                <a:ln w="7">
                  <a:solidFill>
                    <a:srgbClr val="A0A0A0"/>
                  </a:solidFill>
                  <a:miter lim="800000"/>
                  <a:headEnd/>
                  <a:tailEnd/>
                </a:ln>
              </p:spPr>
              <p:txBody>
                <a:bodyPr wrap="none"/>
                <a:lstStyle/>
                <a:p>
                  <a:endParaRPr lang="es-ES_tradnl"/>
                </a:p>
              </p:txBody>
            </p:sp>
          </p:grpSp>
          <p:grpSp>
            <p:nvGrpSpPr>
              <p:cNvPr id="112648" name="Group 34"/>
              <p:cNvGrpSpPr>
                <a:grpSpLocks/>
              </p:cNvGrpSpPr>
              <p:nvPr/>
            </p:nvGrpSpPr>
            <p:grpSpPr bwMode="auto">
              <a:xfrm>
                <a:off x="1700" y="413"/>
                <a:ext cx="1508" cy="518"/>
                <a:chOff x="1700" y="413"/>
                <a:chExt cx="1508" cy="518"/>
              </a:xfrm>
            </p:grpSpPr>
            <p:sp>
              <p:nvSpPr>
                <p:cNvPr id="112715" name="Rectangle 6"/>
                <p:cNvSpPr>
                  <a:spLocks noChangeArrowheads="1"/>
                </p:cNvSpPr>
                <p:nvPr/>
              </p:nvSpPr>
              <p:spPr bwMode="auto">
                <a:xfrm>
                  <a:off x="1728" y="413"/>
                  <a:ext cx="1452" cy="518"/>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Valor USD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716" name="Rectangle 33"/>
                <p:cNvSpPr>
                  <a:spLocks noChangeArrowheads="1"/>
                </p:cNvSpPr>
                <p:nvPr/>
              </p:nvSpPr>
              <p:spPr bwMode="auto">
                <a:xfrm>
                  <a:off x="1700" y="413"/>
                  <a:ext cx="1508" cy="518"/>
                </a:xfrm>
                <a:prstGeom prst="rect">
                  <a:avLst/>
                </a:prstGeom>
                <a:noFill/>
                <a:ln w="7">
                  <a:solidFill>
                    <a:srgbClr val="A0A0A0"/>
                  </a:solidFill>
                  <a:miter lim="800000"/>
                  <a:headEnd/>
                  <a:tailEnd/>
                </a:ln>
              </p:spPr>
              <p:txBody>
                <a:bodyPr wrap="none"/>
                <a:lstStyle/>
                <a:p>
                  <a:endParaRPr lang="es-ES_tradnl"/>
                </a:p>
              </p:txBody>
            </p:sp>
          </p:grpSp>
          <p:grpSp>
            <p:nvGrpSpPr>
              <p:cNvPr id="112649" name="Group 36"/>
              <p:cNvGrpSpPr>
                <a:grpSpLocks/>
              </p:cNvGrpSpPr>
              <p:nvPr/>
            </p:nvGrpSpPr>
            <p:grpSpPr bwMode="auto">
              <a:xfrm>
                <a:off x="0" y="931"/>
                <a:ext cx="1700" cy="633"/>
                <a:chOff x="0" y="931"/>
                <a:chExt cx="1700" cy="633"/>
              </a:xfrm>
            </p:grpSpPr>
            <p:sp>
              <p:nvSpPr>
                <p:cNvPr id="112713" name="Rectangle 7"/>
                <p:cNvSpPr>
                  <a:spLocks noChangeArrowheads="1"/>
                </p:cNvSpPr>
                <p:nvPr/>
              </p:nvSpPr>
              <p:spPr bwMode="auto">
                <a:xfrm>
                  <a:off x="28" y="931"/>
                  <a:ext cx="1644" cy="633"/>
                </a:xfrm>
                <a:prstGeom prst="rect">
                  <a:avLst/>
                </a:prstGeom>
                <a:noFill/>
                <a:ln w="9525">
                  <a:noFill/>
                  <a:miter lim="800000"/>
                  <a:headEnd/>
                  <a:tailEnd/>
                </a:ln>
              </p:spPr>
              <p:txBody>
                <a:bodyPr/>
                <a:lstStyle/>
                <a:p>
                  <a:pPr algn="just"/>
                  <a:r>
                    <a:rPr lang="es-ES" sz="1200" b="1">
                      <a:solidFill>
                        <a:schemeClr val="tx1"/>
                      </a:solidFill>
                      <a:cs typeface="Times New Roman" pitchFamily="18" charset="0"/>
                    </a:rPr>
                    <a:t>Instalación de Equipos</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12714" name="Rectangle 35"/>
                <p:cNvSpPr>
                  <a:spLocks noChangeArrowheads="1"/>
                </p:cNvSpPr>
                <p:nvPr/>
              </p:nvSpPr>
              <p:spPr bwMode="auto">
                <a:xfrm>
                  <a:off x="0" y="931"/>
                  <a:ext cx="1700" cy="633"/>
                </a:xfrm>
                <a:prstGeom prst="rect">
                  <a:avLst/>
                </a:prstGeom>
                <a:noFill/>
                <a:ln w="7">
                  <a:solidFill>
                    <a:srgbClr val="A0A0A0"/>
                  </a:solidFill>
                  <a:miter lim="800000"/>
                  <a:headEnd/>
                  <a:tailEnd/>
                </a:ln>
              </p:spPr>
              <p:txBody>
                <a:bodyPr wrap="none"/>
                <a:lstStyle/>
                <a:p>
                  <a:endParaRPr lang="es-ES_tradnl"/>
                </a:p>
              </p:txBody>
            </p:sp>
          </p:grpSp>
          <p:grpSp>
            <p:nvGrpSpPr>
              <p:cNvPr id="112650" name="Group 38"/>
              <p:cNvGrpSpPr>
                <a:grpSpLocks/>
              </p:cNvGrpSpPr>
              <p:nvPr/>
            </p:nvGrpSpPr>
            <p:grpSpPr bwMode="auto">
              <a:xfrm>
                <a:off x="1700" y="931"/>
                <a:ext cx="1508" cy="633"/>
                <a:chOff x="1700" y="931"/>
                <a:chExt cx="1508" cy="633"/>
              </a:xfrm>
            </p:grpSpPr>
            <p:sp>
              <p:nvSpPr>
                <p:cNvPr id="112711" name="Rectangle 8"/>
                <p:cNvSpPr>
                  <a:spLocks noChangeArrowheads="1"/>
                </p:cNvSpPr>
                <p:nvPr/>
              </p:nvSpPr>
              <p:spPr bwMode="auto">
                <a:xfrm>
                  <a:off x="1728" y="931"/>
                  <a:ext cx="1452"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20.000</a:t>
                  </a:r>
                </a:p>
                <a:p>
                  <a:pPr algn="ctr" eaLnBrk="0" hangingPunct="0"/>
                  <a:endParaRPr lang="es-ES">
                    <a:solidFill>
                      <a:schemeClr val="tx1"/>
                    </a:solidFill>
                  </a:endParaRPr>
                </a:p>
              </p:txBody>
            </p:sp>
            <p:sp>
              <p:nvSpPr>
                <p:cNvPr id="112712" name="Rectangle 37"/>
                <p:cNvSpPr>
                  <a:spLocks noChangeArrowheads="1"/>
                </p:cNvSpPr>
                <p:nvPr/>
              </p:nvSpPr>
              <p:spPr bwMode="auto">
                <a:xfrm>
                  <a:off x="1700" y="931"/>
                  <a:ext cx="1508" cy="633"/>
                </a:xfrm>
                <a:prstGeom prst="rect">
                  <a:avLst/>
                </a:prstGeom>
                <a:noFill/>
                <a:ln w="7">
                  <a:solidFill>
                    <a:srgbClr val="A0A0A0"/>
                  </a:solidFill>
                  <a:miter lim="800000"/>
                  <a:headEnd/>
                  <a:tailEnd/>
                </a:ln>
              </p:spPr>
              <p:txBody>
                <a:bodyPr wrap="none"/>
                <a:lstStyle/>
                <a:p>
                  <a:endParaRPr lang="es-ES_tradnl"/>
                </a:p>
              </p:txBody>
            </p:sp>
          </p:grpSp>
          <p:grpSp>
            <p:nvGrpSpPr>
              <p:cNvPr id="112651" name="Group 40"/>
              <p:cNvGrpSpPr>
                <a:grpSpLocks/>
              </p:cNvGrpSpPr>
              <p:nvPr/>
            </p:nvGrpSpPr>
            <p:grpSpPr bwMode="auto">
              <a:xfrm>
                <a:off x="0" y="1564"/>
                <a:ext cx="1700" cy="633"/>
                <a:chOff x="0" y="1564"/>
                <a:chExt cx="1700" cy="633"/>
              </a:xfrm>
            </p:grpSpPr>
            <p:sp>
              <p:nvSpPr>
                <p:cNvPr id="112709" name="Rectangle 9"/>
                <p:cNvSpPr>
                  <a:spLocks noChangeArrowheads="1"/>
                </p:cNvSpPr>
                <p:nvPr/>
              </p:nvSpPr>
              <p:spPr bwMode="auto">
                <a:xfrm>
                  <a:off x="28" y="1564"/>
                  <a:ext cx="1644" cy="633"/>
                </a:xfrm>
                <a:prstGeom prst="rect">
                  <a:avLst/>
                </a:prstGeom>
                <a:noFill/>
                <a:ln w="9525">
                  <a:noFill/>
                  <a:miter lim="800000"/>
                  <a:headEnd/>
                  <a:tailEnd/>
                </a:ln>
              </p:spPr>
              <p:txBody>
                <a:bodyPr/>
                <a:lstStyle/>
                <a:p>
                  <a:pPr algn="just"/>
                  <a:r>
                    <a:rPr lang="es-ES" sz="1200" b="1">
                      <a:solidFill>
                        <a:schemeClr val="tx1"/>
                      </a:solidFill>
                      <a:cs typeface="Times New Roman" pitchFamily="18" charset="0"/>
                    </a:rPr>
                    <a:t>Instalación de Tubería</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12710" name="Rectangle 39"/>
                <p:cNvSpPr>
                  <a:spLocks noChangeArrowheads="1"/>
                </p:cNvSpPr>
                <p:nvPr/>
              </p:nvSpPr>
              <p:spPr bwMode="auto">
                <a:xfrm>
                  <a:off x="0" y="1564"/>
                  <a:ext cx="1700" cy="633"/>
                </a:xfrm>
                <a:prstGeom prst="rect">
                  <a:avLst/>
                </a:prstGeom>
                <a:noFill/>
                <a:ln w="7">
                  <a:solidFill>
                    <a:srgbClr val="A0A0A0"/>
                  </a:solidFill>
                  <a:miter lim="800000"/>
                  <a:headEnd/>
                  <a:tailEnd/>
                </a:ln>
              </p:spPr>
              <p:txBody>
                <a:bodyPr wrap="none"/>
                <a:lstStyle/>
                <a:p>
                  <a:endParaRPr lang="es-ES_tradnl"/>
                </a:p>
              </p:txBody>
            </p:sp>
          </p:grpSp>
          <p:grpSp>
            <p:nvGrpSpPr>
              <p:cNvPr id="112652" name="Group 42"/>
              <p:cNvGrpSpPr>
                <a:grpSpLocks/>
              </p:cNvGrpSpPr>
              <p:nvPr/>
            </p:nvGrpSpPr>
            <p:grpSpPr bwMode="auto">
              <a:xfrm>
                <a:off x="1700" y="1564"/>
                <a:ext cx="1508" cy="633"/>
                <a:chOff x="1700" y="1564"/>
                <a:chExt cx="1508" cy="633"/>
              </a:xfrm>
            </p:grpSpPr>
            <p:sp>
              <p:nvSpPr>
                <p:cNvPr id="112707" name="Rectangle 10"/>
                <p:cNvSpPr>
                  <a:spLocks noChangeArrowheads="1"/>
                </p:cNvSpPr>
                <p:nvPr/>
              </p:nvSpPr>
              <p:spPr bwMode="auto">
                <a:xfrm>
                  <a:off x="1728" y="1564"/>
                  <a:ext cx="1452"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15.000</a:t>
                  </a:r>
                </a:p>
                <a:p>
                  <a:pPr algn="ctr" eaLnBrk="0" hangingPunct="0"/>
                  <a:endParaRPr lang="es-ES">
                    <a:solidFill>
                      <a:schemeClr val="tx1"/>
                    </a:solidFill>
                  </a:endParaRPr>
                </a:p>
              </p:txBody>
            </p:sp>
            <p:sp>
              <p:nvSpPr>
                <p:cNvPr id="112708" name="Rectangle 41"/>
                <p:cNvSpPr>
                  <a:spLocks noChangeArrowheads="1"/>
                </p:cNvSpPr>
                <p:nvPr/>
              </p:nvSpPr>
              <p:spPr bwMode="auto">
                <a:xfrm>
                  <a:off x="1700" y="1564"/>
                  <a:ext cx="1508" cy="633"/>
                </a:xfrm>
                <a:prstGeom prst="rect">
                  <a:avLst/>
                </a:prstGeom>
                <a:noFill/>
                <a:ln w="7">
                  <a:solidFill>
                    <a:srgbClr val="A0A0A0"/>
                  </a:solidFill>
                  <a:miter lim="800000"/>
                  <a:headEnd/>
                  <a:tailEnd/>
                </a:ln>
              </p:spPr>
              <p:txBody>
                <a:bodyPr wrap="none"/>
                <a:lstStyle/>
                <a:p>
                  <a:endParaRPr lang="es-ES_tradnl"/>
                </a:p>
              </p:txBody>
            </p:sp>
          </p:grpSp>
          <p:grpSp>
            <p:nvGrpSpPr>
              <p:cNvPr id="112653" name="Group 44"/>
              <p:cNvGrpSpPr>
                <a:grpSpLocks/>
              </p:cNvGrpSpPr>
              <p:nvPr/>
            </p:nvGrpSpPr>
            <p:grpSpPr bwMode="auto">
              <a:xfrm>
                <a:off x="0" y="2197"/>
                <a:ext cx="1700" cy="633"/>
                <a:chOff x="0" y="2197"/>
                <a:chExt cx="1700" cy="633"/>
              </a:xfrm>
            </p:grpSpPr>
            <p:sp>
              <p:nvSpPr>
                <p:cNvPr id="112705" name="Rectangle 11"/>
                <p:cNvSpPr>
                  <a:spLocks noChangeArrowheads="1"/>
                </p:cNvSpPr>
                <p:nvPr/>
              </p:nvSpPr>
              <p:spPr bwMode="auto">
                <a:xfrm>
                  <a:off x="28" y="2197"/>
                  <a:ext cx="1644" cy="633"/>
                </a:xfrm>
                <a:prstGeom prst="rect">
                  <a:avLst/>
                </a:prstGeom>
                <a:noFill/>
                <a:ln w="9525">
                  <a:noFill/>
                  <a:miter lim="800000"/>
                  <a:headEnd/>
                  <a:tailEnd/>
                </a:ln>
              </p:spPr>
              <p:txBody>
                <a:bodyPr/>
                <a:lstStyle/>
                <a:p>
                  <a:pPr algn="just"/>
                  <a:r>
                    <a:rPr lang="es-ES" sz="1200" b="1">
                      <a:solidFill>
                        <a:schemeClr val="tx1"/>
                      </a:solidFill>
                      <a:cs typeface="Times New Roman" pitchFamily="18" charset="0"/>
                    </a:rPr>
                    <a:t>Reacondicionamiento del pozo</a:t>
                  </a:r>
                  <a:endParaRPr lang="es-ES" sz="1200">
                    <a:solidFill>
                      <a:schemeClr val="tx1"/>
                    </a:solidFill>
                    <a:cs typeface="Times New Roman" pitchFamily="18" charset="0"/>
                  </a:endParaRPr>
                </a:p>
                <a:p>
                  <a:pPr algn="just" eaLnBrk="0" hangingPunct="0"/>
                  <a:r>
                    <a:rPr lang="es-ES" sz="1200" b="1">
                      <a:solidFill>
                        <a:schemeClr val="tx1"/>
                      </a:solidFill>
                      <a:cs typeface="Times New Roman" pitchFamily="18" charset="0"/>
                    </a:rPr>
                    <a:t> </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12706" name="Rectangle 43"/>
                <p:cNvSpPr>
                  <a:spLocks noChangeArrowheads="1"/>
                </p:cNvSpPr>
                <p:nvPr/>
              </p:nvSpPr>
              <p:spPr bwMode="auto">
                <a:xfrm>
                  <a:off x="0" y="2197"/>
                  <a:ext cx="1700" cy="633"/>
                </a:xfrm>
                <a:prstGeom prst="rect">
                  <a:avLst/>
                </a:prstGeom>
                <a:noFill/>
                <a:ln w="7">
                  <a:solidFill>
                    <a:srgbClr val="A0A0A0"/>
                  </a:solidFill>
                  <a:miter lim="800000"/>
                  <a:headEnd/>
                  <a:tailEnd/>
                </a:ln>
              </p:spPr>
              <p:txBody>
                <a:bodyPr wrap="none"/>
                <a:lstStyle/>
                <a:p>
                  <a:endParaRPr lang="es-ES_tradnl"/>
                </a:p>
              </p:txBody>
            </p:sp>
          </p:grpSp>
          <p:grpSp>
            <p:nvGrpSpPr>
              <p:cNvPr id="112654" name="Group 46"/>
              <p:cNvGrpSpPr>
                <a:grpSpLocks/>
              </p:cNvGrpSpPr>
              <p:nvPr/>
            </p:nvGrpSpPr>
            <p:grpSpPr bwMode="auto">
              <a:xfrm>
                <a:off x="1700" y="2197"/>
                <a:ext cx="1508" cy="633"/>
                <a:chOff x="1700" y="2197"/>
                <a:chExt cx="1508" cy="633"/>
              </a:xfrm>
            </p:grpSpPr>
            <p:sp>
              <p:nvSpPr>
                <p:cNvPr id="112703" name="Rectangle 12"/>
                <p:cNvSpPr>
                  <a:spLocks noChangeArrowheads="1"/>
                </p:cNvSpPr>
                <p:nvPr/>
              </p:nvSpPr>
              <p:spPr bwMode="auto">
                <a:xfrm>
                  <a:off x="1728" y="2197"/>
                  <a:ext cx="1452"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300.000</a:t>
                  </a:r>
                </a:p>
                <a:p>
                  <a:pPr algn="ctr" eaLnBrk="0" hangingPunct="0"/>
                  <a:endParaRPr lang="es-ES">
                    <a:solidFill>
                      <a:schemeClr val="tx1"/>
                    </a:solidFill>
                  </a:endParaRPr>
                </a:p>
              </p:txBody>
            </p:sp>
            <p:sp>
              <p:nvSpPr>
                <p:cNvPr id="112704" name="Rectangle 45"/>
                <p:cNvSpPr>
                  <a:spLocks noChangeArrowheads="1"/>
                </p:cNvSpPr>
                <p:nvPr/>
              </p:nvSpPr>
              <p:spPr bwMode="auto">
                <a:xfrm>
                  <a:off x="1700" y="2197"/>
                  <a:ext cx="1508" cy="633"/>
                </a:xfrm>
                <a:prstGeom prst="rect">
                  <a:avLst/>
                </a:prstGeom>
                <a:noFill/>
                <a:ln w="7">
                  <a:solidFill>
                    <a:srgbClr val="A0A0A0"/>
                  </a:solidFill>
                  <a:miter lim="800000"/>
                  <a:headEnd/>
                  <a:tailEnd/>
                </a:ln>
              </p:spPr>
              <p:txBody>
                <a:bodyPr wrap="none"/>
                <a:lstStyle/>
                <a:p>
                  <a:endParaRPr lang="es-ES_tradnl"/>
                </a:p>
              </p:txBody>
            </p:sp>
          </p:grpSp>
          <p:grpSp>
            <p:nvGrpSpPr>
              <p:cNvPr id="112655" name="Group 48"/>
              <p:cNvGrpSpPr>
                <a:grpSpLocks/>
              </p:cNvGrpSpPr>
              <p:nvPr/>
            </p:nvGrpSpPr>
            <p:grpSpPr bwMode="auto">
              <a:xfrm>
                <a:off x="0" y="2830"/>
                <a:ext cx="1700" cy="633"/>
                <a:chOff x="0" y="2830"/>
                <a:chExt cx="1700" cy="633"/>
              </a:xfrm>
            </p:grpSpPr>
            <p:sp>
              <p:nvSpPr>
                <p:cNvPr id="112701" name="Rectangle 13"/>
                <p:cNvSpPr>
                  <a:spLocks noChangeArrowheads="1"/>
                </p:cNvSpPr>
                <p:nvPr/>
              </p:nvSpPr>
              <p:spPr bwMode="auto">
                <a:xfrm>
                  <a:off x="28" y="2830"/>
                  <a:ext cx="1644" cy="633"/>
                </a:xfrm>
                <a:prstGeom prst="rect">
                  <a:avLst/>
                </a:prstGeom>
                <a:noFill/>
                <a:ln w="9525">
                  <a:noFill/>
                  <a:miter lim="800000"/>
                  <a:headEnd/>
                  <a:tailEnd/>
                </a:ln>
              </p:spPr>
              <p:txBody>
                <a:bodyPr/>
                <a:lstStyle/>
                <a:p>
                  <a:pPr algn="just"/>
                  <a:r>
                    <a:rPr lang="es-ES" sz="1200" b="1">
                      <a:solidFill>
                        <a:schemeClr val="tx1"/>
                      </a:solidFill>
                      <a:cs typeface="Times New Roman" pitchFamily="18" charset="0"/>
                    </a:rPr>
                    <a:t>Adquisición de Bombas de Transferencia (Booster)</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112702" name="Rectangle 47"/>
                <p:cNvSpPr>
                  <a:spLocks noChangeArrowheads="1"/>
                </p:cNvSpPr>
                <p:nvPr/>
              </p:nvSpPr>
              <p:spPr bwMode="auto">
                <a:xfrm>
                  <a:off x="0" y="2830"/>
                  <a:ext cx="1700" cy="633"/>
                </a:xfrm>
                <a:prstGeom prst="rect">
                  <a:avLst/>
                </a:prstGeom>
                <a:noFill/>
                <a:ln w="7">
                  <a:solidFill>
                    <a:srgbClr val="A0A0A0"/>
                  </a:solidFill>
                  <a:miter lim="800000"/>
                  <a:headEnd/>
                  <a:tailEnd/>
                </a:ln>
              </p:spPr>
              <p:txBody>
                <a:bodyPr wrap="none"/>
                <a:lstStyle/>
                <a:p>
                  <a:endParaRPr lang="es-ES_tradnl"/>
                </a:p>
              </p:txBody>
            </p:sp>
          </p:grpSp>
          <p:grpSp>
            <p:nvGrpSpPr>
              <p:cNvPr id="112656" name="Group 50"/>
              <p:cNvGrpSpPr>
                <a:grpSpLocks/>
              </p:cNvGrpSpPr>
              <p:nvPr/>
            </p:nvGrpSpPr>
            <p:grpSpPr bwMode="auto">
              <a:xfrm>
                <a:off x="1700" y="2830"/>
                <a:ext cx="1508" cy="633"/>
                <a:chOff x="1700" y="2830"/>
                <a:chExt cx="1508" cy="633"/>
              </a:xfrm>
            </p:grpSpPr>
            <p:sp>
              <p:nvSpPr>
                <p:cNvPr id="112699" name="Rectangle 14"/>
                <p:cNvSpPr>
                  <a:spLocks noChangeArrowheads="1"/>
                </p:cNvSpPr>
                <p:nvPr/>
              </p:nvSpPr>
              <p:spPr bwMode="auto">
                <a:xfrm>
                  <a:off x="1728" y="2830"/>
                  <a:ext cx="1452"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20.000</a:t>
                  </a:r>
                </a:p>
                <a:p>
                  <a:pPr algn="ctr" eaLnBrk="0" hangingPunct="0"/>
                  <a:endParaRPr lang="es-ES">
                    <a:solidFill>
                      <a:schemeClr val="tx1"/>
                    </a:solidFill>
                  </a:endParaRPr>
                </a:p>
              </p:txBody>
            </p:sp>
            <p:sp>
              <p:nvSpPr>
                <p:cNvPr id="112700" name="Rectangle 49"/>
                <p:cNvSpPr>
                  <a:spLocks noChangeArrowheads="1"/>
                </p:cNvSpPr>
                <p:nvPr/>
              </p:nvSpPr>
              <p:spPr bwMode="auto">
                <a:xfrm>
                  <a:off x="1700" y="2830"/>
                  <a:ext cx="1508" cy="633"/>
                </a:xfrm>
                <a:prstGeom prst="rect">
                  <a:avLst/>
                </a:prstGeom>
                <a:noFill/>
                <a:ln w="7">
                  <a:solidFill>
                    <a:srgbClr val="A0A0A0"/>
                  </a:solidFill>
                  <a:miter lim="800000"/>
                  <a:headEnd/>
                  <a:tailEnd/>
                </a:ln>
              </p:spPr>
              <p:txBody>
                <a:bodyPr wrap="none"/>
                <a:lstStyle/>
                <a:p>
                  <a:endParaRPr lang="es-ES_tradnl"/>
                </a:p>
              </p:txBody>
            </p:sp>
          </p:grpSp>
          <p:grpSp>
            <p:nvGrpSpPr>
              <p:cNvPr id="112657" name="Group 52"/>
              <p:cNvGrpSpPr>
                <a:grpSpLocks/>
              </p:cNvGrpSpPr>
              <p:nvPr/>
            </p:nvGrpSpPr>
            <p:grpSpPr bwMode="auto">
              <a:xfrm>
                <a:off x="0" y="3463"/>
                <a:ext cx="1700" cy="633"/>
                <a:chOff x="0" y="3463"/>
                <a:chExt cx="1700" cy="633"/>
              </a:xfrm>
            </p:grpSpPr>
            <p:sp>
              <p:nvSpPr>
                <p:cNvPr id="112697" name="Rectangle 15"/>
                <p:cNvSpPr>
                  <a:spLocks noChangeArrowheads="1"/>
                </p:cNvSpPr>
                <p:nvPr/>
              </p:nvSpPr>
              <p:spPr bwMode="auto">
                <a:xfrm>
                  <a:off x="28" y="3463"/>
                  <a:ext cx="1644" cy="633"/>
                </a:xfrm>
                <a:prstGeom prst="rect">
                  <a:avLst/>
                </a:prstGeom>
                <a:noFill/>
                <a:ln w="9525">
                  <a:noFill/>
                  <a:miter lim="800000"/>
                  <a:headEnd/>
                  <a:tailEnd/>
                </a:ln>
              </p:spPr>
              <p:txBody>
                <a:bodyPr/>
                <a:lstStyle/>
                <a:p>
                  <a:pPr algn="just"/>
                  <a:r>
                    <a:rPr lang="es-ES" sz="1200" b="1">
                      <a:solidFill>
                        <a:schemeClr val="tx1"/>
                      </a:solidFill>
                      <a:cs typeface="Times New Roman" pitchFamily="18" charset="0"/>
                    </a:rPr>
                    <a:t>Bombas Centrífugas Horizontales Centrilift con motor electrico</a:t>
                  </a:r>
                  <a:endParaRPr lang="es-ES" sz="1200">
                    <a:solidFill>
                      <a:schemeClr val="tx1"/>
                    </a:solidFill>
                    <a:cs typeface="Times New Roman" pitchFamily="18" charset="0"/>
                  </a:endParaRPr>
                </a:p>
                <a:p>
                  <a:pPr algn="just" eaLnBrk="0" hangingPunct="0"/>
                  <a:endParaRPr lang="es-ES">
                    <a:solidFill>
                      <a:schemeClr val="tx1"/>
                    </a:solidFill>
                  </a:endParaRPr>
                </a:p>
              </p:txBody>
            </p:sp>
            <p:sp>
              <p:nvSpPr>
                <p:cNvPr id="112698" name="Rectangle 51"/>
                <p:cNvSpPr>
                  <a:spLocks noChangeArrowheads="1"/>
                </p:cNvSpPr>
                <p:nvPr/>
              </p:nvSpPr>
              <p:spPr bwMode="auto">
                <a:xfrm>
                  <a:off x="0" y="3463"/>
                  <a:ext cx="1700" cy="633"/>
                </a:xfrm>
                <a:prstGeom prst="rect">
                  <a:avLst/>
                </a:prstGeom>
                <a:noFill/>
                <a:ln w="7">
                  <a:solidFill>
                    <a:srgbClr val="A0A0A0"/>
                  </a:solidFill>
                  <a:miter lim="800000"/>
                  <a:headEnd/>
                  <a:tailEnd/>
                </a:ln>
              </p:spPr>
              <p:txBody>
                <a:bodyPr wrap="none"/>
                <a:lstStyle/>
                <a:p>
                  <a:endParaRPr lang="es-ES_tradnl"/>
                </a:p>
              </p:txBody>
            </p:sp>
          </p:grpSp>
          <p:grpSp>
            <p:nvGrpSpPr>
              <p:cNvPr id="112658" name="Group 54"/>
              <p:cNvGrpSpPr>
                <a:grpSpLocks/>
              </p:cNvGrpSpPr>
              <p:nvPr/>
            </p:nvGrpSpPr>
            <p:grpSpPr bwMode="auto">
              <a:xfrm>
                <a:off x="1700" y="3463"/>
                <a:ext cx="1508" cy="633"/>
                <a:chOff x="1700" y="3463"/>
                <a:chExt cx="1508" cy="633"/>
              </a:xfrm>
            </p:grpSpPr>
            <p:sp>
              <p:nvSpPr>
                <p:cNvPr id="112695" name="Rectangle 16"/>
                <p:cNvSpPr>
                  <a:spLocks noChangeArrowheads="1"/>
                </p:cNvSpPr>
                <p:nvPr/>
              </p:nvSpPr>
              <p:spPr bwMode="auto">
                <a:xfrm>
                  <a:off x="1728" y="3463"/>
                  <a:ext cx="1452"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165.000</a:t>
                  </a:r>
                </a:p>
                <a:p>
                  <a:pPr algn="ctr" eaLnBrk="0" hangingPunct="0"/>
                  <a:endParaRPr lang="es-ES">
                    <a:solidFill>
                      <a:schemeClr val="tx1"/>
                    </a:solidFill>
                  </a:endParaRPr>
                </a:p>
              </p:txBody>
            </p:sp>
            <p:sp>
              <p:nvSpPr>
                <p:cNvPr id="112696" name="Rectangle 53"/>
                <p:cNvSpPr>
                  <a:spLocks noChangeArrowheads="1"/>
                </p:cNvSpPr>
                <p:nvPr/>
              </p:nvSpPr>
              <p:spPr bwMode="auto">
                <a:xfrm>
                  <a:off x="1700" y="3463"/>
                  <a:ext cx="1508" cy="633"/>
                </a:xfrm>
                <a:prstGeom prst="rect">
                  <a:avLst/>
                </a:prstGeom>
                <a:noFill/>
                <a:ln w="7">
                  <a:solidFill>
                    <a:srgbClr val="A0A0A0"/>
                  </a:solidFill>
                  <a:miter lim="800000"/>
                  <a:headEnd/>
                  <a:tailEnd/>
                </a:ln>
              </p:spPr>
              <p:txBody>
                <a:bodyPr wrap="none"/>
                <a:lstStyle/>
                <a:p>
                  <a:endParaRPr lang="es-ES_tradnl"/>
                </a:p>
              </p:txBody>
            </p:sp>
          </p:grpSp>
          <p:grpSp>
            <p:nvGrpSpPr>
              <p:cNvPr id="112659" name="Group 56"/>
              <p:cNvGrpSpPr>
                <a:grpSpLocks/>
              </p:cNvGrpSpPr>
              <p:nvPr/>
            </p:nvGrpSpPr>
            <p:grpSpPr bwMode="auto">
              <a:xfrm>
                <a:off x="0" y="4096"/>
                <a:ext cx="1700" cy="518"/>
                <a:chOff x="0" y="4096"/>
                <a:chExt cx="1700" cy="518"/>
              </a:xfrm>
            </p:grpSpPr>
            <p:sp>
              <p:nvSpPr>
                <p:cNvPr id="112693" name="Rectangle 17"/>
                <p:cNvSpPr>
                  <a:spLocks noChangeArrowheads="1"/>
                </p:cNvSpPr>
                <p:nvPr/>
              </p:nvSpPr>
              <p:spPr bwMode="auto">
                <a:xfrm>
                  <a:off x="28" y="4096"/>
                  <a:ext cx="1644" cy="518"/>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Válvulas, medidores y accesorios, etc</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94" name="Rectangle 55"/>
                <p:cNvSpPr>
                  <a:spLocks noChangeArrowheads="1"/>
                </p:cNvSpPr>
                <p:nvPr/>
              </p:nvSpPr>
              <p:spPr bwMode="auto">
                <a:xfrm>
                  <a:off x="0" y="4096"/>
                  <a:ext cx="1700" cy="518"/>
                </a:xfrm>
                <a:prstGeom prst="rect">
                  <a:avLst/>
                </a:prstGeom>
                <a:noFill/>
                <a:ln w="7">
                  <a:solidFill>
                    <a:srgbClr val="A0A0A0"/>
                  </a:solidFill>
                  <a:miter lim="800000"/>
                  <a:headEnd/>
                  <a:tailEnd/>
                </a:ln>
              </p:spPr>
              <p:txBody>
                <a:bodyPr wrap="none"/>
                <a:lstStyle/>
                <a:p>
                  <a:endParaRPr lang="es-ES_tradnl"/>
                </a:p>
              </p:txBody>
            </p:sp>
          </p:grpSp>
          <p:grpSp>
            <p:nvGrpSpPr>
              <p:cNvPr id="112660" name="Group 58"/>
              <p:cNvGrpSpPr>
                <a:grpSpLocks/>
              </p:cNvGrpSpPr>
              <p:nvPr/>
            </p:nvGrpSpPr>
            <p:grpSpPr bwMode="auto">
              <a:xfrm>
                <a:off x="1700" y="4096"/>
                <a:ext cx="1508" cy="518"/>
                <a:chOff x="1700" y="4096"/>
                <a:chExt cx="1508" cy="518"/>
              </a:xfrm>
            </p:grpSpPr>
            <p:sp>
              <p:nvSpPr>
                <p:cNvPr id="112691" name="Rectangle 18"/>
                <p:cNvSpPr>
                  <a:spLocks noChangeArrowheads="1"/>
                </p:cNvSpPr>
                <p:nvPr/>
              </p:nvSpPr>
              <p:spPr bwMode="auto">
                <a:xfrm>
                  <a:off x="1728" y="4096"/>
                  <a:ext cx="1452" cy="518"/>
                </a:xfrm>
                <a:prstGeom prst="rect">
                  <a:avLst/>
                </a:prstGeom>
                <a:noFill/>
                <a:ln w="9525">
                  <a:noFill/>
                  <a:miter lim="800000"/>
                  <a:headEnd/>
                  <a:tailEnd/>
                </a:ln>
              </p:spPr>
              <p:txBody>
                <a:bodyPr/>
                <a:lstStyle/>
                <a:p>
                  <a:pPr algn="ctr"/>
                  <a:r>
                    <a:rPr lang="es-ES" sz="1200">
                      <a:solidFill>
                        <a:schemeClr val="tx1"/>
                      </a:solidFill>
                      <a:cs typeface="Times New Roman" pitchFamily="18" charset="0"/>
                    </a:rPr>
                    <a:t>50.0000</a:t>
                  </a:r>
                </a:p>
                <a:p>
                  <a:pPr algn="ctr" eaLnBrk="0" hangingPunct="0"/>
                  <a:endParaRPr lang="es-ES">
                    <a:solidFill>
                      <a:schemeClr val="tx1"/>
                    </a:solidFill>
                  </a:endParaRPr>
                </a:p>
              </p:txBody>
            </p:sp>
            <p:sp>
              <p:nvSpPr>
                <p:cNvPr id="112692" name="Rectangle 57"/>
                <p:cNvSpPr>
                  <a:spLocks noChangeArrowheads="1"/>
                </p:cNvSpPr>
                <p:nvPr/>
              </p:nvSpPr>
              <p:spPr bwMode="auto">
                <a:xfrm>
                  <a:off x="1700" y="4096"/>
                  <a:ext cx="1508" cy="518"/>
                </a:xfrm>
                <a:prstGeom prst="rect">
                  <a:avLst/>
                </a:prstGeom>
                <a:noFill/>
                <a:ln w="7">
                  <a:solidFill>
                    <a:srgbClr val="A0A0A0"/>
                  </a:solidFill>
                  <a:miter lim="800000"/>
                  <a:headEnd/>
                  <a:tailEnd/>
                </a:ln>
              </p:spPr>
              <p:txBody>
                <a:bodyPr wrap="none"/>
                <a:lstStyle/>
                <a:p>
                  <a:endParaRPr lang="es-ES_tradnl"/>
                </a:p>
              </p:txBody>
            </p:sp>
          </p:grpSp>
          <p:grpSp>
            <p:nvGrpSpPr>
              <p:cNvPr id="112661" name="Group 60"/>
              <p:cNvGrpSpPr>
                <a:grpSpLocks/>
              </p:cNvGrpSpPr>
              <p:nvPr/>
            </p:nvGrpSpPr>
            <p:grpSpPr bwMode="auto">
              <a:xfrm>
                <a:off x="0" y="4614"/>
                <a:ext cx="1700" cy="403"/>
                <a:chOff x="0" y="4614"/>
                <a:chExt cx="1700" cy="403"/>
              </a:xfrm>
            </p:grpSpPr>
            <p:sp>
              <p:nvSpPr>
                <p:cNvPr id="112689" name="Rectangle 19"/>
                <p:cNvSpPr>
                  <a:spLocks noChangeArrowheads="1"/>
                </p:cNvSpPr>
                <p:nvPr/>
              </p:nvSpPr>
              <p:spPr bwMode="auto">
                <a:xfrm>
                  <a:off x="28" y="4614"/>
                  <a:ext cx="1644"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Adquisición de tubería, cd. 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90" name="Rectangle 59"/>
                <p:cNvSpPr>
                  <a:spLocks noChangeArrowheads="1"/>
                </p:cNvSpPr>
                <p:nvPr/>
              </p:nvSpPr>
              <p:spPr bwMode="auto">
                <a:xfrm>
                  <a:off x="0" y="4614"/>
                  <a:ext cx="1700" cy="403"/>
                </a:xfrm>
                <a:prstGeom prst="rect">
                  <a:avLst/>
                </a:prstGeom>
                <a:noFill/>
                <a:ln w="7">
                  <a:solidFill>
                    <a:srgbClr val="A0A0A0"/>
                  </a:solidFill>
                  <a:miter lim="800000"/>
                  <a:headEnd/>
                  <a:tailEnd/>
                </a:ln>
              </p:spPr>
              <p:txBody>
                <a:bodyPr wrap="none"/>
                <a:lstStyle/>
                <a:p>
                  <a:endParaRPr lang="es-ES_tradnl"/>
                </a:p>
              </p:txBody>
            </p:sp>
          </p:grpSp>
          <p:grpSp>
            <p:nvGrpSpPr>
              <p:cNvPr id="112662" name="Group 62"/>
              <p:cNvGrpSpPr>
                <a:grpSpLocks/>
              </p:cNvGrpSpPr>
              <p:nvPr/>
            </p:nvGrpSpPr>
            <p:grpSpPr bwMode="auto">
              <a:xfrm>
                <a:off x="1700" y="4614"/>
                <a:ext cx="1508" cy="403"/>
                <a:chOff x="1700" y="4614"/>
                <a:chExt cx="1508" cy="403"/>
              </a:xfrm>
            </p:grpSpPr>
            <p:sp>
              <p:nvSpPr>
                <p:cNvPr id="112687" name="Rectangle 20"/>
                <p:cNvSpPr>
                  <a:spLocks noChangeArrowheads="1"/>
                </p:cNvSpPr>
                <p:nvPr/>
              </p:nvSpPr>
              <p:spPr bwMode="auto">
                <a:xfrm>
                  <a:off x="1728" y="4614"/>
                  <a:ext cx="1452" cy="403"/>
                </a:xfrm>
                <a:prstGeom prst="rect">
                  <a:avLst/>
                </a:prstGeom>
                <a:noFill/>
                <a:ln w="9525">
                  <a:noFill/>
                  <a:miter lim="800000"/>
                  <a:headEnd/>
                  <a:tailEnd/>
                </a:ln>
              </p:spPr>
              <p:txBody>
                <a:bodyPr/>
                <a:lstStyle/>
                <a:p>
                  <a:pPr algn="ctr"/>
                  <a:r>
                    <a:rPr lang="es-ES" sz="1200">
                      <a:solidFill>
                        <a:schemeClr val="tx1"/>
                      </a:solidFill>
                      <a:cs typeface="Times New Roman" pitchFamily="18" charset="0"/>
                    </a:rPr>
                    <a:t>50.000</a:t>
                  </a:r>
                </a:p>
                <a:p>
                  <a:pPr algn="ctr" eaLnBrk="0" hangingPunct="0"/>
                  <a:endParaRPr lang="es-ES">
                    <a:solidFill>
                      <a:schemeClr val="tx1"/>
                    </a:solidFill>
                  </a:endParaRPr>
                </a:p>
              </p:txBody>
            </p:sp>
            <p:sp>
              <p:nvSpPr>
                <p:cNvPr id="112688" name="Rectangle 61"/>
                <p:cNvSpPr>
                  <a:spLocks noChangeArrowheads="1"/>
                </p:cNvSpPr>
                <p:nvPr/>
              </p:nvSpPr>
              <p:spPr bwMode="auto">
                <a:xfrm>
                  <a:off x="1700" y="4614"/>
                  <a:ext cx="1508" cy="403"/>
                </a:xfrm>
                <a:prstGeom prst="rect">
                  <a:avLst/>
                </a:prstGeom>
                <a:noFill/>
                <a:ln w="7">
                  <a:solidFill>
                    <a:srgbClr val="A0A0A0"/>
                  </a:solidFill>
                  <a:miter lim="800000"/>
                  <a:headEnd/>
                  <a:tailEnd/>
                </a:ln>
              </p:spPr>
              <p:txBody>
                <a:bodyPr wrap="none"/>
                <a:lstStyle/>
                <a:p>
                  <a:endParaRPr lang="es-ES_tradnl"/>
                </a:p>
              </p:txBody>
            </p:sp>
          </p:grpSp>
          <p:grpSp>
            <p:nvGrpSpPr>
              <p:cNvPr id="112663" name="Group 64"/>
              <p:cNvGrpSpPr>
                <a:grpSpLocks/>
              </p:cNvGrpSpPr>
              <p:nvPr/>
            </p:nvGrpSpPr>
            <p:grpSpPr bwMode="auto">
              <a:xfrm>
                <a:off x="0" y="5017"/>
                <a:ext cx="1700" cy="403"/>
                <a:chOff x="0" y="5017"/>
                <a:chExt cx="1700" cy="403"/>
              </a:xfrm>
            </p:grpSpPr>
            <p:sp>
              <p:nvSpPr>
                <p:cNvPr id="112685" name="Rectangle 21"/>
                <p:cNvSpPr>
                  <a:spLocks noChangeArrowheads="1"/>
                </p:cNvSpPr>
                <p:nvPr/>
              </p:nvSpPr>
              <p:spPr bwMode="auto">
                <a:xfrm>
                  <a:off x="28" y="5017"/>
                  <a:ext cx="1644"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Tanques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86" name="Rectangle 63"/>
                <p:cNvSpPr>
                  <a:spLocks noChangeArrowheads="1"/>
                </p:cNvSpPr>
                <p:nvPr/>
              </p:nvSpPr>
              <p:spPr bwMode="auto">
                <a:xfrm>
                  <a:off x="0" y="5017"/>
                  <a:ext cx="1700" cy="403"/>
                </a:xfrm>
                <a:prstGeom prst="rect">
                  <a:avLst/>
                </a:prstGeom>
                <a:noFill/>
                <a:ln w="7">
                  <a:solidFill>
                    <a:srgbClr val="A0A0A0"/>
                  </a:solidFill>
                  <a:miter lim="800000"/>
                  <a:headEnd/>
                  <a:tailEnd/>
                </a:ln>
              </p:spPr>
              <p:txBody>
                <a:bodyPr wrap="none"/>
                <a:lstStyle/>
                <a:p>
                  <a:endParaRPr lang="es-ES_tradnl"/>
                </a:p>
              </p:txBody>
            </p:sp>
          </p:grpSp>
          <p:grpSp>
            <p:nvGrpSpPr>
              <p:cNvPr id="112664" name="Group 66"/>
              <p:cNvGrpSpPr>
                <a:grpSpLocks/>
              </p:cNvGrpSpPr>
              <p:nvPr/>
            </p:nvGrpSpPr>
            <p:grpSpPr bwMode="auto">
              <a:xfrm>
                <a:off x="1700" y="5017"/>
                <a:ext cx="1508" cy="403"/>
                <a:chOff x="1700" y="5017"/>
                <a:chExt cx="1508" cy="403"/>
              </a:xfrm>
            </p:grpSpPr>
            <p:sp>
              <p:nvSpPr>
                <p:cNvPr id="112683" name="Rectangle 22"/>
                <p:cNvSpPr>
                  <a:spLocks noChangeArrowheads="1"/>
                </p:cNvSpPr>
                <p:nvPr/>
              </p:nvSpPr>
              <p:spPr bwMode="auto">
                <a:xfrm>
                  <a:off x="1728" y="5017"/>
                  <a:ext cx="1452" cy="403"/>
                </a:xfrm>
                <a:prstGeom prst="rect">
                  <a:avLst/>
                </a:prstGeom>
                <a:noFill/>
                <a:ln w="9525">
                  <a:noFill/>
                  <a:miter lim="800000"/>
                  <a:headEnd/>
                  <a:tailEnd/>
                </a:ln>
              </p:spPr>
              <p:txBody>
                <a:bodyPr/>
                <a:lstStyle/>
                <a:p>
                  <a:pPr algn="ctr"/>
                  <a:r>
                    <a:rPr lang="es-ES" sz="1200">
                      <a:solidFill>
                        <a:schemeClr val="tx1"/>
                      </a:solidFill>
                      <a:cs typeface="Times New Roman" pitchFamily="18" charset="0"/>
                    </a:rPr>
                    <a:t>300.000</a:t>
                  </a:r>
                </a:p>
                <a:p>
                  <a:pPr algn="ctr" eaLnBrk="0" hangingPunct="0"/>
                  <a:endParaRPr lang="es-ES">
                    <a:solidFill>
                      <a:schemeClr val="tx1"/>
                    </a:solidFill>
                  </a:endParaRPr>
                </a:p>
              </p:txBody>
            </p:sp>
            <p:sp>
              <p:nvSpPr>
                <p:cNvPr id="112684" name="Rectangle 65"/>
                <p:cNvSpPr>
                  <a:spLocks noChangeArrowheads="1"/>
                </p:cNvSpPr>
                <p:nvPr/>
              </p:nvSpPr>
              <p:spPr bwMode="auto">
                <a:xfrm>
                  <a:off x="1700" y="5017"/>
                  <a:ext cx="1508" cy="403"/>
                </a:xfrm>
                <a:prstGeom prst="rect">
                  <a:avLst/>
                </a:prstGeom>
                <a:noFill/>
                <a:ln w="7">
                  <a:solidFill>
                    <a:srgbClr val="A0A0A0"/>
                  </a:solidFill>
                  <a:miter lim="800000"/>
                  <a:headEnd/>
                  <a:tailEnd/>
                </a:ln>
              </p:spPr>
              <p:txBody>
                <a:bodyPr wrap="none"/>
                <a:lstStyle/>
                <a:p>
                  <a:endParaRPr lang="es-ES_tradnl"/>
                </a:p>
              </p:txBody>
            </p:sp>
          </p:grpSp>
          <p:grpSp>
            <p:nvGrpSpPr>
              <p:cNvPr id="112665" name="Group 68"/>
              <p:cNvGrpSpPr>
                <a:grpSpLocks/>
              </p:cNvGrpSpPr>
              <p:nvPr/>
            </p:nvGrpSpPr>
            <p:grpSpPr bwMode="auto">
              <a:xfrm>
                <a:off x="0" y="5420"/>
                <a:ext cx="1700" cy="403"/>
                <a:chOff x="0" y="5420"/>
                <a:chExt cx="1700" cy="403"/>
              </a:xfrm>
            </p:grpSpPr>
            <p:sp>
              <p:nvSpPr>
                <p:cNvPr id="112681" name="Rectangle 23"/>
                <p:cNvSpPr>
                  <a:spLocks noChangeArrowheads="1"/>
                </p:cNvSpPr>
                <p:nvPr/>
              </p:nvSpPr>
              <p:spPr bwMode="auto">
                <a:xfrm>
                  <a:off x="28" y="5420"/>
                  <a:ext cx="1644"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Contingencias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82" name="Rectangle 67"/>
                <p:cNvSpPr>
                  <a:spLocks noChangeArrowheads="1"/>
                </p:cNvSpPr>
                <p:nvPr/>
              </p:nvSpPr>
              <p:spPr bwMode="auto">
                <a:xfrm>
                  <a:off x="0" y="5420"/>
                  <a:ext cx="1700" cy="403"/>
                </a:xfrm>
                <a:prstGeom prst="rect">
                  <a:avLst/>
                </a:prstGeom>
                <a:noFill/>
                <a:ln w="7">
                  <a:solidFill>
                    <a:srgbClr val="A0A0A0"/>
                  </a:solidFill>
                  <a:miter lim="800000"/>
                  <a:headEnd/>
                  <a:tailEnd/>
                </a:ln>
              </p:spPr>
              <p:txBody>
                <a:bodyPr wrap="none"/>
                <a:lstStyle/>
                <a:p>
                  <a:endParaRPr lang="es-ES_tradnl"/>
                </a:p>
              </p:txBody>
            </p:sp>
          </p:grpSp>
          <p:grpSp>
            <p:nvGrpSpPr>
              <p:cNvPr id="112666" name="Group 70"/>
              <p:cNvGrpSpPr>
                <a:grpSpLocks/>
              </p:cNvGrpSpPr>
              <p:nvPr/>
            </p:nvGrpSpPr>
            <p:grpSpPr bwMode="auto">
              <a:xfrm>
                <a:off x="1700" y="5420"/>
                <a:ext cx="1508" cy="403"/>
                <a:chOff x="1700" y="5420"/>
                <a:chExt cx="1508" cy="403"/>
              </a:xfrm>
            </p:grpSpPr>
            <p:sp>
              <p:nvSpPr>
                <p:cNvPr id="112679" name="Rectangle 24"/>
                <p:cNvSpPr>
                  <a:spLocks noChangeArrowheads="1"/>
                </p:cNvSpPr>
                <p:nvPr/>
              </p:nvSpPr>
              <p:spPr bwMode="auto">
                <a:xfrm>
                  <a:off x="1728" y="5420"/>
                  <a:ext cx="1452" cy="403"/>
                </a:xfrm>
                <a:prstGeom prst="rect">
                  <a:avLst/>
                </a:prstGeom>
                <a:noFill/>
                <a:ln w="9525">
                  <a:noFill/>
                  <a:miter lim="800000"/>
                  <a:headEnd/>
                  <a:tailEnd/>
                </a:ln>
              </p:spPr>
              <p:txBody>
                <a:bodyPr/>
                <a:lstStyle/>
                <a:p>
                  <a:pPr algn="ctr"/>
                  <a:r>
                    <a:rPr lang="es-ES" sz="1200">
                      <a:solidFill>
                        <a:schemeClr val="tx1"/>
                      </a:solidFill>
                      <a:cs typeface="Times New Roman" pitchFamily="18" charset="0"/>
                    </a:rPr>
                    <a:t>40.000</a:t>
                  </a:r>
                </a:p>
                <a:p>
                  <a:pPr algn="ctr" eaLnBrk="0" hangingPunct="0"/>
                  <a:endParaRPr lang="es-ES">
                    <a:solidFill>
                      <a:schemeClr val="tx1"/>
                    </a:solidFill>
                  </a:endParaRPr>
                </a:p>
              </p:txBody>
            </p:sp>
            <p:sp>
              <p:nvSpPr>
                <p:cNvPr id="112680" name="Rectangle 69"/>
                <p:cNvSpPr>
                  <a:spLocks noChangeArrowheads="1"/>
                </p:cNvSpPr>
                <p:nvPr/>
              </p:nvSpPr>
              <p:spPr bwMode="auto">
                <a:xfrm>
                  <a:off x="1700" y="5420"/>
                  <a:ext cx="1508" cy="403"/>
                </a:xfrm>
                <a:prstGeom prst="rect">
                  <a:avLst/>
                </a:prstGeom>
                <a:noFill/>
                <a:ln w="7">
                  <a:solidFill>
                    <a:srgbClr val="A0A0A0"/>
                  </a:solidFill>
                  <a:miter lim="800000"/>
                  <a:headEnd/>
                  <a:tailEnd/>
                </a:ln>
              </p:spPr>
              <p:txBody>
                <a:bodyPr wrap="none"/>
                <a:lstStyle/>
                <a:p>
                  <a:endParaRPr lang="es-ES_tradnl"/>
                </a:p>
              </p:txBody>
            </p:sp>
          </p:grpSp>
          <p:grpSp>
            <p:nvGrpSpPr>
              <p:cNvPr id="112667" name="Group 72"/>
              <p:cNvGrpSpPr>
                <a:grpSpLocks/>
              </p:cNvGrpSpPr>
              <p:nvPr/>
            </p:nvGrpSpPr>
            <p:grpSpPr bwMode="auto">
              <a:xfrm>
                <a:off x="0" y="5823"/>
                <a:ext cx="1700" cy="403"/>
                <a:chOff x="0" y="5823"/>
                <a:chExt cx="1700" cy="403"/>
              </a:xfrm>
            </p:grpSpPr>
            <p:sp>
              <p:nvSpPr>
                <p:cNvPr id="112677" name="Rectangle 25"/>
                <p:cNvSpPr>
                  <a:spLocks noChangeArrowheads="1"/>
                </p:cNvSpPr>
                <p:nvPr/>
              </p:nvSpPr>
              <p:spPr bwMode="auto">
                <a:xfrm>
                  <a:off x="28" y="5823"/>
                  <a:ext cx="1644"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Imprevistos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78" name="Rectangle 71"/>
                <p:cNvSpPr>
                  <a:spLocks noChangeArrowheads="1"/>
                </p:cNvSpPr>
                <p:nvPr/>
              </p:nvSpPr>
              <p:spPr bwMode="auto">
                <a:xfrm>
                  <a:off x="0" y="5823"/>
                  <a:ext cx="1700" cy="403"/>
                </a:xfrm>
                <a:prstGeom prst="rect">
                  <a:avLst/>
                </a:prstGeom>
                <a:noFill/>
                <a:ln w="7">
                  <a:solidFill>
                    <a:srgbClr val="A0A0A0"/>
                  </a:solidFill>
                  <a:miter lim="800000"/>
                  <a:headEnd/>
                  <a:tailEnd/>
                </a:ln>
              </p:spPr>
              <p:txBody>
                <a:bodyPr wrap="none"/>
                <a:lstStyle/>
                <a:p>
                  <a:endParaRPr lang="es-ES_tradnl"/>
                </a:p>
              </p:txBody>
            </p:sp>
          </p:grpSp>
          <p:grpSp>
            <p:nvGrpSpPr>
              <p:cNvPr id="112668" name="Group 74"/>
              <p:cNvGrpSpPr>
                <a:grpSpLocks/>
              </p:cNvGrpSpPr>
              <p:nvPr/>
            </p:nvGrpSpPr>
            <p:grpSpPr bwMode="auto">
              <a:xfrm>
                <a:off x="1700" y="5823"/>
                <a:ext cx="1508" cy="403"/>
                <a:chOff x="1700" y="5823"/>
                <a:chExt cx="1508" cy="403"/>
              </a:xfrm>
            </p:grpSpPr>
            <p:sp>
              <p:nvSpPr>
                <p:cNvPr id="112675" name="Rectangle 26"/>
                <p:cNvSpPr>
                  <a:spLocks noChangeArrowheads="1"/>
                </p:cNvSpPr>
                <p:nvPr/>
              </p:nvSpPr>
              <p:spPr bwMode="auto">
                <a:xfrm>
                  <a:off x="1728" y="5823"/>
                  <a:ext cx="1452" cy="403"/>
                </a:xfrm>
                <a:prstGeom prst="rect">
                  <a:avLst/>
                </a:prstGeom>
                <a:noFill/>
                <a:ln w="9525">
                  <a:noFill/>
                  <a:miter lim="800000"/>
                  <a:headEnd/>
                  <a:tailEnd/>
                </a:ln>
              </p:spPr>
              <p:txBody>
                <a:bodyPr/>
                <a:lstStyle/>
                <a:p>
                  <a:pPr algn="ctr"/>
                  <a:r>
                    <a:rPr lang="es-ES" sz="1200">
                      <a:solidFill>
                        <a:schemeClr val="tx1"/>
                      </a:solidFill>
                      <a:cs typeface="Times New Roman" pitchFamily="18" charset="0"/>
                    </a:rPr>
                    <a:t>80.000</a:t>
                  </a:r>
                </a:p>
                <a:p>
                  <a:pPr algn="ctr" eaLnBrk="0" hangingPunct="0"/>
                  <a:endParaRPr lang="es-ES">
                    <a:solidFill>
                      <a:schemeClr val="tx1"/>
                    </a:solidFill>
                  </a:endParaRPr>
                </a:p>
              </p:txBody>
            </p:sp>
            <p:sp>
              <p:nvSpPr>
                <p:cNvPr id="112676" name="Rectangle 73"/>
                <p:cNvSpPr>
                  <a:spLocks noChangeArrowheads="1"/>
                </p:cNvSpPr>
                <p:nvPr/>
              </p:nvSpPr>
              <p:spPr bwMode="auto">
                <a:xfrm>
                  <a:off x="1700" y="5823"/>
                  <a:ext cx="1508" cy="403"/>
                </a:xfrm>
                <a:prstGeom prst="rect">
                  <a:avLst/>
                </a:prstGeom>
                <a:noFill/>
                <a:ln w="7">
                  <a:solidFill>
                    <a:srgbClr val="A0A0A0"/>
                  </a:solidFill>
                  <a:miter lim="800000"/>
                  <a:headEnd/>
                  <a:tailEnd/>
                </a:ln>
              </p:spPr>
              <p:txBody>
                <a:bodyPr wrap="none"/>
                <a:lstStyle/>
                <a:p>
                  <a:endParaRPr lang="es-ES_tradnl"/>
                </a:p>
              </p:txBody>
            </p:sp>
          </p:grpSp>
          <p:grpSp>
            <p:nvGrpSpPr>
              <p:cNvPr id="112669" name="Group 76"/>
              <p:cNvGrpSpPr>
                <a:grpSpLocks/>
              </p:cNvGrpSpPr>
              <p:nvPr/>
            </p:nvGrpSpPr>
            <p:grpSpPr bwMode="auto">
              <a:xfrm>
                <a:off x="0" y="6226"/>
                <a:ext cx="1700" cy="403"/>
                <a:chOff x="0" y="6226"/>
                <a:chExt cx="1700" cy="403"/>
              </a:xfrm>
            </p:grpSpPr>
            <p:sp>
              <p:nvSpPr>
                <p:cNvPr id="112673" name="Rectangle 27"/>
                <p:cNvSpPr>
                  <a:spLocks noChangeArrowheads="1"/>
                </p:cNvSpPr>
                <p:nvPr/>
              </p:nvSpPr>
              <p:spPr bwMode="auto">
                <a:xfrm>
                  <a:off x="28" y="6226"/>
                  <a:ext cx="1644"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74" name="Rectangle 75"/>
                <p:cNvSpPr>
                  <a:spLocks noChangeArrowheads="1"/>
                </p:cNvSpPr>
                <p:nvPr/>
              </p:nvSpPr>
              <p:spPr bwMode="auto">
                <a:xfrm>
                  <a:off x="0" y="6226"/>
                  <a:ext cx="1700" cy="403"/>
                </a:xfrm>
                <a:prstGeom prst="rect">
                  <a:avLst/>
                </a:prstGeom>
                <a:noFill/>
                <a:ln w="7">
                  <a:solidFill>
                    <a:srgbClr val="A0A0A0"/>
                  </a:solidFill>
                  <a:miter lim="800000"/>
                  <a:headEnd/>
                  <a:tailEnd/>
                </a:ln>
              </p:spPr>
              <p:txBody>
                <a:bodyPr wrap="none"/>
                <a:lstStyle/>
                <a:p>
                  <a:endParaRPr lang="es-ES_tradnl"/>
                </a:p>
              </p:txBody>
            </p:sp>
          </p:grpSp>
          <p:grpSp>
            <p:nvGrpSpPr>
              <p:cNvPr id="112670" name="Group 78"/>
              <p:cNvGrpSpPr>
                <a:grpSpLocks/>
              </p:cNvGrpSpPr>
              <p:nvPr/>
            </p:nvGrpSpPr>
            <p:grpSpPr bwMode="auto">
              <a:xfrm>
                <a:off x="1700" y="6226"/>
                <a:ext cx="1508" cy="403"/>
                <a:chOff x="1700" y="6226"/>
                <a:chExt cx="1508" cy="403"/>
              </a:xfrm>
            </p:grpSpPr>
            <p:sp>
              <p:nvSpPr>
                <p:cNvPr id="112671" name="Rectangle 28"/>
                <p:cNvSpPr>
                  <a:spLocks noChangeArrowheads="1"/>
                </p:cNvSpPr>
                <p:nvPr/>
              </p:nvSpPr>
              <p:spPr bwMode="auto">
                <a:xfrm>
                  <a:off x="1728" y="6226"/>
                  <a:ext cx="1452" cy="40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1.040.000 dólares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112672" name="Rectangle 77"/>
                <p:cNvSpPr>
                  <a:spLocks noChangeArrowheads="1"/>
                </p:cNvSpPr>
                <p:nvPr/>
              </p:nvSpPr>
              <p:spPr bwMode="auto">
                <a:xfrm>
                  <a:off x="1700" y="6226"/>
                  <a:ext cx="1508" cy="403"/>
                </a:xfrm>
                <a:prstGeom prst="rect">
                  <a:avLst/>
                </a:prstGeom>
                <a:noFill/>
                <a:ln w="7">
                  <a:solidFill>
                    <a:srgbClr val="A0A0A0"/>
                  </a:solidFill>
                  <a:miter lim="800000"/>
                  <a:headEnd/>
                  <a:tailEnd/>
                </a:ln>
              </p:spPr>
              <p:txBody>
                <a:bodyPr wrap="none"/>
                <a:lstStyle/>
                <a:p>
                  <a:endParaRPr lang="es-ES_tradnl"/>
                </a:p>
              </p:txBody>
            </p:sp>
          </p:grpSp>
        </p:grpSp>
        <p:sp>
          <p:nvSpPr>
            <p:cNvPr id="112645" name="Rectangle 80"/>
            <p:cNvSpPr>
              <a:spLocks noChangeArrowheads="1"/>
            </p:cNvSpPr>
            <p:nvPr/>
          </p:nvSpPr>
          <p:spPr bwMode="auto">
            <a:xfrm>
              <a:off x="-3" y="-3"/>
              <a:ext cx="3214" cy="6635"/>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0"/>
            <a:ext cx="7772400" cy="1752600"/>
          </a:xfrm>
        </p:spPr>
        <p:txBody>
          <a:bodyPr/>
          <a:lstStyle/>
          <a:p>
            <a:pPr>
              <a:defRPr/>
            </a:pPr>
            <a:r>
              <a:rPr lang="es-EC" sz="3600" b="1" i="1" smtClean="0"/>
              <a:t>CONCLUSIONES</a:t>
            </a:r>
            <a:endParaRPr lang="es-EC" smtClean="0"/>
          </a:p>
        </p:txBody>
      </p:sp>
      <p:sp>
        <p:nvSpPr>
          <p:cNvPr id="113667" name="Rectangle 3"/>
          <p:cNvSpPr>
            <a:spLocks noGrp="1" noChangeArrowheads="1"/>
          </p:cNvSpPr>
          <p:nvPr>
            <p:ph type="body" idx="1"/>
          </p:nvPr>
        </p:nvSpPr>
        <p:spPr>
          <a:xfrm>
            <a:off x="838200" y="1143000"/>
            <a:ext cx="7772400" cy="4114800"/>
          </a:xfrm>
        </p:spPr>
        <p:txBody>
          <a:bodyPr/>
          <a:lstStyle/>
          <a:p>
            <a:pPr>
              <a:lnSpc>
                <a:spcPct val="90000"/>
              </a:lnSpc>
            </a:pPr>
            <a:r>
              <a:rPr lang="es-EC" sz="2800" b="1" smtClean="0"/>
              <a:t>Se ha diseñado un sístema básico de tratamiento de agua de formación</a:t>
            </a:r>
          </a:p>
          <a:p>
            <a:pPr>
              <a:lnSpc>
                <a:spcPct val="90000"/>
              </a:lnSpc>
            </a:pPr>
            <a:r>
              <a:rPr lang="es-EC" sz="2800" b="1" smtClean="0"/>
              <a:t>De los análisis realizados se concluye que la tendencia del agua es incrustante</a:t>
            </a:r>
          </a:p>
          <a:p>
            <a:pPr>
              <a:lnSpc>
                <a:spcPct val="90000"/>
              </a:lnSpc>
            </a:pPr>
            <a:r>
              <a:rPr lang="es-EC" sz="2800" b="1" smtClean="0"/>
              <a:t>Para caudales de 1200 y 4500 barriles seleccionamos las siguientes bombas</a:t>
            </a:r>
          </a:p>
          <a:p>
            <a:pPr>
              <a:lnSpc>
                <a:spcPct val="90000"/>
              </a:lnSpc>
              <a:buFont typeface="Wingdings" pitchFamily="2" charset="2"/>
              <a:buNone/>
            </a:pPr>
            <a:r>
              <a:rPr lang="es-EC" sz="2800" b="1" smtClean="0"/>
              <a:t>	- GC 1150 47 etapas</a:t>
            </a:r>
          </a:p>
          <a:p>
            <a:pPr>
              <a:lnSpc>
                <a:spcPct val="90000"/>
              </a:lnSpc>
              <a:buFont typeface="Wingdings" pitchFamily="2" charset="2"/>
              <a:buNone/>
            </a:pPr>
            <a:r>
              <a:rPr lang="es-EC" sz="2800" b="1" smtClean="0"/>
              <a:t>	- GC 4500 53 etapas</a:t>
            </a:r>
          </a:p>
          <a:p>
            <a:pPr>
              <a:lnSpc>
                <a:spcPct val="90000"/>
              </a:lnSpc>
            </a:pPr>
            <a:r>
              <a:rPr lang="es-EC" sz="2800" b="1" smtClean="0"/>
              <a:t>Para el dimensionamiento de las lineas se uso la ec. Hanzen-Williams, por ensayo y error </a:t>
            </a:r>
          </a:p>
          <a:p>
            <a:pPr>
              <a:lnSpc>
                <a:spcPct val="90000"/>
              </a:lnSpc>
            </a:pPr>
            <a:endParaRPr lang="es-EC"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p:nvPr>
        </p:nvSpPr>
        <p:spPr/>
        <p:txBody>
          <a:bodyPr/>
          <a:lstStyle/>
          <a:p>
            <a:r>
              <a:rPr lang="es-EC" sz="2800" b="1" i="1" smtClean="0"/>
              <a:t>CO</a:t>
            </a:r>
            <a:r>
              <a:rPr lang="es-EC" sz="2000" b="1" i="1" smtClean="0"/>
              <a:t>2</a:t>
            </a:r>
            <a:r>
              <a:rPr lang="es-EC" sz="2800" b="1" i="1" smtClean="0"/>
              <a:t> y H</a:t>
            </a:r>
            <a:r>
              <a:rPr lang="es-EC" sz="2000" b="1" i="1" smtClean="0"/>
              <a:t>2</a:t>
            </a:r>
            <a:r>
              <a:rPr lang="es-EC" sz="2800" b="1" i="1" smtClean="0"/>
              <a:t>S</a:t>
            </a:r>
            <a:r>
              <a:rPr lang="es-EC" smtClean="0"/>
              <a:t>,  </a:t>
            </a:r>
            <a:r>
              <a:rPr lang="es-EC" sz="2800" smtClean="0"/>
              <a:t>son conocidos como gases ácidos.</a:t>
            </a:r>
          </a:p>
          <a:p>
            <a:r>
              <a:rPr lang="es-EC" sz="2800" b="1" i="1" smtClean="0"/>
              <a:t>pH.-</a:t>
            </a:r>
            <a:r>
              <a:rPr lang="es-EC" smtClean="0"/>
              <a:t>  </a:t>
            </a:r>
            <a:r>
              <a:rPr lang="es-EC" sz="2800" smtClean="0"/>
              <a:t>Es el log. del  reciproco de la concentración del ion hidrógeno expresado en moles/litro.</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out)">
                                      <p:cBhvr>
                                        <p:cTn id="7" dur="500"/>
                                        <p:tgtEl>
                                          <p:spTgt spid="1843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p:nvPr>
        </p:nvSpPr>
        <p:spPr/>
        <p:txBody>
          <a:bodyPr/>
          <a:lstStyle/>
          <a:p>
            <a:r>
              <a:rPr lang="es-EC" smtClean="0"/>
              <a:t>El agua de formación debe disponer de un tratamiento químico, que permita tener bajo control los parámetros de corrosión, escala y depositos de colonias  para luego reinyectarla,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a:defRPr/>
            </a:pPr>
            <a:r>
              <a:rPr lang="es-EC" sz="3600" b="1" i="1" smtClean="0"/>
              <a:t>RECOMENDACIONES</a:t>
            </a:r>
            <a:br>
              <a:rPr lang="es-EC" sz="3600" b="1" i="1" smtClean="0"/>
            </a:br>
            <a:endParaRPr lang="es-EC" smtClean="0"/>
          </a:p>
        </p:txBody>
      </p:sp>
      <p:sp>
        <p:nvSpPr>
          <p:cNvPr id="115715" name="Rectangle 3"/>
          <p:cNvSpPr>
            <a:spLocks noGrp="1" noChangeArrowheads="1"/>
          </p:cNvSpPr>
          <p:nvPr>
            <p:ph type="body" idx="1"/>
          </p:nvPr>
        </p:nvSpPr>
        <p:spPr>
          <a:xfrm>
            <a:off x="685800" y="1219200"/>
            <a:ext cx="7772400" cy="4876800"/>
          </a:xfrm>
        </p:spPr>
        <p:txBody>
          <a:bodyPr/>
          <a:lstStyle/>
          <a:p>
            <a:pPr>
              <a:lnSpc>
                <a:spcPct val="90000"/>
              </a:lnSpc>
            </a:pPr>
            <a:r>
              <a:rPr lang="es-EC" sz="2800" b="1" smtClean="0"/>
              <a:t>El diagrama de flujo, será objeto de análisis por los técnicos especializados, con el fin de llegar a un sístema preciso de configuraciones de tuberias, válvulas y demas accesorios a instalarse en la planta.</a:t>
            </a:r>
          </a:p>
          <a:p>
            <a:pPr>
              <a:lnSpc>
                <a:spcPct val="90000"/>
              </a:lnSpc>
            </a:pPr>
            <a:r>
              <a:rPr lang="es-EC" sz="2800" b="1" smtClean="0"/>
              <a:t>Es recomendable que el sístema de tratamiento sea cerrado</a:t>
            </a:r>
          </a:p>
          <a:p>
            <a:pPr>
              <a:lnSpc>
                <a:spcPct val="90000"/>
              </a:lnSpc>
            </a:pPr>
            <a:r>
              <a:rPr lang="es-EC" sz="2800" b="1" smtClean="0"/>
              <a:t>Los filtros deben ser probados en sitio para observar su efectividad</a:t>
            </a:r>
          </a:p>
          <a:p>
            <a:pPr>
              <a:lnSpc>
                <a:spcPct val="90000"/>
              </a:lnSpc>
            </a:pPr>
            <a:r>
              <a:rPr lang="es-EC" sz="2800" b="1" smtClean="0"/>
              <a:t>Monitoreo de los puntos de inyección de químicos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p:nvPr>
        </p:nvSpPr>
        <p:spPr/>
        <p:txBody>
          <a:bodyPr/>
          <a:lstStyle/>
          <a:p>
            <a:r>
              <a:rPr lang="es-EC" smtClean="0"/>
              <a:t>Toda agua de formación de cualquier campo debe ser reinyectada en su totalidad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s-EC" sz="3600" b="1" i="1" smtClean="0"/>
              <a:t>MUESTREO Y</a:t>
            </a:r>
            <a:r>
              <a:rPr lang="es-EC" sz="4000" b="1" i="1" smtClean="0"/>
              <a:t> </a:t>
            </a:r>
            <a:r>
              <a:rPr lang="es-EC" sz="3600" b="1" i="1" smtClean="0"/>
              <a:t>ANALISIS</a:t>
            </a:r>
            <a:r>
              <a:rPr lang="es-EC" sz="4000" b="1" i="1" smtClean="0"/>
              <a:t> </a:t>
            </a:r>
            <a:r>
              <a:rPr lang="es-EC" sz="3600" b="1" i="1" smtClean="0"/>
              <a:t>DEL AGUA DE FORMACIÓN</a:t>
            </a:r>
            <a:endParaRPr lang="es-ES" sz="4000" b="1" i="1" smtClean="0"/>
          </a:p>
        </p:txBody>
      </p:sp>
      <p:sp>
        <p:nvSpPr>
          <p:cNvPr id="19459" name="Rectangle 3"/>
          <p:cNvSpPr>
            <a:spLocks noGrp="1" noChangeArrowheads="1"/>
          </p:cNvSpPr>
          <p:nvPr>
            <p:ph type="body" idx="1"/>
          </p:nvPr>
        </p:nvSpPr>
        <p:spPr/>
        <p:txBody>
          <a:bodyPr/>
          <a:lstStyle/>
          <a:p>
            <a:r>
              <a:rPr lang="es-EC" sz="2800" b="1" smtClean="0"/>
              <a:t>Uno de los puntos de interes en el manejo del agua es muestrear y determinar la composición.</a:t>
            </a:r>
          </a:p>
          <a:p>
            <a:pPr>
              <a:buFont typeface="Wingdings" pitchFamily="2" charset="2"/>
              <a:buNone/>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box(out)">
                                      <p:cBhvr>
                                        <p:cTn id="7" dur="500"/>
                                        <p:tgtEl>
                                          <p:spTgt spid="1945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box(out)">
                                      <p:cBhvr>
                                        <p:cTn id="12" dur="500"/>
                                        <p:tgtEl>
                                          <p:spTgt spid="1945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P spid="194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s-EC" sz="3600" b="1" i="1" smtClean="0"/>
              <a:t>ANALISIS DE AGUAS EN</a:t>
            </a:r>
            <a:r>
              <a:rPr lang="es-EC" sz="3600" smtClean="0"/>
              <a:t> </a:t>
            </a:r>
            <a:r>
              <a:rPr lang="es-EC" sz="3600" b="1" i="1" smtClean="0"/>
              <a:t>CAMPOS</a:t>
            </a:r>
            <a:r>
              <a:rPr lang="es-EC" sz="4000" b="1" i="1" smtClean="0"/>
              <a:t> </a:t>
            </a:r>
            <a:r>
              <a:rPr lang="es-EC" sz="3600" b="1" i="1" smtClean="0"/>
              <a:t>PETROLEROS</a:t>
            </a:r>
            <a:endParaRPr lang="es-ES" sz="4000" b="1" i="1" smtClean="0"/>
          </a:p>
        </p:txBody>
      </p:sp>
      <p:sp>
        <p:nvSpPr>
          <p:cNvPr id="20483" name="Rectangle 3"/>
          <p:cNvSpPr>
            <a:spLocks noGrp="1" noChangeArrowheads="1"/>
          </p:cNvSpPr>
          <p:nvPr>
            <p:ph type="body" idx="1"/>
          </p:nvPr>
        </p:nvSpPr>
        <p:spPr/>
        <p:txBody>
          <a:bodyPr/>
          <a:lstStyle/>
          <a:p>
            <a:r>
              <a:rPr lang="es-EC" smtClean="0"/>
              <a:t>Ciertas propiedades del agua cambian rápidamente despues del muestreo.</a:t>
            </a:r>
          </a:p>
          <a:p>
            <a:r>
              <a:rPr lang="es-EC" smtClean="0"/>
              <a:t>Otras propiedades seran mas estables por varias horas y otras lo serán indefinidamente.</a:t>
            </a:r>
          </a:p>
          <a:p>
            <a:r>
              <a:rPr lang="es-EC" smtClean="0"/>
              <a:t>La elevación del </a:t>
            </a:r>
            <a:r>
              <a:rPr lang="es-EC" b="1" smtClean="0"/>
              <a:t>pH</a:t>
            </a:r>
            <a:r>
              <a:rPr lang="es-EC" smtClean="0"/>
              <a:t> puede resultar en formación de escalas de </a:t>
            </a:r>
            <a:r>
              <a:rPr lang="es-EC" b="1" smtClean="0"/>
              <a:t>CaCO</a:t>
            </a:r>
            <a:r>
              <a:rPr lang="es-EC" sz="2400" b="1" smtClean="0"/>
              <a:t>3</a:t>
            </a:r>
            <a:r>
              <a:rPr lang="es-EC" sz="2400" smtClean="0"/>
              <a:t>.</a:t>
            </a:r>
            <a:endParaRPr lang="es-E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ox(out)">
                                      <p:cBhvr>
                                        <p:cTn id="7" dur="500"/>
                                        <p:tgtEl>
                                          <p:spTgt spid="204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ox(out)">
                                      <p:cBhvr>
                                        <p:cTn id="12" dur="500"/>
                                        <p:tgtEl>
                                          <p:spTgt spid="2048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box(out)">
                                      <p:cBhvr>
                                        <p:cTn id="17" dur="500"/>
                                        <p:tgtEl>
                                          <p:spTgt spid="2048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box(out)">
                                      <p:cBhvr>
                                        <p:cTn id="22" dur="500"/>
                                        <p:tgtEl>
                                          <p:spTgt spid="2048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p:nvPr>
        </p:nvSpPr>
        <p:spPr/>
        <p:txBody>
          <a:bodyPr/>
          <a:lstStyle/>
          <a:p>
            <a:r>
              <a:rPr lang="es-EC" sz="2800" b="1" smtClean="0"/>
              <a:t>Bacterias en la muestra pueden comenzar a multiplicarse dentro de pocas horas o comenzar a morir.</a:t>
            </a:r>
          </a:p>
          <a:p>
            <a:r>
              <a:rPr lang="es-EC" sz="2800" b="1" smtClean="0"/>
              <a:t>Si la muestra contiene hierro disuelto, expuesto al oxígeno atmosférico, resultará en la formación de hierro debido a la reacción con el Oxígeno. Dada por la siguiente reacción:</a:t>
            </a:r>
          </a:p>
          <a:p>
            <a:pPr algn="ctr">
              <a:buFont typeface="Wingdings" pitchFamily="2" charset="2"/>
              <a:buNone/>
            </a:pPr>
            <a:r>
              <a:rPr lang="es-EC" smtClean="0"/>
              <a:t>4Fe</a:t>
            </a:r>
            <a:r>
              <a:rPr lang="es-EC" sz="2400" smtClean="0"/>
              <a:t>++</a:t>
            </a:r>
            <a:r>
              <a:rPr lang="es-EC" smtClean="0"/>
              <a:t> + 10H</a:t>
            </a:r>
            <a:r>
              <a:rPr lang="es-EC" sz="2400" smtClean="0"/>
              <a:t>2</a:t>
            </a:r>
            <a:r>
              <a:rPr lang="es-EC" smtClean="0"/>
              <a:t>O + O</a:t>
            </a:r>
            <a:r>
              <a:rPr lang="es-EC" sz="2400" smtClean="0"/>
              <a:t>2</a:t>
            </a:r>
            <a:r>
              <a:rPr lang="es-EC" smtClean="0"/>
              <a:t> </a:t>
            </a:r>
            <a:r>
              <a:rPr lang="es-ES" smtClean="0">
                <a:cs typeface="Arial" charset="0"/>
                <a:sym typeface="Symbol" pitchFamily="18" charset="2"/>
              </a:rPr>
              <a:t> </a:t>
            </a:r>
            <a:r>
              <a:rPr lang="es-EC" smtClean="0">
                <a:cs typeface="Arial" charset="0"/>
                <a:sym typeface="Symbol" pitchFamily="18" charset="2"/>
              </a:rPr>
              <a:t>4Fe(OH)</a:t>
            </a:r>
            <a:r>
              <a:rPr lang="es-EC" sz="2400" smtClean="0">
                <a:cs typeface="Arial" charset="0"/>
                <a:sym typeface="Symbol" pitchFamily="18" charset="2"/>
              </a:rPr>
              <a:t>3</a:t>
            </a:r>
            <a:r>
              <a:rPr lang="es-EC" smtClean="0">
                <a:cs typeface="Arial" charset="0"/>
                <a:sym typeface="Symbol" pitchFamily="18" charset="2"/>
              </a:rPr>
              <a:t> + 8H-</a:t>
            </a:r>
            <a:endParaRPr lang="es-EC" sz="2800" smtClean="0"/>
          </a:p>
          <a:p>
            <a:pPr>
              <a:buFont typeface="Wingdings" pitchFamily="2" charset="2"/>
              <a:buNone/>
            </a:pPr>
            <a:endParaRPr lang="es-E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out)">
                                      <p:cBhvr>
                                        <p:cTn id="7" dur="500"/>
                                        <p:tgtEl>
                                          <p:spTgt spid="2150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s-EC" sz="3600" b="1" i="1" smtClean="0"/>
              <a:t>PROPIEDADES FÍSICAS Y</a:t>
            </a:r>
            <a:r>
              <a:rPr lang="es-EC" b="1" i="1" smtClean="0"/>
              <a:t> </a:t>
            </a:r>
            <a:r>
              <a:rPr lang="es-EC" sz="3600" b="1" i="1" smtClean="0"/>
              <a:t>QUÍMICAS</a:t>
            </a:r>
            <a:endParaRPr lang="es-ES" sz="3600" b="1" i="1" smtClean="0"/>
          </a:p>
        </p:txBody>
      </p:sp>
      <p:sp>
        <p:nvSpPr>
          <p:cNvPr id="22531" name="Rectangle 3"/>
          <p:cNvSpPr>
            <a:spLocks noGrp="1" noChangeArrowheads="1"/>
          </p:cNvSpPr>
          <p:nvPr>
            <p:ph type="body" idx="1"/>
          </p:nvPr>
        </p:nvSpPr>
        <p:spPr/>
        <p:txBody>
          <a:bodyPr/>
          <a:lstStyle/>
          <a:p>
            <a:pPr marL="609600" indent="-609600">
              <a:lnSpc>
                <a:spcPct val="90000"/>
              </a:lnSpc>
            </a:pPr>
            <a:r>
              <a:rPr lang="es-EC" sz="2800" b="1" smtClean="0"/>
              <a:t>Las propiedades físicas y químicas en estado puro son:</a:t>
            </a:r>
          </a:p>
          <a:p>
            <a:pPr marL="609600" indent="-609600">
              <a:lnSpc>
                <a:spcPct val="90000"/>
              </a:lnSpc>
            </a:pPr>
            <a:r>
              <a:rPr lang="es-EC" sz="2800" b="1" i="1" smtClean="0"/>
              <a:t>Propiedades  fÍsicas son</a:t>
            </a:r>
            <a:r>
              <a:rPr lang="es-EC" sz="2800" smtClean="0"/>
              <a:t>: </a:t>
            </a:r>
          </a:p>
          <a:p>
            <a:pPr marL="609600" indent="-609600">
              <a:lnSpc>
                <a:spcPct val="90000"/>
              </a:lnSpc>
              <a:buFont typeface="Wingdings" pitchFamily="2" charset="2"/>
              <a:buAutoNum type="arabicPeriod"/>
            </a:pPr>
            <a:r>
              <a:rPr lang="es-EC" sz="2800" smtClean="0"/>
              <a:t>Solido, liquido y gaseoso</a:t>
            </a:r>
          </a:p>
          <a:p>
            <a:pPr marL="609600" indent="-609600">
              <a:lnSpc>
                <a:spcPct val="90000"/>
              </a:lnSpc>
              <a:buFont typeface="Wingdings" pitchFamily="2" charset="2"/>
              <a:buAutoNum type="arabicPeriod"/>
            </a:pPr>
            <a:r>
              <a:rPr lang="es-EC" sz="2800" smtClean="0"/>
              <a:t>Densidad= 1gr/cc</a:t>
            </a:r>
          </a:p>
          <a:p>
            <a:pPr marL="609600" indent="-609600">
              <a:lnSpc>
                <a:spcPct val="90000"/>
              </a:lnSpc>
            </a:pPr>
            <a:r>
              <a:rPr lang="es-EC" sz="2800" b="1" i="1" smtClean="0"/>
              <a:t>Propiedades quimicas son</a:t>
            </a:r>
            <a:r>
              <a:rPr lang="es-EC" sz="2800" smtClean="0"/>
              <a:t>:</a:t>
            </a:r>
          </a:p>
          <a:p>
            <a:pPr marL="609600" indent="-609600">
              <a:lnSpc>
                <a:spcPct val="90000"/>
              </a:lnSpc>
              <a:buFont typeface="Wingdings" pitchFamily="2" charset="2"/>
              <a:buAutoNum type="arabicPeriod"/>
            </a:pPr>
            <a:r>
              <a:rPr lang="es-EC" sz="2800" smtClean="0"/>
              <a:t>Reacciona con los óxidos – ácidos</a:t>
            </a:r>
          </a:p>
          <a:p>
            <a:pPr marL="609600" indent="-609600">
              <a:lnSpc>
                <a:spcPct val="90000"/>
              </a:lnSpc>
              <a:buFont typeface="Wingdings" pitchFamily="2" charset="2"/>
              <a:buAutoNum type="arabicPeriod"/>
            </a:pPr>
            <a:r>
              <a:rPr lang="es-EC" sz="2800" smtClean="0"/>
              <a:t>Reacciona con los metales</a:t>
            </a:r>
          </a:p>
          <a:p>
            <a:pPr marL="609600" indent="-609600">
              <a:lnSpc>
                <a:spcPct val="90000"/>
              </a:lnSpc>
              <a:buFont typeface="Wingdings" pitchFamily="2" charset="2"/>
              <a:buAutoNum type="arabicPeriod"/>
            </a:pPr>
            <a:r>
              <a:rPr lang="es-EC" sz="2800" smtClean="0"/>
              <a:t>Reacciona con los no metales</a:t>
            </a:r>
          </a:p>
          <a:p>
            <a:pPr marL="609600" indent="-609600">
              <a:lnSpc>
                <a:spcPct val="90000"/>
              </a:lnSpc>
              <a:buFont typeface="Wingdings" pitchFamily="2" charset="2"/>
              <a:buAutoNum type="arabicPeriod"/>
            </a:pPr>
            <a:endParaRPr lang="es-EC" sz="2800" smtClean="0"/>
          </a:p>
          <a:p>
            <a:pPr marL="609600" indent="-609600">
              <a:lnSpc>
                <a:spcPct val="90000"/>
              </a:lnSpc>
              <a:buFont typeface="Wingdings" pitchFamily="2" charset="2"/>
              <a:buAutoNum type="arabicPeriod"/>
            </a:pPr>
            <a:endParaRPr lang="es-EC" sz="2800" smtClean="0"/>
          </a:p>
          <a:p>
            <a:pPr marL="609600" indent="-609600">
              <a:lnSpc>
                <a:spcPct val="90000"/>
              </a:lnSpc>
              <a:buFont typeface="Wingdings" pitchFamily="2" charset="2"/>
              <a:buAutoNum type="arabicPeriod"/>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box(out)">
                                      <p:cBhvr>
                                        <p:cTn id="7" dur="500"/>
                                        <p:tgtEl>
                                          <p:spTgt spid="225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box(out)">
                                      <p:cBhvr>
                                        <p:cTn id="12" dur="500"/>
                                        <p:tgtEl>
                                          <p:spTgt spid="2253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box(out)">
                                      <p:cBhvr>
                                        <p:cTn id="17" dur="500"/>
                                        <p:tgtEl>
                                          <p:spTgt spid="2253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box(out)">
                                      <p:cBhvr>
                                        <p:cTn id="22" dur="500"/>
                                        <p:tgtEl>
                                          <p:spTgt spid="2253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2531">
                                            <p:txEl>
                                              <p:pRg st="3" end="3"/>
                                            </p:txEl>
                                          </p:spTgt>
                                        </p:tgtEl>
                                        <p:attrNameLst>
                                          <p:attrName>style.visibility</p:attrName>
                                        </p:attrNameLst>
                                      </p:cBhvr>
                                      <p:to>
                                        <p:strVal val="visible"/>
                                      </p:to>
                                    </p:set>
                                    <p:animEffect transition="in" filter="box(out)">
                                      <p:cBhvr>
                                        <p:cTn id="27" dur="500"/>
                                        <p:tgtEl>
                                          <p:spTgt spid="22531">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2531">
                                            <p:txEl>
                                              <p:pRg st="4" end="4"/>
                                            </p:txEl>
                                          </p:spTgt>
                                        </p:tgtEl>
                                        <p:attrNameLst>
                                          <p:attrName>style.visibility</p:attrName>
                                        </p:attrNameLst>
                                      </p:cBhvr>
                                      <p:to>
                                        <p:strVal val="visible"/>
                                      </p:to>
                                    </p:set>
                                    <p:animEffect transition="in" filter="box(out)">
                                      <p:cBhvr>
                                        <p:cTn id="32" dur="500"/>
                                        <p:tgtEl>
                                          <p:spTgt spid="22531">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Effect transition="in" filter="box(out)">
                                      <p:cBhvr>
                                        <p:cTn id="37" dur="500"/>
                                        <p:tgtEl>
                                          <p:spTgt spid="22531">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22531">
                                            <p:txEl>
                                              <p:pRg st="6" end="6"/>
                                            </p:txEl>
                                          </p:spTgt>
                                        </p:tgtEl>
                                        <p:attrNameLst>
                                          <p:attrName>style.visibility</p:attrName>
                                        </p:attrNameLst>
                                      </p:cBhvr>
                                      <p:to>
                                        <p:strVal val="visible"/>
                                      </p:to>
                                    </p:set>
                                    <p:animEffect transition="in" filter="box(out)">
                                      <p:cBhvr>
                                        <p:cTn id="42" dur="500"/>
                                        <p:tgtEl>
                                          <p:spTgt spid="22531">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22531">
                                            <p:txEl>
                                              <p:pRg st="7" end="7"/>
                                            </p:txEl>
                                          </p:spTgt>
                                        </p:tgtEl>
                                        <p:attrNameLst>
                                          <p:attrName>style.visibility</p:attrName>
                                        </p:attrNameLst>
                                      </p:cBhvr>
                                      <p:to>
                                        <p:strVal val="visible"/>
                                      </p:to>
                                    </p:set>
                                    <p:animEffect transition="in" filter="box(out)">
                                      <p:cBhvr>
                                        <p:cTn id="47" dur="500"/>
                                        <p:tgtEl>
                                          <p:spTgt spid="22531">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autoUpdateAnimBg="0"/>
      <p:bldP spid="2253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752600"/>
          </a:xfrm>
        </p:spPr>
        <p:txBody>
          <a:bodyPr/>
          <a:lstStyle/>
          <a:p>
            <a:pPr>
              <a:defRPr/>
            </a:pPr>
            <a:r>
              <a:rPr lang="es-EC" sz="3600" b="1" i="1" smtClean="0"/>
              <a:t>CONSTITUYENTES</a:t>
            </a:r>
            <a:r>
              <a:rPr lang="es-EC" b="1" i="1" smtClean="0"/>
              <a:t> </a:t>
            </a:r>
            <a:r>
              <a:rPr lang="es-EC" sz="3600" b="1" i="1" smtClean="0"/>
              <a:t>Y</a:t>
            </a:r>
            <a:r>
              <a:rPr lang="es-EC" b="1" i="1" smtClean="0"/>
              <a:t> </a:t>
            </a:r>
            <a:r>
              <a:rPr lang="es-EC" sz="3600" b="1" i="1" smtClean="0"/>
              <a:t>PROPIEDADES PRIMARIAS</a:t>
            </a:r>
            <a:endParaRPr lang="es-ES" sz="3600" smtClean="0"/>
          </a:p>
        </p:txBody>
      </p:sp>
      <p:sp>
        <p:nvSpPr>
          <p:cNvPr id="23555" name="Rectangle 3"/>
          <p:cNvSpPr>
            <a:spLocks noGrp="1" noChangeArrowheads="1"/>
          </p:cNvSpPr>
          <p:nvPr>
            <p:ph type="body" idx="1"/>
          </p:nvPr>
        </p:nvSpPr>
        <p:spPr>
          <a:xfrm>
            <a:off x="685800" y="1524000"/>
            <a:ext cx="7772400" cy="4572000"/>
          </a:xfrm>
        </p:spPr>
        <p:txBody>
          <a:bodyPr/>
          <a:lstStyle/>
          <a:p>
            <a:pPr algn="ctr">
              <a:lnSpc>
                <a:spcPct val="90000"/>
              </a:lnSpc>
              <a:buFont typeface="Wingdings" pitchFamily="2" charset="2"/>
              <a:buNone/>
            </a:pPr>
            <a:r>
              <a:rPr lang="es-EC" sz="2800" b="1" smtClean="0"/>
              <a:t>Es de principal interes los iones y propiedades físicas, las cuales resultan en la depositación y corrosión.</a:t>
            </a:r>
          </a:p>
          <a:p>
            <a:pPr>
              <a:lnSpc>
                <a:spcPct val="90000"/>
              </a:lnSpc>
              <a:buFont typeface="Wingdings" pitchFamily="2" charset="2"/>
              <a:buNone/>
            </a:pPr>
            <a:r>
              <a:rPr lang="es-EC" sz="2800" b="1" i="1" smtClean="0"/>
              <a:t>Cationes</a:t>
            </a:r>
            <a:r>
              <a:rPr lang="es-EC" sz="2800" smtClean="0"/>
              <a:t> </a:t>
            </a:r>
          </a:p>
          <a:p>
            <a:pPr>
              <a:lnSpc>
                <a:spcPct val="90000"/>
              </a:lnSpc>
            </a:pPr>
            <a:r>
              <a:rPr lang="es-EC" sz="2800" smtClean="0"/>
              <a:t>Sodio es el mayor constituyente en el agua de formación; no crea mayores problemas.</a:t>
            </a:r>
          </a:p>
          <a:p>
            <a:pPr>
              <a:lnSpc>
                <a:spcPct val="90000"/>
              </a:lnSpc>
            </a:pPr>
            <a:r>
              <a:rPr lang="es-EC" sz="2800" b="1" i="1" smtClean="0"/>
              <a:t>El ión Calcio,</a:t>
            </a:r>
            <a:r>
              <a:rPr lang="es-EC" sz="2800" smtClean="0"/>
              <a:t> es el mayor constituyente en aguas muy concentradas.</a:t>
            </a:r>
          </a:p>
          <a:p>
            <a:pPr>
              <a:lnSpc>
                <a:spcPct val="90000"/>
              </a:lnSpc>
            </a:pPr>
            <a:r>
              <a:rPr lang="es-EC" sz="2800" b="1" i="1" smtClean="0"/>
              <a:t>Iones de magnesio,</a:t>
            </a:r>
            <a:r>
              <a:rPr lang="es-EC" sz="2800" smtClean="0"/>
              <a:t> estan presentes en concentraciones muy bajas.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ox(out)">
                                      <p:cBhvr>
                                        <p:cTn id="7" dur="500"/>
                                        <p:tgtEl>
                                          <p:spTgt spid="2355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Effect transition="in" filter="box(out)">
                                      <p:cBhvr>
                                        <p:cTn id="12" dur="500"/>
                                        <p:tgtEl>
                                          <p:spTgt spid="2355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Effect transition="in" filter="box(out)">
                                      <p:cBhvr>
                                        <p:cTn id="17" dur="500"/>
                                        <p:tgtEl>
                                          <p:spTgt spid="2355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3555">
                                            <p:txEl>
                                              <p:pRg st="2" end="2"/>
                                            </p:txEl>
                                          </p:spTgt>
                                        </p:tgtEl>
                                        <p:attrNameLst>
                                          <p:attrName>style.visibility</p:attrName>
                                        </p:attrNameLst>
                                      </p:cBhvr>
                                      <p:to>
                                        <p:strVal val="visible"/>
                                      </p:to>
                                    </p:set>
                                    <p:animEffect transition="in" filter="box(out)">
                                      <p:cBhvr>
                                        <p:cTn id="22" dur="500"/>
                                        <p:tgtEl>
                                          <p:spTgt spid="2355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3555">
                                            <p:txEl>
                                              <p:pRg st="3" end="3"/>
                                            </p:txEl>
                                          </p:spTgt>
                                        </p:tgtEl>
                                        <p:attrNameLst>
                                          <p:attrName>style.visibility</p:attrName>
                                        </p:attrNameLst>
                                      </p:cBhvr>
                                      <p:to>
                                        <p:strVal val="visible"/>
                                      </p:to>
                                    </p:set>
                                    <p:animEffect transition="in" filter="box(out)">
                                      <p:cBhvr>
                                        <p:cTn id="27" dur="500"/>
                                        <p:tgtEl>
                                          <p:spTgt spid="2355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3555">
                                            <p:txEl>
                                              <p:pRg st="4" end="4"/>
                                            </p:txEl>
                                          </p:spTgt>
                                        </p:tgtEl>
                                        <p:attrNameLst>
                                          <p:attrName>style.visibility</p:attrName>
                                        </p:attrNameLst>
                                      </p:cBhvr>
                                      <p:to>
                                        <p:strVal val="visible"/>
                                      </p:to>
                                    </p:set>
                                    <p:animEffect transition="in" filter="box(out)">
                                      <p:cBhvr>
                                        <p:cTn id="32" dur="500"/>
                                        <p:tgtEl>
                                          <p:spTgt spid="23555">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p:nvPr>
        </p:nvSpPr>
        <p:spPr/>
        <p:txBody>
          <a:bodyPr/>
          <a:lstStyle/>
          <a:p>
            <a:r>
              <a:rPr lang="es-EC" sz="2800" b="1" i="1" smtClean="0"/>
              <a:t>El hierro natural</a:t>
            </a:r>
            <a:r>
              <a:rPr lang="es-EC" b="1" i="1" smtClean="0"/>
              <a:t>,</a:t>
            </a:r>
            <a:r>
              <a:rPr lang="es-EC" smtClean="0"/>
              <a:t> </a:t>
            </a:r>
            <a:r>
              <a:rPr lang="es-EC" sz="2800" smtClean="0"/>
              <a:t>en aguas de formación es usualmente bajo y su presencia indica corrosión.</a:t>
            </a:r>
            <a:endParaRPr lang="es-EC" sz="2400" smtClean="0"/>
          </a:p>
          <a:p>
            <a:r>
              <a:rPr lang="es-EC" sz="2800" b="1" i="1" smtClean="0"/>
              <a:t>Bario,</a:t>
            </a:r>
            <a:r>
              <a:rPr lang="es-EC" sz="2800" smtClean="0"/>
              <a:t> es importante por su capacidad de combinar con el ión sulfato.</a:t>
            </a:r>
          </a:p>
          <a:p>
            <a:r>
              <a:rPr lang="es-EC" sz="2800" b="1" i="1" smtClean="0"/>
              <a:t>Estroncio,</a:t>
            </a:r>
            <a:r>
              <a:rPr lang="es-EC" sz="2800" smtClean="0"/>
              <a:t> puede combinarse con sulfatos para formar escalas de sulfato de estroncio</a:t>
            </a:r>
            <a:r>
              <a:rPr lang="es-EC" smtClean="0"/>
              <a:t>.</a:t>
            </a:r>
          </a:p>
          <a:p>
            <a:pPr>
              <a:buFont typeface="Wingdings" pitchFamily="2" charset="2"/>
              <a:buNone/>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out)">
                                      <p:cBhvr>
                                        <p:cTn id="7" dur="500"/>
                                        <p:tgtEl>
                                          <p:spTgt spid="2457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s-EC" sz="3600" b="1" i="1" smtClean="0"/>
              <a:t>ANIONES</a:t>
            </a:r>
            <a:endParaRPr lang="es-ES" sz="3600" smtClean="0"/>
          </a:p>
        </p:txBody>
      </p:sp>
      <p:sp>
        <p:nvSpPr>
          <p:cNvPr id="25603" name="Rectangle 3"/>
          <p:cNvSpPr>
            <a:spLocks noGrp="1" noChangeArrowheads="1"/>
          </p:cNvSpPr>
          <p:nvPr>
            <p:ph type="body" idx="1"/>
          </p:nvPr>
        </p:nvSpPr>
        <p:spPr/>
        <p:txBody>
          <a:bodyPr/>
          <a:lstStyle/>
          <a:p>
            <a:r>
              <a:rPr lang="es-EC" sz="2800" b="1" i="1" smtClean="0"/>
              <a:t>El ión cloruro</a:t>
            </a:r>
            <a:r>
              <a:rPr lang="es-EC" sz="2800" smtClean="0"/>
              <a:t>, su  mayor fuente es el </a:t>
            </a:r>
            <a:r>
              <a:rPr lang="es-EC" sz="2800" b="1" smtClean="0"/>
              <a:t>NaCl</a:t>
            </a:r>
            <a:r>
              <a:rPr lang="es-EC" sz="2800" smtClean="0"/>
              <a:t> </a:t>
            </a:r>
          </a:p>
          <a:p>
            <a:r>
              <a:rPr lang="es-EC" sz="2800" b="1" i="1" smtClean="0"/>
              <a:t>El ión sulfato,</a:t>
            </a:r>
            <a:r>
              <a:rPr lang="es-EC" sz="2800" smtClean="0"/>
              <a:t> es un problema porque tiene la facultad de combinarse con </a:t>
            </a:r>
            <a:r>
              <a:rPr lang="es-EC" sz="2800" b="1" smtClean="0"/>
              <a:t>Ca, Ba, Sr</a:t>
            </a:r>
            <a:r>
              <a:rPr lang="es-EC" sz="2800" smtClean="0"/>
              <a:t>. Ademas sirve como sustancia alimenticia para las bacterias sulfatos – reductoras.</a:t>
            </a:r>
          </a:p>
          <a:p>
            <a:r>
              <a:rPr lang="es-EC" sz="2800" b="1" i="1" smtClean="0"/>
              <a:t>El ión bicarbonato,</a:t>
            </a:r>
            <a:r>
              <a:rPr lang="es-EC" sz="2800" smtClean="0"/>
              <a:t> reacciona con </a:t>
            </a:r>
            <a:r>
              <a:rPr lang="es-EC" sz="2800" b="1" smtClean="0"/>
              <a:t>Ca, Mg </a:t>
            </a:r>
            <a:r>
              <a:rPr lang="es-EC" sz="2800" smtClean="0"/>
              <a:t> para formar escalas insolubles.</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ox(out)">
                                      <p:cBhvr>
                                        <p:cTn id="7" dur="500"/>
                                        <p:tgtEl>
                                          <p:spTgt spid="256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0" end="0"/>
                                            </p:txEl>
                                          </p:spTgt>
                                        </p:tgtEl>
                                        <p:attrNameLst>
                                          <p:attrName>style.visibility</p:attrName>
                                        </p:attrNameLst>
                                      </p:cBhvr>
                                      <p:to>
                                        <p:strVal val="visible"/>
                                      </p:to>
                                    </p:set>
                                    <p:animEffect transition="in" filter="box(out)">
                                      <p:cBhvr>
                                        <p:cTn id="12" dur="500"/>
                                        <p:tgtEl>
                                          <p:spTgt spid="2560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1" end="1"/>
                                            </p:txEl>
                                          </p:spTgt>
                                        </p:tgtEl>
                                        <p:attrNameLst>
                                          <p:attrName>style.visibility</p:attrName>
                                        </p:attrNameLst>
                                      </p:cBhvr>
                                      <p:to>
                                        <p:strVal val="visible"/>
                                      </p:to>
                                    </p:set>
                                    <p:animEffect transition="in" filter="box(out)">
                                      <p:cBhvr>
                                        <p:cTn id="17" dur="500"/>
                                        <p:tgtEl>
                                          <p:spTgt spid="2560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2" end="2"/>
                                            </p:txEl>
                                          </p:spTgt>
                                        </p:tgtEl>
                                        <p:attrNameLst>
                                          <p:attrName>style.visibility</p:attrName>
                                        </p:attrNameLst>
                                      </p:cBhvr>
                                      <p:to>
                                        <p:strVal val="visible"/>
                                      </p:to>
                                    </p:set>
                                    <p:animEffect transition="in" filter="box(out)">
                                      <p:cBhvr>
                                        <p:cTn id="22" dur="500"/>
                                        <p:tgtEl>
                                          <p:spTgt spid="2560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utoUpdateAnimBg="0"/>
      <p:bldP spid="2560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s-EC" sz="3600" b="1" i="1" smtClean="0"/>
              <a:t>OTRAS</a:t>
            </a:r>
            <a:r>
              <a:rPr lang="es-EC" b="1" i="1" smtClean="0"/>
              <a:t> </a:t>
            </a:r>
            <a:r>
              <a:rPr lang="es-EC" sz="3600" b="1" i="1" smtClean="0"/>
              <a:t>PROPIEDADES</a:t>
            </a:r>
            <a:endParaRPr lang="es-ES" sz="3600" smtClean="0"/>
          </a:p>
        </p:txBody>
      </p:sp>
      <p:sp>
        <p:nvSpPr>
          <p:cNvPr id="26627" name="Rectangle 3"/>
          <p:cNvSpPr>
            <a:spLocks noGrp="1" noChangeArrowheads="1"/>
          </p:cNvSpPr>
          <p:nvPr>
            <p:ph type="body" idx="1"/>
          </p:nvPr>
        </p:nvSpPr>
        <p:spPr/>
        <p:txBody>
          <a:bodyPr/>
          <a:lstStyle/>
          <a:p>
            <a:pPr>
              <a:lnSpc>
                <a:spcPct val="90000"/>
              </a:lnSpc>
            </a:pPr>
            <a:r>
              <a:rPr lang="es-EC" sz="2800" b="1" i="1" smtClean="0"/>
              <a:t>El pH</a:t>
            </a:r>
            <a:r>
              <a:rPr lang="es-EC" b="1" i="1" smtClean="0"/>
              <a:t>,</a:t>
            </a:r>
            <a:r>
              <a:rPr lang="es-EC" smtClean="0"/>
              <a:t> </a:t>
            </a:r>
            <a:r>
              <a:rPr lang="es-EC" sz="2800" smtClean="0"/>
              <a:t>es muy importante, la solubilidad del </a:t>
            </a:r>
            <a:r>
              <a:rPr lang="es-EC" sz="2800" b="1" smtClean="0"/>
              <a:t>CaCO</a:t>
            </a:r>
            <a:r>
              <a:rPr lang="es-EC" sz="2000" b="1" smtClean="0"/>
              <a:t>3</a:t>
            </a:r>
            <a:r>
              <a:rPr lang="es-EC" sz="2800" smtClean="0"/>
              <a:t> y los compuestos de hierro dependen del </a:t>
            </a:r>
            <a:r>
              <a:rPr lang="es-EC" sz="2800" b="1" smtClean="0"/>
              <a:t>pH</a:t>
            </a:r>
            <a:r>
              <a:rPr lang="es-EC" sz="2800" smtClean="0"/>
              <a:t>.</a:t>
            </a:r>
          </a:p>
          <a:p>
            <a:pPr>
              <a:lnSpc>
                <a:spcPct val="90000"/>
              </a:lnSpc>
            </a:pPr>
            <a:r>
              <a:rPr lang="es-EC" sz="2800" b="1" i="1" smtClean="0"/>
              <a:t>Cuando el pH disminuye</a:t>
            </a:r>
            <a:r>
              <a:rPr lang="es-EC" b="1" i="1" smtClean="0"/>
              <a:t>, </a:t>
            </a:r>
            <a:r>
              <a:rPr lang="es-EC" sz="2800" smtClean="0"/>
              <a:t>la solución se torna ácida</a:t>
            </a:r>
            <a:r>
              <a:rPr lang="es-EC" smtClean="0"/>
              <a:t>, </a:t>
            </a:r>
            <a:r>
              <a:rPr lang="es-EC" sz="2800" smtClean="0"/>
              <a:t>la tendencia a formar escalas disminuye, pero aumenta la corrosión</a:t>
            </a:r>
            <a:r>
              <a:rPr lang="es-EC" smtClean="0"/>
              <a:t>.</a:t>
            </a:r>
          </a:p>
          <a:p>
            <a:pPr>
              <a:lnSpc>
                <a:spcPct val="90000"/>
              </a:lnSpc>
            </a:pPr>
            <a:r>
              <a:rPr lang="es-EC" sz="2800" b="1" i="1" smtClean="0"/>
              <a:t>Ambos gases</a:t>
            </a:r>
            <a:r>
              <a:rPr lang="es-EC" sz="2800" smtClean="0"/>
              <a:t> </a:t>
            </a:r>
            <a:r>
              <a:rPr lang="es-EC" sz="2800" b="1" i="1" smtClean="0"/>
              <a:t>H</a:t>
            </a:r>
            <a:r>
              <a:rPr lang="es-EC" sz="2000" b="1" i="1" smtClean="0"/>
              <a:t>2</a:t>
            </a:r>
            <a:r>
              <a:rPr lang="es-EC" sz="2800" b="1" i="1" smtClean="0"/>
              <a:t>S y CO</a:t>
            </a:r>
            <a:r>
              <a:rPr lang="es-EC" sz="2000" b="1" i="1" smtClean="0"/>
              <a:t>2</a:t>
            </a:r>
            <a:r>
              <a:rPr lang="es-EC" smtClean="0"/>
              <a:t> </a:t>
            </a:r>
            <a:r>
              <a:rPr lang="es-EC" sz="2800" smtClean="0"/>
              <a:t>son ácidos que tienden a bajar el </a:t>
            </a:r>
            <a:r>
              <a:rPr lang="es-EC" sz="2800" b="1" smtClean="0"/>
              <a:t>pH</a:t>
            </a:r>
            <a:r>
              <a:rPr lang="es-EC" sz="2800" smtClean="0"/>
              <a:t>.</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ox(out)">
                                      <p:cBhvr>
                                        <p:cTn id="7" dur="500"/>
                                        <p:tgtEl>
                                          <p:spTgt spid="266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box(out)">
                                      <p:cBhvr>
                                        <p:cTn id="12" dur="500"/>
                                        <p:tgtEl>
                                          <p:spTgt spid="266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6627">
                                            <p:txEl>
                                              <p:pRg st="1" end="1"/>
                                            </p:txEl>
                                          </p:spTgt>
                                        </p:tgtEl>
                                        <p:attrNameLst>
                                          <p:attrName>style.visibility</p:attrName>
                                        </p:attrNameLst>
                                      </p:cBhvr>
                                      <p:to>
                                        <p:strVal val="visible"/>
                                      </p:to>
                                    </p:set>
                                    <p:animEffect transition="in" filter="box(out)">
                                      <p:cBhvr>
                                        <p:cTn id="17" dur="500"/>
                                        <p:tgtEl>
                                          <p:spTgt spid="266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6627">
                                            <p:txEl>
                                              <p:pRg st="2" end="2"/>
                                            </p:txEl>
                                          </p:spTgt>
                                        </p:tgtEl>
                                        <p:attrNameLst>
                                          <p:attrName>style.visibility</p:attrName>
                                        </p:attrNameLst>
                                      </p:cBhvr>
                                      <p:to>
                                        <p:strVal val="visible"/>
                                      </p:to>
                                    </p:set>
                                    <p:animEffect transition="in" filter="box(out)">
                                      <p:cBhvr>
                                        <p:cTn id="22" dur="500"/>
                                        <p:tgtEl>
                                          <p:spTgt spid="266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P spid="2662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defRPr/>
            </a:pPr>
            <a:r>
              <a:rPr lang="es-EC" sz="3600" b="1" i="1" smtClean="0"/>
              <a:t>OBJETIVO</a:t>
            </a:r>
            <a:endParaRPr lang="es-ES" sz="2800" b="1" i="1" smtClean="0"/>
          </a:p>
        </p:txBody>
      </p:sp>
      <p:sp>
        <p:nvSpPr>
          <p:cNvPr id="5123" name="Rectangle 3"/>
          <p:cNvSpPr>
            <a:spLocks noGrp="1" noChangeArrowheads="1"/>
          </p:cNvSpPr>
          <p:nvPr>
            <p:ph type="body" idx="1"/>
          </p:nvPr>
        </p:nvSpPr>
        <p:spPr/>
        <p:txBody>
          <a:bodyPr/>
          <a:lstStyle/>
          <a:p>
            <a:r>
              <a:rPr lang="es-EC" sz="2800" b="1" smtClean="0"/>
              <a:t>Tratar y reinyectar el agua de formación a </a:t>
            </a:r>
          </a:p>
          <a:p>
            <a:pPr>
              <a:buFont typeface="Wingdings" pitchFamily="2" charset="2"/>
              <a:buNone/>
            </a:pPr>
            <a:r>
              <a:rPr lang="es-EC" sz="2800" b="1" smtClean="0"/>
              <a:t>    un acuífero específico de desecho.</a:t>
            </a:r>
          </a:p>
          <a:p>
            <a:pPr>
              <a:buFont typeface="Wingdings" pitchFamily="2" charset="2"/>
              <a:buNone/>
            </a:pPr>
            <a:endParaRPr lang="es-EC" sz="2800" b="1" smtClean="0"/>
          </a:p>
          <a:p>
            <a:r>
              <a:rPr lang="es-EC" sz="2800" b="1" smtClean="0"/>
              <a:t>Minimizar los impáctos ambientales</a:t>
            </a:r>
            <a:r>
              <a:rPr lang="es-EC" sz="2800" smtClean="0"/>
              <a:t>.</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2">
                                            <p:txEl>
                                              <p:pRg st="0" end="0"/>
                                            </p:txEl>
                                          </p:spTgt>
                                        </p:tgtEl>
                                        <p:attrNameLst>
                                          <p:attrName>style.visibility</p:attrName>
                                        </p:attrNameLst>
                                      </p:cBhvr>
                                      <p:to>
                                        <p:strVal val="visible"/>
                                      </p:to>
                                    </p:set>
                                    <p:animEffect transition="in" filter="box(out)">
                                      <p:cBhvr>
                                        <p:cTn id="7" dur="500"/>
                                        <p:tgtEl>
                                          <p:spTgt spid="51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box(out)">
                                      <p:cBhvr>
                                        <p:cTn id="12" dur="500"/>
                                        <p:tgtEl>
                                          <p:spTgt spid="51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box(out)">
                                      <p:cBhvr>
                                        <p:cTn id="17" dur="500"/>
                                        <p:tgtEl>
                                          <p:spTgt spid="512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box(out)">
                                      <p:cBhvr>
                                        <p:cTn id="22" dur="500"/>
                                        <p:tgtEl>
                                          <p:spTgt spid="5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P spid="512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p:nvPr>
        </p:nvSpPr>
        <p:spPr/>
        <p:txBody>
          <a:bodyPr/>
          <a:lstStyle/>
          <a:p>
            <a:r>
              <a:rPr lang="es-EC" sz="2800" b="1" i="1" smtClean="0"/>
              <a:t>La presencia de bacterias</a:t>
            </a:r>
            <a:r>
              <a:rPr lang="es-EC" sz="2800" smtClean="0"/>
              <a:t>, puede resultar en corrosión y/o obstrucción.</a:t>
            </a:r>
          </a:p>
          <a:p>
            <a:r>
              <a:rPr lang="es-EC" sz="2800" b="1" i="1" smtClean="0"/>
              <a:t>La cantidad de sólidos suspendidos</a:t>
            </a:r>
            <a:r>
              <a:rPr lang="es-EC" sz="2800" smtClean="0"/>
              <a:t>, es una medida de obstrucción.</a:t>
            </a:r>
          </a:p>
          <a:p>
            <a:r>
              <a:rPr lang="es-EC" sz="2800" b="1" i="1" smtClean="0"/>
              <a:t>Turbidez</a:t>
            </a:r>
            <a:r>
              <a:rPr lang="es-EC" sz="2800" smtClean="0"/>
              <a:t> es una medida del grado de nubosidad del agua.</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out)">
                                      <p:cBhvr>
                                        <p:cTn id="7" dur="500"/>
                                        <p:tgtEl>
                                          <p:spTgt spid="2765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p:nvPr>
        </p:nvSpPr>
        <p:spPr/>
        <p:txBody>
          <a:bodyPr/>
          <a:lstStyle/>
          <a:p>
            <a:pPr>
              <a:buFont typeface="Wingdings" pitchFamily="2" charset="2"/>
              <a:buNone/>
            </a:pPr>
            <a:endParaRPr lang="es-EC" sz="2800" smtClean="0"/>
          </a:p>
          <a:p>
            <a:r>
              <a:rPr lang="es-EC" sz="2800" b="1" i="1" smtClean="0"/>
              <a:t>Presencia de sulfatos</a:t>
            </a:r>
            <a:r>
              <a:rPr lang="es-EC" sz="2800" smtClean="0"/>
              <a:t>, aumenta la corrosividad y estan presentes como una mezcla de </a:t>
            </a:r>
            <a:r>
              <a:rPr lang="es-EC" sz="2800" b="1" smtClean="0"/>
              <a:t>HS-</a:t>
            </a:r>
            <a:r>
              <a:rPr lang="es-EC" sz="2800" smtClean="0"/>
              <a:t>.</a:t>
            </a:r>
          </a:p>
          <a:p>
            <a:r>
              <a:rPr lang="es-EC" sz="2800" b="1" i="1" smtClean="0"/>
              <a:t>La presencia de petróleo suspendido</a:t>
            </a:r>
            <a:r>
              <a:rPr lang="es-EC" sz="2800" smtClean="0"/>
              <a:t>, baja la inyectividad.</a:t>
            </a:r>
          </a:p>
          <a:p>
            <a:r>
              <a:rPr lang="es-EC" sz="2800" b="1" i="1" smtClean="0"/>
              <a:t>La temperatura</a:t>
            </a:r>
            <a:r>
              <a:rPr lang="es-EC" sz="2800" smtClean="0"/>
              <a:t> del agua afecta la tendencia de la escala, </a:t>
            </a:r>
            <a:r>
              <a:rPr lang="es-EC" sz="2800" b="1" smtClean="0"/>
              <a:t>pH</a:t>
            </a:r>
            <a:r>
              <a:rPr lang="es-EC" sz="2800" smtClean="0"/>
              <a:t> y la solubilidad de los gases en el agua.</a:t>
            </a:r>
            <a:endParaRPr lang="es-ES" smtClean="0"/>
          </a:p>
          <a:p>
            <a:endParaRPr lang="es-EC"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out)">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s-EC" sz="3600" b="1" i="1" smtClean="0"/>
              <a:t>PROCESOS DE TRATAMIENTO DEL AGUA DE FORMACIÓN</a:t>
            </a:r>
            <a:endParaRPr lang="es-ES" sz="3600" smtClean="0"/>
          </a:p>
        </p:txBody>
      </p:sp>
      <p:sp>
        <p:nvSpPr>
          <p:cNvPr id="30723" name="Rectangle 3"/>
          <p:cNvSpPr>
            <a:spLocks noGrp="1" noChangeArrowheads="1"/>
          </p:cNvSpPr>
          <p:nvPr>
            <p:ph type="body" idx="1"/>
          </p:nvPr>
        </p:nvSpPr>
        <p:spPr>
          <a:xfrm>
            <a:off x="762000" y="2438400"/>
            <a:ext cx="7772400" cy="4114800"/>
          </a:xfrm>
        </p:spPr>
        <p:txBody>
          <a:bodyPr/>
          <a:lstStyle/>
          <a:p>
            <a:pPr marL="609600" indent="-609600">
              <a:buFont typeface="Wingdings" pitchFamily="2" charset="2"/>
              <a:buAutoNum type="arabicPeriod"/>
            </a:pPr>
            <a:r>
              <a:rPr lang="es-EC" sz="2800" b="1" smtClean="0"/>
              <a:t>El agua de producción que sale del tanque de lavado, entra al tanque de pulido, para luego ingresar al filtro, una vez filtrada entra al tanque de Almacenamiento para finalmente ser Reinyectada.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box(out)">
                                      <p:cBhvr>
                                        <p:cTn id="7" dur="500"/>
                                        <p:tgtEl>
                                          <p:spTgt spid="307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box(out)">
                                      <p:cBhvr>
                                        <p:cTn id="12" dur="500"/>
                                        <p:tgtEl>
                                          <p:spTgt spid="307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s-EC" sz="3600" b="1" i="1" smtClean="0"/>
              <a:t>TRATAMIENTO QUÍMICO</a:t>
            </a:r>
            <a:endParaRPr lang="es-ES" sz="3600" smtClean="0"/>
          </a:p>
        </p:txBody>
      </p:sp>
      <p:sp>
        <p:nvSpPr>
          <p:cNvPr id="32771" name="Rectangle 3"/>
          <p:cNvSpPr>
            <a:spLocks noGrp="1" noChangeArrowheads="1"/>
          </p:cNvSpPr>
          <p:nvPr>
            <p:ph type="body" idx="1"/>
          </p:nvPr>
        </p:nvSpPr>
        <p:spPr/>
        <p:txBody>
          <a:bodyPr/>
          <a:lstStyle/>
          <a:p>
            <a:pPr marL="609600" indent="-609600"/>
            <a:r>
              <a:rPr lang="es-EC" sz="2800" b="1" smtClean="0"/>
              <a:t>Los tratamientos químicos pueden ser:</a:t>
            </a:r>
          </a:p>
          <a:p>
            <a:pPr marL="609600" indent="-609600">
              <a:buFont typeface="Wingdings" pitchFamily="2" charset="2"/>
              <a:buNone/>
            </a:pPr>
            <a:r>
              <a:rPr lang="es-EC" sz="2800" b="1" smtClean="0"/>
              <a:t>	Biocidas, floculantes,inhibidores de corrosión, antiescala, detergentes, etc.</a:t>
            </a:r>
          </a:p>
          <a:p>
            <a:pPr marL="609600" indent="-609600"/>
            <a:r>
              <a:rPr lang="es-EC" sz="2800" b="1" smtClean="0"/>
              <a:t>La solubilidad del inhibidor es importante</a:t>
            </a:r>
            <a:r>
              <a:rPr lang="es-EC" sz="2800" smtClean="0"/>
              <a:t> </a:t>
            </a:r>
          </a:p>
          <a:p>
            <a:pPr marL="609600" indent="-609600">
              <a:buFont typeface="Wingdings" pitchFamily="2" charset="2"/>
              <a:buNone/>
            </a:pPr>
            <a:endParaRPr lang="es-EC" sz="2800" smtClean="0"/>
          </a:p>
          <a:p>
            <a:pPr marL="609600" indent="-609600">
              <a:buFont typeface="Wingdings" pitchFamily="2" charset="2"/>
              <a:buNone/>
            </a:pPr>
            <a:endParaRPr lang="es-EC"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box(out)">
                                      <p:cBhvr>
                                        <p:cTn id="7" dur="500"/>
                                        <p:tgtEl>
                                          <p:spTgt spid="327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box(out)">
                                      <p:cBhvr>
                                        <p:cTn id="12" dur="500"/>
                                        <p:tgtEl>
                                          <p:spTgt spid="327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box(out)">
                                      <p:cBhvr>
                                        <p:cTn id="17" dur="500"/>
                                        <p:tgtEl>
                                          <p:spTgt spid="327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box(out)">
                                      <p:cBhvr>
                                        <p:cTn id="22" dur="500"/>
                                        <p:tgtEl>
                                          <p:spTgt spid="3277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autoUpdateAnimBg="0"/>
      <p:bldP spid="3277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s-EC" sz="3600" b="1" i="1" smtClean="0"/>
              <a:t>FORMACIONES DE ESCALAS</a:t>
            </a:r>
            <a:endParaRPr lang="es-ES" sz="3600" smtClean="0"/>
          </a:p>
        </p:txBody>
      </p:sp>
      <p:sp>
        <p:nvSpPr>
          <p:cNvPr id="33795" name="Rectangle 3"/>
          <p:cNvSpPr>
            <a:spLocks noGrp="1" noChangeArrowheads="1"/>
          </p:cNvSpPr>
          <p:nvPr>
            <p:ph type="body" idx="1"/>
          </p:nvPr>
        </p:nvSpPr>
        <p:spPr/>
        <p:txBody>
          <a:bodyPr/>
          <a:lstStyle/>
          <a:p>
            <a:r>
              <a:rPr lang="es-EC" smtClean="0"/>
              <a:t>Ciertas combinaciones de estos iones son compuestos las cuales tienen muy poca solubilidad en agua.</a:t>
            </a:r>
          </a:p>
          <a:p>
            <a:r>
              <a:rPr lang="es-EC" smtClean="0"/>
              <a:t>La presencia de sólidos permaneceran en solución o podrán precipitar.</a:t>
            </a:r>
          </a:p>
          <a:p>
            <a:r>
              <a:rPr lang="es-EC" smtClean="0"/>
              <a:t>La dificultad varia con el tipo de obstrucción.</a:t>
            </a:r>
          </a:p>
          <a:p>
            <a:pPr>
              <a:buFont typeface="Wingdings" pitchFamily="2" charset="2"/>
              <a:buNone/>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Effect transition="in" filter="box(out)">
                                      <p:cBhvr>
                                        <p:cTn id="7" dur="500"/>
                                        <p:tgtEl>
                                          <p:spTgt spid="337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ox(out)">
                                      <p:cBhvr>
                                        <p:cTn id="12" dur="500"/>
                                        <p:tgtEl>
                                          <p:spTgt spid="337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box(out)">
                                      <p:cBhvr>
                                        <p:cTn id="17" dur="500"/>
                                        <p:tgtEl>
                                          <p:spTgt spid="337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795">
                                            <p:txEl>
                                              <p:pRg st="2" end="2"/>
                                            </p:txEl>
                                          </p:spTgt>
                                        </p:tgtEl>
                                        <p:attrNameLst>
                                          <p:attrName>style.visibility</p:attrName>
                                        </p:attrNameLst>
                                      </p:cBhvr>
                                      <p:to>
                                        <p:strVal val="visible"/>
                                      </p:to>
                                    </p:set>
                                    <p:animEffect transition="in" filter="box(out)">
                                      <p:cBhvr>
                                        <p:cTn id="22" dur="500"/>
                                        <p:tgtEl>
                                          <p:spTgt spid="337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P spid="337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a:xfrm>
            <a:off x="685800" y="609600"/>
            <a:ext cx="7772400" cy="685800"/>
          </a:xfrm>
        </p:spPr>
        <p:txBody>
          <a:bodyPr/>
          <a:lstStyle/>
          <a:p>
            <a:pPr>
              <a:defRPr/>
            </a:pPr>
            <a:endParaRPr lang="es-ES_tradnl" smtClean="0"/>
          </a:p>
        </p:txBody>
      </p:sp>
      <p:sp>
        <p:nvSpPr>
          <p:cNvPr id="28675" name="Rectangle 1027"/>
          <p:cNvSpPr>
            <a:spLocks noGrp="1" noChangeArrowheads="1" noTextEdit="1"/>
          </p:cNvSpPr>
          <p:nvPr>
            <p:ph type="tbl" idx="1"/>
          </p:nvPr>
        </p:nvSpPr>
        <p:spPr>
          <a:xfrm>
            <a:off x="609600" y="1371600"/>
            <a:ext cx="7848600" cy="5181600"/>
          </a:xfrm>
        </p:spPr>
      </p:sp>
      <p:grpSp>
        <p:nvGrpSpPr>
          <p:cNvPr id="28676" name="Group 1028"/>
          <p:cNvGrpSpPr>
            <a:grpSpLocks/>
          </p:cNvGrpSpPr>
          <p:nvPr/>
        </p:nvGrpSpPr>
        <p:grpSpPr bwMode="auto">
          <a:xfrm>
            <a:off x="685800" y="1371600"/>
            <a:ext cx="7772400" cy="5029200"/>
            <a:chOff x="-3" y="-3"/>
            <a:chExt cx="3221" cy="4543"/>
          </a:xfrm>
        </p:grpSpPr>
        <p:grpSp>
          <p:nvGrpSpPr>
            <p:cNvPr id="28677" name="Group 1029"/>
            <p:cNvGrpSpPr>
              <a:grpSpLocks/>
            </p:cNvGrpSpPr>
            <p:nvPr/>
          </p:nvGrpSpPr>
          <p:grpSpPr bwMode="auto">
            <a:xfrm>
              <a:off x="0" y="0"/>
              <a:ext cx="3215" cy="4537"/>
              <a:chOff x="0" y="0"/>
              <a:chExt cx="3215" cy="4537"/>
            </a:xfrm>
          </p:grpSpPr>
          <p:grpSp>
            <p:nvGrpSpPr>
              <p:cNvPr id="28679" name="Group 1030"/>
              <p:cNvGrpSpPr>
                <a:grpSpLocks/>
              </p:cNvGrpSpPr>
              <p:nvPr/>
            </p:nvGrpSpPr>
            <p:grpSpPr bwMode="auto">
              <a:xfrm>
                <a:off x="0" y="0"/>
                <a:ext cx="1231" cy="567"/>
                <a:chOff x="0" y="0"/>
                <a:chExt cx="1231" cy="567"/>
              </a:xfrm>
            </p:grpSpPr>
            <p:sp>
              <p:nvSpPr>
                <p:cNvPr id="28731" name="Rectangle 1031"/>
                <p:cNvSpPr>
                  <a:spLocks noChangeArrowheads="1"/>
                </p:cNvSpPr>
                <p:nvPr/>
              </p:nvSpPr>
              <p:spPr bwMode="auto">
                <a:xfrm>
                  <a:off x="28" y="0"/>
                  <a:ext cx="1175" cy="567"/>
                </a:xfrm>
                <a:prstGeom prst="rect">
                  <a:avLst/>
                </a:prstGeom>
                <a:noFill/>
                <a:ln w="9525">
                  <a:noFill/>
                  <a:miter lim="800000"/>
                  <a:headEnd/>
                  <a:tailEnd/>
                </a:ln>
              </p:spPr>
              <p:txBody>
                <a:bodyPr bIns="0"/>
                <a:lstStyle/>
                <a:p>
                  <a:pPr algn="ctr"/>
                  <a:r>
                    <a:rPr lang="en-US" sz="1600" b="1">
                      <a:solidFill>
                        <a:schemeClr val="tx1"/>
                      </a:solidFill>
                      <a:cs typeface="Arial" charset="0"/>
                    </a:rPr>
                    <a:t>Nombre</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28732" name="Rectangle 1032"/>
                <p:cNvSpPr>
                  <a:spLocks noChangeArrowheads="1"/>
                </p:cNvSpPr>
                <p:nvPr/>
              </p:nvSpPr>
              <p:spPr bwMode="auto">
                <a:xfrm>
                  <a:off x="0" y="0"/>
                  <a:ext cx="1231" cy="567"/>
                </a:xfrm>
                <a:prstGeom prst="rect">
                  <a:avLst/>
                </a:prstGeom>
                <a:noFill/>
                <a:ln w="7">
                  <a:solidFill>
                    <a:srgbClr val="A0A0A0"/>
                  </a:solidFill>
                  <a:miter lim="800000"/>
                  <a:headEnd/>
                  <a:tailEnd/>
                </a:ln>
              </p:spPr>
              <p:txBody>
                <a:bodyPr wrap="none"/>
                <a:lstStyle/>
                <a:p>
                  <a:endParaRPr lang="es-ES_tradnl"/>
                </a:p>
              </p:txBody>
            </p:sp>
          </p:grpSp>
          <p:grpSp>
            <p:nvGrpSpPr>
              <p:cNvPr id="28680" name="Group 1033"/>
              <p:cNvGrpSpPr>
                <a:grpSpLocks/>
              </p:cNvGrpSpPr>
              <p:nvPr/>
            </p:nvGrpSpPr>
            <p:grpSpPr bwMode="auto">
              <a:xfrm>
                <a:off x="1231" y="0"/>
                <a:ext cx="848" cy="567"/>
                <a:chOff x="1231" y="0"/>
                <a:chExt cx="848" cy="567"/>
              </a:xfrm>
            </p:grpSpPr>
            <p:sp>
              <p:nvSpPr>
                <p:cNvPr id="28729" name="Rectangle 1034"/>
                <p:cNvSpPr>
                  <a:spLocks noChangeArrowheads="1"/>
                </p:cNvSpPr>
                <p:nvPr/>
              </p:nvSpPr>
              <p:spPr bwMode="auto">
                <a:xfrm>
                  <a:off x="1259" y="0"/>
                  <a:ext cx="792" cy="567"/>
                </a:xfrm>
                <a:prstGeom prst="rect">
                  <a:avLst/>
                </a:prstGeom>
                <a:noFill/>
                <a:ln w="9525">
                  <a:noFill/>
                  <a:miter lim="800000"/>
                  <a:headEnd/>
                  <a:tailEnd/>
                </a:ln>
              </p:spPr>
              <p:txBody>
                <a:bodyPr/>
                <a:lstStyle/>
                <a:p>
                  <a:pPr algn="ctr">
                    <a:tabLst>
                      <a:tab pos="4352925" algn="l"/>
                    </a:tabLst>
                  </a:pPr>
                  <a:r>
                    <a:rPr lang="es-ES" sz="1600" b="1">
                      <a:solidFill>
                        <a:schemeClr val="tx1"/>
                      </a:solidFill>
                      <a:cs typeface="Times New Roman" pitchFamily="18" charset="0"/>
                    </a:rPr>
                    <a:t>Formula química</a:t>
                  </a:r>
                  <a:endParaRPr lang="es-ES" sz="16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28730" name="Rectangle 1035"/>
                <p:cNvSpPr>
                  <a:spLocks noChangeArrowheads="1"/>
                </p:cNvSpPr>
                <p:nvPr/>
              </p:nvSpPr>
              <p:spPr bwMode="auto">
                <a:xfrm>
                  <a:off x="1231" y="0"/>
                  <a:ext cx="848" cy="567"/>
                </a:xfrm>
                <a:prstGeom prst="rect">
                  <a:avLst/>
                </a:prstGeom>
                <a:noFill/>
                <a:ln w="7">
                  <a:solidFill>
                    <a:srgbClr val="A0A0A0"/>
                  </a:solidFill>
                  <a:miter lim="800000"/>
                  <a:headEnd/>
                  <a:tailEnd/>
                </a:ln>
              </p:spPr>
              <p:txBody>
                <a:bodyPr wrap="none"/>
                <a:lstStyle/>
                <a:p>
                  <a:endParaRPr lang="es-ES_tradnl"/>
                </a:p>
              </p:txBody>
            </p:sp>
          </p:grpSp>
          <p:grpSp>
            <p:nvGrpSpPr>
              <p:cNvPr id="28681" name="Group 1036"/>
              <p:cNvGrpSpPr>
                <a:grpSpLocks/>
              </p:cNvGrpSpPr>
              <p:nvPr/>
            </p:nvGrpSpPr>
            <p:grpSpPr bwMode="auto">
              <a:xfrm>
                <a:off x="2079" y="0"/>
                <a:ext cx="1136" cy="567"/>
                <a:chOff x="2079" y="0"/>
                <a:chExt cx="1136" cy="567"/>
              </a:xfrm>
            </p:grpSpPr>
            <p:sp>
              <p:nvSpPr>
                <p:cNvPr id="28727" name="Rectangle 1037"/>
                <p:cNvSpPr>
                  <a:spLocks noChangeArrowheads="1"/>
                </p:cNvSpPr>
                <p:nvPr/>
              </p:nvSpPr>
              <p:spPr bwMode="auto">
                <a:xfrm>
                  <a:off x="2107" y="0"/>
                  <a:ext cx="1080" cy="567"/>
                </a:xfrm>
                <a:prstGeom prst="rect">
                  <a:avLst/>
                </a:prstGeom>
                <a:noFill/>
                <a:ln w="9525">
                  <a:noFill/>
                  <a:miter lim="800000"/>
                  <a:headEnd/>
                  <a:tailEnd/>
                </a:ln>
              </p:spPr>
              <p:txBody>
                <a:bodyPr bIns="0"/>
                <a:lstStyle/>
                <a:p>
                  <a:pPr algn="ctr"/>
                  <a:r>
                    <a:rPr lang="en-US" sz="1600" b="1">
                      <a:solidFill>
                        <a:schemeClr val="tx1"/>
                      </a:solidFill>
                      <a:cs typeface="Arial" charset="0"/>
                    </a:rPr>
                    <a:t>Variables Primarias</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28728" name="Rectangle 1038"/>
                <p:cNvSpPr>
                  <a:spLocks noChangeArrowheads="1"/>
                </p:cNvSpPr>
                <p:nvPr/>
              </p:nvSpPr>
              <p:spPr bwMode="auto">
                <a:xfrm>
                  <a:off x="2079" y="0"/>
                  <a:ext cx="1136" cy="567"/>
                </a:xfrm>
                <a:prstGeom prst="rect">
                  <a:avLst/>
                </a:prstGeom>
                <a:noFill/>
                <a:ln w="7">
                  <a:solidFill>
                    <a:srgbClr val="A0A0A0"/>
                  </a:solidFill>
                  <a:miter lim="800000"/>
                  <a:headEnd/>
                  <a:tailEnd/>
                </a:ln>
              </p:spPr>
              <p:txBody>
                <a:bodyPr wrap="none"/>
                <a:lstStyle/>
                <a:p>
                  <a:endParaRPr lang="es-ES_tradnl"/>
                </a:p>
              </p:txBody>
            </p:sp>
          </p:grpSp>
          <p:grpSp>
            <p:nvGrpSpPr>
              <p:cNvPr id="28682" name="Group 1039"/>
              <p:cNvGrpSpPr>
                <a:grpSpLocks/>
              </p:cNvGrpSpPr>
              <p:nvPr/>
            </p:nvGrpSpPr>
            <p:grpSpPr bwMode="auto">
              <a:xfrm>
                <a:off x="0" y="567"/>
                <a:ext cx="1231" cy="863"/>
                <a:chOff x="0" y="567"/>
                <a:chExt cx="1231" cy="863"/>
              </a:xfrm>
            </p:grpSpPr>
            <p:sp>
              <p:nvSpPr>
                <p:cNvPr id="28725" name="Rectangle 1040"/>
                <p:cNvSpPr>
                  <a:spLocks noChangeArrowheads="1"/>
                </p:cNvSpPr>
                <p:nvPr/>
              </p:nvSpPr>
              <p:spPr bwMode="auto">
                <a:xfrm>
                  <a:off x="28" y="567"/>
                  <a:ext cx="1175" cy="863"/>
                </a:xfrm>
                <a:prstGeom prst="rect">
                  <a:avLst/>
                </a:prstGeom>
                <a:noFill/>
                <a:ln w="9525">
                  <a:noFill/>
                  <a:miter lim="800000"/>
                  <a:headEnd/>
                  <a:tailEnd/>
                </a:ln>
              </p:spPr>
              <p:txBody>
                <a:bodyPr/>
                <a:lstStyle/>
                <a:p>
                  <a:pPr algn="just">
                    <a:tabLst>
                      <a:tab pos="4352925" algn="l"/>
                    </a:tabLst>
                  </a:pPr>
                  <a:r>
                    <a:rPr lang="es-ES" sz="1200">
                      <a:solidFill>
                        <a:schemeClr val="tx1"/>
                      </a:solidFill>
                      <a:cs typeface="Times New Roman" pitchFamily="18" charset="0"/>
                    </a:rPr>
                    <a:t>-Carbonato de C</a:t>
                  </a:r>
                  <a:r>
                    <a:rPr lang="es-EC" sz="1200">
                      <a:solidFill>
                        <a:schemeClr val="tx1"/>
                      </a:solidFill>
                      <a:cs typeface="Times New Roman" pitchFamily="18" charset="0"/>
                    </a:rPr>
                    <a:t>á</a:t>
                  </a:r>
                  <a:r>
                    <a:rPr lang="es-ES" sz="1200">
                      <a:solidFill>
                        <a:schemeClr val="tx1"/>
                      </a:solidFill>
                      <a:cs typeface="Times New Roman" pitchFamily="18" charset="0"/>
                    </a:rPr>
                    <a:t>lcio</a:t>
                  </a:r>
                </a:p>
                <a:p>
                  <a:pPr algn="just" eaLnBrk="0" hangingPunct="0">
                    <a:tabLst>
                      <a:tab pos="4352925" algn="l"/>
                    </a:tabLst>
                  </a:pPr>
                  <a:endParaRPr lang="es-ES">
                    <a:solidFill>
                      <a:schemeClr val="tx1"/>
                    </a:solidFill>
                  </a:endParaRPr>
                </a:p>
              </p:txBody>
            </p:sp>
            <p:sp>
              <p:nvSpPr>
                <p:cNvPr id="28726" name="Rectangle 1041"/>
                <p:cNvSpPr>
                  <a:spLocks noChangeArrowheads="1"/>
                </p:cNvSpPr>
                <p:nvPr/>
              </p:nvSpPr>
              <p:spPr bwMode="auto">
                <a:xfrm>
                  <a:off x="0" y="567"/>
                  <a:ext cx="1231" cy="863"/>
                </a:xfrm>
                <a:prstGeom prst="rect">
                  <a:avLst/>
                </a:prstGeom>
                <a:noFill/>
                <a:ln w="7">
                  <a:solidFill>
                    <a:srgbClr val="A0A0A0"/>
                  </a:solidFill>
                  <a:miter lim="800000"/>
                  <a:headEnd/>
                  <a:tailEnd/>
                </a:ln>
              </p:spPr>
              <p:txBody>
                <a:bodyPr wrap="none"/>
                <a:lstStyle/>
                <a:p>
                  <a:endParaRPr lang="es-ES_tradnl"/>
                </a:p>
              </p:txBody>
            </p:sp>
          </p:grpSp>
          <p:grpSp>
            <p:nvGrpSpPr>
              <p:cNvPr id="28683" name="Group 1042"/>
              <p:cNvGrpSpPr>
                <a:grpSpLocks/>
              </p:cNvGrpSpPr>
              <p:nvPr/>
            </p:nvGrpSpPr>
            <p:grpSpPr bwMode="auto">
              <a:xfrm>
                <a:off x="1231" y="567"/>
                <a:ext cx="848" cy="863"/>
                <a:chOff x="1231" y="567"/>
                <a:chExt cx="848" cy="863"/>
              </a:xfrm>
            </p:grpSpPr>
            <p:sp>
              <p:nvSpPr>
                <p:cNvPr id="28723" name="Rectangle 1043"/>
                <p:cNvSpPr>
                  <a:spLocks noChangeArrowheads="1"/>
                </p:cNvSpPr>
                <p:nvPr/>
              </p:nvSpPr>
              <p:spPr bwMode="auto">
                <a:xfrm>
                  <a:off x="1259" y="567"/>
                  <a:ext cx="792" cy="86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CaCO3</a:t>
                  </a:r>
                </a:p>
                <a:p>
                  <a:pPr algn="ctr" eaLnBrk="0" hangingPunct="0">
                    <a:tabLst>
                      <a:tab pos="4352925" algn="l"/>
                    </a:tabLst>
                  </a:pPr>
                  <a:endParaRPr lang="es-ES">
                    <a:solidFill>
                      <a:schemeClr val="tx1"/>
                    </a:solidFill>
                  </a:endParaRPr>
                </a:p>
              </p:txBody>
            </p:sp>
            <p:sp>
              <p:nvSpPr>
                <p:cNvPr id="28724" name="Rectangle 1044"/>
                <p:cNvSpPr>
                  <a:spLocks noChangeArrowheads="1"/>
                </p:cNvSpPr>
                <p:nvPr/>
              </p:nvSpPr>
              <p:spPr bwMode="auto">
                <a:xfrm>
                  <a:off x="1231" y="567"/>
                  <a:ext cx="848" cy="863"/>
                </a:xfrm>
                <a:prstGeom prst="rect">
                  <a:avLst/>
                </a:prstGeom>
                <a:noFill/>
                <a:ln w="7">
                  <a:solidFill>
                    <a:srgbClr val="A0A0A0"/>
                  </a:solidFill>
                  <a:miter lim="800000"/>
                  <a:headEnd/>
                  <a:tailEnd/>
                </a:ln>
              </p:spPr>
              <p:txBody>
                <a:bodyPr wrap="none"/>
                <a:lstStyle/>
                <a:p>
                  <a:endParaRPr lang="es-ES_tradnl"/>
                </a:p>
              </p:txBody>
            </p:sp>
          </p:grpSp>
          <p:grpSp>
            <p:nvGrpSpPr>
              <p:cNvPr id="28684" name="Group 1045"/>
              <p:cNvGrpSpPr>
                <a:grpSpLocks/>
              </p:cNvGrpSpPr>
              <p:nvPr/>
            </p:nvGrpSpPr>
            <p:grpSpPr bwMode="auto">
              <a:xfrm>
                <a:off x="2079" y="567"/>
                <a:ext cx="1136" cy="863"/>
                <a:chOff x="2079" y="567"/>
                <a:chExt cx="1136" cy="863"/>
              </a:xfrm>
            </p:grpSpPr>
            <p:sp>
              <p:nvSpPr>
                <p:cNvPr id="28721" name="Rectangle 1046"/>
                <p:cNvSpPr>
                  <a:spLocks noChangeArrowheads="1"/>
                </p:cNvSpPr>
                <p:nvPr/>
              </p:nvSpPr>
              <p:spPr bwMode="auto">
                <a:xfrm>
                  <a:off x="2107" y="567"/>
                  <a:ext cx="1080" cy="86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Presión Parcial de CO2, pH, Temperatura, Presión Total, Sólidos disueltos Totales.</a:t>
                  </a:r>
                </a:p>
                <a:p>
                  <a:pPr algn="ctr" eaLnBrk="0" hangingPunct="0">
                    <a:tabLst>
                      <a:tab pos="4352925" algn="l"/>
                    </a:tabLst>
                  </a:pPr>
                  <a:endParaRPr lang="es-ES">
                    <a:solidFill>
                      <a:schemeClr val="tx1"/>
                    </a:solidFill>
                  </a:endParaRPr>
                </a:p>
              </p:txBody>
            </p:sp>
            <p:sp>
              <p:nvSpPr>
                <p:cNvPr id="28722" name="Rectangle 1047"/>
                <p:cNvSpPr>
                  <a:spLocks noChangeArrowheads="1"/>
                </p:cNvSpPr>
                <p:nvPr/>
              </p:nvSpPr>
              <p:spPr bwMode="auto">
                <a:xfrm>
                  <a:off x="2079" y="567"/>
                  <a:ext cx="1136" cy="863"/>
                </a:xfrm>
                <a:prstGeom prst="rect">
                  <a:avLst/>
                </a:prstGeom>
                <a:noFill/>
                <a:ln w="7">
                  <a:solidFill>
                    <a:srgbClr val="A0A0A0"/>
                  </a:solidFill>
                  <a:miter lim="800000"/>
                  <a:headEnd/>
                  <a:tailEnd/>
                </a:ln>
              </p:spPr>
              <p:txBody>
                <a:bodyPr wrap="none"/>
                <a:lstStyle/>
                <a:p>
                  <a:endParaRPr lang="es-ES_tradnl"/>
                </a:p>
              </p:txBody>
            </p:sp>
          </p:grpSp>
          <p:grpSp>
            <p:nvGrpSpPr>
              <p:cNvPr id="28685" name="Group 1048"/>
              <p:cNvGrpSpPr>
                <a:grpSpLocks/>
              </p:cNvGrpSpPr>
              <p:nvPr/>
            </p:nvGrpSpPr>
            <p:grpSpPr bwMode="auto">
              <a:xfrm>
                <a:off x="0" y="1430"/>
                <a:ext cx="1231" cy="863"/>
                <a:chOff x="0" y="1430"/>
                <a:chExt cx="1231" cy="863"/>
              </a:xfrm>
            </p:grpSpPr>
            <p:sp>
              <p:nvSpPr>
                <p:cNvPr id="28719" name="Rectangle 1049"/>
                <p:cNvSpPr>
                  <a:spLocks noChangeArrowheads="1"/>
                </p:cNvSpPr>
                <p:nvPr/>
              </p:nvSpPr>
              <p:spPr bwMode="auto">
                <a:xfrm>
                  <a:off x="28" y="1430"/>
                  <a:ext cx="1175" cy="86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Sulfato de C</a:t>
                  </a:r>
                  <a:r>
                    <a:rPr lang="es-EC" sz="1200">
                      <a:solidFill>
                        <a:schemeClr val="tx1"/>
                      </a:solidFill>
                      <a:cs typeface="Times New Roman" pitchFamily="18" charset="0"/>
                    </a:rPr>
                    <a:t>á</a:t>
                  </a:r>
                  <a:r>
                    <a:rPr lang="es-ES" sz="1200">
                      <a:solidFill>
                        <a:schemeClr val="tx1"/>
                      </a:solidFill>
                      <a:cs typeface="Times New Roman" pitchFamily="18" charset="0"/>
                    </a:rPr>
                    <a:t>lcio</a:t>
                  </a:r>
                </a:p>
                <a:p>
                  <a:pPr algn="ctr" eaLnBrk="0" hangingPunct="0">
                    <a:tabLst>
                      <a:tab pos="4352925" algn="l"/>
                    </a:tabLst>
                  </a:pPr>
                  <a:r>
                    <a:rPr lang="es-ES" sz="1200">
                      <a:solidFill>
                        <a:schemeClr val="tx1"/>
                      </a:solidFill>
                      <a:cs typeface="Times New Roman" pitchFamily="18" charset="0"/>
                    </a:rPr>
                    <a:t>-Yeso ( el mas común)</a:t>
                  </a:r>
                </a:p>
                <a:p>
                  <a:pPr algn="ctr" eaLnBrk="0" hangingPunct="0">
                    <a:tabLst>
                      <a:tab pos="4352925" algn="l"/>
                    </a:tabLst>
                  </a:pPr>
                  <a:r>
                    <a:rPr lang="es-ES" sz="1200">
                      <a:solidFill>
                        <a:schemeClr val="tx1"/>
                      </a:solidFill>
                      <a:cs typeface="Times New Roman" pitchFamily="18" charset="0"/>
                    </a:rPr>
                    <a:t>-Hemi – Hidrato</a:t>
                  </a:r>
                </a:p>
                <a:p>
                  <a:pPr algn="ctr" eaLnBrk="0" hangingPunct="0">
                    <a:tabLst>
                      <a:tab pos="4352925" algn="l"/>
                    </a:tabLst>
                  </a:pPr>
                  <a:r>
                    <a:rPr lang="es-ES" sz="1200">
                      <a:solidFill>
                        <a:schemeClr val="tx1"/>
                      </a:solidFill>
                      <a:cs typeface="Times New Roman" pitchFamily="18" charset="0"/>
                    </a:rPr>
                    <a:t>-Anhidrita</a:t>
                  </a:r>
                </a:p>
                <a:p>
                  <a:pPr algn="ctr" eaLnBrk="0" hangingPunct="0">
                    <a:tabLst>
                      <a:tab pos="4352925" algn="l"/>
                    </a:tabLst>
                  </a:pPr>
                  <a:endParaRPr lang="es-ES">
                    <a:solidFill>
                      <a:schemeClr val="tx1"/>
                    </a:solidFill>
                  </a:endParaRPr>
                </a:p>
              </p:txBody>
            </p:sp>
            <p:sp>
              <p:nvSpPr>
                <p:cNvPr id="28720" name="Rectangle 1050"/>
                <p:cNvSpPr>
                  <a:spLocks noChangeArrowheads="1"/>
                </p:cNvSpPr>
                <p:nvPr/>
              </p:nvSpPr>
              <p:spPr bwMode="auto">
                <a:xfrm>
                  <a:off x="0" y="1430"/>
                  <a:ext cx="1231" cy="863"/>
                </a:xfrm>
                <a:prstGeom prst="rect">
                  <a:avLst/>
                </a:prstGeom>
                <a:noFill/>
                <a:ln w="7">
                  <a:solidFill>
                    <a:srgbClr val="A0A0A0"/>
                  </a:solidFill>
                  <a:miter lim="800000"/>
                  <a:headEnd/>
                  <a:tailEnd/>
                </a:ln>
              </p:spPr>
              <p:txBody>
                <a:bodyPr wrap="none"/>
                <a:lstStyle/>
                <a:p>
                  <a:endParaRPr lang="es-ES_tradnl"/>
                </a:p>
              </p:txBody>
            </p:sp>
          </p:grpSp>
          <p:grpSp>
            <p:nvGrpSpPr>
              <p:cNvPr id="28686" name="Group 1051"/>
              <p:cNvGrpSpPr>
                <a:grpSpLocks/>
              </p:cNvGrpSpPr>
              <p:nvPr/>
            </p:nvGrpSpPr>
            <p:grpSpPr bwMode="auto">
              <a:xfrm>
                <a:off x="1231" y="1430"/>
                <a:ext cx="848" cy="863"/>
                <a:chOff x="1231" y="1430"/>
                <a:chExt cx="848" cy="863"/>
              </a:xfrm>
            </p:grpSpPr>
            <p:sp>
              <p:nvSpPr>
                <p:cNvPr id="28717" name="Rectangle 1052"/>
                <p:cNvSpPr>
                  <a:spLocks noChangeArrowheads="1"/>
                </p:cNvSpPr>
                <p:nvPr/>
              </p:nvSpPr>
              <p:spPr bwMode="auto">
                <a:xfrm>
                  <a:off x="1259" y="1430"/>
                  <a:ext cx="792" cy="86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CaSO4 </a:t>
                  </a:r>
                  <a:r>
                    <a:rPr lang="es-ES" sz="1200" b="1">
                      <a:solidFill>
                        <a:schemeClr val="tx1"/>
                      </a:solidFill>
                      <a:cs typeface="Times New Roman" pitchFamily="18" charset="0"/>
                    </a:rPr>
                    <a:t>.</a:t>
                  </a:r>
                  <a:r>
                    <a:rPr lang="es-ES" sz="1200">
                      <a:solidFill>
                        <a:schemeClr val="tx1"/>
                      </a:solidFill>
                      <a:cs typeface="Times New Roman" pitchFamily="18" charset="0"/>
                    </a:rPr>
                    <a:t> 2H2O</a:t>
                  </a:r>
                </a:p>
                <a:p>
                  <a:pPr algn="ctr" eaLnBrk="0" hangingPunct="0">
                    <a:tabLst>
                      <a:tab pos="4352925" algn="l"/>
                    </a:tabLst>
                  </a:pPr>
                  <a:r>
                    <a:rPr lang="es-ES" sz="1200">
                      <a:solidFill>
                        <a:schemeClr val="tx1"/>
                      </a:solidFill>
                      <a:cs typeface="Times New Roman" pitchFamily="18" charset="0"/>
                    </a:rPr>
                    <a:t>CaSO4 </a:t>
                  </a:r>
                  <a:r>
                    <a:rPr lang="es-ES" sz="1200" b="1">
                      <a:solidFill>
                        <a:schemeClr val="tx1"/>
                      </a:solidFill>
                      <a:cs typeface="Times New Roman" pitchFamily="18" charset="0"/>
                    </a:rPr>
                    <a:t>.</a:t>
                  </a:r>
                  <a:r>
                    <a:rPr lang="es-ES" sz="1200">
                      <a:solidFill>
                        <a:schemeClr val="tx1"/>
                      </a:solidFill>
                      <a:cs typeface="Times New Roman" pitchFamily="18" charset="0"/>
                    </a:rPr>
                    <a:t> ½ H2O</a:t>
                  </a:r>
                </a:p>
                <a:p>
                  <a:pPr algn="ctr" eaLnBrk="0" hangingPunct="0">
                    <a:tabLst>
                      <a:tab pos="4352925" algn="l"/>
                    </a:tabLst>
                  </a:pPr>
                  <a:r>
                    <a:rPr lang="es-ES" sz="1200">
                      <a:solidFill>
                        <a:schemeClr val="tx1"/>
                      </a:solidFill>
                      <a:cs typeface="Times New Roman" pitchFamily="18" charset="0"/>
                    </a:rPr>
                    <a:t>CaSO4</a:t>
                  </a:r>
                </a:p>
                <a:p>
                  <a:pPr algn="ctr" eaLnBrk="0" hangingPunct="0">
                    <a:tabLst>
                      <a:tab pos="4352925" algn="l"/>
                    </a:tabLst>
                  </a:pPr>
                  <a:endParaRPr lang="es-ES">
                    <a:solidFill>
                      <a:schemeClr val="tx1"/>
                    </a:solidFill>
                  </a:endParaRPr>
                </a:p>
              </p:txBody>
            </p:sp>
            <p:sp>
              <p:nvSpPr>
                <p:cNvPr id="28718" name="Rectangle 1053"/>
                <p:cNvSpPr>
                  <a:spLocks noChangeArrowheads="1"/>
                </p:cNvSpPr>
                <p:nvPr/>
              </p:nvSpPr>
              <p:spPr bwMode="auto">
                <a:xfrm>
                  <a:off x="1231" y="1430"/>
                  <a:ext cx="848" cy="863"/>
                </a:xfrm>
                <a:prstGeom prst="rect">
                  <a:avLst/>
                </a:prstGeom>
                <a:noFill/>
                <a:ln w="7">
                  <a:solidFill>
                    <a:srgbClr val="A0A0A0"/>
                  </a:solidFill>
                  <a:miter lim="800000"/>
                  <a:headEnd/>
                  <a:tailEnd/>
                </a:ln>
              </p:spPr>
              <p:txBody>
                <a:bodyPr wrap="none"/>
                <a:lstStyle/>
                <a:p>
                  <a:endParaRPr lang="es-ES_tradnl"/>
                </a:p>
              </p:txBody>
            </p:sp>
          </p:grpSp>
          <p:grpSp>
            <p:nvGrpSpPr>
              <p:cNvPr id="28687" name="Group 1054"/>
              <p:cNvGrpSpPr>
                <a:grpSpLocks/>
              </p:cNvGrpSpPr>
              <p:nvPr/>
            </p:nvGrpSpPr>
            <p:grpSpPr bwMode="auto">
              <a:xfrm>
                <a:off x="2079" y="1430"/>
                <a:ext cx="1136" cy="863"/>
                <a:chOff x="2079" y="1430"/>
                <a:chExt cx="1136" cy="863"/>
              </a:xfrm>
            </p:grpSpPr>
            <p:sp>
              <p:nvSpPr>
                <p:cNvPr id="28715" name="Rectangle 1055"/>
                <p:cNvSpPr>
                  <a:spLocks noChangeArrowheads="1"/>
                </p:cNvSpPr>
                <p:nvPr/>
              </p:nvSpPr>
              <p:spPr bwMode="auto">
                <a:xfrm>
                  <a:off x="2107" y="1430"/>
                  <a:ext cx="1080" cy="86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28716" name="Rectangle 1056"/>
                <p:cNvSpPr>
                  <a:spLocks noChangeArrowheads="1"/>
                </p:cNvSpPr>
                <p:nvPr/>
              </p:nvSpPr>
              <p:spPr bwMode="auto">
                <a:xfrm>
                  <a:off x="2079" y="1430"/>
                  <a:ext cx="1136" cy="863"/>
                </a:xfrm>
                <a:prstGeom prst="rect">
                  <a:avLst/>
                </a:prstGeom>
                <a:noFill/>
                <a:ln w="7">
                  <a:solidFill>
                    <a:srgbClr val="A0A0A0"/>
                  </a:solidFill>
                  <a:miter lim="800000"/>
                  <a:headEnd/>
                  <a:tailEnd/>
                </a:ln>
              </p:spPr>
              <p:txBody>
                <a:bodyPr wrap="none"/>
                <a:lstStyle/>
                <a:p>
                  <a:endParaRPr lang="es-ES_tradnl"/>
                </a:p>
              </p:txBody>
            </p:sp>
          </p:grpSp>
          <p:grpSp>
            <p:nvGrpSpPr>
              <p:cNvPr id="28688" name="Group 1057"/>
              <p:cNvGrpSpPr>
                <a:grpSpLocks/>
              </p:cNvGrpSpPr>
              <p:nvPr/>
            </p:nvGrpSpPr>
            <p:grpSpPr bwMode="auto">
              <a:xfrm>
                <a:off x="0" y="2293"/>
                <a:ext cx="1231" cy="633"/>
                <a:chOff x="0" y="2293"/>
                <a:chExt cx="1231" cy="633"/>
              </a:xfrm>
            </p:grpSpPr>
            <p:sp>
              <p:nvSpPr>
                <p:cNvPr id="28713" name="Rectangle 1058"/>
                <p:cNvSpPr>
                  <a:spLocks noChangeArrowheads="1"/>
                </p:cNvSpPr>
                <p:nvPr/>
              </p:nvSpPr>
              <p:spPr bwMode="auto">
                <a:xfrm>
                  <a:off x="28" y="2293"/>
                  <a:ext cx="1175" cy="633"/>
                </a:xfrm>
                <a:prstGeom prst="rect">
                  <a:avLst/>
                </a:prstGeom>
                <a:noFill/>
                <a:ln w="9525">
                  <a:noFill/>
                  <a:miter lim="800000"/>
                  <a:headEnd/>
                  <a:tailEnd/>
                </a:ln>
              </p:spPr>
              <p:txBody>
                <a:bodyPr/>
                <a:lstStyle/>
                <a:p>
                  <a:pPr algn="just">
                    <a:tabLst>
                      <a:tab pos="4352925" algn="l"/>
                    </a:tabLst>
                  </a:pPr>
                  <a:r>
                    <a:rPr lang="es-ES" sz="1200">
                      <a:solidFill>
                        <a:schemeClr val="tx1"/>
                      </a:solidFill>
                      <a:cs typeface="Times New Roman" pitchFamily="18" charset="0"/>
                    </a:rPr>
                    <a:t>-Sulfato de Bario</a:t>
                  </a:r>
                </a:p>
                <a:p>
                  <a:pPr algn="just" eaLnBrk="0" hangingPunct="0">
                    <a:tabLst>
                      <a:tab pos="4352925" algn="l"/>
                    </a:tabLst>
                  </a:pPr>
                  <a:endParaRPr lang="es-ES">
                    <a:solidFill>
                      <a:schemeClr val="tx1"/>
                    </a:solidFill>
                  </a:endParaRPr>
                </a:p>
              </p:txBody>
            </p:sp>
            <p:sp>
              <p:nvSpPr>
                <p:cNvPr id="28714" name="Rectangle 1059"/>
                <p:cNvSpPr>
                  <a:spLocks noChangeArrowheads="1"/>
                </p:cNvSpPr>
                <p:nvPr/>
              </p:nvSpPr>
              <p:spPr bwMode="auto">
                <a:xfrm>
                  <a:off x="0" y="2293"/>
                  <a:ext cx="1231" cy="633"/>
                </a:xfrm>
                <a:prstGeom prst="rect">
                  <a:avLst/>
                </a:prstGeom>
                <a:noFill/>
                <a:ln w="7">
                  <a:solidFill>
                    <a:srgbClr val="A0A0A0"/>
                  </a:solidFill>
                  <a:miter lim="800000"/>
                  <a:headEnd/>
                  <a:tailEnd/>
                </a:ln>
              </p:spPr>
              <p:txBody>
                <a:bodyPr wrap="none"/>
                <a:lstStyle/>
                <a:p>
                  <a:endParaRPr lang="es-ES_tradnl"/>
                </a:p>
              </p:txBody>
            </p:sp>
          </p:grpSp>
          <p:grpSp>
            <p:nvGrpSpPr>
              <p:cNvPr id="28689" name="Group 1060"/>
              <p:cNvGrpSpPr>
                <a:grpSpLocks/>
              </p:cNvGrpSpPr>
              <p:nvPr/>
            </p:nvGrpSpPr>
            <p:grpSpPr bwMode="auto">
              <a:xfrm>
                <a:off x="1231" y="2293"/>
                <a:ext cx="848" cy="633"/>
                <a:chOff x="1231" y="2293"/>
                <a:chExt cx="848" cy="633"/>
              </a:xfrm>
            </p:grpSpPr>
            <p:sp>
              <p:nvSpPr>
                <p:cNvPr id="28711" name="Rectangle 1061"/>
                <p:cNvSpPr>
                  <a:spLocks noChangeArrowheads="1"/>
                </p:cNvSpPr>
                <p:nvPr/>
              </p:nvSpPr>
              <p:spPr bwMode="auto">
                <a:xfrm>
                  <a:off x="1259" y="2293"/>
                  <a:ext cx="792" cy="63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BaSO4</a:t>
                  </a:r>
                </a:p>
                <a:p>
                  <a:pPr algn="ctr" eaLnBrk="0" hangingPunct="0">
                    <a:tabLst>
                      <a:tab pos="4352925" algn="l"/>
                    </a:tabLst>
                  </a:pPr>
                  <a:endParaRPr lang="es-ES">
                    <a:solidFill>
                      <a:schemeClr val="tx1"/>
                    </a:solidFill>
                  </a:endParaRPr>
                </a:p>
              </p:txBody>
            </p:sp>
            <p:sp>
              <p:nvSpPr>
                <p:cNvPr id="28712" name="Rectangle 1062"/>
                <p:cNvSpPr>
                  <a:spLocks noChangeArrowheads="1"/>
                </p:cNvSpPr>
                <p:nvPr/>
              </p:nvSpPr>
              <p:spPr bwMode="auto">
                <a:xfrm>
                  <a:off x="1231" y="2293"/>
                  <a:ext cx="848" cy="633"/>
                </a:xfrm>
                <a:prstGeom prst="rect">
                  <a:avLst/>
                </a:prstGeom>
                <a:noFill/>
                <a:ln w="7">
                  <a:solidFill>
                    <a:srgbClr val="A0A0A0"/>
                  </a:solidFill>
                  <a:miter lim="800000"/>
                  <a:headEnd/>
                  <a:tailEnd/>
                </a:ln>
              </p:spPr>
              <p:txBody>
                <a:bodyPr wrap="none"/>
                <a:lstStyle/>
                <a:p>
                  <a:endParaRPr lang="es-ES_tradnl"/>
                </a:p>
              </p:txBody>
            </p:sp>
          </p:grpSp>
          <p:grpSp>
            <p:nvGrpSpPr>
              <p:cNvPr id="28690" name="Group 1063"/>
              <p:cNvGrpSpPr>
                <a:grpSpLocks/>
              </p:cNvGrpSpPr>
              <p:nvPr/>
            </p:nvGrpSpPr>
            <p:grpSpPr bwMode="auto">
              <a:xfrm>
                <a:off x="2079" y="2293"/>
                <a:ext cx="1136" cy="633"/>
                <a:chOff x="2079" y="2293"/>
                <a:chExt cx="1136" cy="633"/>
              </a:xfrm>
            </p:grpSpPr>
            <p:sp>
              <p:nvSpPr>
                <p:cNvPr id="28709" name="Rectangle 1064"/>
                <p:cNvSpPr>
                  <a:spLocks noChangeArrowheads="1"/>
                </p:cNvSpPr>
                <p:nvPr/>
              </p:nvSpPr>
              <p:spPr bwMode="auto">
                <a:xfrm>
                  <a:off x="2107" y="2293"/>
                  <a:ext cx="1080" cy="63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28710" name="Rectangle 1065"/>
                <p:cNvSpPr>
                  <a:spLocks noChangeArrowheads="1"/>
                </p:cNvSpPr>
                <p:nvPr/>
              </p:nvSpPr>
              <p:spPr bwMode="auto">
                <a:xfrm>
                  <a:off x="2079" y="2293"/>
                  <a:ext cx="1136" cy="633"/>
                </a:xfrm>
                <a:prstGeom prst="rect">
                  <a:avLst/>
                </a:prstGeom>
                <a:noFill/>
                <a:ln w="7">
                  <a:solidFill>
                    <a:srgbClr val="A0A0A0"/>
                  </a:solidFill>
                  <a:miter lim="800000"/>
                  <a:headEnd/>
                  <a:tailEnd/>
                </a:ln>
              </p:spPr>
              <p:txBody>
                <a:bodyPr wrap="none"/>
                <a:lstStyle/>
                <a:p>
                  <a:endParaRPr lang="es-ES_tradnl"/>
                </a:p>
              </p:txBody>
            </p:sp>
          </p:grpSp>
          <p:grpSp>
            <p:nvGrpSpPr>
              <p:cNvPr id="28691" name="Group 1066"/>
              <p:cNvGrpSpPr>
                <a:grpSpLocks/>
              </p:cNvGrpSpPr>
              <p:nvPr/>
            </p:nvGrpSpPr>
            <p:grpSpPr bwMode="auto">
              <a:xfrm>
                <a:off x="0" y="2926"/>
                <a:ext cx="1231" cy="633"/>
                <a:chOff x="0" y="2926"/>
                <a:chExt cx="1231" cy="633"/>
              </a:xfrm>
            </p:grpSpPr>
            <p:sp>
              <p:nvSpPr>
                <p:cNvPr id="28707" name="Rectangle 1067"/>
                <p:cNvSpPr>
                  <a:spLocks noChangeArrowheads="1"/>
                </p:cNvSpPr>
                <p:nvPr/>
              </p:nvSpPr>
              <p:spPr bwMode="auto">
                <a:xfrm>
                  <a:off x="28" y="2926"/>
                  <a:ext cx="1175" cy="633"/>
                </a:xfrm>
                <a:prstGeom prst="rect">
                  <a:avLst/>
                </a:prstGeom>
                <a:noFill/>
                <a:ln w="9525">
                  <a:noFill/>
                  <a:miter lim="800000"/>
                  <a:headEnd/>
                  <a:tailEnd/>
                </a:ln>
              </p:spPr>
              <p:txBody>
                <a:bodyPr/>
                <a:lstStyle/>
                <a:p>
                  <a:pPr algn="just">
                    <a:tabLst>
                      <a:tab pos="4352925" algn="l"/>
                    </a:tabLst>
                  </a:pPr>
                  <a:r>
                    <a:rPr lang="es-ES" sz="1200">
                      <a:solidFill>
                        <a:schemeClr val="tx1"/>
                      </a:solidFill>
                      <a:cs typeface="Times New Roman" pitchFamily="18" charset="0"/>
                    </a:rPr>
                    <a:t>-Sulfato de Estroncio</a:t>
                  </a:r>
                </a:p>
                <a:p>
                  <a:pPr algn="just" eaLnBrk="0" hangingPunct="0">
                    <a:tabLst>
                      <a:tab pos="4352925" algn="l"/>
                    </a:tabLst>
                  </a:pPr>
                  <a:endParaRPr lang="es-ES">
                    <a:solidFill>
                      <a:schemeClr val="tx1"/>
                    </a:solidFill>
                  </a:endParaRPr>
                </a:p>
              </p:txBody>
            </p:sp>
            <p:sp>
              <p:nvSpPr>
                <p:cNvPr id="28708" name="Rectangle 1068"/>
                <p:cNvSpPr>
                  <a:spLocks noChangeArrowheads="1"/>
                </p:cNvSpPr>
                <p:nvPr/>
              </p:nvSpPr>
              <p:spPr bwMode="auto">
                <a:xfrm>
                  <a:off x="0" y="2926"/>
                  <a:ext cx="1231" cy="633"/>
                </a:xfrm>
                <a:prstGeom prst="rect">
                  <a:avLst/>
                </a:prstGeom>
                <a:noFill/>
                <a:ln w="7">
                  <a:solidFill>
                    <a:srgbClr val="A0A0A0"/>
                  </a:solidFill>
                  <a:miter lim="800000"/>
                  <a:headEnd/>
                  <a:tailEnd/>
                </a:ln>
              </p:spPr>
              <p:txBody>
                <a:bodyPr wrap="none"/>
                <a:lstStyle/>
                <a:p>
                  <a:endParaRPr lang="es-ES_tradnl"/>
                </a:p>
              </p:txBody>
            </p:sp>
          </p:grpSp>
          <p:grpSp>
            <p:nvGrpSpPr>
              <p:cNvPr id="28692" name="Group 1069"/>
              <p:cNvGrpSpPr>
                <a:grpSpLocks/>
              </p:cNvGrpSpPr>
              <p:nvPr/>
            </p:nvGrpSpPr>
            <p:grpSpPr bwMode="auto">
              <a:xfrm>
                <a:off x="1231" y="2926"/>
                <a:ext cx="848" cy="633"/>
                <a:chOff x="1231" y="2926"/>
                <a:chExt cx="848" cy="633"/>
              </a:xfrm>
            </p:grpSpPr>
            <p:sp>
              <p:nvSpPr>
                <p:cNvPr id="28705" name="Rectangle 1070"/>
                <p:cNvSpPr>
                  <a:spLocks noChangeArrowheads="1"/>
                </p:cNvSpPr>
                <p:nvPr/>
              </p:nvSpPr>
              <p:spPr bwMode="auto">
                <a:xfrm>
                  <a:off x="1259" y="2926"/>
                  <a:ext cx="792" cy="63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SrSO4</a:t>
                  </a:r>
                </a:p>
                <a:p>
                  <a:pPr algn="ctr" eaLnBrk="0" hangingPunct="0">
                    <a:tabLst>
                      <a:tab pos="4352925" algn="l"/>
                    </a:tabLst>
                  </a:pPr>
                  <a:endParaRPr lang="es-ES">
                    <a:solidFill>
                      <a:schemeClr val="tx1"/>
                    </a:solidFill>
                  </a:endParaRPr>
                </a:p>
              </p:txBody>
            </p:sp>
            <p:sp>
              <p:nvSpPr>
                <p:cNvPr id="28706" name="Rectangle 1071"/>
                <p:cNvSpPr>
                  <a:spLocks noChangeArrowheads="1"/>
                </p:cNvSpPr>
                <p:nvPr/>
              </p:nvSpPr>
              <p:spPr bwMode="auto">
                <a:xfrm>
                  <a:off x="1231" y="2926"/>
                  <a:ext cx="848" cy="633"/>
                </a:xfrm>
                <a:prstGeom prst="rect">
                  <a:avLst/>
                </a:prstGeom>
                <a:noFill/>
                <a:ln w="7">
                  <a:solidFill>
                    <a:srgbClr val="A0A0A0"/>
                  </a:solidFill>
                  <a:miter lim="800000"/>
                  <a:headEnd/>
                  <a:tailEnd/>
                </a:ln>
              </p:spPr>
              <p:txBody>
                <a:bodyPr wrap="none"/>
                <a:lstStyle/>
                <a:p>
                  <a:endParaRPr lang="es-ES_tradnl"/>
                </a:p>
              </p:txBody>
            </p:sp>
          </p:grpSp>
          <p:grpSp>
            <p:nvGrpSpPr>
              <p:cNvPr id="28693" name="Group 1072"/>
              <p:cNvGrpSpPr>
                <a:grpSpLocks/>
              </p:cNvGrpSpPr>
              <p:nvPr/>
            </p:nvGrpSpPr>
            <p:grpSpPr bwMode="auto">
              <a:xfrm>
                <a:off x="2079" y="2926"/>
                <a:ext cx="1136" cy="633"/>
                <a:chOff x="2079" y="2926"/>
                <a:chExt cx="1136" cy="633"/>
              </a:xfrm>
            </p:grpSpPr>
            <p:sp>
              <p:nvSpPr>
                <p:cNvPr id="28703" name="Rectangle 1073"/>
                <p:cNvSpPr>
                  <a:spLocks noChangeArrowheads="1"/>
                </p:cNvSpPr>
                <p:nvPr/>
              </p:nvSpPr>
              <p:spPr bwMode="auto">
                <a:xfrm>
                  <a:off x="2107" y="2926"/>
                  <a:ext cx="1080" cy="633"/>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Temperatura, Sólidos Disueltos Totales, Presión</a:t>
                  </a:r>
                </a:p>
                <a:p>
                  <a:pPr algn="ctr" eaLnBrk="0" hangingPunct="0">
                    <a:tabLst>
                      <a:tab pos="4352925" algn="l"/>
                    </a:tabLst>
                  </a:pPr>
                  <a:endParaRPr lang="es-ES">
                    <a:solidFill>
                      <a:schemeClr val="tx1"/>
                    </a:solidFill>
                  </a:endParaRPr>
                </a:p>
              </p:txBody>
            </p:sp>
            <p:sp>
              <p:nvSpPr>
                <p:cNvPr id="28704" name="Rectangle 1074"/>
                <p:cNvSpPr>
                  <a:spLocks noChangeArrowheads="1"/>
                </p:cNvSpPr>
                <p:nvPr/>
              </p:nvSpPr>
              <p:spPr bwMode="auto">
                <a:xfrm>
                  <a:off x="2079" y="2926"/>
                  <a:ext cx="1136" cy="633"/>
                </a:xfrm>
                <a:prstGeom prst="rect">
                  <a:avLst/>
                </a:prstGeom>
                <a:noFill/>
                <a:ln w="7">
                  <a:solidFill>
                    <a:srgbClr val="A0A0A0"/>
                  </a:solidFill>
                  <a:miter lim="800000"/>
                  <a:headEnd/>
                  <a:tailEnd/>
                </a:ln>
              </p:spPr>
              <p:txBody>
                <a:bodyPr wrap="none"/>
                <a:lstStyle/>
                <a:p>
                  <a:endParaRPr lang="es-ES_tradnl"/>
                </a:p>
              </p:txBody>
            </p:sp>
          </p:grpSp>
          <p:grpSp>
            <p:nvGrpSpPr>
              <p:cNvPr id="28694" name="Group 1075"/>
              <p:cNvGrpSpPr>
                <a:grpSpLocks/>
              </p:cNvGrpSpPr>
              <p:nvPr/>
            </p:nvGrpSpPr>
            <p:grpSpPr bwMode="auto">
              <a:xfrm>
                <a:off x="0" y="3559"/>
                <a:ext cx="1231" cy="978"/>
                <a:chOff x="0" y="3559"/>
                <a:chExt cx="1231" cy="978"/>
              </a:xfrm>
            </p:grpSpPr>
            <p:sp>
              <p:nvSpPr>
                <p:cNvPr id="28701" name="Rectangle 1076"/>
                <p:cNvSpPr>
                  <a:spLocks noChangeArrowheads="1"/>
                </p:cNvSpPr>
                <p:nvPr/>
              </p:nvSpPr>
              <p:spPr bwMode="auto">
                <a:xfrm>
                  <a:off x="28" y="3559"/>
                  <a:ext cx="1175" cy="978"/>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Compuestos de Hierro</a:t>
                  </a:r>
                </a:p>
                <a:p>
                  <a:pPr algn="ctr" eaLnBrk="0" hangingPunct="0">
                    <a:tabLst>
                      <a:tab pos="4352925" algn="l"/>
                    </a:tabLst>
                  </a:pPr>
                  <a:r>
                    <a:rPr lang="es-ES" sz="1200">
                      <a:solidFill>
                        <a:schemeClr val="tx1"/>
                      </a:solidFill>
                      <a:cs typeface="Times New Roman" pitchFamily="18" charset="0"/>
                    </a:rPr>
                    <a:t>-Carbonato Ferroso</a:t>
                  </a:r>
                </a:p>
                <a:p>
                  <a:pPr algn="ctr" eaLnBrk="0" hangingPunct="0">
                    <a:tabLst>
                      <a:tab pos="4352925" algn="l"/>
                    </a:tabLst>
                  </a:pPr>
                  <a:r>
                    <a:rPr lang="es-ES" sz="1200">
                      <a:solidFill>
                        <a:schemeClr val="tx1"/>
                      </a:solidFill>
                      <a:cs typeface="Times New Roman" pitchFamily="18" charset="0"/>
                    </a:rPr>
                    <a:t>-Sulfuro Ferroso</a:t>
                  </a:r>
                </a:p>
                <a:p>
                  <a:pPr algn="ctr" eaLnBrk="0" hangingPunct="0">
                    <a:tabLst>
                      <a:tab pos="4352925" algn="l"/>
                    </a:tabLst>
                  </a:pPr>
                  <a:r>
                    <a:rPr lang="es-ES" sz="1200">
                      <a:solidFill>
                        <a:schemeClr val="tx1"/>
                      </a:solidFill>
                      <a:cs typeface="Times New Roman" pitchFamily="18" charset="0"/>
                    </a:rPr>
                    <a:t>-Hidróxido Ferroso</a:t>
                  </a:r>
                </a:p>
                <a:p>
                  <a:pPr algn="ctr" eaLnBrk="0" hangingPunct="0">
                    <a:tabLst>
                      <a:tab pos="4352925" algn="l"/>
                    </a:tabLst>
                  </a:pPr>
                  <a:r>
                    <a:rPr lang="es-ES" sz="1200">
                      <a:solidFill>
                        <a:schemeClr val="tx1"/>
                      </a:solidFill>
                      <a:cs typeface="Times New Roman" pitchFamily="18" charset="0"/>
                    </a:rPr>
                    <a:t>-Hidróxido Ferrico</a:t>
                  </a:r>
                </a:p>
                <a:p>
                  <a:pPr algn="ctr" eaLnBrk="0" hangingPunct="0">
                    <a:tabLst>
                      <a:tab pos="4352925" algn="l"/>
                    </a:tabLst>
                  </a:pPr>
                  <a:r>
                    <a:rPr lang="es-ES" sz="1200">
                      <a:solidFill>
                        <a:schemeClr val="tx1"/>
                      </a:solidFill>
                      <a:cs typeface="Times New Roman" pitchFamily="18" charset="0"/>
                    </a:rPr>
                    <a:t>-Oxido Ferrico</a:t>
                  </a:r>
                </a:p>
                <a:p>
                  <a:pPr algn="ctr" eaLnBrk="0" hangingPunct="0">
                    <a:tabLst>
                      <a:tab pos="4352925" algn="l"/>
                    </a:tabLst>
                  </a:pPr>
                  <a:endParaRPr lang="es-ES">
                    <a:solidFill>
                      <a:schemeClr val="tx1"/>
                    </a:solidFill>
                  </a:endParaRPr>
                </a:p>
              </p:txBody>
            </p:sp>
            <p:sp>
              <p:nvSpPr>
                <p:cNvPr id="28702" name="Rectangle 1077"/>
                <p:cNvSpPr>
                  <a:spLocks noChangeArrowheads="1"/>
                </p:cNvSpPr>
                <p:nvPr/>
              </p:nvSpPr>
              <p:spPr bwMode="auto">
                <a:xfrm>
                  <a:off x="0" y="3559"/>
                  <a:ext cx="1231" cy="978"/>
                </a:xfrm>
                <a:prstGeom prst="rect">
                  <a:avLst/>
                </a:prstGeom>
                <a:noFill/>
                <a:ln w="7">
                  <a:solidFill>
                    <a:srgbClr val="A0A0A0"/>
                  </a:solidFill>
                  <a:miter lim="800000"/>
                  <a:headEnd/>
                  <a:tailEnd/>
                </a:ln>
              </p:spPr>
              <p:txBody>
                <a:bodyPr wrap="none"/>
                <a:lstStyle/>
                <a:p>
                  <a:endParaRPr lang="es-ES_tradnl"/>
                </a:p>
              </p:txBody>
            </p:sp>
          </p:grpSp>
          <p:grpSp>
            <p:nvGrpSpPr>
              <p:cNvPr id="28695" name="Group 1078"/>
              <p:cNvGrpSpPr>
                <a:grpSpLocks/>
              </p:cNvGrpSpPr>
              <p:nvPr/>
            </p:nvGrpSpPr>
            <p:grpSpPr bwMode="auto">
              <a:xfrm>
                <a:off x="1231" y="3559"/>
                <a:ext cx="848" cy="978"/>
                <a:chOff x="1231" y="3559"/>
                <a:chExt cx="848" cy="978"/>
              </a:xfrm>
            </p:grpSpPr>
            <p:sp>
              <p:nvSpPr>
                <p:cNvPr id="28699" name="Rectangle 1079"/>
                <p:cNvSpPr>
                  <a:spLocks noChangeArrowheads="1"/>
                </p:cNvSpPr>
                <p:nvPr/>
              </p:nvSpPr>
              <p:spPr bwMode="auto">
                <a:xfrm>
                  <a:off x="1259" y="3559"/>
                  <a:ext cx="792" cy="978"/>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FeCO3</a:t>
                  </a:r>
                </a:p>
                <a:p>
                  <a:pPr algn="ctr" eaLnBrk="0" hangingPunct="0">
                    <a:tabLst>
                      <a:tab pos="4352925" algn="l"/>
                    </a:tabLst>
                  </a:pPr>
                  <a:r>
                    <a:rPr lang="es-ES" sz="1200">
                      <a:solidFill>
                        <a:schemeClr val="tx1"/>
                      </a:solidFill>
                      <a:cs typeface="Times New Roman" pitchFamily="18" charset="0"/>
                    </a:rPr>
                    <a:t>FeS</a:t>
                  </a:r>
                </a:p>
                <a:p>
                  <a:pPr algn="ctr" eaLnBrk="0" hangingPunct="0">
                    <a:tabLst>
                      <a:tab pos="4352925" algn="l"/>
                    </a:tabLst>
                  </a:pPr>
                  <a:r>
                    <a:rPr lang="es-ES" sz="1200">
                      <a:solidFill>
                        <a:schemeClr val="tx1"/>
                      </a:solidFill>
                      <a:cs typeface="Times New Roman" pitchFamily="18" charset="0"/>
                    </a:rPr>
                    <a:t>Fe(OH)2</a:t>
                  </a:r>
                </a:p>
                <a:p>
                  <a:pPr algn="ctr" eaLnBrk="0" hangingPunct="0">
                    <a:tabLst>
                      <a:tab pos="4352925" algn="l"/>
                    </a:tabLst>
                  </a:pPr>
                  <a:r>
                    <a:rPr lang="es-ES" sz="1200">
                      <a:solidFill>
                        <a:schemeClr val="tx1"/>
                      </a:solidFill>
                      <a:cs typeface="Times New Roman" pitchFamily="18" charset="0"/>
                    </a:rPr>
                    <a:t>Fe(OH)3</a:t>
                  </a:r>
                </a:p>
                <a:p>
                  <a:pPr algn="ctr" eaLnBrk="0" hangingPunct="0">
                    <a:tabLst>
                      <a:tab pos="4352925" algn="l"/>
                    </a:tabLst>
                  </a:pPr>
                  <a:r>
                    <a:rPr lang="es-ES" sz="1200">
                      <a:solidFill>
                        <a:schemeClr val="tx1"/>
                      </a:solidFill>
                      <a:cs typeface="Times New Roman" pitchFamily="18" charset="0"/>
                    </a:rPr>
                    <a:t>Fe2O3</a:t>
                  </a:r>
                </a:p>
                <a:p>
                  <a:pPr algn="ctr" eaLnBrk="0" hangingPunct="0">
                    <a:tabLst>
                      <a:tab pos="4352925" algn="l"/>
                    </a:tabLst>
                  </a:pPr>
                  <a:endParaRPr lang="es-ES">
                    <a:solidFill>
                      <a:schemeClr val="tx1"/>
                    </a:solidFill>
                  </a:endParaRPr>
                </a:p>
              </p:txBody>
            </p:sp>
            <p:sp>
              <p:nvSpPr>
                <p:cNvPr id="28700" name="Rectangle 1080"/>
                <p:cNvSpPr>
                  <a:spLocks noChangeArrowheads="1"/>
                </p:cNvSpPr>
                <p:nvPr/>
              </p:nvSpPr>
              <p:spPr bwMode="auto">
                <a:xfrm>
                  <a:off x="1231" y="3559"/>
                  <a:ext cx="848" cy="978"/>
                </a:xfrm>
                <a:prstGeom prst="rect">
                  <a:avLst/>
                </a:prstGeom>
                <a:noFill/>
                <a:ln w="7">
                  <a:solidFill>
                    <a:srgbClr val="A0A0A0"/>
                  </a:solidFill>
                  <a:miter lim="800000"/>
                  <a:headEnd/>
                  <a:tailEnd/>
                </a:ln>
              </p:spPr>
              <p:txBody>
                <a:bodyPr wrap="none"/>
                <a:lstStyle/>
                <a:p>
                  <a:endParaRPr lang="es-ES_tradnl"/>
                </a:p>
              </p:txBody>
            </p:sp>
          </p:grpSp>
          <p:grpSp>
            <p:nvGrpSpPr>
              <p:cNvPr id="28696" name="Group 1081"/>
              <p:cNvGrpSpPr>
                <a:grpSpLocks/>
              </p:cNvGrpSpPr>
              <p:nvPr/>
            </p:nvGrpSpPr>
            <p:grpSpPr bwMode="auto">
              <a:xfrm>
                <a:off x="2079" y="3559"/>
                <a:ext cx="1136" cy="978"/>
                <a:chOff x="2079" y="3559"/>
                <a:chExt cx="1136" cy="978"/>
              </a:xfrm>
            </p:grpSpPr>
            <p:sp>
              <p:nvSpPr>
                <p:cNvPr id="28697" name="Rectangle 1082"/>
                <p:cNvSpPr>
                  <a:spLocks noChangeArrowheads="1"/>
                </p:cNvSpPr>
                <p:nvPr/>
              </p:nvSpPr>
              <p:spPr bwMode="auto">
                <a:xfrm>
                  <a:off x="2107" y="3559"/>
                  <a:ext cx="1080" cy="978"/>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r>
                    <a:rPr lang="es-ES" sz="1200">
                      <a:solidFill>
                        <a:schemeClr val="tx1"/>
                      </a:solidFill>
                      <a:cs typeface="Times New Roman" pitchFamily="18" charset="0"/>
                    </a:rPr>
                    <a:t>Gases disueltos, Corrosión. Temperatura, Presión, pH</a:t>
                  </a:r>
                </a:p>
                <a:p>
                  <a:pPr algn="ctr" eaLnBrk="0" hangingPunct="0">
                    <a:tabLst>
                      <a:tab pos="4352925" algn="l"/>
                    </a:tabLst>
                  </a:pPr>
                  <a:endParaRPr lang="es-ES">
                    <a:solidFill>
                      <a:schemeClr val="tx1"/>
                    </a:solidFill>
                  </a:endParaRPr>
                </a:p>
              </p:txBody>
            </p:sp>
            <p:sp>
              <p:nvSpPr>
                <p:cNvPr id="28698" name="Rectangle 1083"/>
                <p:cNvSpPr>
                  <a:spLocks noChangeArrowheads="1"/>
                </p:cNvSpPr>
                <p:nvPr/>
              </p:nvSpPr>
              <p:spPr bwMode="auto">
                <a:xfrm>
                  <a:off x="2079" y="3559"/>
                  <a:ext cx="1136" cy="978"/>
                </a:xfrm>
                <a:prstGeom prst="rect">
                  <a:avLst/>
                </a:prstGeom>
                <a:noFill/>
                <a:ln w="7">
                  <a:solidFill>
                    <a:srgbClr val="A0A0A0"/>
                  </a:solidFill>
                  <a:miter lim="800000"/>
                  <a:headEnd/>
                  <a:tailEnd/>
                </a:ln>
              </p:spPr>
              <p:txBody>
                <a:bodyPr wrap="none"/>
                <a:lstStyle/>
                <a:p>
                  <a:endParaRPr lang="es-ES_tradnl"/>
                </a:p>
              </p:txBody>
            </p:sp>
          </p:grpSp>
        </p:grpSp>
        <p:sp>
          <p:nvSpPr>
            <p:cNvPr id="28678" name="Rectangle 1084"/>
            <p:cNvSpPr>
              <a:spLocks noChangeArrowheads="1"/>
            </p:cNvSpPr>
            <p:nvPr/>
          </p:nvSpPr>
          <p:spPr bwMode="auto">
            <a:xfrm>
              <a:off x="-3" y="-3"/>
              <a:ext cx="3221" cy="4543"/>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s-EC" sz="3600" b="1" i="1" smtClean="0"/>
              <a:t>ESCALAS COMUNES</a:t>
            </a:r>
            <a:endParaRPr lang="es-ES" sz="3600" smtClean="0"/>
          </a:p>
        </p:txBody>
      </p:sp>
      <p:sp>
        <p:nvSpPr>
          <p:cNvPr id="34819" name="Rectangle 3"/>
          <p:cNvSpPr>
            <a:spLocks noGrp="1" noChangeArrowheads="1"/>
          </p:cNvSpPr>
          <p:nvPr>
            <p:ph type="body" idx="1"/>
          </p:nvPr>
        </p:nvSpPr>
        <p:spPr>
          <a:xfrm>
            <a:off x="685800" y="1905000"/>
            <a:ext cx="7772400" cy="4191000"/>
          </a:xfrm>
        </p:spPr>
        <p:txBody>
          <a:bodyPr/>
          <a:lstStyle/>
          <a:p>
            <a:pPr>
              <a:lnSpc>
                <a:spcPct val="90000"/>
              </a:lnSpc>
            </a:pPr>
            <a:r>
              <a:rPr lang="es-EC" sz="2800" b="1" smtClean="0"/>
              <a:t>Carbonato de cálcio ( CaCO</a:t>
            </a:r>
            <a:r>
              <a:rPr lang="es-EC" sz="2000" b="1" smtClean="0"/>
              <a:t>3</a:t>
            </a:r>
            <a:r>
              <a:rPr lang="es-EC" sz="2800" b="1" smtClean="0"/>
              <a:t> ), puede estar formada por la siguiente reacción: (Ver Tabla 5).</a:t>
            </a:r>
            <a:endParaRPr lang="es-EC" sz="2400" smtClean="0"/>
          </a:p>
          <a:p>
            <a:pPr algn="ctr">
              <a:lnSpc>
                <a:spcPct val="90000"/>
              </a:lnSpc>
              <a:buFont typeface="Wingdings" pitchFamily="2" charset="2"/>
              <a:buNone/>
            </a:pPr>
            <a:r>
              <a:rPr lang="es-EC" sz="2400" smtClean="0"/>
              <a:t>Ca</a:t>
            </a:r>
            <a:r>
              <a:rPr lang="es-EC" sz="1800" smtClean="0"/>
              <a:t>++</a:t>
            </a:r>
            <a:r>
              <a:rPr lang="es-EC" sz="2400" smtClean="0"/>
              <a:t>  +  CO</a:t>
            </a:r>
            <a:r>
              <a:rPr lang="es-EC" sz="1800" smtClean="0"/>
              <a:t>3</a:t>
            </a:r>
            <a:r>
              <a:rPr lang="es-EC" sz="2400" smtClean="0"/>
              <a:t>=  </a:t>
            </a:r>
            <a:r>
              <a:rPr lang="es-ES" sz="2400" smtClean="0">
                <a:cs typeface="Arial" charset="0"/>
                <a:sym typeface="Symbol" pitchFamily="18" charset="2"/>
              </a:rPr>
              <a:t></a:t>
            </a:r>
            <a:r>
              <a:rPr lang="es-ES" sz="2400" smtClean="0"/>
              <a:t> </a:t>
            </a:r>
            <a:r>
              <a:rPr lang="es-EC" sz="2400" smtClean="0"/>
              <a:t>CaCO</a:t>
            </a:r>
            <a:r>
              <a:rPr lang="es-EC" sz="1800" smtClean="0"/>
              <a:t>3</a:t>
            </a:r>
            <a:endParaRPr lang="es-EC" sz="2000" smtClean="0"/>
          </a:p>
          <a:p>
            <a:pPr algn="ctr">
              <a:lnSpc>
                <a:spcPct val="90000"/>
              </a:lnSpc>
              <a:buFont typeface="Wingdings" pitchFamily="2" charset="2"/>
              <a:buNone/>
            </a:pPr>
            <a:r>
              <a:rPr lang="es-EC" sz="2400" smtClean="0"/>
              <a:t>Ca</a:t>
            </a:r>
            <a:r>
              <a:rPr lang="es-EC" sz="1800" smtClean="0"/>
              <a:t>++</a:t>
            </a:r>
            <a:r>
              <a:rPr lang="es-EC" sz="2400" smtClean="0"/>
              <a:t>  + 2 ( HCO</a:t>
            </a:r>
            <a:r>
              <a:rPr lang="es-EC" sz="1800" smtClean="0"/>
              <a:t>3</a:t>
            </a:r>
            <a:r>
              <a:rPr lang="es-EC" sz="2400" smtClean="0"/>
              <a:t> )-   </a:t>
            </a:r>
            <a:r>
              <a:rPr lang="es-ES" sz="2400" smtClean="0">
                <a:cs typeface="Arial" charset="0"/>
                <a:sym typeface="Symbol" pitchFamily="18" charset="2"/>
              </a:rPr>
              <a:t></a:t>
            </a:r>
            <a:r>
              <a:rPr lang="es-ES" sz="2400" smtClean="0"/>
              <a:t> </a:t>
            </a:r>
            <a:r>
              <a:rPr lang="es-EC" sz="2400" smtClean="0"/>
              <a:t>CaCO</a:t>
            </a:r>
            <a:r>
              <a:rPr lang="es-EC" sz="1800" smtClean="0"/>
              <a:t>3</a:t>
            </a:r>
            <a:r>
              <a:rPr lang="es-EC" sz="2400" smtClean="0"/>
              <a:t>  + CO</a:t>
            </a:r>
            <a:r>
              <a:rPr lang="es-EC" sz="1800" smtClean="0"/>
              <a:t>2</a:t>
            </a:r>
            <a:r>
              <a:rPr lang="es-EC" sz="2400" smtClean="0"/>
              <a:t>  +  H</a:t>
            </a:r>
            <a:r>
              <a:rPr lang="es-EC" sz="1800" smtClean="0"/>
              <a:t>2</a:t>
            </a:r>
            <a:r>
              <a:rPr lang="es-EC" sz="2400" smtClean="0"/>
              <a:t>O</a:t>
            </a:r>
            <a:endParaRPr lang="es-EC" sz="2000" smtClean="0">
              <a:solidFill>
                <a:srgbClr val="000000"/>
              </a:solidFill>
              <a:cs typeface="Arial" charset="0"/>
            </a:endParaRPr>
          </a:p>
          <a:p>
            <a:pPr>
              <a:lnSpc>
                <a:spcPct val="90000"/>
              </a:lnSpc>
            </a:pPr>
            <a:r>
              <a:rPr lang="es-EC" sz="2800" b="1" smtClean="0"/>
              <a:t>Efecto de la presión parcial del CO</a:t>
            </a:r>
            <a:r>
              <a:rPr lang="es-EC" sz="2000" b="1" smtClean="0"/>
              <a:t>2</a:t>
            </a:r>
            <a:r>
              <a:rPr lang="es-EC" sz="2800" b="1" smtClean="0"/>
              <a:t>, la presencia del CO</a:t>
            </a:r>
            <a:r>
              <a:rPr lang="es-EC" sz="2000" b="1" smtClean="0"/>
              <a:t>2</a:t>
            </a:r>
            <a:r>
              <a:rPr lang="es-EC" sz="2800" b="1" smtClean="0"/>
              <a:t> incrementa la solubilidad del CaCO3 en el agua.</a:t>
            </a:r>
            <a:endParaRPr lang="es-EC" sz="2800" smtClean="0"/>
          </a:p>
          <a:p>
            <a:pPr algn="ctr">
              <a:lnSpc>
                <a:spcPct val="90000"/>
              </a:lnSpc>
              <a:buFont typeface="Wingdings" pitchFamily="2" charset="2"/>
              <a:buNone/>
            </a:pPr>
            <a:r>
              <a:rPr lang="es-EC" sz="2400" smtClean="0"/>
              <a:t>CO</a:t>
            </a:r>
            <a:r>
              <a:rPr lang="es-EC" sz="1800" smtClean="0"/>
              <a:t>2</a:t>
            </a:r>
            <a:r>
              <a:rPr lang="es-EC" sz="2400" smtClean="0"/>
              <a:t>  + H</a:t>
            </a:r>
            <a:r>
              <a:rPr lang="es-EC" sz="1800" smtClean="0"/>
              <a:t>2</a:t>
            </a:r>
            <a:r>
              <a:rPr lang="es-EC" sz="2400" smtClean="0"/>
              <a:t>O </a:t>
            </a:r>
            <a:r>
              <a:rPr lang="es-ES" sz="2400" smtClean="0">
                <a:cs typeface="Arial" charset="0"/>
                <a:sym typeface="Symbol" pitchFamily="18" charset="2"/>
              </a:rPr>
              <a:t></a:t>
            </a:r>
            <a:r>
              <a:rPr lang="es-ES" sz="2400" smtClean="0"/>
              <a:t> </a:t>
            </a:r>
            <a:r>
              <a:rPr lang="es-EC" sz="2400" smtClean="0"/>
              <a:t>H</a:t>
            </a:r>
            <a:r>
              <a:rPr lang="es-EC" sz="1800" smtClean="0"/>
              <a:t>2</a:t>
            </a:r>
            <a:r>
              <a:rPr lang="es-EC" sz="2400" smtClean="0"/>
              <a:t>CO</a:t>
            </a:r>
            <a:r>
              <a:rPr lang="es-EC" sz="1800" smtClean="0"/>
              <a:t>3</a:t>
            </a:r>
            <a:endParaRPr lang="es-EC" sz="2400" smtClean="0"/>
          </a:p>
          <a:p>
            <a:pPr algn="ctr">
              <a:lnSpc>
                <a:spcPct val="90000"/>
              </a:lnSpc>
              <a:buFont typeface="Wingdings" pitchFamily="2" charset="2"/>
              <a:buNone/>
            </a:pPr>
            <a:r>
              <a:rPr lang="es-EC" sz="2400" smtClean="0"/>
              <a:t>H</a:t>
            </a:r>
            <a:r>
              <a:rPr lang="es-EC" sz="1800" smtClean="0"/>
              <a:t>2</a:t>
            </a:r>
            <a:r>
              <a:rPr lang="es-EC" sz="2400" smtClean="0"/>
              <a:t>CO</a:t>
            </a:r>
            <a:r>
              <a:rPr lang="es-EC" sz="1800" smtClean="0"/>
              <a:t>3</a:t>
            </a:r>
            <a:r>
              <a:rPr lang="es-EC" sz="2400" smtClean="0"/>
              <a:t>  </a:t>
            </a:r>
            <a:r>
              <a:rPr lang="es-ES" sz="2400" smtClean="0">
                <a:cs typeface="Arial" charset="0"/>
                <a:sym typeface="Symbol" pitchFamily="18" charset="2"/>
              </a:rPr>
              <a:t></a:t>
            </a:r>
            <a:r>
              <a:rPr lang="es-ES" sz="2400" smtClean="0"/>
              <a:t> </a:t>
            </a:r>
            <a:r>
              <a:rPr lang="es-EC" sz="2400" smtClean="0"/>
              <a:t>H</a:t>
            </a:r>
            <a:r>
              <a:rPr lang="es-EC" sz="1800" smtClean="0"/>
              <a:t>+</a:t>
            </a:r>
            <a:r>
              <a:rPr lang="es-EC" sz="2400" smtClean="0"/>
              <a:t>      +    HCO</a:t>
            </a:r>
            <a:r>
              <a:rPr lang="es-EC" sz="1800" smtClean="0"/>
              <a:t>3</a:t>
            </a:r>
            <a:r>
              <a:rPr lang="es-EC" sz="2400" smtClean="0"/>
              <a:t>-</a:t>
            </a:r>
          </a:p>
          <a:p>
            <a:pPr algn="ctr">
              <a:lnSpc>
                <a:spcPct val="90000"/>
              </a:lnSpc>
              <a:buFont typeface="Wingdings" pitchFamily="2" charset="2"/>
              <a:buNone/>
            </a:pPr>
            <a:r>
              <a:rPr lang="es-EC" sz="2400" smtClean="0"/>
              <a:t>HCO</a:t>
            </a:r>
            <a:r>
              <a:rPr lang="es-EC" sz="1800" smtClean="0"/>
              <a:t>3</a:t>
            </a:r>
            <a:r>
              <a:rPr lang="es-EC" sz="2400" smtClean="0"/>
              <a:t>- </a:t>
            </a:r>
            <a:r>
              <a:rPr lang="es-ES" sz="2400" smtClean="0">
                <a:cs typeface="Arial" charset="0"/>
                <a:sym typeface="Symbol" pitchFamily="18" charset="2"/>
              </a:rPr>
              <a:t></a:t>
            </a:r>
            <a:r>
              <a:rPr lang="es-ES" sz="2400" smtClean="0"/>
              <a:t> </a:t>
            </a:r>
            <a:r>
              <a:rPr lang="es-EC" sz="2400" smtClean="0"/>
              <a:t>  H</a:t>
            </a:r>
            <a:r>
              <a:rPr lang="es-EC" sz="1800" smtClean="0"/>
              <a:t>+</a:t>
            </a:r>
            <a:r>
              <a:rPr lang="es-EC" sz="2400" smtClean="0"/>
              <a:t>     +   CO</a:t>
            </a:r>
            <a:r>
              <a:rPr lang="es-EC" sz="1800" smtClean="0"/>
              <a:t>3</a:t>
            </a:r>
            <a:r>
              <a:rPr lang="es-EC" sz="2400" smtClean="0"/>
              <a:t>=</a:t>
            </a:r>
          </a:p>
          <a:p>
            <a:pPr>
              <a:lnSpc>
                <a:spcPct val="90000"/>
              </a:lnSpc>
              <a:buFont typeface="Wingdings" pitchFamily="2" charset="2"/>
              <a:buNone/>
            </a:pPr>
            <a:endParaRPr lang="es-ES" smtClean="0"/>
          </a:p>
        </p:txBody>
      </p:sp>
      <p:sp>
        <p:nvSpPr>
          <p:cNvPr id="29700" name="Rectangle 4"/>
          <p:cNvSpPr>
            <a:spLocks noChangeArrowheads="1"/>
          </p:cNvSpPr>
          <p:nvPr/>
        </p:nvSpPr>
        <p:spPr bwMode="auto">
          <a:xfrm>
            <a:off x="506413" y="3873500"/>
            <a:ext cx="247650" cy="366713"/>
          </a:xfrm>
          <a:prstGeom prst="rect">
            <a:avLst/>
          </a:prstGeom>
          <a:noFill/>
          <a:ln w="9525">
            <a:noFill/>
            <a:miter lim="800000"/>
            <a:headEnd/>
            <a:tailEnd/>
          </a:ln>
        </p:spPr>
        <p:txBody>
          <a:bodyPr wrap="none">
            <a:spAutoFit/>
          </a:bodyPr>
          <a:lstStyle/>
          <a:p>
            <a:r>
              <a:rPr lang="es-ES" sz="1800">
                <a:solidFill>
                  <a:schemeClr val="tx1"/>
                </a:solidFill>
                <a:cs typeface="Arial" charset="0"/>
              </a:rPr>
              <a:t> </a:t>
            </a:r>
            <a:endParaRPr lang="es-EC" sz="1800">
              <a:solidFill>
                <a:schemeClr val="tx1"/>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ox(out)">
                                      <p:cBhvr>
                                        <p:cTn id="7" dur="500"/>
                                        <p:tgtEl>
                                          <p:spTgt spid="348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box(out)">
                                      <p:cBhvr>
                                        <p:cTn id="12" dur="500"/>
                                        <p:tgtEl>
                                          <p:spTgt spid="348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4819">
                                            <p:txEl>
                                              <p:pRg st="1" end="1"/>
                                            </p:txEl>
                                          </p:spTgt>
                                        </p:tgtEl>
                                        <p:attrNameLst>
                                          <p:attrName>style.visibility</p:attrName>
                                        </p:attrNameLst>
                                      </p:cBhvr>
                                      <p:to>
                                        <p:strVal val="visible"/>
                                      </p:to>
                                    </p:set>
                                    <p:animEffect transition="in" filter="box(out)">
                                      <p:cBhvr>
                                        <p:cTn id="17" dur="500"/>
                                        <p:tgtEl>
                                          <p:spTgt spid="3481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4819">
                                            <p:txEl>
                                              <p:pRg st="2" end="2"/>
                                            </p:txEl>
                                          </p:spTgt>
                                        </p:tgtEl>
                                        <p:attrNameLst>
                                          <p:attrName>style.visibility</p:attrName>
                                        </p:attrNameLst>
                                      </p:cBhvr>
                                      <p:to>
                                        <p:strVal val="visible"/>
                                      </p:to>
                                    </p:set>
                                    <p:animEffect transition="in" filter="box(out)">
                                      <p:cBhvr>
                                        <p:cTn id="22" dur="500"/>
                                        <p:tgtEl>
                                          <p:spTgt spid="3481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4819">
                                            <p:txEl>
                                              <p:pRg st="3" end="3"/>
                                            </p:txEl>
                                          </p:spTgt>
                                        </p:tgtEl>
                                        <p:attrNameLst>
                                          <p:attrName>style.visibility</p:attrName>
                                        </p:attrNameLst>
                                      </p:cBhvr>
                                      <p:to>
                                        <p:strVal val="visible"/>
                                      </p:to>
                                    </p:set>
                                    <p:animEffect transition="in" filter="box(out)">
                                      <p:cBhvr>
                                        <p:cTn id="27" dur="500"/>
                                        <p:tgtEl>
                                          <p:spTgt spid="3481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4819">
                                            <p:txEl>
                                              <p:pRg st="4" end="4"/>
                                            </p:txEl>
                                          </p:spTgt>
                                        </p:tgtEl>
                                        <p:attrNameLst>
                                          <p:attrName>style.visibility</p:attrName>
                                        </p:attrNameLst>
                                      </p:cBhvr>
                                      <p:to>
                                        <p:strVal val="visible"/>
                                      </p:to>
                                    </p:set>
                                    <p:animEffect transition="in" filter="box(out)">
                                      <p:cBhvr>
                                        <p:cTn id="32" dur="500"/>
                                        <p:tgtEl>
                                          <p:spTgt spid="3481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4819">
                                            <p:txEl>
                                              <p:pRg st="5" end="5"/>
                                            </p:txEl>
                                          </p:spTgt>
                                        </p:tgtEl>
                                        <p:attrNameLst>
                                          <p:attrName>style.visibility</p:attrName>
                                        </p:attrNameLst>
                                      </p:cBhvr>
                                      <p:to>
                                        <p:strVal val="visible"/>
                                      </p:to>
                                    </p:set>
                                    <p:animEffect transition="in" filter="box(out)">
                                      <p:cBhvr>
                                        <p:cTn id="37" dur="500"/>
                                        <p:tgtEl>
                                          <p:spTgt spid="3481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4819">
                                            <p:txEl>
                                              <p:pRg st="6" end="6"/>
                                            </p:txEl>
                                          </p:spTgt>
                                        </p:tgtEl>
                                        <p:attrNameLst>
                                          <p:attrName>style.visibility</p:attrName>
                                        </p:attrNameLst>
                                      </p:cBhvr>
                                      <p:to>
                                        <p:strVal val="visible"/>
                                      </p:to>
                                    </p:set>
                                    <p:animEffect transition="in" filter="box(out)">
                                      <p:cBhvr>
                                        <p:cTn id="42" dur="500"/>
                                        <p:tgtEl>
                                          <p:spTgt spid="34819">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autoUpdateAnimBg="0"/>
      <p:bldP spid="3481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p:nvPr>
        </p:nvSpPr>
        <p:spPr/>
        <p:txBody>
          <a:bodyPr/>
          <a:lstStyle/>
          <a:p>
            <a:pPr>
              <a:lnSpc>
                <a:spcPct val="90000"/>
              </a:lnSpc>
            </a:pPr>
            <a:r>
              <a:rPr lang="es-ES" sz="2800" b="1" smtClean="0"/>
              <a:t>Mientras el pH aumenta la precipitación puede ocurrir.</a:t>
            </a:r>
            <a:endParaRPr lang="es-EC" b="1" smtClean="0"/>
          </a:p>
          <a:p>
            <a:r>
              <a:rPr lang="es-EC" sz="2800" b="1" smtClean="0"/>
              <a:t>Caida de presión son una de las causas de depositación.</a:t>
            </a:r>
          </a:p>
          <a:p>
            <a:r>
              <a:rPr lang="es-EC" sz="2800" b="1" smtClean="0"/>
              <a:t>Mientras la temperatura incrementa puede formar CaCO</a:t>
            </a:r>
            <a:r>
              <a:rPr lang="es-EC" sz="1600" b="1" smtClean="0"/>
              <a:t>3</a:t>
            </a:r>
            <a:r>
              <a:rPr lang="es-EC" sz="2800" b="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ox(out)">
                                      <p:cBhvr>
                                        <p:cTn id="7" dur="500"/>
                                        <p:tgtEl>
                                          <p:spTgt spid="4096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s-ES" sz="3600" b="1" i="1" smtClean="0"/>
              <a:t>SULFATO DE CALCIO</a:t>
            </a:r>
            <a:endParaRPr lang="es-ES" sz="3600" smtClean="0"/>
          </a:p>
        </p:txBody>
      </p:sp>
      <p:sp>
        <p:nvSpPr>
          <p:cNvPr id="31747" name="Rectangle 3"/>
          <p:cNvSpPr>
            <a:spLocks noGrp="1" noChangeArrowheads="1"/>
          </p:cNvSpPr>
          <p:nvPr>
            <p:ph type="body" idx="1"/>
          </p:nvPr>
        </p:nvSpPr>
        <p:spPr/>
        <p:txBody>
          <a:bodyPr/>
          <a:lstStyle/>
          <a:p>
            <a:r>
              <a:rPr lang="es-ES" sz="2800" b="1" smtClean="0"/>
              <a:t>La precipitación de CaSO</a:t>
            </a:r>
            <a:r>
              <a:rPr lang="es-ES" sz="2000" b="1" smtClean="0"/>
              <a:t>4</a:t>
            </a:r>
            <a:r>
              <a:rPr lang="es-ES" sz="2800" b="1" smtClean="0"/>
              <a:t> resulta de</a:t>
            </a:r>
            <a:r>
              <a:rPr lang="es-ES" sz="2800" smtClean="0"/>
              <a:t>:  </a:t>
            </a:r>
          </a:p>
          <a:p>
            <a:pPr algn="ctr">
              <a:buFont typeface="Wingdings" pitchFamily="2" charset="2"/>
              <a:buNone/>
            </a:pPr>
            <a:r>
              <a:rPr lang="es-ES" sz="2800" smtClean="0"/>
              <a:t>Ca</a:t>
            </a:r>
            <a:r>
              <a:rPr lang="es-ES" sz="2000" smtClean="0"/>
              <a:t>++  </a:t>
            </a:r>
            <a:r>
              <a:rPr lang="es-ES" sz="2800" smtClean="0"/>
              <a:t> +   SO</a:t>
            </a:r>
            <a:r>
              <a:rPr lang="es-ES" sz="2000" smtClean="0"/>
              <a:t>4</a:t>
            </a:r>
            <a:r>
              <a:rPr lang="es-ES" sz="2800" smtClean="0"/>
              <a:t>= </a:t>
            </a:r>
            <a:r>
              <a:rPr lang="es-ES" sz="2800" smtClean="0">
                <a:cs typeface="Arial" charset="0"/>
                <a:sym typeface="Symbol" pitchFamily="18" charset="2"/>
              </a:rPr>
              <a:t> CaSO</a:t>
            </a:r>
            <a:r>
              <a:rPr lang="es-ES" sz="2000" smtClean="0">
                <a:cs typeface="Arial" charset="0"/>
                <a:sym typeface="Symbol" pitchFamily="18" charset="2"/>
              </a:rPr>
              <a:t>4</a:t>
            </a:r>
          </a:p>
          <a:p>
            <a:pPr>
              <a:buFont typeface="Wingdings" pitchFamily="2" charset="2"/>
              <a:buNone/>
            </a:pPr>
            <a:r>
              <a:rPr lang="es-ES" sz="2800" b="1" smtClean="0">
                <a:cs typeface="Arial" charset="0"/>
                <a:sym typeface="Symbol" pitchFamily="18" charset="2"/>
              </a:rPr>
              <a:t>La precipitación puede incrementar con</a:t>
            </a:r>
            <a:r>
              <a:rPr lang="es-ES" sz="2000" b="1" smtClean="0">
                <a:cs typeface="Arial" charset="0"/>
                <a:sym typeface="Symbol" pitchFamily="18" charset="2"/>
              </a:rPr>
              <a:t>:</a:t>
            </a:r>
          </a:p>
          <a:p>
            <a:r>
              <a:rPr lang="es-ES" sz="2800" b="1" smtClean="0">
                <a:cs typeface="Arial" charset="0"/>
                <a:sym typeface="Symbol" pitchFamily="18" charset="2"/>
              </a:rPr>
              <a:t>El incremento de la </a:t>
            </a:r>
            <a:r>
              <a:rPr lang="es-MX" sz="2800" b="1" smtClean="0">
                <a:cs typeface="Arial" charset="0"/>
                <a:sym typeface="Symbol" pitchFamily="18" charset="2"/>
              </a:rPr>
              <a:t>t</a:t>
            </a:r>
            <a:r>
              <a:rPr lang="es-ES" sz="2800" b="1" smtClean="0">
                <a:cs typeface="Arial" charset="0"/>
                <a:sym typeface="Symbol" pitchFamily="18" charset="2"/>
              </a:rPr>
              <a:t>emper</a:t>
            </a:r>
            <a:r>
              <a:rPr lang="es-MX" sz="2800" b="1" smtClean="0">
                <a:cs typeface="Arial" charset="0"/>
                <a:sym typeface="Symbol" pitchFamily="18" charset="2"/>
              </a:rPr>
              <a:t>a</a:t>
            </a:r>
            <a:r>
              <a:rPr lang="es-ES" sz="2800" b="1" smtClean="0">
                <a:cs typeface="Arial" charset="0"/>
                <a:sym typeface="Symbol" pitchFamily="18" charset="2"/>
              </a:rPr>
              <a:t>tura</a:t>
            </a:r>
          </a:p>
          <a:p>
            <a:r>
              <a:rPr lang="es-ES" sz="2800" b="1" smtClean="0">
                <a:cs typeface="Arial" charset="0"/>
                <a:sym typeface="Symbol" pitchFamily="18" charset="2"/>
              </a:rPr>
              <a:t>La disminución de sales disueltas</a:t>
            </a:r>
          </a:p>
          <a:p>
            <a:r>
              <a:rPr lang="es-ES" sz="2800" b="1" smtClean="0">
                <a:cs typeface="Arial" charset="0"/>
                <a:sym typeface="Symbol" pitchFamily="18" charset="2"/>
              </a:rPr>
              <a:t>La disminución de la </a:t>
            </a:r>
            <a:r>
              <a:rPr lang="es-MX" sz="2800" b="1" smtClean="0">
                <a:cs typeface="Arial" charset="0"/>
                <a:sym typeface="Symbol" pitchFamily="18" charset="2"/>
              </a:rPr>
              <a:t>presión</a:t>
            </a:r>
            <a:r>
              <a:rPr lang="es-ES" sz="2800" b="1" smtClean="0">
                <a:cs typeface="Arial" charset="0"/>
                <a:sym typeface="Symbol" pitchFamily="18" charset="2"/>
              </a:rPr>
              <a:t> Total</a:t>
            </a:r>
          </a:p>
          <a:p>
            <a:r>
              <a:rPr lang="es-MX" sz="2800" b="1" smtClean="0">
                <a:cs typeface="Arial" charset="0"/>
                <a:sym typeface="Symbol" pitchFamily="18" charset="2"/>
              </a:rPr>
              <a:t>El</a:t>
            </a:r>
            <a:r>
              <a:rPr lang="es-ES" sz="2800" b="1" smtClean="0">
                <a:cs typeface="Arial" charset="0"/>
                <a:sym typeface="Symbol" pitchFamily="18" charset="2"/>
              </a:rPr>
              <a:t> </a:t>
            </a:r>
            <a:r>
              <a:rPr lang="es-MX" sz="2800" b="1" smtClean="0">
                <a:cs typeface="Arial" charset="0"/>
                <a:sym typeface="Symbol" pitchFamily="18" charset="2"/>
              </a:rPr>
              <a:t>aumento</a:t>
            </a:r>
            <a:r>
              <a:rPr lang="es-ES" sz="2800" b="1" smtClean="0">
                <a:cs typeface="Arial" charset="0"/>
                <a:sym typeface="Symbol" pitchFamily="18" charset="2"/>
              </a:rPr>
              <a:t> del pH.</a:t>
            </a:r>
            <a:endParaRPr lang="es-ES" sz="2000" b="1" smtClean="0">
              <a:cs typeface="Arial" charset="0"/>
              <a:sym typeface="Symbol" pitchFamily="18" charset="2"/>
            </a:endParaRPr>
          </a:p>
          <a:p>
            <a:endParaRPr lang="es-ES" sz="2400" smtClean="0">
              <a:cs typeface="Arial" charset="0"/>
              <a:sym typeface="Symbol" pitchFamily="18" charset="2"/>
            </a:endParaRPr>
          </a:p>
          <a:p>
            <a:endParaRPr lang="es-ES" sz="2400" smtClean="0">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ox(out)">
                                      <p:cBhvr>
                                        <p:cTn id="7" dur="500"/>
                                        <p:tgtEl>
                                          <p:spTgt spid="317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Effect transition="in" filter="box(out)">
                                      <p:cBhvr>
                                        <p:cTn id="12" dur="500"/>
                                        <p:tgtEl>
                                          <p:spTgt spid="3174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1747">
                                            <p:txEl>
                                              <p:pRg st="1" end="1"/>
                                            </p:txEl>
                                          </p:spTgt>
                                        </p:tgtEl>
                                        <p:attrNameLst>
                                          <p:attrName>style.visibility</p:attrName>
                                        </p:attrNameLst>
                                      </p:cBhvr>
                                      <p:to>
                                        <p:strVal val="visible"/>
                                      </p:to>
                                    </p:set>
                                    <p:animEffect transition="in" filter="box(out)">
                                      <p:cBhvr>
                                        <p:cTn id="17" dur="500"/>
                                        <p:tgtEl>
                                          <p:spTgt spid="3174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1747">
                                            <p:txEl>
                                              <p:pRg st="2" end="2"/>
                                            </p:txEl>
                                          </p:spTgt>
                                        </p:tgtEl>
                                        <p:attrNameLst>
                                          <p:attrName>style.visibility</p:attrName>
                                        </p:attrNameLst>
                                      </p:cBhvr>
                                      <p:to>
                                        <p:strVal val="visible"/>
                                      </p:to>
                                    </p:set>
                                    <p:animEffect transition="in" filter="box(out)">
                                      <p:cBhvr>
                                        <p:cTn id="22" dur="500"/>
                                        <p:tgtEl>
                                          <p:spTgt spid="3174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1747">
                                            <p:txEl>
                                              <p:pRg st="3" end="3"/>
                                            </p:txEl>
                                          </p:spTgt>
                                        </p:tgtEl>
                                        <p:attrNameLst>
                                          <p:attrName>style.visibility</p:attrName>
                                        </p:attrNameLst>
                                      </p:cBhvr>
                                      <p:to>
                                        <p:strVal val="visible"/>
                                      </p:to>
                                    </p:set>
                                    <p:animEffect transition="in" filter="box(out)">
                                      <p:cBhvr>
                                        <p:cTn id="27" dur="500"/>
                                        <p:tgtEl>
                                          <p:spTgt spid="3174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31747">
                                            <p:txEl>
                                              <p:pRg st="4" end="4"/>
                                            </p:txEl>
                                          </p:spTgt>
                                        </p:tgtEl>
                                        <p:attrNameLst>
                                          <p:attrName>style.visibility</p:attrName>
                                        </p:attrNameLst>
                                      </p:cBhvr>
                                      <p:to>
                                        <p:strVal val="visible"/>
                                      </p:to>
                                    </p:set>
                                    <p:animEffect transition="in" filter="box(out)">
                                      <p:cBhvr>
                                        <p:cTn id="32" dur="500"/>
                                        <p:tgtEl>
                                          <p:spTgt spid="3174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Effect transition="in" filter="box(out)">
                                      <p:cBhvr>
                                        <p:cTn id="37" dur="500"/>
                                        <p:tgtEl>
                                          <p:spTgt spid="3174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31747">
                                            <p:txEl>
                                              <p:pRg st="6" end="6"/>
                                            </p:txEl>
                                          </p:spTgt>
                                        </p:tgtEl>
                                        <p:attrNameLst>
                                          <p:attrName>style.visibility</p:attrName>
                                        </p:attrNameLst>
                                      </p:cBhvr>
                                      <p:to>
                                        <p:strVal val="visible"/>
                                      </p:to>
                                    </p:set>
                                    <p:animEffect transition="in" filter="box(out)">
                                      <p:cBhvr>
                                        <p:cTn id="42" dur="500"/>
                                        <p:tgtEl>
                                          <p:spTgt spid="31747">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P spid="3174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s-EC" sz="3600" b="1" i="1" smtClean="0"/>
              <a:t>SULFATO DE BARIO</a:t>
            </a:r>
            <a:endParaRPr lang="es-EC" sz="3600" smtClean="0"/>
          </a:p>
        </p:txBody>
      </p:sp>
      <p:sp>
        <p:nvSpPr>
          <p:cNvPr id="41987" name="Rectangle 3"/>
          <p:cNvSpPr>
            <a:spLocks noGrp="1" noChangeArrowheads="1"/>
          </p:cNvSpPr>
          <p:nvPr>
            <p:ph type="body" idx="1"/>
          </p:nvPr>
        </p:nvSpPr>
        <p:spPr/>
        <p:txBody>
          <a:bodyPr/>
          <a:lstStyle/>
          <a:p>
            <a:pPr>
              <a:lnSpc>
                <a:spcPct val="90000"/>
              </a:lnSpc>
            </a:pPr>
            <a:r>
              <a:rPr lang="es-EC" sz="2800" b="1" smtClean="0"/>
              <a:t>Es el menos soluble de las escalas y resulta de:</a:t>
            </a:r>
          </a:p>
          <a:p>
            <a:pPr>
              <a:lnSpc>
                <a:spcPct val="90000"/>
              </a:lnSpc>
              <a:buFont typeface="Wingdings" pitchFamily="2" charset="2"/>
              <a:buNone/>
            </a:pPr>
            <a:r>
              <a:rPr lang="es-EC" smtClean="0"/>
              <a:t>              </a:t>
            </a:r>
            <a:r>
              <a:rPr lang="es-EC" sz="2800" smtClean="0"/>
              <a:t>Ba</a:t>
            </a:r>
            <a:r>
              <a:rPr lang="es-EC" sz="2000" smtClean="0"/>
              <a:t>++</a:t>
            </a:r>
            <a:r>
              <a:rPr lang="es-EC" sz="2800" smtClean="0"/>
              <a:t>   +   SO</a:t>
            </a:r>
            <a:r>
              <a:rPr lang="es-EC" sz="2000" smtClean="0"/>
              <a:t>4</a:t>
            </a:r>
            <a:r>
              <a:rPr lang="es-EC" sz="2800" smtClean="0"/>
              <a:t>= </a:t>
            </a:r>
            <a:r>
              <a:rPr lang="es-ES" sz="2000" smtClean="0">
                <a:cs typeface="Arial" charset="0"/>
                <a:sym typeface="Symbol" pitchFamily="18" charset="2"/>
              </a:rPr>
              <a:t>  </a:t>
            </a:r>
            <a:r>
              <a:rPr lang="es-ES" sz="2800" smtClean="0">
                <a:cs typeface="Arial" charset="0"/>
                <a:sym typeface="Symbol" pitchFamily="18" charset="2"/>
              </a:rPr>
              <a:t>BaSO</a:t>
            </a:r>
            <a:r>
              <a:rPr lang="es-ES" sz="2000" smtClean="0">
                <a:cs typeface="Arial" charset="0"/>
                <a:sym typeface="Symbol" pitchFamily="18" charset="2"/>
              </a:rPr>
              <a:t>4</a:t>
            </a:r>
            <a:endParaRPr lang="es-ES" sz="2800" smtClean="0">
              <a:cs typeface="Arial" charset="0"/>
              <a:sym typeface="Symbol" pitchFamily="18" charset="2"/>
            </a:endParaRPr>
          </a:p>
          <a:p>
            <a:pPr>
              <a:lnSpc>
                <a:spcPct val="90000"/>
              </a:lnSpc>
            </a:pPr>
            <a:r>
              <a:rPr lang="es-ES" sz="2400" b="1" smtClean="0">
                <a:cs typeface="Arial" charset="0"/>
                <a:sym typeface="Symbol" pitchFamily="18" charset="2"/>
              </a:rPr>
              <a:t>La mayoría de escalas CaSO</a:t>
            </a:r>
            <a:r>
              <a:rPr lang="es-ES" sz="1800" b="1" smtClean="0">
                <a:cs typeface="Arial" charset="0"/>
                <a:sym typeface="Symbol" pitchFamily="18" charset="2"/>
              </a:rPr>
              <a:t>4</a:t>
            </a:r>
            <a:r>
              <a:rPr lang="es-ES" sz="2400" b="1" smtClean="0">
                <a:cs typeface="Arial" charset="0"/>
                <a:sym typeface="Symbol" pitchFamily="18" charset="2"/>
              </a:rPr>
              <a:t> contienen algo de </a:t>
            </a:r>
            <a:r>
              <a:rPr lang="es-MX" sz="2400" b="1" smtClean="0">
                <a:cs typeface="Arial" charset="0"/>
                <a:sym typeface="Symbol" pitchFamily="18" charset="2"/>
              </a:rPr>
              <a:t>sulfato</a:t>
            </a:r>
            <a:r>
              <a:rPr lang="es-ES" sz="2400" b="1" smtClean="0">
                <a:cs typeface="Arial" charset="0"/>
                <a:sym typeface="Symbol" pitchFamily="18" charset="2"/>
              </a:rPr>
              <a:t> de </a:t>
            </a:r>
            <a:r>
              <a:rPr lang="es-MX" sz="2400" b="1" smtClean="0">
                <a:cs typeface="Arial" charset="0"/>
                <a:sym typeface="Symbol" pitchFamily="18" charset="2"/>
              </a:rPr>
              <a:t>estroncio</a:t>
            </a:r>
          </a:p>
          <a:p>
            <a:pPr>
              <a:lnSpc>
                <a:spcPct val="90000"/>
              </a:lnSpc>
              <a:buFont typeface="Wingdings" pitchFamily="2" charset="2"/>
              <a:buNone/>
            </a:pPr>
            <a:r>
              <a:rPr lang="es-ES" sz="2400" b="1" smtClean="0">
                <a:cs typeface="Arial" charset="0"/>
                <a:sym typeface="Symbol" pitchFamily="18" charset="2"/>
              </a:rPr>
              <a:t>La precipipitacion puede Incrementar con:</a:t>
            </a:r>
          </a:p>
          <a:p>
            <a:pPr>
              <a:lnSpc>
                <a:spcPct val="90000"/>
              </a:lnSpc>
            </a:pPr>
            <a:r>
              <a:rPr lang="es-ES" sz="2400" b="1" smtClean="0">
                <a:cs typeface="Arial" charset="0"/>
                <a:sym typeface="Symbol" pitchFamily="18" charset="2"/>
              </a:rPr>
              <a:t>La disminución de la </a:t>
            </a:r>
            <a:r>
              <a:rPr lang="es-MX" sz="2400" b="1" smtClean="0">
                <a:cs typeface="Arial" charset="0"/>
                <a:sym typeface="Symbol" pitchFamily="18" charset="2"/>
              </a:rPr>
              <a:t>temperatura</a:t>
            </a:r>
            <a:endParaRPr lang="es-ES" sz="2400" b="1" smtClean="0">
              <a:cs typeface="Arial" charset="0"/>
              <a:sym typeface="Symbol" pitchFamily="18" charset="2"/>
            </a:endParaRPr>
          </a:p>
          <a:p>
            <a:pPr>
              <a:lnSpc>
                <a:spcPct val="90000"/>
              </a:lnSpc>
            </a:pPr>
            <a:r>
              <a:rPr lang="es-ES" sz="2400" b="1" smtClean="0">
                <a:cs typeface="Arial" charset="0"/>
                <a:sym typeface="Symbol" pitchFamily="18" charset="2"/>
              </a:rPr>
              <a:t>La disminución de sales disueltas</a:t>
            </a:r>
          </a:p>
          <a:p>
            <a:pPr>
              <a:lnSpc>
                <a:spcPct val="90000"/>
              </a:lnSpc>
            </a:pPr>
            <a:r>
              <a:rPr lang="es-ES" sz="2400" b="1" smtClean="0">
                <a:cs typeface="Arial" charset="0"/>
                <a:sym typeface="Symbol" pitchFamily="18" charset="2"/>
              </a:rPr>
              <a:t>La disminución de la </a:t>
            </a:r>
            <a:r>
              <a:rPr lang="es-MX" sz="2400" b="1" smtClean="0">
                <a:cs typeface="Arial" charset="0"/>
                <a:sym typeface="Symbol" pitchFamily="18" charset="2"/>
              </a:rPr>
              <a:t>presión</a:t>
            </a:r>
            <a:r>
              <a:rPr lang="es-ES" sz="2400" b="1" smtClean="0">
                <a:cs typeface="Arial" charset="0"/>
                <a:sym typeface="Symbol" pitchFamily="18" charset="2"/>
              </a:rPr>
              <a:t>Total</a:t>
            </a:r>
          </a:p>
          <a:p>
            <a:pPr>
              <a:lnSpc>
                <a:spcPct val="90000"/>
              </a:lnSpc>
            </a:pPr>
            <a:r>
              <a:rPr lang="es-ES" sz="2400" b="1" smtClean="0">
                <a:cs typeface="Arial" charset="0"/>
                <a:sym typeface="Symbol" pitchFamily="18" charset="2"/>
              </a:rPr>
              <a:t>A medida que el </a:t>
            </a:r>
            <a:r>
              <a:rPr lang="es-EC" sz="2400" b="1" smtClean="0">
                <a:cs typeface="Arial" charset="0"/>
                <a:sym typeface="Symbol" pitchFamily="18" charset="2"/>
              </a:rPr>
              <a:t>PH </a:t>
            </a:r>
            <a:r>
              <a:rPr lang="es-ES" sz="2400" b="1" smtClean="0">
                <a:cs typeface="Arial" charset="0"/>
                <a:sym typeface="Symbol" pitchFamily="18" charset="2"/>
              </a:rPr>
              <a:t>aumenta.</a:t>
            </a:r>
            <a:endParaRPr lang="es-EC" sz="2400" b="1" smtClean="0">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box(out)">
                                      <p:cBhvr>
                                        <p:cTn id="7" dur="500"/>
                                        <p:tgtEl>
                                          <p:spTgt spid="4198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ox(out)">
                                      <p:cBhvr>
                                        <p:cTn id="12" dur="500"/>
                                        <p:tgtEl>
                                          <p:spTgt spid="4198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1987">
                                            <p:txEl>
                                              <p:pRg st="1" end="1"/>
                                            </p:txEl>
                                          </p:spTgt>
                                        </p:tgtEl>
                                        <p:attrNameLst>
                                          <p:attrName>style.visibility</p:attrName>
                                        </p:attrNameLst>
                                      </p:cBhvr>
                                      <p:to>
                                        <p:strVal val="visible"/>
                                      </p:to>
                                    </p:set>
                                    <p:animEffect transition="in" filter="box(out)">
                                      <p:cBhvr>
                                        <p:cTn id="17" dur="500"/>
                                        <p:tgtEl>
                                          <p:spTgt spid="4198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1987">
                                            <p:txEl>
                                              <p:pRg st="2" end="2"/>
                                            </p:txEl>
                                          </p:spTgt>
                                        </p:tgtEl>
                                        <p:attrNameLst>
                                          <p:attrName>style.visibility</p:attrName>
                                        </p:attrNameLst>
                                      </p:cBhvr>
                                      <p:to>
                                        <p:strVal val="visible"/>
                                      </p:to>
                                    </p:set>
                                    <p:animEffect transition="in" filter="box(out)">
                                      <p:cBhvr>
                                        <p:cTn id="22" dur="500"/>
                                        <p:tgtEl>
                                          <p:spTgt spid="4198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1987">
                                            <p:txEl>
                                              <p:pRg st="3" end="3"/>
                                            </p:txEl>
                                          </p:spTgt>
                                        </p:tgtEl>
                                        <p:attrNameLst>
                                          <p:attrName>style.visibility</p:attrName>
                                        </p:attrNameLst>
                                      </p:cBhvr>
                                      <p:to>
                                        <p:strVal val="visible"/>
                                      </p:to>
                                    </p:set>
                                    <p:animEffect transition="in" filter="box(out)">
                                      <p:cBhvr>
                                        <p:cTn id="27" dur="500"/>
                                        <p:tgtEl>
                                          <p:spTgt spid="4198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animEffect transition="in" filter="box(out)">
                                      <p:cBhvr>
                                        <p:cTn id="32" dur="500"/>
                                        <p:tgtEl>
                                          <p:spTgt spid="4198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Effect transition="in" filter="box(out)">
                                      <p:cBhvr>
                                        <p:cTn id="37" dur="500"/>
                                        <p:tgtEl>
                                          <p:spTgt spid="4198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41987">
                                            <p:txEl>
                                              <p:pRg st="6" end="6"/>
                                            </p:txEl>
                                          </p:spTgt>
                                        </p:tgtEl>
                                        <p:attrNameLst>
                                          <p:attrName>style.visibility</p:attrName>
                                        </p:attrNameLst>
                                      </p:cBhvr>
                                      <p:to>
                                        <p:strVal val="visible"/>
                                      </p:to>
                                    </p:set>
                                    <p:animEffect transition="in" filter="box(out)">
                                      <p:cBhvr>
                                        <p:cTn id="42" dur="500"/>
                                        <p:tgtEl>
                                          <p:spTgt spid="41987">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41987">
                                            <p:txEl>
                                              <p:pRg st="7" end="7"/>
                                            </p:txEl>
                                          </p:spTgt>
                                        </p:tgtEl>
                                        <p:attrNameLst>
                                          <p:attrName>style.visibility</p:attrName>
                                        </p:attrNameLst>
                                      </p:cBhvr>
                                      <p:to>
                                        <p:strVal val="visible"/>
                                      </p:to>
                                    </p:set>
                                    <p:animEffect transition="in" filter="box(out)">
                                      <p:cBhvr>
                                        <p:cTn id="47" dur="500"/>
                                        <p:tgtEl>
                                          <p:spTgt spid="41987">
                                            <p:txEl>
                                              <p:pRg st="7" end="7"/>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autoUpdateAnimBg="0"/>
      <p:bldP spid="4198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050"/>
          <p:cNvSpPr>
            <a:spLocks noGrp="1" noChangeArrowheads="1"/>
          </p:cNvSpPr>
          <p:nvPr>
            <p:ph type="title"/>
          </p:nvPr>
        </p:nvSpPr>
        <p:spPr>
          <a:xfrm>
            <a:off x="685800" y="0"/>
            <a:ext cx="7772400" cy="1143000"/>
          </a:xfrm>
        </p:spPr>
        <p:txBody>
          <a:bodyPr/>
          <a:lstStyle/>
          <a:p>
            <a:pPr>
              <a:defRPr/>
            </a:pPr>
            <a:r>
              <a:rPr lang="es-MX" sz="3600" b="1" i="1" smtClean="0"/>
              <a:t>RESUMEN</a:t>
            </a:r>
            <a:endParaRPr lang="es-ES" sz="3600" b="1" i="1" smtClean="0"/>
          </a:p>
        </p:txBody>
      </p:sp>
      <p:sp>
        <p:nvSpPr>
          <p:cNvPr id="6147" name="Rectangle 2051"/>
          <p:cNvSpPr>
            <a:spLocks noGrp="1" noChangeArrowheads="1"/>
          </p:cNvSpPr>
          <p:nvPr>
            <p:ph type="body" idx="1"/>
          </p:nvPr>
        </p:nvSpPr>
        <p:spPr>
          <a:xfrm>
            <a:off x="685800" y="1143000"/>
            <a:ext cx="7772400" cy="4953000"/>
          </a:xfrm>
        </p:spPr>
        <p:txBody>
          <a:bodyPr/>
          <a:lstStyle/>
          <a:p>
            <a:pPr>
              <a:lnSpc>
                <a:spcPct val="90000"/>
              </a:lnSpc>
            </a:pPr>
            <a:r>
              <a:rPr lang="es-MX" sz="2800" b="1" smtClean="0"/>
              <a:t>El presente trabajo cubre el diseño de un sistema de tratamiento de agua de formacion.</a:t>
            </a:r>
          </a:p>
          <a:p>
            <a:pPr>
              <a:lnSpc>
                <a:spcPct val="90000"/>
              </a:lnSpc>
            </a:pPr>
            <a:r>
              <a:rPr lang="es-MX" sz="2800" b="1" smtClean="0"/>
              <a:t>Enfocado a un volumen de 4500 BAPD</a:t>
            </a:r>
          </a:p>
          <a:p>
            <a:pPr>
              <a:lnSpc>
                <a:spcPct val="90000"/>
              </a:lnSpc>
            </a:pPr>
            <a:r>
              <a:rPr lang="es-MX" sz="2800" b="1" smtClean="0"/>
              <a:t>En su primera parte se revisan  los fundamentos teoricos de la quimica basica.</a:t>
            </a:r>
          </a:p>
          <a:p>
            <a:pPr>
              <a:lnSpc>
                <a:spcPct val="90000"/>
              </a:lnSpc>
            </a:pPr>
            <a:r>
              <a:rPr lang="es-MX" sz="2800" b="1" smtClean="0"/>
              <a:t> La formacion de escalas, el control de  corrosion.</a:t>
            </a:r>
          </a:p>
          <a:p>
            <a:pPr>
              <a:lnSpc>
                <a:spcPct val="90000"/>
              </a:lnSpc>
            </a:pPr>
            <a:r>
              <a:rPr lang="es-MX" sz="2800" b="1" smtClean="0"/>
              <a:t> Posteriormente revisamos las regulaciones nacionales en lo que respecta al agua de formacion  </a:t>
            </a:r>
          </a:p>
          <a:p>
            <a:pPr>
              <a:lnSpc>
                <a:spcPct val="90000"/>
              </a:lnSpc>
              <a:buFont typeface="Wingdings" pitchFamily="2" charset="2"/>
              <a:buNone/>
            </a:pPr>
            <a:endParaRPr lang="es-MX"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s-ES" sz="3600" b="1" i="1" smtClean="0"/>
              <a:t>COMPUESTOS DE HIERRO</a:t>
            </a:r>
            <a:endParaRPr lang="es-ES" sz="3600" smtClean="0"/>
          </a:p>
        </p:txBody>
      </p:sp>
      <p:sp>
        <p:nvSpPr>
          <p:cNvPr id="36867" name="Rectangle 3"/>
          <p:cNvSpPr>
            <a:spLocks noGrp="1" noChangeArrowheads="1"/>
          </p:cNvSpPr>
          <p:nvPr>
            <p:ph type="body" idx="1"/>
          </p:nvPr>
        </p:nvSpPr>
        <p:spPr/>
        <p:txBody>
          <a:bodyPr/>
          <a:lstStyle/>
          <a:p>
            <a:pPr marL="609600" indent="-609600"/>
            <a:r>
              <a:rPr lang="es-ES" sz="2800" b="1" smtClean="0"/>
              <a:t>Pueden estar naturalmente presentes o ser el resultado de la corrosión.</a:t>
            </a:r>
          </a:p>
          <a:p>
            <a:pPr marL="609600" indent="-609600"/>
            <a:r>
              <a:rPr lang="es-ES" sz="2800" b="1" smtClean="0"/>
              <a:t>CO</a:t>
            </a:r>
            <a:r>
              <a:rPr lang="es-ES" sz="1800" b="1" smtClean="0"/>
              <a:t>2 ,</a:t>
            </a:r>
            <a:r>
              <a:rPr lang="es-ES" sz="2400" b="1" smtClean="0"/>
              <a:t>  </a:t>
            </a:r>
            <a:r>
              <a:rPr lang="es-ES" sz="2800" b="1" smtClean="0"/>
              <a:t>puede reaccionar con el Fe y formar carbonato de hierro.</a:t>
            </a:r>
          </a:p>
          <a:p>
            <a:pPr marL="609600" indent="-609600"/>
            <a:r>
              <a:rPr lang="es-ES" sz="2800" b="1" smtClean="0"/>
              <a:t>Arriba del pH de 7.0 son mas probables su formación.</a:t>
            </a:r>
          </a:p>
          <a:p>
            <a:pPr marL="609600" indent="-609600"/>
            <a:r>
              <a:rPr lang="es-ES" sz="2800" b="1" smtClean="0"/>
              <a:t>H</a:t>
            </a:r>
            <a:r>
              <a:rPr lang="es-ES" sz="2000" b="1" smtClean="0"/>
              <a:t>2</a:t>
            </a:r>
            <a:r>
              <a:rPr lang="es-ES" sz="2800" b="1" smtClean="0"/>
              <a:t>S, forma sulfuro de hierro el cual es bastante insoluble.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box(out)">
                                      <p:cBhvr>
                                        <p:cTn id="7" dur="500"/>
                                        <p:tgtEl>
                                          <p:spTgt spid="368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box(out)">
                                      <p:cBhvr>
                                        <p:cTn id="12" dur="500"/>
                                        <p:tgtEl>
                                          <p:spTgt spid="368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box(out)">
                                      <p:cBhvr>
                                        <p:cTn id="17" dur="500"/>
                                        <p:tgtEl>
                                          <p:spTgt spid="3686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box(out)">
                                      <p:cBhvr>
                                        <p:cTn id="22" dur="500"/>
                                        <p:tgtEl>
                                          <p:spTgt spid="3686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6867">
                                            <p:txEl>
                                              <p:pRg st="3" end="3"/>
                                            </p:txEl>
                                          </p:spTgt>
                                        </p:tgtEl>
                                        <p:attrNameLst>
                                          <p:attrName>style.visibility</p:attrName>
                                        </p:attrNameLst>
                                      </p:cBhvr>
                                      <p:to>
                                        <p:strVal val="visible"/>
                                      </p:to>
                                    </p:set>
                                    <p:animEffect transition="in" filter="box(out)">
                                      <p:cBhvr>
                                        <p:cTn id="27" dur="500"/>
                                        <p:tgtEl>
                                          <p:spTgt spid="3686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P spid="3686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s-EC" sz="3600" b="1" i="1" smtClean="0"/>
              <a:t>TECNOLOGÍA DEL PROCESAMIENTO DEL AGUA</a:t>
            </a:r>
            <a:endParaRPr lang="es-EC" sz="3600" smtClean="0"/>
          </a:p>
        </p:txBody>
      </p:sp>
      <p:sp>
        <p:nvSpPr>
          <p:cNvPr id="43011" name="Rectangle 3"/>
          <p:cNvSpPr>
            <a:spLocks noGrp="1" noChangeArrowheads="1"/>
          </p:cNvSpPr>
          <p:nvPr>
            <p:ph type="body" idx="1"/>
          </p:nvPr>
        </p:nvSpPr>
        <p:spPr>
          <a:xfrm>
            <a:off x="685800" y="2286000"/>
            <a:ext cx="7772400" cy="3810000"/>
          </a:xfrm>
        </p:spPr>
        <p:txBody>
          <a:bodyPr/>
          <a:lstStyle/>
          <a:p>
            <a:r>
              <a:rPr lang="es-EC" sz="2800" b="1" smtClean="0"/>
              <a:t>Las aguas de producción son procesadas para remover gases disueltos, partículas suspendidas o aceite disperso.</a:t>
            </a:r>
          </a:p>
          <a:p>
            <a:r>
              <a:rPr lang="es-EC" sz="2800" b="1" smtClean="0"/>
              <a:t>Exclusión de Oxígeno, capa de gas en tanques de almacenamiento, bombas, sellos, cabeza neta positiva de succión.etc.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box(out)">
                                      <p:cBhvr>
                                        <p:cTn id="7" dur="500"/>
                                        <p:tgtEl>
                                          <p:spTgt spid="430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box(out)">
                                      <p:cBhvr>
                                        <p:cTn id="12" dur="500"/>
                                        <p:tgtEl>
                                          <p:spTgt spid="4301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box(out)">
                                      <p:cBhvr>
                                        <p:cTn id="17" dur="500"/>
                                        <p:tgtEl>
                                          <p:spTgt spid="4301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autoUpdateAnimBg="0"/>
      <p:bldP spid="4301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s-ES" sz="3600" b="1" i="1" smtClean="0"/>
              <a:t>SISTEMAS DE REINYECCI</a:t>
            </a:r>
            <a:r>
              <a:rPr lang="es-EC" sz="3600" b="1" i="1" smtClean="0"/>
              <a:t>Ó</a:t>
            </a:r>
            <a:r>
              <a:rPr lang="es-ES" sz="3600" b="1" i="1" smtClean="0"/>
              <a:t>N DE AGUA</a:t>
            </a:r>
            <a:endParaRPr lang="es-ES" sz="1400" b="1" smtClean="0"/>
          </a:p>
        </p:txBody>
      </p:sp>
      <p:sp>
        <p:nvSpPr>
          <p:cNvPr id="38915" name="Rectangle 3"/>
          <p:cNvSpPr>
            <a:spLocks noGrp="1" noChangeArrowheads="1"/>
          </p:cNvSpPr>
          <p:nvPr>
            <p:ph type="body" idx="1"/>
          </p:nvPr>
        </p:nvSpPr>
        <p:spPr/>
        <p:txBody>
          <a:bodyPr/>
          <a:lstStyle/>
          <a:p>
            <a:pPr>
              <a:buFont typeface="Wingdings" pitchFamily="2" charset="2"/>
              <a:buNone/>
            </a:pPr>
            <a:r>
              <a:rPr lang="es-MX" sz="2800" b="1" smtClean="0"/>
              <a:t>    </a:t>
            </a:r>
            <a:r>
              <a:rPr lang="es-ES" sz="2800" b="1" smtClean="0"/>
              <a:t>El sistema de reinyección </a:t>
            </a:r>
            <a:r>
              <a:rPr lang="es-MX" sz="2800" b="1" smtClean="0"/>
              <a:t>tiene</a:t>
            </a:r>
            <a:r>
              <a:rPr lang="es-ES" sz="2800" b="1" smtClean="0"/>
              <a:t> tres objetivos desde el punto de vista operacional.</a:t>
            </a:r>
          </a:p>
          <a:p>
            <a:r>
              <a:rPr lang="es-ES" sz="2800" b="1" smtClean="0"/>
              <a:t>Entregar agua de mejor calidad al pozo de </a:t>
            </a:r>
            <a:r>
              <a:rPr lang="es-MX" sz="2800" b="1" smtClean="0"/>
              <a:t>  </a:t>
            </a:r>
            <a:r>
              <a:rPr lang="es-ES" sz="2800" b="1" smtClean="0"/>
              <a:t>reinyección.</a:t>
            </a:r>
          </a:p>
          <a:p>
            <a:r>
              <a:rPr lang="es-ES" sz="2800" b="1" smtClean="0"/>
              <a:t>Prevenir obstrucciones y depositaciones.</a:t>
            </a:r>
          </a:p>
          <a:p>
            <a:r>
              <a:rPr lang="es-ES" sz="2800" b="1" smtClean="0"/>
              <a:t>Prevenir la corrosión de equipos de superficie y de subsuelo.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box(out)">
                                      <p:cBhvr>
                                        <p:cTn id="7" dur="500"/>
                                        <p:tgtEl>
                                          <p:spTgt spid="3891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8915">
                                            <p:txEl>
                                              <p:pRg st="0" end="0"/>
                                            </p:txEl>
                                          </p:spTgt>
                                        </p:tgtEl>
                                        <p:attrNameLst>
                                          <p:attrName>style.visibility</p:attrName>
                                        </p:attrNameLst>
                                      </p:cBhvr>
                                      <p:to>
                                        <p:strVal val="visible"/>
                                      </p:to>
                                    </p:set>
                                    <p:animEffect transition="in" filter="box(out)">
                                      <p:cBhvr>
                                        <p:cTn id="12" dur="500"/>
                                        <p:tgtEl>
                                          <p:spTgt spid="3891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8915">
                                            <p:txEl>
                                              <p:pRg st="1" end="1"/>
                                            </p:txEl>
                                          </p:spTgt>
                                        </p:tgtEl>
                                        <p:attrNameLst>
                                          <p:attrName>style.visibility</p:attrName>
                                        </p:attrNameLst>
                                      </p:cBhvr>
                                      <p:to>
                                        <p:strVal val="visible"/>
                                      </p:to>
                                    </p:set>
                                    <p:animEffect transition="in" filter="box(out)">
                                      <p:cBhvr>
                                        <p:cTn id="17" dur="500"/>
                                        <p:tgtEl>
                                          <p:spTgt spid="3891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8915">
                                            <p:txEl>
                                              <p:pRg st="2" end="2"/>
                                            </p:txEl>
                                          </p:spTgt>
                                        </p:tgtEl>
                                        <p:attrNameLst>
                                          <p:attrName>style.visibility</p:attrName>
                                        </p:attrNameLst>
                                      </p:cBhvr>
                                      <p:to>
                                        <p:strVal val="visible"/>
                                      </p:to>
                                    </p:set>
                                    <p:animEffect transition="in" filter="box(out)">
                                      <p:cBhvr>
                                        <p:cTn id="22" dur="500"/>
                                        <p:tgtEl>
                                          <p:spTgt spid="3891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8915">
                                            <p:txEl>
                                              <p:pRg st="3" end="3"/>
                                            </p:txEl>
                                          </p:spTgt>
                                        </p:tgtEl>
                                        <p:attrNameLst>
                                          <p:attrName>style.visibility</p:attrName>
                                        </p:attrNameLst>
                                      </p:cBhvr>
                                      <p:to>
                                        <p:strVal val="visible"/>
                                      </p:to>
                                    </p:set>
                                    <p:animEffect transition="in" filter="box(out)">
                                      <p:cBhvr>
                                        <p:cTn id="27" dur="500"/>
                                        <p:tgtEl>
                                          <p:spTgt spid="3891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P spid="3891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609600"/>
            <a:ext cx="7924800" cy="2209800"/>
          </a:xfrm>
        </p:spPr>
        <p:txBody>
          <a:bodyPr/>
          <a:lstStyle/>
          <a:p>
            <a:pPr>
              <a:defRPr/>
            </a:pPr>
            <a:r>
              <a:rPr lang="es-EC" sz="3600" b="1" i="1" smtClean="0"/>
              <a:t>TIPOS DE SISTEMAS  DE TRATAMIENTO DE AGUAS DE PRODUCCIÓN</a:t>
            </a:r>
            <a:endParaRPr lang="es-EC" sz="3600" smtClean="0"/>
          </a:p>
        </p:txBody>
      </p:sp>
      <p:sp>
        <p:nvSpPr>
          <p:cNvPr id="44035" name="Rectangle 3"/>
          <p:cNvSpPr>
            <a:spLocks noGrp="1" noChangeArrowheads="1"/>
          </p:cNvSpPr>
          <p:nvPr>
            <p:ph type="body" idx="1"/>
          </p:nvPr>
        </p:nvSpPr>
        <p:spPr>
          <a:xfrm>
            <a:off x="685800" y="3276600"/>
            <a:ext cx="7772400" cy="2819400"/>
          </a:xfrm>
        </p:spPr>
        <p:txBody>
          <a:bodyPr/>
          <a:lstStyle/>
          <a:p>
            <a:r>
              <a:rPr lang="es-EC" sz="2800" b="1" smtClean="0"/>
              <a:t>Los tratamientos de sistémas historicamente han sido abierto y cerrados.</a:t>
            </a:r>
          </a:p>
          <a:p>
            <a:r>
              <a:rPr lang="es-EC" sz="2800" b="1" smtClean="0"/>
              <a:t>Un sistema cerrado ha sido diseñado para excluir el oxígeno, mientras que un sistema abierto no excluye el oxígeno.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ox(out)">
                                      <p:cBhvr>
                                        <p:cTn id="7" dur="500"/>
                                        <p:tgtEl>
                                          <p:spTgt spid="4403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box(out)">
                                      <p:cBhvr>
                                        <p:cTn id="12" dur="500"/>
                                        <p:tgtEl>
                                          <p:spTgt spid="4403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035">
                                            <p:txEl>
                                              <p:pRg st="1" end="1"/>
                                            </p:txEl>
                                          </p:spTgt>
                                        </p:tgtEl>
                                        <p:attrNameLst>
                                          <p:attrName>style.visibility</p:attrName>
                                        </p:attrNameLst>
                                      </p:cBhvr>
                                      <p:to>
                                        <p:strVal val="visible"/>
                                      </p:to>
                                    </p:set>
                                    <p:animEffect transition="in" filter="box(out)">
                                      <p:cBhvr>
                                        <p:cTn id="17" dur="500"/>
                                        <p:tgtEl>
                                          <p:spTgt spid="4403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autoUpdateAnimBg="0"/>
      <p:bldP spid="440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a:defRPr/>
            </a:pPr>
            <a:r>
              <a:rPr lang="es-EC" smtClean="0"/>
              <a:t>PISCINAS DE SECADO</a:t>
            </a:r>
          </a:p>
        </p:txBody>
      </p:sp>
      <p:pic>
        <p:nvPicPr>
          <p:cNvPr id="37891" name="Picture 4"/>
          <p:cNvPicPr>
            <a:picLocks noChangeAspect="1" noChangeArrowheads="1"/>
          </p:cNvPicPr>
          <p:nvPr>
            <p:ph type="chart" idx="1"/>
          </p:nvPr>
        </p:nvPicPr>
        <p:blipFill>
          <a:blip r:embed="rId2"/>
          <a:srcRect/>
          <a:stretch>
            <a:fillRect/>
          </a:stretch>
        </p:blipFill>
        <p:spPr>
          <a:xfrm>
            <a:off x="1441450" y="1981200"/>
            <a:ext cx="6261100" cy="4114800"/>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s-EC" sz="3600" b="1" i="1" smtClean="0"/>
              <a:t>SISTÉMAS DE DESECHOS DE AGUAS</a:t>
            </a:r>
            <a:endParaRPr lang="es-EC" sz="3600" smtClean="0"/>
          </a:p>
        </p:txBody>
      </p:sp>
      <p:sp>
        <p:nvSpPr>
          <p:cNvPr id="46083" name="Rectangle 3"/>
          <p:cNvSpPr>
            <a:spLocks noGrp="1" noChangeArrowheads="1"/>
          </p:cNvSpPr>
          <p:nvPr>
            <p:ph type="body" idx="1"/>
          </p:nvPr>
        </p:nvSpPr>
        <p:spPr/>
        <p:txBody>
          <a:bodyPr/>
          <a:lstStyle/>
          <a:p>
            <a:r>
              <a:rPr lang="es-EC" sz="2800" b="1" smtClean="0"/>
              <a:t>Existe el desecho superficial y el desecho sub-superficial.</a:t>
            </a:r>
          </a:p>
          <a:p>
            <a:r>
              <a:rPr lang="es-EC" sz="2800" b="1" smtClean="0"/>
              <a:t>El desecho superficial se lo hace únicamente en el mar, prévio al tratamiento.</a:t>
            </a:r>
          </a:p>
          <a:p>
            <a:r>
              <a:rPr lang="es-EC" sz="2800" b="1" smtClean="0"/>
              <a:t>El desecho Sub-superficial se lo debe realizar en campos costa adentro.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box(out)">
                                      <p:cBhvr>
                                        <p:cTn id="7" dur="500"/>
                                        <p:tgtEl>
                                          <p:spTgt spid="4608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3">
                                            <p:txEl>
                                              <p:pRg st="0" end="0"/>
                                            </p:txEl>
                                          </p:spTgt>
                                        </p:tgtEl>
                                        <p:attrNameLst>
                                          <p:attrName>style.visibility</p:attrName>
                                        </p:attrNameLst>
                                      </p:cBhvr>
                                      <p:to>
                                        <p:strVal val="visible"/>
                                      </p:to>
                                    </p:set>
                                    <p:animEffect transition="in" filter="box(out)">
                                      <p:cBhvr>
                                        <p:cTn id="12" dur="500"/>
                                        <p:tgtEl>
                                          <p:spTgt spid="4608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6083">
                                            <p:txEl>
                                              <p:pRg st="1" end="1"/>
                                            </p:txEl>
                                          </p:spTgt>
                                        </p:tgtEl>
                                        <p:attrNameLst>
                                          <p:attrName>style.visibility</p:attrName>
                                        </p:attrNameLst>
                                      </p:cBhvr>
                                      <p:to>
                                        <p:strVal val="visible"/>
                                      </p:to>
                                    </p:set>
                                    <p:animEffect transition="in" filter="box(out)">
                                      <p:cBhvr>
                                        <p:cTn id="17" dur="500"/>
                                        <p:tgtEl>
                                          <p:spTgt spid="4608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6083">
                                            <p:txEl>
                                              <p:pRg st="2" end="2"/>
                                            </p:txEl>
                                          </p:spTgt>
                                        </p:tgtEl>
                                        <p:attrNameLst>
                                          <p:attrName>style.visibility</p:attrName>
                                        </p:attrNameLst>
                                      </p:cBhvr>
                                      <p:to>
                                        <p:strVal val="visible"/>
                                      </p:to>
                                    </p:set>
                                    <p:animEffect transition="in" filter="box(out)">
                                      <p:cBhvr>
                                        <p:cTn id="22" dur="500"/>
                                        <p:tgtEl>
                                          <p:spTgt spid="4608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P spid="460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s-EC" sz="3600" b="1" i="1" smtClean="0"/>
              <a:t>CORROSIÓN</a:t>
            </a:r>
            <a:endParaRPr lang="es-EC" sz="3600" smtClean="0"/>
          </a:p>
        </p:txBody>
      </p:sp>
      <p:sp>
        <p:nvSpPr>
          <p:cNvPr id="47107" name="Rectangle 3"/>
          <p:cNvSpPr>
            <a:spLocks noGrp="1" noChangeArrowheads="1"/>
          </p:cNvSpPr>
          <p:nvPr>
            <p:ph type="body" idx="1"/>
          </p:nvPr>
        </p:nvSpPr>
        <p:spPr/>
        <p:txBody>
          <a:bodyPr/>
          <a:lstStyle/>
          <a:p>
            <a:r>
              <a:rPr lang="es-EC" sz="2800" b="1" smtClean="0"/>
              <a:t>Es el deterioro de un metal por reacción con su ambiente.</a:t>
            </a:r>
          </a:p>
          <a:p>
            <a:r>
              <a:rPr lang="es-EC" sz="2800" b="1" smtClean="0"/>
              <a:t>La tendencia de los metales refinados a volver a su estado original por reacción con su ambiente.</a:t>
            </a:r>
          </a:p>
          <a:p>
            <a:r>
              <a:rPr lang="es-EC" sz="2800" b="1" smtClean="0"/>
              <a:t>El resultado puede ser huecos en las paredes de tanques, lineas o ruptura de equipos.</a:t>
            </a:r>
            <a:endParaRPr lang="es-EC"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box(out)">
                                      <p:cBhvr>
                                        <p:cTn id="7" dur="500"/>
                                        <p:tgtEl>
                                          <p:spTgt spid="4710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box(out)">
                                      <p:cBhvr>
                                        <p:cTn id="12" dur="500"/>
                                        <p:tgtEl>
                                          <p:spTgt spid="4710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box(out)">
                                      <p:cBhvr>
                                        <p:cTn id="17" dur="500"/>
                                        <p:tgtEl>
                                          <p:spTgt spid="4710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7107">
                                            <p:txEl>
                                              <p:pRg st="2" end="2"/>
                                            </p:txEl>
                                          </p:spTgt>
                                        </p:tgtEl>
                                        <p:attrNameLst>
                                          <p:attrName>style.visibility</p:attrName>
                                        </p:attrNameLst>
                                      </p:cBhvr>
                                      <p:to>
                                        <p:strVal val="visible"/>
                                      </p:to>
                                    </p:set>
                                    <p:animEffect transition="in" filter="box(out)">
                                      <p:cBhvr>
                                        <p:cTn id="22" dur="500"/>
                                        <p:tgtEl>
                                          <p:spTgt spid="4710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s-EC" sz="3600" b="1" i="1" smtClean="0"/>
              <a:t>LA CORROSION REQUIERE ENERGIA</a:t>
            </a:r>
            <a:endParaRPr lang="es-EC" sz="3600" smtClean="0"/>
          </a:p>
        </p:txBody>
      </p:sp>
      <p:sp>
        <p:nvSpPr>
          <p:cNvPr id="48131" name="Rectangle 3"/>
          <p:cNvSpPr>
            <a:spLocks noGrp="1" noChangeArrowheads="1"/>
          </p:cNvSpPr>
          <p:nvPr>
            <p:ph type="body" idx="1"/>
          </p:nvPr>
        </p:nvSpPr>
        <p:spPr/>
        <p:txBody>
          <a:bodyPr/>
          <a:lstStyle/>
          <a:p>
            <a:r>
              <a:rPr lang="es-EC" sz="2800" b="1" smtClean="0"/>
              <a:t>Los metales que se encuentran en la naturaleza estan en forma de óxidos metálicos o sales.</a:t>
            </a:r>
          </a:p>
          <a:p>
            <a:r>
              <a:rPr lang="es-EC" sz="2800" b="1" smtClean="0"/>
              <a:t>Requieren de gran cantidad de energia para su refinamiento.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box(out)">
                                      <p:cBhvr>
                                        <p:cTn id="7" dur="500"/>
                                        <p:tgtEl>
                                          <p:spTgt spid="4813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8131">
                                            <p:txEl>
                                              <p:pRg st="0" end="0"/>
                                            </p:txEl>
                                          </p:spTgt>
                                        </p:tgtEl>
                                        <p:attrNameLst>
                                          <p:attrName>style.visibility</p:attrName>
                                        </p:attrNameLst>
                                      </p:cBhvr>
                                      <p:to>
                                        <p:strVal val="visible"/>
                                      </p:to>
                                    </p:set>
                                    <p:animEffect transition="in" filter="box(out)">
                                      <p:cBhvr>
                                        <p:cTn id="12" dur="500"/>
                                        <p:tgtEl>
                                          <p:spTgt spid="4813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8131">
                                            <p:txEl>
                                              <p:pRg st="1" end="1"/>
                                            </p:txEl>
                                          </p:spTgt>
                                        </p:tgtEl>
                                        <p:attrNameLst>
                                          <p:attrName>style.visibility</p:attrName>
                                        </p:attrNameLst>
                                      </p:cBhvr>
                                      <p:to>
                                        <p:strVal val="visible"/>
                                      </p:to>
                                    </p:set>
                                    <p:animEffect transition="in" filter="box(out)">
                                      <p:cBhvr>
                                        <p:cTn id="17" dur="500"/>
                                        <p:tgtEl>
                                          <p:spTgt spid="4813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P spid="4813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s-EC" sz="3600" b="1" i="1" smtClean="0"/>
              <a:t>PROCESOS DE CORROSIÓN</a:t>
            </a:r>
            <a:endParaRPr lang="es-EC" sz="3600" smtClean="0"/>
          </a:p>
        </p:txBody>
      </p:sp>
      <p:sp>
        <p:nvSpPr>
          <p:cNvPr id="49155" name="Rectangle 3"/>
          <p:cNvSpPr>
            <a:spLocks noGrp="1" noChangeArrowheads="1"/>
          </p:cNvSpPr>
          <p:nvPr>
            <p:ph type="body" idx="1"/>
          </p:nvPr>
        </p:nvSpPr>
        <p:spPr/>
        <p:txBody>
          <a:bodyPr/>
          <a:lstStyle/>
          <a:p>
            <a:r>
              <a:rPr lang="es-EC" b="1" smtClean="0"/>
              <a:t>La corrosión es un proceso electroquimico.</a:t>
            </a:r>
          </a:p>
          <a:p>
            <a:r>
              <a:rPr lang="es-EC" b="1" smtClean="0"/>
              <a:t>La fuente de energia es el movimiento de electrones.</a:t>
            </a:r>
          </a:p>
          <a:p>
            <a:r>
              <a:rPr lang="es-EC" b="1" smtClean="0"/>
              <a:t>Además de la fuente de voltage debe de existir un circuito eléctrico completo que consta de:</a:t>
            </a:r>
          </a:p>
          <a:p>
            <a:endParaRPr lang="es-EC"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ox(out)">
                                      <p:cBhvr>
                                        <p:cTn id="7" dur="500"/>
                                        <p:tgtEl>
                                          <p:spTgt spid="491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ox(out)">
                                      <p:cBhvr>
                                        <p:cTn id="12" dur="500"/>
                                        <p:tgtEl>
                                          <p:spTgt spid="4915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box(out)">
                                      <p:cBhvr>
                                        <p:cTn id="17" dur="500"/>
                                        <p:tgtEl>
                                          <p:spTgt spid="4915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9154">
                                            <p:txEl>
                                              <p:pRg st="0" end="0"/>
                                            </p:txEl>
                                          </p:spTgt>
                                        </p:tgtEl>
                                        <p:attrNameLst>
                                          <p:attrName>style.visibility</p:attrName>
                                        </p:attrNameLst>
                                      </p:cBhvr>
                                      <p:to>
                                        <p:strVal val="visible"/>
                                      </p:to>
                                    </p:set>
                                    <p:animEffect transition="in" filter="box(out)">
                                      <p:cBhvr>
                                        <p:cTn id="22" dur="500"/>
                                        <p:tgtEl>
                                          <p:spTgt spid="49154">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autoUpdateAnimBg="0"/>
      <p:bldP spid="4915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p:txBody>
          <a:bodyPr/>
          <a:lstStyle/>
          <a:p>
            <a:r>
              <a:rPr lang="es-EC" sz="2800" b="1" i="1" smtClean="0"/>
              <a:t>Anodo</a:t>
            </a:r>
            <a:r>
              <a:rPr lang="es-EC" sz="2800" smtClean="0"/>
              <a:t>, es la porción del metal que se corroe.</a:t>
            </a:r>
          </a:p>
          <a:p>
            <a:pPr>
              <a:buFont typeface="Wingdings" pitchFamily="2" charset="2"/>
              <a:buNone/>
            </a:pPr>
            <a:r>
              <a:rPr lang="es-EC" sz="2800" smtClean="0"/>
              <a:t>	</a:t>
            </a:r>
            <a:r>
              <a:rPr lang="es-EC" sz="2800" b="1" smtClean="0"/>
              <a:t>Fe </a:t>
            </a:r>
            <a:r>
              <a:rPr lang="es-ES" sz="2400" b="1" smtClean="0">
                <a:cs typeface="Arial" charset="0"/>
                <a:sym typeface="Symbol" pitchFamily="18" charset="2"/>
              </a:rPr>
              <a:t></a:t>
            </a:r>
            <a:r>
              <a:rPr lang="es-MX" sz="2400" b="1" smtClean="0">
                <a:cs typeface="Arial" charset="0"/>
                <a:sym typeface="Symbol" pitchFamily="18" charset="2"/>
              </a:rPr>
              <a:t> </a:t>
            </a:r>
            <a:r>
              <a:rPr lang="es-MX" sz="2800" b="1" smtClean="0">
                <a:cs typeface="Arial" charset="0"/>
                <a:sym typeface="Symbol" pitchFamily="18" charset="2"/>
              </a:rPr>
              <a:t>Fe</a:t>
            </a:r>
            <a:r>
              <a:rPr lang="es-MX" sz="2000" b="1" smtClean="0">
                <a:cs typeface="Arial" charset="0"/>
                <a:sym typeface="Symbol" pitchFamily="18" charset="2"/>
              </a:rPr>
              <a:t>++</a:t>
            </a:r>
            <a:r>
              <a:rPr lang="es-MX" sz="2400" b="1" smtClean="0">
                <a:cs typeface="Arial" charset="0"/>
                <a:sym typeface="Symbol" pitchFamily="18" charset="2"/>
              </a:rPr>
              <a:t> </a:t>
            </a:r>
            <a:r>
              <a:rPr lang="es-EC" sz="2800" b="1" smtClean="0"/>
              <a:t> + 2e</a:t>
            </a:r>
          </a:p>
          <a:p>
            <a:r>
              <a:rPr lang="es-EC" sz="2800" b="1" i="1" smtClean="0"/>
              <a:t>Cátodo</a:t>
            </a:r>
            <a:r>
              <a:rPr lang="es-EC" sz="2800" smtClean="0"/>
              <a:t>, es la porción del metal que no se corroe pero se da otra reacción.</a:t>
            </a:r>
          </a:p>
          <a:p>
            <a:pPr>
              <a:buFont typeface="Wingdings" pitchFamily="2" charset="2"/>
              <a:buNone/>
            </a:pPr>
            <a:r>
              <a:rPr lang="es-EC" sz="2800" smtClean="0"/>
              <a:t>	2 H </a:t>
            </a:r>
            <a:r>
              <a:rPr lang="es-EC" sz="2400" smtClean="0"/>
              <a:t>+  </a:t>
            </a:r>
            <a:r>
              <a:rPr lang="es-EC" sz="2800" smtClean="0"/>
              <a:t>+ 2e </a:t>
            </a:r>
            <a:r>
              <a:rPr lang="es-ES" sz="2400" smtClean="0">
                <a:cs typeface="Arial" charset="0"/>
                <a:sym typeface="Symbol" pitchFamily="18" charset="2"/>
              </a:rPr>
              <a:t></a:t>
            </a:r>
            <a:r>
              <a:rPr lang="es-MX" sz="2800" smtClean="0">
                <a:cs typeface="Arial" charset="0"/>
                <a:sym typeface="Symbol" pitchFamily="18" charset="2"/>
              </a:rPr>
              <a:t> H</a:t>
            </a:r>
            <a:r>
              <a:rPr lang="es-MX" sz="2400" b="1" smtClean="0">
                <a:cs typeface="Arial" charset="0"/>
                <a:sym typeface="Symbol" pitchFamily="18" charset="2"/>
              </a:rPr>
              <a:t>2</a:t>
            </a:r>
            <a:endParaRPr lang="es-EC" sz="2800" b="1" smtClean="0"/>
          </a:p>
          <a:p>
            <a:r>
              <a:rPr lang="es-EC" sz="2800" b="1" i="1" smtClean="0"/>
              <a:t>El electrolito</a:t>
            </a:r>
            <a:r>
              <a:rPr lang="es-EC" sz="2800" smtClean="0"/>
              <a:t>, es el agua de formación.</a:t>
            </a:r>
          </a:p>
          <a:p>
            <a:r>
              <a:rPr lang="es-EC" sz="2800" b="1" i="1" smtClean="0"/>
              <a:t>Conductor electrónico</a:t>
            </a:r>
            <a:r>
              <a:rPr lang="es-EC" sz="2800" smtClean="0"/>
              <a:t>, el anodo y el catodo deben estar conectados por algo que conduzca electrónes,  en este caso la superficie metalica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ox(out)">
                                      <p:cBhvr>
                                        <p:cTn id="7" dur="500"/>
                                        <p:tgtEl>
                                          <p:spTgt spid="5017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p:txBody>
          <a:bodyPr/>
          <a:lstStyle/>
          <a:p>
            <a:r>
              <a:rPr lang="es-MX" sz="2800" b="1" smtClean="0"/>
              <a:t>Se realiza los análisis de las muestras de agua de formación</a:t>
            </a:r>
          </a:p>
          <a:p>
            <a:r>
              <a:rPr lang="es-MX" sz="2800" b="1" smtClean="0"/>
              <a:t>Luego, realizamos el debido dimensionamiento de los equípos del sistéma</a:t>
            </a:r>
          </a:p>
          <a:p>
            <a:r>
              <a:rPr lang="es-MX" sz="2800" b="1" smtClean="0"/>
              <a:t>Para finalmente  recomendar un monitoreo del sistéma y los costos del proyecto.</a:t>
            </a:r>
            <a:r>
              <a:rPr lang="es-MX" sz="2800" smtClean="0"/>
              <a:t> </a:t>
            </a:r>
            <a:endParaRPr lang="es-ES" sz="28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a:defRPr/>
            </a:pPr>
            <a:r>
              <a:rPr lang="es-MX" smtClean="0"/>
              <a:t>CELDA DE CORROSIÓN</a:t>
            </a:r>
            <a:endParaRPr lang="es-ES" smtClean="0"/>
          </a:p>
        </p:txBody>
      </p:sp>
      <p:pic>
        <p:nvPicPr>
          <p:cNvPr id="44035" name="Picture 4"/>
          <p:cNvPicPr>
            <a:picLocks noChangeAspect="1" noChangeArrowheads="1"/>
          </p:cNvPicPr>
          <p:nvPr>
            <p:ph type="chart" idx="1"/>
          </p:nvPr>
        </p:nvPicPr>
        <p:blipFill>
          <a:blip r:embed="rId2"/>
          <a:srcRect/>
          <a:stretch>
            <a:fillRect/>
          </a:stretch>
        </p:blipFill>
        <p:spPr>
          <a:xfrm>
            <a:off x="762000" y="1981200"/>
            <a:ext cx="7620000" cy="4267200"/>
          </a:xfr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s-EC" sz="3600" b="1" i="1" smtClean="0"/>
              <a:t>FACTORES QUE AFECTAN LA CORROSIÓN</a:t>
            </a:r>
            <a:endParaRPr lang="es-EC" sz="3600" smtClean="0"/>
          </a:p>
        </p:txBody>
      </p:sp>
      <p:sp>
        <p:nvSpPr>
          <p:cNvPr id="51203" name="Rectangle 3"/>
          <p:cNvSpPr>
            <a:spLocks noGrp="1" noChangeArrowheads="1"/>
          </p:cNvSpPr>
          <p:nvPr>
            <p:ph type="body" idx="1"/>
          </p:nvPr>
        </p:nvSpPr>
        <p:spPr/>
        <p:txBody>
          <a:bodyPr/>
          <a:lstStyle/>
          <a:p>
            <a:pPr>
              <a:lnSpc>
                <a:spcPct val="90000"/>
              </a:lnSpc>
            </a:pPr>
            <a:r>
              <a:rPr lang="es-EC" sz="2800" b="1" smtClean="0"/>
              <a:t>Efecto de la composición del metal.</a:t>
            </a:r>
          </a:p>
          <a:p>
            <a:pPr>
              <a:lnSpc>
                <a:spcPct val="90000"/>
              </a:lnSpc>
            </a:pPr>
            <a:r>
              <a:rPr lang="es-EC" sz="2800" b="1" smtClean="0"/>
              <a:t>Efecto de la composición del agua.</a:t>
            </a:r>
          </a:p>
          <a:p>
            <a:pPr>
              <a:lnSpc>
                <a:spcPct val="90000"/>
              </a:lnSpc>
            </a:pPr>
            <a:r>
              <a:rPr lang="es-EC" sz="2800" b="1" smtClean="0"/>
              <a:t>Conductividad del agua.</a:t>
            </a:r>
          </a:p>
          <a:p>
            <a:pPr>
              <a:lnSpc>
                <a:spcPct val="90000"/>
              </a:lnSpc>
            </a:pPr>
            <a:r>
              <a:rPr lang="es-EC" sz="2800" b="1" smtClean="0"/>
              <a:t>La corrosión causada por el CO</a:t>
            </a:r>
            <a:r>
              <a:rPr lang="es-EC" sz="2000" b="1" smtClean="0"/>
              <a:t>2</a:t>
            </a:r>
            <a:r>
              <a:rPr lang="es-EC" sz="2800" b="1" smtClean="0"/>
              <a:t> se denomina corrosión dulce.</a:t>
            </a:r>
          </a:p>
          <a:p>
            <a:pPr>
              <a:lnSpc>
                <a:spcPct val="90000"/>
              </a:lnSpc>
              <a:buFont typeface="Wingdings" pitchFamily="2" charset="2"/>
              <a:buNone/>
            </a:pPr>
            <a:r>
              <a:rPr lang="es-EC" sz="2800" b="1" smtClean="0"/>
              <a:t>	CO</a:t>
            </a:r>
            <a:r>
              <a:rPr lang="es-EC" sz="1800" b="1" smtClean="0"/>
              <a:t>2</a:t>
            </a:r>
            <a:r>
              <a:rPr lang="es-EC" sz="2800" b="1" smtClean="0"/>
              <a:t> + H</a:t>
            </a:r>
            <a:r>
              <a:rPr lang="es-EC" sz="2000" b="1" smtClean="0"/>
              <a:t>2</a:t>
            </a:r>
            <a:r>
              <a:rPr lang="es-EC" sz="2800" b="1" smtClean="0"/>
              <a:t>O </a:t>
            </a:r>
            <a:r>
              <a:rPr lang="es-ES" sz="2800" b="1" smtClean="0">
                <a:cs typeface="Arial" charset="0"/>
                <a:sym typeface="Symbol" pitchFamily="18" charset="2"/>
              </a:rPr>
              <a:t>  H</a:t>
            </a:r>
            <a:r>
              <a:rPr lang="es-ES" sz="2000" b="1" smtClean="0">
                <a:cs typeface="Arial" charset="0"/>
                <a:sym typeface="Symbol" pitchFamily="18" charset="2"/>
              </a:rPr>
              <a:t>2</a:t>
            </a:r>
            <a:r>
              <a:rPr lang="es-ES" sz="2800" b="1" smtClean="0">
                <a:cs typeface="Arial" charset="0"/>
                <a:sym typeface="Symbol" pitchFamily="18" charset="2"/>
              </a:rPr>
              <a:t>CO</a:t>
            </a:r>
            <a:r>
              <a:rPr lang="es-ES" sz="2000" b="1" smtClean="0">
                <a:cs typeface="Arial" charset="0"/>
                <a:sym typeface="Symbol" pitchFamily="18" charset="2"/>
              </a:rPr>
              <a:t>3</a:t>
            </a:r>
            <a:endParaRPr lang="es-ES" sz="2800" b="1" smtClean="0">
              <a:cs typeface="Arial" charset="0"/>
              <a:sym typeface="Symbol" pitchFamily="18" charset="2"/>
            </a:endParaRPr>
          </a:p>
          <a:p>
            <a:pPr>
              <a:lnSpc>
                <a:spcPct val="90000"/>
              </a:lnSpc>
            </a:pPr>
            <a:r>
              <a:rPr lang="es-ES" sz="2800" b="1" smtClean="0">
                <a:cs typeface="Arial" charset="0"/>
                <a:sym typeface="Symbol" pitchFamily="18" charset="2"/>
              </a:rPr>
              <a:t>La corrosión por H</a:t>
            </a:r>
            <a:r>
              <a:rPr lang="es-ES" sz="2000" b="1" smtClean="0">
                <a:cs typeface="Arial" charset="0"/>
                <a:sym typeface="Symbol" pitchFamily="18" charset="2"/>
              </a:rPr>
              <a:t>2</a:t>
            </a:r>
            <a:r>
              <a:rPr lang="es-ES" sz="2800" b="1" smtClean="0">
                <a:cs typeface="Arial" charset="0"/>
                <a:sym typeface="Symbol" pitchFamily="18" charset="2"/>
              </a:rPr>
              <a:t>S disuelto se denomina corrosión amarga y causa picaduras en el metal.</a:t>
            </a:r>
            <a:endParaRPr lang="es-EC" sz="2000" b="1" smtClean="0">
              <a:cs typeface="Arial"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animEffect transition="in" filter="box(out)">
                                      <p:cBhvr>
                                        <p:cTn id="7" dur="500"/>
                                        <p:tgtEl>
                                          <p:spTgt spid="512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box(out)">
                                      <p:cBhvr>
                                        <p:cTn id="12" dur="500"/>
                                        <p:tgtEl>
                                          <p:spTgt spid="5120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03">
                                            <p:txEl>
                                              <p:pRg st="1" end="1"/>
                                            </p:txEl>
                                          </p:spTgt>
                                        </p:tgtEl>
                                        <p:attrNameLst>
                                          <p:attrName>style.visibility</p:attrName>
                                        </p:attrNameLst>
                                      </p:cBhvr>
                                      <p:to>
                                        <p:strVal val="visible"/>
                                      </p:to>
                                    </p:set>
                                    <p:animEffect transition="in" filter="box(out)">
                                      <p:cBhvr>
                                        <p:cTn id="17" dur="500"/>
                                        <p:tgtEl>
                                          <p:spTgt spid="5120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03">
                                            <p:txEl>
                                              <p:pRg st="2" end="2"/>
                                            </p:txEl>
                                          </p:spTgt>
                                        </p:tgtEl>
                                        <p:attrNameLst>
                                          <p:attrName>style.visibility</p:attrName>
                                        </p:attrNameLst>
                                      </p:cBhvr>
                                      <p:to>
                                        <p:strVal val="visible"/>
                                      </p:to>
                                    </p:set>
                                    <p:animEffect transition="in" filter="box(out)">
                                      <p:cBhvr>
                                        <p:cTn id="22" dur="500"/>
                                        <p:tgtEl>
                                          <p:spTgt spid="5120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03">
                                            <p:txEl>
                                              <p:pRg st="3" end="3"/>
                                            </p:txEl>
                                          </p:spTgt>
                                        </p:tgtEl>
                                        <p:attrNameLst>
                                          <p:attrName>style.visibility</p:attrName>
                                        </p:attrNameLst>
                                      </p:cBhvr>
                                      <p:to>
                                        <p:strVal val="visible"/>
                                      </p:to>
                                    </p:set>
                                    <p:animEffect transition="in" filter="box(out)">
                                      <p:cBhvr>
                                        <p:cTn id="27" dur="500"/>
                                        <p:tgtEl>
                                          <p:spTgt spid="5120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1203">
                                            <p:txEl>
                                              <p:pRg st="4" end="4"/>
                                            </p:txEl>
                                          </p:spTgt>
                                        </p:tgtEl>
                                        <p:attrNameLst>
                                          <p:attrName>style.visibility</p:attrName>
                                        </p:attrNameLst>
                                      </p:cBhvr>
                                      <p:to>
                                        <p:strVal val="visible"/>
                                      </p:to>
                                    </p:set>
                                    <p:animEffect transition="in" filter="box(out)">
                                      <p:cBhvr>
                                        <p:cTn id="32" dur="500"/>
                                        <p:tgtEl>
                                          <p:spTgt spid="5120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1203">
                                            <p:txEl>
                                              <p:pRg st="5" end="5"/>
                                            </p:txEl>
                                          </p:spTgt>
                                        </p:tgtEl>
                                        <p:attrNameLst>
                                          <p:attrName>style.visibility</p:attrName>
                                        </p:attrNameLst>
                                      </p:cBhvr>
                                      <p:to>
                                        <p:strVal val="visible"/>
                                      </p:to>
                                    </p:set>
                                    <p:animEffect transition="in" filter="box(out)">
                                      <p:cBhvr>
                                        <p:cTn id="37" dur="500"/>
                                        <p:tgtEl>
                                          <p:spTgt spid="51203">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autoUpdateAnimBg="0"/>
      <p:bldP spid="512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s-EC" sz="3600" b="1" i="1" smtClean="0"/>
              <a:t>EFECTO DE ALGUNAS VARIABLES FÍSICAS</a:t>
            </a:r>
            <a:endParaRPr lang="es-EC" sz="3600" smtClean="0"/>
          </a:p>
        </p:txBody>
      </p:sp>
      <p:sp>
        <p:nvSpPr>
          <p:cNvPr id="52227" name="Rectangle 3"/>
          <p:cNvSpPr>
            <a:spLocks noGrp="1" noChangeArrowheads="1"/>
          </p:cNvSpPr>
          <p:nvPr>
            <p:ph type="body" idx="1"/>
          </p:nvPr>
        </p:nvSpPr>
        <p:spPr/>
        <p:txBody>
          <a:bodyPr/>
          <a:lstStyle/>
          <a:p>
            <a:r>
              <a:rPr lang="es-EC" sz="2800" b="1" smtClean="0"/>
              <a:t>Incrementos de Temperatura aumentan el indice de corrosión.</a:t>
            </a:r>
          </a:p>
          <a:p>
            <a:r>
              <a:rPr lang="es-EC" sz="2800" b="1" smtClean="0"/>
              <a:t>Incrementos de presión aumentan la corrosividad.</a:t>
            </a:r>
          </a:p>
          <a:p>
            <a:r>
              <a:rPr lang="es-EC" sz="2800" b="1" smtClean="0"/>
              <a:t>Velocidades tan altas resultan la erosión</a:t>
            </a:r>
            <a:r>
              <a:rPr lang="es-EC" b="1" smtClean="0"/>
              <a:t> </a:t>
            </a:r>
            <a:r>
              <a:rPr lang="es-EC" sz="2800" b="1" smtClean="0"/>
              <a:t>del metal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box(out)">
                                      <p:cBhvr>
                                        <p:cTn id="7" dur="500"/>
                                        <p:tgtEl>
                                          <p:spTgt spid="5222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box(out)">
                                      <p:cBhvr>
                                        <p:cTn id="12" dur="500"/>
                                        <p:tgtEl>
                                          <p:spTgt spid="522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box(out)">
                                      <p:cBhvr>
                                        <p:cTn id="17" dur="500"/>
                                        <p:tgtEl>
                                          <p:spTgt spid="522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box(out)">
                                      <p:cBhvr>
                                        <p:cTn id="22" dur="500"/>
                                        <p:tgtEl>
                                          <p:spTgt spid="522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P spid="5222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s-EC" sz="3600" b="1" i="1" smtClean="0"/>
              <a:t>FORMAS DE CORROSIÓN</a:t>
            </a:r>
            <a:endParaRPr lang="es-EC" sz="3600" smtClean="0"/>
          </a:p>
        </p:txBody>
      </p:sp>
      <p:sp>
        <p:nvSpPr>
          <p:cNvPr id="53251" name="Rectangle 3"/>
          <p:cNvSpPr>
            <a:spLocks noGrp="1" noChangeArrowheads="1"/>
          </p:cNvSpPr>
          <p:nvPr>
            <p:ph type="body" idx="1"/>
          </p:nvPr>
        </p:nvSpPr>
        <p:spPr/>
        <p:txBody>
          <a:bodyPr/>
          <a:lstStyle/>
          <a:p>
            <a:r>
              <a:rPr lang="es-EC" sz="2800" b="1" smtClean="0"/>
              <a:t>Corrosión Uniforme</a:t>
            </a:r>
          </a:p>
          <a:p>
            <a:r>
              <a:rPr lang="es-EC" sz="2800" b="1" smtClean="0"/>
              <a:t>Corrosión Galvánica</a:t>
            </a:r>
          </a:p>
          <a:p>
            <a:r>
              <a:rPr lang="es-EC" sz="2800" b="1" smtClean="0"/>
              <a:t>Celdas de Concentración</a:t>
            </a:r>
          </a:p>
          <a:p>
            <a:r>
              <a:rPr lang="es-EC" sz="2800" b="1" smtClean="0"/>
              <a:t>Corrosión por Erosión</a:t>
            </a:r>
          </a:p>
          <a:p>
            <a:r>
              <a:rPr lang="es-EC" sz="2800" b="1" smtClean="0"/>
              <a:t>Corrosión Microbiológica, la mayor contribución para las bacterias es la producción de H</a:t>
            </a:r>
            <a:r>
              <a:rPr lang="es-EC" sz="2000" b="1" smtClean="0"/>
              <a:t>2</a:t>
            </a:r>
            <a:r>
              <a:rPr lang="es-EC" sz="2800" b="1" smtClean="0"/>
              <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box(out)">
                                      <p:cBhvr>
                                        <p:cTn id="7" dur="500"/>
                                        <p:tgtEl>
                                          <p:spTgt spid="532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box(out)">
                                      <p:cBhvr>
                                        <p:cTn id="12" dur="500"/>
                                        <p:tgtEl>
                                          <p:spTgt spid="5325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3251">
                                            <p:txEl>
                                              <p:pRg st="1" end="1"/>
                                            </p:txEl>
                                          </p:spTgt>
                                        </p:tgtEl>
                                        <p:attrNameLst>
                                          <p:attrName>style.visibility</p:attrName>
                                        </p:attrNameLst>
                                      </p:cBhvr>
                                      <p:to>
                                        <p:strVal val="visible"/>
                                      </p:to>
                                    </p:set>
                                    <p:animEffect transition="in" filter="box(out)">
                                      <p:cBhvr>
                                        <p:cTn id="17" dur="500"/>
                                        <p:tgtEl>
                                          <p:spTgt spid="5325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3251">
                                            <p:txEl>
                                              <p:pRg st="2" end="2"/>
                                            </p:txEl>
                                          </p:spTgt>
                                        </p:tgtEl>
                                        <p:attrNameLst>
                                          <p:attrName>style.visibility</p:attrName>
                                        </p:attrNameLst>
                                      </p:cBhvr>
                                      <p:to>
                                        <p:strVal val="visible"/>
                                      </p:to>
                                    </p:set>
                                    <p:animEffect transition="in" filter="box(out)">
                                      <p:cBhvr>
                                        <p:cTn id="22" dur="500"/>
                                        <p:tgtEl>
                                          <p:spTgt spid="5325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3251">
                                            <p:txEl>
                                              <p:pRg st="3" end="3"/>
                                            </p:txEl>
                                          </p:spTgt>
                                        </p:tgtEl>
                                        <p:attrNameLst>
                                          <p:attrName>style.visibility</p:attrName>
                                        </p:attrNameLst>
                                      </p:cBhvr>
                                      <p:to>
                                        <p:strVal val="visible"/>
                                      </p:to>
                                    </p:set>
                                    <p:animEffect transition="in" filter="box(out)">
                                      <p:cBhvr>
                                        <p:cTn id="27" dur="500"/>
                                        <p:tgtEl>
                                          <p:spTgt spid="53251">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3251">
                                            <p:txEl>
                                              <p:pRg st="4" end="4"/>
                                            </p:txEl>
                                          </p:spTgt>
                                        </p:tgtEl>
                                        <p:attrNameLst>
                                          <p:attrName>style.visibility</p:attrName>
                                        </p:attrNameLst>
                                      </p:cBhvr>
                                      <p:to>
                                        <p:strVal val="visible"/>
                                      </p:to>
                                    </p:set>
                                    <p:animEffect transition="in" filter="box(out)">
                                      <p:cBhvr>
                                        <p:cTn id="32" dur="500"/>
                                        <p:tgtEl>
                                          <p:spTgt spid="53251">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autoUpdateAnimBg="0"/>
      <p:bldP spid="532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s-EC" sz="3600" b="1" i="1" smtClean="0"/>
              <a:t>CAPITULO 2</a:t>
            </a:r>
            <a:endParaRPr lang="es-EC" sz="3600" smtClean="0"/>
          </a:p>
        </p:txBody>
      </p:sp>
      <p:sp>
        <p:nvSpPr>
          <p:cNvPr id="54275" name="Rectangle 3"/>
          <p:cNvSpPr>
            <a:spLocks noGrp="1" noChangeArrowheads="1"/>
          </p:cNvSpPr>
          <p:nvPr>
            <p:ph type="body" idx="1"/>
          </p:nvPr>
        </p:nvSpPr>
        <p:spPr/>
        <p:txBody>
          <a:bodyPr/>
          <a:lstStyle/>
          <a:p>
            <a:pPr algn="ctr">
              <a:lnSpc>
                <a:spcPct val="90000"/>
              </a:lnSpc>
              <a:buFont typeface="Wingdings" pitchFamily="2" charset="2"/>
              <a:buNone/>
            </a:pPr>
            <a:r>
              <a:rPr lang="es-EC" b="1" smtClean="0"/>
              <a:t>Problemas actuales en un campo en el Oriente Ecuatoriano.</a:t>
            </a:r>
          </a:p>
          <a:p>
            <a:pPr>
              <a:lnSpc>
                <a:spcPct val="90000"/>
              </a:lnSpc>
            </a:pPr>
            <a:r>
              <a:rPr lang="es-EC" b="1" smtClean="0"/>
              <a:t>Actualmente el campo consta de siete pozos de petroléo, de los cuales seis estan en producción y uno esta cerrado por su alto BSW.</a:t>
            </a:r>
          </a:p>
          <a:p>
            <a:pPr>
              <a:lnSpc>
                <a:spcPct val="90000"/>
              </a:lnSpc>
            </a:pPr>
            <a:r>
              <a:rPr lang="es-EC" b="1" smtClean="0"/>
              <a:t>A continuación se muestra las curvas de predicción del campo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box(out)">
                                      <p:cBhvr>
                                        <p:cTn id="7" dur="500"/>
                                        <p:tgtEl>
                                          <p:spTgt spid="5427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box(out)">
                                      <p:cBhvr>
                                        <p:cTn id="12" dur="500"/>
                                        <p:tgtEl>
                                          <p:spTgt spid="5427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box(out)">
                                      <p:cBhvr>
                                        <p:cTn id="17" dur="500"/>
                                        <p:tgtEl>
                                          <p:spTgt spid="5427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4275">
                                            <p:txEl>
                                              <p:pRg st="2" end="2"/>
                                            </p:txEl>
                                          </p:spTgt>
                                        </p:tgtEl>
                                        <p:attrNameLst>
                                          <p:attrName>style.visibility</p:attrName>
                                        </p:attrNameLst>
                                      </p:cBhvr>
                                      <p:to>
                                        <p:strVal val="visible"/>
                                      </p:to>
                                    </p:set>
                                    <p:animEffect transition="in" filter="box(out)">
                                      <p:cBhvr>
                                        <p:cTn id="22" dur="500"/>
                                        <p:tgtEl>
                                          <p:spTgt spid="5427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p:bldP spid="5427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a:defRPr/>
            </a:pPr>
            <a:endParaRPr lang="es-ES_tradnl" smtClean="0"/>
          </a:p>
        </p:txBody>
      </p:sp>
      <p:graphicFrame>
        <p:nvGraphicFramePr>
          <p:cNvPr id="1026" name="Object 4"/>
          <p:cNvGraphicFramePr>
            <a:graphicFrameLocks noChangeAspect="1"/>
          </p:cNvGraphicFramePr>
          <p:nvPr>
            <p:ph type="tbl" idx="1"/>
          </p:nvPr>
        </p:nvGraphicFramePr>
        <p:xfrm>
          <a:off x="536575" y="222250"/>
          <a:ext cx="7927975" cy="6248400"/>
        </p:xfrm>
        <a:graphic>
          <a:graphicData uri="http://schemas.openxmlformats.org/presentationml/2006/ole">
            <p:oleObj spid="_x0000_s1026" name="Gráfico" r:id="rId3" imgW="4686842" imgH="2514962" progId="Excel.Chart.8">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s-EC" sz="3600" b="1" i="1" smtClean="0"/>
              <a:t>FORMACIÓN RECEPTORA DEL AGUA DE FORMACIÓN</a:t>
            </a:r>
            <a:endParaRPr lang="es-EC" sz="3600" smtClean="0"/>
          </a:p>
        </p:txBody>
      </p:sp>
      <p:sp>
        <p:nvSpPr>
          <p:cNvPr id="55299" name="Rectangle 3"/>
          <p:cNvSpPr>
            <a:spLocks noGrp="1" noChangeArrowheads="1"/>
          </p:cNvSpPr>
          <p:nvPr>
            <p:ph type="body" idx="1"/>
          </p:nvPr>
        </p:nvSpPr>
        <p:spPr/>
        <p:txBody>
          <a:bodyPr/>
          <a:lstStyle/>
          <a:p>
            <a:r>
              <a:rPr lang="es-EC" smtClean="0"/>
              <a:t>El terciario en el Ecuador está representado por la formación t</a:t>
            </a:r>
            <a:r>
              <a:rPr lang="es-EC" b="1" smtClean="0"/>
              <a:t>iyuyacu</a:t>
            </a:r>
            <a:r>
              <a:rPr lang="es-EC" smtClean="0"/>
              <a:t>, cuyo espesor es aproximadamente 250 m </a:t>
            </a:r>
          </a:p>
          <a:p>
            <a:r>
              <a:rPr lang="es-EC" smtClean="0"/>
              <a:t>La reinyección de la agua se la realizara en pozos abandonados.</a:t>
            </a:r>
          </a:p>
          <a:p>
            <a:pPr>
              <a:buFont typeface="Wingdings" pitchFamily="2" charset="2"/>
              <a:buNone/>
            </a:pPr>
            <a:endParaRPr lang="es-EC"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box(out)">
                                      <p:cBhvr>
                                        <p:cTn id="7" dur="500"/>
                                        <p:tgtEl>
                                          <p:spTgt spid="5529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box(out)">
                                      <p:cBhvr>
                                        <p:cTn id="12" dur="500"/>
                                        <p:tgtEl>
                                          <p:spTgt spid="552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box(out)">
                                      <p:cBhvr>
                                        <p:cTn id="17" dur="500"/>
                                        <p:tgtEl>
                                          <p:spTgt spid="552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autoUpdateAnimBg="0"/>
      <p:bldP spid="5529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s-MX" smtClean="0"/>
              <a:t>DATOS PETROFÍSICOS </a:t>
            </a:r>
            <a:endParaRPr lang="es-ES" smtClean="0"/>
          </a:p>
        </p:txBody>
      </p:sp>
      <p:grpSp>
        <p:nvGrpSpPr>
          <p:cNvPr id="50179" name="Group 21"/>
          <p:cNvGrpSpPr>
            <a:grpSpLocks/>
          </p:cNvGrpSpPr>
          <p:nvPr/>
        </p:nvGrpSpPr>
        <p:grpSpPr bwMode="auto">
          <a:xfrm>
            <a:off x="1447800" y="2286000"/>
            <a:ext cx="6248400" cy="3352800"/>
            <a:chOff x="-3" y="-3"/>
            <a:chExt cx="2881" cy="1215"/>
          </a:xfrm>
        </p:grpSpPr>
        <p:grpSp>
          <p:nvGrpSpPr>
            <p:cNvPr id="50180" name="Group 19"/>
            <p:cNvGrpSpPr>
              <a:grpSpLocks/>
            </p:cNvGrpSpPr>
            <p:nvPr/>
          </p:nvGrpSpPr>
          <p:grpSpPr bwMode="auto">
            <a:xfrm>
              <a:off x="0" y="0"/>
              <a:ext cx="2875" cy="1209"/>
              <a:chOff x="0" y="0"/>
              <a:chExt cx="2875" cy="1209"/>
            </a:xfrm>
          </p:grpSpPr>
          <p:grpSp>
            <p:nvGrpSpPr>
              <p:cNvPr id="50182" name="Group 10"/>
              <p:cNvGrpSpPr>
                <a:grpSpLocks/>
              </p:cNvGrpSpPr>
              <p:nvPr/>
            </p:nvGrpSpPr>
            <p:grpSpPr bwMode="auto">
              <a:xfrm>
                <a:off x="0" y="0"/>
                <a:ext cx="2875" cy="403"/>
                <a:chOff x="0" y="0"/>
                <a:chExt cx="2875" cy="403"/>
              </a:xfrm>
            </p:grpSpPr>
            <p:sp>
              <p:nvSpPr>
                <p:cNvPr id="50195" name="Rectangle 4"/>
                <p:cNvSpPr>
                  <a:spLocks noChangeArrowheads="1"/>
                </p:cNvSpPr>
                <p:nvPr/>
              </p:nvSpPr>
              <p:spPr bwMode="auto">
                <a:xfrm>
                  <a:off x="28" y="0"/>
                  <a:ext cx="2819" cy="403"/>
                </a:xfrm>
                <a:prstGeom prst="rect">
                  <a:avLst/>
                </a:prstGeom>
                <a:noFill/>
                <a:ln w="9525">
                  <a:noFill/>
                  <a:miter lim="800000"/>
                  <a:headEnd/>
                  <a:tailEnd/>
                </a:ln>
              </p:spPr>
              <p:txBody>
                <a:bodyPr/>
                <a:lstStyle/>
                <a:p>
                  <a:pPr algn="ctr"/>
                  <a:r>
                    <a:rPr lang="es-ES" sz="2800" b="1">
                      <a:solidFill>
                        <a:schemeClr val="tx1"/>
                      </a:solidFill>
                      <a:cs typeface="Times New Roman" pitchFamily="18" charset="0"/>
                    </a:rPr>
                    <a:t>TIYUYACU</a:t>
                  </a:r>
                  <a:endParaRPr lang="es-ES" sz="2800">
                    <a:solidFill>
                      <a:schemeClr val="tx1"/>
                    </a:solidFill>
                    <a:cs typeface="Times New Roman" pitchFamily="18" charset="0"/>
                  </a:endParaRPr>
                </a:p>
                <a:p>
                  <a:pPr algn="ctr" eaLnBrk="0" hangingPunct="0"/>
                  <a:endParaRPr lang="es-ES">
                    <a:solidFill>
                      <a:schemeClr val="tx1"/>
                    </a:solidFill>
                  </a:endParaRPr>
                </a:p>
              </p:txBody>
            </p:sp>
            <p:sp>
              <p:nvSpPr>
                <p:cNvPr id="50196" name="Rectangle 9"/>
                <p:cNvSpPr>
                  <a:spLocks noChangeArrowheads="1"/>
                </p:cNvSpPr>
                <p:nvPr/>
              </p:nvSpPr>
              <p:spPr bwMode="auto">
                <a:xfrm>
                  <a:off x="0" y="0"/>
                  <a:ext cx="2875" cy="403"/>
                </a:xfrm>
                <a:prstGeom prst="rect">
                  <a:avLst/>
                </a:prstGeom>
                <a:noFill/>
                <a:ln w="7">
                  <a:solidFill>
                    <a:srgbClr val="A0A0A0"/>
                  </a:solidFill>
                  <a:miter lim="800000"/>
                  <a:headEnd/>
                  <a:tailEnd/>
                </a:ln>
              </p:spPr>
              <p:txBody>
                <a:bodyPr wrap="none"/>
                <a:lstStyle/>
                <a:p>
                  <a:endParaRPr lang="es-ES_tradnl"/>
                </a:p>
              </p:txBody>
            </p:sp>
          </p:grpSp>
          <p:grpSp>
            <p:nvGrpSpPr>
              <p:cNvPr id="50183" name="Group 12"/>
              <p:cNvGrpSpPr>
                <a:grpSpLocks/>
              </p:cNvGrpSpPr>
              <p:nvPr/>
            </p:nvGrpSpPr>
            <p:grpSpPr bwMode="auto">
              <a:xfrm>
                <a:off x="0" y="403"/>
                <a:ext cx="1435" cy="403"/>
                <a:chOff x="0" y="403"/>
                <a:chExt cx="1435" cy="403"/>
              </a:xfrm>
            </p:grpSpPr>
            <p:sp>
              <p:nvSpPr>
                <p:cNvPr id="50193" name="Rectangle 5"/>
                <p:cNvSpPr>
                  <a:spLocks noChangeArrowheads="1"/>
                </p:cNvSpPr>
                <p:nvPr/>
              </p:nvSpPr>
              <p:spPr bwMode="auto">
                <a:xfrm>
                  <a:off x="28" y="403"/>
                  <a:ext cx="1379" cy="403"/>
                </a:xfrm>
                <a:prstGeom prst="rect">
                  <a:avLst/>
                </a:prstGeom>
                <a:noFill/>
                <a:ln w="9525">
                  <a:noFill/>
                  <a:miter lim="800000"/>
                  <a:headEnd/>
                  <a:tailEnd/>
                </a:ln>
              </p:spPr>
              <p:txBody>
                <a:bodyPr/>
                <a:lstStyle/>
                <a:p>
                  <a:pPr algn="ctr"/>
                  <a:r>
                    <a:rPr lang="es-ES" sz="2000">
                      <a:solidFill>
                        <a:schemeClr val="tx1"/>
                      </a:solidFill>
                      <a:cs typeface="Times New Roman" pitchFamily="18" charset="0"/>
                    </a:rPr>
                    <a:t>Permeabilidad ( K</a:t>
                  </a:r>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50194" name="Rectangle 11"/>
                <p:cNvSpPr>
                  <a:spLocks noChangeArrowheads="1"/>
                </p:cNvSpPr>
                <p:nvPr/>
              </p:nvSpPr>
              <p:spPr bwMode="auto">
                <a:xfrm>
                  <a:off x="0" y="403"/>
                  <a:ext cx="1435" cy="403"/>
                </a:xfrm>
                <a:prstGeom prst="rect">
                  <a:avLst/>
                </a:prstGeom>
                <a:noFill/>
                <a:ln w="7">
                  <a:solidFill>
                    <a:srgbClr val="A0A0A0"/>
                  </a:solidFill>
                  <a:miter lim="800000"/>
                  <a:headEnd/>
                  <a:tailEnd/>
                </a:ln>
              </p:spPr>
              <p:txBody>
                <a:bodyPr wrap="none"/>
                <a:lstStyle/>
                <a:p>
                  <a:endParaRPr lang="es-ES_tradnl"/>
                </a:p>
              </p:txBody>
            </p:sp>
          </p:grpSp>
          <p:grpSp>
            <p:nvGrpSpPr>
              <p:cNvPr id="50184" name="Group 14"/>
              <p:cNvGrpSpPr>
                <a:grpSpLocks/>
              </p:cNvGrpSpPr>
              <p:nvPr/>
            </p:nvGrpSpPr>
            <p:grpSpPr bwMode="auto">
              <a:xfrm>
                <a:off x="1435" y="403"/>
                <a:ext cx="1440" cy="403"/>
                <a:chOff x="1435" y="403"/>
                <a:chExt cx="1440" cy="403"/>
              </a:xfrm>
            </p:grpSpPr>
            <p:sp>
              <p:nvSpPr>
                <p:cNvPr id="50191" name="Rectangle 6"/>
                <p:cNvSpPr>
                  <a:spLocks noChangeArrowheads="1"/>
                </p:cNvSpPr>
                <p:nvPr/>
              </p:nvSpPr>
              <p:spPr bwMode="auto">
                <a:xfrm>
                  <a:off x="1463" y="403"/>
                  <a:ext cx="1384" cy="403"/>
                </a:xfrm>
                <a:prstGeom prst="rect">
                  <a:avLst/>
                </a:prstGeom>
                <a:noFill/>
                <a:ln w="9525">
                  <a:noFill/>
                  <a:miter lim="800000"/>
                  <a:headEnd/>
                  <a:tailEnd/>
                </a:ln>
              </p:spPr>
              <p:txBody>
                <a:bodyPr/>
                <a:lstStyle/>
                <a:p>
                  <a:pPr algn="ctr"/>
                  <a:r>
                    <a:rPr lang="es-ES" sz="2000">
                      <a:solidFill>
                        <a:schemeClr val="tx1"/>
                      </a:solidFill>
                      <a:cs typeface="Times New Roman" pitchFamily="18" charset="0"/>
                    </a:rPr>
                    <a:t>300 md</a:t>
                  </a:r>
                </a:p>
                <a:p>
                  <a:pPr algn="ctr" eaLnBrk="0" hangingPunct="0"/>
                  <a:endParaRPr lang="es-ES" sz="2000">
                    <a:solidFill>
                      <a:schemeClr val="tx1"/>
                    </a:solidFill>
                  </a:endParaRPr>
                </a:p>
              </p:txBody>
            </p:sp>
            <p:sp>
              <p:nvSpPr>
                <p:cNvPr id="50192" name="Rectangle 13"/>
                <p:cNvSpPr>
                  <a:spLocks noChangeArrowheads="1"/>
                </p:cNvSpPr>
                <p:nvPr/>
              </p:nvSpPr>
              <p:spPr bwMode="auto">
                <a:xfrm>
                  <a:off x="1435" y="403"/>
                  <a:ext cx="1440" cy="403"/>
                </a:xfrm>
                <a:prstGeom prst="rect">
                  <a:avLst/>
                </a:prstGeom>
                <a:noFill/>
                <a:ln w="7">
                  <a:solidFill>
                    <a:srgbClr val="A0A0A0"/>
                  </a:solidFill>
                  <a:miter lim="800000"/>
                  <a:headEnd/>
                  <a:tailEnd/>
                </a:ln>
              </p:spPr>
              <p:txBody>
                <a:bodyPr wrap="none"/>
                <a:lstStyle/>
                <a:p>
                  <a:endParaRPr lang="es-ES_tradnl"/>
                </a:p>
              </p:txBody>
            </p:sp>
          </p:grpSp>
          <p:grpSp>
            <p:nvGrpSpPr>
              <p:cNvPr id="50185" name="Group 16"/>
              <p:cNvGrpSpPr>
                <a:grpSpLocks/>
              </p:cNvGrpSpPr>
              <p:nvPr/>
            </p:nvGrpSpPr>
            <p:grpSpPr bwMode="auto">
              <a:xfrm>
                <a:off x="0" y="806"/>
                <a:ext cx="1435" cy="403"/>
                <a:chOff x="0" y="806"/>
                <a:chExt cx="1435" cy="403"/>
              </a:xfrm>
            </p:grpSpPr>
            <p:sp>
              <p:nvSpPr>
                <p:cNvPr id="50189" name="Rectangle 7"/>
                <p:cNvSpPr>
                  <a:spLocks noChangeArrowheads="1"/>
                </p:cNvSpPr>
                <p:nvPr/>
              </p:nvSpPr>
              <p:spPr bwMode="auto">
                <a:xfrm>
                  <a:off x="28" y="806"/>
                  <a:ext cx="1379" cy="403"/>
                </a:xfrm>
                <a:prstGeom prst="rect">
                  <a:avLst/>
                </a:prstGeom>
                <a:noFill/>
                <a:ln w="9525">
                  <a:noFill/>
                  <a:miter lim="800000"/>
                  <a:headEnd/>
                  <a:tailEnd/>
                </a:ln>
              </p:spPr>
              <p:txBody>
                <a:bodyPr/>
                <a:lstStyle/>
                <a:p>
                  <a:pPr algn="ctr"/>
                  <a:r>
                    <a:rPr lang="es-ES" sz="2000">
                      <a:solidFill>
                        <a:schemeClr val="tx1"/>
                      </a:solidFill>
                      <a:cs typeface="Times New Roman" pitchFamily="18" charset="0"/>
                    </a:rPr>
                    <a:t>Porosidad</a:t>
                  </a:r>
                </a:p>
                <a:p>
                  <a:pPr algn="ctr" eaLnBrk="0" hangingPunct="0"/>
                  <a:endParaRPr lang="es-ES" sz="2000">
                    <a:solidFill>
                      <a:schemeClr val="tx1"/>
                    </a:solidFill>
                  </a:endParaRPr>
                </a:p>
              </p:txBody>
            </p:sp>
            <p:sp>
              <p:nvSpPr>
                <p:cNvPr id="50190" name="Rectangle 15"/>
                <p:cNvSpPr>
                  <a:spLocks noChangeArrowheads="1"/>
                </p:cNvSpPr>
                <p:nvPr/>
              </p:nvSpPr>
              <p:spPr bwMode="auto">
                <a:xfrm>
                  <a:off x="0" y="806"/>
                  <a:ext cx="1435" cy="403"/>
                </a:xfrm>
                <a:prstGeom prst="rect">
                  <a:avLst/>
                </a:prstGeom>
                <a:noFill/>
                <a:ln w="7">
                  <a:solidFill>
                    <a:srgbClr val="A0A0A0"/>
                  </a:solidFill>
                  <a:miter lim="800000"/>
                  <a:headEnd/>
                  <a:tailEnd/>
                </a:ln>
              </p:spPr>
              <p:txBody>
                <a:bodyPr wrap="none"/>
                <a:lstStyle/>
                <a:p>
                  <a:endParaRPr lang="es-ES_tradnl"/>
                </a:p>
              </p:txBody>
            </p:sp>
          </p:grpSp>
          <p:grpSp>
            <p:nvGrpSpPr>
              <p:cNvPr id="50186" name="Group 18"/>
              <p:cNvGrpSpPr>
                <a:grpSpLocks/>
              </p:cNvGrpSpPr>
              <p:nvPr/>
            </p:nvGrpSpPr>
            <p:grpSpPr bwMode="auto">
              <a:xfrm>
                <a:off x="1435" y="806"/>
                <a:ext cx="1440" cy="403"/>
                <a:chOff x="1435" y="806"/>
                <a:chExt cx="1440" cy="403"/>
              </a:xfrm>
            </p:grpSpPr>
            <p:sp>
              <p:nvSpPr>
                <p:cNvPr id="50187" name="Rectangle 8"/>
                <p:cNvSpPr>
                  <a:spLocks noChangeArrowheads="1"/>
                </p:cNvSpPr>
                <p:nvPr/>
              </p:nvSpPr>
              <p:spPr bwMode="auto">
                <a:xfrm>
                  <a:off x="1463" y="806"/>
                  <a:ext cx="1384" cy="403"/>
                </a:xfrm>
                <a:prstGeom prst="rect">
                  <a:avLst/>
                </a:prstGeom>
                <a:noFill/>
                <a:ln w="9525">
                  <a:noFill/>
                  <a:miter lim="800000"/>
                  <a:headEnd/>
                  <a:tailEnd/>
                </a:ln>
              </p:spPr>
              <p:txBody>
                <a:bodyPr/>
                <a:lstStyle/>
                <a:p>
                  <a:pPr algn="ctr"/>
                  <a:r>
                    <a:rPr lang="es-ES" sz="2000">
                      <a:solidFill>
                        <a:schemeClr val="tx1"/>
                      </a:solidFill>
                      <a:cs typeface="Times New Roman" pitchFamily="18" charset="0"/>
                    </a:rPr>
                    <a:t>18%</a:t>
                  </a:r>
                </a:p>
                <a:p>
                  <a:pPr algn="ctr" eaLnBrk="0" hangingPunct="0"/>
                  <a:endParaRPr lang="es-ES" sz="2000">
                    <a:solidFill>
                      <a:schemeClr val="tx1"/>
                    </a:solidFill>
                  </a:endParaRPr>
                </a:p>
              </p:txBody>
            </p:sp>
            <p:sp>
              <p:nvSpPr>
                <p:cNvPr id="50188" name="Rectangle 17"/>
                <p:cNvSpPr>
                  <a:spLocks noChangeArrowheads="1"/>
                </p:cNvSpPr>
                <p:nvPr/>
              </p:nvSpPr>
              <p:spPr bwMode="auto">
                <a:xfrm>
                  <a:off x="1435" y="806"/>
                  <a:ext cx="1440" cy="403"/>
                </a:xfrm>
                <a:prstGeom prst="rect">
                  <a:avLst/>
                </a:prstGeom>
                <a:noFill/>
                <a:ln w="7">
                  <a:solidFill>
                    <a:srgbClr val="A0A0A0"/>
                  </a:solidFill>
                  <a:miter lim="800000"/>
                  <a:headEnd/>
                  <a:tailEnd/>
                </a:ln>
              </p:spPr>
              <p:txBody>
                <a:bodyPr wrap="none"/>
                <a:lstStyle/>
                <a:p>
                  <a:endParaRPr lang="es-ES_tradnl"/>
                </a:p>
              </p:txBody>
            </p:sp>
          </p:grpSp>
        </p:grpSp>
        <p:sp>
          <p:nvSpPr>
            <p:cNvPr id="50181" name="Rectangle 20"/>
            <p:cNvSpPr>
              <a:spLocks noChangeArrowheads="1"/>
            </p:cNvSpPr>
            <p:nvPr/>
          </p:nvSpPr>
          <p:spPr bwMode="auto">
            <a:xfrm>
              <a:off x="-3" y="-3"/>
              <a:ext cx="2881" cy="1215"/>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228600"/>
            <a:ext cx="7848600" cy="1981200"/>
          </a:xfrm>
        </p:spPr>
        <p:txBody>
          <a:bodyPr/>
          <a:lstStyle/>
          <a:p>
            <a:pPr>
              <a:defRPr/>
            </a:pPr>
            <a:r>
              <a:rPr lang="es-EC" sz="3600" b="1" i="1" smtClean="0"/>
              <a:t>PROGRAMA DE REACONDICIONAMIENTO Y COMPLETACIÓN</a:t>
            </a:r>
            <a:endParaRPr lang="es-EC" sz="3600" smtClean="0"/>
          </a:p>
        </p:txBody>
      </p:sp>
      <p:sp>
        <p:nvSpPr>
          <p:cNvPr id="56323" name="Rectangle 3"/>
          <p:cNvSpPr>
            <a:spLocks noGrp="1" noChangeArrowheads="1"/>
          </p:cNvSpPr>
          <p:nvPr>
            <p:ph type="body" idx="1"/>
          </p:nvPr>
        </p:nvSpPr>
        <p:spPr>
          <a:xfrm>
            <a:off x="685800" y="2362200"/>
            <a:ext cx="7772400" cy="3733800"/>
          </a:xfrm>
        </p:spPr>
        <p:txBody>
          <a:bodyPr/>
          <a:lstStyle/>
          <a:p>
            <a:pPr lvl="2" algn="just">
              <a:lnSpc>
                <a:spcPct val="90000"/>
              </a:lnSpc>
            </a:pPr>
            <a:r>
              <a:rPr lang="es-ES" sz="2800" b="1" smtClean="0"/>
              <a:t>Si el pozo tiene  “pescado” y las arenas productoras se encuentran aisladas</a:t>
            </a:r>
          </a:p>
          <a:p>
            <a:pPr lvl="2" algn="just">
              <a:lnSpc>
                <a:spcPct val="90000"/>
              </a:lnSpc>
            </a:pPr>
            <a:r>
              <a:rPr lang="es-ES" sz="2800" b="1" smtClean="0"/>
              <a:t>Se determina la calidad del cemento en el conglomerado </a:t>
            </a:r>
            <a:r>
              <a:rPr lang="es-MX" sz="2800" b="1" smtClean="0"/>
              <a:t>T</a:t>
            </a:r>
            <a:r>
              <a:rPr lang="es-ES" sz="2800" b="1" smtClean="0"/>
              <a:t>iyuyacu.</a:t>
            </a:r>
          </a:p>
          <a:p>
            <a:pPr lvl="2" algn="just">
              <a:lnSpc>
                <a:spcPct val="90000"/>
              </a:lnSpc>
            </a:pPr>
            <a:r>
              <a:rPr lang="es-ES" sz="2800" b="1" smtClean="0"/>
              <a:t>Se registra el casing para conocer el estado del mismo.</a:t>
            </a:r>
          </a:p>
          <a:p>
            <a:pPr lvl="2" algn="just">
              <a:lnSpc>
                <a:spcPct val="90000"/>
              </a:lnSpc>
            </a:pPr>
            <a:r>
              <a:rPr lang="es-ES" sz="2800" b="1" smtClean="0"/>
              <a:t>Se perfora el intervalo Tiyuyacu.</a:t>
            </a:r>
          </a:p>
          <a:p>
            <a:pPr lvl="2" algn="just">
              <a:lnSpc>
                <a:spcPct val="90000"/>
              </a:lnSpc>
            </a:pPr>
            <a:r>
              <a:rPr lang="es-ES" sz="2800" b="1" smtClean="0"/>
              <a:t>Se completa el pozo.</a:t>
            </a:r>
            <a:endParaRPr lang="es-ES" sz="3200" b="1" smtClean="0"/>
          </a:p>
          <a:p>
            <a:pPr>
              <a:lnSpc>
                <a:spcPct val="90000"/>
              </a:lnSpc>
              <a:buFont typeface="Wingdings" pitchFamily="2" charset="2"/>
              <a:buNone/>
            </a:pPr>
            <a:r>
              <a:rPr lang="es-ES" sz="2800" smtClean="0"/>
              <a:t>               </a:t>
            </a:r>
            <a:endParaRPr lang="es-EC"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Effect transition="in" filter="box(out)">
                                      <p:cBhvr>
                                        <p:cTn id="7" dur="500"/>
                                        <p:tgtEl>
                                          <p:spTgt spid="563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box(out)">
                                      <p:cBhvr>
                                        <p:cTn id="12" dur="500"/>
                                        <p:tgtEl>
                                          <p:spTgt spid="5632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box(out)">
                                      <p:cBhvr>
                                        <p:cTn id="15" dur="500"/>
                                        <p:tgtEl>
                                          <p:spTgt spid="56323">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WAV" builtIn="1"/>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box(out)">
                                      <p:cBhvr>
                                        <p:cTn id="18" dur="500"/>
                                        <p:tgtEl>
                                          <p:spTgt spid="56323">
                                            <p:txEl>
                                              <p:pRg st="2" end="2"/>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WAV" builtIn="1"/>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box(out)">
                                      <p:cBhvr>
                                        <p:cTn id="21" dur="500"/>
                                        <p:tgtEl>
                                          <p:spTgt spid="56323">
                                            <p:txEl>
                                              <p:pRg st="3" end="3"/>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WAV" builtIn="1"/>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box(out)">
                                      <p:cBhvr>
                                        <p:cTn id="24" dur="500"/>
                                        <p:tgtEl>
                                          <p:spTgt spid="56323">
                                            <p:txEl>
                                              <p:pRg st="4" end="4"/>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WAV" builtIn="1"/>
                                        </p:tgtEl>
                                      </p:cMediaNode>
                                    </p:audio>
                                  </p:sub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56323">
                                            <p:txEl>
                                              <p:pRg st="5" end="5"/>
                                            </p:txEl>
                                          </p:spTgt>
                                        </p:tgtEl>
                                        <p:attrNameLst>
                                          <p:attrName>style.visibility</p:attrName>
                                        </p:attrNameLst>
                                      </p:cBhvr>
                                      <p:to>
                                        <p:strVal val="visible"/>
                                      </p:to>
                                    </p:set>
                                    <p:animEffect transition="in" filter="box(out)">
                                      <p:cBhvr>
                                        <p:cTn id="29" dur="500"/>
                                        <p:tgtEl>
                                          <p:spTgt spid="56323">
                                            <p:txEl>
                                              <p:pRg st="5" end="5"/>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build="p" autoUpdateAnimBg="0"/>
      <p:bldP spid="56323"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a:xfrm>
            <a:off x="838200" y="838200"/>
            <a:ext cx="7772400" cy="5486400"/>
          </a:xfrm>
        </p:spPr>
        <p:txBody>
          <a:bodyPr/>
          <a:lstStyle/>
          <a:p>
            <a:pPr lvl="2"/>
            <a:r>
              <a:rPr lang="es-ES" sz="2800" b="1" smtClean="0"/>
              <a:t>Si el pozo no tiene “pescado” y las arenas productoras se encuentran aisladas</a:t>
            </a:r>
          </a:p>
          <a:p>
            <a:pPr lvl="2"/>
            <a:r>
              <a:rPr lang="es-ES" sz="2800" b="1" smtClean="0"/>
              <a:t>Se aíslan con tapones de cemento o de hierro fundido “ CIBP “  las arenas productoras</a:t>
            </a:r>
          </a:p>
          <a:p>
            <a:pPr lvl="2"/>
            <a:r>
              <a:rPr lang="es-ES" sz="2800" b="1" smtClean="0"/>
              <a:t>Se determina la calidad del cemento en Tiyuyacu.</a:t>
            </a:r>
          </a:p>
          <a:p>
            <a:pPr lvl="2"/>
            <a:r>
              <a:rPr lang="es-ES" sz="2800" b="1" smtClean="0"/>
              <a:t>Se registra el casing para conocer el estado del mismo.</a:t>
            </a:r>
          </a:p>
          <a:p>
            <a:pPr lvl="2"/>
            <a:r>
              <a:rPr lang="es-ES" sz="2800" b="1" smtClean="0"/>
              <a:t>Se perfora el intervalo Tiyuyacu</a:t>
            </a:r>
          </a:p>
          <a:p>
            <a:pPr lvl="2"/>
            <a:r>
              <a:rPr lang="es-ES" sz="2800" b="1" smtClean="0"/>
              <a:t>Se completa el pozo.</a:t>
            </a:r>
            <a:endParaRPr lang="es-EC"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ox(out)">
                                      <p:cBhvr>
                                        <p:cTn id="7" dur="500"/>
                                        <p:tgtEl>
                                          <p:spTgt spid="5734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228600"/>
            <a:ext cx="7772400" cy="1143000"/>
          </a:xfrm>
        </p:spPr>
        <p:txBody>
          <a:bodyPr/>
          <a:lstStyle/>
          <a:p>
            <a:pPr>
              <a:defRPr/>
            </a:pPr>
            <a:r>
              <a:rPr lang="es-EC" sz="3600" b="1" i="1" smtClean="0"/>
              <a:t>INTRODUCCIÓN</a:t>
            </a:r>
            <a:endParaRPr lang="es-ES" sz="4000" b="1" i="1" smtClean="0"/>
          </a:p>
        </p:txBody>
      </p:sp>
      <p:sp>
        <p:nvSpPr>
          <p:cNvPr id="9219" name="Rectangle 3"/>
          <p:cNvSpPr>
            <a:spLocks noGrp="1" noChangeArrowheads="1"/>
          </p:cNvSpPr>
          <p:nvPr>
            <p:ph type="body" idx="1"/>
          </p:nvPr>
        </p:nvSpPr>
        <p:spPr>
          <a:xfrm>
            <a:off x="685800" y="1219200"/>
            <a:ext cx="7772400" cy="4876800"/>
          </a:xfrm>
        </p:spPr>
        <p:txBody>
          <a:bodyPr/>
          <a:lstStyle/>
          <a:p>
            <a:pPr>
              <a:lnSpc>
                <a:spcPct val="90000"/>
              </a:lnSpc>
            </a:pPr>
            <a:r>
              <a:rPr lang="es-EC" sz="2800" b="1" smtClean="0"/>
              <a:t>Actualmente se esta manejando 1222 BAPD.</a:t>
            </a:r>
          </a:p>
          <a:p>
            <a:pPr>
              <a:lnSpc>
                <a:spcPct val="90000"/>
              </a:lnSpc>
            </a:pPr>
            <a:r>
              <a:rPr lang="es-EC" sz="2800" b="1" smtClean="0"/>
              <a:t>Esta agua de formación es altamente tóxica.</a:t>
            </a:r>
          </a:p>
          <a:p>
            <a:pPr>
              <a:lnSpc>
                <a:spcPct val="90000"/>
              </a:lnSpc>
            </a:pPr>
            <a:r>
              <a:rPr lang="es-EC" sz="2800" b="1" smtClean="0"/>
              <a:t>Incrememtos estimados para el 2010 seran de 4500 BAPD.</a:t>
            </a:r>
          </a:p>
          <a:p>
            <a:pPr>
              <a:lnSpc>
                <a:spcPct val="90000"/>
              </a:lnSpc>
            </a:pPr>
            <a:r>
              <a:rPr lang="es-EC" sz="2800" b="1" smtClean="0"/>
              <a:t>Las regulaciones nacionales impiden desechar el agua de formación al medio ambiente.</a:t>
            </a:r>
          </a:p>
          <a:p>
            <a:pPr>
              <a:lnSpc>
                <a:spcPct val="90000"/>
              </a:lnSpc>
            </a:pPr>
            <a:r>
              <a:rPr lang="es-MX" sz="2800" b="1" smtClean="0"/>
              <a:t>Con lo cual se hace imprescindible el dimensionamiento de un sistéma de tratamiento de agua de formación para la reinyección.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box(out)">
                                      <p:cBhvr>
                                        <p:cTn id="7" dur="500"/>
                                        <p:tgtEl>
                                          <p:spTgt spid="92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ox(out)">
                                      <p:cBhvr>
                                        <p:cTn id="12" dur="500"/>
                                        <p:tgtEl>
                                          <p:spTgt spid="92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box(out)">
                                      <p:cBhvr>
                                        <p:cTn id="17" dur="500"/>
                                        <p:tgtEl>
                                          <p:spTgt spid="921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box(out)">
                                      <p:cBhvr>
                                        <p:cTn id="22" dur="500"/>
                                        <p:tgtEl>
                                          <p:spTgt spid="921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box(out)">
                                      <p:cBhvr>
                                        <p:cTn id="27" dur="500"/>
                                        <p:tgtEl>
                                          <p:spTgt spid="921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box(out)">
                                      <p:cBhvr>
                                        <p:cTn id="32" dur="500"/>
                                        <p:tgtEl>
                                          <p:spTgt spid="921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228600"/>
            <a:ext cx="7772400" cy="1295400"/>
          </a:xfrm>
        </p:spPr>
        <p:txBody>
          <a:bodyPr/>
          <a:lstStyle/>
          <a:p>
            <a:pPr>
              <a:defRPr/>
            </a:pPr>
            <a:r>
              <a:rPr lang="es-EC" sz="3600" b="1" i="1" smtClean="0"/>
              <a:t>COMPLETACIÓN</a:t>
            </a:r>
            <a:endParaRPr lang="es-EC" sz="3600" smtClean="0"/>
          </a:p>
        </p:txBody>
      </p:sp>
      <p:sp>
        <p:nvSpPr>
          <p:cNvPr id="58371" name="Rectangle 3"/>
          <p:cNvSpPr>
            <a:spLocks noGrp="1" noChangeArrowheads="1"/>
          </p:cNvSpPr>
          <p:nvPr>
            <p:ph type="body" idx="1"/>
          </p:nvPr>
        </p:nvSpPr>
        <p:spPr>
          <a:xfrm>
            <a:off x="685800" y="914400"/>
            <a:ext cx="7772400" cy="5181600"/>
          </a:xfrm>
        </p:spPr>
        <p:txBody>
          <a:bodyPr/>
          <a:lstStyle/>
          <a:p>
            <a:pPr lvl="2" algn="just">
              <a:lnSpc>
                <a:spcPct val="90000"/>
              </a:lnSpc>
            </a:pPr>
            <a:endParaRPr lang="es-ES" sz="2000" b="1" smtClean="0"/>
          </a:p>
          <a:p>
            <a:pPr lvl="2" algn="just">
              <a:lnSpc>
                <a:spcPct val="90000"/>
              </a:lnSpc>
            </a:pPr>
            <a:r>
              <a:rPr lang="es-ES" b="1" smtClean="0"/>
              <a:t>Concluidos los trabajos para acondicionar Tiyuyacu, se completa el pozo bajando la completación siguiente: </a:t>
            </a:r>
          </a:p>
          <a:p>
            <a:pPr lvl="2" algn="just">
              <a:lnSpc>
                <a:spcPct val="90000"/>
              </a:lnSpc>
            </a:pPr>
            <a:r>
              <a:rPr lang="es-ES" b="1" smtClean="0"/>
              <a:t> 3 – ½”, EUE, un tubo</a:t>
            </a:r>
          </a:p>
          <a:p>
            <a:pPr lvl="2" algn="just">
              <a:lnSpc>
                <a:spcPct val="90000"/>
              </a:lnSpc>
            </a:pPr>
            <a:r>
              <a:rPr lang="es-ES" b="1" smtClean="0"/>
              <a:t> 7” x 3 – ½”, Empacadura</a:t>
            </a:r>
          </a:p>
          <a:p>
            <a:pPr lvl="2" algn="just">
              <a:lnSpc>
                <a:spcPct val="90000"/>
              </a:lnSpc>
            </a:pPr>
            <a:r>
              <a:rPr lang="es-ES" b="1" smtClean="0"/>
              <a:t> 3 – ½” , EUE, un tubo</a:t>
            </a:r>
          </a:p>
          <a:p>
            <a:pPr lvl="2" algn="just">
              <a:lnSpc>
                <a:spcPct val="90000"/>
              </a:lnSpc>
            </a:pPr>
            <a:r>
              <a:rPr lang="es-ES" b="1" smtClean="0"/>
              <a:t> 3 – ½” , EUE, camisa “ SI;SI “</a:t>
            </a:r>
          </a:p>
          <a:p>
            <a:pPr lvl="2" algn="just">
              <a:lnSpc>
                <a:spcPct val="90000"/>
              </a:lnSpc>
            </a:pPr>
            <a:r>
              <a:rPr lang="es-ES" b="1" smtClean="0"/>
              <a:t> 3 – ½” , EUE, tubería hasta superficie.</a:t>
            </a:r>
          </a:p>
          <a:p>
            <a:pPr lvl="2" algn="just">
              <a:lnSpc>
                <a:spcPct val="90000"/>
              </a:lnSpc>
            </a:pPr>
            <a:r>
              <a:rPr lang="es-ES" b="1" smtClean="0"/>
              <a:t> Asentar empacadura</a:t>
            </a:r>
          </a:p>
          <a:p>
            <a:pPr lvl="2" algn="just">
              <a:lnSpc>
                <a:spcPct val="90000"/>
              </a:lnSpc>
            </a:pPr>
            <a:r>
              <a:rPr lang="es-ES" b="1" smtClean="0"/>
              <a:t> Instalar cabezal</a:t>
            </a:r>
          </a:p>
          <a:p>
            <a:pPr lvl="2" algn="just">
              <a:lnSpc>
                <a:spcPct val="90000"/>
              </a:lnSpc>
            </a:pPr>
            <a:r>
              <a:rPr lang="es-ES" b="1" smtClean="0"/>
              <a:t> La empacadura se asienta a +/- 100 pies sobre el  ultimo disparo  superior de tiyuyacu.</a:t>
            </a:r>
            <a:endParaRPr lang="es-EC"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Effect transition="in" filter="box(out)">
                                      <p:cBhvr>
                                        <p:cTn id="7" dur="500"/>
                                        <p:tgtEl>
                                          <p:spTgt spid="583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box(out)">
                                      <p:cBhvr>
                                        <p:cTn id="12" dur="500"/>
                                        <p:tgtEl>
                                          <p:spTgt spid="583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box(out)">
                                      <p:cBhvr>
                                        <p:cTn id="15" dur="500"/>
                                        <p:tgtEl>
                                          <p:spTgt spid="58371">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WAV" builtIn="1"/>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58371">
                                            <p:txEl>
                                              <p:pRg st="3" end="3"/>
                                            </p:txEl>
                                          </p:spTgt>
                                        </p:tgtEl>
                                        <p:attrNameLst>
                                          <p:attrName>style.visibility</p:attrName>
                                        </p:attrNameLst>
                                      </p:cBhvr>
                                      <p:to>
                                        <p:strVal val="visible"/>
                                      </p:to>
                                    </p:set>
                                    <p:animEffect transition="in" filter="box(out)">
                                      <p:cBhvr>
                                        <p:cTn id="18" dur="500"/>
                                        <p:tgtEl>
                                          <p:spTgt spid="58371">
                                            <p:txEl>
                                              <p:pRg st="3" end="3"/>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WAV" builtIn="1"/>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58371">
                                            <p:txEl>
                                              <p:pRg st="4" end="4"/>
                                            </p:txEl>
                                          </p:spTgt>
                                        </p:tgtEl>
                                        <p:attrNameLst>
                                          <p:attrName>style.visibility</p:attrName>
                                        </p:attrNameLst>
                                      </p:cBhvr>
                                      <p:to>
                                        <p:strVal val="visible"/>
                                      </p:to>
                                    </p:set>
                                    <p:animEffect transition="in" filter="box(out)">
                                      <p:cBhvr>
                                        <p:cTn id="21" dur="500"/>
                                        <p:tgtEl>
                                          <p:spTgt spid="58371">
                                            <p:txEl>
                                              <p:pRg st="4" end="4"/>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WAV" builtIn="1"/>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58371">
                                            <p:txEl>
                                              <p:pRg st="5" end="5"/>
                                            </p:txEl>
                                          </p:spTgt>
                                        </p:tgtEl>
                                        <p:attrNameLst>
                                          <p:attrName>style.visibility</p:attrName>
                                        </p:attrNameLst>
                                      </p:cBhvr>
                                      <p:to>
                                        <p:strVal val="visible"/>
                                      </p:to>
                                    </p:set>
                                    <p:animEffect transition="in" filter="box(out)">
                                      <p:cBhvr>
                                        <p:cTn id="24" dur="500"/>
                                        <p:tgtEl>
                                          <p:spTgt spid="58371">
                                            <p:txEl>
                                              <p:pRg st="5" end="5"/>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WAV" builtIn="1"/>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animEffect transition="in" filter="box(out)">
                                      <p:cBhvr>
                                        <p:cTn id="27" dur="500"/>
                                        <p:tgtEl>
                                          <p:spTgt spid="58371">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par>
                                <p:cTn id="28" presetID="4" presetClass="entr" presetSubtype="32" fill="hold" grpId="0" nodeType="withEffect">
                                  <p:stCondLst>
                                    <p:cond delay="0"/>
                                  </p:stCondLst>
                                  <p:childTnLst>
                                    <p:set>
                                      <p:cBhvr>
                                        <p:cTn id="29" dur="1" fill="hold">
                                          <p:stCondLst>
                                            <p:cond delay="0"/>
                                          </p:stCondLst>
                                        </p:cTn>
                                        <p:tgtEl>
                                          <p:spTgt spid="58371">
                                            <p:txEl>
                                              <p:pRg st="7" end="7"/>
                                            </p:txEl>
                                          </p:spTgt>
                                        </p:tgtEl>
                                        <p:attrNameLst>
                                          <p:attrName>style.visibility</p:attrName>
                                        </p:attrNameLst>
                                      </p:cBhvr>
                                      <p:to>
                                        <p:strVal val="visible"/>
                                      </p:to>
                                    </p:set>
                                    <p:animEffect transition="in" filter="box(out)">
                                      <p:cBhvr>
                                        <p:cTn id="30" dur="500"/>
                                        <p:tgtEl>
                                          <p:spTgt spid="58371">
                                            <p:txEl>
                                              <p:pRg st="7" end="7"/>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WAV" builtIn="1"/>
                                        </p:tgtEl>
                                      </p:cMediaNode>
                                    </p:audio>
                                  </p:subTnLst>
                                </p:cTn>
                              </p:par>
                              <p:par>
                                <p:cTn id="31" presetID="4" presetClass="entr" presetSubtype="32" fill="hold" grpId="0" nodeType="withEffect">
                                  <p:stCondLst>
                                    <p:cond delay="0"/>
                                  </p:stCondLst>
                                  <p:childTnLst>
                                    <p:set>
                                      <p:cBhvr>
                                        <p:cTn id="32" dur="1" fill="hold">
                                          <p:stCondLst>
                                            <p:cond delay="0"/>
                                          </p:stCondLst>
                                        </p:cTn>
                                        <p:tgtEl>
                                          <p:spTgt spid="58371">
                                            <p:txEl>
                                              <p:pRg st="8" end="8"/>
                                            </p:txEl>
                                          </p:spTgt>
                                        </p:tgtEl>
                                        <p:attrNameLst>
                                          <p:attrName>style.visibility</p:attrName>
                                        </p:attrNameLst>
                                      </p:cBhvr>
                                      <p:to>
                                        <p:strVal val="visible"/>
                                      </p:to>
                                    </p:set>
                                    <p:animEffect transition="in" filter="box(out)">
                                      <p:cBhvr>
                                        <p:cTn id="33" dur="500"/>
                                        <p:tgtEl>
                                          <p:spTgt spid="58371">
                                            <p:txEl>
                                              <p:pRg st="8" end="8"/>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LIC.WAV" builtIn="1"/>
                                        </p:tgtEl>
                                      </p:cMediaNode>
                                    </p:audio>
                                  </p:subTnLst>
                                </p:cTn>
                              </p:par>
                              <p:par>
                                <p:cTn id="34" presetID="4" presetClass="entr" presetSubtype="32" fill="hold" grpId="0" nodeType="withEffect">
                                  <p:stCondLst>
                                    <p:cond delay="0"/>
                                  </p:stCondLst>
                                  <p:childTnLst>
                                    <p:set>
                                      <p:cBhvr>
                                        <p:cTn id="35" dur="1" fill="hold">
                                          <p:stCondLst>
                                            <p:cond delay="0"/>
                                          </p:stCondLst>
                                        </p:cTn>
                                        <p:tgtEl>
                                          <p:spTgt spid="58371">
                                            <p:txEl>
                                              <p:pRg st="9" end="9"/>
                                            </p:txEl>
                                          </p:spTgt>
                                        </p:tgtEl>
                                        <p:attrNameLst>
                                          <p:attrName>style.visibility</p:attrName>
                                        </p:attrNameLst>
                                      </p:cBhvr>
                                      <p:to>
                                        <p:strVal val="visible"/>
                                      </p:to>
                                    </p:set>
                                    <p:animEffect transition="in" filter="box(out)">
                                      <p:cBhvr>
                                        <p:cTn id="36" dur="500"/>
                                        <p:tgtEl>
                                          <p:spTgt spid="58371">
                                            <p:txEl>
                                              <p:pRg st="9" end="9"/>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build="p" autoUpdateAnimBg="0"/>
      <p:bldP spid="5837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s-EC" sz="3600" b="1" i="1" smtClean="0"/>
              <a:t>ASPECTOS AMBIENTALES</a:t>
            </a:r>
            <a:endParaRPr lang="es-EC" sz="3600" smtClean="0"/>
          </a:p>
        </p:txBody>
      </p:sp>
      <p:sp>
        <p:nvSpPr>
          <p:cNvPr id="59395" name="Rectangle 3"/>
          <p:cNvSpPr>
            <a:spLocks noGrp="1" noChangeArrowheads="1"/>
          </p:cNvSpPr>
          <p:nvPr>
            <p:ph type="body" idx="1"/>
          </p:nvPr>
        </p:nvSpPr>
        <p:spPr/>
        <p:txBody>
          <a:bodyPr/>
          <a:lstStyle/>
          <a:p>
            <a:r>
              <a:rPr lang="es-EC" sz="2800" b="1" smtClean="0"/>
              <a:t>Toda estación de producción dispondran de un sistema de tratamiento resultante de los procesos.</a:t>
            </a:r>
          </a:p>
          <a:p>
            <a:r>
              <a:rPr lang="es-EC" sz="2800" b="1" smtClean="0"/>
              <a:t>Las aguas de producción deberan ser tratadas y luego reinyectadas.</a:t>
            </a:r>
          </a:p>
          <a:p>
            <a:r>
              <a:rPr lang="es-EC" sz="2800" b="1" smtClean="0"/>
              <a:t>La formación receptora debe estar separada de formaciones de agua dulce por estratos impermeables.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out)">
                                      <p:cBhvr>
                                        <p:cTn id="7" dur="500"/>
                                        <p:tgtEl>
                                          <p:spTgt spid="593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box(out)">
                                      <p:cBhvr>
                                        <p:cTn id="12" dur="500"/>
                                        <p:tgtEl>
                                          <p:spTgt spid="593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box(out)">
                                      <p:cBhvr>
                                        <p:cTn id="17" dur="500"/>
                                        <p:tgtEl>
                                          <p:spTgt spid="593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box(out)">
                                      <p:cBhvr>
                                        <p:cTn id="22" dur="500"/>
                                        <p:tgtEl>
                                          <p:spTgt spid="593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P spid="593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es-EC" sz="3600" b="1" i="1" smtClean="0"/>
              <a:t>ASPECTOS TÉCNICOS Y ECONÓMICOS DE UN TRATAMIENTO ACTUAL</a:t>
            </a:r>
            <a:endParaRPr lang="es-EC" sz="3600" smtClean="0"/>
          </a:p>
        </p:txBody>
      </p:sp>
      <p:sp>
        <p:nvSpPr>
          <p:cNvPr id="61443" name="Rectangle 3"/>
          <p:cNvSpPr>
            <a:spLocks noGrp="1" noChangeArrowheads="1"/>
          </p:cNvSpPr>
          <p:nvPr>
            <p:ph idx="1"/>
          </p:nvPr>
        </p:nvSpPr>
        <p:spPr>
          <a:xfrm>
            <a:off x="762000" y="2209800"/>
            <a:ext cx="7772400" cy="4114800"/>
          </a:xfrm>
        </p:spPr>
        <p:txBody>
          <a:bodyPr/>
          <a:lstStyle/>
          <a:p>
            <a:r>
              <a:rPr lang="es-EC" sz="2400" b="1" smtClean="0"/>
              <a:t>Incluye la inversión total en equipos nuevos que se requieren para cumplir el objetivo.</a:t>
            </a:r>
          </a:p>
          <a:p>
            <a:r>
              <a:rPr lang="es-EC" sz="2400" b="1" smtClean="0"/>
              <a:t>Se incluyen costos por conexiones, sueldas, instrumentación, personal para montaje.</a:t>
            </a:r>
          </a:p>
          <a:p>
            <a:r>
              <a:rPr lang="es-EC" sz="2400" b="1" smtClean="0"/>
              <a:t>Costos operativos, costos referentes a tratamiento químico, operación mantenimiento de filtros, y sistema cerrado.</a:t>
            </a:r>
          </a:p>
          <a:p>
            <a:r>
              <a:rPr lang="es-EC" sz="2400" b="1" smtClean="0"/>
              <a:t>Operación y mantenimiento de undades de bombeo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ox(out)">
                                      <p:cBhvr>
                                        <p:cTn id="7" dur="500"/>
                                        <p:tgtEl>
                                          <p:spTgt spid="614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box(out)">
                                      <p:cBhvr>
                                        <p:cTn id="12" dur="500"/>
                                        <p:tgtEl>
                                          <p:spTgt spid="6144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609600"/>
            <a:ext cx="7772400" cy="1143000"/>
          </a:xfrm>
        </p:spPr>
        <p:txBody>
          <a:bodyPr/>
          <a:lstStyle/>
          <a:p>
            <a:pPr>
              <a:defRPr/>
            </a:pPr>
            <a:r>
              <a:rPr lang="es-EC" sz="3600" b="1" i="1" smtClean="0"/>
              <a:t>CAPITULO 3</a:t>
            </a:r>
            <a:endParaRPr lang="es-EC" sz="3600" smtClean="0"/>
          </a:p>
        </p:txBody>
      </p:sp>
      <p:sp>
        <p:nvSpPr>
          <p:cNvPr id="62467" name="Rectangle 3"/>
          <p:cNvSpPr>
            <a:spLocks noGrp="1" noChangeArrowheads="1"/>
          </p:cNvSpPr>
          <p:nvPr>
            <p:ph idx="4294967295"/>
          </p:nvPr>
        </p:nvSpPr>
        <p:spPr>
          <a:xfrm>
            <a:off x="628650" y="1981200"/>
            <a:ext cx="7772400" cy="4114800"/>
          </a:xfrm>
        </p:spPr>
        <p:txBody>
          <a:bodyPr/>
          <a:lstStyle/>
          <a:p>
            <a:pPr algn="ctr">
              <a:buFont typeface="Wingdings" pitchFamily="2" charset="2"/>
              <a:buNone/>
            </a:pPr>
            <a:r>
              <a:rPr lang="es-EC" sz="2800" b="1" smtClean="0"/>
              <a:t>El agua producida puede ser usada y desechada de la siguiente manera.</a:t>
            </a:r>
          </a:p>
          <a:p>
            <a:r>
              <a:rPr lang="es-EC" sz="2800" b="1" smtClean="0"/>
              <a:t>Puede ser usada en un proyecto de recuperación secundaria.</a:t>
            </a:r>
          </a:p>
          <a:p>
            <a:r>
              <a:rPr lang="es-EC" sz="2800" b="1" smtClean="0"/>
              <a:t>Puede ser reinyectada a formaciones subterráneas, para desecho.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ox(out)">
                                      <p:cBhvr>
                                        <p:cTn id="7" dur="500"/>
                                        <p:tgtEl>
                                          <p:spTgt spid="624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Effect transition="in" filter="box(out)">
                                      <p:cBhvr>
                                        <p:cTn id="12" dur="500"/>
                                        <p:tgtEl>
                                          <p:spTgt spid="6246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autoUpdateAnimBg="0"/>
      <p:bldP spid="62467"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p:txBody>
          <a:bodyPr/>
          <a:lstStyle/>
          <a:p>
            <a:pPr>
              <a:defRPr/>
            </a:pPr>
            <a:r>
              <a:rPr lang="es-MX" sz="3600" b="1" i="1" smtClean="0"/>
              <a:t>DIMENSIÓN DE UN SISTEMA CERRADO</a:t>
            </a:r>
            <a:r>
              <a:rPr lang="es-MX" smtClean="0"/>
              <a:t> </a:t>
            </a:r>
            <a:endParaRPr lang="es-ES" smtClean="0"/>
          </a:p>
        </p:txBody>
      </p:sp>
      <p:sp>
        <p:nvSpPr>
          <p:cNvPr id="57347" name="Rectangle 1027"/>
          <p:cNvSpPr>
            <a:spLocks noGrp="1" noChangeArrowheads="1"/>
          </p:cNvSpPr>
          <p:nvPr>
            <p:ph type="body" idx="1"/>
          </p:nvPr>
        </p:nvSpPr>
        <p:spPr/>
        <p:txBody>
          <a:bodyPr/>
          <a:lstStyle/>
          <a:p>
            <a:pPr algn="ctr">
              <a:buFont typeface="Wingdings" pitchFamily="2" charset="2"/>
              <a:buNone/>
            </a:pPr>
            <a:r>
              <a:rPr lang="es-EC" sz="2800" b="1" smtClean="0"/>
              <a:t>Se dimensionara un sistema cerrado de acuerdo a las siguientes ventajas </a:t>
            </a:r>
          </a:p>
          <a:p>
            <a:r>
              <a:rPr lang="es-EC" sz="2800" b="1" smtClean="0"/>
              <a:t>Minimizar la tendencia a formar escala, ya que disminuye el desprendimiento de CO2.</a:t>
            </a:r>
          </a:p>
          <a:p>
            <a:r>
              <a:rPr lang="es-EC" sz="2800" b="1" smtClean="0"/>
              <a:t>Disminuye la cantidad de solidos en el agua de formaci</a:t>
            </a:r>
            <a:r>
              <a:rPr lang="es-EC" b="1" smtClean="0"/>
              <a:t>ón</a:t>
            </a:r>
            <a:r>
              <a:rPr lang="es-EC" sz="2800" b="1" smtClean="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p:nvPr>
        </p:nvSpPr>
        <p:spPr>
          <a:xfrm>
            <a:off x="533400" y="685800"/>
            <a:ext cx="7772400" cy="5486400"/>
          </a:xfrm>
        </p:spPr>
        <p:txBody>
          <a:bodyPr/>
          <a:lstStyle/>
          <a:p>
            <a:r>
              <a:rPr lang="es-EC" sz="2800" b="1" smtClean="0"/>
              <a:t>Disminuye la actividad corrosiva del agua de formaci</a:t>
            </a:r>
            <a:r>
              <a:rPr lang="es-EC" b="1" smtClean="0"/>
              <a:t>ón</a:t>
            </a:r>
            <a:r>
              <a:rPr lang="es-EC" sz="2800" b="1" smtClean="0"/>
              <a:t>.</a:t>
            </a:r>
          </a:p>
          <a:p>
            <a:r>
              <a:rPr lang="es-EC" sz="2800" b="1" smtClean="0"/>
              <a:t>Minimiza el desarrollo de colonias de bacterias aerobicas.</a:t>
            </a:r>
          </a:p>
          <a:p>
            <a:r>
              <a:rPr lang="es-EC" sz="2800" b="1" smtClean="0"/>
              <a:t>Evita la precipitaci</a:t>
            </a:r>
            <a:r>
              <a:rPr lang="es-EC" b="1" smtClean="0"/>
              <a:t>ón</a:t>
            </a:r>
            <a:r>
              <a:rPr lang="es-EC" sz="2800" b="1" smtClean="0"/>
              <a:t> de los productos de metabolismo de las bacterias anaerobicas, sulfatos reductoras.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ox(out)">
                                      <p:cBhvr>
                                        <p:cTn id="7" dur="500"/>
                                        <p:tgtEl>
                                          <p:spTgt spid="7987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defRPr/>
            </a:pPr>
            <a:r>
              <a:rPr lang="es-EC" sz="3600" b="1" i="1" smtClean="0"/>
              <a:t>CARACTERIZACIÓN DEL FLUIDO A TRATARSE</a:t>
            </a:r>
            <a:r>
              <a:rPr lang="es-EC" smtClean="0"/>
              <a:t> </a:t>
            </a:r>
          </a:p>
        </p:txBody>
      </p:sp>
      <p:sp>
        <p:nvSpPr>
          <p:cNvPr id="81923" name="Rectangle 3"/>
          <p:cNvSpPr>
            <a:spLocks noGrp="1" noChangeArrowheads="1"/>
          </p:cNvSpPr>
          <p:nvPr>
            <p:ph idx="1"/>
          </p:nvPr>
        </p:nvSpPr>
        <p:spPr/>
        <p:txBody>
          <a:bodyPr/>
          <a:lstStyle/>
          <a:p>
            <a:r>
              <a:rPr lang="es-EC" sz="2800" b="1" smtClean="0"/>
              <a:t>Se realizan los respectivos analisis donde se establecen ciertas propiedades físicas, químicas y bíologicas.</a:t>
            </a:r>
          </a:p>
          <a:p>
            <a:r>
              <a:rPr lang="es-EC" sz="2800" b="1" smtClean="0"/>
              <a:t>Entre las mas importantes tenemos: dureza, alcalinidad, sólidos disueltos, sólidos en suspensi</a:t>
            </a:r>
            <a:r>
              <a:rPr lang="es-EC" b="1" smtClean="0"/>
              <a:t>ón</a:t>
            </a:r>
            <a:r>
              <a:rPr lang="es-EC" sz="2800" b="1" smtClean="0"/>
              <a:t>, contenido  de petróleo, presencia de iones disueltos, turbidez, contenido de hierro disuelto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Effect transition="in" filter="box(out)">
                                      <p:cBhvr>
                                        <p:cTn id="7" dur="500"/>
                                        <p:tgtEl>
                                          <p:spTgt spid="8192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23"/>
                                        </p:tgtEl>
                                        <p:attrNameLst>
                                          <p:attrName>style.visibility</p:attrName>
                                        </p:attrNameLst>
                                      </p:cBhvr>
                                      <p:to>
                                        <p:strVal val="visible"/>
                                      </p:to>
                                    </p:set>
                                    <p:animEffect transition="in" filter="box(out)">
                                      <p:cBhvr>
                                        <p:cTn id="12" dur="500"/>
                                        <p:tgtEl>
                                          <p:spTgt spid="81923"/>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autoUpdateAnimBg="0"/>
      <p:bldP spid="81923"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304800"/>
            <a:ext cx="7772400" cy="990600"/>
          </a:xfrm>
        </p:spPr>
        <p:txBody>
          <a:bodyPr/>
          <a:lstStyle/>
          <a:p>
            <a:pPr>
              <a:defRPr/>
            </a:pPr>
            <a:r>
              <a:rPr lang="es-MX" sz="3600" smtClean="0"/>
              <a:t>NOMOGRAMA 	pH	DE	 SATURACIÓN</a:t>
            </a:r>
            <a:endParaRPr lang="es-ES" sz="3600" smtClean="0"/>
          </a:p>
        </p:txBody>
      </p:sp>
      <p:pic>
        <p:nvPicPr>
          <p:cNvPr id="60419" name="Picture 4"/>
          <p:cNvPicPr>
            <a:picLocks noChangeAspect="1" noChangeArrowheads="1"/>
          </p:cNvPicPr>
          <p:nvPr>
            <p:ph type="tbl" idx="1"/>
          </p:nvPr>
        </p:nvPicPr>
        <p:blipFill>
          <a:blip r:embed="rId2">
            <a:lum contrast="6000"/>
          </a:blip>
          <a:srcRect/>
          <a:stretch>
            <a:fillRect/>
          </a:stretch>
        </p:blipFill>
        <p:spPr>
          <a:xfrm>
            <a:off x="609600" y="1600200"/>
            <a:ext cx="7924800" cy="52578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654"/>
          <p:cNvGrpSpPr>
            <a:grpSpLocks/>
          </p:cNvGrpSpPr>
          <p:nvPr/>
        </p:nvGrpSpPr>
        <p:grpSpPr bwMode="auto">
          <a:xfrm>
            <a:off x="762000" y="457200"/>
            <a:ext cx="7597775" cy="6172200"/>
            <a:chOff x="-3" y="-3"/>
            <a:chExt cx="4786" cy="11195"/>
          </a:xfrm>
        </p:grpSpPr>
        <p:grpSp>
          <p:nvGrpSpPr>
            <p:cNvPr id="61443" name="Group 652"/>
            <p:cNvGrpSpPr>
              <a:grpSpLocks/>
            </p:cNvGrpSpPr>
            <p:nvPr/>
          </p:nvGrpSpPr>
          <p:grpSpPr bwMode="auto">
            <a:xfrm>
              <a:off x="0" y="0"/>
              <a:ext cx="4780" cy="11189"/>
              <a:chOff x="0" y="0"/>
              <a:chExt cx="4780" cy="11189"/>
            </a:xfrm>
          </p:grpSpPr>
          <p:grpSp>
            <p:nvGrpSpPr>
              <p:cNvPr id="61445" name="Group 221"/>
              <p:cNvGrpSpPr>
                <a:grpSpLocks/>
              </p:cNvGrpSpPr>
              <p:nvPr/>
            </p:nvGrpSpPr>
            <p:grpSpPr bwMode="auto">
              <a:xfrm>
                <a:off x="0" y="0"/>
                <a:ext cx="729" cy="490"/>
                <a:chOff x="0" y="0"/>
                <a:chExt cx="729" cy="490"/>
              </a:xfrm>
            </p:grpSpPr>
            <p:sp>
              <p:nvSpPr>
                <p:cNvPr id="62091" name="Rectangle 4"/>
                <p:cNvSpPr>
                  <a:spLocks noChangeArrowheads="1"/>
                </p:cNvSpPr>
                <p:nvPr/>
              </p:nvSpPr>
              <p:spPr bwMode="auto">
                <a:xfrm>
                  <a:off x="28" y="0"/>
                  <a:ext cx="673"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Propiedades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92" name="Rectangle 220"/>
                <p:cNvSpPr>
                  <a:spLocks noChangeArrowheads="1"/>
                </p:cNvSpPr>
                <p:nvPr/>
              </p:nvSpPr>
              <p:spPr bwMode="auto">
                <a:xfrm>
                  <a:off x="0" y="0"/>
                  <a:ext cx="729" cy="490"/>
                </a:xfrm>
                <a:prstGeom prst="rect">
                  <a:avLst/>
                </a:prstGeom>
                <a:noFill/>
                <a:ln w="7">
                  <a:solidFill>
                    <a:srgbClr val="A0A0A0"/>
                  </a:solidFill>
                  <a:miter lim="800000"/>
                  <a:headEnd/>
                  <a:tailEnd/>
                </a:ln>
              </p:spPr>
              <p:txBody>
                <a:bodyPr wrap="none"/>
                <a:lstStyle/>
                <a:p>
                  <a:endParaRPr lang="es-ES_tradnl"/>
                </a:p>
              </p:txBody>
            </p:sp>
          </p:grpSp>
          <p:grpSp>
            <p:nvGrpSpPr>
              <p:cNvPr id="61446" name="Group 223"/>
              <p:cNvGrpSpPr>
                <a:grpSpLocks/>
              </p:cNvGrpSpPr>
              <p:nvPr/>
            </p:nvGrpSpPr>
            <p:grpSpPr bwMode="auto">
              <a:xfrm>
                <a:off x="729" y="0"/>
                <a:ext cx="463" cy="490"/>
                <a:chOff x="729" y="0"/>
                <a:chExt cx="463" cy="490"/>
              </a:xfrm>
            </p:grpSpPr>
            <p:sp>
              <p:nvSpPr>
                <p:cNvPr id="62089" name="Rectangle 5"/>
                <p:cNvSpPr>
                  <a:spLocks noChangeArrowheads="1"/>
                </p:cNvSpPr>
                <p:nvPr/>
              </p:nvSpPr>
              <p:spPr bwMode="auto">
                <a:xfrm>
                  <a:off x="757" y="0"/>
                  <a:ext cx="407"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Unidades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90" name="Rectangle 222"/>
                <p:cNvSpPr>
                  <a:spLocks noChangeArrowheads="1"/>
                </p:cNvSpPr>
                <p:nvPr/>
              </p:nvSpPr>
              <p:spPr bwMode="auto">
                <a:xfrm>
                  <a:off x="729" y="0"/>
                  <a:ext cx="463" cy="490"/>
                </a:xfrm>
                <a:prstGeom prst="rect">
                  <a:avLst/>
                </a:prstGeom>
                <a:noFill/>
                <a:ln w="7">
                  <a:solidFill>
                    <a:srgbClr val="A0A0A0"/>
                  </a:solidFill>
                  <a:miter lim="800000"/>
                  <a:headEnd/>
                  <a:tailEnd/>
                </a:ln>
              </p:spPr>
              <p:txBody>
                <a:bodyPr wrap="none"/>
                <a:lstStyle/>
                <a:p>
                  <a:endParaRPr lang="es-ES_tradnl"/>
                </a:p>
              </p:txBody>
            </p:sp>
          </p:grpSp>
          <p:grpSp>
            <p:nvGrpSpPr>
              <p:cNvPr id="61447" name="Group 225"/>
              <p:cNvGrpSpPr>
                <a:grpSpLocks/>
              </p:cNvGrpSpPr>
              <p:nvPr/>
            </p:nvGrpSpPr>
            <p:grpSpPr bwMode="auto">
              <a:xfrm>
                <a:off x="1192" y="0"/>
                <a:ext cx="496" cy="490"/>
                <a:chOff x="1192" y="0"/>
                <a:chExt cx="496" cy="490"/>
              </a:xfrm>
            </p:grpSpPr>
            <p:sp>
              <p:nvSpPr>
                <p:cNvPr id="62087" name="Rectangle 6"/>
                <p:cNvSpPr>
                  <a:spLocks noChangeArrowheads="1"/>
                </p:cNvSpPr>
                <p:nvPr/>
              </p:nvSpPr>
              <p:spPr bwMode="auto">
                <a:xfrm>
                  <a:off x="1220" y="0"/>
                  <a:ext cx="440"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M#1</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88" name="Rectangle 224"/>
                <p:cNvSpPr>
                  <a:spLocks noChangeArrowheads="1"/>
                </p:cNvSpPr>
                <p:nvPr/>
              </p:nvSpPr>
              <p:spPr bwMode="auto">
                <a:xfrm>
                  <a:off x="1192" y="0"/>
                  <a:ext cx="496" cy="490"/>
                </a:xfrm>
                <a:prstGeom prst="rect">
                  <a:avLst/>
                </a:prstGeom>
                <a:noFill/>
                <a:ln w="7">
                  <a:solidFill>
                    <a:srgbClr val="A0A0A0"/>
                  </a:solidFill>
                  <a:miter lim="800000"/>
                  <a:headEnd/>
                  <a:tailEnd/>
                </a:ln>
              </p:spPr>
              <p:txBody>
                <a:bodyPr wrap="none"/>
                <a:lstStyle/>
                <a:p>
                  <a:endParaRPr lang="es-ES_tradnl"/>
                </a:p>
              </p:txBody>
            </p:sp>
          </p:grpSp>
          <p:grpSp>
            <p:nvGrpSpPr>
              <p:cNvPr id="61448" name="Group 227"/>
              <p:cNvGrpSpPr>
                <a:grpSpLocks/>
              </p:cNvGrpSpPr>
              <p:nvPr/>
            </p:nvGrpSpPr>
            <p:grpSpPr bwMode="auto">
              <a:xfrm>
                <a:off x="1688" y="0"/>
                <a:ext cx="488" cy="490"/>
                <a:chOff x="1688" y="0"/>
                <a:chExt cx="488" cy="490"/>
              </a:xfrm>
            </p:grpSpPr>
            <p:sp>
              <p:nvSpPr>
                <p:cNvPr id="62085" name="Rectangle 7"/>
                <p:cNvSpPr>
                  <a:spLocks noChangeArrowheads="1"/>
                </p:cNvSpPr>
                <p:nvPr/>
              </p:nvSpPr>
              <p:spPr bwMode="auto">
                <a:xfrm>
                  <a:off x="1716" y="0"/>
                  <a:ext cx="432"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M#2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86" name="Rectangle 226"/>
                <p:cNvSpPr>
                  <a:spLocks noChangeArrowheads="1"/>
                </p:cNvSpPr>
                <p:nvPr/>
              </p:nvSpPr>
              <p:spPr bwMode="auto">
                <a:xfrm>
                  <a:off x="1688" y="0"/>
                  <a:ext cx="488" cy="490"/>
                </a:xfrm>
                <a:prstGeom prst="rect">
                  <a:avLst/>
                </a:prstGeom>
                <a:noFill/>
                <a:ln w="7">
                  <a:solidFill>
                    <a:srgbClr val="A0A0A0"/>
                  </a:solidFill>
                  <a:miter lim="800000"/>
                  <a:headEnd/>
                  <a:tailEnd/>
                </a:ln>
              </p:spPr>
              <p:txBody>
                <a:bodyPr wrap="none"/>
                <a:lstStyle/>
                <a:p>
                  <a:endParaRPr lang="es-ES_tradnl"/>
                </a:p>
              </p:txBody>
            </p:sp>
          </p:grpSp>
          <p:grpSp>
            <p:nvGrpSpPr>
              <p:cNvPr id="61449" name="Group 229"/>
              <p:cNvGrpSpPr>
                <a:grpSpLocks/>
              </p:cNvGrpSpPr>
              <p:nvPr/>
            </p:nvGrpSpPr>
            <p:grpSpPr bwMode="auto">
              <a:xfrm>
                <a:off x="2176" y="0"/>
                <a:ext cx="511" cy="490"/>
                <a:chOff x="2176" y="0"/>
                <a:chExt cx="511" cy="490"/>
              </a:xfrm>
            </p:grpSpPr>
            <p:sp>
              <p:nvSpPr>
                <p:cNvPr id="62083" name="Rectangle 8"/>
                <p:cNvSpPr>
                  <a:spLocks noChangeArrowheads="1"/>
                </p:cNvSpPr>
                <p:nvPr/>
              </p:nvSpPr>
              <p:spPr bwMode="auto">
                <a:xfrm>
                  <a:off x="2204" y="0"/>
                  <a:ext cx="455"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M#3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84" name="Rectangle 228"/>
                <p:cNvSpPr>
                  <a:spLocks noChangeArrowheads="1"/>
                </p:cNvSpPr>
                <p:nvPr/>
              </p:nvSpPr>
              <p:spPr bwMode="auto">
                <a:xfrm>
                  <a:off x="2176" y="0"/>
                  <a:ext cx="511" cy="490"/>
                </a:xfrm>
                <a:prstGeom prst="rect">
                  <a:avLst/>
                </a:prstGeom>
                <a:noFill/>
                <a:ln w="7">
                  <a:solidFill>
                    <a:srgbClr val="A0A0A0"/>
                  </a:solidFill>
                  <a:miter lim="800000"/>
                  <a:headEnd/>
                  <a:tailEnd/>
                </a:ln>
              </p:spPr>
              <p:txBody>
                <a:bodyPr wrap="none"/>
                <a:lstStyle/>
                <a:p>
                  <a:endParaRPr lang="es-ES_tradnl"/>
                </a:p>
              </p:txBody>
            </p:sp>
          </p:grpSp>
          <p:grpSp>
            <p:nvGrpSpPr>
              <p:cNvPr id="61450" name="Group 231"/>
              <p:cNvGrpSpPr>
                <a:grpSpLocks/>
              </p:cNvGrpSpPr>
              <p:nvPr/>
            </p:nvGrpSpPr>
            <p:grpSpPr bwMode="auto">
              <a:xfrm>
                <a:off x="2687" y="0"/>
                <a:ext cx="553" cy="490"/>
                <a:chOff x="2687" y="0"/>
                <a:chExt cx="553" cy="490"/>
              </a:xfrm>
            </p:grpSpPr>
            <p:sp>
              <p:nvSpPr>
                <p:cNvPr id="62081" name="Rectangle 9"/>
                <p:cNvSpPr>
                  <a:spLocks noChangeArrowheads="1"/>
                </p:cNvSpPr>
                <p:nvPr/>
              </p:nvSpPr>
              <p:spPr bwMode="auto">
                <a:xfrm>
                  <a:off x="2715" y="0"/>
                  <a:ext cx="497"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M#4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82" name="Rectangle 230"/>
                <p:cNvSpPr>
                  <a:spLocks noChangeArrowheads="1"/>
                </p:cNvSpPr>
                <p:nvPr/>
              </p:nvSpPr>
              <p:spPr bwMode="auto">
                <a:xfrm>
                  <a:off x="2687" y="0"/>
                  <a:ext cx="553" cy="490"/>
                </a:xfrm>
                <a:prstGeom prst="rect">
                  <a:avLst/>
                </a:prstGeom>
                <a:noFill/>
                <a:ln w="7">
                  <a:solidFill>
                    <a:srgbClr val="A0A0A0"/>
                  </a:solidFill>
                  <a:miter lim="800000"/>
                  <a:headEnd/>
                  <a:tailEnd/>
                </a:ln>
              </p:spPr>
              <p:txBody>
                <a:bodyPr wrap="none"/>
                <a:lstStyle/>
                <a:p>
                  <a:endParaRPr lang="es-ES_tradnl"/>
                </a:p>
              </p:txBody>
            </p:sp>
          </p:grpSp>
          <p:grpSp>
            <p:nvGrpSpPr>
              <p:cNvPr id="61451" name="Group 233"/>
              <p:cNvGrpSpPr>
                <a:grpSpLocks/>
              </p:cNvGrpSpPr>
              <p:nvPr/>
            </p:nvGrpSpPr>
            <p:grpSpPr bwMode="auto">
              <a:xfrm>
                <a:off x="3240" y="0"/>
                <a:ext cx="560" cy="490"/>
                <a:chOff x="3240" y="0"/>
                <a:chExt cx="560" cy="490"/>
              </a:xfrm>
            </p:grpSpPr>
            <p:sp>
              <p:nvSpPr>
                <p:cNvPr id="62079" name="Rectangle 10"/>
                <p:cNvSpPr>
                  <a:spLocks noChangeArrowheads="1"/>
                </p:cNvSpPr>
                <p:nvPr/>
              </p:nvSpPr>
              <p:spPr bwMode="auto">
                <a:xfrm>
                  <a:off x="3268" y="0"/>
                  <a:ext cx="504" cy="490"/>
                </a:xfrm>
                <a:prstGeom prst="rect">
                  <a:avLst/>
                </a:prstGeom>
                <a:noFill/>
                <a:ln w="9525">
                  <a:noFill/>
                  <a:miter lim="800000"/>
                  <a:headEnd/>
                  <a:tailEnd/>
                </a:ln>
              </p:spPr>
              <p:txBody>
                <a:bodyPr/>
                <a:lstStyle/>
                <a:p>
                  <a:pPr algn="ctr">
                    <a:tabLst>
                      <a:tab pos="4352925" algn="l"/>
                    </a:tabLst>
                  </a:pPr>
                  <a:r>
                    <a:rPr lang="es-ES" sz="800" b="1" u="sng">
                      <a:solidFill>
                        <a:schemeClr val="tx1"/>
                      </a:solidFill>
                      <a:cs typeface="Times New Roman" pitchFamily="18" charset="0"/>
                    </a:rPr>
                    <a:t>M#5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80" name="Rectangle 232"/>
                <p:cNvSpPr>
                  <a:spLocks noChangeArrowheads="1"/>
                </p:cNvSpPr>
                <p:nvPr/>
              </p:nvSpPr>
              <p:spPr bwMode="auto">
                <a:xfrm>
                  <a:off x="3240" y="0"/>
                  <a:ext cx="560" cy="490"/>
                </a:xfrm>
                <a:prstGeom prst="rect">
                  <a:avLst/>
                </a:prstGeom>
                <a:noFill/>
                <a:ln w="7">
                  <a:solidFill>
                    <a:srgbClr val="A0A0A0"/>
                  </a:solidFill>
                  <a:miter lim="800000"/>
                  <a:headEnd/>
                  <a:tailEnd/>
                </a:ln>
              </p:spPr>
              <p:txBody>
                <a:bodyPr wrap="none"/>
                <a:lstStyle/>
                <a:p>
                  <a:endParaRPr lang="es-ES_tradnl"/>
                </a:p>
              </p:txBody>
            </p:sp>
          </p:grpSp>
          <p:grpSp>
            <p:nvGrpSpPr>
              <p:cNvPr id="61452" name="Group 235"/>
              <p:cNvGrpSpPr>
                <a:grpSpLocks/>
              </p:cNvGrpSpPr>
              <p:nvPr/>
            </p:nvGrpSpPr>
            <p:grpSpPr bwMode="auto">
              <a:xfrm>
                <a:off x="3800" y="0"/>
                <a:ext cx="560" cy="490"/>
                <a:chOff x="3800" y="0"/>
                <a:chExt cx="560" cy="490"/>
              </a:xfrm>
            </p:grpSpPr>
            <p:sp>
              <p:nvSpPr>
                <p:cNvPr id="62077" name="Rectangle 11"/>
                <p:cNvSpPr>
                  <a:spLocks noChangeArrowheads="1"/>
                </p:cNvSpPr>
                <p:nvPr/>
              </p:nvSpPr>
              <p:spPr bwMode="auto">
                <a:xfrm>
                  <a:off x="3828" y="0"/>
                  <a:ext cx="504" cy="490"/>
                </a:xfrm>
                <a:prstGeom prst="rect">
                  <a:avLst/>
                </a:prstGeom>
                <a:noFill/>
                <a:ln w="9525">
                  <a:noFill/>
                  <a:miter lim="800000"/>
                  <a:headEnd/>
                  <a:tailEnd/>
                </a:ln>
              </p:spPr>
              <p:txBody>
                <a:bodyPr bIns="0"/>
                <a:lstStyle/>
                <a:p>
                  <a:pPr algn="ctr"/>
                  <a:r>
                    <a:rPr lang="es-EC" sz="800" b="1" u="sng">
                      <a:solidFill>
                        <a:schemeClr val="tx1"/>
                      </a:solidFill>
                      <a:cs typeface="Arial" charset="0"/>
                    </a:rPr>
                    <a:t>M#6</a:t>
                  </a:r>
                  <a:endParaRPr lang="en-US" sz="1600" b="1">
                    <a:solidFill>
                      <a:schemeClr val="tx1"/>
                    </a:solidFill>
                    <a:latin typeface="Times New Roman" pitchFamily="18" charset="0"/>
                    <a:cs typeface="Times New Roman" pitchFamily="18" charset="0"/>
                  </a:endParaRPr>
                </a:p>
                <a:p>
                  <a:pPr algn="ctr" eaLnBrk="0" hangingPunct="0"/>
                  <a:endParaRPr lang="en-US">
                    <a:solidFill>
                      <a:schemeClr val="tx1"/>
                    </a:solidFill>
                  </a:endParaRPr>
                </a:p>
              </p:txBody>
            </p:sp>
            <p:sp>
              <p:nvSpPr>
                <p:cNvPr id="62078" name="Rectangle 234"/>
                <p:cNvSpPr>
                  <a:spLocks noChangeArrowheads="1"/>
                </p:cNvSpPr>
                <p:nvPr/>
              </p:nvSpPr>
              <p:spPr bwMode="auto">
                <a:xfrm>
                  <a:off x="3800" y="0"/>
                  <a:ext cx="560" cy="490"/>
                </a:xfrm>
                <a:prstGeom prst="rect">
                  <a:avLst/>
                </a:prstGeom>
                <a:noFill/>
                <a:ln w="7">
                  <a:solidFill>
                    <a:srgbClr val="A0A0A0"/>
                  </a:solidFill>
                  <a:miter lim="800000"/>
                  <a:headEnd/>
                  <a:tailEnd/>
                </a:ln>
              </p:spPr>
              <p:txBody>
                <a:bodyPr wrap="none"/>
                <a:lstStyle/>
                <a:p>
                  <a:endParaRPr lang="es-ES_tradnl"/>
                </a:p>
              </p:txBody>
            </p:sp>
          </p:grpSp>
          <p:grpSp>
            <p:nvGrpSpPr>
              <p:cNvPr id="61453" name="Group 237"/>
              <p:cNvGrpSpPr>
                <a:grpSpLocks/>
              </p:cNvGrpSpPr>
              <p:nvPr/>
            </p:nvGrpSpPr>
            <p:grpSpPr bwMode="auto">
              <a:xfrm>
                <a:off x="4360" y="0"/>
                <a:ext cx="420" cy="490"/>
                <a:chOff x="4360" y="0"/>
                <a:chExt cx="420" cy="490"/>
              </a:xfrm>
            </p:grpSpPr>
            <p:sp>
              <p:nvSpPr>
                <p:cNvPr id="62075" name="Rectangle 12"/>
                <p:cNvSpPr>
                  <a:spLocks noChangeArrowheads="1"/>
                </p:cNvSpPr>
                <p:nvPr/>
              </p:nvSpPr>
              <p:spPr bwMode="auto">
                <a:xfrm>
                  <a:off x="4388" y="0"/>
                  <a:ext cx="364" cy="490"/>
                </a:xfrm>
                <a:prstGeom prst="rect">
                  <a:avLst/>
                </a:prstGeom>
                <a:noFill/>
                <a:ln w="9525">
                  <a:noFill/>
                  <a:miter lim="800000"/>
                  <a:headEnd/>
                  <a:tailEnd/>
                </a:ln>
              </p:spPr>
              <p:txBody>
                <a:bodyPr bIns="0"/>
                <a:lstStyle/>
                <a:p>
                  <a:pPr algn="just"/>
                  <a:r>
                    <a:rPr lang="es-EC" sz="800" b="1">
                      <a:solidFill>
                        <a:schemeClr val="tx1"/>
                      </a:solidFill>
                      <a:cs typeface="Arial" charset="0"/>
                    </a:rPr>
                    <a:t>Limites</a:t>
                  </a:r>
                  <a:endParaRPr lang="es-EC" sz="1400" b="1">
                    <a:solidFill>
                      <a:schemeClr val="tx1"/>
                    </a:solidFill>
                    <a:latin typeface="Times New Roman" pitchFamily="18" charset="0"/>
                    <a:cs typeface="Times New Roman" pitchFamily="18" charset="0"/>
                  </a:endParaRPr>
                </a:p>
                <a:p>
                  <a:pPr algn="just" eaLnBrk="0" hangingPunct="0"/>
                  <a:r>
                    <a:rPr lang="es-ES" sz="800" b="1" u="sng">
                      <a:solidFill>
                        <a:schemeClr val="tx1"/>
                      </a:solidFill>
                      <a:cs typeface="Times New Roman" pitchFamily="18" charset="0"/>
                    </a:rPr>
                    <a:t>Permiscibles.</a:t>
                  </a:r>
                  <a:endParaRPr lang="es-ES" sz="1200">
                    <a:solidFill>
                      <a:schemeClr val="tx1"/>
                    </a:solidFill>
                    <a:cs typeface="Times New Roman" pitchFamily="18" charset="0"/>
                  </a:endParaRPr>
                </a:p>
                <a:p>
                  <a:pPr algn="just" eaLnBrk="0" hangingPunct="0"/>
                  <a:endParaRPr lang="es-ES">
                    <a:solidFill>
                      <a:schemeClr val="tx1"/>
                    </a:solidFill>
                  </a:endParaRPr>
                </a:p>
              </p:txBody>
            </p:sp>
            <p:sp>
              <p:nvSpPr>
                <p:cNvPr id="62076" name="Rectangle 236"/>
                <p:cNvSpPr>
                  <a:spLocks noChangeArrowheads="1"/>
                </p:cNvSpPr>
                <p:nvPr/>
              </p:nvSpPr>
              <p:spPr bwMode="auto">
                <a:xfrm>
                  <a:off x="4360" y="0"/>
                  <a:ext cx="420" cy="490"/>
                </a:xfrm>
                <a:prstGeom prst="rect">
                  <a:avLst/>
                </a:prstGeom>
                <a:noFill/>
                <a:ln w="7">
                  <a:solidFill>
                    <a:srgbClr val="A0A0A0"/>
                  </a:solidFill>
                  <a:miter lim="800000"/>
                  <a:headEnd/>
                  <a:tailEnd/>
                </a:ln>
              </p:spPr>
              <p:txBody>
                <a:bodyPr wrap="none"/>
                <a:lstStyle/>
                <a:p>
                  <a:endParaRPr lang="es-ES_tradnl"/>
                </a:p>
              </p:txBody>
            </p:sp>
          </p:grpSp>
          <p:grpSp>
            <p:nvGrpSpPr>
              <p:cNvPr id="61454" name="Group 239"/>
              <p:cNvGrpSpPr>
                <a:grpSpLocks/>
              </p:cNvGrpSpPr>
              <p:nvPr/>
            </p:nvGrpSpPr>
            <p:grpSpPr bwMode="auto">
              <a:xfrm>
                <a:off x="0" y="490"/>
                <a:ext cx="729" cy="480"/>
                <a:chOff x="0" y="490"/>
                <a:chExt cx="729" cy="480"/>
              </a:xfrm>
            </p:grpSpPr>
            <p:sp>
              <p:nvSpPr>
                <p:cNvPr id="62073" name="Rectangle 13"/>
                <p:cNvSpPr>
                  <a:spLocks noChangeArrowheads="1"/>
                </p:cNvSpPr>
                <p:nvPr/>
              </p:nvSpPr>
              <p:spPr bwMode="auto">
                <a:xfrm>
                  <a:off x="28" y="490"/>
                  <a:ext cx="673" cy="480"/>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PH</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74" name="Rectangle 238"/>
                <p:cNvSpPr>
                  <a:spLocks noChangeArrowheads="1"/>
                </p:cNvSpPr>
                <p:nvPr/>
              </p:nvSpPr>
              <p:spPr bwMode="auto">
                <a:xfrm>
                  <a:off x="0" y="490"/>
                  <a:ext cx="729" cy="480"/>
                </a:xfrm>
                <a:prstGeom prst="rect">
                  <a:avLst/>
                </a:prstGeom>
                <a:noFill/>
                <a:ln w="7">
                  <a:solidFill>
                    <a:srgbClr val="A0A0A0"/>
                  </a:solidFill>
                  <a:miter lim="800000"/>
                  <a:headEnd/>
                  <a:tailEnd/>
                </a:ln>
              </p:spPr>
              <p:txBody>
                <a:bodyPr wrap="none"/>
                <a:lstStyle/>
                <a:p>
                  <a:endParaRPr lang="es-ES_tradnl"/>
                </a:p>
              </p:txBody>
            </p:sp>
          </p:grpSp>
          <p:grpSp>
            <p:nvGrpSpPr>
              <p:cNvPr id="61455" name="Group 241"/>
              <p:cNvGrpSpPr>
                <a:grpSpLocks/>
              </p:cNvGrpSpPr>
              <p:nvPr/>
            </p:nvGrpSpPr>
            <p:grpSpPr bwMode="auto">
              <a:xfrm>
                <a:off x="729" y="490"/>
                <a:ext cx="463" cy="480"/>
                <a:chOff x="729" y="490"/>
                <a:chExt cx="463" cy="480"/>
              </a:xfrm>
            </p:grpSpPr>
            <p:sp>
              <p:nvSpPr>
                <p:cNvPr id="62071" name="Rectangle 14"/>
                <p:cNvSpPr>
                  <a:spLocks noChangeArrowheads="1"/>
                </p:cNvSpPr>
                <p:nvPr/>
              </p:nvSpPr>
              <p:spPr bwMode="auto">
                <a:xfrm>
                  <a:off x="757" y="490"/>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72" name="Rectangle 240"/>
                <p:cNvSpPr>
                  <a:spLocks noChangeArrowheads="1"/>
                </p:cNvSpPr>
                <p:nvPr/>
              </p:nvSpPr>
              <p:spPr bwMode="auto">
                <a:xfrm>
                  <a:off x="729" y="490"/>
                  <a:ext cx="463" cy="480"/>
                </a:xfrm>
                <a:prstGeom prst="rect">
                  <a:avLst/>
                </a:prstGeom>
                <a:noFill/>
                <a:ln w="7">
                  <a:solidFill>
                    <a:srgbClr val="A0A0A0"/>
                  </a:solidFill>
                  <a:miter lim="800000"/>
                  <a:headEnd/>
                  <a:tailEnd/>
                </a:ln>
              </p:spPr>
              <p:txBody>
                <a:bodyPr wrap="none"/>
                <a:lstStyle/>
                <a:p>
                  <a:endParaRPr lang="es-ES_tradnl"/>
                </a:p>
              </p:txBody>
            </p:sp>
          </p:grpSp>
          <p:grpSp>
            <p:nvGrpSpPr>
              <p:cNvPr id="61456" name="Group 243"/>
              <p:cNvGrpSpPr>
                <a:grpSpLocks/>
              </p:cNvGrpSpPr>
              <p:nvPr/>
            </p:nvGrpSpPr>
            <p:grpSpPr bwMode="auto">
              <a:xfrm>
                <a:off x="1192" y="490"/>
                <a:ext cx="496" cy="480"/>
                <a:chOff x="1192" y="490"/>
                <a:chExt cx="496" cy="480"/>
              </a:xfrm>
            </p:grpSpPr>
            <p:sp>
              <p:nvSpPr>
                <p:cNvPr id="62069" name="Rectangle 15"/>
                <p:cNvSpPr>
                  <a:spLocks noChangeArrowheads="1"/>
                </p:cNvSpPr>
                <p:nvPr/>
              </p:nvSpPr>
              <p:spPr bwMode="auto">
                <a:xfrm>
                  <a:off x="1220" y="490"/>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70" name="Rectangle 242"/>
                <p:cNvSpPr>
                  <a:spLocks noChangeArrowheads="1"/>
                </p:cNvSpPr>
                <p:nvPr/>
              </p:nvSpPr>
              <p:spPr bwMode="auto">
                <a:xfrm>
                  <a:off x="1192" y="490"/>
                  <a:ext cx="496" cy="480"/>
                </a:xfrm>
                <a:prstGeom prst="rect">
                  <a:avLst/>
                </a:prstGeom>
                <a:noFill/>
                <a:ln w="7">
                  <a:solidFill>
                    <a:srgbClr val="A0A0A0"/>
                  </a:solidFill>
                  <a:miter lim="800000"/>
                  <a:headEnd/>
                  <a:tailEnd/>
                </a:ln>
              </p:spPr>
              <p:txBody>
                <a:bodyPr wrap="none"/>
                <a:lstStyle/>
                <a:p>
                  <a:endParaRPr lang="es-ES_tradnl"/>
                </a:p>
              </p:txBody>
            </p:sp>
          </p:grpSp>
          <p:grpSp>
            <p:nvGrpSpPr>
              <p:cNvPr id="61457" name="Group 245"/>
              <p:cNvGrpSpPr>
                <a:grpSpLocks/>
              </p:cNvGrpSpPr>
              <p:nvPr/>
            </p:nvGrpSpPr>
            <p:grpSpPr bwMode="auto">
              <a:xfrm>
                <a:off x="1688" y="490"/>
                <a:ext cx="488" cy="480"/>
                <a:chOff x="1688" y="490"/>
                <a:chExt cx="488" cy="480"/>
              </a:xfrm>
            </p:grpSpPr>
            <p:sp>
              <p:nvSpPr>
                <p:cNvPr id="62067" name="Rectangle 16"/>
                <p:cNvSpPr>
                  <a:spLocks noChangeArrowheads="1"/>
                </p:cNvSpPr>
                <p:nvPr/>
              </p:nvSpPr>
              <p:spPr bwMode="auto">
                <a:xfrm>
                  <a:off x="1716" y="490"/>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68" name="Rectangle 244"/>
                <p:cNvSpPr>
                  <a:spLocks noChangeArrowheads="1"/>
                </p:cNvSpPr>
                <p:nvPr/>
              </p:nvSpPr>
              <p:spPr bwMode="auto">
                <a:xfrm>
                  <a:off x="1688" y="490"/>
                  <a:ext cx="488" cy="480"/>
                </a:xfrm>
                <a:prstGeom prst="rect">
                  <a:avLst/>
                </a:prstGeom>
                <a:noFill/>
                <a:ln w="7">
                  <a:solidFill>
                    <a:srgbClr val="A0A0A0"/>
                  </a:solidFill>
                  <a:miter lim="800000"/>
                  <a:headEnd/>
                  <a:tailEnd/>
                </a:ln>
              </p:spPr>
              <p:txBody>
                <a:bodyPr wrap="none"/>
                <a:lstStyle/>
                <a:p>
                  <a:endParaRPr lang="es-ES_tradnl"/>
                </a:p>
              </p:txBody>
            </p:sp>
          </p:grpSp>
          <p:grpSp>
            <p:nvGrpSpPr>
              <p:cNvPr id="61458" name="Group 247"/>
              <p:cNvGrpSpPr>
                <a:grpSpLocks/>
              </p:cNvGrpSpPr>
              <p:nvPr/>
            </p:nvGrpSpPr>
            <p:grpSpPr bwMode="auto">
              <a:xfrm>
                <a:off x="2176" y="490"/>
                <a:ext cx="511" cy="480"/>
                <a:chOff x="2176" y="490"/>
                <a:chExt cx="511" cy="480"/>
              </a:xfrm>
            </p:grpSpPr>
            <p:sp>
              <p:nvSpPr>
                <p:cNvPr id="62065" name="Rectangle 17"/>
                <p:cNvSpPr>
                  <a:spLocks noChangeArrowheads="1"/>
                </p:cNvSpPr>
                <p:nvPr/>
              </p:nvSpPr>
              <p:spPr bwMode="auto">
                <a:xfrm>
                  <a:off x="2204" y="490"/>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66" name="Rectangle 246"/>
                <p:cNvSpPr>
                  <a:spLocks noChangeArrowheads="1"/>
                </p:cNvSpPr>
                <p:nvPr/>
              </p:nvSpPr>
              <p:spPr bwMode="auto">
                <a:xfrm>
                  <a:off x="2176" y="490"/>
                  <a:ext cx="511" cy="480"/>
                </a:xfrm>
                <a:prstGeom prst="rect">
                  <a:avLst/>
                </a:prstGeom>
                <a:noFill/>
                <a:ln w="7">
                  <a:solidFill>
                    <a:srgbClr val="A0A0A0"/>
                  </a:solidFill>
                  <a:miter lim="800000"/>
                  <a:headEnd/>
                  <a:tailEnd/>
                </a:ln>
              </p:spPr>
              <p:txBody>
                <a:bodyPr wrap="none"/>
                <a:lstStyle/>
                <a:p>
                  <a:endParaRPr lang="es-ES_tradnl"/>
                </a:p>
              </p:txBody>
            </p:sp>
          </p:grpSp>
          <p:grpSp>
            <p:nvGrpSpPr>
              <p:cNvPr id="61459" name="Group 249"/>
              <p:cNvGrpSpPr>
                <a:grpSpLocks/>
              </p:cNvGrpSpPr>
              <p:nvPr/>
            </p:nvGrpSpPr>
            <p:grpSpPr bwMode="auto">
              <a:xfrm>
                <a:off x="2687" y="490"/>
                <a:ext cx="553" cy="480"/>
                <a:chOff x="2687" y="490"/>
                <a:chExt cx="553" cy="480"/>
              </a:xfrm>
            </p:grpSpPr>
            <p:sp>
              <p:nvSpPr>
                <p:cNvPr id="62063" name="Rectangle 18"/>
                <p:cNvSpPr>
                  <a:spLocks noChangeArrowheads="1"/>
                </p:cNvSpPr>
                <p:nvPr/>
              </p:nvSpPr>
              <p:spPr bwMode="auto">
                <a:xfrm>
                  <a:off x="2715" y="490"/>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64" name="Rectangle 248"/>
                <p:cNvSpPr>
                  <a:spLocks noChangeArrowheads="1"/>
                </p:cNvSpPr>
                <p:nvPr/>
              </p:nvSpPr>
              <p:spPr bwMode="auto">
                <a:xfrm>
                  <a:off x="2687" y="490"/>
                  <a:ext cx="553" cy="480"/>
                </a:xfrm>
                <a:prstGeom prst="rect">
                  <a:avLst/>
                </a:prstGeom>
                <a:noFill/>
                <a:ln w="7">
                  <a:solidFill>
                    <a:srgbClr val="A0A0A0"/>
                  </a:solidFill>
                  <a:miter lim="800000"/>
                  <a:headEnd/>
                  <a:tailEnd/>
                </a:ln>
              </p:spPr>
              <p:txBody>
                <a:bodyPr wrap="none"/>
                <a:lstStyle/>
                <a:p>
                  <a:endParaRPr lang="es-ES_tradnl"/>
                </a:p>
              </p:txBody>
            </p:sp>
          </p:grpSp>
          <p:grpSp>
            <p:nvGrpSpPr>
              <p:cNvPr id="61460" name="Group 251"/>
              <p:cNvGrpSpPr>
                <a:grpSpLocks/>
              </p:cNvGrpSpPr>
              <p:nvPr/>
            </p:nvGrpSpPr>
            <p:grpSpPr bwMode="auto">
              <a:xfrm>
                <a:off x="3240" y="490"/>
                <a:ext cx="560" cy="480"/>
                <a:chOff x="3240" y="490"/>
                <a:chExt cx="560" cy="480"/>
              </a:xfrm>
            </p:grpSpPr>
            <p:sp>
              <p:nvSpPr>
                <p:cNvPr id="62061" name="Rectangle 19"/>
                <p:cNvSpPr>
                  <a:spLocks noChangeArrowheads="1"/>
                </p:cNvSpPr>
                <p:nvPr/>
              </p:nvSpPr>
              <p:spPr bwMode="auto">
                <a:xfrm>
                  <a:off x="3268" y="490"/>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62" name="Rectangle 250"/>
                <p:cNvSpPr>
                  <a:spLocks noChangeArrowheads="1"/>
                </p:cNvSpPr>
                <p:nvPr/>
              </p:nvSpPr>
              <p:spPr bwMode="auto">
                <a:xfrm>
                  <a:off x="3240" y="490"/>
                  <a:ext cx="560" cy="480"/>
                </a:xfrm>
                <a:prstGeom prst="rect">
                  <a:avLst/>
                </a:prstGeom>
                <a:noFill/>
                <a:ln w="7">
                  <a:solidFill>
                    <a:srgbClr val="A0A0A0"/>
                  </a:solidFill>
                  <a:miter lim="800000"/>
                  <a:headEnd/>
                  <a:tailEnd/>
                </a:ln>
              </p:spPr>
              <p:txBody>
                <a:bodyPr wrap="none"/>
                <a:lstStyle/>
                <a:p>
                  <a:endParaRPr lang="es-ES_tradnl"/>
                </a:p>
              </p:txBody>
            </p:sp>
          </p:grpSp>
          <p:grpSp>
            <p:nvGrpSpPr>
              <p:cNvPr id="61461" name="Group 253"/>
              <p:cNvGrpSpPr>
                <a:grpSpLocks/>
              </p:cNvGrpSpPr>
              <p:nvPr/>
            </p:nvGrpSpPr>
            <p:grpSpPr bwMode="auto">
              <a:xfrm>
                <a:off x="3800" y="490"/>
                <a:ext cx="560" cy="480"/>
                <a:chOff x="3800" y="490"/>
                <a:chExt cx="560" cy="480"/>
              </a:xfrm>
            </p:grpSpPr>
            <p:sp>
              <p:nvSpPr>
                <p:cNvPr id="62059" name="Rectangle 20"/>
                <p:cNvSpPr>
                  <a:spLocks noChangeArrowheads="1"/>
                </p:cNvSpPr>
                <p:nvPr/>
              </p:nvSpPr>
              <p:spPr bwMode="auto">
                <a:xfrm>
                  <a:off x="3828" y="490"/>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6.93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60" name="Rectangle 252"/>
                <p:cNvSpPr>
                  <a:spLocks noChangeArrowheads="1"/>
                </p:cNvSpPr>
                <p:nvPr/>
              </p:nvSpPr>
              <p:spPr bwMode="auto">
                <a:xfrm>
                  <a:off x="3800" y="490"/>
                  <a:ext cx="560" cy="480"/>
                </a:xfrm>
                <a:prstGeom prst="rect">
                  <a:avLst/>
                </a:prstGeom>
                <a:noFill/>
                <a:ln w="7">
                  <a:solidFill>
                    <a:srgbClr val="A0A0A0"/>
                  </a:solidFill>
                  <a:miter lim="800000"/>
                  <a:headEnd/>
                  <a:tailEnd/>
                </a:ln>
              </p:spPr>
              <p:txBody>
                <a:bodyPr wrap="none"/>
                <a:lstStyle/>
                <a:p>
                  <a:endParaRPr lang="es-ES_tradnl"/>
                </a:p>
              </p:txBody>
            </p:sp>
          </p:grpSp>
          <p:grpSp>
            <p:nvGrpSpPr>
              <p:cNvPr id="61462" name="Group 255"/>
              <p:cNvGrpSpPr>
                <a:grpSpLocks/>
              </p:cNvGrpSpPr>
              <p:nvPr/>
            </p:nvGrpSpPr>
            <p:grpSpPr bwMode="auto">
              <a:xfrm>
                <a:off x="4360" y="490"/>
                <a:ext cx="420" cy="480"/>
                <a:chOff x="4360" y="490"/>
                <a:chExt cx="420" cy="480"/>
              </a:xfrm>
            </p:grpSpPr>
            <p:sp>
              <p:nvSpPr>
                <p:cNvPr id="62057" name="Rectangle 21"/>
                <p:cNvSpPr>
                  <a:spLocks noChangeArrowheads="1"/>
                </p:cNvSpPr>
                <p:nvPr/>
              </p:nvSpPr>
              <p:spPr bwMode="auto">
                <a:xfrm>
                  <a:off x="4388" y="490"/>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6.5 – 9.5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58" name="Rectangle 254"/>
                <p:cNvSpPr>
                  <a:spLocks noChangeArrowheads="1"/>
                </p:cNvSpPr>
                <p:nvPr/>
              </p:nvSpPr>
              <p:spPr bwMode="auto">
                <a:xfrm>
                  <a:off x="4360" y="490"/>
                  <a:ext cx="420" cy="480"/>
                </a:xfrm>
                <a:prstGeom prst="rect">
                  <a:avLst/>
                </a:prstGeom>
                <a:noFill/>
                <a:ln w="7">
                  <a:solidFill>
                    <a:srgbClr val="A0A0A0"/>
                  </a:solidFill>
                  <a:miter lim="800000"/>
                  <a:headEnd/>
                  <a:tailEnd/>
                </a:ln>
              </p:spPr>
              <p:txBody>
                <a:bodyPr wrap="none"/>
                <a:lstStyle/>
                <a:p>
                  <a:endParaRPr lang="es-ES_tradnl"/>
                </a:p>
              </p:txBody>
            </p:sp>
          </p:grpSp>
          <p:grpSp>
            <p:nvGrpSpPr>
              <p:cNvPr id="61463" name="Group 257"/>
              <p:cNvGrpSpPr>
                <a:grpSpLocks/>
              </p:cNvGrpSpPr>
              <p:nvPr/>
            </p:nvGrpSpPr>
            <p:grpSpPr bwMode="auto">
              <a:xfrm>
                <a:off x="0" y="970"/>
                <a:ext cx="729" cy="480"/>
                <a:chOff x="0" y="970"/>
                <a:chExt cx="729" cy="480"/>
              </a:xfrm>
            </p:grpSpPr>
            <p:sp>
              <p:nvSpPr>
                <p:cNvPr id="62055" name="Rectangle 22"/>
                <p:cNvSpPr>
                  <a:spLocks noChangeArrowheads="1"/>
                </p:cNvSpPr>
                <p:nvPr/>
              </p:nvSpPr>
              <p:spPr bwMode="auto">
                <a:xfrm>
                  <a:off x="28" y="970"/>
                  <a:ext cx="673" cy="480"/>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Temperatura</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56" name="Rectangle 256"/>
                <p:cNvSpPr>
                  <a:spLocks noChangeArrowheads="1"/>
                </p:cNvSpPr>
                <p:nvPr/>
              </p:nvSpPr>
              <p:spPr bwMode="auto">
                <a:xfrm>
                  <a:off x="0" y="970"/>
                  <a:ext cx="729" cy="480"/>
                </a:xfrm>
                <a:prstGeom prst="rect">
                  <a:avLst/>
                </a:prstGeom>
                <a:noFill/>
                <a:ln w="7">
                  <a:solidFill>
                    <a:srgbClr val="A0A0A0"/>
                  </a:solidFill>
                  <a:miter lim="800000"/>
                  <a:headEnd/>
                  <a:tailEnd/>
                </a:ln>
              </p:spPr>
              <p:txBody>
                <a:bodyPr wrap="none"/>
                <a:lstStyle/>
                <a:p>
                  <a:endParaRPr lang="es-ES_tradnl"/>
                </a:p>
              </p:txBody>
            </p:sp>
          </p:grpSp>
          <p:grpSp>
            <p:nvGrpSpPr>
              <p:cNvPr id="61464" name="Group 259"/>
              <p:cNvGrpSpPr>
                <a:grpSpLocks/>
              </p:cNvGrpSpPr>
              <p:nvPr/>
            </p:nvGrpSpPr>
            <p:grpSpPr bwMode="auto">
              <a:xfrm>
                <a:off x="729" y="970"/>
                <a:ext cx="463" cy="480"/>
                <a:chOff x="729" y="970"/>
                <a:chExt cx="463" cy="480"/>
              </a:xfrm>
            </p:grpSpPr>
            <p:sp>
              <p:nvSpPr>
                <p:cNvPr id="62053" name="Rectangle 23"/>
                <p:cNvSpPr>
                  <a:spLocks noChangeArrowheads="1"/>
                </p:cNvSpPr>
                <p:nvPr/>
              </p:nvSpPr>
              <p:spPr bwMode="auto">
                <a:xfrm>
                  <a:off x="757" y="970"/>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°C</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54" name="Rectangle 258"/>
                <p:cNvSpPr>
                  <a:spLocks noChangeArrowheads="1"/>
                </p:cNvSpPr>
                <p:nvPr/>
              </p:nvSpPr>
              <p:spPr bwMode="auto">
                <a:xfrm>
                  <a:off x="729" y="970"/>
                  <a:ext cx="463" cy="480"/>
                </a:xfrm>
                <a:prstGeom prst="rect">
                  <a:avLst/>
                </a:prstGeom>
                <a:noFill/>
                <a:ln w="7">
                  <a:solidFill>
                    <a:srgbClr val="A0A0A0"/>
                  </a:solidFill>
                  <a:miter lim="800000"/>
                  <a:headEnd/>
                  <a:tailEnd/>
                </a:ln>
              </p:spPr>
              <p:txBody>
                <a:bodyPr wrap="none"/>
                <a:lstStyle/>
                <a:p>
                  <a:endParaRPr lang="es-ES_tradnl"/>
                </a:p>
              </p:txBody>
            </p:sp>
          </p:grpSp>
          <p:grpSp>
            <p:nvGrpSpPr>
              <p:cNvPr id="61465" name="Group 261"/>
              <p:cNvGrpSpPr>
                <a:grpSpLocks/>
              </p:cNvGrpSpPr>
              <p:nvPr/>
            </p:nvGrpSpPr>
            <p:grpSpPr bwMode="auto">
              <a:xfrm>
                <a:off x="1192" y="970"/>
                <a:ext cx="496" cy="480"/>
                <a:chOff x="1192" y="970"/>
                <a:chExt cx="496" cy="480"/>
              </a:xfrm>
            </p:grpSpPr>
            <p:sp>
              <p:nvSpPr>
                <p:cNvPr id="62051" name="Rectangle 24"/>
                <p:cNvSpPr>
                  <a:spLocks noChangeArrowheads="1"/>
                </p:cNvSpPr>
                <p:nvPr/>
              </p:nvSpPr>
              <p:spPr bwMode="auto">
                <a:xfrm>
                  <a:off x="1220" y="970"/>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27.90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52" name="Rectangle 260"/>
                <p:cNvSpPr>
                  <a:spLocks noChangeArrowheads="1"/>
                </p:cNvSpPr>
                <p:nvPr/>
              </p:nvSpPr>
              <p:spPr bwMode="auto">
                <a:xfrm>
                  <a:off x="1192" y="970"/>
                  <a:ext cx="496" cy="480"/>
                </a:xfrm>
                <a:prstGeom prst="rect">
                  <a:avLst/>
                </a:prstGeom>
                <a:noFill/>
                <a:ln w="7">
                  <a:solidFill>
                    <a:srgbClr val="A0A0A0"/>
                  </a:solidFill>
                  <a:miter lim="800000"/>
                  <a:headEnd/>
                  <a:tailEnd/>
                </a:ln>
              </p:spPr>
              <p:txBody>
                <a:bodyPr wrap="none"/>
                <a:lstStyle/>
                <a:p>
                  <a:endParaRPr lang="es-ES_tradnl"/>
                </a:p>
              </p:txBody>
            </p:sp>
          </p:grpSp>
          <p:grpSp>
            <p:nvGrpSpPr>
              <p:cNvPr id="61466" name="Group 263"/>
              <p:cNvGrpSpPr>
                <a:grpSpLocks/>
              </p:cNvGrpSpPr>
              <p:nvPr/>
            </p:nvGrpSpPr>
            <p:grpSpPr bwMode="auto">
              <a:xfrm>
                <a:off x="1688" y="970"/>
                <a:ext cx="488" cy="480"/>
                <a:chOff x="1688" y="970"/>
                <a:chExt cx="488" cy="480"/>
              </a:xfrm>
            </p:grpSpPr>
            <p:sp>
              <p:nvSpPr>
                <p:cNvPr id="62049" name="Rectangle 25"/>
                <p:cNvSpPr>
                  <a:spLocks noChangeArrowheads="1"/>
                </p:cNvSpPr>
                <p:nvPr/>
              </p:nvSpPr>
              <p:spPr bwMode="auto">
                <a:xfrm>
                  <a:off x="1716" y="970"/>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28.50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50" name="Rectangle 262"/>
                <p:cNvSpPr>
                  <a:spLocks noChangeArrowheads="1"/>
                </p:cNvSpPr>
                <p:nvPr/>
              </p:nvSpPr>
              <p:spPr bwMode="auto">
                <a:xfrm>
                  <a:off x="1688" y="970"/>
                  <a:ext cx="488" cy="480"/>
                </a:xfrm>
                <a:prstGeom prst="rect">
                  <a:avLst/>
                </a:prstGeom>
                <a:noFill/>
                <a:ln w="7">
                  <a:solidFill>
                    <a:srgbClr val="A0A0A0"/>
                  </a:solidFill>
                  <a:miter lim="800000"/>
                  <a:headEnd/>
                  <a:tailEnd/>
                </a:ln>
              </p:spPr>
              <p:txBody>
                <a:bodyPr wrap="none"/>
                <a:lstStyle/>
                <a:p>
                  <a:endParaRPr lang="es-ES_tradnl"/>
                </a:p>
              </p:txBody>
            </p:sp>
          </p:grpSp>
          <p:grpSp>
            <p:nvGrpSpPr>
              <p:cNvPr id="61467" name="Group 265"/>
              <p:cNvGrpSpPr>
                <a:grpSpLocks/>
              </p:cNvGrpSpPr>
              <p:nvPr/>
            </p:nvGrpSpPr>
            <p:grpSpPr bwMode="auto">
              <a:xfrm>
                <a:off x="2176" y="970"/>
                <a:ext cx="511" cy="480"/>
                <a:chOff x="2176" y="970"/>
                <a:chExt cx="511" cy="480"/>
              </a:xfrm>
            </p:grpSpPr>
            <p:sp>
              <p:nvSpPr>
                <p:cNvPr id="62047" name="Rectangle 26"/>
                <p:cNvSpPr>
                  <a:spLocks noChangeArrowheads="1"/>
                </p:cNvSpPr>
                <p:nvPr/>
              </p:nvSpPr>
              <p:spPr bwMode="auto">
                <a:xfrm>
                  <a:off x="2204" y="970"/>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27.60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48" name="Rectangle 264"/>
                <p:cNvSpPr>
                  <a:spLocks noChangeArrowheads="1"/>
                </p:cNvSpPr>
                <p:nvPr/>
              </p:nvSpPr>
              <p:spPr bwMode="auto">
                <a:xfrm>
                  <a:off x="2176" y="970"/>
                  <a:ext cx="511" cy="480"/>
                </a:xfrm>
                <a:prstGeom prst="rect">
                  <a:avLst/>
                </a:prstGeom>
                <a:noFill/>
                <a:ln w="7">
                  <a:solidFill>
                    <a:srgbClr val="A0A0A0"/>
                  </a:solidFill>
                  <a:miter lim="800000"/>
                  <a:headEnd/>
                  <a:tailEnd/>
                </a:ln>
              </p:spPr>
              <p:txBody>
                <a:bodyPr wrap="none"/>
                <a:lstStyle/>
                <a:p>
                  <a:endParaRPr lang="es-ES_tradnl"/>
                </a:p>
              </p:txBody>
            </p:sp>
          </p:grpSp>
          <p:grpSp>
            <p:nvGrpSpPr>
              <p:cNvPr id="61468" name="Group 267"/>
              <p:cNvGrpSpPr>
                <a:grpSpLocks/>
              </p:cNvGrpSpPr>
              <p:nvPr/>
            </p:nvGrpSpPr>
            <p:grpSpPr bwMode="auto">
              <a:xfrm>
                <a:off x="2687" y="970"/>
                <a:ext cx="553" cy="480"/>
                <a:chOff x="2687" y="970"/>
                <a:chExt cx="553" cy="480"/>
              </a:xfrm>
            </p:grpSpPr>
            <p:sp>
              <p:nvSpPr>
                <p:cNvPr id="62045" name="Rectangle 27"/>
                <p:cNvSpPr>
                  <a:spLocks noChangeArrowheads="1"/>
                </p:cNvSpPr>
                <p:nvPr/>
              </p:nvSpPr>
              <p:spPr bwMode="auto">
                <a:xfrm>
                  <a:off x="2715" y="970"/>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28.10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46" name="Rectangle 266"/>
                <p:cNvSpPr>
                  <a:spLocks noChangeArrowheads="1"/>
                </p:cNvSpPr>
                <p:nvPr/>
              </p:nvSpPr>
              <p:spPr bwMode="auto">
                <a:xfrm>
                  <a:off x="2687" y="970"/>
                  <a:ext cx="553" cy="480"/>
                </a:xfrm>
                <a:prstGeom prst="rect">
                  <a:avLst/>
                </a:prstGeom>
                <a:noFill/>
                <a:ln w="7">
                  <a:solidFill>
                    <a:srgbClr val="A0A0A0"/>
                  </a:solidFill>
                  <a:miter lim="800000"/>
                  <a:headEnd/>
                  <a:tailEnd/>
                </a:ln>
              </p:spPr>
              <p:txBody>
                <a:bodyPr wrap="none"/>
                <a:lstStyle/>
                <a:p>
                  <a:endParaRPr lang="es-ES_tradnl"/>
                </a:p>
              </p:txBody>
            </p:sp>
          </p:grpSp>
          <p:grpSp>
            <p:nvGrpSpPr>
              <p:cNvPr id="61469" name="Group 269"/>
              <p:cNvGrpSpPr>
                <a:grpSpLocks/>
              </p:cNvGrpSpPr>
              <p:nvPr/>
            </p:nvGrpSpPr>
            <p:grpSpPr bwMode="auto">
              <a:xfrm>
                <a:off x="3240" y="970"/>
                <a:ext cx="560" cy="480"/>
                <a:chOff x="3240" y="970"/>
                <a:chExt cx="560" cy="480"/>
              </a:xfrm>
            </p:grpSpPr>
            <p:sp>
              <p:nvSpPr>
                <p:cNvPr id="62043" name="Rectangle 28"/>
                <p:cNvSpPr>
                  <a:spLocks noChangeArrowheads="1"/>
                </p:cNvSpPr>
                <p:nvPr/>
              </p:nvSpPr>
              <p:spPr bwMode="auto">
                <a:xfrm>
                  <a:off x="3268" y="970"/>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44" name="Rectangle 268"/>
                <p:cNvSpPr>
                  <a:spLocks noChangeArrowheads="1"/>
                </p:cNvSpPr>
                <p:nvPr/>
              </p:nvSpPr>
              <p:spPr bwMode="auto">
                <a:xfrm>
                  <a:off x="3240" y="970"/>
                  <a:ext cx="560" cy="480"/>
                </a:xfrm>
                <a:prstGeom prst="rect">
                  <a:avLst/>
                </a:prstGeom>
                <a:noFill/>
                <a:ln w="7">
                  <a:solidFill>
                    <a:srgbClr val="A0A0A0"/>
                  </a:solidFill>
                  <a:miter lim="800000"/>
                  <a:headEnd/>
                  <a:tailEnd/>
                </a:ln>
              </p:spPr>
              <p:txBody>
                <a:bodyPr wrap="none"/>
                <a:lstStyle/>
                <a:p>
                  <a:endParaRPr lang="es-ES_tradnl"/>
                </a:p>
              </p:txBody>
            </p:sp>
          </p:grpSp>
          <p:grpSp>
            <p:nvGrpSpPr>
              <p:cNvPr id="61470" name="Group 271"/>
              <p:cNvGrpSpPr>
                <a:grpSpLocks/>
              </p:cNvGrpSpPr>
              <p:nvPr/>
            </p:nvGrpSpPr>
            <p:grpSpPr bwMode="auto">
              <a:xfrm>
                <a:off x="3800" y="970"/>
                <a:ext cx="560" cy="480"/>
                <a:chOff x="3800" y="970"/>
                <a:chExt cx="560" cy="480"/>
              </a:xfrm>
            </p:grpSpPr>
            <p:sp>
              <p:nvSpPr>
                <p:cNvPr id="62041" name="Rectangle 29"/>
                <p:cNvSpPr>
                  <a:spLocks noChangeArrowheads="1"/>
                </p:cNvSpPr>
                <p:nvPr/>
              </p:nvSpPr>
              <p:spPr bwMode="auto">
                <a:xfrm>
                  <a:off x="3828" y="970"/>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27.5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42" name="Rectangle 270"/>
                <p:cNvSpPr>
                  <a:spLocks noChangeArrowheads="1"/>
                </p:cNvSpPr>
                <p:nvPr/>
              </p:nvSpPr>
              <p:spPr bwMode="auto">
                <a:xfrm>
                  <a:off x="3800" y="970"/>
                  <a:ext cx="560" cy="480"/>
                </a:xfrm>
                <a:prstGeom prst="rect">
                  <a:avLst/>
                </a:prstGeom>
                <a:noFill/>
                <a:ln w="7">
                  <a:solidFill>
                    <a:srgbClr val="A0A0A0"/>
                  </a:solidFill>
                  <a:miter lim="800000"/>
                  <a:headEnd/>
                  <a:tailEnd/>
                </a:ln>
              </p:spPr>
              <p:txBody>
                <a:bodyPr wrap="none"/>
                <a:lstStyle/>
                <a:p>
                  <a:endParaRPr lang="es-ES_tradnl"/>
                </a:p>
              </p:txBody>
            </p:sp>
          </p:grpSp>
          <p:grpSp>
            <p:nvGrpSpPr>
              <p:cNvPr id="61471" name="Group 273"/>
              <p:cNvGrpSpPr>
                <a:grpSpLocks/>
              </p:cNvGrpSpPr>
              <p:nvPr/>
            </p:nvGrpSpPr>
            <p:grpSpPr bwMode="auto">
              <a:xfrm>
                <a:off x="4360" y="970"/>
                <a:ext cx="420" cy="480"/>
                <a:chOff x="4360" y="970"/>
                <a:chExt cx="420" cy="480"/>
              </a:xfrm>
            </p:grpSpPr>
            <p:sp>
              <p:nvSpPr>
                <p:cNvPr id="62039" name="Rectangle 30"/>
                <p:cNvSpPr>
                  <a:spLocks noChangeArrowheads="1"/>
                </p:cNvSpPr>
                <p:nvPr/>
              </p:nvSpPr>
              <p:spPr bwMode="auto">
                <a:xfrm>
                  <a:off x="4388" y="970"/>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40" name="Rectangle 272"/>
                <p:cNvSpPr>
                  <a:spLocks noChangeArrowheads="1"/>
                </p:cNvSpPr>
                <p:nvPr/>
              </p:nvSpPr>
              <p:spPr bwMode="auto">
                <a:xfrm>
                  <a:off x="4360" y="970"/>
                  <a:ext cx="420" cy="480"/>
                </a:xfrm>
                <a:prstGeom prst="rect">
                  <a:avLst/>
                </a:prstGeom>
                <a:noFill/>
                <a:ln w="7">
                  <a:solidFill>
                    <a:srgbClr val="A0A0A0"/>
                  </a:solidFill>
                  <a:miter lim="800000"/>
                  <a:headEnd/>
                  <a:tailEnd/>
                </a:ln>
              </p:spPr>
              <p:txBody>
                <a:bodyPr wrap="none"/>
                <a:lstStyle/>
                <a:p>
                  <a:endParaRPr lang="es-ES_tradnl"/>
                </a:p>
              </p:txBody>
            </p:sp>
          </p:grpSp>
          <p:grpSp>
            <p:nvGrpSpPr>
              <p:cNvPr id="61472" name="Group 275"/>
              <p:cNvGrpSpPr>
                <a:grpSpLocks/>
              </p:cNvGrpSpPr>
              <p:nvPr/>
            </p:nvGrpSpPr>
            <p:grpSpPr bwMode="auto">
              <a:xfrm>
                <a:off x="0" y="1450"/>
                <a:ext cx="729" cy="557"/>
                <a:chOff x="0" y="1450"/>
                <a:chExt cx="729" cy="557"/>
              </a:xfrm>
            </p:grpSpPr>
            <p:sp>
              <p:nvSpPr>
                <p:cNvPr id="62037" name="Rectangle 31"/>
                <p:cNvSpPr>
                  <a:spLocks noChangeArrowheads="1"/>
                </p:cNvSpPr>
                <p:nvPr/>
              </p:nvSpPr>
              <p:spPr bwMode="auto">
                <a:xfrm>
                  <a:off x="28" y="1450"/>
                  <a:ext cx="673" cy="557"/>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Densidad del agua</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38" name="Rectangle 274"/>
                <p:cNvSpPr>
                  <a:spLocks noChangeArrowheads="1"/>
                </p:cNvSpPr>
                <p:nvPr/>
              </p:nvSpPr>
              <p:spPr bwMode="auto">
                <a:xfrm>
                  <a:off x="0" y="1450"/>
                  <a:ext cx="729" cy="557"/>
                </a:xfrm>
                <a:prstGeom prst="rect">
                  <a:avLst/>
                </a:prstGeom>
                <a:noFill/>
                <a:ln w="7">
                  <a:solidFill>
                    <a:srgbClr val="A0A0A0"/>
                  </a:solidFill>
                  <a:miter lim="800000"/>
                  <a:headEnd/>
                  <a:tailEnd/>
                </a:ln>
              </p:spPr>
              <p:txBody>
                <a:bodyPr wrap="none"/>
                <a:lstStyle/>
                <a:p>
                  <a:endParaRPr lang="es-ES_tradnl"/>
                </a:p>
              </p:txBody>
            </p:sp>
          </p:grpSp>
          <p:grpSp>
            <p:nvGrpSpPr>
              <p:cNvPr id="61473" name="Group 277"/>
              <p:cNvGrpSpPr>
                <a:grpSpLocks/>
              </p:cNvGrpSpPr>
              <p:nvPr/>
            </p:nvGrpSpPr>
            <p:grpSpPr bwMode="auto">
              <a:xfrm>
                <a:off x="729" y="1450"/>
                <a:ext cx="463" cy="557"/>
                <a:chOff x="729" y="1450"/>
                <a:chExt cx="463" cy="557"/>
              </a:xfrm>
            </p:grpSpPr>
            <p:sp>
              <p:nvSpPr>
                <p:cNvPr id="62035" name="Rectangle 32"/>
                <p:cNvSpPr>
                  <a:spLocks noChangeArrowheads="1"/>
                </p:cNvSpPr>
                <p:nvPr/>
              </p:nvSpPr>
              <p:spPr bwMode="auto">
                <a:xfrm>
                  <a:off x="757" y="1450"/>
                  <a:ext cx="407" cy="557"/>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g/cc a 24°C</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36" name="Rectangle 276"/>
                <p:cNvSpPr>
                  <a:spLocks noChangeArrowheads="1"/>
                </p:cNvSpPr>
                <p:nvPr/>
              </p:nvSpPr>
              <p:spPr bwMode="auto">
                <a:xfrm>
                  <a:off x="729" y="1450"/>
                  <a:ext cx="463" cy="557"/>
                </a:xfrm>
                <a:prstGeom prst="rect">
                  <a:avLst/>
                </a:prstGeom>
                <a:noFill/>
                <a:ln w="7">
                  <a:solidFill>
                    <a:srgbClr val="A0A0A0"/>
                  </a:solidFill>
                  <a:miter lim="800000"/>
                  <a:headEnd/>
                  <a:tailEnd/>
                </a:ln>
              </p:spPr>
              <p:txBody>
                <a:bodyPr wrap="none"/>
                <a:lstStyle/>
                <a:p>
                  <a:endParaRPr lang="es-ES_tradnl"/>
                </a:p>
              </p:txBody>
            </p:sp>
          </p:grpSp>
          <p:grpSp>
            <p:nvGrpSpPr>
              <p:cNvPr id="61474" name="Group 279"/>
              <p:cNvGrpSpPr>
                <a:grpSpLocks/>
              </p:cNvGrpSpPr>
              <p:nvPr/>
            </p:nvGrpSpPr>
            <p:grpSpPr bwMode="auto">
              <a:xfrm>
                <a:off x="1192" y="1450"/>
                <a:ext cx="496" cy="557"/>
                <a:chOff x="1192" y="1450"/>
                <a:chExt cx="496" cy="557"/>
              </a:xfrm>
            </p:grpSpPr>
            <p:sp>
              <p:nvSpPr>
                <p:cNvPr id="62033" name="Rectangle 33"/>
                <p:cNvSpPr>
                  <a:spLocks noChangeArrowheads="1"/>
                </p:cNvSpPr>
                <p:nvPr/>
              </p:nvSpPr>
              <p:spPr bwMode="auto">
                <a:xfrm>
                  <a:off x="1220" y="1450"/>
                  <a:ext cx="440"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1.0042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34" name="Rectangle 278"/>
                <p:cNvSpPr>
                  <a:spLocks noChangeArrowheads="1"/>
                </p:cNvSpPr>
                <p:nvPr/>
              </p:nvSpPr>
              <p:spPr bwMode="auto">
                <a:xfrm>
                  <a:off x="1192" y="1450"/>
                  <a:ext cx="496" cy="557"/>
                </a:xfrm>
                <a:prstGeom prst="rect">
                  <a:avLst/>
                </a:prstGeom>
                <a:noFill/>
                <a:ln w="7">
                  <a:solidFill>
                    <a:srgbClr val="A0A0A0"/>
                  </a:solidFill>
                  <a:miter lim="800000"/>
                  <a:headEnd/>
                  <a:tailEnd/>
                </a:ln>
              </p:spPr>
              <p:txBody>
                <a:bodyPr wrap="none"/>
                <a:lstStyle/>
                <a:p>
                  <a:endParaRPr lang="es-ES_tradnl"/>
                </a:p>
              </p:txBody>
            </p:sp>
          </p:grpSp>
          <p:grpSp>
            <p:nvGrpSpPr>
              <p:cNvPr id="61475" name="Group 281"/>
              <p:cNvGrpSpPr>
                <a:grpSpLocks/>
              </p:cNvGrpSpPr>
              <p:nvPr/>
            </p:nvGrpSpPr>
            <p:grpSpPr bwMode="auto">
              <a:xfrm>
                <a:off x="1688" y="1450"/>
                <a:ext cx="488" cy="557"/>
                <a:chOff x="1688" y="1450"/>
                <a:chExt cx="488" cy="557"/>
              </a:xfrm>
            </p:grpSpPr>
            <p:sp>
              <p:nvSpPr>
                <p:cNvPr id="62031" name="Rectangle 34"/>
                <p:cNvSpPr>
                  <a:spLocks noChangeArrowheads="1"/>
                </p:cNvSpPr>
                <p:nvPr/>
              </p:nvSpPr>
              <p:spPr bwMode="auto">
                <a:xfrm>
                  <a:off x="1716" y="1450"/>
                  <a:ext cx="432"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1.0086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32" name="Rectangle 280"/>
                <p:cNvSpPr>
                  <a:spLocks noChangeArrowheads="1"/>
                </p:cNvSpPr>
                <p:nvPr/>
              </p:nvSpPr>
              <p:spPr bwMode="auto">
                <a:xfrm>
                  <a:off x="1688" y="1450"/>
                  <a:ext cx="488" cy="557"/>
                </a:xfrm>
                <a:prstGeom prst="rect">
                  <a:avLst/>
                </a:prstGeom>
                <a:noFill/>
                <a:ln w="7">
                  <a:solidFill>
                    <a:srgbClr val="A0A0A0"/>
                  </a:solidFill>
                  <a:miter lim="800000"/>
                  <a:headEnd/>
                  <a:tailEnd/>
                </a:ln>
              </p:spPr>
              <p:txBody>
                <a:bodyPr wrap="none"/>
                <a:lstStyle/>
                <a:p>
                  <a:endParaRPr lang="es-ES_tradnl"/>
                </a:p>
              </p:txBody>
            </p:sp>
          </p:grpSp>
          <p:grpSp>
            <p:nvGrpSpPr>
              <p:cNvPr id="61476" name="Group 283"/>
              <p:cNvGrpSpPr>
                <a:grpSpLocks/>
              </p:cNvGrpSpPr>
              <p:nvPr/>
            </p:nvGrpSpPr>
            <p:grpSpPr bwMode="auto">
              <a:xfrm>
                <a:off x="2176" y="1450"/>
                <a:ext cx="511" cy="557"/>
                <a:chOff x="2176" y="1450"/>
                <a:chExt cx="511" cy="557"/>
              </a:xfrm>
            </p:grpSpPr>
            <p:sp>
              <p:nvSpPr>
                <p:cNvPr id="62029" name="Rectangle 35"/>
                <p:cNvSpPr>
                  <a:spLocks noChangeArrowheads="1"/>
                </p:cNvSpPr>
                <p:nvPr/>
              </p:nvSpPr>
              <p:spPr bwMode="auto">
                <a:xfrm>
                  <a:off x="2204" y="1450"/>
                  <a:ext cx="455"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30" name="Rectangle 282"/>
                <p:cNvSpPr>
                  <a:spLocks noChangeArrowheads="1"/>
                </p:cNvSpPr>
                <p:nvPr/>
              </p:nvSpPr>
              <p:spPr bwMode="auto">
                <a:xfrm>
                  <a:off x="2176" y="1450"/>
                  <a:ext cx="511" cy="557"/>
                </a:xfrm>
                <a:prstGeom prst="rect">
                  <a:avLst/>
                </a:prstGeom>
                <a:noFill/>
                <a:ln w="7">
                  <a:solidFill>
                    <a:srgbClr val="A0A0A0"/>
                  </a:solidFill>
                  <a:miter lim="800000"/>
                  <a:headEnd/>
                  <a:tailEnd/>
                </a:ln>
              </p:spPr>
              <p:txBody>
                <a:bodyPr wrap="none"/>
                <a:lstStyle/>
                <a:p>
                  <a:endParaRPr lang="es-ES_tradnl"/>
                </a:p>
              </p:txBody>
            </p:sp>
          </p:grpSp>
          <p:grpSp>
            <p:nvGrpSpPr>
              <p:cNvPr id="61477" name="Group 285"/>
              <p:cNvGrpSpPr>
                <a:grpSpLocks/>
              </p:cNvGrpSpPr>
              <p:nvPr/>
            </p:nvGrpSpPr>
            <p:grpSpPr bwMode="auto">
              <a:xfrm>
                <a:off x="2687" y="1450"/>
                <a:ext cx="553" cy="557"/>
                <a:chOff x="2687" y="1450"/>
                <a:chExt cx="553" cy="557"/>
              </a:xfrm>
            </p:grpSpPr>
            <p:sp>
              <p:nvSpPr>
                <p:cNvPr id="62027" name="Rectangle 36"/>
                <p:cNvSpPr>
                  <a:spLocks noChangeArrowheads="1"/>
                </p:cNvSpPr>
                <p:nvPr/>
              </p:nvSpPr>
              <p:spPr bwMode="auto">
                <a:xfrm>
                  <a:off x="2715" y="1450"/>
                  <a:ext cx="497"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1.0067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28" name="Rectangle 284"/>
                <p:cNvSpPr>
                  <a:spLocks noChangeArrowheads="1"/>
                </p:cNvSpPr>
                <p:nvPr/>
              </p:nvSpPr>
              <p:spPr bwMode="auto">
                <a:xfrm>
                  <a:off x="2687" y="1450"/>
                  <a:ext cx="553" cy="557"/>
                </a:xfrm>
                <a:prstGeom prst="rect">
                  <a:avLst/>
                </a:prstGeom>
                <a:noFill/>
                <a:ln w="7">
                  <a:solidFill>
                    <a:srgbClr val="A0A0A0"/>
                  </a:solidFill>
                  <a:miter lim="800000"/>
                  <a:headEnd/>
                  <a:tailEnd/>
                </a:ln>
              </p:spPr>
              <p:txBody>
                <a:bodyPr wrap="none"/>
                <a:lstStyle/>
                <a:p>
                  <a:endParaRPr lang="es-ES_tradnl"/>
                </a:p>
              </p:txBody>
            </p:sp>
          </p:grpSp>
          <p:grpSp>
            <p:nvGrpSpPr>
              <p:cNvPr id="61478" name="Group 287"/>
              <p:cNvGrpSpPr>
                <a:grpSpLocks/>
              </p:cNvGrpSpPr>
              <p:nvPr/>
            </p:nvGrpSpPr>
            <p:grpSpPr bwMode="auto">
              <a:xfrm>
                <a:off x="3240" y="1450"/>
                <a:ext cx="560" cy="557"/>
                <a:chOff x="3240" y="1450"/>
                <a:chExt cx="560" cy="557"/>
              </a:xfrm>
            </p:grpSpPr>
            <p:sp>
              <p:nvSpPr>
                <p:cNvPr id="62025" name="Rectangle 37"/>
                <p:cNvSpPr>
                  <a:spLocks noChangeArrowheads="1"/>
                </p:cNvSpPr>
                <p:nvPr/>
              </p:nvSpPr>
              <p:spPr bwMode="auto">
                <a:xfrm>
                  <a:off x="3268" y="1450"/>
                  <a:ext cx="504"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1.0015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26" name="Rectangle 286"/>
                <p:cNvSpPr>
                  <a:spLocks noChangeArrowheads="1"/>
                </p:cNvSpPr>
                <p:nvPr/>
              </p:nvSpPr>
              <p:spPr bwMode="auto">
                <a:xfrm>
                  <a:off x="3240" y="1450"/>
                  <a:ext cx="560" cy="557"/>
                </a:xfrm>
                <a:prstGeom prst="rect">
                  <a:avLst/>
                </a:prstGeom>
                <a:noFill/>
                <a:ln w="7">
                  <a:solidFill>
                    <a:srgbClr val="A0A0A0"/>
                  </a:solidFill>
                  <a:miter lim="800000"/>
                  <a:headEnd/>
                  <a:tailEnd/>
                </a:ln>
              </p:spPr>
              <p:txBody>
                <a:bodyPr wrap="none"/>
                <a:lstStyle/>
                <a:p>
                  <a:endParaRPr lang="es-ES_tradnl"/>
                </a:p>
              </p:txBody>
            </p:sp>
          </p:grpSp>
          <p:grpSp>
            <p:nvGrpSpPr>
              <p:cNvPr id="61479" name="Group 289"/>
              <p:cNvGrpSpPr>
                <a:grpSpLocks/>
              </p:cNvGrpSpPr>
              <p:nvPr/>
            </p:nvGrpSpPr>
            <p:grpSpPr bwMode="auto">
              <a:xfrm>
                <a:off x="3800" y="1450"/>
                <a:ext cx="560" cy="557"/>
                <a:chOff x="3800" y="1450"/>
                <a:chExt cx="560" cy="557"/>
              </a:xfrm>
            </p:grpSpPr>
            <p:sp>
              <p:nvSpPr>
                <p:cNvPr id="62023" name="Rectangle 38"/>
                <p:cNvSpPr>
                  <a:spLocks noChangeArrowheads="1"/>
                </p:cNvSpPr>
                <p:nvPr/>
              </p:nvSpPr>
              <p:spPr bwMode="auto">
                <a:xfrm>
                  <a:off x="3828" y="1450"/>
                  <a:ext cx="504"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1.0048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24" name="Rectangle 288"/>
                <p:cNvSpPr>
                  <a:spLocks noChangeArrowheads="1"/>
                </p:cNvSpPr>
                <p:nvPr/>
              </p:nvSpPr>
              <p:spPr bwMode="auto">
                <a:xfrm>
                  <a:off x="3800" y="1450"/>
                  <a:ext cx="560" cy="557"/>
                </a:xfrm>
                <a:prstGeom prst="rect">
                  <a:avLst/>
                </a:prstGeom>
                <a:noFill/>
                <a:ln w="7">
                  <a:solidFill>
                    <a:srgbClr val="A0A0A0"/>
                  </a:solidFill>
                  <a:miter lim="800000"/>
                  <a:headEnd/>
                  <a:tailEnd/>
                </a:ln>
              </p:spPr>
              <p:txBody>
                <a:bodyPr wrap="none"/>
                <a:lstStyle/>
                <a:p>
                  <a:endParaRPr lang="es-ES_tradnl"/>
                </a:p>
              </p:txBody>
            </p:sp>
          </p:grpSp>
          <p:grpSp>
            <p:nvGrpSpPr>
              <p:cNvPr id="61480" name="Group 291"/>
              <p:cNvGrpSpPr>
                <a:grpSpLocks/>
              </p:cNvGrpSpPr>
              <p:nvPr/>
            </p:nvGrpSpPr>
            <p:grpSpPr bwMode="auto">
              <a:xfrm>
                <a:off x="4360" y="1450"/>
                <a:ext cx="420" cy="557"/>
                <a:chOff x="4360" y="1450"/>
                <a:chExt cx="420" cy="557"/>
              </a:xfrm>
            </p:grpSpPr>
            <p:sp>
              <p:nvSpPr>
                <p:cNvPr id="62021" name="Rectangle 39"/>
                <p:cNvSpPr>
                  <a:spLocks noChangeArrowheads="1"/>
                </p:cNvSpPr>
                <p:nvPr/>
              </p:nvSpPr>
              <p:spPr bwMode="auto">
                <a:xfrm>
                  <a:off x="4388" y="1450"/>
                  <a:ext cx="364" cy="557"/>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22" name="Rectangle 290"/>
                <p:cNvSpPr>
                  <a:spLocks noChangeArrowheads="1"/>
                </p:cNvSpPr>
                <p:nvPr/>
              </p:nvSpPr>
              <p:spPr bwMode="auto">
                <a:xfrm>
                  <a:off x="4360" y="1450"/>
                  <a:ext cx="420" cy="557"/>
                </a:xfrm>
                <a:prstGeom prst="rect">
                  <a:avLst/>
                </a:prstGeom>
                <a:noFill/>
                <a:ln w="7">
                  <a:solidFill>
                    <a:srgbClr val="A0A0A0"/>
                  </a:solidFill>
                  <a:miter lim="800000"/>
                  <a:headEnd/>
                  <a:tailEnd/>
                </a:ln>
              </p:spPr>
              <p:txBody>
                <a:bodyPr wrap="none"/>
                <a:lstStyle/>
                <a:p>
                  <a:endParaRPr lang="es-ES_tradnl"/>
                </a:p>
              </p:txBody>
            </p:sp>
          </p:grpSp>
          <p:grpSp>
            <p:nvGrpSpPr>
              <p:cNvPr id="61481" name="Group 293"/>
              <p:cNvGrpSpPr>
                <a:grpSpLocks/>
              </p:cNvGrpSpPr>
              <p:nvPr/>
            </p:nvGrpSpPr>
            <p:grpSpPr bwMode="auto">
              <a:xfrm>
                <a:off x="0" y="2007"/>
                <a:ext cx="729" cy="480"/>
                <a:chOff x="0" y="2007"/>
                <a:chExt cx="729" cy="480"/>
              </a:xfrm>
            </p:grpSpPr>
            <p:sp>
              <p:nvSpPr>
                <p:cNvPr id="62019" name="Rectangle 40"/>
                <p:cNvSpPr>
                  <a:spLocks noChangeArrowheads="1"/>
                </p:cNvSpPr>
                <p:nvPr/>
              </p:nvSpPr>
              <p:spPr bwMode="auto">
                <a:xfrm>
                  <a:off x="28" y="2007"/>
                  <a:ext cx="673" cy="480"/>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Turbidez</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20" name="Rectangle 292"/>
                <p:cNvSpPr>
                  <a:spLocks noChangeArrowheads="1"/>
                </p:cNvSpPr>
                <p:nvPr/>
              </p:nvSpPr>
              <p:spPr bwMode="auto">
                <a:xfrm>
                  <a:off x="0" y="2007"/>
                  <a:ext cx="729" cy="480"/>
                </a:xfrm>
                <a:prstGeom prst="rect">
                  <a:avLst/>
                </a:prstGeom>
                <a:noFill/>
                <a:ln w="7">
                  <a:solidFill>
                    <a:srgbClr val="A0A0A0"/>
                  </a:solidFill>
                  <a:miter lim="800000"/>
                  <a:headEnd/>
                  <a:tailEnd/>
                </a:ln>
              </p:spPr>
              <p:txBody>
                <a:bodyPr wrap="none"/>
                <a:lstStyle/>
                <a:p>
                  <a:endParaRPr lang="es-ES_tradnl"/>
                </a:p>
              </p:txBody>
            </p:sp>
          </p:grpSp>
          <p:grpSp>
            <p:nvGrpSpPr>
              <p:cNvPr id="61482" name="Group 295"/>
              <p:cNvGrpSpPr>
                <a:grpSpLocks/>
              </p:cNvGrpSpPr>
              <p:nvPr/>
            </p:nvGrpSpPr>
            <p:grpSpPr bwMode="auto">
              <a:xfrm>
                <a:off x="729" y="2007"/>
                <a:ext cx="463" cy="480"/>
                <a:chOff x="729" y="2007"/>
                <a:chExt cx="463" cy="480"/>
              </a:xfrm>
            </p:grpSpPr>
            <p:sp>
              <p:nvSpPr>
                <p:cNvPr id="62017" name="Rectangle 41"/>
                <p:cNvSpPr>
                  <a:spLocks noChangeArrowheads="1"/>
                </p:cNvSpPr>
                <p:nvPr/>
              </p:nvSpPr>
              <p:spPr bwMode="auto">
                <a:xfrm>
                  <a:off x="757" y="2007"/>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NTU</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18" name="Rectangle 294"/>
                <p:cNvSpPr>
                  <a:spLocks noChangeArrowheads="1"/>
                </p:cNvSpPr>
                <p:nvPr/>
              </p:nvSpPr>
              <p:spPr bwMode="auto">
                <a:xfrm>
                  <a:off x="729" y="2007"/>
                  <a:ext cx="463" cy="480"/>
                </a:xfrm>
                <a:prstGeom prst="rect">
                  <a:avLst/>
                </a:prstGeom>
                <a:noFill/>
                <a:ln w="7">
                  <a:solidFill>
                    <a:srgbClr val="A0A0A0"/>
                  </a:solidFill>
                  <a:miter lim="800000"/>
                  <a:headEnd/>
                  <a:tailEnd/>
                </a:ln>
              </p:spPr>
              <p:txBody>
                <a:bodyPr wrap="none"/>
                <a:lstStyle/>
                <a:p>
                  <a:endParaRPr lang="es-ES_tradnl"/>
                </a:p>
              </p:txBody>
            </p:sp>
          </p:grpSp>
          <p:grpSp>
            <p:nvGrpSpPr>
              <p:cNvPr id="61483" name="Group 297"/>
              <p:cNvGrpSpPr>
                <a:grpSpLocks/>
              </p:cNvGrpSpPr>
              <p:nvPr/>
            </p:nvGrpSpPr>
            <p:grpSpPr bwMode="auto">
              <a:xfrm>
                <a:off x="1192" y="2007"/>
                <a:ext cx="496" cy="480"/>
                <a:chOff x="1192" y="2007"/>
                <a:chExt cx="496" cy="480"/>
              </a:xfrm>
            </p:grpSpPr>
            <p:sp>
              <p:nvSpPr>
                <p:cNvPr id="62015" name="Rectangle 42"/>
                <p:cNvSpPr>
                  <a:spLocks noChangeArrowheads="1"/>
                </p:cNvSpPr>
                <p:nvPr/>
              </p:nvSpPr>
              <p:spPr bwMode="auto">
                <a:xfrm>
                  <a:off x="1220" y="2007"/>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39.0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16" name="Rectangle 296"/>
                <p:cNvSpPr>
                  <a:spLocks noChangeArrowheads="1"/>
                </p:cNvSpPr>
                <p:nvPr/>
              </p:nvSpPr>
              <p:spPr bwMode="auto">
                <a:xfrm>
                  <a:off x="1192" y="2007"/>
                  <a:ext cx="496" cy="480"/>
                </a:xfrm>
                <a:prstGeom prst="rect">
                  <a:avLst/>
                </a:prstGeom>
                <a:noFill/>
                <a:ln w="7">
                  <a:solidFill>
                    <a:srgbClr val="A0A0A0"/>
                  </a:solidFill>
                  <a:miter lim="800000"/>
                  <a:headEnd/>
                  <a:tailEnd/>
                </a:ln>
              </p:spPr>
              <p:txBody>
                <a:bodyPr wrap="none"/>
                <a:lstStyle/>
                <a:p>
                  <a:endParaRPr lang="es-ES_tradnl"/>
                </a:p>
              </p:txBody>
            </p:sp>
          </p:grpSp>
          <p:grpSp>
            <p:nvGrpSpPr>
              <p:cNvPr id="61484" name="Group 299"/>
              <p:cNvGrpSpPr>
                <a:grpSpLocks/>
              </p:cNvGrpSpPr>
              <p:nvPr/>
            </p:nvGrpSpPr>
            <p:grpSpPr bwMode="auto">
              <a:xfrm>
                <a:off x="1688" y="2007"/>
                <a:ext cx="488" cy="480"/>
                <a:chOff x="1688" y="2007"/>
                <a:chExt cx="488" cy="480"/>
              </a:xfrm>
            </p:grpSpPr>
            <p:sp>
              <p:nvSpPr>
                <p:cNvPr id="62013" name="Rectangle 43"/>
                <p:cNvSpPr>
                  <a:spLocks noChangeArrowheads="1"/>
                </p:cNvSpPr>
                <p:nvPr/>
              </p:nvSpPr>
              <p:spPr bwMode="auto">
                <a:xfrm>
                  <a:off x="1716" y="2007"/>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36.0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14" name="Rectangle 298"/>
                <p:cNvSpPr>
                  <a:spLocks noChangeArrowheads="1"/>
                </p:cNvSpPr>
                <p:nvPr/>
              </p:nvSpPr>
              <p:spPr bwMode="auto">
                <a:xfrm>
                  <a:off x="1688" y="2007"/>
                  <a:ext cx="488" cy="480"/>
                </a:xfrm>
                <a:prstGeom prst="rect">
                  <a:avLst/>
                </a:prstGeom>
                <a:noFill/>
                <a:ln w="7">
                  <a:solidFill>
                    <a:srgbClr val="A0A0A0"/>
                  </a:solidFill>
                  <a:miter lim="800000"/>
                  <a:headEnd/>
                  <a:tailEnd/>
                </a:ln>
              </p:spPr>
              <p:txBody>
                <a:bodyPr wrap="none"/>
                <a:lstStyle/>
                <a:p>
                  <a:endParaRPr lang="es-ES_tradnl"/>
                </a:p>
              </p:txBody>
            </p:sp>
          </p:grpSp>
          <p:grpSp>
            <p:nvGrpSpPr>
              <p:cNvPr id="61485" name="Group 301"/>
              <p:cNvGrpSpPr>
                <a:grpSpLocks/>
              </p:cNvGrpSpPr>
              <p:nvPr/>
            </p:nvGrpSpPr>
            <p:grpSpPr bwMode="auto">
              <a:xfrm>
                <a:off x="2176" y="2007"/>
                <a:ext cx="511" cy="480"/>
                <a:chOff x="2176" y="2007"/>
                <a:chExt cx="511" cy="480"/>
              </a:xfrm>
            </p:grpSpPr>
            <p:sp>
              <p:nvSpPr>
                <p:cNvPr id="62011" name="Rectangle 44"/>
                <p:cNvSpPr>
                  <a:spLocks noChangeArrowheads="1"/>
                </p:cNvSpPr>
                <p:nvPr/>
              </p:nvSpPr>
              <p:spPr bwMode="auto">
                <a:xfrm>
                  <a:off x="2204" y="2007"/>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43.0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12" name="Rectangle 300"/>
                <p:cNvSpPr>
                  <a:spLocks noChangeArrowheads="1"/>
                </p:cNvSpPr>
                <p:nvPr/>
              </p:nvSpPr>
              <p:spPr bwMode="auto">
                <a:xfrm>
                  <a:off x="2176" y="2007"/>
                  <a:ext cx="511" cy="480"/>
                </a:xfrm>
                <a:prstGeom prst="rect">
                  <a:avLst/>
                </a:prstGeom>
                <a:noFill/>
                <a:ln w="7">
                  <a:solidFill>
                    <a:srgbClr val="A0A0A0"/>
                  </a:solidFill>
                  <a:miter lim="800000"/>
                  <a:headEnd/>
                  <a:tailEnd/>
                </a:ln>
              </p:spPr>
              <p:txBody>
                <a:bodyPr wrap="none"/>
                <a:lstStyle/>
                <a:p>
                  <a:endParaRPr lang="es-ES_tradnl"/>
                </a:p>
              </p:txBody>
            </p:sp>
          </p:grpSp>
          <p:grpSp>
            <p:nvGrpSpPr>
              <p:cNvPr id="61486" name="Group 303"/>
              <p:cNvGrpSpPr>
                <a:grpSpLocks/>
              </p:cNvGrpSpPr>
              <p:nvPr/>
            </p:nvGrpSpPr>
            <p:grpSpPr bwMode="auto">
              <a:xfrm>
                <a:off x="2687" y="2007"/>
                <a:ext cx="553" cy="480"/>
                <a:chOff x="2687" y="2007"/>
                <a:chExt cx="553" cy="480"/>
              </a:xfrm>
            </p:grpSpPr>
            <p:sp>
              <p:nvSpPr>
                <p:cNvPr id="62009" name="Rectangle 45"/>
                <p:cNvSpPr>
                  <a:spLocks noChangeArrowheads="1"/>
                </p:cNvSpPr>
                <p:nvPr/>
              </p:nvSpPr>
              <p:spPr bwMode="auto">
                <a:xfrm>
                  <a:off x="2715" y="2007"/>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10" name="Rectangle 302"/>
                <p:cNvSpPr>
                  <a:spLocks noChangeArrowheads="1"/>
                </p:cNvSpPr>
                <p:nvPr/>
              </p:nvSpPr>
              <p:spPr bwMode="auto">
                <a:xfrm>
                  <a:off x="2687" y="2007"/>
                  <a:ext cx="553" cy="480"/>
                </a:xfrm>
                <a:prstGeom prst="rect">
                  <a:avLst/>
                </a:prstGeom>
                <a:noFill/>
                <a:ln w="7">
                  <a:solidFill>
                    <a:srgbClr val="A0A0A0"/>
                  </a:solidFill>
                  <a:miter lim="800000"/>
                  <a:headEnd/>
                  <a:tailEnd/>
                </a:ln>
              </p:spPr>
              <p:txBody>
                <a:bodyPr wrap="none"/>
                <a:lstStyle/>
                <a:p>
                  <a:endParaRPr lang="es-ES_tradnl"/>
                </a:p>
              </p:txBody>
            </p:sp>
          </p:grpSp>
          <p:grpSp>
            <p:nvGrpSpPr>
              <p:cNvPr id="61487" name="Group 305"/>
              <p:cNvGrpSpPr>
                <a:grpSpLocks/>
              </p:cNvGrpSpPr>
              <p:nvPr/>
            </p:nvGrpSpPr>
            <p:grpSpPr bwMode="auto">
              <a:xfrm>
                <a:off x="3240" y="2007"/>
                <a:ext cx="560" cy="480"/>
                <a:chOff x="3240" y="2007"/>
                <a:chExt cx="560" cy="480"/>
              </a:xfrm>
            </p:grpSpPr>
            <p:sp>
              <p:nvSpPr>
                <p:cNvPr id="62007" name="Rectangle 46"/>
                <p:cNvSpPr>
                  <a:spLocks noChangeArrowheads="1"/>
                </p:cNvSpPr>
                <p:nvPr/>
              </p:nvSpPr>
              <p:spPr bwMode="auto">
                <a:xfrm>
                  <a:off x="3268" y="200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38.0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08" name="Rectangle 304"/>
                <p:cNvSpPr>
                  <a:spLocks noChangeArrowheads="1"/>
                </p:cNvSpPr>
                <p:nvPr/>
              </p:nvSpPr>
              <p:spPr bwMode="auto">
                <a:xfrm>
                  <a:off x="3240" y="2007"/>
                  <a:ext cx="560" cy="480"/>
                </a:xfrm>
                <a:prstGeom prst="rect">
                  <a:avLst/>
                </a:prstGeom>
                <a:noFill/>
                <a:ln w="7">
                  <a:solidFill>
                    <a:srgbClr val="A0A0A0"/>
                  </a:solidFill>
                  <a:miter lim="800000"/>
                  <a:headEnd/>
                  <a:tailEnd/>
                </a:ln>
              </p:spPr>
              <p:txBody>
                <a:bodyPr wrap="none"/>
                <a:lstStyle/>
                <a:p>
                  <a:endParaRPr lang="es-ES_tradnl"/>
                </a:p>
              </p:txBody>
            </p:sp>
          </p:grpSp>
          <p:grpSp>
            <p:nvGrpSpPr>
              <p:cNvPr id="61488" name="Group 307"/>
              <p:cNvGrpSpPr>
                <a:grpSpLocks/>
              </p:cNvGrpSpPr>
              <p:nvPr/>
            </p:nvGrpSpPr>
            <p:grpSpPr bwMode="auto">
              <a:xfrm>
                <a:off x="3800" y="2007"/>
                <a:ext cx="560" cy="480"/>
                <a:chOff x="3800" y="2007"/>
                <a:chExt cx="560" cy="480"/>
              </a:xfrm>
            </p:grpSpPr>
            <p:sp>
              <p:nvSpPr>
                <p:cNvPr id="62005" name="Rectangle 47"/>
                <p:cNvSpPr>
                  <a:spLocks noChangeArrowheads="1"/>
                </p:cNvSpPr>
                <p:nvPr/>
              </p:nvSpPr>
              <p:spPr bwMode="auto">
                <a:xfrm>
                  <a:off x="3828" y="200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06" name="Rectangle 306"/>
                <p:cNvSpPr>
                  <a:spLocks noChangeArrowheads="1"/>
                </p:cNvSpPr>
                <p:nvPr/>
              </p:nvSpPr>
              <p:spPr bwMode="auto">
                <a:xfrm>
                  <a:off x="3800" y="2007"/>
                  <a:ext cx="560" cy="480"/>
                </a:xfrm>
                <a:prstGeom prst="rect">
                  <a:avLst/>
                </a:prstGeom>
                <a:noFill/>
                <a:ln w="7">
                  <a:solidFill>
                    <a:srgbClr val="A0A0A0"/>
                  </a:solidFill>
                  <a:miter lim="800000"/>
                  <a:headEnd/>
                  <a:tailEnd/>
                </a:ln>
              </p:spPr>
              <p:txBody>
                <a:bodyPr wrap="none"/>
                <a:lstStyle/>
                <a:p>
                  <a:endParaRPr lang="es-ES_tradnl"/>
                </a:p>
              </p:txBody>
            </p:sp>
          </p:grpSp>
          <p:grpSp>
            <p:nvGrpSpPr>
              <p:cNvPr id="61489" name="Group 309"/>
              <p:cNvGrpSpPr>
                <a:grpSpLocks/>
              </p:cNvGrpSpPr>
              <p:nvPr/>
            </p:nvGrpSpPr>
            <p:grpSpPr bwMode="auto">
              <a:xfrm>
                <a:off x="4360" y="2007"/>
                <a:ext cx="420" cy="480"/>
                <a:chOff x="4360" y="2007"/>
                <a:chExt cx="420" cy="480"/>
              </a:xfrm>
            </p:grpSpPr>
            <p:sp>
              <p:nvSpPr>
                <p:cNvPr id="62003" name="Rectangle 48"/>
                <p:cNvSpPr>
                  <a:spLocks noChangeArrowheads="1"/>
                </p:cNvSpPr>
                <p:nvPr/>
              </p:nvSpPr>
              <p:spPr bwMode="auto">
                <a:xfrm>
                  <a:off x="4388" y="2007"/>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04" name="Rectangle 308"/>
                <p:cNvSpPr>
                  <a:spLocks noChangeArrowheads="1"/>
                </p:cNvSpPr>
                <p:nvPr/>
              </p:nvSpPr>
              <p:spPr bwMode="auto">
                <a:xfrm>
                  <a:off x="4360" y="2007"/>
                  <a:ext cx="420" cy="480"/>
                </a:xfrm>
                <a:prstGeom prst="rect">
                  <a:avLst/>
                </a:prstGeom>
                <a:noFill/>
                <a:ln w="7">
                  <a:solidFill>
                    <a:srgbClr val="A0A0A0"/>
                  </a:solidFill>
                  <a:miter lim="800000"/>
                  <a:headEnd/>
                  <a:tailEnd/>
                </a:ln>
              </p:spPr>
              <p:txBody>
                <a:bodyPr wrap="none"/>
                <a:lstStyle/>
                <a:p>
                  <a:endParaRPr lang="es-ES_tradnl"/>
                </a:p>
              </p:txBody>
            </p:sp>
          </p:grpSp>
          <p:grpSp>
            <p:nvGrpSpPr>
              <p:cNvPr id="61490" name="Group 311"/>
              <p:cNvGrpSpPr>
                <a:grpSpLocks/>
              </p:cNvGrpSpPr>
              <p:nvPr/>
            </p:nvGrpSpPr>
            <p:grpSpPr bwMode="auto">
              <a:xfrm>
                <a:off x="0" y="2487"/>
                <a:ext cx="729" cy="480"/>
                <a:chOff x="0" y="2487"/>
                <a:chExt cx="729" cy="480"/>
              </a:xfrm>
            </p:grpSpPr>
            <p:sp>
              <p:nvSpPr>
                <p:cNvPr id="62001" name="Rectangle 49"/>
                <p:cNvSpPr>
                  <a:spLocks noChangeArrowheads="1"/>
                </p:cNvSpPr>
                <p:nvPr/>
              </p:nvSpPr>
              <p:spPr bwMode="auto">
                <a:xfrm>
                  <a:off x="28" y="2487"/>
                  <a:ext cx="673" cy="480"/>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Conductividad</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2002" name="Rectangle 310"/>
                <p:cNvSpPr>
                  <a:spLocks noChangeArrowheads="1"/>
                </p:cNvSpPr>
                <p:nvPr/>
              </p:nvSpPr>
              <p:spPr bwMode="auto">
                <a:xfrm>
                  <a:off x="0" y="2487"/>
                  <a:ext cx="729" cy="480"/>
                </a:xfrm>
                <a:prstGeom prst="rect">
                  <a:avLst/>
                </a:prstGeom>
                <a:noFill/>
                <a:ln w="7">
                  <a:solidFill>
                    <a:srgbClr val="A0A0A0"/>
                  </a:solidFill>
                  <a:miter lim="800000"/>
                  <a:headEnd/>
                  <a:tailEnd/>
                </a:ln>
              </p:spPr>
              <p:txBody>
                <a:bodyPr wrap="none"/>
                <a:lstStyle/>
                <a:p>
                  <a:endParaRPr lang="es-ES_tradnl"/>
                </a:p>
              </p:txBody>
            </p:sp>
          </p:grpSp>
          <p:grpSp>
            <p:nvGrpSpPr>
              <p:cNvPr id="61491" name="Group 313"/>
              <p:cNvGrpSpPr>
                <a:grpSpLocks/>
              </p:cNvGrpSpPr>
              <p:nvPr/>
            </p:nvGrpSpPr>
            <p:grpSpPr bwMode="auto">
              <a:xfrm>
                <a:off x="729" y="2487"/>
                <a:ext cx="463" cy="480"/>
                <a:chOff x="729" y="2487"/>
                <a:chExt cx="463" cy="480"/>
              </a:xfrm>
            </p:grpSpPr>
            <p:sp>
              <p:nvSpPr>
                <p:cNvPr id="61999" name="Rectangle 50"/>
                <p:cNvSpPr>
                  <a:spLocks noChangeArrowheads="1"/>
                </p:cNvSpPr>
                <p:nvPr/>
              </p:nvSpPr>
              <p:spPr bwMode="auto">
                <a:xfrm>
                  <a:off x="757" y="2487"/>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umhosxcm</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2000" name="Rectangle 312"/>
                <p:cNvSpPr>
                  <a:spLocks noChangeArrowheads="1"/>
                </p:cNvSpPr>
                <p:nvPr/>
              </p:nvSpPr>
              <p:spPr bwMode="auto">
                <a:xfrm>
                  <a:off x="729" y="2487"/>
                  <a:ext cx="463" cy="480"/>
                </a:xfrm>
                <a:prstGeom prst="rect">
                  <a:avLst/>
                </a:prstGeom>
                <a:noFill/>
                <a:ln w="7">
                  <a:solidFill>
                    <a:srgbClr val="A0A0A0"/>
                  </a:solidFill>
                  <a:miter lim="800000"/>
                  <a:headEnd/>
                  <a:tailEnd/>
                </a:ln>
              </p:spPr>
              <p:txBody>
                <a:bodyPr wrap="none"/>
                <a:lstStyle/>
                <a:p>
                  <a:endParaRPr lang="es-ES_tradnl"/>
                </a:p>
              </p:txBody>
            </p:sp>
          </p:grpSp>
          <p:grpSp>
            <p:nvGrpSpPr>
              <p:cNvPr id="61492" name="Group 315"/>
              <p:cNvGrpSpPr>
                <a:grpSpLocks/>
              </p:cNvGrpSpPr>
              <p:nvPr/>
            </p:nvGrpSpPr>
            <p:grpSpPr bwMode="auto">
              <a:xfrm>
                <a:off x="1192" y="2487"/>
                <a:ext cx="496" cy="480"/>
                <a:chOff x="1192" y="2487"/>
                <a:chExt cx="496" cy="480"/>
              </a:xfrm>
            </p:grpSpPr>
            <p:sp>
              <p:nvSpPr>
                <p:cNvPr id="61997" name="Rectangle 51"/>
                <p:cNvSpPr>
                  <a:spLocks noChangeArrowheads="1"/>
                </p:cNvSpPr>
                <p:nvPr/>
              </p:nvSpPr>
              <p:spPr bwMode="auto">
                <a:xfrm>
                  <a:off x="1220" y="2487"/>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98" name="Rectangle 314"/>
                <p:cNvSpPr>
                  <a:spLocks noChangeArrowheads="1"/>
                </p:cNvSpPr>
                <p:nvPr/>
              </p:nvSpPr>
              <p:spPr bwMode="auto">
                <a:xfrm>
                  <a:off x="1192" y="2487"/>
                  <a:ext cx="496" cy="480"/>
                </a:xfrm>
                <a:prstGeom prst="rect">
                  <a:avLst/>
                </a:prstGeom>
                <a:noFill/>
                <a:ln w="7">
                  <a:solidFill>
                    <a:srgbClr val="A0A0A0"/>
                  </a:solidFill>
                  <a:miter lim="800000"/>
                  <a:headEnd/>
                  <a:tailEnd/>
                </a:ln>
              </p:spPr>
              <p:txBody>
                <a:bodyPr wrap="none"/>
                <a:lstStyle/>
                <a:p>
                  <a:endParaRPr lang="es-ES_tradnl"/>
                </a:p>
              </p:txBody>
            </p:sp>
          </p:grpSp>
          <p:grpSp>
            <p:nvGrpSpPr>
              <p:cNvPr id="61493" name="Group 317"/>
              <p:cNvGrpSpPr>
                <a:grpSpLocks/>
              </p:cNvGrpSpPr>
              <p:nvPr/>
            </p:nvGrpSpPr>
            <p:grpSpPr bwMode="auto">
              <a:xfrm>
                <a:off x="1688" y="2487"/>
                <a:ext cx="488" cy="480"/>
                <a:chOff x="1688" y="2487"/>
                <a:chExt cx="488" cy="480"/>
              </a:xfrm>
            </p:grpSpPr>
            <p:sp>
              <p:nvSpPr>
                <p:cNvPr id="61995" name="Rectangle 52"/>
                <p:cNvSpPr>
                  <a:spLocks noChangeArrowheads="1"/>
                </p:cNvSpPr>
                <p:nvPr/>
              </p:nvSpPr>
              <p:spPr bwMode="auto">
                <a:xfrm>
                  <a:off x="1716" y="2487"/>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96" name="Rectangle 316"/>
                <p:cNvSpPr>
                  <a:spLocks noChangeArrowheads="1"/>
                </p:cNvSpPr>
                <p:nvPr/>
              </p:nvSpPr>
              <p:spPr bwMode="auto">
                <a:xfrm>
                  <a:off x="1688" y="2487"/>
                  <a:ext cx="488" cy="480"/>
                </a:xfrm>
                <a:prstGeom prst="rect">
                  <a:avLst/>
                </a:prstGeom>
                <a:noFill/>
                <a:ln w="7">
                  <a:solidFill>
                    <a:srgbClr val="A0A0A0"/>
                  </a:solidFill>
                  <a:miter lim="800000"/>
                  <a:headEnd/>
                  <a:tailEnd/>
                </a:ln>
              </p:spPr>
              <p:txBody>
                <a:bodyPr wrap="none"/>
                <a:lstStyle/>
                <a:p>
                  <a:endParaRPr lang="es-ES_tradnl"/>
                </a:p>
              </p:txBody>
            </p:sp>
          </p:grpSp>
          <p:grpSp>
            <p:nvGrpSpPr>
              <p:cNvPr id="61494" name="Group 319"/>
              <p:cNvGrpSpPr>
                <a:grpSpLocks/>
              </p:cNvGrpSpPr>
              <p:nvPr/>
            </p:nvGrpSpPr>
            <p:grpSpPr bwMode="auto">
              <a:xfrm>
                <a:off x="2176" y="2487"/>
                <a:ext cx="511" cy="480"/>
                <a:chOff x="2176" y="2487"/>
                <a:chExt cx="511" cy="480"/>
              </a:xfrm>
            </p:grpSpPr>
            <p:sp>
              <p:nvSpPr>
                <p:cNvPr id="61993" name="Rectangle 53"/>
                <p:cNvSpPr>
                  <a:spLocks noChangeArrowheads="1"/>
                </p:cNvSpPr>
                <p:nvPr/>
              </p:nvSpPr>
              <p:spPr bwMode="auto">
                <a:xfrm>
                  <a:off x="2204" y="2487"/>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94" name="Rectangle 318"/>
                <p:cNvSpPr>
                  <a:spLocks noChangeArrowheads="1"/>
                </p:cNvSpPr>
                <p:nvPr/>
              </p:nvSpPr>
              <p:spPr bwMode="auto">
                <a:xfrm>
                  <a:off x="2176" y="2487"/>
                  <a:ext cx="511" cy="480"/>
                </a:xfrm>
                <a:prstGeom prst="rect">
                  <a:avLst/>
                </a:prstGeom>
                <a:noFill/>
                <a:ln w="7">
                  <a:solidFill>
                    <a:srgbClr val="A0A0A0"/>
                  </a:solidFill>
                  <a:miter lim="800000"/>
                  <a:headEnd/>
                  <a:tailEnd/>
                </a:ln>
              </p:spPr>
              <p:txBody>
                <a:bodyPr wrap="none"/>
                <a:lstStyle/>
                <a:p>
                  <a:endParaRPr lang="es-ES_tradnl"/>
                </a:p>
              </p:txBody>
            </p:sp>
          </p:grpSp>
          <p:grpSp>
            <p:nvGrpSpPr>
              <p:cNvPr id="61495" name="Group 321"/>
              <p:cNvGrpSpPr>
                <a:grpSpLocks/>
              </p:cNvGrpSpPr>
              <p:nvPr/>
            </p:nvGrpSpPr>
            <p:grpSpPr bwMode="auto">
              <a:xfrm>
                <a:off x="2687" y="2487"/>
                <a:ext cx="553" cy="480"/>
                <a:chOff x="2687" y="2487"/>
                <a:chExt cx="553" cy="480"/>
              </a:xfrm>
            </p:grpSpPr>
            <p:sp>
              <p:nvSpPr>
                <p:cNvPr id="61991" name="Rectangle 54"/>
                <p:cNvSpPr>
                  <a:spLocks noChangeArrowheads="1"/>
                </p:cNvSpPr>
                <p:nvPr/>
              </p:nvSpPr>
              <p:spPr bwMode="auto">
                <a:xfrm>
                  <a:off x="2715" y="2487"/>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92" name="Rectangle 320"/>
                <p:cNvSpPr>
                  <a:spLocks noChangeArrowheads="1"/>
                </p:cNvSpPr>
                <p:nvPr/>
              </p:nvSpPr>
              <p:spPr bwMode="auto">
                <a:xfrm>
                  <a:off x="2687" y="2487"/>
                  <a:ext cx="553" cy="480"/>
                </a:xfrm>
                <a:prstGeom prst="rect">
                  <a:avLst/>
                </a:prstGeom>
                <a:noFill/>
                <a:ln w="7">
                  <a:solidFill>
                    <a:srgbClr val="A0A0A0"/>
                  </a:solidFill>
                  <a:miter lim="800000"/>
                  <a:headEnd/>
                  <a:tailEnd/>
                </a:ln>
              </p:spPr>
              <p:txBody>
                <a:bodyPr wrap="none"/>
                <a:lstStyle/>
                <a:p>
                  <a:endParaRPr lang="es-ES_tradnl"/>
                </a:p>
              </p:txBody>
            </p:sp>
          </p:grpSp>
          <p:grpSp>
            <p:nvGrpSpPr>
              <p:cNvPr id="61496" name="Group 323"/>
              <p:cNvGrpSpPr>
                <a:grpSpLocks/>
              </p:cNvGrpSpPr>
              <p:nvPr/>
            </p:nvGrpSpPr>
            <p:grpSpPr bwMode="auto">
              <a:xfrm>
                <a:off x="3240" y="2487"/>
                <a:ext cx="560" cy="480"/>
                <a:chOff x="3240" y="2487"/>
                <a:chExt cx="560" cy="480"/>
              </a:xfrm>
            </p:grpSpPr>
            <p:sp>
              <p:nvSpPr>
                <p:cNvPr id="61989" name="Rectangle 55"/>
                <p:cNvSpPr>
                  <a:spLocks noChangeArrowheads="1"/>
                </p:cNvSpPr>
                <p:nvPr/>
              </p:nvSpPr>
              <p:spPr bwMode="auto">
                <a:xfrm>
                  <a:off x="3268" y="248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90" name="Rectangle 322"/>
                <p:cNvSpPr>
                  <a:spLocks noChangeArrowheads="1"/>
                </p:cNvSpPr>
                <p:nvPr/>
              </p:nvSpPr>
              <p:spPr bwMode="auto">
                <a:xfrm>
                  <a:off x="3240" y="2487"/>
                  <a:ext cx="560" cy="480"/>
                </a:xfrm>
                <a:prstGeom prst="rect">
                  <a:avLst/>
                </a:prstGeom>
                <a:noFill/>
                <a:ln w="7">
                  <a:solidFill>
                    <a:srgbClr val="A0A0A0"/>
                  </a:solidFill>
                  <a:miter lim="800000"/>
                  <a:headEnd/>
                  <a:tailEnd/>
                </a:ln>
              </p:spPr>
              <p:txBody>
                <a:bodyPr wrap="none"/>
                <a:lstStyle/>
                <a:p>
                  <a:endParaRPr lang="es-ES_tradnl"/>
                </a:p>
              </p:txBody>
            </p:sp>
          </p:grpSp>
          <p:grpSp>
            <p:nvGrpSpPr>
              <p:cNvPr id="61497" name="Group 325"/>
              <p:cNvGrpSpPr>
                <a:grpSpLocks/>
              </p:cNvGrpSpPr>
              <p:nvPr/>
            </p:nvGrpSpPr>
            <p:grpSpPr bwMode="auto">
              <a:xfrm>
                <a:off x="3800" y="2487"/>
                <a:ext cx="560" cy="480"/>
                <a:chOff x="3800" y="2487"/>
                <a:chExt cx="560" cy="480"/>
              </a:xfrm>
            </p:grpSpPr>
            <p:sp>
              <p:nvSpPr>
                <p:cNvPr id="61987" name="Rectangle 56"/>
                <p:cNvSpPr>
                  <a:spLocks noChangeArrowheads="1"/>
                </p:cNvSpPr>
                <p:nvPr/>
              </p:nvSpPr>
              <p:spPr bwMode="auto">
                <a:xfrm>
                  <a:off x="3828" y="248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88" name="Rectangle 324"/>
                <p:cNvSpPr>
                  <a:spLocks noChangeArrowheads="1"/>
                </p:cNvSpPr>
                <p:nvPr/>
              </p:nvSpPr>
              <p:spPr bwMode="auto">
                <a:xfrm>
                  <a:off x="3800" y="2487"/>
                  <a:ext cx="560" cy="480"/>
                </a:xfrm>
                <a:prstGeom prst="rect">
                  <a:avLst/>
                </a:prstGeom>
                <a:noFill/>
                <a:ln w="7">
                  <a:solidFill>
                    <a:srgbClr val="A0A0A0"/>
                  </a:solidFill>
                  <a:miter lim="800000"/>
                  <a:headEnd/>
                  <a:tailEnd/>
                </a:ln>
              </p:spPr>
              <p:txBody>
                <a:bodyPr wrap="none"/>
                <a:lstStyle/>
                <a:p>
                  <a:endParaRPr lang="es-ES_tradnl"/>
                </a:p>
              </p:txBody>
            </p:sp>
          </p:grpSp>
          <p:grpSp>
            <p:nvGrpSpPr>
              <p:cNvPr id="61498" name="Group 327"/>
              <p:cNvGrpSpPr>
                <a:grpSpLocks/>
              </p:cNvGrpSpPr>
              <p:nvPr/>
            </p:nvGrpSpPr>
            <p:grpSpPr bwMode="auto">
              <a:xfrm>
                <a:off x="4360" y="2487"/>
                <a:ext cx="420" cy="480"/>
                <a:chOff x="4360" y="2487"/>
                <a:chExt cx="420" cy="480"/>
              </a:xfrm>
            </p:grpSpPr>
            <p:sp>
              <p:nvSpPr>
                <p:cNvPr id="61985" name="Rectangle 57"/>
                <p:cNvSpPr>
                  <a:spLocks noChangeArrowheads="1"/>
                </p:cNvSpPr>
                <p:nvPr/>
              </p:nvSpPr>
              <p:spPr bwMode="auto">
                <a:xfrm>
                  <a:off x="4388" y="2487"/>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86" name="Rectangle 326"/>
                <p:cNvSpPr>
                  <a:spLocks noChangeArrowheads="1"/>
                </p:cNvSpPr>
                <p:nvPr/>
              </p:nvSpPr>
              <p:spPr bwMode="auto">
                <a:xfrm>
                  <a:off x="4360" y="2487"/>
                  <a:ext cx="420" cy="480"/>
                </a:xfrm>
                <a:prstGeom prst="rect">
                  <a:avLst/>
                </a:prstGeom>
                <a:noFill/>
                <a:ln w="7">
                  <a:solidFill>
                    <a:srgbClr val="A0A0A0"/>
                  </a:solidFill>
                  <a:miter lim="800000"/>
                  <a:headEnd/>
                  <a:tailEnd/>
                </a:ln>
              </p:spPr>
              <p:txBody>
                <a:bodyPr wrap="none"/>
                <a:lstStyle/>
                <a:p>
                  <a:endParaRPr lang="es-ES_tradnl"/>
                </a:p>
              </p:txBody>
            </p:sp>
          </p:grpSp>
          <p:grpSp>
            <p:nvGrpSpPr>
              <p:cNvPr id="61499" name="Group 329"/>
              <p:cNvGrpSpPr>
                <a:grpSpLocks/>
              </p:cNvGrpSpPr>
              <p:nvPr/>
            </p:nvGrpSpPr>
            <p:grpSpPr bwMode="auto">
              <a:xfrm>
                <a:off x="0" y="2967"/>
                <a:ext cx="729" cy="480"/>
                <a:chOff x="0" y="2967"/>
                <a:chExt cx="729" cy="480"/>
              </a:xfrm>
            </p:grpSpPr>
            <p:sp>
              <p:nvSpPr>
                <p:cNvPr id="61983" name="Rectangle 58"/>
                <p:cNvSpPr>
                  <a:spLocks noChangeArrowheads="1"/>
                </p:cNvSpPr>
                <p:nvPr/>
              </p:nvSpPr>
              <p:spPr bwMode="auto">
                <a:xfrm>
                  <a:off x="28" y="2967"/>
                  <a:ext cx="673" cy="480"/>
                </a:xfrm>
                <a:prstGeom prst="rect">
                  <a:avLst/>
                </a:prstGeom>
                <a:noFill/>
                <a:ln w="9525">
                  <a:noFill/>
                  <a:miter lim="800000"/>
                  <a:headEnd/>
                  <a:tailEnd/>
                </a:ln>
              </p:spPr>
              <p:txBody>
                <a:bodyPr/>
                <a:lstStyle/>
                <a:p>
                  <a:pPr algn="ctr">
                    <a:tabLst>
                      <a:tab pos="4352925" algn="l"/>
                    </a:tabLst>
                  </a:pPr>
                  <a:r>
                    <a:rPr lang="es-EC" sz="800" b="1">
                      <a:solidFill>
                        <a:schemeClr val="tx1"/>
                      </a:solidFill>
                      <a:cs typeface="Times New Roman" pitchFamily="18" charset="0"/>
                    </a:rPr>
                    <a:t>Sólidos  Disueltos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984" name="Rectangle 328"/>
                <p:cNvSpPr>
                  <a:spLocks noChangeArrowheads="1"/>
                </p:cNvSpPr>
                <p:nvPr/>
              </p:nvSpPr>
              <p:spPr bwMode="auto">
                <a:xfrm>
                  <a:off x="0" y="2967"/>
                  <a:ext cx="729" cy="480"/>
                </a:xfrm>
                <a:prstGeom prst="rect">
                  <a:avLst/>
                </a:prstGeom>
                <a:noFill/>
                <a:ln w="7">
                  <a:solidFill>
                    <a:srgbClr val="A0A0A0"/>
                  </a:solidFill>
                  <a:miter lim="800000"/>
                  <a:headEnd/>
                  <a:tailEnd/>
                </a:ln>
              </p:spPr>
              <p:txBody>
                <a:bodyPr wrap="none"/>
                <a:lstStyle/>
                <a:p>
                  <a:endParaRPr lang="es-ES_tradnl"/>
                </a:p>
              </p:txBody>
            </p:sp>
          </p:grpSp>
          <p:grpSp>
            <p:nvGrpSpPr>
              <p:cNvPr id="61500" name="Group 331"/>
              <p:cNvGrpSpPr>
                <a:grpSpLocks/>
              </p:cNvGrpSpPr>
              <p:nvPr/>
            </p:nvGrpSpPr>
            <p:grpSpPr bwMode="auto">
              <a:xfrm>
                <a:off x="729" y="2967"/>
                <a:ext cx="463" cy="480"/>
                <a:chOff x="729" y="2967"/>
                <a:chExt cx="463" cy="480"/>
              </a:xfrm>
            </p:grpSpPr>
            <p:sp>
              <p:nvSpPr>
                <p:cNvPr id="61981" name="Rectangle 59"/>
                <p:cNvSpPr>
                  <a:spLocks noChangeArrowheads="1"/>
                </p:cNvSpPr>
                <p:nvPr/>
              </p:nvSpPr>
              <p:spPr bwMode="auto">
                <a:xfrm>
                  <a:off x="757" y="2967"/>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 STD</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82" name="Rectangle 330"/>
                <p:cNvSpPr>
                  <a:spLocks noChangeArrowheads="1"/>
                </p:cNvSpPr>
                <p:nvPr/>
              </p:nvSpPr>
              <p:spPr bwMode="auto">
                <a:xfrm>
                  <a:off x="729" y="2967"/>
                  <a:ext cx="463" cy="480"/>
                </a:xfrm>
                <a:prstGeom prst="rect">
                  <a:avLst/>
                </a:prstGeom>
                <a:noFill/>
                <a:ln w="7">
                  <a:solidFill>
                    <a:srgbClr val="A0A0A0"/>
                  </a:solidFill>
                  <a:miter lim="800000"/>
                  <a:headEnd/>
                  <a:tailEnd/>
                </a:ln>
              </p:spPr>
              <p:txBody>
                <a:bodyPr wrap="none"/>
                <a:lstStyle/>
                <a:p>
                  <a:endParaRPr lang="es-ES_tradnl"/>
                </a:p>
              </p:txBody>
            </p:sp>
          </p:grpSp>
          <p:grpSp>
            <p:nvGrpSpPr>
              <p:cNvPr id="61501" name="Group 333"/>
              <p:cNvGrpSpPr>
                <a:grpSpLocks/>
              </p:cNvGrpSpPr>
              <p:nvPr/>
            </p:nvGrpSpPr>
            <p:grpSpPr bwMode="auto">
              <a:xfrm>
                <a:off x="1192" y="2967"/>
                <a:ext cx="496" cy="480"/>
                <a:chOff x="1192" y="2967"/>
                <a:chExt cx="496" cy="480"/>
              </a:xfrm>
            </p:grpSpPr>
            <p:sp>
              <p:nvSpPr>
                <p:cNvPr id="61979" name="Rectangle 60"/>
                <p:cNvSpPr>
                  <a:spLocks noChangeArrowheads="1"/>
                </p:cNvSpPr>
                <p:nvPr/>
              </p:nvSpPr>
              <p:spPr bwMode="auto">
                <a:xfrm>
                  <a:off x="1220" y="2967"/>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80" name="Rectangle 332"/>
                <p:cNvSpPr>
                  <a:spLocks noChangeArrowheads="1"/>
                </p:cNvSpPr>
                <p:nvPr/>
              </p:nvSpPr>
              <p:spPr bwMode="auto">
                <a:xfrm>
                  <a:off x="1192" y="2967"/>
                  <a:ext cx="496" cy="480"/>
                </a:xfrm>
                <a:prstGeom prst="rect">
                  <a:avLst/>
                </a:prstGeom>
                <a:noFill/>
                <a:ln w="7">
                  <a:solidFill>
                    <a:srgbClr val="A0A0A0"/>
                  </a:solidFill>
                  <a:miter lim="800000"/>
                  <a:headEnd/>
                  <a:tailEnd/>
                </a:ln>
              </p:spPr>
              <p:txBody>
                <a:bodyPr wrap="none"/>
                <a:lstStyle/>
                <a:p>
                  <a:endParaRPr lang="es-ES_tradnl"/>
                </a:p>
              </p:txBody>
            </p:sp>
          </p:grpSp>
          <p:grpSp>
            <p:nvGrpSpPr>
              <p:cNvPr id="61502" name="Group 335"/>
              <p:cNvGrpSpPr>
                <a:grpSpLocks/>
              </p:cNvGrpSpPr>
              <p:nvPr/>
            </p:nvGrpSpPr>
            <p:grpSpPr bwMode="auto">
              <a:xfrm>
                <a:off x="1688" y="2967"/>
                <a:ext cx="488" cy="480"/>
                <a:chOff x="1688" y="2967"/>
                <a:chExt cx="488" cy="480"/>
              </a:xfrm>
            </p:grpSpPr>
            <p:sp>
              <p:nvSpPr>
                <p:cNvPr id="61977" name="Rectangle 61"/>
                <p:cNvSpPr>
                  <a:spLocks noChangeArrowheads="1"/>
                </p:cNvSpPr>
                <p:nvPr/>
              </p:nvSpPr>
              <p:spPr bwMode="auto">
                <a:xfrm>
                  <a:off x="1716" y="2967"/>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78" name="Rectangle 334"/>
                <p:cNvSpPr>
                  <a:spLocks noChangeArrowheads="1"/>
                </p:cNvSpPr>
                <p:nvPr/>
              </p:nvSpPr>
              <p:spPr bwMode="auto">
                <a:xfrm>
                  <a:off x="1688" y="2967"/>
                  <a:ext cx="488" cy="480"/>
                </a:xfrm>
                <a:prstGeom prst="rect">
                  <a:avLst/>
                </a:prstGeom>
                <a:noFill/>
                <a:ln w="7">
                  <a:solidFill>
                    <a:srgbClr val="A0A0A0"/>
                  </a:solidFill>
                  <a:miter lim="800000"/>
                  <a:headEnd/>
                  <a:tailEnd/>
                </a:ln>
              </p:spPr>
              <p:txBody>
                <a:bodyPr wrap="none"/>
                <a:lstStyle/>
                <a:p>
                  <a:endParaRPr lang="es-ES_tradnl"/>
                </a:p>
              </p:txBody>
            </p:sp>
          </p:grpSp>
          <p:grpSp>
            <p:nvGrpSpPr>
              <p:cNvPr id="61503" name="Group 337"/>
              <p:cNvGrpSpPr>
                <a:grpSpLocks/>
              </p:cNvGrpSpPr>
              <p:nvPr/>
            </p:nvGrpSpPr>
            <p:grpSpPr bwMode="auto">
              <a:xfrm>
                <a:off x="2176" y="2967"/>
                <a:ext cx="511" cy="480"/>
                <a:chOff x="2176" y="2967"/>
                <a:chExt cx="511" cy="480"/>
              </a:xfrm>
            </p:grpSpPr>
            <p:sp>
              <p:nvSpPr>
                <p:cNvPr id="61975" name="Rectangle 62"/>
                <p:cNvSpPr>
                  <a:spLocks noChangeArrowheads="1"/>
                </p:cNvSpPr>
                <p:nvPr/>
              </p:nvSpPr>
              <p:spPr bwMode="auto">
                <a:xfrm>
                  <a:off x="2204" y="2967"/>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76" name="Rectangle 336"/>
                <p:cNvSpPr>
                  <a:spLocks noChangeArrowheads="1"/>
                </p:cNvSpPr>
                <p:nvPr/>
              </p:nvSpPr>
              <p:spPr bwMode="auto">
                <a:xfrm>
                  <a:off x="2176" y="2967"/>
                  <a:ext cx="511" cy="480"/>
                </a:xfrm>
                <a:prstGeom prst="rect">
                  <a:avLst/>
                </a:prstGeom>
                <a:noFill/>
                <a:ln w="7">
                  <a:solidFill>
                    <a:srgbClr val="A0A0A0"/>
                  </a:solidFill>
                  <a:miter lim="800000"/>
                  <a:headEnd/>
                  <a:tailEnd/>
                </a:ln>
              </p:spPr>
              <p:txBody>
                <a:bodyPr wrap="none"/>
                <a:lstStyle/>
                <a:p>
                  <a:endParaRPr lang="es-ES_tradnl"/>
                </a:p>
              </p:txBody>
            </p:sp>
          </p:grpSp>
          <p:grpSp>
            <p:nvGrpSpPr>
              <p:cNvPr id="61504" name="Group 339"/>
              <p:cNvGrpSpPr>
                <a:grpSpLocks/>
              </p:cNvGrpSpPr>
              <p:nvPr/>
            </p:nvGrpSpPr>
            <p:grpSpPr bwMode="auto">
              <a:xfrm>
                <a:off x="2687" y="2967"/>
                <a:ext cx="553" cy="480"/>
                <a:chOff x="2687" y="2967"/>
                <a:chExt cx="553" cy="480"/>
              </a:xfrm>
            </p:grpSpPr>
            <p:sp>
              <p:nvSpPr>
                <p:cNvPr id="61973" name="Rectangle 63"/>
                <p:cNvSpPr>
                  <a:spLocks noChangeArrowheads="1"/>
                </p:cNvSpPr>
                <p:nvPr/>
              </p:nvSpPr>
              <p:spPr bwMode="auto">
                <a:xfrm>
                  <a:off x="2715" y="2967"/>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671.00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74" name="Rectangle 338"/>
                <p:cNvSpPr>
                  <a:spLocks noChangeArrowheads="1"/>
                </p:cNvSpPr>
                <p:nvPr/>
              </p:nvSpPr>
              <p:spPr bwMode="auto">
                <a:xfrm>
                  <a:off x="2687" y="2967"/>
                  <a:ext cx="553" cy="480"/>
                </a:xfrm>
                <a:prstGeom prst="rect">
                  <a:avLst/>
                </a:prstGeom>
                <a:noFill/>
                <a:ln w="7">
                  <a:solidFill>
                    <a:srgbClr val="A0A0A0"/>
                  </a:solidFill>
                  <a:miter lim="800000"/>
                  <a:headEnd/>
                  <a:tailEnd/>
                </a:ln>
              </p:spPr>
              <p:txBody>
                <a:bodyPr wrap="none"/>
                <a:lstStyle/>
                <a:p>
                  <a:endParaRPr lang="es-ES_tradnl"/>
                </a:p>
              </p:txBody>
            </p:sp>
          </p:grpSp>
          <p:grpSp>
            <p:nvGrpSpPr>
              <p:cNvPr id="61505" name="Group 341"/>
              <p:cNvGrpSpPr>
                <a:grpSpLocks/>
              </p:cNvGrpSpPr>
              <p:nvPr/>
            </p:nvGrpSpPr>
            <p:grpSpPr bwMode="auto">
              <a:xfrm>
                <a:off x="3240" y="2967"/>
                <a:ext cx="560" cy="480"/>
                <a:chOff x="3240" y="2967"/>
                <a:chExt cx="560" cy="480"/>
              </a:xfrm>
            </p:grpSpPr>
            <p:sp>
              <p:nvSpPr>
                <p:cNvPr id="61971" name="Rectangle 64"/>
                <p:cNvSpPr>
                  <a:spLocks noChangeArrowheads="1"/>
                </p:cNvSpPr>
                <p:nvPr/>
              </p:nvSpPr>
              <p:spPr bwMode="auto">
                <a:xfrm>
                  <a:off x="3268" y="296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660.00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72" name="Rectangle 340"/>
                <p:cNvSpPr>
                  <a:spLocks noChangeArrowheads="1"/>
                </p:cNvSpPr>
                <p:nvPr/>
              </p:nvSpPr>
              <p:spPr bwMode="auto">
                <a:xfrm>
                  <a:off x="3240" y="2967"/>
                  <a:ext cx="560" cy="480"/>
                </a:xfrm>
                <a:prstGeom prst="rect">
                  <a:avLst/>
                </a:prstGeom>
                <a:noFill/>
                <a:ln w="7">
                  <a:solidFill>
                    <a:srgbClr val="A0A0A0"/>
                  </a:solidFill>
                  <a:miter lim="800000"/>
                  <a:headEnd/>
                  <a:tailEnd/>
                </a:ln>
              </p:spPr>
              <p:txBody>
                <a:bodyPr wrap="none"/>
                <a:lstStyle/>
                <a:p>
                  <a:endParaRPr lang="es-ES_tradnl"/>
                </a:p>
              </p:txBody>
            </p:sp>
          </p:grpSp>
          <p:grpSp>
            <p:nvGrpSpPr>
              <p:cNvPr id="61506" name="Group 343"/>
              <p:cNvGrpSpPr>
                <a:grpSpLocks/>
              </p:cNvGrpSpPr>
              <p:nvPr/>
            </p:nvGrpSpPr>
            <p:grpSpPr bwMode="auto">
              <a:xfrm>
                <a:off x="3800" y="2967"/>
                <a:ext cx="560" cy="480"/>
                <a:chOff x="3800" y="2967"/>
                <a:chExt cx="560" cy="480"/>
              </a:xfrm>
            </p:grpSpPr>
            <p:sp>
              <p:nvSpPr>
                <p:cNvPr id="61969" name="Rectangle 65"/>
                <p:cNvSpPr>
                  <a:spLocks noChangeArrowheads="1"/>
                </p:cNvSpPr>
                <p:nvPr/>
              </p:nvSpPr>
              <p:spPr bwMode="auto">
                <a:xfrm>
                  <a:off x="3828" y="296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683.00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70" name="Rectangle 342"/>
                <p:cNvSpPr>
                  <a:spLocks noChangeArrowheads="1"/>
                </p:cNvSpPr>
                <p:nvPr/>
              </p:nvSpPr>
              <p:spPr bwMode="auto">
                <a:xfrm>
                  <a:off x="3800" y="2967"/>
                  <a:ext cx="560" cy="480"/>
                </a:xfrm>
                <a:prstGeom prst="rect">
                  <a:avLst/>
                </a:prstGeom>
                <a:noFill/>
                <a:ln w="7">
                  <a:solidFill>
                    <a:srgbClr val="A0A0A0"/>
                  </a:solidFill>
                  <a:miter lim="800000"/>
                  <a:headEnd/>
                  <a:tailEnd/>
                </a:ln>
              </p:spPr>
              <p:txBody>
                <a:bodyPr wrap="none"/>
                <a:lstStyle/>
                <a:p>
                  <a:endParaRPr lang="es-ES_tradnl"/>
                </a:p>
              </p:txBody>
            </p:sp>
          </p:grpSp>
          <p:grpSp>
            <p:nvGrpSpPr>
              <p:cNvPr id="61507" name="Group 345"/>
              <p:cNvGrpSpPr>
                <a:grpSpLocks/>
              </p:cNvGrpSpPr>
              <p:nvPr/>
            </p:nvGrpSpPr>
            <p:grpSpPr bwMode="auto">
              <a:xfrm>
                <a:off x="4360" y="2967"/>
                <a:ext cx="420" cy="480"/>
                <a:chOff x="4360" y="2967"/>
                <a:chExt cx="420" cy="480"/>
              </a:xfrm>
            </p:grpSpPr>
            <p:sp>
              <p:nvSpPr>
                <p:cNvPr id="61967" name="Rectangle 66"/>
                <p:cNvSpPr>
                  <a:spLocks noChangeArrowheads="1"/>
                </p:cNvSpPr>
                <p:nvPr/>
              </p:nvSpPr>
              <p:spPr bwMode="auto">
                <a:xfrm>
                  <a:off x="4388" y="2967"/>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68" name="Rectangle 344"/>
                <p:cNvSpPr>
                  <a:spLocks noChangeArrowheads="1"/>
                </p:cNvSpPr>
                <p:nvPr/>
              </p:nvSpPr>
              <p:spPr bwMode="auto">
                <a:xfrm>
                  <a:off x="4360" y="2967"/>
                  <a:ext cx="420" cy="480"/>
                </a:xfrm>
                <a:prstGeom prst="rect">
                  <a:avLst/>
                </a:prstGeom>
                <a:noFill/>
                <a:ln w="7">
                  <a:solidFill>
                    <a:srgbClr val="A0A0A0"/>
                  </a:solidFill>
                  <a:miter lim="800000"/>
                  <a:headEnd/>
                  <a:tailEnd/>
                </a:ln>
              </p:spPr>
              <p:txBody>
                <a:bodyPr wrap="none"/>
                <a:lstStyle/>
                <a:p>
                  <a:endParaRPr lang="es-ES_tradnl"/>
                </a:p>
              </p:txBody>
            </p:sp>
          </p:grpSp>
          <p:grpSp>
            <p:nvGrpSpPr>
              <p:cNvPr id="61508" name="Group 347"/>
              <p:cNvGrpSpPr>
                <a:grpSpLocks/>
              </p:cNvGrpSpPr>
              <p:nvPr/>
            </p:nvGrpSpPr>
            <p:grpSpPr bwMode="auto">
              <a:xfrm>
                <a:off x="0" y="3447"/>
                <a:ext cx="729" cy="442"/>
                <a:chOff x="0" y="3447"/>
                <a:chExt cx="729" cy="442"/>
              </a:xfrm>
            </p:grpSpPr>
            <p:sp>
              <p:nvSpPr>
                <p:cNvPr id="61965" name="Rectangle 67"/>
                <p:cNvSpPr>
                  <a:spLocks noChangeArrowheads="1"/>
                </p:cNvSpPr>
                <p:nvPr/>
              </p:nvSpPr>
              <p:spPr bwMode="auto">
                <a:xfrm>
                  <a:off x="28" y="3447"/>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Sólidos Suspendidos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66" name="Rectangle 346"/>
                <p:cNvSpPr>
                  <a:spLocks noChangeArrowheads="1"/>
                </p:cNvSpPr>
                <p:nvPr/>
              </p:nvSpPr>
              <p:spPr bwMode="auto">
                <a:xfrm>
                  <a:off x="0" y="3447"/>
                  <a:ext cx="729" cy="442"/>
                </a:xfrm>
                <a:prstGeom prst="rect">
                  <a:avLst/>
                </a:prstGeom>
                <a:noFill/>
                <a:ln w="7">
                  <a:solidFill>
                    <a:srgbClr val="A0A0A0"/>
                  </a:solidFill>
                  <a:miter lim="800000"/>
                  <a:headEnd/>
                  <a:tailEnd/>
                </a:ln>
              </p:spPr>
              <p:txBody>
                <a:bodyPr wrap="none"/>
                <a:lstStyle/>
                <a:p>
                  <a:endParaRPr lang="es-ES_tradnl"/>
                </a:p>
              </p:txBody>
            </p:sp>
          </p:grpSp>
          <p:grpSp>
            <p:nvGrpSpPr>
              <p:cNvPr id="61509" name="Group 349"/>
              <p:cNvGrpSpPr>
                <a:grpSpLocks/>
              </p:cNvGrpSpPr>
              <p:nvPr/>
            </p:nvGrpSpPr>
            <p:grpSpPr bwMode="auto">
              <a:xfrm>
                <a:off x="729" y="3447"/>
                <a:ext cx="463" cy="442"/>
                <a:chOff x="729" y="3447"/>
                <a:chExt cx="463" cy="442"/>
              </a:xfrm>
            </p:grpSpPr>
            <p:sp>
              <p:nvSpPr>
                <p:cNvPr id="61963" name="Rectangle 68"/>
                <p:cNvSpPr>
                  <a:spLocks noChangeArrowheads="1"/>
                </p:cNvSpPr>
                <p:nvPr/>
              </p:nvSpPr>
              <p:spPr bwMode="auto">
                <a:xfrm>
                  <a:off x="757" y="3447"/>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 STS</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64" name="Rectangle 348"/>
                <p:cNvSpPr>
                  <a:spLocks noChangeArrowheads="1"/>
                </p:cNvSpPr>
                <p:nvPr/>
              </p:nvSpPr>
              <p:spPr bwMode="auto">
                <a:xfrm>
                  <a:off x="729" y="3447"/>
                  <a:ext cx="463" cy="442"/>
                </a:xfrm>
                <a:prstGeom prst="rect">
                  <a:avLst/>
                </a:prstGeom>
                <a:noFill/>
                <a:ln w="7">
                  <a:solidFill>
                    <a:srgbClr val="A0A0A0"/>
                  </a:solidFill>
                  <a:miter lim="800000"/>
                  <a:headEnd/>
                  <a:tailEnd/>
                </a:ln>
              </p:spPr>
              <p:txBody>
                <a:bodyPr wrap="none"/>
                <a:lstStyle/>
                <a:p>
                  <a:endParaRPr lang="es-ES_tradnl"/>
                </a:p>
              </p:txBody>
            </p:sp>
          </p:grpSp>
          <p:grpSp>
            <p:nvGrpSpPr>
              <p:cNvPr id="61510" name="Group 351"/>
              <p:cNvGrpSpPr>
                <a:grpSpLocks/>
              </p:cNvGrpSpPr>
              <p:nvPr/>
            </p:nvGrpSpPr>
            <p:grpSpPr bwMode="auto">
              <a:xfrm>
                <a:off x="1192" y="3447"/>
                <a:ext cx="496" cy="442"/>
                <a:chOff x="1192" y="3447"/>
                <a:chExt cx="496" cy="442"/>
              </a:xfrm>
            </p:grpSpPr>
            <p:sp>
              <p:nvSpPr>
                <p:cNvPr id="61961" name="Rectangle 69"/>
                <p:cNvSpPr>
                  <a:spLocks noChangeArrowheads="1"/>
                </p:cNvSpPr>
                <p:nvPr/>
              </p:nvSpPr>
              <p:spPr bwMode="auto">
                <a:xfrm>
                  <a:off x="1220" y="3447"/>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16.80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62" name="Rectangle 350"/>
                <p:cNvSpPr>
                  <a:spLocks noChangeArrowheads="1"/>
                </p:cNvSpPr>
                <p:nvPr/>
              </p:nvSpPr>
              <p:spPr bwMode="auto">
                <a:xfrm>
                  <a:off x="1192" y="3447"/>
                  <a:ext cx="496" cy="442"/>
                </a:xfrm>
                <a:prstGeom prst="rect">
                  <a:avLst/>
                </a:prstGeom>
                <a:noFill/>
                <a:ln w="7">
                  <a:solidFill>
                    <a:srgbClr val="A0A0A0"/>
                  </a:solidFill>
                  <a:miter lim="800000"/>
                  <a:headEnd/>
                  <a:tailEnd/>
                </a:ln>
              </p:spPr>
              <p:txBody>
                <a:bodyPr wrap="none"/>
                <a:lstStyle/>
                <a:p>
                  <a:endParaRPr lang="es-ES_tradnl"/>
                </a:p>
              </p:txBody>
            </p:sp>
          </p:grpSp>
          <p:grpSp>
            <p:nvGrpSpPr>
              <p:cNvPr id="61511" name="Group 353"/>
              <p:cNvGrpSpPr>
                <a:grpSpLocks/>
              </p:cNvGrpSpPr>
              <p:nvPr/>
            </p:nvGrpSpPr>
            <p:grpSpPr bwMode="auto">
              <a:xfrm>
                <a:off x="1688" y="3447"/>
                <a:ext cx="488" cy="442"/>
                <a:chOff x="1688" y="3447"/>
                <a:chExt cx="488" cy="442"/>
              </a:xfrm>
            </p:grpSpPr>
            <p:sp>
              <p:nvSpPr>
                <p:cNvPr id="61959" name="Rectangle 70"/>
                <p:cNvSpPr>
                  <a:spLocks noChangeArrowheads="1"/>
                </p:cNvSpPr>
                <p:nvPr/>
              </p:nvSpPr>
              <p:spPr bwMode="auto">
                <a:xfrm>
                  <a:off x="1716" y="3447"/>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60" name="Rectangle 352"/>
                <p:cNvSpPr>
                  <a:spLocks noChangeArrowheads="1"/>
                </p:cNvSpPr>
                <p:nvPr/>
              </p:nvSpPr>
              <p:spPr bwMode="auto">
                <a:xfrm>
                  <a:off x="1688" y="3447"/>
                  <a:ext cx="488" cy="442"/>
                </a:xfrm>
                <a:prstGeom prst="rect">
                  <a:avLst/>
                </a:prstGeom>
                <a:noFill/>
                <a:ln w="7">
                  <a:solidFill>
                    <a:srgbClr val="A0A0A0"/>
                  </a:solidFill>
                  <a:miter lim="800000"/>
                  <a:headEnd/>
                  <a:tailEnd/>
                </a:ln>
              </p:spPr>
              <p:txBody>
                <a:bodyPr wrap="none"/>
                <a:lstStyle/>
                <a:p>
                  <a:endParaRPr lang="es-ES_tradnl"/>
                </a:p>
              </p:txBody>
            </p:sp>
          </p:grpSp>
          <p:grpSp>
            <p:nvGrpSpPr>
              <p:cNvPr id="61512" name="Group 355"/>
              <p:cNvGrpSpPr>
                <a:grpSpLocks/>
              </p:cNvGrpSpPr>
              <p:nvPr/>
            </p:nvGrpSpPr>
            <p:grpSpPr bwMode="auto">
              <a:xfrm>
                <a:off x="2176" y="3447"/>
                <a:ext cx="511" cy="442"/>
                <a:chOff x="2176" y="3447"/>
                <a:chExt cx="511" cy="442"/>
              </a:xfrm>
            </p:grpSpPr>
            <p:sp>
              <p:nvSpPr>
                <p:cNvPr id="61957" name="Rectangle 71"/>
                <p:cNvSpPr>
                  <a:spLocks noChangeArrowheads="1"/>
                </p:cNvSpPr>
                <p:nvPr/>
              </p:nvSpPr>
              <p:spPr bwMode="auto">
                <a:xfrm>
                  <a:off x="2204" y="3447"/>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58" name="Rectangle 354"/>
                <p:cNvSpPr>
                  <a:spLocks noChangeArrowheads="1"/>
                </p:cNvSpPr>
                <p:nvPr/>
              </p:nvSpPr>
              <p:spPr bwMode="auto">
                <a:xfrm>
                  <a:off x="2176" y="3447"/>
                  <a:ext cx="511" cy="442"/>
                </a:xfrm>
                <a:prstGeom prst="rect">
                  <a:avLst/>
                </a:prstGeom>
                <a:noFill/>
                <a:ln w="7">
                  <a:solidFill>
                    <a:srgbClr val="A0A0A0"/>
                  </a:solidFill>
                  <a:miter lim="800000"/>
                  <a:headEnd/>
                  <a:tailEnd/>
                </a:ln>
              </p:spPr>
              <p:txBody>
                <a:bodyPr wrap="none"/>
                <a:lstStyle/>
                <a:p>
                  <a:endParaRPr lang="es-ES_tradnl"/>
                </a:p>
              </p:txBody>
            </p:sp>
          </p:grpSp>
          <p:grpSp>
            <p:nvGrpSpPr>
              <p:cNvPr id="61513" name="Group 357"/>
              <p:cNvGrpSpPr>
                <a:grpSpLocks/>
              </p:cNvGrpSpPr>
              <p:nvPr/>
            </p:nvGrpSpPr>
            <p:grpSpPr bwMode="auto">
              <a:xfrm>
                <a:off x="2687" y="3447"/>
                <a:ext cx="553" cy="442"/>
                <a:chOff x="2687" y="3447"/>
                <a:chExt cx="553" cy="442"/>
              </a:xfrm>
            </p:grpSpPr>
            <p:sp>
              <p:nvSpPr>
                <p:cNvPr id="61955" name="Rectangle 72"/>
                <p:cNvSpPr>
                  <a:spLocks noChangeArrowheads="1"/>
                </p:cNvSpPr>
                <p:nvPr/>
              </p:nvSpPr>
              <p:spPr bwMode="auto">
                <a:xfrm>
                  <a:off x="2715" y="3447"/>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56" name="Rectangle 356"/>
                <p:cNvSpPr>
                  <a:spLocks noChangeArrowheads="1"/>
                </p:cNvSpPr>
                <p:nvPr/>
              </p:nvSpPr>
              <p:spPr bwMode="auto">
                <a:xfrm>
                  <a:off x="2687" y="3447"/>
                  <a:ext cx="553" cy="442"/>
                </a:xfrm>
                <a:prstGeom prst="rect">
                  <a:avLst/>
                </a:prstGeom>
                <a:noFill/>
                <a:ln w="7">
                  <a:solidFill>
                    <a:srgbClr val="A0A0A0"/>
                  </a:solidFill>
                  <a:miter lim="800000"/>
                  <a:headEnd/>
                  <a:tailEnd/>
                </a:ln>
              </p:spPr>
              <p:txBody>
                <a:bodyPr wrap="none"/>
                <a:lstStyle/>
                <a:p>
                  <a:endParaRPr lang="es-ES_tradnl"/>
                </a:p>
              </p:txBody>
            </p:sp>
          </p:grpSp>
          <p:grpSp>
            <p:nvGrpSpPr>
              <p:cNvPr id="61514" name="Group 359"/>
              <p:cNvGrpSpPr>
                <a:grpSpLocks/>
              </p:cNvGrpSpPr>
              <p:nvPr/>
            </p:nvGrpSpPr>
            <p:grpSpPr bwMode="auto">
              <a:xfrm>
                <a:off x="3240" y="3447"/>
                <a:ext cx="560" cy="442"/>
                <a:chOff x="3240" y="3447"/>
                <a:chExt cx="560" cy="442"/>
              </a:xfrm>
            </p:grpSpPr>
            <p:sp>
              <p:nvSpPr>
                <p:cNvPr id="61953" name="Rectangle 73"/>
                <p:cNvSpPr>
                  <a:spLocks noChangeArrowheads="1"/>
                </p:cNvSpPr>
                <p:nvPr/>
              </p:nvSpPr>
              <p:spPr bwMode="auto">
                <a:xfrm>
                  <a:off x="3268" y="344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54" name="Rectangle 358"/>
                <p:cNvSpPr>
                  <a:spLocks noChangeArrowheads="1"/>
                </p:cNvSpPr>
                <p:nvPr/>
              </p:nvSpPr>
              <p:spPr bwMode="auto">
                <a:xfrm>
                  <a:off x="3240" y="3447"/>
                  <a:ext cx="560" cy="442"/>
                </a:xfrm>
                <a:prstGeom prst="rect">
                  <a:avLst/>
                </a:prstGeom>
                <a:noFill/>
                <a:ln w="7">
                  <a:solidFill>
                    <a:srgbClr val="A0A0A0"/>
                  </a:solidFill>
                  <a:miter lim="800000"/>
                  <a:headEnd/>
                  <a:tailEnd/>
                </a:ln>
              </p:spPr>
              <p:txBody>
                <a:bodyPr wrap="none"/>
                <a:lstStyle/>
                <a:p>
                  <a:endParaRPr lang="es-ES_tradnl"/>
                </a:p>
              </p:txBody>
            </p:sp>
          </p:grpSp>
          <p:grpSp>
            <p:nvGrpSpPr>
              <p:cNvPr id="61515" name="Group 361"/>
              <p:cNvGrpSpPr>
                <a:grpSpLocks/>
              </p:cNvGrpSpPr>
              <p:nvPr/>
            </p:nvGrpSpPr>
            <p:grpSpPr bwMode="auto">
              <a:xfrm>
                <a:off x="3800" y="3447"/>
                <a:ext cx="560" cy="442"/>
                <a:chOff x="3800" y="3447"/>
                <a:chExt cx="560" cy="442"/>
              </a:xfrm>
            </p:grpSpPr>
            <p:sp>
              <p:nvSpPr>
                <p:cNvPr id="61951" name="Rectangle 74"/>
                <p:cNvSpPr>
                  <a:spLocks noChangeArrowheads="1"/>
                </p:cNvSpPr>
                <p:nvPr/>
              </p:nvSpPr>
              <p:spPr bwMode="auto">
                <a:xfrm>
                  <a:off x="3828" y="344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21.00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52" name="Rectangle 360"/>
                <p:cNvSpPr>
                  <a:spLocks noChangeArrowheads="1"/>
                </p:cNvSpPr>
                <p:nvPr/>
              </p:nvSpPr>
              <p:spPr bwMode="auto">
                <a:xfrm>
                  <a:off x="3800" y="3447"/>
                  <a:ext cx="560" cy="442"/>
                </a:xfrm>
                <a:prstGeom prst="rect">
                  <a:avLst/>
                </a:prstGeom>
                <a:noFill/>
                <a:ln w="7">
                  <a:solidFill>
                    <a:srgbClr val="A0A0A0"/>
                  </a:solidFill>
                  <a:miter lim="800000"/>
                  <a:headEnd/>
                  <a:tailEnd/>
                </a:ln>
              </p:spPr>
              <p:txBody>
                <a:bodyPr wrap="none"/>
                <a:lstStyle/>
                <a:p>
                  <a:endParaRPr lang="es-ES_tradnl"/>
                </a:p>
              </p:txBody>
            </p:sp>
          </p:grpSp>
          <p:grpSp>
            <p:nvGrpSpPr>
              <p:cNvPr id="61516" name="Group 363"/>
              <p:cNvGrpSpPr>
                <a:grpSpLocks/>
              </p:cNvGrpSpPr>
              <p:nvPr/>
            </p:nvGrpSpPr>
            <p:grpSpPr bwMode="auto">
              <a:xfrm>
                <a:off x="4360" y="3447"/>
                <a:ext cx="420" cy="442"/>
                <a:chOff x="4360" y="3447"/>
                <a:chExt cx="420" cy="442"/>
              </a:xfrm>
            </p:grpSpPr>
            <p:sp>
              <p:nvSpPr>
                <p:cNvPr id="61949" name="Rectangle 75"/>
                <p:cNvSpPr>
                  <a:spLocks noChangeArrowheads="1"/>
                </p:cNvSpPr>
                <p:nvPr/>
              </p:nvSpPr>
              <p:spPr bwMode="auto">
                <a:xfrm>
                  <a:off x="4388" y="3447"/>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50" name="Rectangle 362"/>
                <p:cNvSpPr>
                  <a:spLocks noChangeArrowheads="1"/>
                </p:cNvSpPr>
                <p:nvPr/>
              </p:nvSpPr>
              <p:spPr bwMode="auto">
                <a:xfrm>
                  <a:off x="4360" y="3447"/>
                  <a:ext cx="420" cy="442"/>
                </a:xfrm>
                <a:prstGeom prst="rect">
                  <a:avLst/>
                </a:prstGeom>
                <a:noFill/>
                <a:ln w="7">
                  <a:solidFill>
                    <a:srgbClr val="A0A0A0"/>
                  </a:solidFill>
                  <a:miter lim="800000"/>
                  <a:headEnd/>
                  <a:tailEnd/>
                </a:ln>
              </p:spPr>
              <p:txBody>
                <a:bodyPr wrap="none"/>
                <a:lstStyle/>
                <a:p>
                  <a:endParaRPr lang="es-ES_tradnl"/>
                </a:p>
              </p:txBody>
            </p:sp>
          </p:grpSp>
          <p:grpSp>
            <p:nvGrpSpPr>
              <p:cNvPr id="61517" name="Group 365"/>
              <p:cNvGrpSpPr>
                <a:grpSpLocks/>
              </p:cNvGrpSpPr>
              <p:nvPr/>
            </p:nvGrpSpPr>
            <p:grpSpPr bwMode="auto">
              <a:xfrm>
                <a:off x="0" y="3889"/>
                <a:ext cx="729" cy="480"/>
                <a:chOff x="0" y="3889"/>
                <a:chExt cx="729" cy="480"/>
              </a:xfrm>
            </p:grpSpPr>
            <p:sp>
              <p:nvSpPr>
                <p:cNvPr id="61947" name="Rectangle 76"/>
                <p:cNvSpPr>
                  <a:spLocks noChangeArrowheads="1"/>
                </p:cNvSpPr>
                <p:nvPr/>
              </p:nvSpPr>
              <p:spPr bwMode="auto">
                <a:xfrm>
                  <a:off x="28" y="3889"/>
                  <a:ext cx="673" cy="480"/>
                </a:xfrm>
                <a:prstGeom prst="rect">
                  <a:avLst/>
                </a:prstGeom>
                <a:noFill/>
                <a:ln w="9525">
                  <a:noFill/>
                  <a:miter lim="800000"/>
                  <a:headEnd/>
                  <a:tailEnd/>
                </a:ln>
              </p:spPr>
              <p:txBody>
                <a:bodyPr/>
                <a:lstStyle/>
                <a:p>
                  <a:pPr algn="just"/>
                  <a:r>
                    <a:rPr lang="es-ES" sz="800">
                      <a:solidFill>
                        <a:schemeClr val="tx1"/>
                      </a:solidFill>
                      <a:cs typeface="Times New Roman" pitchFamily="18" charset="0"/>
                    </a:rPr>
                    <a:t>Sólidos Totales</a:t>
                  </a:r>
                  <a:endParaRPr lang="es-ES" sz="1200">
                    <a:solidFill>
                      <a:schemeClr val="tx1"/>
                    </a:solidFill>
                    <a:cs typeface="Times New Roman" pitchFamily="18" charset="0"/>
                  </a:endParaRPr>
                </a:p>
                <a:p>
                  <a:pPr algn="just" eaLnBrk="0" hangingPunct="0"/>
                  <a:r>
                    <a:rPr lang="es-ES" sz="1200">
                      <a:solidFill>
                        <a:schemeClr val="tx1"/>
                      </a:solidFill>
                      <a:cs typeface="Times New Roman" pitchFamily="18" charset="0"/>
                    </a:rPr>
                    <a:t> </a:t>
                  </a:r>
                </a:p>
                <a:p>
                  <a:pPr algn="just" eaLnBrk="0" hangingPunct="0"/>
                  <a:endParaRPr lang="es-ES">
                    <a:solidFill>
                      <a:schemeClr val="tx1"/>
                    </a:solidFill>
                  </a:endParaRPr>
                </a:p>
              </p:txBody>
            </p:sp>
            <p:sp>
              <p:nvSpPr>
                <p:cNvPr id="61948" name="Rectangle 364"/>
                <p:cNvSpPr>
                  <a:spLocks noChangeArrowheads="1"/>
                </p:cNvSpPr>
                <p:nvPr/>
              </p:nvSpPr>
              <p:spPr bwMode="auto">
                <a:xfrm>
                  <a:off x="0" y="3889"/>
                  <a:ext cx="729" cy="480"/>
                </a:xfrm>
                <a:prstGeom prst="rect">
                  <a:avLst/>
                </a:prstGeom>
                <a:noFill/>
                <a:ln w="7">
                  <a:solidFill>
                    <a:srgbClr val="A0A0A0"/>
                  </a:solidFill>
                  <a:miter lim="800000"/>
                  <a:headEnd/>
                  <a:tailEnd/>
                </a:ln>
              </p:spPr>
              <p:txBody>
                <a:bodyPr wrap="none"/>
                <a:lstStyle/>
                <a:p>
                  <a:endParaRPr lang="es-ES_tradnl"/>
                </a:p>
              </p:txBody>
            </p:sp>
          </p:grpSp>
          <p:grpSp>
            <p:nvGrpSpPr>
              <p:cNvPr id="61518" name="Group 367"/>
              <p:cNvGrpSpPr>
                <a:grpSpLocks/>
              </p:cNvGrpSpPr>
              <p:nvPr/>
            </p:nvGrpSpPr>
            <p:grpSpPr bwMode="auto">
              <a:xfrm>
                <a:off x="729" y="3889"/>
                <a:ext cx="463" cy="480"/>
                <a:chOff x="729" y="3889"/>
                <a:chExt cx="463" cy="480"/>
              </a:xfrm>
            </p:grpSpPr>
            <p:sp>
              <p:nvSpPr>
                <p:cNvPr id="61945" name="Rectangle 77"/>
                <p:cNvSpPr>
                  <a:spLocks noChangeArrowheads="1"/>
                </p:cNvSpPr>
                <p:nvPr/>
              </p:nvSpPr>
              <p:spPr bwMode="auto">
                <a:xfrm>
                  <a:off x="757" y="3889"/>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 ST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46" name="Rectangle 366"/>
                <p:cNvSpPr>
                  <a:spLocks noChangeArrowheads="1"/>
                </p:cNvSpPr>
                <p:nvPr/>
              </p:nvSpPr>
              <p:spPr bwMode="auto">
                <a:xfrm>
                  <a:off x="729" y="3889"/>
                  <a:ext cx="463" cy="480"/>
                </a:xfrm>
                <a:prstGeom prst="rect">
                  <a:avLst/>
                </a:prstGeom>
                <a:noFill/>
                <a:ln w="7">
                  <a:solidFill>
                    <a:srgbClr val="A0A0A0"/>
                  </a:solidFill>
                  <a:miter lim="800000"/>
                  <a:headEnd/>
                  <a:tailEnd/>
                </a:ln>
              </p:spPr>
              <p:txBody>
                <a:bodyPr wrap="none"/>
                <a:lstStyle/>
                <a:p>
                  <a:endParaRPr lang="es-ES_tradnl"/>
                </a:p>
              </p:txBody>
            </p:sp>
          </p:grpSp>
          <p:grpSp>
            <p:nvGrpSpPr>
              <p:cNvPr id="61519" name="Group 369"/>
              <p:cNvGrpSpPr>
                <a:grpSpLocks/>
              </p:cNvGrpSpPr>
              <p:nvPr/>
            </p:nvGrpSpPr>
            <p:grpSpPr bwMode="auto">
              <a:xfrm>
                <a:off x="1192" y="3889"/>
                <a:ext cx="496" cy="480"/>
                <a:chOff x="1192" y="3889"/>
                <a:chExt cx="496" cy="480"/>
              </a:xfrm>
            </p:grpSpPr>
            <p:sp>
              <p:nvSpPr>
                <p:cNvPr id="61943" name="Rectangle 78"/>
                <p:cNvSpPr>
                  <a:spLocks noChangeArrowheads="1"/>
                </p:cNvSpPr>
                <p:nvPr/>
              </p:nvSpPr>
              <p:spPr bwMode="auto">
                <a:xfrm>
                  <a:off x="1220" y="3889"/>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686.8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44" name="Rectangle 368"/>
                <p:cNvSpPr>
                  <a:spLocks noChangeArrowheads="1"/>
                </p:cNvSpPr>
                <p:nvPr/>
              </p:nvSpPr>
              <p:spPr bwMode="auto">
                <a:xfrm>
                  <a:off x="1192" y="3889"/>
                  <a:ext cx="496" cy="480"/>
                </a:xfrm>
                <a:prstGeom prst="rect">
                  <a:avLst/>
                </a:prstGeom>
                <a:noFill/>
                <a:ln w="7">
                  <a:solidFill>
                    <a:srgbClr val="A0A0A0"/>
                  </a:solidFill>
                  <a:miter lim="800000"/>
                  <a:headEnd/>
                  <a:tailEnd/>
                </a:ln>
              </p:spPr>
              <p:txBody>
                <a:bodyPr wrap="none"/>
                <a:lstStyle/>
                <a:p>
                  <a:endParaRPr lang="es-ES_tradnl"/>
                </a:p>
              </p:txBody>
            </p:sp>
          </p:grpSp>
          <p:grpSp>
            <p:nvGrpSpPr>
              <p:cNvPr id="61520" name="Group 371"/>
              <p:cNvGrpSpPr>
                <a:grpSpLocks/>
              </p:cNvGrpSpPr>
              <p:nvPr/>
            </p:nvGrpSpPr>
            <p:grpSpPr bwMode="auto">
              <a:xfrm>
                <a:off x="1688" y="3889"/>
                <a:ext cx="488" cy="480"/>
                <a:chOff x="1688" y="3889"/>
                <a:chExt cx="488" cy="480"/>
              </a:xfrm>
            </p:grpSpPr>
            <p:sp>
              <p:nvSpPr>
                <p:cNvPr id="61941" name="Rectangle 79"/>
                <p:cNvSpPr>
                  <a:spLocks noChangeArrowheads="1"/>
                </p:cNvSpPr>
                <p:nvPr/>
              </p:nvSpPr>
              <p:spPr bwMode="auto">
                <a:xfrm>
                  <a:off x="1716" y="3889"/>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696.0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42" name="Rectangle 370"/>
                <p:cNvSpPr>
                  <a:spLocks noChangeArrowheads="1"/>
                </p:cNvSpPr>
                <p:nvPr/>
              </p:nvSpPr>
              <p:spPr bwMode="auto">
                <a:xfrm>
                  <a:off x="1688" y="3889"/>
                  <a:ext cx="488" cy="480"/>
                </a:xfrm>
                <a:prstGeom prst="rect">
                  <a:avLst/>
                </a:prstGeom>
                <a:noFill/>
                <a:ln w="7">
                  <a:solidFill>
                    <a:srgbClr val="A0A0A0"/>
                  </a:solidFill>
                  <a:miter lim="800000"/>
                  <a:headEnd/>
                  <a:tailEnd/>
                </a:ln>
              </p:spPr>
              <p:txBody>
                <a:bodyPr wrap="none"/>
                <a:lstStyle/>
                <a:p>
                  <a:endParaRPr lang="es-ES_tradnl"/>
                </a:p>
              </p:txBody>
            </p:sp>
          </p:grpSp>
          <p:grpSp>
            <p:nvGrpSpPr>
              <p:cNvPr id="61521" name="Group 373"/>
              <p:cNvGrpSpPr>
                <a:grpSpLocks/>
              </p:cNvGrpSpPr>
              <p:nvPr/>
            </p:nvGrpSpPr>
            <p:grpSpPr bwMode="auto">
              <a:xfrm>
                <a:off x="2176" y="3889"/>
                <a:ext cx="511" cy="480"/>
                <a:chOff x="2176" y="3889"/>
                <a:chExt cx="511" cy="480"/>
              </a:xfrm>
            </p:grpSpPr>
            <p:sp>
              <p:nvSpPr>
                <p:cNvPr id="61939" name="Rectangle 80"/>
                <p:cNvSpPr>
                  <a:spLocks noChangeArrowheads="1"/>
                </p:cNvSpPr>
                <p:nvPr/>
              </p:nvSpPr>
              <p:spPr bwMode="auto">
                <a:xfrm>
                  <a:off x="2204" y="3889"/>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701.0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40" name="Rectangle 372"/>
                <p:cNvSpPr>
                  <a:spLocks noChangeArrowheads="1"/>
                </p:cNvSpPr>
                <p:nvPr/>
              </p:nvSpPr>
              <p:spPr bwMode="auto">
                <a:xfrm>
                  <a:off x="2176" y="3889"/>
                  <a:ext cx="511" cy="480"/>
                </a:xfrm>
                <a:prstGeom prst="rect">
                  <a:avLst/>
                </a:prstGeom>
                <a:noFill/>
                <a:ln w="7">
                  <a:solidFill>
                    <a:srgbClr val="A0A0A0"/>
                  </a:solidFill>
                  <a:miter lim="800000"/>
                  <a:headEnd/>
                  <a:tailEnd/>
                </a:ln>
              </p:spPr>
              <p:txBody>
                <a:bodyPr wrap="none"/>
                <a:lstStyle/>
                <a:p>
                  <a:endParaRPr lang="es-ES_tradnl"/>
                </a:p>
              </p:txBody>
            </p:sp>
          </p:grpSp>
          <p:grpSp>
            <p:nvGrpSpPr>
              <p:cNvPr id="61522" name="Group 375"/>
              <p:cNvGrpSpPr>
                <a:grpSpLocks/>
              </p:cNvGrpSpPr>
              <p:nvPr/>
            </p:nvGrpSpPr>
            <p:grpSpPr bwMode="auto">
              <a:xfrm>
                <a:off x="2687" y="3889"/>
                <a:ext cx="553" cy="480"/>
                <a:chOff x="2687" y="3889"/>
                <a:chExt cx="553" cy="480"/>
              </a:xfrm>
            </p:grpSpPr>
            <p:sp>
              <p:nvSpPr>
                <p:cNvPr id="61937" name="Rectangle 81"/>
                <p:cNvSpPr>
                  <a:spLocks noChangeArrowheads="1"/>
                </p:cNvSpPr>
                <p:nvPr/>
              </p:nvSpPr>
              <p:spPr bwMode="auto">
                <a:xfrm>
                  <a:off x="2715" y="3889"/>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690.00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38" name="Rectangle 374"/>
                <p:cNvSpPr>
                  <a:spLocks noChangeArrowheads="1"/>
                </p:cNvSpPr>
                <p:nvPr/>
              </p:nvSpPr>
              <p:spPr bwMode="auto">
                <a:xfrm>
                  <a:off x="2687" y="3889"/>
                  <a:ext cx="553" cy="480"/>
                </a:xfrm>
                <a:prstGeom prst="rect">
                  <a:avLst/>
                </a:prstGeom>
                <a:noFill/>
                <a:ln w="7">
                  <a:solidFill>
                    <a:srgbClr val="A0A0A0"/>
                  </a:solidFill>
                  <a:miter lim="800000"/>
                  <a:headEnd/>
                  <a:tailEnd/>
                </a:ln>
              </p:spPr>
              <p:txBody>
                <a:bodyPr wrap="none"/>
                <a:lstStyle/>
                <a:p>
                  <a:endParaRPr lang="es-ES_tradnl"/>
                </a:p>
              </p:txBody>
            </p:sp>
          </p:grpSp>
          <p:grpSp>
            <p:nvGrpSpPr>
              <p:cNvPr id="61523" name="Group 377"/>
              <p:cNvGrpSpPr>
                <a:grpSpLocks/>
              </p:cNvGrpSpPr>
              <p:nvPr/>
            </p:nvGrpSpPr>
            <p:grpSpPr bwMode="auto">
              <a:xfrm>
                <a:off x="3240" y="3889"/>
                <a:ext cx="560" cy="480"/>
                <a:chOff x="3240" y="3889"/>
                <a:chExt cx="560" cy="480"/>
              </a:xfrm>
            </p:grpSpPr>
            <p:sp>
              <p:nvSpPr>
                <p:cNvPr id="61935" name="Rectangle 82"/>
                <p:cNvSpPr>
                  <a:spLocks noChangeArrowheads="1"/>
                </p:cNvSpPr>
                <p:nvPr/>
              </p:nvSpPr>
              <p:spPr bwMode="auto">
                <a:xfrm>
                  <a:off x="3268" y="3889"/>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677.00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36" name="Rectangle 376"/>
                <p:cNvSpPr>
                  <a:spLocks noChangeArrowheads="1"/>
                </p:cNvSpPr>
                <p:nvPr/>
              </p:nvSpPr>
              <p:spPr bwMode="auto">
                <a:xfrm>
                  <a:off x="3240" y="3889"/>
                  <a:ext cx="560" cy="480"/>
                </a:xfrm>
                <a:prstGeom prst="rect">
                  <a:avLst/>
                </a:prstGeom>
                <a:noFill/>
                <a:ln w="7">
                  <a:solidFill>
                    <a:srgbClr val="A0A0A0"/>
                  </a:solidFill>
                  <a:miter lim="800000"/>
                  <a:headEnd/>
                  <a:tailEnd/>
                </a:ln>
              </p:spPr>
              <p:txBody>
                <a:bodyPr wrap="none"/>
                <a:lstStyle/>
                <a:p>
                  <a:endParaRPr lang="es-ES_tradnl"/>
                </a:p>
              </p:txBody>
            </p:sp>
          </p:grpSp>
          <p:grpSp>
            <p:nvGrpSpPr>
              <p:cNvPr id="61524" name="Group 379"/>
              <p:cNvGrpSpPr>
                <a:grpSpLocks/>
              </p:cNvGrpSpPr>
              <p:nvPr/>
            </p:nvGrpSpPr>
            <p:grpSpPr bwMode="auto">
              <a:xfrm>
                <a:off x="3800" y="3889"/>
                <a:ext cx="560" cy="480"/>
                <a:chOff x="3800" y="3889"/>
                <a:chExt cx="560" cy="480"/>
              </a:xfrm>
            </p:grpSpPr>
            <p:sp>
              <p:nvSpPr>
                <p:cNvPr id="61933" name="Rectangle 83"/>
                <p:cNvSpPr>
                  <a:spLocks noChangeArrowheads="1"/>
                </p:cNvSpPr>
                <p:nvPr/>
              </p:nvSpPr>
              <p:spPr bwMode="auto">
                <a:xfrm>
                  <a:off x="3828" y="3889"/>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704.00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34" name="Rectangle 378"/>
                <p:cNvSpPr>
                  <a:spLocks noChangeArrowheads="1"/>
                </p:cNvSpPr>
                <p:nvPr/>
              </p:nvSpPr>
              <p:spPr bwMode="auto">
                <a:xfrm>
                  <a:off x="3800" y="3889"/>
                  <a:ext cx="560" cy="480"/>
                </a:xfrm>
                <a:prstGeom prst="rect">
                  <a:avLst/>
                </a:prstGeom>
                <a:noFill/>
                <a:ln w="7">
                  <a:solidFill>
                    <a:srgbClr val="A0A0A0"/>
                  </a:solidFill>
                  <a:miter lim="800000"/>
                  <a:headEnd/>
                  <a:tailEnd/>
                </a:ln>
              </p:spPr>
              <p:txBody>
                <a:bodyPr wrap="none"/>
                <a:lstStyle/>
                <a:p>
                  <a:endParaRPr lang="es-ES_tradnl"/>
                </a:p>
              </p:txBody>
            </p:sp>
          </p:grpSp>
          <p:grpSp>
            <p:nvGrpSpPr>
              <p:cNvPr id="61525" name="Group 381"/>
              <p:cNvGrpSpPr>
                <a:grpSpLocks/>
              </p:cNvGrpSpPr>
              <p:nvPr/>
            </p:nvGrpSpPr>
            <p:grpSpPr bwMode="auto">
              <a:xfrm>
                <a:off x="4360" y="3889"/>
                <a:ext cx="420" cy="480"/>
                <a:chOff x="4360" y="3889"/>
                <a:chExt cx="420" cy="480"/>
              </a:xfrm>
            </p:grpSpPr>
            <p:sp>
              <p:nvSpPr>
                <p:cNvPr id="61931" name="Rectangle 84"/>
                <p:cNvSpPr>
                  <a:spLocks noChangeArrowheads="1"/>
                </p:cNvSpPr>
                <p:nvPr/>
              </p:nvSpPr>
              <p:spPr bwMode="auto">
                <a:xfrm>
                  <a:off x="4388" y="3889"/>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32" name="Rectangle 380"/>
                <p:cNvSpPr>
                  <a:spLocks noChangeArrowheads="1"/>
                </p:cNvSpPr>
                <p:nvPr/>
              </p:nvSpPr>
              <p:spPr bwMode="auto">
                <a:xfrm>
                  <a:off x="4360" y="3889"/>
                  <a:ext cx="420" cy="480"/>
                </a:xfrm>
                <a:prstGeom prst="rect">
                  <a:avLst/>
                </a:prstGeom>
                <a:noFill/>
                <a:ln w="7">
                  <a:solidFill>
                    <a:srgbClr val="A0A0A0"/>
                  </a:solidFill>
                  <a:miter lim="800000"/>
                  <a:headEnd/>
                  <a:tailEnd/>
                </a:ln>
              </p:spPr>
              <p:txBody>
                <a:bodyPr wrap="none"/>
                <a:lstStyle/>
                <a:p>
                  <a:endParaRPr lang="es-ES_tradnl"/>
                </a:p>
              </p:txBody>
            </p:sp>
          </p:grpSp>
          <p:grpSp>
            <p:nvGrpSpPr>
              <p:cNvPr id="61526" name="Group 383"/>
              <p:cNvGrpSpPr>
                <a:grpSpLocks/>
              </p:cNvGrpSpPr>
              <p:nvPr/>
            </p:nvGrpSpPr>
            <p:grpSpPr bwMode="auto">
              <a:xfrm>
                <a:off x="0" y="4369"/>
                <a:ext cx="729" cy="442"/>
                <a:chOff x="0" y="4369"/>
                <a:chExt cx="729" cy="442"/>
              </a:xfrm>
            </p:grpSpPr>
            <p:sp>
              <p:nvSpPr>
                <p:cNvPr id="61929" name="Rectangle 85"/>
                <p:cNvSpPr>
                  <a:spLocks noChangeArrowheads="1"/>
                </p:cNvSpPr>
                <p:nvPr/>
              </p:nvSpPr>
              <p:spPr bwMode="auto">
                <a:xfrm>
                  <a:off x="28" y="4369"/>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Alcalinidad Total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30" name="Rectangle 382"/>
                <p:cNvSpPr>
                  <a:spLocks noChangeArrowheads="1"/>
                </p:cNvSpPr>
                <p:nvPr/>
              </p:nvSpPr>
              <p:spPr bwMode="auto">
                <a:xfrm>
                  <a:off x="0" y="4369"/>
                  <a:ext cx="729" cy="442"/>
                </a:xfrm>
                <a:prstGeom prst="rect">
                  <a:avLst/>
                </a:prstGeom>
                <a:noFill/>
                <a:ln w="7">
                  <a:solidFill>
                    <a:srgbClr val="A0A0A0"/>
                  </a:solidFill>
                  <a:miter lim="800000"/>
                  <a:headEnd/>
                  <a:tailEnd/>
                </a:ln>
              </p:spPr>
              <p:txBody>
                <a:bodyPr wrap="none"/>
                <a:lstStyle/>
                <a:p>
                  <a:endParaRPr lang="es-ES_tradnl"/>
                </a:p>
              </p:txBody>
            </p:sp>
          </p:grpSp>
          <p:grpSp>
            <p:nvGrpSpPr>
              <p:cNvPr id="61527" name="Group 385"/>
              <p:cNvGrpSpPr>
                <a:grpSpLocks/>
              </p:cNvGrpSpPr>
              <p:nvPr/>
            </p:nvGrpSpPr>
            <p:grpSpPr bwMode="auto">
              <a:xfrm>
                <a:off x="729" y="4369"/>
                <a:ext cx="463" cy="442"/>
                <a:chOff x="729" y="4369"/>
                <a:chExt cx="463" cy="442"/>
              </a:xfrm>
            </p:grpSpPr>
            <p:sp>
              <p:nvSpPr>
                <p:cNvPr id="61927" name="Rectangle 86"/>
                <p:cNvSpPr>
                  <a:spLocks noChangeArrowheads="1"/>
                </p:cNvSpPr>
                <p:nvPr/>
              </p:nvSpPr>
              <p:spPr bwMode="auto">
                <a:xfrm>
                  <a:off x="757" y="4369"/>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28" name="Rectangle 384"/>
                <p:cNvSpPr>
                  <a:spLocks noChangeArrowheads="1"/>
                </p:cNvSpPr>
                <p:nvPr/>
              </p:nvSpPr>
              <p:spPr bwMode="auto">
                <a:xfrm>
                  <a:off x="729" y="4369"/>
                  <a:ext cx="463" cy="442"/>
                </a:xfrm>
                <a:prstGeom prst="rect">
                  <a:avLst/>
                </a:prstGeom>
                <a:noFill/>
                <a:ln w="7">
                  <a:solidFill>
                    <a:srgbClr val="A0A0A0"/>
                  </a:solidFill>
                  <a:miter lim="800000"/>
                  <a:headEnd/>
                  <a:tailEnd/>
                </a:ln>
              </p:spPr>
              <p:txBody>
                <a:bodyPr wrap="none"/>
                <a:lstStyle/>
                <a:p>
                  <a:endParaRPr lang="es-ES_tradnl"/>
                </a:p>
              </p:txBody>
            </p:sp>
          </p:grpSp>
          <p:grpSp>
            <p:nvGrpSpPr>
              <p:cNvPr id="61528" name="Group 387"/>
              <p:cNvGrpSpPr>
                <a:grpSpLocks/>
              </p:cNvGrpSpPr>
              <p:nvPr/>
            </p:nvGrpSpPr>
            <p:grpSpPr bwMode="auto">
              <a:xfrm>
                <a:off x="1192" y="4369"/>
                <a:ext cx="496" cy="442"/>
                <a:chOff x="1192" y="4369"/>
                <a:chExt cx="496" cy="442"/>
              </a:xfrm>
            </p:grpSpPr>
            <p:sp>
              <p:nvSpPr>
                <p:cNvPr id="61925" name="Rectangle 87"/>
                <p:cNvSpPr>
                  <a:spLocks noChangeArrowheads="1"/>
                </p:cNvSpPr>
                <p:nvPr/>
              </p:nvSpPr>
              <p:spPr bwMode="auto">
                <a:xfrm>
                  <a:off x="1220" y="4369"/>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26" name="Rectangle 386"/>
                <p:cNvSpPr>
                  <a:spLocks noChangeArrowheads="1"/>
                </p:cNvSpPr>
                <p:nvPr/>
              </p:nvSpPr>
              <p:spPr bwMode="auto">
                <a:xfrm>
                  <a:off x="1192" y="4369"/>
                  <a:ext cx="496" cy="442"/>
                </a:xfrm>
                <a:prstGeom prst="rect">
                  <a:avLst/>
                </a:prstGeom>
                <a:noFill/>
                <a:ln w="7">
                  <a:solidFill>
                    <a:srgbClr val="A0A0A0"/>
                  </a:solidFill>
                  <a:miter lim="800000"/>
                  <a:headEnd/>
                  <a:tailEnd/>
                </a:ln>
              </p:spPr>
              <p:txBody>
                <a:bodyPr wrap="none"/>
                <a:lstStyle/>
                <a:p>
                  <a:endParaRPr lang="es-ES_tradnl"/>
                </a:p>
              </p:txBody>
            </p:sp>
          </p:grpSp>
          <p:grpSp>
            <p:nvGrpSpPr>
              <p:cNvPr id="61529" name="Group 389"/>
              <p:cNvGrpSpPr>
                <a:grpSpLocks/>
              </p:cNvGrpSpPr>
              <p:nvPr/>
            </p:nvGrpSpPr>
            <p:grpSpPr bwMode="auto">
              <a:xfrm>
                <a:off x="1688" y="4369"/>
                <a:ext cx="488" cy="442"/>
                <a:chOff x="1688" y="4369"/>
                <a:chExt cx="488" cy="442"/>
              </a:xfrm>
            </p:grpSpPr>
            <p:sp>
              <p:nvSpPr>
                <p:cNvPr id="61923" name="Rectangle 88"/>
                <p:cNvSpPr>
                  <a:spLocks noChangeArrowheads="1"/>
                </p:cNvSpPr>
                <p:nvPr/>
              </p:nvSpPr>
              <p:spPr bwMode="auto">
                <a:xfrm>
                  <a:off x="1716" y="4369"/>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24" name="Rectangle 388"/>
                <p:cNvSpPr>
                  <a:spLocks noChangeArrowheads="1"/>
                </p:cNvSpPr>
                <p:nvPr/>
              </p:nvSpPr>
              <p:spPr bwMode="auto">
                <a:xfrm>
                  <a:off x="1688" y="4369"/>
                  <a:ext cx="488" cy="442"/>
                </a:xfrm>
                <a:prstGeom prst="rect">
                  <a:avLst/>
                </a:prstGeom>
                <a:noFill/>
                <a:ln w="7">
                  <a:solidFill>
                    <a:srgbClr val="A0A0A0"/>
                  </a:solidFill>
                  <a:miter lim="800000"/>
                  <a:headEnd/>
                  <a:tailEnd/>
                </a:ln>
              </p:spPr>
              <p:txBody>
                <a:bodyPr wrap="none"/>
                <a:lstStyle/>
                <a:p>
                  <a:endParaRPr lang="es-ES_tradnl"/>
                </a:p>
              </p:txBody>
            </p:sp>
          </p:grpSp>
          <p:grpSp>
            <p:nvGrpSpPr>
              <p:cNvPr id="61530" name="Group 391"/>
              <p:cNvGrpSpPr>
                <a:grpSpLocks/>
              </p:cNvGrpSpPr>
              <p:nvPr/>
            </p:nvGrpSpPr>
            <p:grpSpPr bwMode="auto">
              <a:xfrm>
                <a:off x="2176" y="4369"/>
                <a:ext cx="511" cy="442"/>
                <a:chOff x="2176" y="4369"/>
                <a:chExt cx="511" cy="442"/>
              </a:xfrm>
            </p:grpSpPr>
            <p:sp>
              <p:nvSpPr>
                <p:cNvPr id="61921" name="Rectangle 89"/>
                <p:cNvSpPr>
                  <a:spLocks noChangeArrowheads="1"/>
                </p:cNvSpPr>
                <p:nvPr/>
              </p:nvSpPr>
              <p:spPr bwMode="auto">
                <a:xfrm>
                  <a:off x="2204" y="4369"/>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22" name="Rectangle 390"/>
                <p:cNvSpPr>
                  <a:spLocks noChangeArrowheads="1"/>
                </p:cNvSpPr>
                <p:nvPr/>
              </p:nvSpPr>
              <p:spPr bwMode="auto">
                <a:xfrm>
                  <a:off x="2176" y="4369"/>
                  <a:ext cx="511" cy="442"/>
                </a:xfrm>
                <a:prstGeom prst="rect">
                  <a:avLst/>
                </a:prstGeom>
                <a:noFill/>
                <a:ln w="7">
                  <a:solidFill>
                    <a:srgbClr val="A0A0A0"/>
                  </a:solidFill>
                  <a:miter lim="800000"/>
                  <a:headEnd/>
                  <a:tailEnd/>
                </a:ln>
              </p:spPr>
              <p:txBody>
                <a:bodyPr wrap="none"/>
                <a:lstStyle/>
                <a:p>
                  <a:endParaRPr lang="es-ES_tradnl"/>
                </a:p>
              </p:txBody>
            </p:sp>
          </p:grpSp>
          <p:grpSp>
            <p:nvGrpSpPr>
              <p:cNvPr id="61531" name="Group 393"/>
              <p:cNvGrpSpPr>
                <a:grpSpLocks/>
              </p:cNvGrpSpPr>
              <p:nvPr/>
            </p:nvGrpSpPr>
            <p:grpSpPr bwMode="auto">
              <a:xfrm>
                <a:off x="2687" y="4369"/>
                <a:ext cx="553" cy="442"/>
                <a:chOff x="2687" y="4369"/>
                <a:chExt cx="553" cy="442"/>
              </a:xfrm>
            </p:grpSpPr>
            <p:sp>
              <p:nvSpPr>
                <p:cNvPr id="61919" name="Rectangle 90"/>
                <p:cNvSpPr>
                  <a:spLocks noChangeArrowheads="1"/>
                </p:cNvSpPr>
                <p:nvPr/>
              </p:nvSpPr>
              <p:spPr bwMode="auto">
                <a:xfrm>
                  <a:off x="2715" y="4369"/>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615.00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20" name="Rectangle 392"/>
                <p:cNvSpPr>
                  <a:spLocks noChangeArrowheads="1"/>
                </p:cNvSpPr>
                <p:nvPr/>
              </p:nvSpPr>
              <p:spPr bwMode="auto">
                <a:xfrm>
                  <a:off x="2687" y="4369"/>
                  <a:ext cx="553" cy="442"/>
                </a:xfrm>
                <a:prstGeom prst="rect">
                  <a:avLst/>
                </a:prstGeom>
                <a:noFill/>
                <a:ln w="7">
                  <a:solidFill>
                    <a:srgbClr val="A0A0A0"/>
                  </a:solidFill>
                  <a:miter lim="800000"/>
                  <a:headEnd/>
                  <a:tailEnd/>
                </a:ln>
              </p:spPr>
              <p:txBody>
                <a:bodyPr wrap="none"/>
                <a:lstStyle/>
                <a:p>
                  <a:endParaRPr lang="es-ES_tradnl"/>
                </a:p>
              </p:txBody>
            </p:sp>
          </p:grpSp>
          <p:grpSp>
            <p:nvGrpSpPr>
              <p:cNvPr id="61532" name="Group 395"/>
              <p:cNvGrpSpPr>
                <a:grpSpLocks/>
              </p:cNvGrpSpPr>
              <p:nvPr/>
            </p:nvGrpSpPr>
            <p:grpSpPr bwMode="auto">
              <a:xfrm>
                <a:off x="3240" y="4369"/>
                <a:ext cx="560" cy="442"/>
                <a:chOff x="3240" y="4369"/>
                <a:chExt cx="560" cy="442"/>
              </a:xfrm>
            </p:grpSpPr>
            <p:sp>
              <p:nvSpPr>
                <p:cNvPr id="61917" name="Rectangle 91"/>
                <p:cNvSpPr>
                  <a:spLocks noChangeArrowheads="1"/>
                </p:cNvSpPr>
                <p:nvPr/>
              </p:nvSpPr>
              <p:spPr bwMode="auto">
                <a:xfrm>
                  <a:off x="3268" y="4369"/>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612.00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18" name="Rectangle 394"/>
                <p:cNvSpPr>
                  <a:spLocks noChangeArrowheads="1"/>
                </p:cNvSpPr>
                <p:nvPr/>
              </p:nvSpPr>
              <p:spPr bwMode="auto">
                <a:xfrm>
                  <a:off x="3240" y="4369"/>
                  <a:ext cx="560" cy="442"/>
                </a:xfrm>
                <a:prstGeom prst="rect">
                  <a:avLst/>
                </a:prstGeom>
                <a:noFill/>
                <a:ln w="7">
                  <a:solidFill>
                    <a:srgbClr val="A0A0A0"/>
                  </a:solidFill>
                  <a:miter lim="800000"/>
                  <a:headEnd/>
                  <a:tailEnd/>
                </a:ln>
              </p:spPr>
              <p:txBody>
                <a:bodyPr wrap="none"/>
                <a:lstStyle/>
                <a:p>
                  <a:endParaRPr lang="es-ES_tradnl"/>
                </a:p>
              </p:txBody>
            </p:sp>
          </p:grpSp>
          <p:grpSp>
            <p:nvGrpSpPr>
              <p:cNvPr id="61533" name="Group 397"/>
              <p:cNvGrpSpPr>
                <a:grpSpLocks/>
              </p:cNvGrpSpPr>
              <p:nvPr/>
            </p:nvGrpSpPr>
            <p:grpSpPr bwMode="auto">
              <a:xfrm>
                <a:off x="3800" y="4369"/>
                <a:ext cx="560" cy="442"/>
                <a:chOff x="3800" y="4369"/>
                <a:chExt cx="560" cy="442"/>
              </a:xfrm>
            </p:grpSpPr>
            <p:sp>
              <p:nvSpPr>
                <p:cNvPr id="61915" name="Rectangle 92"/>
                <p:cNvSpPr>
                  <a:spLocks noChangeArrowheads="1"/>
                </p:cNvSpPr>
                <p:nvPr/>
              </p:nvSpPr>
              <p:spPr bwMode="auto">
                <a:xfrm>
                  <a:off x="3828" y="4369"/>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618.00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16" name="Rectangle 396"/>
                <p:cNvSpPr>
                  <a:spLocks noChangeArrowheads="1"/>
                </p:cNvSpPr>
                <p:nvPr/>
              </p:nvSpPr>
              <p:spPr bwMode="auto">
                <a:xfrm>
                  <a:off x="3800" y="4369"/>
                  <a:ext cx="560" cy="442"/>
                </a:xfrm>
                <a:prstGeom prst="rect">
                  <a:avLst/>
                </a:prstGeom>
                <a:noFill/>
                <a:ln w="7">
                  <a:solidFill>
                    <a:srgbClr val="A0A0A0"/>
                  </a:solidFill>
                  <a:miter lim="800000"/>
                  <a:headEnd/>
                  <a:tailEnd/>
                </a:ln>
              </p:spPr>
              <p:txBody>
                <a:bodyPr wrap="none"/>
                <a:lstStyle/>
                <a:p>
                  <a:endParaRPr lang="es-ES_tradnl"/>
                </a:p>
              </p:txBody>
            </p:sp>
          </p:grpSp>
          <p:grpSp>
            <p:nvGrpSpPr>
              <p:cNvPr id="61534" name="Group 399"/>
              <p:cNvGrpSpPr>
                <a:grpSpLocks/>
              </p:cNvGrpSpPr>
              <p:nvPr/>
            </p:nvGrpSpPr>
            <p:grpSpPr bwMode="auto">
              <a:xfrm>
                <a:off x="4360" y="4369"/>
                <a:ext cx="420" cy="442"/>
                <a:chOff x="4360" y="4369"/>
                <a:chExt cx="420" cy="442"/>
              </a:xfrm>
            </p:grpSpPr>
            <p:sp>
              <p:nvSpPr>
                <p:cNvPr id="61913" name="Rectangle 93"/>
                <p:cNvSpPr>
                  <a:spLocks noChangeArrowheads="1"/>
                </p:cNvSpPr>
                <p:nvPr/>
              </p:nvSpPr>
              <p:spPr bwMode="auto">
                <a:xfrm>
                  <a:off x="4388" y="4369"/>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750 .0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14" name="Rectangle 398"/>
                <p:cNvSpPr>
                  <a:spLocks noChangeArrowheads="1"/>
                </p:cNvSpPr>
                <p:nvPr/>
              </p:nvSpPr>
              <p:spPr bwMode="auto">
                <a:xfrm>
                  <a:off x="4360" y="4369"/>
                  <a:ext cx="420" cy="442"/>
                </a:xfrm>
                <a:prstGeom prst="rect">
                  <a:avLst/>
                </a:prstGeom>
                <a:noFill/>
                <a:ln w="7">
                  <a:solidFill>
                    <a:srgbClr val="A0A0A0"/>
                  </a:solidFill>
                  <a:miter lim="800000"/>
                  <a:headEnd/>
                  <a:tailEnd/>
                </a:ln>
              </p:spPr>
              <p:txBody>
                <a:bodyPr wrap="none"/>
                <a:lstStyle/>
                <a:p>
                  <a:endParaRPr lang="es-ES_tradnl"/>
                </a:p>
              </p:txBody>
            </p:sp>
          </p:grpSp>
          <p:grpSp>
            <p:nvGrpSpPr>
              <p:cNvPr id="61535" name="Group 401"/>
              <p:cNvGrpSpPr>
                <a:grpSpLocks/>
              </p:cNvGrpSpPr>
              <p:nvPr/>
            </p:nvGrpSpPr>
            <p:grpSpPr bwMode="auto">
              <a:xfrm>
                <a:off x="0" y="4811"/>
                <a:ext cx="729" cy="442"/>
                <a:chOff x="0" y="4811"/>
                <a:chExt cx="729" cy="442"/>
              </a:xfrm>
            </p:grpSpPr>
            <p:sp>
              <p:nvSpPr>
                <p:cNvPr id="61911" name="Rectangle 94"/>
                <p:cNvSpPr>
                  <a:spLocks noChangeArrowheads="1"/>
                </p:cNvSpPr>
                <p:nvPr/>
              </p:nvSpPr>
              <p:spPr bwMode="auto">
                <a:xfrm>
                  <a:off x="28" y="4811"/>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Alcalinidad Fenolftaleina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12" name="Rectangle 400"/>
                <p:cNvSpPr>
                  <a:spLocks noChangeArrowheads="1"/>
                </p:cNvSpPr>
                <p:nvPr/>
              </p:nvSpPr>
              <p:spPr bwMode="auto">
                <a:xfrm>
                  <a:off x="0" y="4811"/>
                  <a:ext cx="729" cy="442"/>
                </a:xfrm>
                <a:prstGeom prst="rect">
                  <a:avLst/>
                </a:prstGeom>
                <a:noFill/>
                <a:ln w="7">
                  <a:solidFill>
                    <a:srgbClr val="A0A0A0"/>
                  </a:solidFill>
                  <a:miter lim="800000"/>
                  <a:headEnd/>
                  <a:tailEnd/>
                </a:ln>
              </p:spPr>
              <p:txBody>
                <a:bodyPr wrap="none"/>
                <a:lstStyle/>
                <a:p>
                  <a:endParaRPr lang="es-ES_tradnl"/>
                </a:p>
              </p:txBody>
            </p:sp>
          </p:grpSp>
          <p:grpSp>
            <p:nvGrpSpPr>
              <p:cNvPr id="61536" name="Group 403"/>
              <p:cNvGrpSpPr>
                <a:grpSpLocks/>
              </p:cNvGrpSpPr>
              <p:nvPr/>
            </p:nvGrpSpPr>
            <p:grpSpPr bwMode="auto">
              <a:xfrm>
                <a:off x="729" y="4811"/>
                <a:ext cx="463" cy="442"/>
                <a:chOff x="729" y="4811"/>
                <a:chExt cx="463" cy="442"/>
              </a:xfrm>
            </p:grpSpPr>
            <p:sp>
              <p:nvSpPr>
                <p:cNvPr id="61909" name="Rectangle 95"/>
                <p:cNvSpPr>
                  <a:spLocks noChangeArrowheads="1"/>
                </p:cNvSpPr>
                <p:nvPr/>
              </p:nvSpPr>
              <p:spPr bwMode="auto">
                <a:xfrm>
                  <a:off x="757" y="4811"/>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10" name="Rectangle 402"/>
                <p:cNvSpPr>
                  <a:spLocks noChangeArrowheads="1"/>
                </p:cNvSpPr>
                <p:nvPr/>
              </p:nvSpPr>
              <p:spPr bwMode="auto">
                <a:xfrm>
                  <a:off x="729" y="4811"/>
                  <a:ext cx="463" cy="442"/>
                </a:xfrm>
                <a:prstGeom prst="rect">
                  <a:avLst/>
                </a:prstGeom>
                <a:noFill/>
                <a:ln w="7">
                  <a:solidFill>
                    <a:srgbClr val="A0A0A0"/>
                  </a:solidFill>
                  <a:miter lim="800000"/>
                  <a:headEnd/>
                  <a:tailEnd/>
                </a:ln>
              </p:spPr>
              <p:txBody>
                <a:bodyPr wrap="none"/>
                <a:lstStyle/>
                <a:p>
                  <a:endParaRPr lang="es-ES_tradnl"/>
                </a:p>
              </p:txBody>
            </p:sp>
          </p:grpSp>
          <p:grpSp>
            <p:nvGrpSpPr>
              <p:cNvPr id="61537" name="Group 405"/>
              <p:cNvGrpSpPr>
                <a:grpSpLocks/>
              </p:cNvGrpSpPr>
              <p:nvPr/>
            </p:nvGrpSpPr>
            <p:grpSpPr bwMode="auto">
              <a:xfrm>
                <a:off x="1192" y="4811"/>
                <a:ext cx="496" cy="442"/>
                <a:chOff x="1192" y="4811"/>
                <a:chExt cx="496" cy="442"/>
              </a:xfrm>
            </p:grpSpPr>
            <p:sp>
              <p:nvSpPr>
                <p:cNvPr id="61907" name="Rectangle 96"/>
                <p:cNvSpPr>
                  <a:spLocks noChangeArrowheads="1"/>
                </p:cNvSpPr>
                <p:nvPr/>
              </p:nvSpPr>
              <p:spPr bwMode="auto">
                <a:xfrm>
                  <a:off x="1220" y="4811"/>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08" name="Rectangle 404"/>
                <p:cNvSpPr>
                  <a:spLocks noChangeArrowheads="1"/>
                </p:cNvSpPr>
                <p:nvPr/>
              </p:nvSpPr>
              <p:spPr bwMode="auto">
                <a:xfrm>
                  <a:off x="1192" y="4811"/>
                  <a:ext cx="496" cy="442"/>
                </a:xfrm>
                <a:prstGeom prst="rect">
                  <a:avLst/>
                </a:prstGeom>
                <a:noFill/>
                <a:ln w="7">
                  <a:solidFill>
                    <a:srgbClr val="A0A0A0"/>
                  </a:solidFill>
                  <a:miter lim="800000"/>
                  <a:headEnd/>
                  <a:tailEnd/>
                </a:ln>
              </p:spPr>
              <p:txBody>
                <a:bodyPr wrap="none"/>
                <a:lstStyle/>
                <a:p>
                  <a:endParaRPr lang="es-ES_tradnl"/>
                </a:p>
              </p:txBody>
            </p:sp>
          </p:grpSp>
          <p:grpSp>
            <p:nvGrpSpPr>
              <p:cNvPr id="61538" name="Group 407"/>
              <p:cNvGrpSpPr>
                <a:grpSpLocks/>
              </p:cNvGrpSpPr>
              <p:nvPr/>
            </p:nvGrpSpPr>
            <p:grpSpPr bwMode="auto">
              <a:xfrm>
                <a:off x="1688" y="4811"/>
                <a:ext cx="488" cy="442"/>
                <a:chOff x="1688" y="4811"/>
                <a:chExt cx="488" cy="442"/>
              </a:xfrm>
            </p:grpSpPr>
            <p:sp>
              <p:nvSpPr>
                <p:cNvPr id="61905" name="Rectangle 97"/>
                <p:cNvSpPr>
                  <a:spLocks noChangeArrowheads="1"/>
                </p:cNvSpPr>
                <p:nvPr/>
              </p:nvSpPr>
              <p:spPr bwMode="auto">
                <a:xfrm>
                  <a:off x="1716" y="4811"/>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06" name="Rectangle 406"/>
                <p:cNvSpPr>
                  <a:spLocks noChangeArrowheads="1"/>
                </p:cNvSpPr>
                <p:nvPr/>
              </p:nvSpPr>
              <p:spPr bwMode="auto">
                <a:xfrm>
                  <a:off x="1688" y="4811"/>
                  <a:ext cx="488" cy="442"/>
                </a:xfrm>
                <a:prstGeom prst="rect">
                  <a:avLst/>
                </a:prstGeom>
                <a:noFill/>
                <a:ln w="7">
                  <a:solidFill>
                    <a:srgbClr val="A0A0A0"/>
                  </a:solidFill>
                  <a:miter lim="800000"/>
                  <a:headEnd/>
                  <a:tailEnd/>
                </a:ln>
              </p:spPr>
              <p:txBody>
                <a:bodyPr wrap="none"/>
                <a:lstStyle/>
                <a:p>
                  <a:endParaRPr lang="es-ES_tradnl"/>
                </a:p>
              </p:txBody>
            </p:sp>
          </p:grpSp>
          <p:grpSp>
            <p:nvGrpSpPr>
              <p:cNvPr id="61539" name="Group 409"/>
              <p:cNvGrpSpPr>
                <a:grpSpLocks/>
              </p:cNvGrpSpPr>
              <p:nvPr/>
            </p:nvGrpSpPr>
            <p:grpSpPr bwMode="auto">
              <a:xfrm>
                <a:off x="2176" y="4811"/>
                <a:ext cx="511" cy="442"/>
                <a:chOff x="2176" y="4811"/>
                <a:chExt cx="511" cy="442"/>
              </a:xfrm>
            </p:grpSpPr>
            <p:sp>
              <p:nvSpPr>
                <p:cNvPr id="61903" name="Rectangle 98"/>
                <p:cNvSpPr>
                  <a:spLocks noChangeArrowheads="1"/>
                </p:cNvSpPr>
                <p:nvPr/>
              </p:nvSpPr>
              <p:spPr bwMode="auto">
                <a:xfrm>
                  <a:off x="2204" y="4811"/>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04" name="Rectangle 408"/>
                <p:cNvSpPr>
                  <a:spLocks noChangeArrowheads="1"/>
                </p:cNvSpPr>
                <p:nvPr/>
              </p:nvSpPr>
              <p:spPr bwMode="auto">
                <a:xfrm>
                  <a:off x="2176" y="4811"/>
                  <a:ext cx="511" cy="442"/>
                </a:xfrm>
                <a:prstGeom prst="rect">
                  <a:avLst/>
                </a:prstGeom>
                <a:noFill/>
                <a:ln w="7">
                  <a:solidFill>
                    <a:srgbClr val="A0A0A0"/>
                  </a:solidFill>
                  <a:miter lim="800000"/>
                  <a:headEnd/>
                  <a:tailEnd/>
                </a:ln>
              </p:spPr>
              <p:txBody>
                <a:bodyPr wrap="none"/>
                <a:lstStyle/>
                <a:p>
                  <a:endParaRPr lang="es-ES_tradnl"/>
                </a:p>
              </p:txBody>
            </p:sp>
          </p:grpSp>
          <p:grpSp>
            <p:nvGrpSpPr>
              <p:cNvPr id="61540" name="Group 411"/>
              <p:cNvGrpSpPr>
                <a:grpSpLocks/>
              </p:cNvGrpSpPr>
              <p:nvPr/>
            </p:nvGrpSpPr>
            <p:grpSpPr bwMode="auto">
              <a:xfrm>
                <a:off x="2687" y="4811"/>
                <a:ext cx="553" cy="442"/>
                <a:chOff x="2687" y="4811"/>
                <a:chExt cx="553" cy="442"/>
              </a:xfrm>
            </p:grpSpPr>
            <p:sp>
              <p:nvSpPr>
                <p:cNvPr id="61901" name="Rectangle 99"/>
                <p:cNvSpPr>
                  <a:spLocks noChangeArrowheads="1"/>
                </p:cNvSpPr>
                <p:nvPr/>
              </p:nvSpPr>
              <p:spPr bwMode="auto">
                <a:xfrm>
                  <a:off x="2715" y="4811"/>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02" name="Rectangle 410"/>
                <p:cNvSpPr>
                  <a:spLocks noChangeArrowheads="1"/>
                </p:cNvSpPr>
                <p:nvPr/>
              </p:nvSpPr>
              <p:spPr bwMode="auto">
                <a:xfrm>
                  <a:off x="2687" y="4811"/>
                  <a:ext cx="553" cy="442"/>
                </a:xfrm>
                <a:prstGeom prst="rect">
                  <a:avLst/>
                </a:prstGeom>
                <a:noFill/>
                <a:ln w="7">
                  <a:solidFill>
                    <a:srgbClr val="A0A0A0"/>
                  </a:solidFill>
                  <a:miter lim="800000"/>
                  <a:headEnd/>
                  <a:tailEnd/>
                </a:ln>
              </p:spPr>
              <p:txBody>
                <a:bodyPr wrap="none"/>
                <a:lstStyle/>
                <a:p>
                  <a:endParaRPr lang="es-ES_tradnl"/>
                </a:p>
              </p:txBody>
            </p:sp>
          </p:grpSp>
          <p:grpSp>
            <p:nvGrpSpPr>
              <p:cNvPr id="61541" name="Group 413"/>
              <p:cNvGrpSpPr>
                <a:grpSpLocks/>
              </p:cNvGrpSpPr>
              <p:nvPr/>
            </p:nvGrpSpPr>
            <p:grpSpPr bwMode="auto">
              <a:xfrm>
                <a:off x="3240" y="4811"/>
                <a:ext cx="560" cy="442"/>
                <a:chOff x="3240" y="4811"/>
                <a:chExt cx="560" cy="442"/>
              </a:xfrm>
            </p:grpSpPr>
            <p:sp>
              <p:nvSpPr>
                <p:cNvPr id="61899" name="Rectangle 100"/>
                <p:cNvSpPr>
                  <a:spLocks noChangeArrowheads="1"/>
                </p:cNvSpPr>
                <p:nvPr/>
              </p:nvSpPr>
              <p:spPr bwMode="auto">
                <a:xfrm>
                  <a:off x="3268" y="4811"/>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900" name="Rectangle 412"/>
                <p:cNvSpPr>
                  <a:spLocks noChangeArrowheads="1"/>
                </p:cNvSpPr>
                <p:nvPr/>
              </p:nvSpPr>
              <p:spPr bwMode="auto">
                <a:xfrm>
                  <a:off x="3240" y="4811"/>
                  <a:ext cx="560" cy="442"/>
                </a:xfrm>
                <a:prstGeom prst="rect">
                  <a:avLst/>
                </a:prstGeom>
                <a:noFill/>
                <a:ln w="7">
                  <a:solidFill>
                    <a:srgbClr val="A0A0A0"/>
                  </a:solidFill>
                  <a:miter lim="800000"/>
                  <a:headEnd/>
                  <a:tailEnd/>
                </a:ln>
              </p:spPr>
              <p:txBody>
                <a:bodyPr wrap="none"/>
                <a:lstStyle/>
                <a:p>
                  <a:endParaRPr lang="es-ES_tradnl"/>
                </a:p>
              </p:txBody>
            </p:sp>
          </p:grpSp>
          <p:grpSp>
            <p:nvGrpSpPr>
              <p:cNvPr id="61542" name="Group 415"/>
              <p:cNvGrpSpPr>
                <a:grpSpLocks/>
              </p:cNvGrpSpPr>
              <p:nvPr/>
            </p:nvGrpSpPr>
            <p:grpSpPr bwMode="auto">
              <a:xfrm>
                <a:off x="3800" y="4811"/>
                <a:ext cx="560" cy="442"/>
                <a:chOff x="3800" y="4811"/>
                <a:chExt cx="560" cy="442"/>
              </a:xfrm>
            </p:grpSpPr>
            <p:sp>
              <p:nvSpPr>
                <p:cNvPr id="61897" name="Rectangle 101"/>
                <p:cNvSpPr>
                  <a:spLocks noChangeArrowheads="1"/>
                </p:cNvSpPr>
                <p:nvPr/>
              </p:nvSpPr>
              <p:spPr bwMode="auto">
                <a:xfrm>
                  <a:off x="3828" y="4811"/>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98" name="Rectangle 414"/>
                <p:cNvSpPr>
                  <a:spLocks noChangeArrowheads="1"/>
                </p:cNvSpPr>
                <p:nvPr/>
              </p:nvSpPr>
              <p:spPr bwMode="auto">
                <a:xfrm>
                  <a:off x="3800" y="4811"/>
                  <a:ext cx="560" cy="442"/>
                </a:xfrm>
                <a:prstGeom prst="rect">
                  <a:avLst/>
                </a:prstGeom>
                <a:noFill/>
                <a:ln w="7">
                  <a:solidFill>
                    <a:srgbClr val="A0A0A0"/>
                  </a:solidFill>
                  <a:miter lim="800000"/>
                  <a:headEnd/>
                  <a:tailEnd/>
                </a:ln>
              </p:spPr>
              <p:txBody>
                <a:bodyPr wrap="none"/>
                <a:lstStyle/>
                <a:p>
                  <a:endParaRPr lang="es-ES_tradnl"/>
                </a:p>
              </p:txBody>
            </p:sp>
          </p:grpSp>
          <p:grpSp>
            <p:nvGrpSpPr>
              <p:cNvPr id="61543" name="Group 417"/>
              <p:cNvGrpSpPr>
                <a:grpSpLocks/>
              </p:cNvGrpSpPr>
              <p:nvPr/>
            </p:nvGrpSpPr>
            <p:grpSpPr bwMode="auto">
              <a:xfrm>
                <a:off x="4360" y="4811"/>
                <a:ext cx="420" cy="442"/>
                <a:chOff x="4360" y="4811"/>
                <a:chExt cx="420" cy="442"/>
              </a:xfrm>
            </p:grpSpPr>
            <p:sp>
              <p:nvSpPr>
                <p:cNvPr id="61895" name="Rectangle 102"/>
                <p:cNvSpPr>
                  <a:spLocks noChangeArrowheads="1"/>
                </p:cNvSpPr>
                <p:nvPr/>
              </p:nvSpPr>
              <p:spPr bwMode="auto">
                <a:xfrm>
                  <a:off x="4388" y="4811"/>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96" name="Rectangle 416"/>
                <p:cNvSpPr>
                  <a:spLocks noChangeArrowheads="1"/>
                </p:cNvSpPr>
                <p:nvPr/>
              </p:nvSpPr>
              <p:spPr bwMode="auto">
                <a:xfrm>
                  <a:off x="4360" y="4811"/>
                  <a:ext cx="420" cy="442"/>
                </a:xfrm>
                <a:prstGeom prst="rect">
                  <a:avLst/>
                </a:prstGeom>
                <a:noFill/>
                <a:ln w="7">
                  <a:solidFill>
                    <a:srgbClr val="A0A0A0"/>
                  </a:solidFill>
                  <a:miter lim="800000"/>
                  <a:headEnd/>
                  <a:tailEnd/>
                </a:ln>
              </p:spPr>
              <p:txBody>
                <a:bodyPr wrap="none"/>
                <a:lstStyle/>
                <a:p>
                  <a:endParaRPr lang="es-ES_tradnl"/>
                </a:p>
              </p:txBody>
            </p:sp>
          </p:grpSp>
          <p:grpSp>
            <p:nvGrpSpPr>
              <p:cNvPr id="61544" name="Group 419"/>
              <p:cNvGrpSpPr>
                <a:grpSpLocks/>
              </p:cNvGrpSpPr>
              <p:nvPr/>
            </p:nvGrpSpPr>
            <p:grpSpPr bwMode="auto">
              <a:xfrm>
                <a:off x="0" y="5253"/>
                <a:ext cx="729" cy="442"/>
                <a:chOff x="0" y="5253"/>
                <a:chExt cx="729" cy="442"/>
              </a:xfrm>
            </p:grpSpPr>
            <p:sp>
              <p:nvSpPr>
                <p:cNvPr id="61893" name="Rectangle 103"/>
                <p:cNvSpPr>
                  <a:spLocks noChangeArrowheads="1"/>
                </p:cNvSpPr>
                <p:nvPr/>
              </p:nvSpPr>
              <p:spPr bwMode="auto">
                <a:xfrm>
                  <a:off x="28" y="5253"/>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Dureza Total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94" name="Rectangle 418"/>
                <p:cNvSpPr>
                  <a:spLocks noChangeArrowheads="1"/>
                </p:cNvSpPr>
                <p:nvPr/>
              </p:nvSpPr>
              <p:spPr bwMode="auto">
                <a:xfrm>
                  <a:off x="0" y="5253"/>
                  <a:ext cx="729" cy="442"/>
                </a:xfrm>
                <a:prstGeom prst="rect">
                  <a:avLst/>
                </a:prstGeom>
                <a:noFill/>
                <a:ln w="7">
                  <a:solidFill>
                    <a:srgbClr val="A0A0A0"/>
                  </a:solidFill>
                  <a:miter lim="800000"/>
                  <a:headEnd/>
                  <a:tailEnd/>
                </a:ln>
              </p:spPr>
              <p:txBody>
                <a:bodyPr wrap="none"/>
                <a:lstStyle/>
                <a:p>
                  <a:endParaRPr lang="es-ES_tradnl"/>
                </a:p>
              </p:txBody>
            </p:sp>
          </p:grpSp>
          <p:grpSp>
            <p:nvGrpSpPr>
              <p:cNvPr id="61545" name="Group 421"/>
              <p:cNvGrpSpPr>
                <a:grpSpLocks/>
              </p:cNvGrpSpPr>
              <p:nvPr/>
            </p:nvGrpSpPr>
            <p:grpSpPr bwMode="auto">
              <a:xfrm>
                <a:off x="729" y="5253"/>
                <a:ext cx="463" cy="442"/>
                <a:chOff x="729" y="5253"/>
                <a:chExt cx="463" cy="442"/>
              </a:xfrm>
            </p:grpSpPr>
            <p:sp>
              <p:nvSpPr>
                <p:cNvPr id="61891" name="Rectangle 104"/>
                <p:cNvSpPr>
                  <a:spLocks noChangeArrowheads="1"/>
                </p:cNvSpPr>
                <p:nvPr/>
              </p:nvSpPr>
              <p:spPr bwMode="auto">
                <a:xfrm>
                  <a:off x="757" y="5253"/>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92" name="Rectangle 420"/>
                <p:cNvSpPr>
                  <a:spLocks noChangeArrowheads="1"/>
                </p:cNvSpPr>
                <p:nvPr/>
              </p:nvSpPr>
              <p:spPr bwMode="auto">
                <a:xfrm>
                  <a:off x="729" y="5253"/>
                  <a:ext cx="463" cy="442"/>
                </a:xfrm>
                <a:prstGeom prst="rect">
                  <a:avLst/>
                </a:prstGeom>
                <a:noFill/>
                <a:ln w="7">
                  <a:solidFill>
                    <a:srgbClr val="A0A0A0"/>
                  </a:solidFill>
                  <a:miter lim="800000"/>
                  <a:headEnd/>
                  <a:tailEnd/>
                </a:ln>
              </p:spPr>
              <p:txBody>
                <a:bodyPr wrap="none"/>
                <a:lstStyle/>
                <a:p>
                  <a:endParaRPr lang="es-ES_tradnl"/>
                </a:p>
              </p:txBody>
            </p:sp>
          </p:grpSp>
          <p:grpSp>
            <p:nvGrpSpPr>
              <p:cNvPr id="61546" name="Group 423"/>
              <p:cNvGrpSpPr>
                <a:grpSpLocks/>
              </p:cNvGrpSpPr>
              <p:nvPr/>
            </p:nvGrpSpPr>
            <p:grpSpPr bwMode="auto">
              <a:xfrm>
                <a:off x="1192" y="5253"/>
                <a:ext cx="496" cy="442"/>
                <a:chOff x="1192" y="5253"/>
                <a:chExt cx="496" cy="442"/>
              </a:xfrm>
            </p:grpSpPr>
            <p:sp>
              <p:nvSpPr>
                <p:cNvPr id="61889" name="Rectangle 105"/>
                <p:cNvSpPr>
                  <a:spLocks noChangeArrowheads="1"/>
                </p:cNvSpPr>
                <p:nvPr/>
              </p:nvSpPr>
              <p:spPr bwMode="auto">
                <a:xfrm>
                  <a:off x="1220" y="5253"/>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90" name="Rectangle 422"/>
                <p:cNvSpPr>
                  <a:spLocks noChangeArrowheads="1"/>
                </p:cNvSpPr>
                <p:nvPr/>
              </p:nvSpPr>
              <p:spPr bwMode="auto">
                <a:xfrm>
                  <a:off x="1192" y="5253"/>
                  <a:ext cx="496" cy="442"/>
                </a:xfrm>
                <a:prstGeom prst="rect">
                  <a:avLst/>
                </a:prstGeom>
                <a:noFill/>
                <a:ln w="7">
                  <a:solidFill>
                    <a:srgbClr val="A0A0A0"/>
                  </a:solidFill>
                  <a:miter lim="800000"/>
                  <a:headEnd/>
                  <a:tailEnd/>
                </a:ln>
              </p:spPr>
              <p:txBody>
                <a:bodyPr wrap="none"/>
                <a:lstStyle/>
                <a:p>
                  <a:endParaRPr lang="es-ES_tradnl"/>
                </a:p>
              </p:txBody>
            </p:sp>
          </p:grpSp>
          <p:grpSp>
            <p:nvGrpSpPr>
              <p:cNvPr id="61547" name="Group 425"/>
              <p:cNvGrpSpPr>
                <a:grpSpLocks/>
              </p:cNvGrpSpPr>
              <p:nvPr/>
            </p:nvGrpSpPr>
            <p:grpSpPr bwMode="auto">
              <a:xfrm>
                <a:off x="1688" y="5253"/>
                <a:ext cx="488" cy="442"/>
                <a:chOff x="1688" y="5253"/>
                <a:chExt cx="488" cy="442"/>
              </a:xfrm>
            </p:grpSpPr>
            <p:sp>
              <p:nvSpPr>
                <p:cNvPr id="61887" name="Rectangle 106"/>
                <p:cNvSpPr>
                  <a:spLocks noChangeArrowheads="1"/>
                </p:cNvSpPr>
                <p:nvPr/>
              </p:nvSpPr>
              <p:spPr bwMode="auto">
                <a:xfrm>
                  <a:off x="1716" y="5253"/>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670.00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88" name="Rectangle 424"/>
                <p:cNvSpPr>
                  <a:spLocks noChangeArrowheads="1"/>
                </p:cNvSpPr>
                <p:nvPr/>
              </p:nvSpPr>
              <p:spPr bwMode="auto">
                <a:xfrm>
                  <a:off x="1688" y="5253"/>
                  <a:ext cx="488" cy="442"/>
                </a:xfrm>
                <a:prstGeom prst="rect">
                  <a:avLst/>
                </a:prstGeom>
                <a:noFill/>
                <a:ln w="7">
                  <a:solidFill>
                    <a:srgbClr val="A0A0A0"/>
                  </a:solidFill>
                  <a:miter lim="800000"/>
                  <a:headEnd/>
                  <a:tailEnd/>
                </a:ln>
              </p:spPr>
              <p:txBody>
                <a:bodyPr wrap="none"/>
                <a:lstStyle/>
                <a:p>
                  <a:endParaRPr lang="es-ES_tradnl"/>
                </a:p>
              </p:txBody>
            </p:sp>
          </p:grpSp>
          <p:grpSp>
            <p:nvGrpSpPr>
              <p:cNvPr id="61548" name="Group 427"/>
              <p:cNvGrpSpPr>
                <a:grpSpLocks/>
              </p:cNvGrpSpPr>
              <p:nvPr/>
            </p:nvGrpSpPr>
            <p:grpSpPr bwMode="auto">
              <a:xfrm>
                <a:off x="2176" y="5253"/>
                <a:ext cx="511" cy="442"/>
                <a:chOff x="2176" y="5253"/>
                <a:chExt cx="511" cy="442"/>
              </a:xfrm>
            </p:grpSpPr>
            <p:sp>
              <p:nvSpPr>
                <p:cNvPr id="61885" name="Rectangle 107"/>
                <p:cNvSpPr>
                  <a:spLocks noChangeArrowheads="1"/>
                </p:cNvSpPr>
                <p:nvPr/>
              </p:nvSpPr>
              <p:spPr bwMode="auto">
                <a:xfrm>
                  <a:off x="2204" y="5253"/>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86" name="Rectangle 426"/>
                <p:cNvSpPr>
                  <a:spLocks noChangeArrowheads="1"/>
                </p:cNvSpPr>
                <p:nvPr/>
              </p:nvSpPr>
              <p:spPr bwMode="auto">
                <a:xfrm>
                  <a:off x="2176" y="5253"/>
                  <a:ext cx="511" cy="442"/>
                </a:xfrm>
                <a:prstGeom prst="rect">
                  <a:avLst/>
                </a:prstGeom>
                <a:noFill/>
                <a:ln w="7">
                  <a:solidFill>
                    <a:srgbClr val="A0A0A0"/>
                  </a:solidFill>
                  <a:miter lim="800000"/>
                  <a:headEnd/>
                  <a:tailEnd/>
                </a:ln>
              </p:spPr>
              <p:txBody>
                <a:bodyPr wrap="none"/>
                <a:lstStyle/>
                <a:p>
                  <a:endParaRPr lang="es-ES_tradnl"/>
                </a:p>
              </p:txBody>
            </p:sp>
          </p:grpSp>
          <p:grpSp>
            <p:nvGrpSpPr>
              <p:cNvPr id="61549" name="Group 429"/>
              <p:cNvGrpSpPr>
                <a:grpSpLocks/>
              </p:cNvGrpSpPr>
              <p:nvPr/>
            </p:nvGrpSpPr>
            <p:grpSpPr bwMode="auto">
              <a:xfrm>
                <a:off x="2687" y="5253"/>
                <a:ext cx="553" cy="442"/>
                <a:chOff x="2687" y="5253"/>
                <a:chExt cx="553" cy="442"/>
              </a:xfrm>
            </p:grpSpPr>
            <p:sp>
              <p:nvSpPr>
                <p:cNvPr id="61883" name="Rectangle 108"/>
                <p:cNvSpPr>
                  <a:spLocks noChangeArrowheads="1"/>
                </p:cNvSpPr>
                <p:nvPr/>
              </p:nvSpPr>
              <p:spPr bwMode="auto">
                <a:xfrm>
                  <a:off x="2715" y="5253"/>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84" name="Rectangle 428"/>
                <p:cNvSpPr>
                  <a:spLocks noChangeArrowheads="1"/>
                </p:cNvSpPr>
                <p:nvPr/>
              </p:nvSpPr>
              <p:spPr bwMode="auto">
                <a:xfrm>
                  <a:off x="2687" y="5253"/>
                  <a:ext cx="553" cy="442"/>
                </a:xfrm>
                <a:prstGeom prst="rect">
                  <a:avLst/>
                </a:prstGeom>
                <a:noFill/>
                <a:ln w="7">
                  <a:solidFill>
                    <a:srgbClr val="A0A0A0"/>
                  </a:solidFill>
                  <a:miter lim="800000"/>
                  <a:headEnd/>
                  <a:tailEnd/>
                </a:ln>
              </p:spPr>
              <p:txBody>
                <a:bodyPr wrap="none"/>
                <a:lstStyle/>
                <a:p>
                  <a:endParaRPr lang="es-ES_tradnl"/>
                </a:p>
              </p:txBody>
            </p:sp>
          </p:grpSp>
          <p:grpSp>
            <p:nvGrpSpPr>
              <p:cNvPr id="61550" name="Group 431"/>
              <p:cNvGrpSpPr>
                <a:grpSpLocks/>
              </p:cNvGrpSpPr>
              <p:nvPr/>
            </p:nvGrpSpPr>
            <p:grpSpPr bwMode="auto">
              <a:xfrm>
                <a:off x="3240" y="5253"/>
                <a:ext cx="560" cy="442"/>
                <a:chOff x="3240" y="5253"/>
                <a:chExt cx="560" cy="442"/>
              </a:xfrm>
            </p:grpSpPr>
            <p:sp>
              <p:nvSpPr>
                <p:cNvPr id="61881" name="Rectangle 109"/>
                <p:cNvSpPr>
                  <a:spLocks noChangeArrowheads="1"/>
                </p:cNvSpPr>
                <p:nvPr/>
              </p:nvSpPr>
              <p:spPr bwMode="auto">
                <a:xfrm>
                  <a:off x="3268" y="5253"/>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82" name="Rectangle 430"/>
                <p:cNvSpPr>
                  <a:spLocks noChangeArrowheads="1"/>
                </p:cNvSpPr>
                <p:nvPr/>
              </p:nvSpPr>
              <p:spPr bwMode="auto">
                <a:xfrm>
                  <a:off x="3240" y="5253"/>
                  <a:ext cx="560" cy="442"/>
                </a:xfrm>
                <a:prstGeom prst="rect">
                  <a:avLst/>
                </a:prstGeom>
                <a:noFill/>
                <a:ln w="7">
                  <a:solidFill>
                    <a:srgbClr val="A0A0A0"/>
                  </a:solidFill>
                  <a:miter lim="800000"/>
                  <a:headEnd/>
                  <a:tailEnd/>
                </a:ln>
              </p:spPr>
              <p:txBody>
                <a:bodyPr wrap="none"/>
                <a:lstStyle/>
                <a:p>
                  <a:endParaRPr lang="es-ES_tradnl"/>
                </a:p>
              </p:txBody>
            </p:sp>
          </p:grpSp>
          <p:grpSp>
            <p:nvGrpSpPr>
              <p:cNvPr id="61551" name="Group 433"/>
              <p:cNvGrpSpPr>
                <a:grpSpLocks/>
              </p:cNvGrpSpPr>
              <p:nvPr/>
            </p:nvGrpSpPr>
            <p:grpSpPr bwMode="auto">
              <a:xfrm>
                <a:off x="3800" y="5253"/>
                <a:ext cx="560" cy="442"/>
                <a:chOff x="3800" y="5253"/>
                <a:chExt cx="560" cy="442"/>
              </a:xfrm>
            </p:grpSpPr>
            <p:sp>
              <p:nvSpPr>
                <p:cNvPr id="61879" name="Rectangle 110"/>
                <p:cNvSpPr>
                  <a:spLocks noChangeArrowheads="1"/>
                </p:cNvSpPr>
                <p:nvPr/>
              </p:nvSpPr>
              <p:spPr bwMode="auto">
                <a:xfrm>
                  <a:off x="3828" y="5253"/>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80" name="Rectangle 432"/>
                <p:cNvSpPr>
                  <a:spLocks noChangeArrowheads="1"/>
                </p:cNvSpPr>
                <p:nvPr/>
              </p:nvSpPr>
              <p:spPr bwMode="auto">
                <a:xfrm>
                  <a:off x="3800" y="5253"/>
                  <a:ext cx="560" cy="442"/>
                </a:xfrm>
                <a:prstGeom prst="rect">
                  <a:avLst/>
                </a:prstGeom>
                <a:noFill/>
                <a:ln w="7">
                  <a:solidFill>
                    <a:srgbClr val="A0A0A0"/>
                  </a:solidFill>
                  <a:miter lim="800000"/>
                  <a:headEnd/>
                  <a:tailEnd/>
                </a:ln>
              </p:spPr>
              <p:txBody>
                <a:bodyPr wrap="none"/>
                <a:lstStyle/>
                <a:p>
                  <a:endParaRPr lang="es-ES_tradnl"/>
                </a:p>
              </p:txBody>
            </p:sp>
          </p:grpSp>
          <p:grpSp>
            <p:nvGrpSpPr>
              <p:cNvPr id="61552" name="Group 435"/>
              <p:cNvGrpSpPr>
                <a:grpSpLocks/>
              </p:cNvGrpSpPr>
              <p:nvPr/>
            </p:nvGrpSpPr>
            <p:grpSpPr bwMode="auto">
              <a:xfrm>
                <a:off x="4360" y="5253"/>
                <a:ext cx="420" cy="442"/>
                <a:chOff x="4360" y="5253"/>
                <a:chExt cx="420" cy="442"/>
              </a:xfrm>
            </p:grpSpPr>
            <p:sp>
              <p:nvSpPr>
                <p:cNvPr id="61877" name="Rectangle 111"/>
                <p:cNvSpPr>
                  <a:spLocks noChangeArrowheads="1"/>
                </p:cNvSpPr>
                <p:nvPr/>
              </p:nvSpPr>
              <p:spPr bwMode="auto">
                <a:xfrm>
                  <a:off x="4388" y="5253"/>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78" name="Rectangle 434"/>
                <p:cNvSpPr>
                  <a:spLocks noChangeArrowheads="1"/>
                </p:cNvSpPr>
                <p:nvPr/>
              </p:nvSpPr>
              <p:spPr bwMode="auto">
                <a:xfrm>
                  <a:off x="4360" y="5253"/>
                  <a:ext cx="420" cy="442"/>
                </a:xfrm>
                <a:prstGeom prst="rect">
                  <a:avLst/>
                </a:prstGeom>
                <a:noFill/>
                <a:ln w="7">
                  <a:solidFill>
                    <a:srgbClr val="A0A0A0"/>
                  </a:solidFill>
                  <a:miter lim="800000"/>
                  <a:headEnd/>
                  <a:tailEnd/>
                </a:ln>
              </p:spPr>
              <p:txBody>
                <a:bodyPr wrap="none"/>
                <a:lstStyle/>
                <a:p>
                  <a:endParaRPr lang="es-ES_tradnl"/>
                </a:p>
              </p:txBody>
            </p:sp>
          </p:grpSp>
          <p:grpSp>
            <p:nvGrpSpPr>
              <p:cNvPr id="61553" name="Group 437"/>
              <p:cNvGrpSpPr>
                <a:grpSpLocks/>
              </p:cNvGrpSpPr>
              <p:nvPr/>
            </p:nvGrpSpPr>
            <p:grpSpPr bwMode="auto">
              <a:xfrm>
                <a:off x="0" y="5695"/>
                <a:ext cx="729" cy="442"/>
                <a:chOff x="0" y="5695"/>
                <a:chExt cx="729" cy="442"/>
              </a:xfrm>
            </p:grpSpPr>
            <p:sp>
              <p:nvSpPr>
                <p:cNvPr id="61875" name="Rectangle 112"/>
                <p:cNvSpPr>
                  <a:spLocks noChangeArrowheads="1"/>
                </p:cNvSpPr>
                <p:nvPr/>
              </p:nvSpPr>
              <p:spPr bwMode="auto">
                <a:xfrm>
                  <a:off x="28" y="5695"/>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Dureza Calcica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76" name="Rectangle 436"/>
                <p:cNvSpPr>
                  <a:spLocks noChangeArrowheads="1"/>
                </p:cNvSpPr>
                <p:nvPr/>
              </p:nvSpPr>
              <p:spPr bwMode="auto">
                <a:xfrm>
                  <a:off x="0" y="5695"/>
                  <a:ext cx="729" cy="442"/>
                </a:xfrm>
                <a:prstGeom prst="rect">
                  <a:avLst/>
                </a:prstGeom>
                <a:noFill/>
                <a:ln w="7">
                  <a:solidFill>
                    <a:srgbClr val="A0A0A0"/>
                  </a:solidFill>
                  <a:miter lim="800000"/>
                  <a:headEnd/>
                  <a:tailEnd/>
                </a:ln>
              </p:spPr>
              <p:txBody>
                <a:bodyPr wrap="none"/>
                <a:lstStyle/>
                <a:p>
                  <a:endParaRPr lang="es-ES_tradnl"/>
                </a:p>
              </p:txBody>
            </p:sp>
          </p:grpSp>
          <p:grpSp>
            <p:nvGrpSpPr>
              <p:cNvPr id="61554" name="Group 439"/>
              <p:cNvGrpSpPr>
                <a:grpSpLocks/>
              </p:cNvGrpSpPr>
              <p:nvPr/>
            </p:nvGrpSpPr>
            <p:grpSpPr bwMode="auto">
              <a:xfrm>
                <a:off x="729" y="5695"/>
                <a:ext cx="463" cy="442"/>
                <a:chOff x="729" y="5695"/>
                <a:chExt cx="463" cy="442"/>
              </a:xfrm>
            </p:grpSpPr>
            <p:sp>
              <p:nvSpPr>
                <p:cNvPr id="61873" name="Rectangle 113"/>
                <p:cNvSpPr>
                  <a:spLocks noChangeArrowheads="1"/>
                </p:cNvSpPr>
                <p:nvPr/>
              </p:nvSpPr>
              <p:spPr bwMode="auto">
                <a:xfrm>
                  <a:off x="757" y="5695"/>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74" name="Rectangle 438"/>
                <p:cNvSpPr>
                  <a:spLocks noChangeArrowheads="1"/>
                </p:cNvSpPr>
                <p:nvPr/>
              </p:nvSpPr>
              <p:spPr bwMode="auto">
                <a:xfrm>
                  <a:off x="729" y="5695"/>
                  <a:ext cx="463" cy="442"/>
                </a:xfrm>
                <a:prstGeom prst="rect">
                  <a:avLst/>
                </a:prstGeom>
                <a:noFill/>
                <a:ln w="7">
                  <a:solidFill>
                    <a:srgbClr val="A0A0A0"/>
                  </a:solidFill>
                  <a:miter lim="800000"/>
                  <a:headEnd/>
                  <a:tailEnd/>
                </a:ln>
              </p:spPr>
              <p:txBody>
                <a:bodyPr wrap="none"/>
                <a:lstStyle/>
                <a:p>
                  <a:endParaRPr lang="es-ES_tradnl"/>
                </a:p>
              </p:txBody>
            </p:sp>
          </p:grpSp>
          <p:grpSp>
            <p:nvGrpSpPr>
              <p:cNvPr id="61555" name="Group 441"/>
              <p:cNvGrpSpPr>
                <a:grpSpLocks/>
              </p:cNvGrpSpPr>
              <p:nvPr/>
            </p:nvGrpSpPr>
            <p:grpSpPr bwMode="auto">
              <a:xfrm>
                <a:off x="1192" y="5695"/>
                <a:ext cx="496" cy="442"/>
                <a:chOff x="1192" y="5695"/>
                <a:chExt cx="496" cy="442"/>
              </a:xfrm>
            </p:grpSpPr>
            <p:sp>
              <p:nvSpPr>
                <p:cNvPr id="61871" name="Rectangle 114"/>
                <p:cNvSpPr>
                  <a:spLocks noChangeArrowheads="1"/>
                </p:cNvSpPr>
                <p:nvPr/>
              </p:nvSpPr>
              <p:spPr bwMode="auto">
                <a:xfrm>
                  <a:off x="1220" y="5695"/>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72" name="Rectangle 440"/>
                <p:cNvSpPr>
                  <a:spLocks noChangeArrowheads="1"/>
                </p:cNvSpPr>
                <p:nvPr/>
              </p:nvSpPr>
              <p:spPr bwMode="auto">
                <a:xfrm>
                  <a:off x="1192" y="5695"/>
                  <a:ext cx="496" cy="442"/>
                </a:xfrm>
                <a:prstGeom prst="rect">
                  <a:avLst/>
                </a:prstGeom>
                <a:noFill/>
                <a:ln w="7">
                  <a:solidFill>
                    <a:srgbClr val="A0A0A0"/>
                  </a:solidFill>
                  <a:miter lim="800000"/>
                  <a:headEnd/>
                  <a:tailEnd/>
                </a:ln>
              </p:spPr>
              <p:txBody>
                <a:bodyPr wrap="none"/>
                <a:lstStyle/>
                <a:p>
                  <a:endParaRPr lang="es-ES_tradnl"/>
                </a:p>
              </p:txBody>
            </p:sp>
          </p:grpSp>
          <p:grpSp>
            <p:nvGrpSpPr>
              <p:cNvPr id="61556" name="Group 443"/>
              <p:cNvGrpSpPr>
                <a:grpSpLocks/>
              </p:cNvGrpSpPr>
              <p:nvPr/>
            </p:nvGrpSpPr>
            <p:grpSpPr bwMode="auto">
              <a:xfrm>
                <a:off x="1688" y="5695"/>
                <a:ext cx="488" cy="442"/>
                <a:chOff x="1688" y="5695"/>
                <a:chExt cx="488" cy="442"/>
              </a:xfrm>
            </p:grpSpPr>
            <p:sp>
              <p:nvSpPr>
                <p:cNvPr id="61869" name="Rectangle 115"/>
                <p:cNvSpPr>
                  <a:spLocks noChangeArrowheads="1"/>
                </p:cNvSpPr>
                <p:nvPr/>
              </p:nvSpPr>
              <p:spPr bwMode="auto">
                <a:xfrm>
                  <a:off x="1716" y="5695"/>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70" name="Rectangle 442"/>
                <p:cNvSpPr>
                  <a:spLocks noChangeArrowheads="1"/>
                </p:cNvSpPr>
                <p:nvPr/>
              </p:nvSpPr>
              <p:spPr bwMode="auto">
                <a:xfrm>
                  <a:off x="1688" y="5695"/>
                  <a:ext cx="488" cy="442"/>
                </a:xfrm>
                <a:prstGeom prst="rect">
                  <a:avLst/>
                </a:prstGeom>
                <a:noFill/>
                <a:ln w="7">
                  <a:solidFill>
                    <a:srgbClr val="A0A0A0"/>
                  </a:solidFill>
                  <a:miter lim="800000"/>
                  <a:headEnd/>
                  <a:tailEnd/>
                </a:ln>
              </p:spPr>
              <p:txBody>
                <a:bodyPr wrap="none"/>
                <a:lstStyle/>
                <a:p>
                  <a:endParaRPr lang="es-ES_tradnl"/>
                </a:p>
              </p:txBody>
            </p:sp>
          </p:grpSp>
          <p:grpSp>
            <p:nvGrpSpPr>
              <p:cNvPr id="61557" name="Group 445"/>
              <p:cNvGrpSpPr>
                <a:grpSpLocks/>
              </p:cNvGrpSpPr>
              <p:nvPr/>
            </p:nvGrpSpPr>
            <p:grpSpPr bwMode="auto">
              <a:xfrm>
                <a:off x="2176" y="5695"/>
                <a:ext cx="511" cy="442"/>
                <a:chOff x="2176" y="5695"/>
                <a:chExt cx="511" cy="442"/>
              </a:xfrm>
            </p:grpSpPr>
            <p:sp>
              <p:nvSpPr>
                <p:cNvPr id="61867" name="Rectangle 116"/>
                <p:cNvSpPr>
                  <a:spLocks noChangeArrowheads="1"/>
                </p:cNvSpPr>
                <p:nvPr/>
              </p:nvSpPr>
              <p:spPr bwMode="auto">
                <a:xfrm>
                  <a:off x="2204" y="5695"/>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68" name="Rectangle 444"/>
                <p:cNvSpPr>
                  <a:spLocks noChangeArrowheads="1"/>
                </p:cNvSpPr>
                <p:nvPr/>
              </p:nvSpPr>
              <p:spPr bwMode="auto">
                <a:xfrm>
                  <a:off x="2176" y="5695"/>
                  <a:ext cx="511" cy="442"/>
                </a:xfrm>
                <a:prstGeom prst="rect">
                  <a:avLst/>
                </a:prstGeom>
                <a:noFill/>
                <a:ln w="7">
                  <a:solidFill>
                    <a:srgbClr val="A0A0A0"/>
                  </a:solidFill>
                  <a:miter lim="800000"/>
                  <a:headEnd/>
                  <a:tailEnd/>
                </a:ln>
              </p:spPr>
              <p:txBody>
                <a:bodyPr wrap="none"/>
                <a:lstStyle/>
                <a:p>
                  <a:endParaRPr lang="es-ES_tradnl"/>
                </a:p>
              </p:txBody>
            </p:sp>
          </p:grpSp>
          <p:grpSp>
            <p:nvGrpSpPr>
              <p:cNvPr id="61558" name="Group 447"/>
              <p:cNvGrpSpPr>
                <a:grpSpLocks/>
              </p:cNvGrpSpPr>
              <p:nvPr/>
            </p:nvGrpSpPr>
            <p:grpSpPr bwMode="auto">
              <a:xfrm>
                <a:off x="2687" y="5695"/>
                <a:ext cx="553" cy="442"/>
                <a:chOff x="2687" y="5695"/>
                <a:chExt cx="553" cy="442"/>
              </a:xfrm>
            </p:grpSpPr>
            <p:sp>
              <p:nvSpPr>
                <p:cNvPr id="61865" name="Rectangle 117"/>
                <p:cNvSpPr>
                  <a:spLocks noChangeArrowheads="1"/>
                </p:cNvSpPr>
                <p:nvPr/>
              </p:nvSpPr>
              <p:spPr bwMode="auto">
                <a:xfrm>
                  <a:off x="2715" y="5695"/>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66" name="Rectangle 446"/>
                <p:cNvSpPr>
                  <a:spLocks noChangeArrowheads="1"/>
                </p:cNvSpPr>
                <p:nvPr/>
              </p:nvSpPr>
              <p:spPr bwMode="auto">
                <a:xfrm>
                  <a:off x="2687" y="5695"/>
                  <a:ext cx="553" cy="442"/>
                </a:xfrm>
                <a:prstGeom prst="rect">
                  <a:avLst/>
                </a:prstGeom>
                <a:noFill/>
                <a:ln w="7">
                  <a:solidFill>
                    <a:srgbClr val="A0A0A0"/>
                  </a:solidFill>
                  <a:miter lim="800000"/>
                  <a:headEnd/>
                  <a:tailEnd/>
                </a:ln>
              </p:spPr>
              <p:txBody>
                <a:bodyPr wrap="none"/>
                <a:lstStyle/>
                <a:p>
                  <a:endParaRPr lang="es-ES_tradnl"/>
                </a:p>
              </p:txBody>
            </p:sp>
          </p:grpSp>
          <p:grpSp>
            <p:nvGrpSpPr>
              <p:cNvPr id="61559" name="Group 449"/>
              <p:cNvGrpSpPr>
                <a:grpSpLocks/>
              </p:cNvGrpSpPr>
              <p:nvPr/>
            </p:nvGrpSpPr>
            <p:grpSpPr bwMode="auto">
              <a:xfrm>
                <a:off x="3240" y="5695"/>
                <a:ext cx="560" cy="442"/>
                <a:chOff x="3240" y="5695"/>
                <a:chExt cx="560" cy="442"/>
              </a:xfrm>
            </p:grpSpPr>
            <p:sp>
              <p:nvSpPr>
                <p:cNvPr id="61863" name="Rectangle 118"/>
                <p:cNvSpPr>
                  <a:spLocks noChangeArrowheads="1"/>
                </p:cNvSpPr>
                <p:nvPr/>
              </p:nvSpPr>
              <p:spPr bwMode="auto">
                <a:xfrm>
                  <a:off x="3268" y="5695"/>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600.00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64" name="Rectangle 448"/>
                <p:cNvSpPr>
                  <a:spLocks noChangeArrowheads="1"/>
                </p:cNvSpPr>
                <p:nvPr/>
              </p:nvSpPr>
              <p:spPr bwMode="auto">
                <a:xfrm>
                  <a:off x="3240" y="5695"/>
                  <a:ext cx="560" cy="442"/>
                </a:xfrm>
                <a:prstGeom prst="rect">
                  <a:avLst/>
                </a:prstGeom>
                <a:noFill/>
                <a:ln w="7">
                  <a:solidFill>
                    <a:srgbClr val="A0A0A0"/>
                  </a:solidFill>
                  <a:miter lim="800000"/>
                  <a:headEnd/>
                  <a:tailEnd/>
                </a:ln>
              </p:spPr>
              <p:txBody>
                <a:bodyPr wrap="none"/>
                <a:lstStyle/>
                <a:p>
                  <a:endParaRPr lang="es-ES_tradnl"/>
                </a:p>
              </p:txBody>
            </p:sp>
          </p:grpSp>
          <p:grpSp>
            <p:nvGrpSpPr>
              <p:cNvPr id="61560" name="Group 451"/>
              <p:cNvGrpSpPr>
                <a:grpSpLocks/>
              </p:cNvGrpSpPr>
              <p:nvPr/>
            </p:nvGrpSpPr>
            <p:grpSpPr bwMode="auto">
              <a:xfrm>
                <a:off x="3800" y="5695"/>
                <a:ext cx="560" cy="442"/>
                <a:chOff x="3800" y="5695"/>
                <a:chExt cx="560" cy="442"/>
              </a:xfrm>
            </p:grpSpPr>
            <p:sp>
              <p:nvSpPr>
                <p:cNvPr id="61861" name="Rectangle 119"/>
                <p:cNvSpPr>
                  <a:spLocks noChangeArrowheads="1"/>
                </p:cNvSpPr>
                <p:nvPr/>
              </p:nvSpPr>
              <p:spPr bwMode="auto">
                <a:xfrm>
                  <a:off x="3828" y="5695"/>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62" name="Rectangle 450"/>
                <p:cNvSpPr>
                  <a:spLocks noChangeArrowheads="1"/>
                </p:cNvSpPr>
                <p:nvPr/>
              </p:nvSpPr>
              <p:spPr bwMode="auto">
                <a:xfrm>
                  <a:off x="3800" y="5695"/>
                  <a:ext cx="560" cy="442"/>
                </a:xfrm>
                <a:prstGeom prst="rect">
                  <a:avLst/>
                </a:prstGeom>
                <a:noFill/>
                <a:ln w="7">
                  <a:solidFill>
                    <a:srgbClr val="A0A0A0"/>
                  </a:solidFill>
                  <a:miter lim="800000"/>
                  <a:headEnd/>
                  <a:tailEnd/>
                </a:ln>
              </p:spPr>
              <p:txBody>
                <a:bodyPr wrap="none"/>
                <a:lstStyle/>
                <a:p>
                  <a:endParaRPr lang="es-ES_tradnl"/>
                </a:p>
              </p:txBody>
            </p:sp>
          </p:grpSp>
          <p:grpSp>
            <p:nvGrpSpPr>
              <p:cNvPr id="61561" name="Group 453"/>
              <p:cNvGrpSpPr>
                <a:grpSpLocks/>
              </p:cNvGrpSpPr>
              <p:nvPr/>
            </p:nvGrpSpPr>
            <p:grpSpPr bwMode="auto">
              <a:xfrm>
                <a:off x="4360" y="5695"/>
                <a:ext cx="420" cy="442"/>
                <a:chOff x="4360" y="5695"/>
                <a:chExt cx="420" cy="442"/>
              </a:xfrm>
            </p:grpSpPr>
            <p:sp>
              <p:nvSpPr>
                <p:cNvPr id="61859" name="Rectangle 120"/>
                <p:cNvSpPr>
                  <a:spLocks noChangeArrowheads="1"/>
                </p:cNvSpPr>
                <p:nvPr/>
              </p:nvSpPr>
              <p:spPr bwMode="auto">
                <a:xfrm>
                  <a:off x="4388" y="5695"/>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60" name="Rectangle 452"/>
                <p:cNvSpPr>
                  <a:spLocks noChangeArrowheads="1"/>
                </p:cNvSpPr>
                <p:nvPr/>
              </p:nvSpPr>
              <p:spPr bwMode="auto">
                <a:xfrm>
                  <a:off x="4360" y="5695"/>
                  <a:ext cx="420" cy="442"/>
                </a:xfrm>
                <a:prstGeom prst="rect">
                  <a:avLst/>
                </a:prstGeom>
                <a:noFill/>
                <a:ln w="7">
                  <a:solidFill>
                    <a:srgbClr val="A0A0A0"/>
                  </a:solidFill>
                  <a:miter lim="800000"/>
                  <a:headEnd/>
                  <a:tailEnd/>
                </a:ln>
              </p:spPr>
              <p:txBody>
                <a:bodyPr wrap="none"/>
                <a:lstStyle/>
                <a:p>
                  <a:endParaRPr lang="es-ES_tradnl"/>
                </a:p>
              </p:txBody>
            </p:sp>
          </p:grpSp>
          <p:grpSp>
            <p:nvGrpSpPr>
              <p:cNvPr id="61562" name="Group 455"/>
              <p:cNvGrpSpPr>
                <a:grpSpLocks/>
              </p:cNvGrpSpPr>
              <p:nvPr/>
            </p:nvGrpSpPr>
            <p:grpSpPr bwMode="auto">
              <a:xfrm>
                <a:off x="0" y="6137"/>
                <a:ext cx="729" cy="442"/>
                <a:chOff x="0" y="6137"/>
                <a:chExt cx="729" cy="442"/>
              </a:xfrm>
            </p:grpSpPr>
            <p:sp>
              <p:nvSpPr>
                <p:cNvPr id="61857" name="Rectangle 121"/>
                <p:cNvSpPr>
                  <a:spLocks noChangeArrowheads="1"/>
                </p:cNvSpPr>
                <p:nvPr/>
              </p:nvSpPr>
              <p:spPr bwMode="auto">
                <a:xfrm>
                  <a:off x="28" y="6137"/>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Dureza Magnesica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58" name="Rectangle 454"/>
                <p:cNvSpPr>
                  <a:spLocks noChangeArrowheads="1"/>
                </p:cNvSpPr>
                <p:nvPr/>
              </p:nvSpPr>
              <p:spPr bwMode="auto">
                <a:xfrm>
                  <a:off x="0" y="6137"/>
                  <a:ext cx="729" cy="442"/>
                </a:xfrm>
                <a:prstGeom prst="rect">
                  <a:avLst/>
                </a:prstGeom>
                <a:noFill/>
                <a:ln w="7">
                  <a:solidFill>
                    <a:srgbClr val="A0A0A0"/>
                  </a:solidFill>
                  <a:miter lim="800000"/>
                  <a:headEnd/>
                  <a:tailEnd/>
                </a:ln>
              </p:spPr>
              <p:txBody>
                <a:bodyPr wrap="none"/>
                <a:lstStyle/>
                <a:p>
                  <a:endParaRPr lang="es-ES_tradnl"/>
                </a:p>
              </p:txBody>
            </p:sp>
          </p:grpSp>
          <p:grpSp>
            <p:nvGrpSpPr>
              <p:cNvPr id="61563" name="Group 457"/>
              <p:cNvGrpSpPr>
                <a:grpSpLocks/>
              </p:cNvGrpSpPr>
              <p:nvPr/>
            </p:nvGrpSpPr>
            <p:grpSpPr bwMode="auto">
              <a:xfrm>
                <a:off x="729" y="6137"/>
                <a:ext cx="463" cy="442"/>
                <a:chOff x="729" y="6137"/>
                <a:chExt cx="463" cy="442"/>
              </a:xfrm>
            </p:grpSpPr>
            <p:sp>
              <p:nvSpPr>
                <p:cNvPr id="61855" name="Rectangle 122"/>
                <p:cNvSpPr>
                  <a:spLocks noChangeArrowheads="1"/>
                </p:cNvSpPr>
                <p:nvPr/>
              </p:nvSpPr>
              <p:spPr bwMode="auto">
                <a:xfrm>
                  <a:off x="757" y="6137"/>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de CaCO3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56" name="Rectangle 456"/>
                <p:cNvSpPr>
                  <a:spLocks noChangeArrowheads="1"/>
                </p:cNvSpPr>
                <p:nvPr/>
              </p:nvSpPr>
              <p:spPr bwMode="auto">
                <a:xfrm>
                  <a:off x="729" y="6137"/>
                  <a:ext cx="463" cy="442"/>
                </a:xfrm>
                <a:prstGeom prst="rect">
                  <a:avLst/>
                </a:prstGeom>
                <a:noFill/>
                <a:ln w="7">
                  <a:solidFill>
                    <a:srgbClr val="A0A0A0"/>
                  </a:solidFill>
                  <a:miter lim="800000"/>
                  <a:headEnd/>
                  <a:tailEnd/>
                </a:ln>
              </p:spPr>
              <p:txBody>
                <a:bodyPr wrap="none"/>
                <a:lstStyle/>
                <a:p>
                  <a:endParaRPr lang="es-ES_tradnl"/>
                </a:p>
              </p:txBody>
            </p:sp>
          </p:grpSp>
          <p:grpSp>
            <p:nvGrpSpPr>
              <p:cNvPr id="61564" name="Group 459"/>
              <p:cNvGrpSpPr>
                <a:grpSpLocks/>
              </p:cNvGrpSpPr>
              <p:nvPr/>
            </p:nvGrpSpPr>
            <p:grpSpPr bwMode="auto">
              <a:xfrm>
                <a:off x="1192" y="6137"/>
                <a:ext cx="496" cy="442"/>
                <a:chOff x="1192" y="6137"/>
                <a:chExt cx="496" cy="442"/>
              </a:xfrm>
            </p:grpSpPr>
            <p:sp>
              <p:nvSpPr>
                <p:cNvPr id="61853" name="Rectangle 123"/>
                <p:cNvSpPr>
                  <a:spLocks noChangeArrowheads="1"/>
                </p:cNvSpPr>
                <p:nvPr/>
              </p:nvSpPr>
              <p:spPr bwMode="auto">
                <a:xfrm>
                  <a:off x="1220" y="6137"/>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54" name="Rectangle 458"/>
                <p:cNvSpPr>
                  <a:spLocks noChangeArrowheads="1"/>
                </p:cNvSpPr>
                <p:nvPr/>
              </p:nvSpPr>
              <p:spPr bwMode="auto">
                <a:xfrm>
                  <a:off x="1192" y="6137"/>
                  <a:ext cx="496" cy="442"/>
                </a:xfrm>
                <a:prstGeom prst="rect">
                  <a:avLst/>
                </a:prstGeom>
                <a:noFill/>
                <a:ln w="7">
                  <a:solidFill>
                    <a:srgbClr val="A0A0A0"/>
                  </a:solidFill>
                  <a:miter lim="800000"/>
                  <a:headEnd/>
                  <a:tailEnd/>
                </a:ln>
              </p:spPr>
              <p:txBody>
                <a:bodyPr wrap="none"/>
                <a:lstStyle/>
                <a:p>
                  <a:endParaRPr lang="es-ES_tradnl"/>
                </a:p>
              </p:txBody>
            </p:sp>
          </p:grpSp>
          <p:grpSp>
            <p:nvGrpSpPr>
              <p:cNvPr id="61565" name="Group 461"/>
              <p:cNvGrpSpPr>
                <a:grpSpLocks/>
              </p:cNvGrpSpPr>
              <p:nvPr/>
            </p:nvGrpSpPr>
            <p:grpSpPr bwMode="auto">
              <a:xfrm>
                <a:off x="1688" y="6137"/>
                <a:ext cx="488" cy="442"/>
                <a:chOff x="1688" y="6137"/>
                <a:chExt cx="488" cy="442"/>
              </a:xfrm>
            </p:grpSpPr>
            <p:sp>
              <p:nvSpPr>
                <p:cNvPr id="61851" name="Rectangle 124"/>
                <p:cNvSpPr>
                  <a:spLocks noChangeArrowheads="1"/>
                </p:cNvSpPr>
                <p:nvPr/>
              </p:nvSpPr>
              <p:spPr bwMode="auto">
                <a:xfrm>
                  <a:off x="1716" y="6137"/>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52" name="Rectangle 460"/>
                <p:cNvSpPr>
                  <a:spLocks noChangeArrowheads="1"/>
                </p:cNvSpPr>
                <p:nvPr/>
              </p:nvSpPr>
              <p:spPr bwMode="auto">
                <a:xfrm>
                  <a:off x="1688" y="6137"/>
                  <a:ext cx="488" cy="442"/>
                </a:xfrm>
                <a:prstGeom prst="rect">
                  <a:avLst/>
                </a:prstGeom>
                <a:noFill/>
                <a:ln w="7">
                  <a:solidFill>
                    <a:srgbClr val="A0A0A0"/>
                  </a:solidFill>
                  <a:miter lim="800000"/>
                  <a:headEnd/>
                  <a:tailEnd/>
                </a:ln>
              </p:spPr>
              <p:txBody>
                <a:bodyPr wrap="none"/>
                <a:lstStyle/>
                <a:p>
                  <a:endParaRPr lang="es-ES_tradnl"/>
                </a:p>
              </p:txBody>
            </p:sp>
          </p:grpSp>
          <p:grpSp>
            <p:nvGrpSpPr>
              <p:cNvPr id="61566" name="Group 463"/>
              <p:cNvGrpSpPr>
                <a:grpSpLocks/>
              </p:cNvGrpSpPr>
              <p:nvPr/>
            </p:nvGrpSpPr>
            <p:grpSpPr bwMode="auto">
              <a:xfrm>
                <a:off x="2176" y="6137"/>
                <a:ext cx="511" cy="442"/>
                <a:chOff x="2176" y="6137"/>
                <a:chExt cx="511" cy="442"/>
              </a:xfrm>
            </p:grpSpPr>
            <p:sp>
              <p:nvSpPr>
                <p:cNvPr id="61849" name="Rectangle 125"/>
                <p:cNvSpPr>
                  <a:spLocks noChangeArrowheads="1"/>
                </p:cNvSpPr>
                <p:nvPr/>
              </p:nvSpPr>
              <p:spPr bwMode="auto">
                <a:xfrm>
                  <a:off x="2204" y="6137"/>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50" name="Rectangle 462"/>
                <p:cNvSpPr>
                  <a:spLocks noChangeArrowheads="1"/>
                </p:cNvSpPr>
                <p:nvPr/>
              </p:nvSpPr>
              <p:spPr bwMode="auto">
                <a:xfrm>
                  <a:off x="2176" y="6137"/>
                  <a:ext cx="511" cy="442"/>
                </a:xfrm>
                <a:prstGeom prst="rect">
                  <a:avLst/>
                </a:prstGeom>
                <a:noFill/>
                <a:ln w="7">
                  <a:solidFill>
                    <a:srgbClr val="A0A0A0"/>
                  </a:solidFill>
                  <a:miter lim="800000"/>
                  <a:headEnd/>
                  <a:tailEnd/>
                </a:ln>
              </p:spPr>
              <p:txBody>
                <a:bodyPr wrap="none"/>
                <a:lstStyle/>
                <a:p>
                  <a:endParaRPr lang="es-ES_tradnl"/>
                </a:p>
              </p:txBody>
            </p:sp>
          </p:grpSp>
          <p:grpSp>
            <p:nvGrpSpPr>
              <p:cNvPr id="61567" name="Group 465"/>
              <p:cNvGrpSpPr>
                <a:grpSpLocks/>
              </p:cNvGrpSpPr>
              <p:nvPr/>
            </p:nvGrpSpPr>
            <p:grpSpPr bwMode="auto">
              <a:xfrm>
                <a:off x="2687" y="6137"/>
                <a:ext cx="553" cy="442"/>
                <a:chOff x="2687" y="6137"/>
                <a:chExt cx="553" cy="442"/>
              </a:xfrm>
            </p:grpSpPr>
            <p:sp>
              <p:nvSpPr>
                <p:cNvPr id="61847" name="Rectangle 126"/>
                <p:cNvSpPr>
                  <a:spLocks noChangeArrowheads="1"/>
                </p:cNvSpPr>
                <p:nvPr/>
              </p:nvSpPr>
              <p:spPr bwMode="auto">
                <a:xfrm>
                  <a:off x="2715" y="6137"/>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48" name="Rectangle 464"/>
                <p:cNvSpPr>
                  <a:spLocks noChangeArrowheads="1"/>
                </p:cNvSpPr>
                <p:nvPr/>
              </p:nvSpPr>
              <p:spPr bwMode="auto">
                <a:xfrm>
                  <a:off x="2687" y="6137"/>
                  <a:ext cx="553" cy="442"/>
                </a:xfrm>
                <a:prstGeom prst="rect">
                  <a:avLst/>
                </a:prstGeom>
                <a:noFill/>
                <a:ln w="7">
                  <a:solidFill>
                    <a:srgbClr val="A0A0A0"/>
                  </a:solidFill>
                  <a:miter lim="800000"/>
                  <a:headEnd/>
                  <a:tailEnd/>
                </a:ln>
              </p:spPr>
              <p:txBody>
                <a:bodyPr wrap="none"/>
                <a:lstStyle/>
                <a:p>
                  <a:endParaRPr lang="es-ES_tradnl"/>
                </a:p>
              </p:txBody>
            </p:sp>
          </p:grpSp>
          <p:grpSp>
            <p:nvGrpSpPr>
              <p:cNvPr id="61568" name="Group 467"/>
              <p:cNvGrpSpPr>
                <a:grpSpLocks/>
              </p:cNvGrpSpPr>
              <p:nvPr/>
            </p:nvGrpSpPr>
            <p:grpSpPr bwMode="auto">
              <a:xfrm>
                <a:off x="3240" y="6137"/>
                <a:ext cx="560" cy="442"/>
                <a:chOff x="3240" y="6137"/>
                <a:chExt cx="560" cy="442"/>
              </a:xfrm>
            </p:grpSpPr>
            <p:sp>
              <p:nvSpPr>
                <p:cNvPr id="61845" name="Rectangle 127"/>
                <p:cNvSpPr>
                  <a:spLocks noChangeArrowheads="1"/>
                </p:cNvSpPr>
                <p:nvPr/>
              </p:nvSpPr>
              <p:spPr bwMode="auto">
                <a:xfrm>
                  <a:off x="3268" y="613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150.00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46" name="Rectangle 466"/>
                <p:cNvSpPr>
                  <a:spLocks noChangeArrowheads="1"/>
                </p:cNvSpPr>
                <p:nvPr/>
              </p:nvSpPr>
              <p:spPr bwMode="auto">
                <a:xfrm>
                  <a:off x="3240" y="6137"/>
                  <a:ext cx="560" cy="442"/>
                </a:xfrm>
                <a:prstGeom prst="rect">
                  <a:avLst/>
                </a:prstGeom>
                <a:noFill/>
                <a:ln w="7">
                  <a:solidFill>
                    <a:srgbClr val="A0A0A0"/>
                  </a:solidFill>
                  <a:miter lim="800000"/>
                  <a:headEnd/>
                  <a:tailEnd/>
                </a:ln>
              </p:spPr>
              <p:txBody>
                <a:bodyPr wrap="none"/>
                <a:lstStyle/>
                <a:p>
                  <a:endParaRPr lang="es-ES_tradnl"/>
                </a:p>
              </p:txBody>
            </p:sp>
          </p:grpSp>
          <p:grpSp>
            <p:nvGrpSpPr>
              <p:cNvPr id="61569" name="Group 469"/>
              <p:cNvGrpSpPr>
                <a:grpSpLocks/>
              </p:cNvGrpSpPr>
              <p:nvPr/>
            </p:nvGrpSpPr>
            <p:grpSpPr bwMode="auto">
              <a:xfrm>
                <a:off x="3800" y="6137"/>
                <a:ext cx="560" cy="442"/>
                <a:chOff x="3800" y="6137"/>
                <a:chExt cx="560" cy="442"/>
              </a:xfrm>
            </p:grpSpPr>
            <p:sp>
              <p:nvSpPr>
                <p:cNvPr id="61843" name="Rectangle 128"/>
                <p:cNvSpPr>
                  <a:spLocks noChangeArrowheads="1"/>
                </p:cNvSpPr>
                <p:nvPr/>
              </p:nvSpPr>
              <p:spPr bwMode="auto">
                <a:xfrm>
                  <a:off x="3828" y="613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44" name="Rectangle 468"/>
                <p:cNvSpPr>
                  <a:spLocks noChangeArrowheads="1"/>
                </p:cNvSpPr>
                <p:nvPr/>
              </p:nvSpPr>
              <p:spPr bwMode="auto">
                <a:xfrm>
                  <a:off x="3800" y="6137"/>
                  <a:ext cx="560" cy="442"/>
                </a:xfrm>
                <a:prstGeom prst="rect">
                  <a:avLst/>
                </a:prstGeom>
                <a:noFill/>
                <a:ln w="7">
                  <a:solidFill>
                    <a:srgbClr val="A0A0A0"/>
                  </a:solidFill>
                  <a:miter lim="800000"/>
                  <a:headEnd/>
                  <a:tailEnd/>
                </a:ln>
              </p:spPr>
              <p:txBody>
                <a:bodyPr wrap="none"/>
                <a:lstStyle/>
                <a:p>
                  <a:endParaRPr lang="es-ES_tradnl"/>
                </a:p>
              </p:txBody>
            </p:sp>
          </p:grpSp>
          <p:grpSp>
            <p:nvGrpSpPr>
              <p:cNvPr id="61570" name="Group 471"/>
              <p:cNvGrpSpPr>
                <a:grpSpLocks/>
              </p:cNvGrpSpPr>
              <p:nvPr/>
            </p:nvGrpSpPr>
            <p:grpSpPr bwMode="auto">
              <a:xfrm>
                <a:off x="4360" y="6137"/>
                <a:ext cx="420" cy="442"/>
                <a:chOff x="4360" y="6137"/>
                <a:chExt cx="420" cy="442"/>
              </a:xfrm>
            </p:grpSpPr>
            <p:sp>
              <p:nvSpPr>
                <p:cNvPr id="61841" name="Rectangle 129"/>
                <p:cNvSpPr>
                  <a:spLocks noChangeArrowheads="1"/>
                </p:cNvSpPr>
                <p:nvPr/>
              </p:nvSpPr>
              <p:spPr bwMode="auto">
                <a:xfrm>
                  <a:off x="4388" y="6137"/>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42" name="Rectangle 470"/>
                <p:cNvSpPr>
                  <a:spLocks noChangeArrowheads="1"/>
                </p:cNvSpPr>
                <p:nvPr/>
              </p:nvSpPr>
              <p:spPr bwMode="auto">
                <a:xfrm>
                  <a:off x="4360" y="6137"/>
                  <a:ext cx="420" cy="442"/>
                </a:xfrm>
                <a:prstGeom prst="rect">
                  <a:avLst/>
                </a:prstGeom>
                <a:noFill/>
                <a:ln w="7">
                  <a:solidFill>
                    <a:srgbClr val="A0A0A0"/>
                  </a:solidFill>
                  <a:miter lim="800000"/>
                  <a:headEnd/>
                  <a:tailEnd/>
                </a:ln>
              </p:spPr>
              <p:txBody>
                <a:bodyPr wrap="none"/>
                <a:lstStyle/>
                <a:p>
                  <a:endParaRPr lang="es-ES_tradnl"/>
                </a:p>
              </p:txBody>
            </p:sp>
          </p:grpSp>
          <p:grpSp>
            <p:nvGrpSpPr>
              <p:cNvPr id="61571" name="Group 473"/>
              <p:cNvGrpSpPr>
                <a:grpSpLocks/>
              </p:cNvGrpSpPr>
              <p:nvPr/>
            </p:nvGrpSpPr>
            <p:grpSpPr bwMode="auto">
              <a:xfrm>
                <a:off x="0" y="6579"/>
                <a:ext cx="729" cy="442"/>
                <a:chOff x="0" y="6579"/>
                <a:chExt cx="729" cy="442"/>
              </a:xfrm>
            </p:grpSpPr>
            <p:sp>
              <p:nvSpPr>
                <p:cNvPr id="61839" name="Rectangle 130"/>
                <p:cNvSpPr>
                  <a:spLocks noChangeArrowheads="1"/>
                </p:cNvSpPr>
                <p:nvPr/>
              </p:nvSpPr>
              <p:spPr bwMode="auto">
                <a:xfrm>
                  <a:off x="28" y="6579"/>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Calcio</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40" name="Rectangle 472"/>
                <p:cNvSpPr>
                  <a:spLocks noChangeArrowheads="1"/>
                </p:cNvSpPr>
                <p:nvPr/>
              </p:nvSpPr>
              <p:spPr bwMode="auto">
                <a:xfrm>
                  <a:off x="0" y="6579"/>
                  <a:ext cx="729" cy="442"/>
                </a:xfrm>
                <a:prstGeom prst="rect">
                  <a:avLst/>
                </a:prstGeom>
                <a:noFill/>
                <a:ln w="7">
                  <a:solidFill>
                    <a:srgbClr val="A0A0A0"/>
                  </a:solidFill>
                  <a:miter lim="800000"/>
                  <a:headEnd/>
                  <a:tailEnd/>
                </a:ln>
              </p:spPr>
              <p:txBody>
                <a:bodyPr wrap="none"/>
                <a:lstStyle/>
                <a:p>
                  <a:endParaRPr lang="es-ES_tradnl"/>
                </a:p>
              </p:txBody>
            </p:sp>
          </p:grpSp>
          <p:grpSp>
            <p:nvGrpSpPr>
              <p:cNvPr id="61572" name="Group 475"/>
              <p:cNvGrpSpPr>
                <a:grpSpLocks/>
              </p:cNvGrpSpPr>
              <p:nvPr/>
            </p:nvGrpSpPr>
            <p:grpSpPr bwMode="auto">
              <a:xfrm>
                <a:off x="729" y="6579"/>
                <a:ext cx="463" cy="442"/>
                <a:chOff x="729" y="6579"/>
                <a:chExt cx="463" cy="442"/>
              </a:xfrm>
            </p:grpSpPr>
            <p:sp>
              <p:nvSpPr>
                <p:cNvPr id="61837" name="Rectangle 131"/>
                <p:cNvSpPr>
                  <a:spLocks noChangeArrowheads="1"/>
                </p:cNvSpPr>
                <p:nvPr/>
              </p:nvSpPr>
              <p:spPr bwMode="auto">
                <a:xfrm>
                  <a:off x="757" y="6579"/>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 de  Ca ++</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38" name="Rectangle 474"/>
                <p:cNvSpPr>
                  <a:spLocks noChangeArrowheads="1"/>
                </p:cNvSpPr>
                <p:nvPr/>
              </p:nvSpPr>
              <p:spPr bwMode="auto">
                <a:xfrm>
                  <a:off x="729" y="6579"/>
                  <a:ext cx="463" cy="442"/>
                </a:xfrm>
                <a:prstGeom prst="rect">
                  <a:avLst/>
                </a:prstGeom>
                <a:noFill/>
                <a:ln w="7">
                  <a:solidFill>
                    <a:srgbClr val="A0A0A0"/>
                  </a:solidFill>
                  <a:miter lim="800000"/>
                  <a:headEnd/>
                  <a:tailEnd/>
                </a:ln>
              </p:spPr>
              <p:txBody>
                <a:bodyPr wrap="none"/>
                <a:lstStyle/>
                <a:p>
                  <a:endParaRPr lang="es-ES_tradnl"/>
                </a:p>
              </p:txBody>
            </p:sp>
          </p:grpSp>
          <p:grpSp>
            <p:nvGrpSpPr>
              <p:cNvPr id="61573" name="Group 477"/>
              <p:cNvGrpSpPr>
                <a:grpSpLocks/>
              </p:cNvGrpSpPr>
              <p:nvPr/>
            </p:nvGrpSpPr>
            <p:grpSpPr bwMode="auto">
              <a:xfrm>
                <a:off x="1192" y="6579"/>
                <a:ext cx="496" cy="442"/>
                <a:chOff x="1192" y="6579"/>
                <a:chExt cx="496" cy="442"/>
              </a:xfrm>
            </p:grpSpPr>
            <p:sp>
              <p:nvSpPr>
                <p:cNvPr id="61835" name="Rectangle 132"/>
                <p:cNvSpPr>
                  <a:spLocks noChangeArrowheads="1"/>
                </p:cNvSpPr>
                <p:nvPr/>
              </p:nvSpPr>
              <p:spPr bwMode="auto">
                <a:xfrm>
                  <a:off x="1220" y="6579"/>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36" name="Rectangle 476"/>
                <p:cNvSpPr>
                  <a:spLocks noChangeArrowheads="1"/>
                </p:cNvSpPr>
                <p:nvPr/>
              </p:nvSpPr>
              <p:spPr bwMode="auto">
                <a:xfrm>
                  <a:off x="1192" y="6579"/>
                  <a:ext cx="496" cy="442"/>
                </a:xfrm>
                <a:prstGeom prst="rect">
                  <a:avLst/>
                </a:prstGeom>
                <a:noFill/>
                <a:ln w="7">
                  <a:solidFill>
                    <a:srgbClr val="A0A0A0"/>
                  </a:solidFill>
                  <a:miter lim="800000"/>
                  <a:headEnd/>
                  <a:tailEnd/>
                </a:ln>
              </p:spPr>
              <p:txBody>
                <a:bodyPr wrap="none"/>
                <a:lstStyle/>
                <a:p>
                  <a:endParaRPr lang="es-ES_tradnl"/>
                </a:p>
              </p:txBody>
            </p:sp>
          </p:grpSp>
          <p:grpSp>
            <p:nvGrpSpPr>
              <p:cNvPr id="61574" name="Group 479"/>
              <p:cNvGrpSpPr>
                <a:grpSpLocks/>
              </p:cNvGrpSpPr>
              <p:nvPr/>
            </p:nvGrpSpPr>
            <p:grpSpPr bwMode="auto">
              <a:xfrm>
                <a:off x="1688" y="6579"/>
                <a:ext cx="488" cy="442"/>
                <a:chOff x="1688" y="6579"/>
                <a:chExt cx="488" cy="442"/>
              </a:xfrm>
            </p:grpSpPr>
            <p:sp>
              <p:nvSpPr>
                <p:cNvPr id="61833" name="Rectangle 133"/>
                <p:cNvSpPr>
                  <a:spLocks noChangeArrowheads="1"/>
                </p:cNvSpPr>
                <p:nvPr/>
              </p:nvSpPr>
              <p:spPr bwMode="auto">
                <a:xfrm>
                  <a:off x="1716" y="6579"/>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130.00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34" name="Rectangle 478"/>
                <p:cNvSpPr>
                  <a:spLocks noChangeArrowheads="1"/>
                </p:cNvSpPr>
                <p:nvPr/>
              </p:nvSpPr>
              <p:spPr bwMode="auto">
                <a:xfrm>
                  <a:off x="1688" y="6579"/>
                  <a:ext cx="488" cy="442"/>
                </a:xfrm>
                <a:prstGeom prst="rect">
                  <a:avLst/>
                </a:prstGeom>
                <a:noFill/>
                <a:ln w="7">
                  <a:solidFill>
                    <a:srgbClr val="A0A0A0"/>
                  </a:solidFill>
                  <a:miter lim="800000"/>
                  <a:headEnd/>
                  <a:tailEnd/>
                </a:ln>
              </p:spPr>
              <p:txBody>
                <a:bodyPr wrap="none"/>
                <a:lstStyle/>
                <a:p>
                  <a:endParaRPr lang="es-ES_tradnl"/>
                </a:p>
              </p:txBody>
            </p:sp>
          </p:grpSp>
          <p:grpSp>
            <p:nvGrpSpPr>
              <p:cNvPr id="61575" name="Group 481"/>
              <p:cNvGrpSpPr>
                <a:grpSpLocks/>
              </p:cNvGrpSpPr>
              <p:nvPr/>
            </p:nvGrpSpPr>
            <p:grpSpPr bwMode="auto">
              <a:xfrm>
                <a:off x="2176" y="6579"/>
                <a:ext cx="511" cy="442"/>
                <a:chOff x="2176" y="6579"/>
                <a:chExt cx="511" cy="442"/>
              </a:xfrm>
            </p:grpSpPr>
            <p:sp>
              <p:nvSpPr>
                <p:cNvPr id="61831" name="Rectangle 134"/>
                <p:cNvSpPr>
                  <a:spLocks noChangeArrowheads="1"/>
                </p:cNvSpPr>
                <p:nvPr/>
              </p:nvSpPr>
              <p:spPr bwMode="auto">
                <a:xfrm>
                  <a:off x="2204" y="6579"/>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32" name="Rectangle 480"/>
                <p:cNvSpPr>
                  <a:spLocks noChangeArrowheads="1"/>
                </p:cNvSpPr>
                <p:nvPr/>
              </p:nvSpPr>
              <p:spPr bwMode="auto">
                <a:xfrm>
                  <a:off x="2176" y="6579"/>
                  <a:ext cx="511" cy="442"/>
                </a:xfrm>
                <a:prstGeom prst="rect">
                  <a:avLst/>
                </a:prstGeom>
                <a:noFill/>
                <a:ln w="7">
                  <a:solidFill>
                    <a:srgbClr val="A0A0A0"/>
                  </a:solidFill>
                  <a:miter lim="800000"/>
                  <a:headEnd/>
                  <a:tailEnd/>
                </a:ln>
              </p:spPr>
              <p:txBody>
                <a:bodyPr wrap="none"/>
                <a:lstStyle/>
                <a:p>
                  <a:endParaRPr lang="es-ES_tradnl"/>
                </a:p>
              </p:txBody>
            </p:sp>
          </p:grpSp>
          <p:grpSp>
            <p:nvGrpSpPr>
              <p:cNvPr id="61576" name="Group 483"/>
              <p:cNvGrpSpPr>
                <a:grpSpLocks/>
              </p:cNvGrpSpPr>
              <p:nvPr/>
            </p:nvGrpSpPr>
            <p:grpSpPr bwMode="auto">
              <a:xfrm>
                <a:off x="2687" y="6579"/>
                <a:ext cx="553" cy="442"/>
                <a:chOff x="2687" y="6579"/>
                <a:chExt cx="553" cy="442"/>
              </a:xfrm>
            </p:grpSpPr>
            <p:sp>
              <p:nvSpPr>
                <p:cNvPr id="61829" name="Rectangle 135"/>
                <p:cNvSpPr>
                  <a:spLocks noChangeArrowheads="1"/>
                </p:cNvSpPr>
                <p:nvPr/>
              </p:nvSpPr>
              <p:spPr bwMode="auto">
                <a:xfrm>
                  <a:off x="2715" y="6579"/>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30" name="Rectangle 482"/>
                <p:cNvSpPr>
                  <a:spLocks noChangeArrowheads="1"/>
                </p:cNvSpPr>
                <p:nvPr/>
              </p:nvSpPr>
              <p:spPr bwMode="auto">
                <a:xfrm>
                  <a:off x="2687" y="6579"/>
                  <a:ext cx="553" cy="442"/>
                </a:xfrm>
                <a:prstGeom prst="rect">
                  <a:avLst/>
                </a:prstGeom>
                <a:noFill/>
                <a:ln w="7">
                  <a:solidFill>
                    <a:srgbClr val="A0A0A0"/>
                  </a:solidFill>
                  <a:miter lim="800000"/>
                  <a:headEnd/>
                  <a:tailEnd/>
                </a:ln>
              </p:spPr>
              <p:txBody>
                <a:bodyPr wrap="none"/>
                <a:lstStyle/>
                <a:p>
                  <a:endParaRPr lang="es-ES_tradnl"/>
                </a:p>
              </p:txBody>
            </p:sp>
          </p:grpSp>
          <p:grpSp>
            <p:nvGrpSpPr>
              <p:cNvPr id="61577" name="Group 485"/>
              <p:cNvGrpSpPr>
                <a:grpSpLocks/>
              </p:cNvGrpSpPr>
              <p:nvPr/>
            </p:nvGrpSpPr>
            <p:grpSpPr bwMode="auto">
              <a:xfrm>
                <a:off x="3240" y="6579"/>
                <a:ext cx="560" cy="442"/>
                <a:chOff x="3240" y="6579"/>
                <a:chExt cx="560" cy="442"/>
              </a:xfrm>
            </p:grpSpPr>
            <p:sp>
              <p:nvSpPr>
                <p:cNvPr id="61827" name="Rectangle 136"/>
                <p:cNvSpPr>
                  <a:spLocks noChangeArrowheads="1"/>
                </p:cNvSpPr>
                <p:nvPr/>
              </p:nvSpPr>
              <p:spPr bwMode="auto">
                <a:xfrm>
                  <a:off x="3268" y="6579"/>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115.00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28" name="Rectangle 484"/>
                <p:cNvSpPr>
                  <a:spLocks noChangeArrowheads="1"/>
                </p:cNvSpPr>
                <p:nvPr/>
              </p:nvSpPr>
              <p:spPr bwMode="auto">
                <a:xfrm>
                  <a:off x="3240" y="6579"/>
                  <a:ext cx="560" cy="442"/>
                </a:xfrm>
                <a:prstGeom prst="rect">
                  <a:avLst/>
                </a:prstGeom>
                <a:noFill/>
                <a:ln w="7">
                  <a:solidFill>
                    <a:srgbClr val="A0A0A0"/>
                  </a:solidFill>
                  <a:miter lim="800000"/>
                  <a:headEnd/>
                  <a:tailEnd/>
                </a:ln>
              </p:spPr>
              <p:txBody>
                <a:bodyPr wrap="none"/>
                <a:lstStyle/>
                <a:p>
                  <a:endParaRPr lang="es-ES_tradnl"/>
                </a:p>
              </p:txBody>
            </p:sp>
          </p:grpSp>
          <p:grpSp>
            <p:nvGrpSpPr>
              <p:cNvPr id="61578" name="Group 487"/>
              <p:cNvGrpSpPr>
                <a:grpSpLocks/>
              </p:cNvGrpSpPr>
              <p:nvPr/>
            </p:nvGrpSpPr>
            <p:grpSpPr bwMode="auto">
              <a:xfrm>
                <a:off x="3800" y="6579"/>
                <a:ext cx="560" cy="442"/>
                <a:chOff x="3800" y="6579"/>
                <a:chExt cx="560" cy="442"/>
              </a:xfrm>
            </p:grpSpPr>
            <p:sp>
              <p:nvSpPr>
                <p:cNvPr id="61825" name="Rectangle 137"/>
                <p:cNvSpPr>
                  <a:spLocks noChangeArrowheads="1"/>
                </p:cNvSpPr>
                <p:nvPr/>
              </p:nvSpPr>
              <p:spPr bwMode="auto">
                <a:xfrm>
                  <a:off x="3828" y="6579"/>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105.00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26" name="Rectangle 486"/>
                <p:cNvSpPr>
                  <a:spLocks noChangeArrowheads="1"/>
                </p:cNvSpPr>
                <p:nvPr/>
              </p:nvSpPr>
              <p:spPr bwMode="auto">
                <a:xfrm>
                  <a:off x="3800" y="6579"/>
                  <a:ext cx="560" cy="442"/>
                </a:xfrm>
                <a:prstGeom prst="rect">
                  <a:avLst/>
                </a:prstGeom>
                <a:noFill/>
                <a:ln w="7">
                  <a:solidFill>
                    <a:srgbClr val="A0A0A0"/>
                  </a:solidFill>
                  <a:miter lim="800000"/>
                  <a:headEnd/>
                  <a:tailEnd/>
                </a:ln>
              </p:spPr>
              <p:txBody>
                <a:bodyPr wrap="none"/>
                <a:lstStyle/>
                <a:p>
                  <a:endParaRPr lang="es-ES_tradnl"/>
                </a:p>
              </p:txBody>
            </p:sp>
          </p:grpSp>
          <p:grpSp>
            <p:nvGrpSpPr>
              <p:cNvPr id="61579" name="Group 489"/>
              <p:cNvGrpSpPr>
                <a:grpSpLocks/>
              </p:cNvGrpSpPr>
              <p:nvPr/>
            </p:nvGrpSpPr>
            <p:grpSpPr bwMode="auto">
              <a:xfrm>
                <a:off x="4360" y="6579"/>
                <a:ext cx="420" cy="442"/>
                <a:chOff x="4360" y="6579"/>
                <a:chExt cx="420" cy="442"/>
              </a:xfrm>
            </p:grpSpPr>
            <p:sp>
              <p:nvSpPr>
                <p:cNvPr id="61823" name="Rectangle 138"/>
                <p:cNvSpPr>
                  <a:spLocks noChangeArrowheads="1"/>
                </p:cNvSpPr>
                <p:nvPr/>
              </p:nvSpPr>
              <p:spPr bwMode="auto">
                <a:xfrm>
                  <a:off x="4388" y="6579"/>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24" name="Rectangle 488"/>
                <p:cNvSpPr>
                  <a:spLocks noChangeArrowheads="1"/>
                </p:cNvSpPr>
                <p:nvPr/>
              </p:nvSpPr>
              <p:spPr bwMode="auto">
                <a:xfrm>
                  <a:off x="4360" y="6579"/>
                  <a:ext cx="420" cy="442"/>
                </a:xfrm>
                <a:prstGeom prst="rect">
                  <a:avLst/>
                </a:prstGeom>
                <a:noFill/>
                <a:ln w="7">
                  <a:solidFill>
                    <a:srgbClr val="A0A0A0"/>
                  </a:solidFill>
                  <a:miter lim="800000"/>
                  <a:headEnd/>
                  <a:tailEnd/>
                </a:ln>
              </p:spPr>
              <p:txBody>
                <a:bodyPr wrap="none"/>
                <a:lstStyle/>
                <a:p>
                  <a:endParaRPr lang="es-ES_tradnl"/>
                </a:p>
              </p:txBody>
            </p:sp>
          </p:grpSp>
          <p:grpSp>
            <p:nvGrpSpPr>
              <p:cNvPr id="61580" name="Group 491"/>
              <p:cNvGrpSpPr>
                <a:grpSpLocks/>
              </p:cNvGrpSpPr>
              <p:nvPr/>
            </p:nvGrpSpPr>
            <p:grpSpPr bwMode="auto">
              <a:xfrm>
                <a:off x="0" y="7021"/>
                <a:ext cx="729" cy="442"/>
                <a:chOff x="0" y="7021"/>
                <a:chExt cx="729" cy="442"/>
              </a:xfrm>
            </p:grpSpPr>
            <p:sp>
              <p:nvSpPr>
                <p:cNvPr id="61821" name="Rectangle 139"/>
                <p:cNvSpPr>
                  <a:spLocks noChangeArrowheads="1"/>
                </p:cNvSpPr>
                <p:nvPr/>
              </p:nvSpPr>
              <p:spPr bwMode="auto">
                <a:xfrm>
                  <a:off x="28" y="7021"/>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Magnesio</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22" name="Rectangle 490"/>
                <p:cNvSpPr>
                  <a:spLocks noChangeArrowheads="1"/>
                </p:cNvSpPr>
                <p:nvPr/>
              </p:nvSpPr>
              <p:spPr bwMode="auto">
                <a:xfrm>
                  <a:off x="0" y="7021"/>
                  <a:ext cx="729" cy="442"/>
                </a:xfrm>
                <a:prstGeom prst="rect">
                  <a:avLst/>
                </a:prstGeom>
                <a:noFill/>
                <a:ln w="7">
                  <a:solidFill>
                    <a:srgbClr val="A0A0A0"/>
                  </a:solidFill>
                  <a:miter lim="800000"/>
                  <a:headEnd/>
                  <a:tailEnd/>
                </a:ln>
              </p:spPr>
              <p:txBody>
                <a:bodyPr wrap="none"/>
                <a:lstStyle/>
                <a:p>
                  <a:endParaRPr lang="es-ES_tradnl"/>
                </a:p>
              </p:txBody>
            </p:sp>
          </p:grpSp>
          <p:grpSp>
            <p:nvGrpSpPr>
              <p:cNvPr id="61581" name="Group 493"/>
              <p:cNvGrpSpPr>
                <a:grpSpLocks/>
              </p:cNvGrpSpPr>
              <p:nvPr/>
            </p:nvGrpSpPr>
            <p:grpSpPr bwMode="auto">
              <a:xfrm>
                <a:off x="729" y="7021"/>
                <a:ext cx="463" cy="442"/>
                <a:chOff x="729" y="7021"/>
                <a:chExt cx="463" cy="442"/>
              </a:xfrm>
            </p:grpSpPr>
            <p:sp>
              <p:nvSpPr>
                <p:cNvPr id="61819" name="Rectangle 140"/>
                <p:cNvSpPr>
                  <a:spLocks noChangeArrowheads="1"/>
                </p:cNvSpPr>
                <p:nvPr/>
              </p:nvSpPr>
              <p:spPr bwMode="auto">
                <a:xfrm>
                  <a:off x="757" y="7021"/>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 ppm de  Mg ++</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20" name="Rectangle 492"/>
                <p:cNvSpPr>
                  <a:spLocks noChangeArrowheads="1"/>
                </p:cNvSpPr>
                <p:nvPr/>
              </p:nvSpPr>
              <p:spPr bwMode="auto">
                <a:xfrm>
                  <a:off x="729" y="7021"/>
                  <a:ext cx="463" cy="442"/>
                </a:xfrm>
                <a:prstGeom prst="rect">
                  <a:avLst/>
                </a:prstGeom>
                <a:noFill/>
                <a:ln w="7">
                  <a:solidFill>
                    <a:srgbClr val="A0A0A0"/>
                  </a:solidFill>
                  <a:miter lim="800000"/>
                  <a:headEnd/>
                  <a:tailEnd/>
                </a:ln>
              </p:spPr>
              <p:txBody>
                <a:bodyPr wrap="none"/>
                <a:lstStyle/>
                <a:p>
                  <a:endParaRPr lang="es-ES_tradnl"/>
                </a:p>
              </p:txBody>
            </p:sp>
          </p:grpSp>
          <p:grpSp>
            <p:nvGrpSpPr>
              <p:cNvPr id="61582" name="Group 495"/>
              <p:cNvGrpSpPr>
                <a:grpSpLocks/>
              </p:cNvGrpSpPr>
              <p:nvPr/>
            </p:nvGrpSpPr>
            <p:grpSpPr bwMode="auto">
              <a:xfrm>
                <a:off x="1192" y="7021"/>
                <a:ext cx="496" cy="442"/>
                <a:chOff x="1192" y="7021"/>
                <a:chExt cx="496" cy="442"/>
              </a:xfrm>
            </p:grpSpPr>
            <p:sp>
              <p:nvSpPr>
                <p:cNvPr id="61817" name="Rectangle 141"/>
                <p:cNvSpPr>
                  <a:spLocks noChangeArrowheads="1"/>
                </p:cNvSpPr>
                <p:nvPr/>
              </p:nvSpPr>
              <p:spPr bwMode="auto">
                <a:xfrm>
                  <a:off x="1220" y="7021"/>
                  <a:ext cx="440"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18" name="Rectangle 494"/>
                <p:cNvSpPr>
                  <a:spLocks noChangeArrowheads="1"/>
                </p:cNvSpPr>
                <p:nvPr/>
              </p:nvSpPr>
              <p:spPr bwMode="auto">
                <a:xfrm>
                  <a:off x="1192" y="7021"/>
                  <a:ext cx="496" cy="442"/>
                </a:xfrm>
                <a:prstGeom prst="rect">
                  <a:avLst/>
                </a:prstGeom>
                <a:noFill/>
                <a:ln w="7">
                  <a:solidFill>
                    <a:srgbClr val="A0A0A0"/>
                  </a:solidFill>
                  <a:miter lim="800000"/>
                  <a:headEnd/>
                  <a:tailEnd/>
                </a:ln>
              </p:spPr>
              <p:txBody>
                <a:bodyPr wrap="none"/>
                <a:lstStyle/>
                <a:p>
                  <a:endParaRPr lang="es-ES_tradnl"/>
                </a:p>
              </p:txBody>
            </p:sp>
          </p:grpSp>
          <p:grpSp>
            <p:nvGrpSpPr>
              <p:cNvPr id="61583" name="Group 497"/>
              <p:cNvGrpSpPr>
                <a:grpSpLocks/>
              </p:cNvGrpSpPr>
              <p:nvPr/>
            </p:nvGrpSpPr>
            <p:grpSpPr bwMode="auto">
              <a:xfrm>
                <a:off x="1688" y="7021"/>
                <a:ext cx="488" cy="442"/>
                <a:chOff x="1688" y="7021"/>
                <a:chExt cx="488" cy="442"/>
              </a:xfrm>
            </p:grpSpPr>
            <p:sp>
              <p:nvSpPr>
                <p:cNvPr id="61815" name="Rectangle 142"/>
                <p:cNvSpPr>
                  <a:spLocks noChangeArrowheads="1"/>
                </p:cNvSpPr>
                <p:nvPr/>
              </p:nvSpPr>
              <p:spPr bwMode="auto">
                <a:xfrm>
                  <a:off x="1716" y="7021"/>
                  <a:ext cx="432"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41.00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16" name="Rectangle 496"/>
                <p:cNvSpPr>
                  <a:spLocks noChangeArrowheads="1"/>
                </p:cNvSpPr>
                <p:nvPr/>
              </p:nvSpPr>
              <p:spPr bwMode="auto">
                <a:xfrm>
                  <a:off x="1688" y="7021"/>
                  <a:ext cx="488" cy="442"/>
                </a:xfrm>
                <a:prstGeom prst="rect">
                  <a:avLst/>
                </a:prstGeom>
                <a:noFill/>
                <a:ln w="7">
                  <a:solidFill>
                    <a:srgbClr val="A0A0A0"/>
                  </a:solidFill>
                  <a:miter lim="800000"/>
                  <a:headEnd/>
                  <a:tailEnd/>
                </a:ln>
              </p:spPr>
              <p:txBody>
                <a:bodyPr wrap="none"/>
                <a:lstStyle/>
                <a:p>
                  <a:endParaRPr lang="es-ES_tradnl"/>
                </a:p>
              </p:txBody>
            </p:sp>
          </p:grpSp>
          <p:grpSp>
            <p:nvGrpSpPr>
              <p:cNvPr id="61584" name="Group 499"/>
              <p:cNvGrpSpPr>
                <a:grpSpLocks/>
              </p:cNvGrpSpPr>
              <p:nvPr/>
            </p:nvGrpSpPr>
            <p:grpSpPr bwMode="auto">
              <a:xfrm>
                <a:off x="2176" y="7021"/>
                <a:ext cx="511" cy="442"/>
                <a:chOff x="2176" y="7021"/>
                <a:chExt cx="511" cy="442"/>
              </a:xfrm>
            </p:grpSpPr>
            <p:sp>
              <p:nvSpPr>
                <p:cNvPr id="61813" name="Rectangle 143"/>
                <p:cNvSpPr>
                  <a:spLocks noChangeArrowheads="1"/>
                </p:cNvSpPr>
                <p:nvPr/>
              </p:nvSpPr>
              <p:spPr bwMode="auto">
                <a:xfrm>
                  <a:off x="2204" y="7021"/>
                  <a:ext cx="455"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14" name="Rectangle 498"/>
                <p:cNvSpPr>
                  <a:spLocks noChangeArrowheads="1"/>
                </p:cNvSpPr>
                <p:nvPr/>
              </p:nvSpPr>
              <p:spPr bwMode="auto">
                <a:xfrm>
                  <a:off x="2176" y="7021"/>
                  <a:ext cx="511" cy="442"/>
                </a:xfrm>
                <a:prstGeom prst="rect">
                  <a:avLst/>
                </a:prstGeom>
                <a:noFill/>
                <a:ln w="7">
                  <a:solidFill>
                    <a:srgbClr val="A0A0A0"/>
                  </a:solidFill>
                  <a:miter lim="800000"/>
                  <a:headEnd/>
                  <a:tailEnd/>
                </a:ln>
              </p:spPr>
              <p:txBody>
                <a:bodyPr wrap="none"/>
                <a:lstStyle/>
                <a:p>
                  <a:endParaRPr lang="es-ES_tradnl"/>
                </a:p>
              </p:txBody>
            </p:sp>
          </p:grpSp>
          <p:grpSp>
            <p:nvGrpSpPr>
              <p:cNvPr id="61585" name="Group 501"/>
              <p:cNvGrpSpPr>
                <a:grpSpLocks/>
              </p:cNvGrpSpPr>
              <p:nvPr/>
            </p:nvGrpSpPr>
            <p:grpSpPr bwMode="auto">
              <a:xfrm>
                <a:off x="2687" y="7021"/>
                <a:ext cx="553" cy="442"/>
                <a:chOff x="2687" y="7021"/>
                <a:chExt cx="553" cy="442"/>
              </a:xfrm>
            </p:grpSpPr>
            <p:sp>
              <p:nvSpPr>
                <p:cNvPr id="61811" name="Rectangle 144"/>
                <p:cNvSpPr>
                  <a:spLocks noChangeArrowheads="1"/>
                </p:cNvSpPr>
                <p:nvPr/>
              </p:nvSpPr>
              <p:spPr bwMode="auto">
                <a:xfrm>
                  <a:off x="2715" y="7021"/>
                  <a:ext cx="497"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39.00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12" name="Rectangle 500"/>
                <p:cNvSpPr>
                  <a:spLocks noChangeArrowheads="1"/>
                </p:cNvSpPr>
                <p:nvPr/>
              </p:nvSpPr>
              <p:spPr bwMode="auto">
                <a:xfrm>
                  <a:off x="2687" y="7021"/>
                  <a:ext cx="553" cy="442"/>
                </a:xfrm>
                <a:prstGeom prst="rect">
                  <a:avLst/>
                </a:prstGeom>
                <a:noFill/>
                <a:ln w="7">
                  <a:solidFill>
                    <a:srgbClr val="A0A0A0"/>
                  </a:solidFill>
                  <a:miter lim="800000"/>
                  <a:headEnd/>
                  <a:tailEnd/>
                </a:ln>
              </p:spPr>
              <p:txBody>
                <a:bodyPr wrap="none"/>
                <a:lstStyle/>
                <a:p>
                  <a:endParaRPr lang="es-ES_tradnl"/>
                </a:p>
              </p:txBody>
            </p:sp>
          </p:grpSp>
          <p:grpSp>
            <p:nvGrpSpPr>
              <p:cNvPr id="61586" name="Group 503"/>
              <p:cNvGrpSpPr>
                <a:grpSpLocks/>
              </p:cNvGrpSpPr>
              <p:nvPr/>
            </p:nvGrpSpPr>
            <p:grpSpPr bwMode="auto">
              <a:xfrm>
                <a:off x="3240" y="7021"/>
                <a:ext cx="560" cy="442"/>
                <a:chOff x="3240" y="7021"/>
                <a:chExt cx="560" cy="442"/>
              </a:xfrm>
            </p:grpSpPr>
            <p:sp>
              <p:nvSpPr>
                <p:cNvPr id="61809" name="Rectangle 145"/>
                <p:cNvSpPr>
                  <a:spLocks noChangeArrowheads="1"/>
                </p:cNvSpPr>
                <p:nvPr/>
              </p:nvSpPr>
              <p:spPr bwMode="auto">
                <a:xfrm>
                  <a:off x="3268" y="7021"/>
                  <a:ext cx="504"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10" name="Rectangle 502"/>
                <p:cNvSpPr>
                  <a:spLocks noChangeArrowheads="1"/>
                </p:cNvSpPr>
                <p:nvPr/>
              </p:nvSpPr>
              <p:spPr bwMode="auto">
                <a:xfrm>
                  <a:off x="3240" y="7021"/>
                  <a:ext cx="560" cy="442"/>
                </a:xfrm>
                <a:prstGeom prst="rect">
                  <a:avLst/>
                </a:prstGeom>
                <a:noFill/>
                <a:ln w="7">
                  <a:solidFill>
                    <a:srgbClr val="A0A0A0"/>
                  </a:solidFill>
                  <a:miter lim="800000"/>
                  <a:headEnd/>
                  <a:tailEnd/>
                </a:ln>
              </p:spPr>
              <p:txBody>
                <a:bodyPr wrap="none"/>
                <a:lstStyle/>
                <a:p>
                  <a:endParaRPr lang="es-ES_tradnl"/>
                </a:p>
              </p:txBody>
            </p:sp>
          </p:grpSp>
          <p:grpSp>
            <p:nvGrpSpPr>
              <p:cNvPr id="61587" name="Group 505"/>
              <p:cNvGrpSpPr>
                <a:grpSpLocks/>
              </p:cNvGrpSpPr>
              <p:nvPr/>
            </p:nvGrpSpPr>
            <p:grpSpPr bwMode="auto">
              <a:xfrm>
                <a:off x="3800" y="7021"/>
                <a:ext cx="560" cy="442"/>
                <a:chOff x="3800" y="7021"/>
                <a:chExt cx="560" cy="442"/>
              </a:xfrm>
            </p:grpSpPr>
            <p:sp>
              <p:nvSpPr>
                <p:cNvPr id="61807" name="Rectangle 146"/>
                <p:cNvSpPr>
                  <a:spLocks noChangeArrowheads="1"/>
                </p:cNvSpPr>
                <p:nvPr/>
              </p:nvSpPr>
              <p:spPr bwMode="auto">
                <a:xfrm>
                  <a:off x="3828" y="7021"/>
                  <a:ext cx="504"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41.00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08" name="Rectangle 504"/>
                <p:cNvSpPr>
                  <a:spLocks noChangeArrowheads="1"/>
                </p:cNvSpPr>
                <p:nvPr/>
              </p:nvSpPr>
              <p:spPr bwMode="auto">
                <a:xfrm>
                  <a:off x="3800" y="7021"/>
                  <a:ext cx="560" cy="442"/>
                </a:xfrm>
                <a:prstGeom prst="rect">
                  <a:avLst/>
                </a:prstGeom>
                <a:noFill/>
                <a:ln w="7">
                  <a:solidFill>
                    <a:srgbClr val="A0A0A0"/>
                  </a:solidFill>
                  <a:miter lim="800000"/>
                  <a:headEnd/>
                  <a:tailEnd/>
                </a:ln>
              </p:spPr>
              <p:txBody>
                <a:bodyPr wrap="none"/>
                <a:lstStyle/>
                <a:p>
                  <a:endParaRPr lang="es-ES_tradnl"/>
                </a:p>
              </p:txBody>
            </p:sp>
          </p:grpSp>
          <p:grpSp>
            <p:nvGrpSpPr>
              <p:cNvPr id="61588" name="Group 507"/>
              <p:cNvGrpSpPr>
                <a:grpSpLocks/>
              </p:cNvGrpSpPr>
              <p:nvPr/>
            </p:nvGrpSpPr>
            <p:grpSpPr bwMode="auto">
              <a:xfrm>
                <a:off x="4360" y="7021"/>
                <a:ext cx="420" cy="442"/>
                <a:chOff x="4360" y="7021"/>
                <a:chExt cx="420" cy="442"/>
              </a:xfrm>
            </p:grpSpPr>
            <p:sp>
              <p:nvSpPr>
                <p:cNvPr id="61805" name="Rectangle 147"/>
                <p:cNvSpPr>
                  <a:spLocks noChangeArrowheads="1"/>
                </p:cNvSpPr>
                <p:nvPr/>
              </p:nvSpPr>
              <p:spPr bwMode="auto">
                <a:xfrm>
                  <a:off x="4388" y="7021"/>
                  <a:ext cx="364" cy="442"/>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30.0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06" name="Rectangle 506"/>
                <p:cNvSpPr>
                  <a:spLocks noChangeArrowheads="1"/>
                </p:cNvSpPr>
                <p:nvPr/>
              </p:nvSpPr>
              <p:spPr bwMode="auto">
                <a:xfrm>
                  <a:off x="4360" y="7021"/>
                  <a:ext cx="420" cy="442"/>
                </a:xfrm>
                <a:prstGeom prst="rect">
                  <a:avLst/>
                </a:prstGeom>
                <a:noFill/>
                <a:ln w="7">
                  <a:solidFill>
                    <a:srgbClr val="A0A0A0"/>
                  </a:solidFill>
                  <a:miter lim="800000"/>
                  <a:headEnd/>
                  <a:tailEnd/>
                </a:ln>
              </p:spPr>
              <p:txBody>
                <a:bodyPr wrap="none"/>
                <a:lstStyle/>
                <a:p>
                  <a:endParaRPr lang="es-ES_tradnl"/>
                </a:p>
              </p:txBody>
            </p:sp>
          </p:grpSp>
          <p:grpSp>
            <p:nvGrpSpPr>
              <p:cNvPr id="61589" name="Group 509"/>
              <p:cNvGrpSpPr>
                <a:grpSpLocks/>
              </p:cNvGrpSpPr>
              <p:nvPr/>
            </p:nvGrpSpPr>
            <p:grpSpPr bwMode="auto">
              <a:xfrm>
                <a:off x="0" y="7463"/>
                <a:ext cx="729" cy="480"/>
                <a:chOff x="0" y="7463"/>
                <a:chExt cx="729" cy="480"/>
              </a:xfrm>
            </p:grpSpPr>
            <p:sp>
              <p:nvSpPr>
                <p:cNvPr id="61803" name="Rectangle 148"/>
                <p:cNvSpPr>
                  <a:spLocks noChangeArrowheads="1"/>
                </p:cNvSpPr>
                <p:nvPr/>
              </p:nvSpPr>
              <p:spPr bwMode="auto">
                <a:xfrm>
                  <a:off x="28" y="7463"/>
                  <a:ext cx="673" cy="480"/>
                </a:xfrm>
                <a:prstGeom prst="rect">
                  <a:avLst/>
                </a:prstGeom>
                <a:noFill/>
                <a:ln w="9525">
                  <a:noFill/>
                  <a:miter lim="800000"/>
                  <a:headEnd/>
                  <a:tailEnd/>
                </a:ln>
              </p:spPr>
              <p:txBody>
                <a:bodyPr/>
                <a:lstStyle/>
                <a:p>
                  <a:pPr algn="ctr">
                    <a:tabLst>
                      <a:tab pos="4352925" algn="l"/>
                    </a:tabLst>
                  </a:pPr>
                  <a:r>
                    <a:rPr lang="es-EC" sz="800" b="1">
                      <a:solidFill>
                        <a:schemeClr val="tx1"/>
                      </a:solidFill>
                      <a:cs typeface="Times New Roman" pitchFamily="18" charset="0"/>
                    </a:rPr>
                    <a:t>Cloruros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804" name="Rectangle 508"/>
                <p:cNvSpPr>
                  <a:spLocks noChangeArrowheads="1"/>
                </p:cNvSpPr>
                <p:nvPr/>
              </p:nvSpPr>
              <p:spPr bwMode="auto">
                <a:xfrm>
                  <a:off x="0" y="7463"/>
                  <a:ext cx="729" cy="480"/>
                </a:xfrm>
                <a:prstGeom prst="rect">
                  <a:avLst/>
                </a:prstGeom>
                <a:noFill/>
                <a:ln w="7">
                  <a:solidFill>
                    <a:srgbClr val="A0A0A0"/>
                  </a:solidFill>
                  <a:miter lim="800000"/>
                  <a:headEnd/>
                  <a:tailEnd/>
                </a:ln>
              </p:spPr>
              <p:txBody>
                <a:bodyPr wrap="none"/>
                <a:lstStyle/>
                <a:p>
                  <a:endParaRPr lang="es-ES_tradnl"/>
                </a:p>
              </p:txBody>
            </p:sp>
          </p:grpSp>
          <p:grpSp>
            <p:nvGrpSpPr>
              <p:cNvPr id="61590" name="Group 511"/>
              <p:cNvGrpSpPr>
                <a:grpSpLocks/>
              </p:cNvGrpSpPr>
              <p:nvPr/>
            </p:nvGrpSpPr>
            <p:grpSpPr bwMode="auto">
              <a:xfrm>
                <a:off x="729" y="7463"/>
                <a:ext cx="463" cy="480"/>
                <a:chOff x="729" y="7463"/>
                <a:chExt cx="463" cy="480"/>
              </a:xfrm>
            </p:grpSpPr>
            <p:sp>
              <p:nvSpPr>
                <p:cNvPr id="61801" name="Rectangle 149"/>
                <p:cNvSpPr>
                  <a:spLocks noChangeArrowheads="1"/>
                </p:cNvSpPr>
                <p:nvPr/>
              </p:nvSpPr>
              <p:spPr bwMode="auto">
                <a:xfrm>
                  <a:off x="757" y="7463"/>
                  <a:ext cx="407"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ppm Cl-</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02" name="Rectangle 510"/>
                <p:cNvSpPr>
                  <a:spLocks noChangeArrowheads="1"/>
                </p:cNvSpPr>
                <p:nvPr/>
              </p:nvSpPr>
              <p:spPr bwMode="auto">
                <a:xfrm>
                  <a:off x="729" y="7463"/>
                  <a:ext cx="463" cy="480"/>
                </a:xfrm>
                <a:prstGeom prst="rect">
                  <a:avLst/>
                </a:prstGeom>
                <a:noFill/>
                <a:ln w="7">
                  <a:solidFill>
                    <a:srgbClr val="A0A0A0"/>
                  </a:solidFill>
                  <a:miter lim="800000"/>
                  <a:headEnd/>
                  <a:tailEnd/>
                </a:ln>
              </p:spPr>
              <p:txBody>
                <a:bodyPr wrap="none"/>
                <a:lstStyle/>
                <a:p>
                  <a:endParaRPr lang="es-ES_tradnl"/>
                </a:p>
              </p:txBody>
            </p:sp>
          </p:grpSp>
          <p:grpSp>
            <p:nvGrpSpPr>
              <p:cNvPr id="61591" name="Group 513"/>
              <p:cNvGrpSpPr>
                <a:grpSpLocks/>
              </p:cNvGrpSpPr>
              <p:nvPr/>
            </p:nvGrpSpPr>
            <p:grpSpPr bwMode="auto">
              <a:xfrm>
                <a:off x="1192" y="7463"/>
                <a:ext cx="496" cy="480"/>
                <a:chOff x="1192" y="7463"/>
                <a:chExt cx="496" cy="480"/>
              </a:xfrm>
            </p:grpSpPr>
            <p:sp>
              <p:nvSpPr>
                <p:cNvPr id="61799" name="Rectangle 150"/>
                <p:cNvSpPr>
                  <a:spLocks noChangeArrowheads="1"/>
                </p:cNvSpPr>
                <p:nvPr/>
              </p:nvSpPr>
              <p:spPr bwMode="auto">
                <a:xfrm>
                  <a:off x="1220" y="7463"/>
                  <a:ext cx="440"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1850.0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800" name="Rectangle 512"/>
                <p:cNvSpPr>
                  <a:spLocks noChangeArrowheads="1"/>
                </p:cNvSpPr>
                <p:nvPr/>
              </p:nvSpPr>
              <p:spPr bwMode="auto">
                <a:xfrm>
                  <a:off x="1192" y="7463"/>
                  <a:ext cx="496" cy="480"/>
                </a:xfrm>
                <a:prstGeom prst="rect">
                  <a:avLst/>
                </a:prstGeom>
                <a:noFill/>
                <a:ln w="7">
                  <a:solidFill>
                    <a:srgbClr val="A0A0A0"/>
                  </a:solidFill>
                  <a:miter lim="800000"/>
                  <a:headEnd/>
                  <a:tailEnd/>
                </a:ln>
              </p:spPr>
              <p:txBody>
                <a:bodyPr wrap="none"/>
                <a:lstStyle/>
                <a:p>
                  <a:endParaRPr lang="es-ES_tradnl"/>
                </a:p>
              </p:txBody>
            </p:sp>
          </p:grpSp>
          <p:grpSp>
            <p:nvGrpSpPr>
              <p:cNvPr id="61592" name="Group 515"/>
              <p:cNvGrpSpPr>
                <a:grpSpLocks/>
              </p:cNvGrpSpPr>
              <p:nvPr/>
            </p:nvGrpSpPr>
            <p:grpSpPr bwMode="auto">
              <a:xfrm>
                <a:off x="1688" y="7463"/>
                <a:ext cx="488" cy="480"/>
                <a:chOff x="1688" y="7463"/>
                <a:chExt cx="488" cy="480"/>
              </a:xfrm>
            </p:grpSpPr>
            <p:sp>
              <p:nvSpPr>
                <p:cNvPr id="61797" name="Rectangle 151"/>
                <p:cNvSpPr>
                  <a:spLocks noChangeArrowheads="1"/>
                </p:cNvSpPr>
                <p:nvPr/>
              </p:nvSpPr>
              <p:spPr bwMode="auto">
                <a:xfrm>
                  <a:off x="1716" y="7463"/>
                  <a:ext cx="432"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1900.0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98" name="Rectangle 514"/>
                <p:cNvSpPr>
                  <a:spLocks noChangeArrowheads="1"/>
                </p:cNvSpPr>
                <p:nvPr/>
              </p:nvSpPr>
              <p:spPr bwMode="auto">
                <a:xfrm>
                  <a:off x="1688" y="7463"/>
                  <a:ext cx="488" cy="480"/>
                </a:xfrm>
                <a:prstGeom prst="rect">
                  <a:avLst/>
                </a:prstGeom>
                <a:noFill/>
                <a:ln w="7">
                  <a:solidFill>
                    <a:srgbClr val="A0A0A0"/>
                  </a:solidFill>
                  <a:miter lim="800000"/>
                  <a:headEnd/>
                  <a:tailEnd/>
                </a:ln>
              </p:spPr>
              <p:txBody>
                <a:bodyPr wrap="none"/>
                <a:lstStyle/>
                <a:p>
                  <a:endParaRPr lang="es-ES_tradnl"/>
                </a:p>
              </p:txBody>
            </p:sp>
          </p:grpSp>
          <p:grpSp>
            <p:nvGrpSpPr>
              <p:cNvPr id="61593" name="Group 517"/>
              <p:cNvGrpSpPr>
                <a:grpSpLocks/>
              </p:cNvGrpSpPr>
              <p:nvPr/>
            </p:nvGrpSpPr>
            <p:grpSpPr bwMode="auto">
              <a:xfrm>
                <a:off x="2176" y="7463"/>
                <a:ext cx="511" cy="480"/>
                <a:chOff x="2176" y="7463"/>
                <a:chExt cx="511" cy="480"/>
              </a:xfrm>
            </p:grpSpPr>
            <p:sp>
              <p:nvSpPr>
                <p:cNvPr id="61795" name="Rectangle 152"/>
                <p:cNvSpPr>
                  <a:spLocks noChangeArrowheads="1"/>
                </p:cNvSpPr>
                <p:nvPr/>
              </p:nvSpPr>
              <p:spPr bwMode="auto">
                <a:xfrm>
                  <a:off x="2204" y="7463"/>
                  <a:ext cx="455"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1950.0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96" name="Rectangle 516"/>
                <p:cNvSpPr>
                  <a:spLocks noChangeArrowheads="1"/>
                </p:cNvSpPr>
                <p:nvPr/>
              </p:nvSpPr>
              <p:spPr bwMode="auto">
                <a:xfrm>
                  <a:off x="2176" y="7463"/>
                  <a:ext cx="511" cy="480"/>
                </a:xfrm>
                <a:prstGeom prst="rect">
                  <a:avLst/>
                </a:prstGeom>
                <a:noFill/>
                <a:ln w="7">
                  <a:solidFill>
                    <a:srgbClr val="A0A0A0"/>
                  </a:solidFill>
                  <a:miter lim="800000"/>
                  <a:headEnd/>
                  <a:tailEnd/>
                </a:ln>
              </p:spPr>
              <p:txBody>
                <a:bodyPr wrap="none"/>
                <a:lstStyle/>
                <a:p>
                  <a:endParaRPr lang="es-ES_tradnl"/>
                </a:p>
              </p:txBody>
            </p:sp>
          </p:grpSp>
          <p:grpSp>
            <p:nvGrpSpPr>
              <p:cNvPr id="61594" name="Group 519"/>
              <p:cNvGrpSpPr>
                <a:grpSpLocks/>
              </p:cNvGrpSpPr>
              <p:nvPr/>
            </p:nvGrpSpPr>
            <p:grpSpPr bwMode="auto">
              <a:xfrm>
                <a:off x="2687" y="7463"/>
                <a:ext cx="553" cy="480"/>
                <a:chOff x="2687" y="7463"/>
                <a:chExt cx="553" cy="480"/>
              </a:xfrm>
            </p:grpSpPr>
            <p:sp>
              <p:nvSpPr>
                <p:cNvPr id="61793" name="Rectangle 153"/>
                <p:cNvSpPr>
                  <a:spLocks noChangeArrowheads="1"/>
                </p:cNvSpPr>
                <p:nvPr/>
              </p:nvSpPr>
              <p:spPr bwMode="auto">
                <a:xfrm>
                  <a:off x="2715" y="7463"/>
                  <a:ext cx="497"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2100.0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94" name="Rectangle 518"/>
                <p:cNvSpPr>
                  <a:spLocks noChangeArrowheads="1"/>
                </p:cNvSpPr>
                <p:nvPr/>
              </p:nvSpPr>
              <p:spPr bwMode="auto">
                <a:xfrm>
                  <a:off x="2687" y="7463"/>
                  <a:ext cx="553" cy="480"/>
                </a:xfrm>
                <a:prstGeom prst="rect">
                  <a:avLst/>
                </a:prstGeom>
                <a:noFill/>
                <a:ln w="7">
                  <a:solidFill>
                    <a:srgbClr val="A0A0A0"/>
                  </a:solidFill>
                  <a:miter lim="800000"/>
                  <a:headEnd/>
                  <a:tailEnd/>
                </a:ln>
              </p:spPr>
              <p:txBody>
                <a:bodyPr wrap="none"/>
                <a:lstStyle/>
                <a:p>
                  <a:endParaRPr lang="es-ES_tradnl"/>
                </a:p>
              </p:txBody>
            </p:sp>
          </p:grpSp>
          <p:grpSp>
            <p:nvGrpSpPr>
              <p:cNvPr id="61595" name="Group 521"/>
              <p:cNvGrpSpPr>
                <a:grpSpLocks/>
              </p:cNvGrpSpPr>
              <p:nvPr/>
            </p:nvGrpSpPr>
            <p:grpSpPr bwMode="auto">
              <a:xfrm>
                <a:off x="3240" y="7463"/>
                <a:ext cx="560" cy="480"/>
                <a:chOff x="3240" y="7463"/>
                <a:chExt cx="560" cy="480"/>
              </a:xfrm>
            </p:grpSpPr>
            <p:sp>
              <p:nvSpPr>
                <p:cNvPr id="61791" name="Rectangle 154"/>
                <p:cNvSpPr>
                  <a:spLocks noChangeArrowheads="1"/>
                </p:cNvSpPr>
                <p:nvPr/>
              </p:nvSpPr>
              <p:spPr bwMode="auto">
                <a:xfrm>
                  <a:off x="3268" y="7463"/>
                  <a:ext cx="50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1800.0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92" name="Rectangle 520"/>
                <p:cNvSpPr>
                  <a:spLocks noChangeArrowheads="1"/>
                </p:cNvSpPr>
                <p:nvPr/>
              </p:nvSpPr>
              <p:spPr bwMode="auto">
                <a:xfrm>
                  <a:off x="3240" y="7463"/>
                  <a:ext cx="560" cy="480"/>
                </a:xfrm>
                <a:prstGeom prst="rect">
                  <a:avLst/>
                </a:prstGeom>
                <a:noFill/>
                <a:ln w="7">
                  <a:solidFill>
                    <a:srgbClr val="A0A0A0"/>
                  </a:solidFill>
                  <a:miter lim="800000"/>
                  <a:headEnd/>
                  <a:tailEnd/>
                </a:ln>
              </p:spPr>
              <p:txBody>
                <a:bodyPr wrap="none"/>
                <a:lstStyle/>
                <a:p>
                  <a:endParaRPr lang="es-ES_tradnl"/>
                </a:p>
              </p:txBody>
            </p:sp>
          </p:grpSp>
          <p:grpSp>
            <p:nvGrpSpPr>
              <p:cNvPr id="61596" name="Group 523"/>
              <p:cNvGrpSpPr>
                <a:grpSpLocks/>
              </p:cNvGrpSpPr>
              <p:nvPr/>
            </p:nvGrpSpPr>
            <p:grpSpPr bwMode="auto">
              <a:xfrm>
                <a:off x="3800" y="7463"/>
                <a:ext cx="560" cy="480"/>
                <a:chOff x="3800" y="7463"/>
                <a:chExt cx="560" cy="480"/>
              </a:xfrm>
            </p:grpSpPr>
            <p:sp>
              <p:nvSpPr>
                <p:cNvPr id="61789" name="Rectangle 155"/>
                <p:cNvSpPr>
                  <a:spLocks noChangeArrowheads="1"/>
                </p:cNvSpPr>
                <p:nvPr/>
              </p:nvSpPr>
              <p:spPr bwMode="auto">
                <a:xfrm>
                  <a:off x="3828" y="7463"/>
                  <a:ext cx="50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1950.0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90" name="Rectangle 522"/>
                <p:cNvSpPr>
                  <a:spLocks noChangeArrowheads="1"/>
                </p:cNvSpPr>
                <p:nvPr/>
              </p:nvSpPr>
              <p:spPr bwMode="auto">
                <a:xfrm>
                  <a:off x="3800" y="7463"/>
                  <a:ext cx="560" cy="480"/>
                </a:xfrm>
                <a:prstGeom prst="rect">
                  <a:avLst/>
                </a:prstGeom>
                <a:noFill/>
                <a:ln w="7">
                  <a:solidFill>
                    <a:srgbClr val="A0A0A0"/>
                  </a:solidFill>
                  <a:miter lim="800000"/>
                  <a:headEnd/>
                  <a:tailEnd/>
                </a:ln>
              </p:spPr>
              <p:txBody>
                <a:bodyPr wrap="none"/>
                <a:lstStyle/>
                <a:p>
                  <a:endParaRPr lang="es-ES_tradnl"/>
                </a:p>
              </p:txBody>
            </p:sp>
          </p:grpSp>
          <p:grpSp>
            <p:nvGrpSpPr>
              <p:cNvPr id="61597" name="Group 525"/>
              <p:cNvGrpSpPr>
                <a:grpSpLocks/>
              </p:cNvGrpSpPr>
              <p:nvPr/>
            </p:nvGrpSpPr>
            <p:grpSpPr bwMode="auto">
              <a:xfrm>
                <a:off x="4360" y="7463"/>
                <a:ext cx="420" cy="480"/>
                <a:chOff x="4360" y="7463"/>
                <a:chExt cx="420" cy="480"/>
              </a:xfrm>
            </p:grpSpPr>
            <p:sp>
              <p:nvSpPr>
                <p:cNvPr id="61787" name="Rectangle 156"/>
                <p:cNvSpPr>
                  <a:spLocks noChangeArrowheads="1"/>
                </p:cNvSpPr>
                <p:nvPr/>
              </p:nvSpPr>
              <p:spPr bwMode="auto">
                <a:xfrm>
                  <a:off x="4388" y="7463"/>
                  <a:ext cx="36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250.0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88" name="Rectangle 524"/>
                <p:cNvSpPr>
                  <a:spLocks noChangeArrowheads="1"/>
                </p:cNvSpPr>
                <p:nvPr/>
              </p:nvSpPr>
              <p:spPr bwMode="auto">
                <a:xfrm>
                  <a:off x="4360" y="7463"/>
                  <a:ext cx="420" cy="480"/>
                </a:xfrm>
                <a:prstGeom prst="rect">
                  <a:avLst/>
                </a:prstGeom>
                <a:noFill/>
                <a:ln w="7">
                  <a:solidFill>
                    <a:srgbClr val="A0A0A0"/>
                  </a:solidFill>
                  <a:miter lim="800000"/>
                  <a:headEnd/>
                  <a:tailEnd/>
                </a:ln>
              </p:spPr>
              <p:txBody>
                <a:bodyPr wrap="none"/>
                <a:lstStyle/>
                <a:p>
                  <a:endParaRPr lang="es-ES_tradnl"/>
                </a:p>
              </p:txBody>
            </p:sp>
          </p:grpSp>
          <p:grpSp>
            <p:nvGrpSpPr>
              <p:cNvPr id="61598" name="Group 527"/>
              <p:cNvGrpSpPr>
                <a:grpSpLocks/>
              </p:cNvGrpSpPr>
              <p:nvPr/>
            </p:nvGrpSpPr>
            <p:grpSpPr bwMode="auto">
              <a:xfrm>
                <a:off x="0" y="7943"/>
                <a:ext cx="729" cy="480"/>
                <a:chOff x="0" y="7943"/>
                <a:chExt cx="729" cy="480"/>
              </a:xfrm>
            </p:grpSpPr>
            <p:sp>
              <p:nvSpPr>
                <p:cNvPr id="61785" name="Rectangle 157"/>
                <p:cNvSpPr>
                  <a:spLocks noChangeArrowheads="1"/>
                </p:cNvSpPr>
                <p:nvPr/>
              </p:nvSpPr>
              <p:spPr bwMode="auto">
                <a:xfrm>
                  <a:off x="28" y="7943"/>
                  <a:ext cx="673" cy="480"/>
                </a:xfrm>
                <a:prstGeom prst="rect">
                  <a:avLst/>
                </a:prstGeom>
                <a:noFill/>
                <a:ln w="9525">
                  <a:noFill/>
                  <a:miter lim="800000"/>
                  <a:headEnd/>
                  <a:tailEnd/>
                </a:ln>
              </p:spPr>
              <p:txBody>
                <a:bodyPr/>
                <a:lstStyle/>
                <a:p>
                  <a:pPr algn="ctr">
                    <a:tabLst>
                      <a:tab pos="4352925" algn="l"/>
                    </a:tabLst>
                  </a:pPr>
                  <a:r>
                    <a:rPr lang="en-US" sz="800" b="1">
                      <a:solidFill>
                        <a:schemeClr val="tx1"/>
                      </a:solidFill>
                      <a:cs typeface="Times New Roman" pitchFamily="18" charset="0"/>
                    </a:rPr>
                    <a:t>CO2</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786" name="Rectangle 526"/>
                <p:cNvSpPr>
                  <a:spLocks noChangeArrowheads="1"/>
                </p:cNvSpPr>
                <p:nvPr/>
              </p:nvSpPr>
              <p:spPr bwMode="auto">
                <a:xfrm>
                  <a:off x="0" y="7943"/>
                  <a:ext cx="729" cy="480"/>
                </a:xfrm>
                <a:prstGeom prst="rect">
                  <a:avLst/>
                </a:prstGeom>
                <a:noFill/>
                <a:ln w="7">
                  <a:solidFill>
                    <a:srgbClr val="A0A0A0"/>
                  </a:solidFill>
                  <a:miter lim="800000"/>
                  <a:headEnd/>
                  <a:tailEnd/>
                </a:ln>
              </p:spPr>
              <p:txBody>
                <a:bodyPr wrap="none"/>
                <a:lstStyle/>
                <a:p>
                  <a:endParaRPr lang="es-ES_tradnl"/>
                </a:p>
              </p:txBody>
            </p:sp>
          </p:grpSp>
          <p:grpSp>
            <p:nvGrpSpPr>
              <p:cNvPr id="61599" name="Group 529"/>
              <p:cNvGrpSpPr>
                <a:grpSpLocks/>
              </p:cNvGrpSpPr>
              <p:nvPr/>
            </p:nvGrpSpPr>
            <p:grpSpPr bwMode="auto">
              <a:xfrm>
                <a:off x="729" y="7943"/>
                <a:ext cx="463" cy="480"/>
                <a:chOff x="729" y="7943"/>
                <a:chExt cx="463" cy="480"/>
              </a:xfrm>
            </p:grpSpPr>
            <p:sp>
              <p:nvSpPr>
                <p:cNvPr id="61783" name="Rectangle 158"/>
                <p:cNvSpPr>
                  <a:spLocks noChangeArrowheads="1"/>
                </p:cNvSpPr>
                <p:nvPr/>
              </p:nvSpPr>
              <p:spPr bwMode="auto">
                <a:xfrm>
                  <a:off x="757" y="7943"/>
                  <a:ext cx="407"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84" name="Rectangle 528"/>
                <p:cNvSpPr>
                  <a:spLocks noChangeArrowheads="1"/>
                </p:cNvSpPr>
                <p:nvPr/>
              </p:nvSpPr>
              <p:spPr bwMode="auto">
                <a:xfrm>
                  <a:off x="729" y="7943"/>
                  <a:ext cx="463" cy="480"/>
                </a:xfrm>
                <a:prstGeom prst="rect">
                  <a:avLst/>
                </a:prstGeom>
                <a:noFill/>
                <a:ln w="7">
                  <a:solidFill>
                    <a:srgbClr val="A0A0A0"/>
                  </a:solidFill>
                  <a:miter lim="800000"/>
                  <a:headEnd/>
                  <a:tailEnd/>
                </a:ln>
              </p:spPr>
              <p:txBody>
                <a:bodyPr wrap="none"/>
                <a:lstStyle/>
                <a:p>
                  <a:endParaRPr lang="es-ES_tradnl"/>
                </a:p>
              </p:txBody>
            </p:sp>
          </p:grpSp>
          <p:grpSp>
            <p:nvGrpSpPr>
              <p:cNvPr id="61600" name="Group 531"/>
              <p:cNvGrpSpPr>
                <a:grpSpLocks/>
              </p:cNvGrpSpPr>
              <p:nvPr/>
            </p:nvGrpSpPr>
            <p:grpSpPr bwMode="auto">
              <a:xfrm>
                <a:off x="1192" y="7943"/>
                <a:ext cx="496" cy="480"/>
                <a:chOff x="1192" y="7943"/>
                <a:chExt cx="496" cy="480"/>
              </a:xfrm>
            </p:grpSpPr>
            <p:sp>
              <p:nvSpPr>
                <p:cNvPr id="61781" name="Rectangle 159"/>
                <p:cNvSpPr>
                  <a:spLocks noChangeArrowheads="1"/>
                </p:cNvSpPr>
                <p:nvPr/>
              </p:nvSpPr>
              <p:spPr bwMode="auto">
                <a:xfrm>
                  <a:off x="1220" y="7943"/>
                  <a:ext cx="440"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82" name="Rectangle 530"/>
                <p:cNvSpPr>
                  <a:spLocks noChangeArrowheads="1"/>
                </p:cNvSpPr>
                <p:nvPr/>
              </p:nvSpPr>
              <p:spPr bwMode="auto">
                <a:xfrm>
                  <a:off x="1192" y="7943"/>
                  <a:ext cx="496" cy="480"/>
                </a:xfrm>
                <a:prstGeom prst="rect">
                  <a:avLst/>
                </a:prstGeom>
                <a:noFill/>
                <a:ln w="7">
                  <a:solidFill>
                    <a:srgbClr val="A0A0A0"/>
                  </a:solidFill>
                  <a:miter lim="800000"/>
                  <a:headEnd/>
                  <a:tailEnd/>
                </a:ln>
              </p:spPr>
              <p:txBody>
                <a:bodyPr wrap="none"/>
                <a:lstStyle/>
                <a:p>
                  <a:endParaRPr lang="es-ES_tradnl"/>
                </a:p>
              </p:txBody>
            </p:sp>
          </p:grpSp>
          <p:grpSp>
            <p:nvGrpSpPr>
              <p:cNvPr id="61601" name="Group 533"/>
              <p:cNvGrpSpPr>
                <a:grpSpLocks/>
              </p:cNvGrpSpPr>
              <p:nvPr/>
            </p:nvGrpSpPr>
            <p:grpSpPr bwMode="auto">
              <a:xfrm>
                <a:off x="1688" y="7943"/>
                <a:ext cx="488" cy="480"/>
                <a:chOff x="1688" y="7943"/>
                <a:chExt cx="488" cy="480"/>
              </a:xfrm>
            </p:grpSpPr>
            <p:sp>
              <p:nvSpPr>
                <p:cNvPr id="61779" name="Rectangle 160"/>
                <p:cNvSpPr>
                  <a:spLocks noChangeArrowheads="1"/>
                </p:cNvSpPr>
                <p:nvPr/>
              </p:nvSpPr>
              <p:spPr bwMode="auto">
                <a:xfrm>
                  <a:off x="1716" y="7943"/>
                  <a:ext cx="432"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80" name="Rectangle 532"/>
                <p:cNvSpPr>
                  <a:spLocks noChangeArrowheads="1"/>
                </p:cNvSpPr>
                <p:nvPr/>
              </p:nvSpPr>
              <p:spPr bwMode="auto">
                <a:xfrm>
                  <a:off x="1688" y="7943"/>
                  <a:ext cx="488" cy="480"/>
                </a:xfrm>
                <a:prstGeom prst="rect">
                  <a:avLst/>
                </a:prstGeom>
                <a:noFill/>
                <a:ln w="7">
                  <a:solidFill>
                    <a:srgbClr val="A0A0A0"/>
                  </a:solidFill>
                  <a:miter lim="800000"/>
                  <a:headEnd/>
                  <a:tailEnd/>
                </a:ln>
              </p:spPr>
              <p:txBody>
                <a:bodyPr wrap="none"/>
                <a:lstStyle/>
                <a:p>
                  <a:endParaRPr lang="es-ES_tradnl"/>
                </a:p>
              </p:txBody>
            </p:sp>
          </p:grpSp>
          <p:grpSp>
            <p:nvGrpSpPr>
              <p:cNvPr id="61602" name="Group 535"/>
              <p:cNvGrpSpPr>
                <a:grpSpLocks/>
              </p:cNvGrpSpPr>
              <p:nvPr/>
            </p:nvGrpSpPr>
            <p:grpSpPr bwMode="auto">
              <a:xfrm>
                <a:off x="2176" y="7943"/>
                <a:ext cx="511" cy="480"/>
                <a:chOff x="2176" y="7943"/>
                <a:chExt cx="511" cy="480"/>
              </a:xfrm>
            </p:grpSpPr>
            <p:sp>
              <p:nvSpPr>
                <p:cNvPr id="61777" name="Rectangle 161"/>
                <p:cNvSpPr>
                  <a:spLocks noChangeArrowheads="1"/>
                </p:cNvSpPr>
                <p:nvPr/>
              </p:nvSpPr>
              <p:spPr bwMode="auto">
                <a:xfrm>
                  <a:off x="2204" y="7943"/>
                  <a:ext cx="455"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78" name="Rectangle 534"/>
                <p:cNvSpPr>
                  <a:spLocks noChangeArrowheads="1"/>
                </p:cNvSpPr>
                <p:nvPr/>
              </p:nvSpPr>
              <p:spPr bwMode="auto">
                <a:xfrm>
                  <a:off x="2176" y="7943"/>
                  <a:ext cx="511" cy="480"/>
                </a:xfrm>
                <a:prstGeom prst="rect">
                  <a:avLst/>
                </a:prstGeom>
                <a:noFill/>
                <a:ln w="7">
                  <a:solidFill>
                    <a:srgbClr val="A0A0A0"/>
                  </a:solidFill>
                  <a:miter lim="800000"/>
                  <a:headEnd/>
                  <a:tailEnd/>
                </a:ln>
              </p:spPr>
              <p:txBody>
                <a:bodyPr wrap="none"/>
                <a:lstStyle/>
                <a:p>
                  <a:endParaRPr lang="es-ES_tradnl"/>
                </a:p>
              </p:txBody>
            </p:sp>
          </p:grpSp>
          <p:grpSp>
            <p:nvGrpSpPr>
              <p:cNvPr id="61603" name="Group 537"/>
              <p:cNvGrpSpPr>
                <a:grpSpLocks/>
              </p:cNvGrpSpPr>
              <p:nvPr/>
            </p:nvGrpSpPr>
            <p:grpSpPr bwMode="auto">
              <a:xfrm>
                <a:off x="2687" y="7943"/>
                <a:ext cx="553" cy="480"/>
                <a:chOff x="2687" y="7943"/>
                <a:chExt cx="553" cy="480"/>
              </a:xfrm>
            </p:grpSpPr>
            <p:sp>
              <p:nvSpPr>
                <p:cNvPr id="61775" name="Rectangle 162"/>
                <p:cNvSpPr>
                  <a:spLocks noChangeArrowheads="1"/>
                </p:cNvSpPr>
                <p:nvPr/>
              </p:nvSpPr>
              <p:spPr bwMode="auto">
                <a:xfrm>
                  <a:off x="2715" y="7943"/>
                  <a:ext cx="497"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76" name="Rectangle 536"/>
                <p:cNvSpPr>
                  <a:spLocks noChangeArrowheads="1"/>
                </p:cNvSpPr>
                <p:nvPr/>
              </p:nvSpPr>
              <p:spPr bwMode="auto">
                <a:xfrm>
                  <a:off x="2687" y="7943"/>
                  <a:ext cx="553" cy="480"/>
                </a:xfrm>
                <a:prstGeom prst="rect">
                  <a:avLst/>
                </a:prstGeom>
                <a:noFill/>
                <a:ln w="7">
                  <a:solidFill>
                    <a:srgbClr val="A0A0A0"/>
                  </a:solidFill>
                  <a:miter lim="800000"/>
                  <a:headEnd/>
                  <a:tailEnd/>
                </a:ln>
              </p:spPr>
              <p:txBody>
                <a:bodyPr wrap="none"/>
                <a:lstStyle/>
                <a:p>
                  <a:endParaRPr lang="es-ES_tradnl"/>
                </a:p>
              </p:txBody>
            </p:sp>
          </p:grpSp>
          <p:grpSp>
            <p:nvGrpSpPr>
              <p:cNvPr id="61604" name="Group 539"/>
              <p:cNvGrpSpPr>
                <a:grpSpLocks/>
              </p:cNvGrpSpPr>
              <p:nvPr/>
            </p:nvGrpSpPr>
            <p:grpSpPr bwMode="auto">
              <a:xfrm>
                <a:off x="3240" y="7943"/>
                <a:ext cx="560" cy="480"/>
                <a:chOff x="3240" y="7943"/>
                <a:chExt cx="560" cy="480"/>
              </a:xfrm>
            </p:grpSpPr>
            <p:sp>
              <p:nvSpPr>
                <p:cNvPr id="61773" name="Rectangle 163"/>
                <p:cNvSpPr>
                  <a:spLocks noChangeArrowheads="1"/>
                </p:cNvSpPr>
                <p:nvPr/>
              </p:nvSpPr>
              <p:spPr bwMode="auto">
                <a:xfrm>
                  <a:off x="3268" y="7943"/>
                  <a:ext cx="50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74" name="Rectangle 538"/>
                <p:cNvSpPr>
                  <a:spLocks noChangeArrowheads="1"/>
                </p:cNvSpPr>
                <p:nvPr/>
              </p:nvSpPr>
              <p:spPr bwMode="auto">
                <a:xfrm>
                  <a:off x="3240" y="794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05" name="Group 541"/>
              <p:cNvGrpSpPr>
                <a:grpSpLocks/>
              </p:cNvGrpSpPr>
              <p:nvPr/>
            </p:nvGrpSpPr>
            <p:grpSpPr bwMode="auto">
              <a:xfrm>
                <a:off x="3800" y="7943"/>
                <a:ext cx="560" cy="480"/>
                <a:chOff x="3800" y="7943"/>
                <a:chExt cx="560" cy="480"/>
              </a:xfrm>
            </p:grpSpPr>
            <p:sp>
              <p:nvSpPr>
                <p:cNvPr id="61771" name="Rectangle 164"/>
                <p:cNvSpPr>
                  <a:spLocks noChangeArrowheads="1"/>
                </p:cNvSpPr>
                <p:nvPr/>
              </p:nvSpPr>
              <p:spPr bwMode="auto">
                <a:xfrm>
                  <a:off x="3828" y="7943"/>
                  <a:ext cx="50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72" name="Rectangle 540"/>
                <p:cNvSpPr>
                  <a:spLocks noChangeArrowheads="1"/>
                </p:cNvSpPr>
                <p:nvPr/>
              </p:nvSpPr>
              <p:spPr bwMode="auto">
                <a:xfrm>
                  <a:off x="3800" y="794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06" name="Group 543"/>
              <p:cNvGrpSpPr>
                <a:grpSpLocks/>
              </p:cNvGrpSpPr>
              <p:nvPr/>
            </p:nvGrpSpPr>
            <p:grpSpPr bwMode="auto">
              <a:xfrm>
                <a:off x="4360" y="7943"/>
                <a:ext cx="420" cy="480"/>
                <a:chOff x="4360" y="7943"/>
                <a:chExt cx="420" cy="480"/>
              </a:xfrm>
            </p:grpSpPr>
            <p:sp>
              <p:nvSpPr>
                <p:cNvPr id="61769" name="Rectangle 165"/>
                <p:cNvSpPr>
                  <a:spLocks noChangeArrowheads="1"/>
                </p:cNvSpPr>
                <p:nvPr/>
              </p:nvSpPr>
              <p:spPr bwMode="auto">
                <a:xfrm>
                  <a:off x="4388" y="7943"/>
                  <a:ext cx="364"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70" name="Rectangle 542"/>
                <p:cNvSpPr>
                  <a:spLocks noChangeArrowheads="1"/>
                </p:cNvSpPr>
                <p:nvPr/>
              </p:nvSpPr>
              <p:spPr bwMode="auto">
                <a:xfrm>
                  <a:off x="4360" y="7943"/>
                  <a:ext cx="420" cy="480"/>
                </a:xfrm>
                <a:prstGeom prst="rect">
                  <a:avLst/>
                </a:prstGeom>
                <a:noFill/>
                <a:ln w="7">
                  <a:solidFill>
                    <a:srgbClr val="A0A0A0"/>
                  </a:solidFill>
                  <a:miter lim="800000"/>
                  <a:headEnd/>
                  <a:tailEnd/>
                </a:ln>
              </p:spPr>
              <p:txBody>
                <a:bodyPr wrap="none"/>
                <a:lstStyle/>
                <a:p>
                  <a:endParaRPr lang="es-ES_tradnl"/>
                </a:p>
              </p:txBody>
            </p:sp>
          </p:grpSp>
          <p:grpSp>
            <p:nvGrpSpPr>
              <p:cNvPr id="61607" name="Group 545"/>
              <p:cNvGrpSpPr>
                <a:grpSpLocks/>
              </p:cNvGrpSpPr>
              <p:nvPr/>
            </p:nvGrpSpPr>
            <p:grpSpPr bwMode="auto">
              <a:xfrm>
                <a:off x="0" y="8423"/>
                <a:ext cx="729" cy="480"/>
                <a:chOff x="0" y="8423"/>
                <a:chExt cx="729" cy="480"/>
              </a:xfrm>
            </p:grpSpPr>
            <p:sp>
              <p:nvSpPr>
                <p:cNvPr id="61767" name="Rectangle 166"/>
                <p:cNvSpPr>
                  <a:spLocks noChangeArrowheads="1"/>
                </p:cNvSpPr>
                <p:nvPr/>
              </p:nvSpPr>
              <p:spPr bwMode="auto">
                <a:xfrm>
                  <a:off x="28" y="8423"/>
                  <a:ext cx="673" cy="480"/>
                </a:xfrm>
                <a:prstGeom prst="rect">
                  <a:avLst/>
                </a:prstGeom>
                <a:noFill/>
                <a:ln w="9525">
                  <a:noFill/>
                  <a:miter lim="800000"/>
                  <a:headEnd/>
                  <a:tailEnd/>
                </a:ln>
              </p:spPr>
              <p:txBody>
                <a:bodyPr/>
                <a:lstStyle/>
                <a:p>
                  <a:pPr algn="ctr">
                    <a:tabLst>
                      <a:tab pos="4352925" algn="l"/>
                    </a:tabLst>
                  </a:pPr>
                  <a:r>
                    <a:rPr lang="en-US" sz="800" b="1">
                      <a:solidFill>
                        <a:schemeClr val="tx1"/>
                      </a:solidFill>
                      <a:cs typeface="Times New Roman" pitchFamily="18" charset="0"/>
                    </a:rPr>
                    <a:t>Sulfatos</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768" name="Rectangle 544"/>
                <p:cNvSpPr>
                  <a:spLocks noChangeArrowheads="1"/>
                </p:cNvSpPr>
                <p:nvPr/>
              </p:nvSpPr>
              <p:spPr bwMode="auto">
                <a:xfrm>
                  <a:off x="0" y="8423"/>
                  <a:ext cx="729" cy="480"/>
                </a:xfrm>
                <a:prstGeom prst="rect">
                  <a:avLst/>
                </a:prstGeom>
                <a:noFill/>
                <a:ln w="7">
                  <a:solidFill>
                    <a:srgbClr val="A0A0A0"/>
                  </a:solidFill>
                  <a:miter lim="800000"/>
                  <a:headEnd/>
                  <a:tailEnd/>
                </a:ln>
              </p:spPr>
              <p:txBody>
                <a:bodyPr wrap="none"/>
                <a:lstStyle/>
                <a:p>
                  <a:endParaRPr lang="es-ES_tradnl"/>
                </a:p>
              </p:txBody>
            </p:sp>
          </p:grpSp>
          <p:grpSp>
            <p:nvGrpSpPr>
              <p:cNvPr id="61608" name="Group 547"/>
              <p:cNvGrpSpPr>
                <a:grpSpLocks/>
              </p:cNvGrpSpPr>
              <p:nvPr/>
            </p:nvGrpSpPr>
            <p:grpSpPr bwMode="auto">
              <a:xfrm>
                <a:off x="729" y="8423"/>
                <a:ext cx="463" cy="480"/>
                <a:chOff x="729" y="8423"/>
                <a:chExt cx="463" cy="480"/>
              </a:xfrm>
            </p:grpSpPr>
            <p:sp>
              <p:nvSpPr>
                <p:cNvPr id="61765" name="Rectangle 167"/>
                <p:cNvSpPr>
                  <a:spLocks noChangeArrowheads="1"/>
                </p:cNvSpPr>
                <p:nvPr/>
              </p:nvSpPr>
              <p:spPr bwMode="auto">
                <a:xfrm>
                  <a:off x="757" y="8423"/>
                  <a:ext cx="407" cy="480"/>
                </a:xfrm>
                <a:prstGeom prst="rect">
                  <a:avLst/>
                </a:prstGeom>
                <a:noFill/>
                <a:ln w="9525">
                  <a:noFill/>
                  <a:miter lim="800000"/>
                  <a:headEnd/>
                  <a:tailEnd/>
                </a:ln>
              </p:spPr>
              <p:txBody>
                <a:bodyPr/>
                <a:lstStyle/>
                <a:p>
                  <a:pPr algn="ctr">
                    <a:tabLst>
                      <a:tab pos="4352925" algn="l"/>
                    </a:tabLst>
                  </a:pPr>
                  <a:r>
                    <a:rPr lang="en-US" sz="800">
                      <a:solidFill>
                        <a:schemeClr val="tx1"/>
                      </a:solidFill>
                      <a:cs typeface="Times New Roman" pitchFamily="18" charset="0"/>
                    </a:rPr>
                    <a:t>ppm SO4=</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66" name="Rectangle 546"/>
                <p:cNvSpPr>
                  <a:spLocks noChangeArrowheads="1"/>
                </p:cNvSpPr>
                <p:nvPr/>
              </p:nvSpPr>
              <p:spPr bwMode="auto">
                <a:xfrm>
                  <a:off x="729" y="8423"/>
                  <a:ext cx="463" cy="480"/>
                </a:xfrm>
                <a:prstGeom prst="rect">
                  <a:avLst/>
                </a:prstGeom>
                <a:noFill/>
                <a:ln w="7">
                  <a:solidFill>
                    <a:srgbClr val="A0A0A0"/>
                  </a:solidFill>
                  <a:miter lim="800000"/>
                  <a:headEnd/>
                  <a:tailEnd/>
                </a:ln>
              </p:spPr>
              <p:txBody>
                <a:bodyPr wrap="none"/>
                <a:lstStyle/>
                <a:p>
                  <a:endParaRPr lang="es-ES_tradnl"/>
                </a:p>
              </p:txBody>
            </p:sp>
          </p:grpSp>
          <p:grpSp>
            <p:nvGrpSpPr>
              <p:cNvPr id="61609" name="Group 549"/>
              <p:cNvGrpSpPr>
                <a:grpSpLocks/>
              </p:cNvGrpSpPr>
              <p:nvPr/>
            </p:nvGrpSpPr>
            <p:grpSpPr bwMode="auto">
              <a:xfrm>
                <a:off x="1192" y="8423"/>
                <a:ext cx="496" cy="480"/>
                <a:chOff x="1192" y="8423"/>
                <a:chExt cx="496" cy="480"/>
              </a:xfrm>
            </p:grpSpPr>
            <p:sp>
              <p:nvSpPr>
                <p:cNvPr id="61763" name="Rectangle 168"/>
                <p:cNvSpPr>
                  <a:spLocks noChangeArrowheads="1"/>
                </p:cNvSpPr>
                <p:nvPr/>
              </p:nvSpPr>
              <p:spPr bwMode="auto">
                <a:xfrm>
                  <a:off x="1220" y="8423"/>
                  <a:ext cx="440"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5.00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64" name="Rectangle 548"/>
                <p:cNvSpPr>
                  <a:spLocks noChangeArrowheads="1"/>
                </p:cNvSpPr>
                <p:nvPr/>
              </p:nvSpPr>
              <p:spPr bwMode="auto">
                <a:xfrm>
                  <a:off x="1192" y="8423"/>
                  <a:ext cx="496" cy="480"/>
                </a:xfrm>
                <a:prstGeom prst="rect">
                  <a:avLst/>
                </a:prstGeom>
                <a:noFill/>
                <a:ln w="7">
                  <a:solidFill>
                    <a:srgbClr val="A0A0A0"/>
                  </a:solidFill>
                  <a:miter lim="800000"/>
                  <a:headEnd/>
                  <a:tailEnd/>
                </a:ln>
              </p:spPr>
              <p:txBody>
                <a:bodyPr wrap="none"/>
                <a:lstStyle/>
                <a:p>
                  <a:endParaRPr lang="es-ES_tradnl"/>
                </a:p>
              </p:txBody>
            </p:sp>
          </p:grpSp>
          <p:grpSp>
            <p:nvGrpSpPr>
              <p:cNvPr id="61610" name="Group 551"/>
              <p:cNvGrpSpPr>
                <a:grpSpLocks/>
              </p:cNvGrpSpPr>
              <p:nvPr/>
            </p:nvGrpSpPr>
            <p:grpSpPr bwMode="auto">
              <a:xfrm>
                <a:off x="1688" y="8423"/>
                <a:ext cx="488" cy="480"/>
                <a:chOff x="1688" y="8423"/>
                <a:chExt cx="488" cy="480"/>
              </a:xfrm>
            </p:grpSpPr>
            <p:sp>
              <p:nvSpPr>
                <p:cNvPr id="61761" name="Rectangle 169"/>
                <p:cNvSpPr>
                  <a:spLocks noChangeArrowheads="1"/>
                </p:cNvSpPr>
                <p:nvPr/>
              </p:nvSpPr>
              <p:spPr bwMode="auto">
                <a:xfrm>
                  <a:off x="1716" y="8423"/>
                  <a:ext cx="432"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62" name="Rectangle 550"/>
                <p:cNvSpPr>
                  <a:spLocks noChangeArrowheads="1"/>
                </p:cNvSpPr>
                <p:nvPr/>
              </p:nvSpPr>
              <p:spPr bwMode="auto">
                <a:xfrm>
                  <a:off x="1688" y="8423"/>
                  <a:ext cx="488" cy="480"/>
                </a:xfrm>
                <a:prstGeom prst="rect">
                  <a:avLst/>
                </a:prstGeom>
                <a:noFill/>
                <a:ln w="7">
                  <a:solidFill>
                    <a:srgbClr val="A0A0A0"/>
                  </a:solidFill>
                  <a:miter lim="800000"/>
                  <a:headEnd/>
                  <a:tailEnd/>
                </a:ln>
              </p:spPr>
              <p:txBody>
                <a:bodyPr wrap="none"/>
                <a:lstStyle/>
                <a:p>
                  <a:endParaRPr lang="es-ES_tradnl"/>
                </a:p>
              </p:txBody>
            </p:sp>
          </p:grpSp>
          <p:grpSp>
            <p:nvGrpSpPr>
              <p:cNvPr id="61611" name="Group 553"/>
              <p:cNvGrpSpPr>
                <a:grpSpLocks/>
              </p:cNvGrpSpPr>
              <p:nvPr/>
            </p:nvGrpSpPr>
            <p:grpSpPr bwMode="auto">
              <a:xfrm>
                <a:off x="2176" y="8423"/>
                <a:ext cx="511" cy="480"/>
                <a:chOff x="2176" y="8423"/>
                <a:chExt cx="511" cy="480"/>
              </a:xfrm>
            </p:grpSpPr>
            <p:sp>
              <p:nvSpPr>
                <p:cNvPr id="61759" name="Rectangle 170"/>
                <p:cNvSpPr>
                  <a:spLocks noChangeArrowheads="1"/>
                </p:cNvSpPr>
                <p:nvPr/>
              </p:nvSpPr>
              <p:spPr bwMode="auto">
                <a:xfrm>
                  <a:off x="2204" y="8423"/>
                  <a:ext cx="455"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7.00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60" name="Rectangle 552"/>
                <p:cNvSpPr>
                  <a:spLocks noChangeArrowheads="1"/>
                </p:cNvSpPr>
                <p:nvPr/>
              </p:nvSpPr>
              <p:spPr bwMode="auto">
                <a:xfrm>
                  <a:off x="2176" y="8423"/>
                  <a:ext cx="511" cy="480"/>
                </a:xfrm>
                <a:prstGeom prst="rect">
                  <a:avLst/>
                </a:prstGeom>
                <a:noFill/>
                <a:ln w="7">
                  <a:solidFill>
                    <a:srgbClr val="A0A0A0"/>
                  </a:solidFill>
                  <a:miter lim="800000"/>
                  <a:headEnd/>
                  <a:tailEnd/>
                </a:ln>
              </p:spPr>
              <p:txBody>
                <a:bodyPr wrap="none"/>
                <a:lstStyle/>
                <a:p>
                  <a:endParaRPr lang="es-ES_tradnl"/>
                </a:p>
              </p:txBody>
            </p:sp>
          </p:grpSp>
          <p:grpSp>
            <p:nvGrpSpPr>
              <p:cNvPr id="61612" name="Group 555"/>
              <p:cNvGrpSpPr>
                <a:grpSpLocks/>
              </p:cNvGrpSpPr>
              <p:nvPr/>
            </p:nvGrpSpPr>
            <p:grpSpPr bwMode="auto">
              <a:xfrm>
                <a:off x="2687" y="8423"/>
                <a:ext cx="553" cy="480"/>
                <a:chOff x="2687" y="8423"/>
                <a:chExt cx="553" cy="480"/>
              </a:xfrm>
            </p:grpSpPr>
            <p:sp>
              <p:nvSpPr>
                <p:cNvPr id="61757" name="Rectangle 171"/>
                <p:cNvSpPr>
                  <a:spLocks noChangeArrowheads="1"/>
                </p:cNvSpPr>
                <p:nvPr/>
              </p:nvSpPr>
              <p:spPr bwMode="auto">
                <a:xfrm>
                  <a:off x="2715" y="8423"/>
                  <a:ext cx="497"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58" name="Rectangle 554"/>
                <p:cNvSpPr>
                  <a:spLocks noChangeArrowheads="1"/>
                </p:cNvSpPr>
                <p:nvPr/>
              </p:nvSpPr>
              <p:spPr bwMode="auto">
                <a:xfrm>
                  <a:off x="2687" y="8423"/>
                  <a:ext cx="553" cy="480"/>
                </a:xfrm>
                <a:prstGeom prst="rect">
                  <a:avLst/>
                </a:prstGeom>
                <a:noFill/>
                <a:ln w="7">
                  <a:solidFill>
                    <a:srgbClr val="A0A0A0"/>
                  </a:solidFill>
                  <a:miter lim="800000"/>
                  <a:headEnd/>
                  <a:tailEnd/>
                </a:ln>
              </p:spPr>
              <p:txBody>
                <a:bodyPr wrap="none"/>
                <a:lstStyle/>
                <a:p>
                  <a:endParaRPr lang="es-ES_tradnl"/>
                </a:p>
              </p:txBody>
            </p:sp>
          </p:grpSp>
          <p:grpSp>
            <p:nvGrpSpPr>
              <p:cNvPr id="61613" name="Group 557"/>
              <p:cNvGrpSpPr>
                <a:grpSpLocks/>
              </p:cNvGrpSpPr>
              <p:nvPr/>
            </p:nvGrpSpPr>
            <p:grpSpPr bwMode="auto">
              <a:xfrm>
                <a:off x="3240" y="8423"/>
                <a:ext cx="560" cy="480"/>
                <a:chOff x="3240" y="8423"/>
                <a:chExt cx="560" cy="480"/>
              </a:xfrm>
            </p:grpSpPr>
            <p:sp>
              <p:nvSpPr>
                <p:cNvPr id="61755" name="Rectangle 172"/>
                <p:cNvSpPr>
                  <a:spLocks noChangeArrowheads="1"/>
                </p:cNvSpPr>
                <p:nvPr/>
              </p:nvSpPr>
              <p:spPr bwMode="auto">
                <a:xfrm>
                  <a:off x="3268" y="8423"/>
                  <a:ext cx="50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9.00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56" name="Rectangle 556"/>
                <p:cNvSpPr>
                  <a:spLocks noChangeArrowheads="1"/>
                </p:cNvSpPr>
                <p:nvPr/>
              </p:nvSpPr>
              <p:spPr bwMode="auto">
                <a:xfrm>
                  <a:off x="3240" y="842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14" name="Group 559"/>
              <p:cNvGrpSpPr>
                <a:grpSpLocks/>
              </p:cNvGrpSpPr>
              <p:nvPr/>
            </p:nvGrpSpPr>
            <p:grpSpPr bwMode="auto">
              <a:xfrm>
                <a:off x="3800" y="8423"/>
                <a:ext cx="560" cy="480"/>
                <a:chOff x="3800" y="8423"/>
                <a:chExt cx="560" cy="480"/>
              </a:xfrm>
            </p:grpSpPr>
            <p:sp>
              <p:nvSpPr>
                <p:cNvPr id="61753" name="Rectangle 173"/>
                <p:cNvSpPr>
                  <a:spLocks noChangeArrowheads="1"/>
                </p:cNvSpPr>
                <p:nvPr/>
              </p:nvSpPr>
              <p:spPr bwMode="auto">
                <a:xfrm>
                  <a:off x="3828" y="8423"/>
                  <a:ext cx="50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10.00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54" name="Rectangle 558"/>
                <p:cNvSpPr>
                  <a:spLocks noChangeArrowheads="1"/>
                </p:cNvSpPr>
                <p:nvPr/>
              </p:nvSpPr>
              <p:spPr bwMode="auto">
                <a:xfrm>
                  <a:off x="3800" y="842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15" name="Group 561"/>
              <p:cNvGrpSpPr>
                <a:grpSpLocks/>
              </p:cNvGrpSpPr>
              <p:nvPr/>
            </p:nvGrpSpPr>
            <p:grpSpPr bwMode="auto">
              <a:xfrm>
                <a:off x="4360" y="8423"/>
                <a:ext cx="420" cy="480"/>
                <a:chOff x="4360" y="8423"/>
                <a:chExt cx="420" cy="480"/>
              </a:xfrm>
            </p:grpSpPr>
            <p:sp>
              <p:nvSpPr>
                <p:cNvPr id="61751" name="Rectangle 174"/>
                <p:cNvSpPr>
                  <a:spLocks noChangeArrowheads="1"/>
                </p:cNvSpPr>
                <p:nvPr/>
              </p:nvSpPr>
              <p:spPr bwMode="auto">
                <a:xfrm>
                  <a:off x="4388" y="8423"/>
                  <a:ext cx="36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52" name="Rectangle 560"/>
                <p:cNvSpPr>
                  <a:spLocks noChangeArrowheads="1"/>
                </p:cNvSpPr>
                <p:nvPr/>
              </p:nvSpPr>
              <p:spPr bwMode="auto">
                <a:xfrm>
                  <a:off x="4360" y="8423"/>
                  <a:ext cx="420" cy="480"/>
                </a:xfrm>
                <a:prstGeom prst="rect">
                  <a:avLst/>
                </a:prstGeom>
                <a:noFill/>
                <a:ln w="7">
                  <a:solidFill>
                    <a:srgbClr val="A0A0A0"/>
                  </a:solidFill>
                  <a:miter lim="800000"/>
                  <a:headEnd/>
                  <a:tailEnd/>
                </a:ln>
              </p:spPr>
              <p:txBody>
                <a:bodyPr wrap="none"/>
                <a:lstStyle/>
                <a:p>
                  <a:endParaRPr lang="es-ES_tradnl"/>
                </a:p>
              </p:txBody>
            </p:sp>
          </p:grpSp>
          <p:grpSp>
            <p:nvGrpSpPr>
              <p:cNvPr id="61616" name="Group 563"/>
              <p:cNvGrpSpPr>
                <a:grpSpLocks/>
              </p:cNvGrpSpPr>
              <p:nvPr/>
            </p:nvGrpSpPr>
            <p:grpSpPr bwMode="auto">
              <a:xfrm>
                <a:off x="0" y="8903"/>
                <a:ext cx="729" cy="480"/>
                <a:chOff x="0" y="8903"/>
                <a:chExt cx="729" cy="480"/>
              </a:xfrm>
            </p:grpSpPr>
            <p:sp>
              <p:nvSpPr>
                <p:cNvPr id="61749" name="Rectangle 175"/>
                <p:cNvSpPr>
                  <a:spLocks noChangeArrowheads="1"/>
                </p:cNvSpPr>
                <p:nvPr/>
              </p:nvSpPr>
              <p:spPr bwMode="auto">
                <a:xfrm>
                  <a:off x="28" y="8903"/>
                  <a:ext cx="673" cy="480"/>
                </a:xfrm>
                <a:prstGeom prst="rect">
                  <a:avLst/>
                </a:prstGeom>
                <a:noFill/>
                <a:ln w="9525">
                  <a:noFill/>
                  <a:miter lim="800000"/>
                  <a:headEnd/>
                  <a:tailEnd/>
                </a:ln>
              </p:spPr>
              <p:txBody>
                <a:bodyPr/>
                <a:lstStyle/>
                <a:p>
                  <a:pPr algn="ctr">
                    <a:tabLst>
                      <a:tab pos="4352925" algn="l"/>
                    </a:tabLst>
                  </a:pPr>
                  <a:r>
                    <a:rPr lang="es-EC" sz="800" b="1">
                      <a:solidFill>
                        <a:schemeClr val="tx1"/>
                      </a:solidFill>
                      <a:cs typeface="Times New Roman" pitchFamily="18" charset="0"/>
                    </a:rPr>
                    <a:t>pH Saturación</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750" name="Rectangle 562"/>
                <p:cNvSpPr>
                  <a:spLocks noChangeArrowheads="1"/>
                </p:cNvSpPr>
                <p:nvPr/>
              </p:nvSpPr>
              <p:spPr bwMode="auto">
                <a:xfrm>
                  <a:off x="0" y="8903"/>
                  <a:ext cx="729" cy="480"/>
                </a:xfrm>
                <a:prstGeom prst="rect">
                  <a:avLst/>
                </a:prstGeom>
                <a:noFill/>
                <a:ln w="7">
                  <a:solidFill>
                    <a:srgbClr val="A0A0A0"/>
                  </a:solidFill>
                  <a:miter lim="800000"/>
                  <a:headEnd/>
                  <a:tailEnd/>
                </a:ln>
              </p:spPr>
              <p:txBody>
                <a:bodyPr wrap="none"/>
                <a:lstStyle/>
                <a:p>
                  <a:endParaRPr lang="es-ES_tradnl"/>
                </a:p>
              </p:txBody>
            </p:sp>
          </p:grpSp>
          <p:grpSp>
            <p:nvGrpSpPr>
              <p:cNvPr id="61617" name="Group 565"/>
              <p:cNvGrpSpPr>
                <a:grpSpLocks/>
              </p:cNvGrpSpPr>
              <p:nvPr/>
            </p:nvGrpSpPr>
            <p:grpSpPr bwMode="auto">
              <a:xfrm>
                <a:off x="729" y="8903"/>
                <a:ext cx="463" cy="480"/>
                <a:chOff x="729" y="8903"/>
                <a:chExt cx="463" cy="480"/>
              </a:xfrm>
            </p:grpSpPr>
            <p:sp>
              <p:nvSpPr>
                <p:cNvPr id="61747" name="Rectangle 176"/>
                <p:cNvSpPr>
                  <a:spLocks noChangeArrowheads="1"/>
                </p:cNvSpPr>
                <p:nvPr/>
              </p:nvSpPr>
              <p:spPr bwMode="auto">
                <a:xfrm>
                  <a:off x="757" y="8903"/>
                  <a:ext cx="407"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48" name="Rectangle 564"/>
                <p:cNvSpPr>
                  <a:spLocks noChangeArrowheads="1"/>
                </p:cNvSpPr>
                <p:nvPr/>
              </p:nvSpPr>
              <p:spPr bwMode="auto">
                <a:xfrm>
                  <a:off x="729" y="8903"/>
                  <a:ext cx="463" cy="480"/>
                </a:xfrm>
                <a:prstGeom prst="rect">
                  <a:avLst/>
                </a:prstGeom>
                <a:noFill/>
                <a:ln w="7">
                  <a:solidFill>
                    <a:srgbClr val="A0A0A0"/>
                  </a:solidFill>
                  <a:miter lim="800000"/>
                  <a:headEnd/>
                  <a:tailEnd/>
                </a:ln>
              </p:spPr>
              <p:txBody>
                <a:bodyPr wrap="none"/>
                <a:lstStyle/>
                <a:p>
                  <a:endParaRPr lang="es-ES_tradnl"/>
                </a:p>
              </p:txBody>
            </p:sp>
          </p:grpSp>
          <p:grpSp>
            <p:nvGrpSpPr>
              <p:cNvPr id="61618" name="Group 567"/>
              <p:cNvGrpSpPr>
                <a:grpSpLocks/>
              </p:cNvGrpSpPr>
              <p:nvPr/>
            </p:nvGrpSpPr>
            <p:grpSpPr bwMode="auto">
              <a:xfrm>
                <a:off x="1192" y="8903"/>
                <a:ext cx="496" cy="480"/>
                <a:chOff x="1192" y="8903"/>
                <a:chExt cx="496" cy="480"/>
              </a:xfrm>
            </p:grpSpPr>
            <p:sp>
              <p:nvSpPr>
                <p:cNvPr id="61745" name="Rectangle 177"/>
                <p:cNvSpPr>
                  <a:spLocks noChangeArrowheads="1"/>
                </p:cNvSpPr>
                <p:nvPr/>
              </p:nvSpPr>
              <p:spPr bwMode="auto">
                <a:xfrm>
                  <a:off x="1220" y="8903"/>
                  <a:ext cx="440"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6.37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46" name="Rectangle 566"/>
                <p:cNvSpPr>
                  <a:spLocks noChangeArrowheads="1"/>
                </p:cNvSpPr>
                <p:nvPr/>
              </p:nvSpPr>
              <p:spPr bwMode="auto">
                <a:xfrm>
                  <a:off x="1192" y="8903"/>
                  <a:ext cx="496" cy="480"/>
                </a:xfrm>
                <a:prstGeom prst="rect">
                  <a:avLst/>
                </a:prstGeom>
                <a:noFill/>
                <a:ln w="7">
                  <a:solidFill>
                    <a:srgbClr val="A0A0A0"/>
                  </a:solidFill>
                  <a:miter lim="800000"/>
                  <a:headEnd/>
                  <a:tailEnd/>
                </a:ln>
              </p:spPr>
              <p:txBody>
                <a:bodyPr wrap="none"/>
                <a:lstStyle/>
                <a:p>
                  <a:endParaRPr lang="es-ES_tradnl"/>
                </a:p>
              </p:txBody>
            </p:sp>
          </p:grpSp>
          <p:grpSp>
            <p:nvGrpSpPr>
              <p:cNvPr id="61619" name="Group 569"/>
              <p:cNvGrpSpPr>
                <a:grpSpLocks/>
              </p:cNvGrpSpPr>
              <p:nvPr/>
            </p:nvGrpSpPr>
            <p:grpSpPr bwMode="auto">
              <a:xfrm>
                <a:off x="1688" y="8903"/>
                <a:ext cx="488" cy="480"/>
                <a:chOff x="1688" y="8903"/>
                <a:chExt cx="488" cy="480"/>
              </a:xfrm>
            </p:grpSpPr>
            <p:sp>
              <p:nvSpPr>
                <p:cNvPr id="61743" name="Rectangle 178"/>
                <p:cNvSpPr>
                  <a:spLocks noChangeArrowheads="1"/>
                </p:cNvSpPr>
                <p:nvPr/>
              </p:nvSpPr>
              <p:spPr bwMode="auto">
                <a:xfrm>
                  <a:off x="1716" y="8903"/>
                  <a:ext cx="432"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6.27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44" name="Rectangle 568"/>
                <p:cNvSpPr>
                  <a:spLocks noChangeArrowheads="1"/>
                </p:cNvSpPr>
                <p:nvPr/>
              </p:nvSpPr>
              <p:spPr bwMode="auto">
                <a:xfrm>
                  <a:off x="1688" y="8903"/>
                  <a:ext cx="488" cy="480"/>
                </a:xfrm>
                <a:prstGeom prst="rect">
                  <a:avLst/>
                </a:prstGeom>
                <a:noFill/>
                <a:ln w="7">
                  <a:solidFill>
                    <a:srgbClr val="A0A0A0"/>
                  </a:solidFill>
                  <a:miter lim="800000"/>
                  <a:headEnd/>
                  <a:tailEnd/>
                </a:ln>
              </p:spPr>
              <p:txBody>
                <a:bodyPr wrap="none"/>
                <a:lstStyle/>
                <a:p>
                  <a:endParaRPr lang="es-ES_tradnl"/>
                </a:p>
              </p:txBody>
            </p:sp>
          </p:grpSp>
          <p:grpSp>
            <p:nvGrpSpPr>
              <p:cNvPr id="61620" name="Group 571"/>
              <p:cNvGrpSpPr>
                <a:grpSpLocks/>
              </p:cNvGrpSpPr>
              <p:nvPr/>
            </p:nvGrpSpPr>
            <p:grpSpPr bwMode="auto">
              <a:xfrm>
                <a:off x="2176" y="8903"/>
                <a:ext cx="511" cy="480"/>
                <a:chOff x="2176" y="8903"/>
                <a:chExt cx="511" cy="480"/>
              </a:xfrm>
            </p:grpSpPr>
            <p:sp>
              <p:nvSpPr>
                <p:cNvPr id="61741" name="Rectangle 179"/>
                <p:cNvSpPr>
                  <a:spLocks noChangeArrowheads="1"/>
                </p:cNvSpPr>
                <p:nvPr/>
              </p:nvSpPr>
              <p:spPr bwMode="auto">
                <a:xfrm>
                  <a:off x="2204" y="8903"/>
                  <a:ext cx="455"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6.27</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42" name="Rectangle 570"/>
                <p:cNvSpPr>
                  <a:spLocks noChangeArrowheads="1"/>
                </p:cNvSpPr>
                <p:nvPr/>
              </p:nvSpPr>
              <p:spPr bwMode="auto">
                <a:xfrm>
                  <a:off x="2176" y="8903"/>
                  <a:ext cx="511" cy="480"/>
                </a:xfrm>
                <a:prstGeom prst="rect">
                  <a:avLst/>
                </a:prstGeom>
                <a:noFill/>
                <a:ln w="7">
                  <a:solidFill>
                    <a:srgbClr val="A0A0A0"/>
                  </a:solidFill>
                  <a:miter lim="800000"/>
                  <a:headEnd/>
                  <a:tailEnd/>
                </a:ln>
              </p:spPr>
              <p:txBody>
                <a:bodyPr wrap="none"/>
                <a:lstStyle/>
                <a:p>
                  <a:endParaRPr lang="es-ES_tradnl"/>
                </a:p>
              </p:txBody>
            </p:sp>
          </p:grpSp>
          <p:grpSp>
            <p:nvGrpSpPr>
              <p:cNvPr id="61621" name="Group 573"/>
              <p:cNvGrpSpPr>
                <a:grpSpLocks/>
              </p:cNvGrpSpPr>
              <p:nvPr/>
            </p:nvGrpSpPr>
            <p:grpSpPr bwMode="auto">
              <a:xfrm>
                <a:off x="2687" y="8903"/>
                <a:ext cx="553" cy="480"/>
                <a:chOff x="2687" y="8903"/>
                <a:chExt cx="553" cy="480"/>
              </a:xfrm>
            </p:grpSpPr>
            <p:sp>
              <p:nvSpPr>
                <p:cNvPr id="61739" name="Rectangle 180"/>
                <p:cNvSpPr>
                  <a:spLocks noChangeArrowheads="1"/>
                </p:cNvSpPr>
                <p:nvPr/>
              </p:nvSpPr>
              <p:spPr bwMode="auto">
                <a:xfrm>
                  <a:off x="2715" y="8903"/>
                  <a:ext cx="497"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6.38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40" name="Rectangle 572"/>
                <p:cNvSpPr>
                  <a:spLocks noChangeArrowheads="1"/>
                </p:cNvSpPr>
                <p:nvPr/>
              </p:nvSpPr>
              <p:spPr bwMode="auto">
                <a:xfrm>
                  <a:off x="2687" y="8903"/>
                  <a:ext cx="553" cy="480"/>
                </a:xfrm>
                <a:prstGeom prst="rect">
                  <a:avLst/>
                </a:prstGeom>
                <a:noFill/>
                <a:ln w="7">
                  <a:solidFill>
                    <a:srgbClr val="A0A0A0"/>
                  </a:solidFill>
                  <a:miter lim="800000"/>
                  <a:headEnd/>
                  <a:tailEnd/>
                </a:ln>
              </p:spPr>
              <p:txBody>
                <a:bodyPr wrap="none"/>
                <a:lstStyle/>
                <a:p>
                  <a:endParaRPr lang="es-ES_tradnl"/>
                </a:p>
              </p:txBody>
            </p:sp>
          </p:grpSp>
          <p:grpSp>
            <p:nvGrpSpPr>
              <p:cNvPr id="61622" name="Group 575"/>
              <p:cNvGrpSpPr>
                <a:grpSpLocks/>
              </p:cNvGrpSpPr>
              <p:nvPr/>
            </p:nvGrpSpPr>
            <p:grpSpPr bwMode="auto">
              <a:xfrm>
                <a:off x="3240" y="8903"/>
                <a:ext cx="560" cy="480"/>
                <a:chOff x="3240" y="8903"/>
                <a:chExt cx="560" cy="480"/>
              </a:xfrm>
            </p:grpSpPr>
            <p:sp>
              <p:nvSpPr>
                <p:cNvPr id="61737" name="Rectangle 181"/>
                <p:cNvSpPr>
                  <a:spLocks noChangeArrowheads="1"/>
                </p:cNvSpPr>
                <p:nvPr/>
              </p:nvSpPr>
              <p:spPr bwMode="auto">
                <a:xfrm>
                  <a:off x="3268" y="8903"/>
                  <a:ext cx="50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6.19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38" name="Rectangle 574"/>
                <p:cNvSpPr>
                  <a:spLocks noChangeArrowheads="1"/>
                </p:cNvSpPr>
                <p:nvPr/>
              </p:nvSpPr>
              <p:spPr bwMode="auto">
                <a:xfrm>
                  <a:off x="3240" y="890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23" name="Group 577"/>
              <p:cNvGrpSpPr>
                <a:grpSpLocks/>
              </p:cNvGrpSpPr>
              <p:nvPr/>
            </p:nvGrpSpPr>
            <p:grpSpPr bwMode="auto">
              <a:xfrm>
                <a:off x="3800" y="8903"/>
                <a:ext cx="560" cy="480"/>
                <a:chOff x="3800" y="8903"/>
                <a:chExt cx="560" cy="480"/>
              </a:xfrm>
            </p:grpSpPr>
            <p:sp>
              <p:nvSpPr>
                <p:cNvPr id="61735" name="Rectangle 182"/>
                <p:cNvSpPr>
                  <a:spLocks noChangeArrowheads="1"/>
                </p:cNvSpPr>
                <p:nvPr/>
              </p:nvSpPr>
              <p:spPr bwMode="auto">
                <a:xfrm>
                  <a:off x="3828" y="8903"/>
                  <a:ext cx="50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6.41</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36" name="Rectangle 576"/>
                <p:cNvSpPr>
                  <a:spLocks noChangeArrowheads="1"/>
                </p:cNvSpPr>
                <p:nvPr/>
              </p:nvSpPr>
              <p:spPr bwMode="auto">
                <a:xfrm>
                  <a:off x="3800" y="8903"/>
                  <a:ext cx="560" cy="480"/>
                </a:xfrm>
                <a:prstGeom prst="rect">
                  <a:avLst/>
                </a:prstGeom>
                <a:noFill/>
                <a:ln w="7">
                  <a:solidFill>
                    <a:srgbClr val="A0A0A0"/>
                  </a:solidFill>
                  <a:miter lim="800000"/>
                  <a:headEnd/>
                  <a:tailEnd/>
                </a:ln>
              </p:spPr>
              <p:txBody>
                <a:bodyPr wrap="none"/>
                <a:lstStyle/>
                <a:p>
                  <a:endParaRPr lang="es-ES_tradnl"/>
                </a:p>
              </p:txBody>
            </p:sp>
          </p:grpSp>
          <p:grpSp>
            <p:nvGrpSpPr>
              <p:cNvPr id="61624" name="Group 579"/>
              <p:cNvGrpSpPr>
                <a:grpSpLocks/>
              </p:cNvGrpSpPr>
              <p:nvPr/>
            </p:nvGrpSpPr>
            <p:grpSpPr bwMode="auto">
              <a:xfrm>
                <a:off x="4360" y="8903"/>
                <a:ext cx="420" cy="480"/>
                <a:chOff x="4360" y="8903"/>
                <a:chExt cx="420" cy="480"/>
              </a:xfrm>
            </p:grpSpPr>
            <p:sp>
              <p:nvSpPr>
                <p:cNvPr id="61733" name="Rectangle 183"/>
                <p:cNvSpPr>
                  <a:spLocks noChangeArrowheads="1"/>
                </p:cNvSpPr>
                <p:nvPr/>
              </p:nvSpPr>
              <p:spPr bwMode="auto">
                <a:xfrm>
                  <a:off x="4388" y="8903"/>
                  <a:ext cx="364" cy="480"/>
                </a:xfrm>
                <a:prstGeom prst="rect">
                  <a:avLst/>
                </a:prstGeom>
                <a:noFill/>
                <a:ln w="9525">
                  <a:noFill/>
                  <a:miter lim="800000"/>
                  <a:headEnd/>
                  <a:tailEnd/>
                </a:ln>
              </p:spPr>
              <p:txBody>
                <a:bodyPr/>
                <a:lstStyle/>
                <a:p>
                  <a:pPr algn="ctr">
                    <a:tabLst>
                      <a:tab pos="4352925" algn="l"/>
                    </a:tabLst>
                  </a:pPr>
                  <a:r>
                    <a:rPr lang="es-EC"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34" name="Rectangle 578"/>
                <p:cNvSpPr>
                  <a:spLocks noChangeArrowheads="1"/>
                </p:cNvSpPr>
                <p:nvPr/>
              </p:nvSpPr>
              <p:spPr bwMode="auto">
                <a:xfrm>
                  <a:off x="4360" y="8903"/>
                  <a:ext cx="420" cy="480"/>
                </a:xfrm>
                <a:prstGeom prst="rect">
                  <a:avLst/>
                </a:prstGeom>
                <a:noFill/>
                <a:ln w="7">
                  <a:solidFill>
                    <a:srgbClr val="A0A0A0"/>
                  </a:solidFill>
                  <a:miter lim="800000"/>
                  <a:headEnd/>
                  <a:tailEnd/>
                </a:ln>
              </p:spPr>
              <p:txBody>
                <a:bodyPr wrap="none"/>
                <a:lstStyle/>
                <a:p>
                  <a:endParaRPr lang="es-ES_tradnl"/>
                </a:p>
              </p:txBody>
            </p:sp>
          </p:grpSp>
          <p:grpSp>
            <p:nvGrpSpPr>
              <p:cNvPr id="61625" name="Group 581"/>
              <p:cNvGrpSpPr>
                <a:grpSpLocks/>
              </p:cNvGrpSpPr>
              <p:nvPr/>
            </p:nvGrpSpPr>
            <p:grpSpPr bwMode="auto">
              <a:xfrm>
                <a:off x="0" y="9383"/>
                <a:ext cx="729" cy="442"/>
                <a:chOff x="0" y="9383"/>
                <a:chExt cx="729" cy="442"/>
              </a:xfrm>
            </p:grpSpPr>
            <p:sp>
              <p:nvSpPr>
                <p:cNvPr id="61731" name="Rectangle 184"/>
                <p:cNvSpPr>
                  <a:spLocks noChangeArrowheads="1"/>
                </p:cNvSpPr>
                <p:nvPr/>
              </p:nvSpPr>
              <p:spPr bwMode="auto">
                <a:xfrm>
                  <a:off x="28" y="9383"/>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Índice de </a:t>
                  </a:r>
                  <a:endParaRPr lang="es-ES" sz="1200">
                    <a:solidFill>
                      <a:schemeClr val="tx1"/>
                    </a:solidFill>
                    <a:cs typeface="Times New Roman" pitchFamily="18" charset="0"/>
                  </a:endParaRPr>
                </a:p>
                <a:p>
                  <a:pPr algn="ctr" eaLnBrk="0" hangingPunct="0">
                    <a:tabLst>
                      <a:tab pos="4352925" algn="l"/>
                    </a:tabLst>
                  </a:pPr>
                  <a:r>
                    <a:rPr lang="es-ES" sz="800" b="1">
                      <a:solidFill>
                        <a:schemeClr val="tx1"/>
                      </a:solidFill>
                      <a:cs typeface="Times New Roman" pitchFamily="18" charset="0"/>
                    </a:rPr>
                    <a:t>Saturación</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32" name="Rectangle 580"/>
                <p:cNvSpPr>
                  <a:spLocks noChangeArrowheads="1"/>
                </p:cNvSpPr>
                <p:nvPr/>
              </p:nvSpPr>
              <p:spPr bwMode="auto">
                <a:xfrm>
                  <a:off x="0" y="9383"/>
                  <a:ext cx="729" cy="442"/>
                </a:xfrm>
                <a:prstGeom prst="rect">
                  <a:avLst/>
                </a:prstGeom>
                <a:noFill/>
                <a:ln w="7">
                  <a:solidFill>
                    <a:srgbClr val="A0A0A0"/>
                  </a:solidFill>
                  <a:miter lim="800000"/>
                  <a:headEnd/>
                  <a:tailEnd/>
                </a:ln>
              </p:spPr>
              <p:txBody>
                <a:bodyPr wrap="none"/>
                <a:lstStyle/>
                <a:p>
                  <a:endParaRPr lang="es-ES_tradnl"/>
                </a:p>
              </p:txBody>
            </p:sp>
          </p:grpSp>
          <p:grpSp>
            <p:nvGrpSpPr>
              <p:cNvPr id="61626" name="Group 583"/>
              <p:cNvGrpSpPr>
                <a:grpSpLocks/>
              </p:cNvGrpSpPr>
              <p:nvPr/>
            </p:nvGrpSpPr>
            <p:grpSpPr bwMode="auto">
              <a:xfrm>
                <a:off x="729" y="9383"/>
                <a:ext cx="463" cy="442"/>
                <a:chOff x="729" y="9383"/>
                <a:chExt cx="463" cy="442"/>
              </a:xfrm>
            </p:grpSpPr>
            <p:sp>
              <p:nvSpPr>
                <p:cNvPr id="61729" name="Rectangle 185"/>
                <p:cNvSpPr>
                  <a:spLocks noChangeArrowheads="1"/>
                </p:cNvSpPr>
                <p:nvPr/>
              </p:nvSpPr>
              <p:spPr bwMode="auto">
                <a:xfrm>
                  <a:off x="757" y="9383"/>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30" name="Rectangle 582"/>
                <p:cNvSpPr>
                  <a:spLocks noChangeArrowheads="1"/>
                </p:cNvSpPr>
                <p:nvPr/>
              </p:nvSpPr>
              <p:spPr bwMode="auto">
                <a:xfrm>
                  <a:off x="729" y="9383"/>
                  <a:ext cx="463" cy="442"/>
                </a:xfrm>
                <a:prstGeom prst="rect">
                  <a:avLst/>
                </a:prstGeom>
                <a:noFill/>
                <a:ln w="7">
                  <a:solidFill>
                    <a:srgbClr val="A0A0A0"/>
                  </a:solidFill>
                  <a:miter lim="800000"/>
                  <a:headEnd/>
                  <a:tailEnd/>
                </a:ln>
              </p:spPr>
              <p:txBody>
                <a:bodyPr wrap="none"/>
                <a:lstStyle/>
                <a:p>
                  <a:endParaRPr lang="es-ES_tradnl"/>
                </a:p>
              </p:txBody>
            </p:sp>
          </p:grpSp>
          <p:grpSp>
            <p:nvGrpSpPr>
              <p:cNvPr id="61627" name="Group 585"/>
              <p:cNvGrpSpPr>
                <a:grpSpLocks/>
              </p:cNvGrpSpPr>
              <p:nvPr/>
            </p:nvGrpSpPr>
            <p:grpSpPr bwMode="auto">
              <a:xfrm>
                <a:off x="1192" y="9383"/>
                <a:ext cx="496" cy="442"/>
                <a:chOff x="1192" y="9383"/>
                <a:chExt cx="496" cy="442"/>
              </a:xfrm>
            </p:grpSpPr>
            <p:sp>
              <p:nvSpPr>
                <p:cNvPr id="61727" name="Rectangle 186"/>
                <p:cNvSpPr>
                  <a:spLocks noChangeArrowheads="1"/>
                </p:cNvSpPr>
                <p:nvPr/>
              </p:nvSpPr>
              <p:spPr bwMode="auto">
                <a:xfrm>
                  <a:off x="1220" y="9383"/>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+0.52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28" name="Rectangle 584"/>
                <p:cNvSpPr>
                  <a:spLocks noChangeArrowheads="1"/>
                </p:cNvSpPr>
                <p:nvPr/>
              </p:nvSpPr>
              <p:spPr bwMode="auto">
                <a:xfrm>
                  <a:off x="1192" y="9383"/>
                  <a:ext cx="496" cy="442"/>
                </a:xfrm>
                <a:prstGeom prst="rect">
                  <a:avLst/>
                </a:prstGeom>
                <a:noFill/>
                <a:ln w="7">
                  <a:solidFill>
                    <a:srgbClr val="A0A0A0"/>
                  </a:solidFill>
                  <a:miter lim="800000"/>
                  <a:headEnd/>
                  <a:tailEnd/>
                </a:ln>
              </p:spPr>
              <p:txBody>
                <a:bodyPr wrap="none"/>
                <a:lstStyle/>
                <a:p>
                  <a:endParaRPr lang="es-ES_tradnl"/>
                </a:p>
              </p:txBody>
            </p:sp>
          </p:grpSp>
          <p:grpSp>
            <p:nvGrpSpPr>
              <p:cNvPr id="61628" name="Group 587"/>
              <p:cNvGrpSpPr>
                <a:grpSpLocks/>
              </p:cNvGrpSpPr>
              <p:nvPr/>
            </p:nvGrpSpPr>
            <p:grpSpPr bwMode="auto">
              <a:xfrm>
                <a:off x="1688" y="9383"/>
                <a:ext cx="488" cy="442"/>
                <a:chOff x="1688" y="9383"/>
                <a:chExt cx="488" cy="442"/>
              </a:xfrm>
            </p:grpSpPr>
            <p:sp>
              <p:nvSpPr>
                <p:cNvPr id="61725" name="Rectangle 187"/>
                <p:cNvSpPr>
                  <a:spLocks noChangeArrowheads="1"/>
                </p:cNvSpPr>
                <p:nvPr/>
              </p:nvSpPr>
              <p:spPr bwMode="auto">
                <a:xfrm>
                  <a:off x="1716" y="9383"/>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+0.53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26" name="Rectangle 586"/>
                <p:cNvSpPr>
                  <a:spLocks noChangeArrowheads="1"/>
                </p:cNvSpPr>
                <p:nvPr/>
              </p:nvSpPr>
              <p:spPr bwMode="auto">
                <a:xfrm>
                  <a:off x="1688" y="9383"/>
                  <a:ext cx="488" cy="442"/>
                </a:xfrm>
                <a:prstGeom prst="rect">
                  <a:avLst/>
                </a:prstGeom>
                <a:noFill/>
                <a:ln w="7">
                  <a:solidFill>
                    <a:srgbClr val="A0A0A0"/>
                  </a:solidFill>
                  <a:miter lim="800000"/>
                  <a:headEnd/>
                  <a:tailEnd/>
                </a:ln>
              </p:spPr>
              <p:txBody>
                <a:bodyPr wrap="none"/>
                <a:lstStyle/>
                <a:p>
                  <a:endParaRPr lang="es-ES_tradnl"/>
                </a:p>
              </p:txBody>
            </p:sp>
          </p:grpSp>
          <p:grpSp>
            <p:nvGrpSpPr>
              <p:cNvPr id="61629" name="Group 589"/>
              <p:cNvGrpSpPr>
                <a:grpSpLocks/>
              </p:cNvGrpSpPr>
              <p:nvPr/>
            </p:nvGrpSpPr>
            <p:grpSpPr bwMode="auto">
              <a:xfrm>
                <a:off x="2176" y="9383"/>
                <a:ext cx="511" cy="442"/>
                <a:chOff x="2176" y="9383"/>
                <a:chExt cx="511" cy="442"/>
              </a:xfrm>
            </p:grpSpPr>
            <p:sp>
              <p:nvSpPr>
                <p:cNvPr id="61723" name="Rectangle 188"/>
                <p:cNvSpPr>
                  <a:spLocks noChangeArrowheads="1"/>
                </p:cNvSpPr>
                <p:nvPr/>
              </p:nvSpPr>
              <p:spPr bwMode="auto">
                <a:xfrm>
                  <a:off x="2204" y="9383"/>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+0.63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24" name="Rectangle 588"/>
                <p:cNvSpPr>
                  <a:spLocks noChangeArrowheads="1"/>
                </p:cNvSpPr>
                <p:nvPr/>
              </p:nvSpPr>
              <p:spPr bwMode="auto">
                <a:xfrm>
                  <a:off x="2176" y="9383"/>
                  <a:ext cx="511" cy="442"/>
                </a:xfrm>
                <a:prstGeom prst="rect">
                  <a:avLst/>
                </a:prstGeom>
                <a:noFill/>
                <a:ln w="7">
                  <a:solidFill>
                    <a:srgbClr val="A0A0A0"/>
                  </a:solidFill>
                  <a:miter lim="800000"/>
                  <a:headEnd/>
                  <a:tailEnd/>
                </a:ln>
              </p:spPr>
              <p:txBody>
                <a:bodyPr wrap="none"/>
                <a:lstStyle/>
                <a:p>
                  <a:endParaRPr lang="es-ES_tradnl"/>
                </a:p>
              </p:txBody>
            </p:sp>
          </p:grpSp>
          <p:grpSp>
            <p:nvGrpSpPr>
              <p:cNvPr id="61630" name="Group 591"/>
              <p:cNvGrpSpPr>
                <a:grpSpLocks/>
              </p:cNvGrpSpPr>
              <p:nvPr/>
            </p:nvGrpSpPr>
            <p:grpSpPr bwMode="auto">
              <a:xfrm>
                <a:off x="2687" y="9383"/>
                <a:ext cx="553" cy="442"/>
                <a:chOff x="2687" y="9383"/>
                <a:chExt cx="553" cy="442"/>
              </a:xfrm>
            </p:grpSpPr>
            <p:sp>
              <p:nvSpPr>
                <p:cNvPr id="61721" name="Rectangle 189"/>
                <p:cNvSpPr>
                  <a:spLocks noChangeArrowheads="1"/>
                </p:cNvSpPr>
                <p:nvPr/>
              </p:nvSpPr>
              <p:spPr bwMode="auto">
                <a:xfrm>
                  <a:off x="2715" y="9383"/>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+0.5</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22" name="Rectangle 590"/>
                <p:cNvSpPr>
                  <a:spLocks noChangeArrowheads="1"/>
                </p:cNvSpPr>
                <p:nvPr/>
              </p:nvSpPr>
              <p:spPr bwMode="auto">
                <a:xfrm>
                  <a:off x="2687" y="9383"/>
                  <a:ext cx="553" cy="442"/>
                </a:xfrm>
                <a:prstGeom prst="rect">
                  <a:avLst/>
                </a:prstGeom>
                <a:noFill/>
                <a:ln w="7">
                  <a:solidFill>
                    <a:srgbClr val="A0A0A0"/>
                  </a:solidFill>
                  <a:miter lim="800000"/>
                  <a:headEnd/>
                  <a:tailEnd/>
                </a:ln>
              </p:spPr>
              <p:txBody>
                <a:bodyPr wrap="none"/>
                <a:lstStyle/>
                <a:p>
                  <a:endParaRPr lang="es-ES_tradnl"/>
                </a:p>
              </p:txBody>
            </p:sp>
          </p:grpSp>
          <p:grpSp>
            <p:nvGrpSpPr>
              <p:cNvPr id="61631" name="Group 593"/>
              <p:cNvGrpSpPr>
                <a:grpSpLocks/>
              </p:cNvGrpSpPr>
              <p:nvPr/>
            </p:nvGrpSpPr>
            <p:grpSpPr bwMode="auto">
              <a:xfrm>
                <a:off x="3240" y="9383"/>
                <a:ext cx="560" cy="442"/>
                <a:chOff x="3240" y="9383"/>
                <a:chExt cx="560" cy="442"/>
              </a:xfrm>
            </p:grpSpPr>
            <p:sp>
              <p:nvSpPr>
                <p:cNvPr id="61719" name="Rectangle 190"/>
                <p:cNvSpPr>
                  <a:spLocks noChangeArrowheads="1"/>
                </p:cNvSpPr>
                <p:nvPr/>
              </p:nvSpPr>
              <p:spPr bwMode="auto">
                <a:xfrm>
                  <a:off x="3268" y="9383"/>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+0.66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20" name="Rectangle 592"/>
                <p:cNvSpPr>
                  <a:spLocks noChangeArrowheads="1"/>
                </p:cNvSpPr>
                <p:nvPr/>
              </p:nvSpPr>
              <p:spPr bwMode="auto">
                <a:xfrm>
                  <a:off x="3240" y="9383"/>
                  <a:ext cx="560" cy="442"/>
                </a:xfrm>
                <a:prstGeom prst="rect">
                  <a:avLst/>
                </a:prstGeom>
                <a:noFill/>
                <a:ln w="7">
                  <a:solidFill>
                    <a:srgbClr val="A0A0A0"/>
                  </a:solidFill>
                  <a:miter lim="800000"/>
                  <a:headEnd/>
                  <a:tailEnd/>
                </a:ln>
              </p:spPr>
              <p:txBody>
                <a:bodyPr wrap="none"/>
                <a:lstStyle/>
                <a:p>
                  <a:endParaRPr lang="es-ES_tradnl"/>
                </a:p>
              </p:txBody>
            </p:sp>
          </p:grpSp>
          <p:grpSp>
            <p:nvGrpSpPr>
              <p:cNvPr id="61632" name="Group 595"/>
              <p:cNvGrpSpPr>
                <a:grpSpLocks/>
              </p:cNvGrpSpPr>
              <p:nvPr/>
            </p:nvGrpSpPr>
            <p:grpSpPr bwMode="auto">
              <a:xfrm>
                <a:off x="3800" y="9383"/>
                <a:ext cx="560" cy="442"/>
                <a:chOff x="3800" y="9383"/>
                <a:chExt cx="560" cy="442"/>
              </a:xfrm>
            </p:grpSpPr>
            <p:sp>
              <p:nvSpPr>
                <p:cNvPr id="61717" name="Rectangle 191"/>
                <p:cNvSpPr>
                  <a:spLocks noChangeArrowheads="1"/>
                </p:cNvSpPr>
                <p:nvPr/>
              </p:nvSpPr>
              <p:spPr bwMode="auto">
                <a:xfrm>
                  <a:off x="3828" y="9383"/>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0.52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18" name="Rectangle 594"/>
                <p:cNvSpPr>
                  <a:spLocks noChangeArrowheads="1"/>
                </p:cNvSpPr>
                <p:nvPr/>
              </p:nvSpPr>
              <p:spPr bwMode="auto">
                <a:xfrm>
                  <a:off x="3800" y="9383"/>
                  <a:ext cx="560" cy="442"/>
                </a:xfrm>
                <a:prstGeom prst="rect">
                  <a:avLst/>
                </a:prstGeom>
                <a:noFill/>
                <a:ln w="7">
                  <a:solidFill>
                    <a:srgbClr val="A0A0A0"/>
                  </a:solidFill>
                  <a:miter lim="800000"/>
                  <a:headEnd/>
                  <a:tailEnd/>
                </a:ln>
              </p:spPr>
              <p:txBody>
                <a:bodyPr wrap="none"/>
                <a:lstStyle/>
                <a:p>
                  <a:endParaRPr lang="es-ES_tradnl"/>
                </a:p>
              </p:txBody>
            </p:sp>
          </p:grpSp>
          <p:grpSp>
            <p:nvGrpSpPr>
              <p:cNvPr id="61633" name="Group 597"/>
              <p:cNvGrpSpPr>
                <a:grpSpLocks/>
              </p:cNvGrpSpPr>
              <p:nvPr/>
            </p:nvGrpSpPr>
            <p:grpSpPr bwMode="auto">
              <a:xfrm>
                <a:off x="4360" y="9383"/>
                <a:ext cx="420" cy="442"/>
                <a:chOff x="4360" y="9383"/>
                <a:chExt cx="420" cy="442"/>
              </a:xfrm>
            </p:grpSpPr>
            <p:sp>
              <p:nvSpPr>
                <p:cNvPr id="61715" name="Rectangle 192"/>
                <p:cNvSpPr>
                  <a:spLocks noChangeArrowheads="1"/>
                </p:cNvSpPr>
                <p:nvPr/>
              </p:nvSpPr>
              <p:spPr bwMode="auto">
                <a:xfrm>
                  <a:off x="4388" y="9383"/>
                  <a:ext cx="36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16" name="Rectangle 596"/>
                <p:cNvSpPr>
                  <a:spLocks noChangeArrowheads="1"/>
                </p:cNvSpPr>
                <p:nvPr/>
              </p:nvSpPr>
              <p:spPr bwMode="auto">
                <a:xfrm>
                  <a:off x="4360" y="9383"/>
                  <a:ext cx="420" cy="442"/>
                </a:xfrm>
                <a:prstGeom prst="rect">
                  <a:avLst/>
                </a:prstGeom>
                <a:noFill/>
                <a:ln w="7">
                  <a:solidFill>
                    <a:srgbClr val="A0A0A0"/>
                  </a:solidFill>
                  <a:miter lim="800000"/>
                  <a:headEnd/>
                  <a:tailEnd/>
                </a:ln>
              </p:spPr>
              <p:txBody>
                <a:bodyPr wrap="none"/>
                <a:lstStyle/>
                <a:p>
                  <a:endParaRPr lang="es-ES_tradnl"/>
                </a:p>
              </p:txBody>
            </p:sp>
          </p:grpSp>
          <p:grpSp>
            <p:nvGrpSpPr>
              <p:cNvPr id="61634" name="Group 599"/>
              <p:cNvGrpSpPr>
                <a:grpSpLocks/>
              </p:cNvGrpSpPr>
              <p:nvPr/>
            </p:nvGrpSpPr>
            <p:grpSpPr bwMode="auto">
              <a:xfrm>
                <a:off x="0" y="9825"/>
                <a:ext cx="729" cy="442"/>
                <a:chOff x="0" y="9825"/>
                <a:chExt cx="729" cy="442"/>
              </a:xfrm>
            </p:grpSpPr>
            <p:sp>
              <p:nvSpPr>
                <p:cNvPr id="61713" name="Rectangle 193"/>
                <p:cNvSpPr>
                  <a:spLocks noChangeArrowheads="1"/>
                </p:cNvSpPr>
                <p:nvPr/>
              </p:nvSpPr>
              <p:spPr bwMode="auto">
                <a:xfrm>
                  <a:off x="28" y="9825"/>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Aceite en Agua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14" name="Rectangle 598"/>
                <p:cNvSpPr>
                  <a:spLocks noChangeArrowheads="1"/>
                </p:cNvSpPr>
                <p:nvPr/>
              </p:nvSpPr>
              <p:spPr bwMode="auto">
                <a:xfrm>
                  <a:off x="0" y="9825"/>
                  <a:ext cx="729" cy="442"/>
                </a:xfrm>
                <a:prstGeom prst="rect">
                  <a:avLst/>
                </a:prstGeom>
                <a:noFill/>
                <a:ln w="7">
                  <a:solidFill>
                    <a:srgbClr val="A0A0A0"/>
                  </a:solidFill>
                  <a:miter lim="800000"/>
                  <a:headEnd/>
                  <a:tailEnd/>
                </a:ln>
              </p:spPr>
              <p:txBody>
                <a:bodyPr wrap="none"/>
                <a:lstStyle/>
                <a:p>
                  <a:endParaRPr lang="es-ES_tradnl"/>
                </a:p>
              </p:txBody>
            </p:sp>
          </p:grpSp>
          <p:grpSp>
            <p:nvGrpSpPr>
              <p:cNvPr id="61635" name="Group 601"/>
              <p:cNvGrpSpPr>
                <a:grpSpLocks/>
              </p:cNvGrpSpPr>
              <p:nvPr/>
            </p:nvGrpSpPr>
            <p:grpSpPr bwMode="auto">
              <a:xfrm>
                <a:off x="729" y="9825"/>
                <a:ext cx="463" cy="442"/>
                <a:chOff x="729" y="9825"/>
                <a:chExt cx="463" cy="442"/>
              </a:xfrm>
            </p:grpSpPr>
            <p:sp>
              <p:nvSpPr>
                <p:cNvPr id="61711" name="Rectangle 194"/>
                <p:cNvSpPr>
                  <a:spLocks noChangeArrowheads="1"/>
                </p:cNvSpPr>
                <p:nvPr/>
              </p:nvSpPr>
              <p:spPr bwMode="auto">
                <a:xfrm>
                  <a:off x="757" y="9825"/>
                  <a:ext cx="40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 Aceite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12" name="Rectangle 600"/>
                <p:cNvSpPr>
                  <a:spLocks noChangeArrowheads="1"/>
                </p:cNvSpPr>
                <p:nvPr/>
              </p:nvSpPr>
              <p:spPr bwMode="auto">
                <a:xfrm>
                  <a:off x="729" y="9825"/>
                  <a:ext cx="463" cy="442"/>
                </a:xfrm>
                <a:prstGeom prst="rect">
                  <a:avLst/>
                </a:prstGeom>
                <a:noFill/>
                <a:ln w="7">
                  <a:solidFill>
                    <a:srgbClr val="A0A0A0"/>
                  </a:solidFill>
                  <a:miter lim="800000"/>
                  <a:headEnd/>
                  <a:tailEnd/>
                </a:ln>
              </p:spPr>
              <p:txBody>
                <a:bodyPr wrap="none"/>
                <a:lstStyle/>
                <a:p>
                  <a:endParaRPr lang="es-ES_tradnl"/>
                </a:p>
              </p:txBody>
            </p:sp>
          </p:grpSp>
          <p:grpSp>
            <p:nvGrpSpPr>
              <p:cNvPr id="61636" name="Group 603"/>
              <p:cNvGrpSpPr>
                <a:grpSpLocks/>
              </p:cNvGrpSpPr>
              <p:nvPr/>
            </p:nvGrpSpPr>
            <p:grpSpPr bwMode="auto">
              <a:xfrm>
                <a:off x="1192" y="9825"/>
                <a:ext cx="496" cy="442"/>
                <a:chOff x="1192" y="9825"/>
                <a:chExt cx="496" cy="442"/>
              </a:xfrm>
            </p:grpSpPr>
            <p:sp>
              <p:nvSpPr>
                <p:cNvPr id="61709" name="Rectangle 195"/>
                <p:cNvSpPr>
                  <a:spLocks noChangeArrowheads="1"/>
                </p:cNvSpPr>
                <p:nvPr/>
              </p:nvSpPr>
              <p:spPr bwMode="auto">
                <a:xfrm>
                  <a:off x="1220" y="9825"/>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42.0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10" name="Rectangle 602"/>
                <p:cNvSpPr>
                  <a:spLocks noChangeArrowheads="1"/>
                </p:cNvSpPr>
                <p:nvPr/>
              </p:nvSpPr>
              <p:spPr bwMode="auto">
                <a:xfrm>
                  <a:off x="1192" y="9825"/>
                  <a:ext cx="496" cy="442"/>
                </a:xfrm>
                <a:prstGeom prst="rect">
                  <a:avLst/>
                </a:prstGeom>
                <a:noFill/>
                <a:ln w="7">
                  <a:solidFill>
                    <a:srgbClr val="A0A0A0"/>
                  </a:solidFill>
                  <a:miter lim="800000"/>
                  <a:headEnd/>
                  <a:tailEnd/>
                </a:ln>
              </p:spPr>
              <p:txBody>
                <a:bodyPr wrap="none"/>
                <a:lstStyle/>
                <a:p>
                  <a:endParaRPr lang="es-ES_tradnl"/>
                </a:p>
              </p:txBody>
            </p:sp>
          </p:grpSp>
          <p:grpSp>
            <p:nvGrpSpPr>
              <p:cNvPr id="61637" name="Group 605"/>
              <p:cNvGrpSpPr>
                <a:grpSpLocks/>
              </p:cNvGrpSpPr>
              <p:nvPr/>
            </p:nvGrpSpPr>
            <p:grpSpPr bwMode="auto">
              <a:xfrm>
                <a:off x="1688" y="9825"/>
                <a:ext cx="488" cy="442"/>
                <a:chOff x="1688" y="9825"/>
                <a:chExt cx="488" cy="442"/>
              </a:xfrm>
            </p:grpSpPr>
            <p:sp>
              <p:nvSpPr>
                <p:cNvPr id="61707" name="Rectangle 196"/>
                <p:cNvSpPr>
                  <a:spLocks noChangeArrowheads="1"/>
                </p:cNvSpPr>
                <p:nvPr/>
              </p:nvSpPr>
              <p:spPr bwMode="auto">
                <a:xfrm>
                  <a:off x="1716" y="9825"/>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46</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08" name="Rectangle 604"/>
                <p:cNvSpPr>
                  <a:spLocks noChangeArrowheads="1"/>
                </p:cNvSpPr>
                <p:nvPr/>
              </p:nvSpPr>
              <p:spPr bwMode="auto">
                <a:xfrm>
                  <a:off x="1688" y="9825"/>
                  <a:ext cx="488" cy="442"/>
                </a:xfrm>
                <a:prstGeom prst="rect">
                  <a:avLst/>
                </a:prstGeom>
                <a:noFill/>
                <a:ln w="7">
                  <a:solidFill>
                    <a:srgbClr val="A0A0A0"/>
                  </a:solidFill>
                  <a:miter lim="800000"/>
                  <a:headEnd/>
                  <a:tailEnd/>
                </a:ln>
              </p:spPr>
              <p:txBody>
                <a:bodyPr wrap="none"/>
                <a:lstStyle/>
                <a:p>
                  <a:endParaRPr lang="es-ES_tradnl"/>
                </a:p>
              </p:txBody>
            </p:sp>
          </p:grpSp>
          <p:grpSp>
            <p:nvGrpSpPr>
              <p:cNvPr id="61638" name="Group 607"/>
              <p:cNvGrpSpPr>
                <a:grpSpLocks/>
              </p:cNvGrpSpPr>
              <p:nvPr/>
            </p:nvGrpSpPr>
            <p:grpSpPr bwMode="auto">
              <a:xfrm>
                <a:off x="2176" y="9825"/>
                <a:ext cx="511" cy="442"/>
                <a:chOff x="2176" y="9825"/>
                <a:chExt cx="511" cy="442"/>
              </a:xfrm>
            </p:grpSpPr>
            <p:sp>
              <p:nvSpPr>
                <p:cNvPr id="61705" name="Rectangle 197"/>
                <p:cNvSpPr>
                  <a:spLocks noChangeArrowheads="1"/>
                </p:cNvSpPr>
                <p:nvPr/>
              </p:nvSpPr>
              <p:spPr bwMode="auto">
                <a:xfrm>
                  <a:off x="2204" y="9825"/>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06" name="Rectangle 606"/>
                <p:cNvSpPr>
                  <a:spLocks noChangeArrowheads="1"/>
                </p:cNvSpPr>
                <p:nvPr/>
              </p:nvSpPr>
              <p:spPr bwMode="auto">
                <a:xfrm>
                  <a:off x="2176" y="9825"/>
                  <a:ext cx="511" cy="442"/>
                </a:xfrm>
                <a:prstGeom prst="rect">
                  <a:avLst/>
                </a:prstGeom>
                <a:noFill/>
                <a:ln w="7">
                  <a:solidFill>
                    <a:srgbClr val="A0A0A0"/>
                  </a:solidFill>
                  <a:miter lim="800000"/>
                  <a:headEnd/>
                  <a:tailEnd/>
                </a:ln>
              </p:spPr>
              <p:txBody>
                <a:bodyPr wrap="none"/>
                <a:lstStyle/>
                <a:p>
                  <a:endParaRPr lang="es-ES_tradnl"/>
                </a:p>
              </p:txBody>
            </p:sp>
          </p:grpSp>
          <p:grpSp>
            <p:nvGrpSpPr>
              <p:cNvPr id="61639" name="Group 609"/>
              <p:cNvGrpSpPr>
                <a:grpSpLocks/>
              </p:cNvGrpSpPr>
              <p:nvPr/>
            </p:nvGrpSpPr>
            <p:grpSpPr bwMode="auto">
              <a:xfrm>
                <a:off x="2687" y="9825"/>
                <a:ext cx="553" cy="442"/>
                <a:chOff x="2687" y="9825"/>
                <a:chExt cx="553" cy="442"/>
              </a:xfrm>
            </p:grpSpPr>
            <p:sp>
              <p:nvSpPr>
                <p:cNvPr id="61703" name="Rectangle 198"/>
                <p:cNvSpPr>
                  <a:spLocks noChangeArrowheads="1"/>
                </p:cNvSpPr>
                <p:nvPr/>
              </p:nvSpPr>
              <p:spPr bwMode="auto">
                <a:xfrm>
                  <a:off x="2715" y="9825"/>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04" name="Rectangle 608"/>
                <p:cNvSpPr>
                  <a:spLocks noChangeArrowheads="1"/>
                </p:cNvSpPr>
                <p:nvPr/>
              </p:nvSpPr>
              <p:spPr bwMode="auto">
                <a:xfrm>
                  <a:off x="2687" y="9825"/>
                  <a:ext cx="553" cy="442"/>
                </a:xfrm>
                <a:prstGeom prst="rect">
                  <a:avLst/>
                </a:prstGeom>
                <a:noFill/>
                <a:ln w="7">
                  <a:solidFill>
                    <a:srgbClr val="A0A0A0"/>
                  </a:solidFill>
                  <a:miter lim="800000"/>
                  <a:headEnd/>
                  <a:tailEnd/>
                </a:ln>
              </p:spPr>
              <p:txBody>
                <a:bodyPr wrap="none"/>
                <a:lstStyle/>
                <a:p>
                  <a:endParaRPr lang="es-ES_tradnl"/>
                </a:p>
              </p:txBody>
            </p:sp>
          </p:grpSp>
          <p:grpSp>
            <p:nvGrpSpPr>
              <p:cNvPr id="61640" name="Group 611"/>
              <p:cNvGrpSpPr>
                <a:grpSpLocks/>
              </p:cNvGrpSpPr>
              <p:nvPr/>
            </p:nvGrpSpPr>
            <p:grpSpPr bwMode="auto">
              <a:xfrm>
                <a:off x="3240" y="9825"/>
                <a:ext cx="560" cy="442"/>
                <a:chOff x="3240" y="9825"/>
                <a:chExt cx="560" cy="442"/>
              </a:xfrm>
            </p:grpSpPr>
            <p:sp>
              <p:nvSpPr>
                <p:cNvPr id="61701" name="Rectangle 199"/>
                <p:cNvSpPr>
                  <a:spLocks noChangeArrowheads="1"/>
                </p:cNvSpPr>
                <p:nvPr/>
              </p:nvSpPr>
              <p:spPr bwMode="auto">
                <a:xfrm>
                  <a:off x="3268" y="9825"/>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50</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02" name="Rectangle 610"/>
                <p:cNvSpPr>
                  <a:spLocks noChangeArrowheads="1"/>
                </p:cNvSpPr>
                <p:nvPr/>
              </p:nvSpPr>
              <p:spPr bwMode="auto">
                <a:xfrm>
                  <a:off x="3240" y="9825"/>
                  <a:ext cx="560" cy="442"/>
                </a:xfrm>
                <a:prstGeom prst="rect">
                  <a:avLst/>
                </a:prstGeom>
                <a:noFill/>
                <a:ln w="7">
                  <a:solidFill>
                    <a:srgbClr val="A0A0A0"/>
                  </a:solidFill>
                  <a:miter lim="800000"/>
                  <a:headEnd/>
                  <a:tailEnd/>
                </a:ln>
              </p:spPr>
              <p:txBody>
                <a:bodyPr wrap="none"/>
                <a:lstStyle/>
                <a:p>
                  <a:endParaRPr lang="es-ES_tradnl"/>
                </a:p>
              </p:txBody>
            </p:sp>
          </p:grpSp>
          <p:grpSp>
            <p:nvGrpSpPr>
              <p:cNvPr id="61641" name="Group 613"/>
              <p:cNvGrpSpPr>
                <a:grpSpLocks/>
              </p:cNvGrpSpPr>
              <p:nvPr/>
            </p:nvGrpSpPr>
            <p:grpSpPr bwMode="auto">
              <a:xfrm>
                <a:off x="3800" y="9825"/>
                <a:ext cx="560" cy="442"/>
                <a:chOff x="3800" y="9825"/>
                <a:chExt cx="560" cy="442"/>
              </a:xfrm>
            </p:grpSpPr>
            <p:sp>
              <p:nvSpPr>
                <p:cNvPr id="61699" name="Rectangle 200"/>
                <p:cNvSpPr>
                  <a:spLocks noChangeArrowheads="1"/>
                </p:cNvSpPr>
                <p:nvPr/>
              </p:nvSpPr>
              <p:spPr bwMode="auto">
                <a:xfrm>
                  <a:off x="3828" y="9825"/>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43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700" name="Rectangle 612"/>
                <p:cNvSpPr>
                  <a:spLocks noChangeArrowheads="1"/>
                </p:cNvSpPr>
                <p:nvPr/>
              </p:nvSpPr>
              <p:spPr bwMode="auto">
                <a:xfrm>
                  <a:off x="3800" y="9825"/>
                  <a:ext cx="560" cy="442"/>
                </a:xfrm>
                <a:prstGeom prst="rect">
                  <a:avLst/>
                </a:prstGeom>
                <a:noFill/>
                <a:ln w="7">
                  <a:solidFill>
                    <a:srgbClr val="A0A0A0"/>
                  </a:solidFill>
                  <a:miter lim="800000"/>
                  <a:headEnd/>
                  <a:tailEnd/>
                </a:ln>
              </p:spPr>
              <p:txBody>
                <a:bodyPr wrap="none"/>
                <a:lstStyle/>
                <a:p>
                  <a:endParaRPr lang="es-ES_tradnl"/>
                </a:p>
              </p:txBody>
            </p:sp>
          </p:grpSp>
          <p:grpSp>
            <p:nvGrpSpPr>
              <p:cNvPr id="61642" name="Group 615"/>
              <p:cNvGrpSpPr>
                <a:grpSpLocks/>
              </p:cNvGrpSpPr>
              <p:nvPr/>
            </p:nvGrpSpPr>
            <p:grpSpPr bwMode="auto">
              <a:xfrm>
                <a:off x="4360" y="9825"/>
                <a:ext cx="420" cy="442"/>
                <a:chOff x="4360" y="9825"/>
                <a:chExt cx="420" cy="442"/>
              </a:xfrm>
            </p:grpSpPr>
            <p:sp>
              <p:nvSpPr>
                <p:cNvPr id="61697" name="Rectangle 201"/>
                <p:cNvSpPr>
                  <a:spLocks noChangeArrowheads="1"/>
                </p:cNvSpPr>
                <p:nvPr/>
              </p:nvSpPr>
              <p:spPr bwMode="auto">
                <a:xfrm>
                  <a:off x="4388" y="9825"/>
                  <a:ext cx="364" cy="442"/>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698" name="Rectangle 614"/>
                <p:cNvSpPr>
                  <a:spLocks noChangeArrowheads="1"/>
                </p:cNvSpPr>
                <p:nvPr/>
              </p:nvSpPr>
              <p:spPr bwMode="auto">
                <a:xfrm>
                  <a:off x="4360" y="9825"/>
                  <a:ext cx="420" cy="442"/>
                </a:xfrm>
                <a:prstGeom prst="rect">
                  <a:avLst/>
                </a:prstGeom>
                <a:noFill/>
                <a:ln w="7">
                  <a:solidFill>
                    <a:srgbClr val="A0A0A0"/>
                  </a:solidFill>
                  <a:miter lim="800000"/>
                  <a:headEnd/>
                  <a:tailEnd/>
                </a:ln>
              </p:spPr>
              <p:txBody>
                <a:bodyPr wrap="none"/>
                <a:lstStyle/>
                <a:p>
                  <a:endParaRPr lang="es-ES_tradnl"/>
                </a:p>
              </p:txBody>
            </p:sp>
          </p:grpSp>
          <p:grpSp>
            <p:nvGrpSpPr>
              <p:cNvPr id="61643" name="Group 617"/>
              <p:cNvGrpSpPr>
                <a:grpSpLocks/>
              </p:cNvGrpSpPr>
              <p:nvPr/>
            </p:nvGrpSpPr>
            <p:grpSpPr bwMode="auto">
              <a:xfrm>
                <a:off x="0" y="10267"/>
                <a:ext cx="729" cy="480"/>
                <a:chOff x="0" y="10267"/>
                <a:chExt cx="729" cy="480"/>
              </a:xfrm>
            </p:grpSpPr>
            <p:sp>
              <p:nvSpPr>
                <p:cNvPr id="61695" name="Rectangle 202"/>
                <p:cNvSpPr>
                  <a:spLocks noChangeArrowheads="1"/>
                </p:cNvSpPr>
                <p:nvPr/>
              </p:nvSpPr>
              <p:spPr bwMode="auto">
                <a:xfrm>
                  <a:off x="28" y="10267"/>
                  <a:ext cx="673" cy="480"/>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Hierro</a:t>
                  </a:r>
                  <a:endParaRPr lang="es-ES" sz="1200">
                    <a:solidFill>
                      <a:schemeClr val="tx1"/>
                    </a:solidFill>
                    <a:cs typeface="Times New Roman" pitchFamily="18" charset="0"/>
                  </a:endParaRPr>
                </a:p>
                <a:p>
                  <a:pPr algn="ctr" eaLnBrk="0" hangingPunct="0">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696" name="Rectangle 616"/>
                <p:cNvSpPr>
                  <a:spLocks noChangeArrowheads="1"/>
                </p:cNvSpPr>
                <p:nvPr/>
              </p:nvSpPr>
              <p:spPr bwMode="auto">
                <a:xfrm>
                  <a:off x="0" y="10267"/>
                  <a:ext cx="729" cy="480"/>
                </a:xfrm>
                <a:prstGeom prst="rect">
                  <a:avLst/>
                </a:prstGeom>
                <a:noFill/>
                <a:ln w="7">
                  <a:solidFill>
                    <a:srgbClr val="A0A0A0"/>
                  </a:solidFill>
                  <a:miter lim="800000"/>
                  <a:headEnd/>
                  <a:tailEnd/>
                </a:ln>
              </p:spPr>
              <p:txBody>
                <a:bodyPr wrap="none"/>
                <a:lstStyle/>
                <a:p>
                  <a:endParaRPr lang="es-ES_tradnl"/>
                </a:p>
              </p:txBody>
            </p:sp>
          </p:grpSp>
          <p:grpSp>
            <p:nvGrpSpPr>
              <p:cNvPr id="61644" name="Group 619"/>
              <p:cNvGrpSpPr>
                <a:grpSpLocks/>
              </p:cNvGrpSpPr>
              <p:nvPr/>
            </p:nvGrpSpPr>
            <p:grpSpPr bwMode="auto">
              <a:xfrm>
                <a:off x="729" y="10267"/>
                <a:ext cx="463" cy="480"/>
                <a:chOff x="729" y="10267"/>
                <a:chExt cx="463" cy="480"/>
              </a:xfrm>
            </p:grpSpPr>
            <p:sp>
              <p:nvSpPr>
                <p:cNvPr id="61693" name="Rectangle 203"/>
                <p:cNvSpPr>
                  <a:spLocks noChangeArrowheads="1"/>
                </p:cNvSpPr>
                <p:nvPr/>
              </p:nvSpPr>
              <p:spPr bwMode="auto">
                <a:xfrm>
                  <a:off x="757" y="10267"/>
                  <a:ext cx="40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ppm</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94" name="Rectangle 618"/>
                <p:cNvSpPr>
                  <a:spLocks noChangeArrowheads="1"/>
                </p:cNvSpPr>
                <p:nvPr/>
              </p:nvSpPr>
              <p:spPr bwMode="auto">
                <a:xfrm>
                  <a:off x="729" y="10267"/>
                  <a:ext cx="463" cy="480"/>
                </a:xfrm>
                <a:prstGeom prst="rect">
                  <a:avLst/>
                </a:prstGeom>
                <a:noFill/>
                <a:ln w="7">
                  <a:solidFill>
                    <a:srgbClr val="A0A0A0"/>
                  </a:solidFill>
                  <a:miter lim="800000"/>
                  <a:headEnd/>
                  <a:tailEnd/>
                </a:ln>
              </p:spPr>
              <p:txBody>
                <a:bodyPr wrap="none"/>
                <a:lstStyle/>
                <a:p>
                  <a:endParaRPr lang="es-ES_tradnl"/>
                </a:p>
              </p:txBody>
            </p:sp>
          </p:grpSp>
          <p:grpSp>
            <p:nvGrpSpPr>
              <p:cNvPr id="61645" name="Group 621"/>
              <p:cNvGrpSpPr>
                <a:grpSpLocks/>
              </p:cNvGrpSpPr>
              <p:nvPr/>
            </p:nvGrpSpPr>
            <p:grpSpPr bwMode="auto">
              <a:xfrm>
                <a:off x="1192" y="10267"/>
                <a:ext cx="496" cy="480"/>
                <a:chOff x="1192" y="10267"/>
                <a:chExt cx="496" cy="480"/>
              </a:xfrm>
            </p:grpSpPr>
            <p:sp>
              <p:nvSpPr>
                <p:cNvPr id="61691" name="Rectangle 204"/>
                <p:cNvSpPr>
                  <a:spLocks noChangeArrowheads="1"/>
                </p:cNvSpPr>
                <p:nvPr/>
              </p:nvSpPr>
              <p:spPr bwMode="auto">
                <a:xfrm>
                  <a:off x="1220" y="10267"/>
                  <a:ext cx="440"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0.32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92" name="Rectangle 620"/>
                <p:cNvSpPr>
                  <a:spLocks noChangeArrowheads="1"/>
                </p:cNvSpPr>
                <p:nvPr/>
              </p:nvSpPr>
              <p:spPr bwMode="auto">
                <a:xfrm>
                  <a:off x="1192" y="10267"/>
                  <a:ext cx="496" cy="480"/>
                </a:xfrm>
                <a:prstGeom prst="rect">
                  <a:avLst/>
                </a:prstGeom>
                <a:noFill/>
                <a:ln w="7">
                  <a:solidFill>
                    <a:srgbClr val="A0A0A0"/>
                  </a:solidFill>
                  <a:miter lim="800000"/>
                  <a:headEnd/>
                  <a:tailEnd/>
                </a:ln>
              </p:spPr>
              <p:txBody>
                <a:bodyPr wrap="none"/>
                <a:lstStyle/>
                <a:p>
                  <a:endParaRPr lang="es-ES_tradnl"/>
                </a:p>
              </p:txBody>
            </p:sp>
          </p:grpSp>
          <p:grpSp>
            <p:nvGrpSpPr>
              <p:cNvPr id="61646" name="Group 623"/>
              <p:cNvGrpSpPr>
                <a:grpSpLocks/>
              </p:cNvGrpSpPr>
              <p:nvPr/>
            </p:nvGrpSpPr>
            <p:grpSpPr bwMode="auto">
              <a:xfrm>
                <a:off x="1688" y="10267"/>
                <a:ext cx="488" cy="480"/>
                <a:chOff x="1688" y="10267"/>
                <a:chExt cx="488" cy="480"/>
              </a:xfrm>
            </p:grpSpPr>
            <p:sp>
              <p:nvSpPr>
                <p:cNvPr id="61689" name="Rectangle 205"/>
                <p:cNvSpPr>
                  <a:spLocks noChangeArrowheads="1"/>
                </p:cNvSpPr>
                <p:nvPr/>
              </p:nvSpPr>
              <p:spPr bwMode="auto">
                <a:xfrm>
                  <a:off x="1716" y="10267"/>
                  <a:ext cx="432"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0.28</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90" name="Rectangle 622"/>
                <p:cNvSpPr>
                  <a:spLocks noChangeArrowheads="1"/>
                </p:cNvSpPr>
                <p:nvPr/>
              </p:nvSpPr>
              <p:spPr bwMode="auto">
                <a:xfrm>
                  <a:off x="1688" y="10267"/>
                  <a:ext cx="488" cy="480"/>
                </a:xfrm>
                <a:prstGeom prst="rect">
                  <a:avLst/>
                </a:prstGeom>
                <a:noFill/>
                <a:ln w="7">
                  <a:solidFill>
                    <a:srgbClr val="A0A0A0"/>
                  </a:solidFill>
                  <a:miter lim="800000"/>
                  <a:headEnd/>
                  <a:tailEnd/>
                </a:ln>
              </p:spPr>
              <p:txBody>
                <a:bodyPr wrap="none"/>
                <a:lstStyle/>
                <a:p>
                  <a:endParaRPr lang="es-ES_tradnl"/>
                </a:p>
              </p:txBody>
            </p:sp>
          </p:grpSp>
          <p:grpSp>
            <p:nvGrpSpPr>
              <p:cNvPr id="61647" name="Group 625"/>
              <p:cNvGrpSpPr>
                <a:grpSpLocks/>
              </p:cNvGrpSpPr>
              <p:nvPr/>
            </p:nvGrpSpPr>
            <p:grpSpPr bwMode="auto">
              <a:xfrm>
                <a:off x="2176" y="10267"/>
                <a:ext cx="511" cy="480"/>
                <a:chOff x="2176" y="10267"/>
                <a:chExt cx="511" cy="480"/>
              </a:xfrm>
            </p:grpSpPr>
            <p:sp>
              <p:nvSpPr>
                <p:cNvPr id="61687" name="Rectangle 206"/>
                <p:cNvSpPr>
                  <a:spLocks noChangeArrowheads="1"/>
                </p:cNvSpPr>
                <p:nvPr/>
              </p:nvSpPr>
              <p:spPr bwMode="auto">
                <a:xfrm>
                  <a:off x="2204" y="10267"/>
                  <a:ext cx="455"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88" name="Rectangle 624"/>
                <p:cNvSpPr>
                  <a:spLocks noChangeArrowheads="1"/>
                </p:cNvSpPr>
                <p:nvPr/>
              </p:nvSpPr>
              <p:spPr bwMode="auto">
                <a:xfrm>
                  <a:off x="2176" y="10267"/>
                  <a:ext cx="511" cy="480"/>
                </a:xfrm>
                <a:prstGeom prst="rect">
                  <a:avLst/>
                </a:prstGeom>
                <a:noFill/>
                <a:ln w="7">
                  <a:solidFill>
                    <a:srgbClr val="A0A0A0"/>
                  </a:solidFill>
                  <a:miter lim="800000"/>
                  <a:headEnd/>
                  <a:tailEnd/>
                </a:ln>
              </p:spPr>
              <p:txBody>
                <a:bodyPr wrap="none"/>
                <a:lstStyle/>
                <a:p>
                  <a:endParaRPr lang="es-ES_tradnl"/>
                </a:p>
              </p:txBody>
            </p:sp>
          </p:grpSp>
          <p:grpSp>
            <p:nvGrpSpPr>
              <p:cNvPr id="61648" name="Group 627"/>
              <p:cNvGrpSpPr>
                <a:grpSpLocks/>
              </p:cNvGrpSpPr>
              <p:nvPr/>
            </p:nvGrpSpPr>
            <p:grpSpPr bwMode="auto">
              <a:xfrm>
                <a:off x="2687" y="10267"/>
                <a:ext cx="553" cy="480"/>
                <a:chOff x="2687" y="10267"/>
                <a:chExt cx="553" cy="480"/>
              </a:xfrm>
            </p:grpSpPr>
            <p:sp>
              <p:nvSpPr>
                <p:cNvPr id="61685" name="Rectangle 207"/>
                <p:cNvSpPr>
                  <a:spLocks noChangeArrowheads="1"/>
                </p:cNvSpPr>
                <p:nvPr/>
              </p:nvSpPr>
              <p:spPr bwMode="auto">
                <a:xfrm>
                  <a:off x="2715" y="10267"/>
                  <a:ext cx="497"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0.42</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86" name="Rectangle 626"/>
                <p:cNvSpPr>
                  <a:spLocks noChangeArrowheads="1"/>
                </p:cNvSpPr>
                <p:nvPr/>
              </p:nvSpPr>
              <p:spPr bwMode="auto">
                <a:xfrm>
                  <a:off x="2687" y="10267"/>
                  <a:ext cx="553" cy="480"/>
                </a:xfrm>
                <a:prstGeom prst="rect">
                  <a:avLst/>
                </a:prstGeom>
                <a:noFill/>
                <a:ln w="7">
                  <a:solidFill>
                    <a:srgbClr val="A0A0A0"/>
                  </a:solidFill>
                  <a:miter lim="800000"/>
                  <a:headEnd/>
                  <a:tailEnd/>
                </a:ln>
              </p:spPr>
              <p:txBody>
                <a:bodyPr wrap="none"/>
                <a:lstStyle/>
                <a:p>
                  <a:endParaRPr lang="es-ES_tradnl"/>
                </a:p>
              </p:txBody>
            </p:sp>
          </p:grpSp>
          <p:grpSp>
            <p:nvGrpSpPr>
              <p:cNvPr id="61649" name="Group 629"/>
              <p:cNvGrpSpPr>
                <a:grpSpLocks/>
              </p:cNvGrpSpPr>
              <p:nvPr/>
            </p:nvGrpSpPr>
            <p:grpSpPr bwMode="auto">
              <a:xfrm>
                <a:off x="3240" y="10267"/>
                <a:ext cx="560" cy="480"/>
                <a:chOff x="3240" y="10267"/>
                <a:chExt cx="560" cy="480"/>
              </a:xfrm>
            </p:grpSpPr>
            <p:sp>
              <p:nvSpPr>
                <p:cNvPr id="61683" name="Rectangle 208"/>
                <p:cNvSpPr>
                  <a:spLocks noChangeArrowheads="1"/>
                </p:cNvSpPr>
                <p:nvPr/>
              </p:nvSpPr>
              <p:spPr bwMode="auto">
                <a:xfrm>
                  <a:off x="3268" y="1026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0.09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84" name="Rectangle 628"/>
                <p:cNvSpPr>
                  <a:spLocks noChangeArrowheads="1"/>
                </p:cNvSpPr>
                <p:nvPr/>
              </p:nvSpPr>
              <p:spPr bwMode="auto">
                <a:xfrm>
                  <a:off x="3240" y="10267"/>
                  <a:ext cx="560" cy="480"/>
                </a:xfrm>
                <a:prstGeom prst="rect">
                  <a:avLst/>
                </a:prstGeom>
                <a:noFill/>
                <a:ln w="7">
                  <a:solidFill>
                    <a:srgbClr val="A0A0A0"/>
                  </a:solidFill>
                  <a:miter lim="800000"/>
                  <a:headEnd/>
                  <a:tailEnd/>
                </a:ln>
              </p:spPr>
              <p:txBody>
                <a:bodyPr wrap="none"/>
                <a:lstStyle/>
                <a:p>
                  <a:endParaRPr lang="es-ES_tradnl"/>
                </a:p>
              </p:txBody>
            </p:sp>
          </p:grpSp>
          <p:grpSp>
            <p:nvGrpSpPr>
              <p:cNvPr id="61650" name="Group 631"/>
              <p:cNvGrpSpPr>
                <a:grpSpLocks/>
              </p:cNvGrpSpPr>
              <p:nvPr/>
            </p:nvGrpSpPr>
            <p:grpSpPr bwMode="auto">
              <a:xfrm>
                <a:off x="3800" y="10267"/>
                <a:ext cx="560" cy="480"/>
                <a:chOff x="3800" y="10267"/>
                <a:chExt cx="560" cy="480"/>
              </a:xfrm>
            </p:grpSpPr>
            <p:sp>
              <p:nvSpPr>
                <p:cNvPr id="61681" name="Rectangle 209"/>
                <p:cNvSpPr>
                  <a:spLocks noChangeArrowheads="1"/>
                </p:cNvSpPr>
                <p:nvPr/>
              </p:nvSpPr>
              <p:spPr bwMode="auto">
                <a:xfrm>
                  <a:off x="3828" y="10267"/>
                  <a:ext cx="50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0.29</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82" name="Rectangle 630"/>
                <p:cNvSpPr>
                  <a:spLocks noChangeArrowheads="1"/>
                </p:cNvSpPr>
                <p:nvPr/>
              </p:nvSpPr>
              <p:spPr bwMode="auto">
                <a:xfrm>
                  <a:off x="3800" y="10267"/>
                  <a:ext cx="560" cy="480"/>
                </a:xfrm>
                <a:prstGeom prst="rect">
                  <a:avLst/>
                </a:prstGeom>
                <a:noFill/>
                <a:ln w="7">
                  <a:solidFill>
                    <a:srgbClr val="A0A0A0"/>
                  </a:solidFill>
                  <a:miter lim="800000"/>
                  <a:headEnd/>
                  <a:tailEnd/>
                </a:ln>
              </p:spPr>
              <p:txBody>
                <a:bodyPr wrap="none"/>
                <a:lstStyle/>
                <a:p>
                  <a:endParaRPr lang="es-ES_tradnl"/>
                </a:p>
              </p:txBody>
            </p:sp>
          </p:grpSp>
          <p:grpSp>
            <p:nvGrpSpPr>
              <p:cNvPr id="61651" name="Group 633"/>
              <p:cNvGrpSpPr>
                <a:grpSpLocks/>
              </p:cNvGrpSpPr>
              <p:nvPr/>
            </p:nvGrpSpPr>
            <p:grpSpPr bwMode="auto">
              <a:xfrm>
                <a:off x="4360" y="10267"/>
                <a:ext cx="420" cy="480"/>
                <a:chOff x="4360" y="10267"/>
                <a:chExt cx="420" cy="480"/>
              </a:xfrm>
            </p:grpSpPr>
            <p:sp>
              <p:nvSpPr>
                <p:cNvPr id="61679" name="Rectangle 210"/>
                <p:cNvSpPr>
                  <a:spLocks noChangeArrowheads="1"/>
                </p:cNvSpPr>
                <p:nvPr/>
              </p:nvSpPr>
              <p:spPr bwMode="auto">
                <a:xfrm>
                  <a:off x="4388" y="10267"/>
                  <a:ext cx="364" cy="480"/>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0.05 - 0.3</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80" name="Rectangle 632"/>
                <p:cNvSpPr>
                  <a:spLocks noChangeArrowheads="1"/>
                </p:cNvSpPr>
                <p:nvPr/>
              </p:nvSpPr>
              <p:spPr bwMode="auto">
                <a:xfrm>
                  <a:off x="4360" y="10267"/>
                  <a:ext cx="420" cy="480"/>
                </a:xfrm>
                <a:prstGeom prst="rect">
                  <a:avLst/>
                </a:prstGeom>
                <a:noFill/>
                <a:ln w="7">
                  <a:solidFill>
                    <a:srgbClr val="A0A0A0"/>
                  </a:solidFill>
                  <a:miter lim="800000"/>
                  <a:headEnd/>
                  <a:tailEnd/>
                </a:ln>
              </p:spPr>
              <p:txBody>
                <a:bodyPr wrap="none"/>
                <a:lstStyle/>
                <a:p>
                  <a:endParaRPr lang="es-ES_tradnl"/>
                </a:p>
              </p:txBody>
            </p:sp>
          </p:grpSp>
          <p:grpSp>
            <p:nvGrpSpPr>
              <p:cNvPr id="61652" name="Group 635"/>
              <p:cNvGrpSpPr>
                <a:grpSpLocks/>
              </p:cNvGrpSpPr>
              <p:nvPr/>
            </p:nvGrpSpPr>
            <p:grpSpPr bwMode="auto">
              <a:xfrm>
                <a:off x="0" y="10747"/>
                <a:ext cx="729" cy="442"/>
                <a:chOff x="0" y="10747"/>
                <a:chExt cx="729" cy="442"/>
              </a:xfrm>
            </p:grpSpPr>
            <p:sp>
              <p:nvSpPr>
                <p:cNvPr id="61677" name="Rectangle 211"/>
                <p:cNvSpPr>
                  <a:spLocks noChangeArrowheads="1"/>
                </p:cNvSpPr>
                <p:nvPr/>
              </p:nvSpPr>
              <p:spPr bwMode="auto">
                <a:xfrm>
                  <a:off x="28" y="10747"/>
                  <a:ext cx="673" cy="442"/>
                </a:xfrm>
                <a:prstGeom prst="rect">
                  <a:avLst/>
                </a:prstGeom>
                <a:noFill/>
                <a:ln w="9525">
                  <a:noFill/>
                  <a:miter lim="800000"/>
                  <a:headEnd/>
                  <a:tailEnd/>
                </a:ln>
              </p:spPr>
              <p:txBody>
                <a:bodyPr/>
                <a:lstStyle/>
                <a:p>
                  <a:pPr algn="ctr">
                    <a:tabLst>
                      <a:tab pos="4352925" algn="l"/>
                    </a:tabLst>
                  </a:pPr>
                  <a:r>
                    <a:rPr lang="es-ES" sz="800" b="1">
                      <a:solidFill>
                        <a:schemeClr val="tx1"/>
                      </a:solidFill>
                      <a:cs typeface="Times New Roman" pitchFamily="18" charset="0"/>
                    </a:rPr>
                    <a:t>Tendencia del Agua</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78" name="Rectangle 634"/>
                <p:cNvSpPr>
                  <a:spLocks noChangeArrowheads="1"/>
                </p:cNvSpPr>
                <p:nvPr/>
              </p:nvSpPr>
              <p:spPr bwMode="auto">
                <a:xfrm>
                  <a:off x="0" y="10747"/>
                  <a:ext cx="729" cy="442"/>
                </a:xfrm>
                <a:prstGeom prst="rect">
                  <a:avLst/>
                </a:prstGeom>
                <a:noFill/>
                <a:ln w="7">
                  <a:solidFill>
                    <a:srgbClr val="A0A0A0"/>
                  </a:solidFill>
                  <a:miter lim="800000"/>
                  <a:headEnd/>
                  <a:tailEnd/>
                </a:ln>
              </p:spPr>
              <p:txBody>
                <a:bodyPr wrap="none"/>
                <a:lstStyle/>
                <a:p>
                  <a:endParaRPr lang="es-ES_tradnl"/>
                </a:p>
              </p:txBody>
            </p:sp>
          </p:grpSp>
          <p:grpSp>
            <p:nvGrpSpPr>
              <p:cNvPr id="61653" name="Group 637"/>
              <p:cNvGrpSpPr>
                <a:grpSpLocks/>
              </p:cNvGrpSpPr>
              <p:nvPr/>
            </p:nvGrpSpPr>
            <p:grpSpPr bwMode="auto">
              <a:xfrm>
                <a:off x="729" y="10747"/>
                <a:ext cx="463" cy="442"/>
                <a:chOff x="729" y="10747"/>
                <a:chExt cx="463" cy="442"/>
              </a:xfrm>
            </p:grpSpPr>
            <p:sp>
              <p:nvSpPr>
                <p:cNvPr id="61675" name="Rectangle 212"/>
                <p:cNvSpPr>
                  <a:spLocks noChangeArrowheads="1"/>
                </p:cNvSpPr>
                <p:nvPr/>
              </p:nvSpPr>
              <p:spPr bwMode="auto">
                <a:xfrm>
                  <a:off x="757" y="10747"/>
                  <a:ext cx="407" cy="442"/>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676" name="Rectangle 636"/>
                <p:cNvSpPr>
                  <a:spLocks noChangeArrowheads="1"/>
                </p:cNvSpPr>
                <p:nvPr/>
              </p:nvSpPr>
              <p:spPr bwMode="auto">
                <a:xfrm>
                  <a:off x="729" y="10747"/>
                  <a:ext cx="463" cy="442"/>
                </a:xfrm>
                <a:prstGeom prst="rect">
                  <a:avLst/>
                </a:prstGeom>
                <a:noFill/>
                <a:ln w="7">
                  <a:solidFill>
                    <a:srgbClr val="A0A0A0"/>
                  </a:solidFill>
                  <a:miter lim="800000"/>
                  <a:headEnd/>
                  <a:tailEnd/>
                </a:ln>
              </p:spPr>
              <p:txBody>
                <a:bodyPr wrap="none"/>
                <a:lstStyle/>
                <a:p>
                  <a:endParaRPr lang="es-ES_tradnl"/>
                </a:p>
              </p:txBody>
            </p:sp>
          </p:grpSp>
          <p:grpSp>
            <p:nvGrpSpPr>
              <p:cNvPr id="61654" name="Group 639"/>
              <p:cNvGrpSpPr>
                <a:grpSpLocks/>
              </p:cNvGrpSpPr>
              <p:nvPr/>
            </p:nvGrpSpPr>
            <p:grpSpPr bwMode="auto">
              <a:xfrm>
                <a:off x="1192" y="10747"/>
                <a:ext cx="496" cy="442"/>
                <a:chOff x="1192" y="10747"/>
                <a:chExt cx="496" cy="442"/>
              </a:xfrm>
            </p:grpSpPr>
            <p:sp>
              <p:nvSpPr>
                <p:cNvPr id="61673" name="Rectangle 213"/>
                <p:cNvSpPr>
                  <a:spLocks noChangeArrowheads="1"/>
                </p:cNvSpPr>
                <p:nvPr/>
              </p:nvSpPr>
              <p:spPr bwMode="auto">
                <a:xfrm>
                  <a:off x="1220" y="10747"/>
                  <a:ext cx="440"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74" name="Rectangle 638"/>
                <p:cNvSpPr>
                  <a:spLocks noChangeArrowheads="1"/>
                </p:cNvSpPr>
                <p:nvPr/>
              </p:nvSpPr>
              <p:spPr bwMode="auto">
                <a:xfrm>
                  <a:off x="1192" y="10747"/>
                  <a:ext cx="496" cy="442"/>
                </a:xfrm>
                <a:prstGeom prst="rect">
                  <a:avLst/>
                </a:prstGeom>
                <a:noFill/>
                <a:ln w="7">
                  <a:solidFill>
                    <a:srgbClr val="A0A0A0"/>
                  </a:solidFill>
                  <a:miter lim="800000"/>
                  <a:headEnd/>
                  <a:tailEnd/>
                </a:ln>
              </p:spPr>
              <p:txBody>
                <a:bodyPr wrap="none"/>
                <a:lstStyle/>
                <a:p>
                  <a:endParaRPr lang="es-ES_tradnl"/>
                </a:p>
              </p:txBody>
            </p:sp>
          </p:grpSp>
          <p:grpSp>
            <p:nvGrpSpPr>
              <p:cNvPr id="61655" name="Group 641"/>
              <p:cNvGrpSpPr>
                <a:grpSpLocks/>
              </p:cNvGrpSpPr>
              <p:nvPr/>
            </p:nvGrpSpPr>
            <p:grpSpPr bwMode="auto">
              <a:xfrm>
                <a:off x="1688" y="10747"/>
                <a:ext cx="488" cy="442"/>
                <a:chOff x="1688" y="10747"/>
                <a:chExt cx="488" cy="442"/>
              </a:xfrm>
            </p:grpSpPr>
            <p:sp>
              <p:nvSpPr>
                <p:cNvPr id="61671" name="Rectangle 214"/>
                <p:cNvSpPr>
                  <a:spLocks noChangeArrowheads="1"/>
                </p:cNvSpPr>
                <p:nvPr/>
              </p:nvSpPr>
              <p:spPr bwMode="auto">
                <a:xfrm>
                  <a:off x="1716" y="10747"/>
                  <a:ext cx="432"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72" name="Rectangle 640"/>
                <p:cNvSpPr>
                  <a:spLocks noChangeArrowheads="1"/>
                </p:cNvSpPr>
                <p:nvPr/>
              </p:nvSpPr>
              <p:spPr bwMode="auto">
                <a:xfrm>
                  <a:off x="1688" y="10747"/>
                  <a:ext cx="488" cy="442"/>
                </a:xfrm>
                <a:prstGeom prst="rect">
                  <a:avLst/>
                </a:prstGeom>
                <a:noFill/>
                <a:ln w="7">
                  <a:solidFill>
                    <a:srgbClr val="A0A0A0"/>
                  </a:solidFill>
                  <a:miter lim="800000"/>
                  <a:headEnd/>
                  <a:tailEnd/>
                </a:ln>
              </p:spPr>
              <p:txBody>
                <a:bodyPr wrap="none"/>
                <a:lstStyle/>
                <a:p>
                  <a:endParaRPr lang="es-ES_tradnl"/>
                </a:p>
              </p:txBody>
            </p:sp>
          </p:grpSp>
          <p:grpSp>
            <p:nvGrpSpPr>
              <p:cNvPr id="61656" name="Group 643"/>
              <p:cNvGrpSpPr>
                <a:grpSpLocks/>
              </p:cNvGrpSpPr>
              <p:nvPr/>
            </p:nvGrpSpPr>
            <p:grpSpPr bwMode="auto">
              <a:xfrm>
                <a:off x="2176" y="10747"/>
                <a:ext cx="511" cy="442"/>
                <a:chOff x="2176" y="10747"/>
                <a:chExt cx="511" cy="442"/>
              </a:xfrm>
            </p:grpSpPr>
            <p:sp>
              <p:nvSpPr>
                <p:cNvPr id="61669" name="Rectangle 215"/>
                <p:cNvSpPr>
                  <a:spLocks noChangeArrowheads="1"/>
                </p:cNvSpPr>
                <p:nvPr/>
              </p:nvSpPr>
              <p:spPr bwMode="auto">
                <a:xfrm>
                  <a:off x="2204" y="10747"/>
                  <a:ext cx="455"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70" name="Rectangle 642"/>
                <p:cNvSpPr>
                  <a:spLocks noChangeArrowheads="1"/>
                </p:cNvSpPr>
                <p:nvPr/>
              </p:nvSpPr>
              <p:spPr bwMode="auto">
                <a:xfrm>
                  <a:off x="2176" y="10747"/>
                  <a:ext cx="511" cy="442"/>
                </a:xfrm>
                <a:prstGeom prst="rect">
                  <a:avLst/>
                </a:prstGeom>
                <a:noFill/>
                <a:ln w="7">
                  <a:solidFill>
                    <a:srgbClr val="A0A0A0"/>
                  </a:solidFill>
                  <a:miter lim="800000"/>
                  <a:headEnd/>
                  <a:tailEnd/>
                </a:ln>
              </p:spPr>
              <p:txBody>
                <a:bodyPr wrap="none"/>
                <a:lstStyle/>
                <a:p>
                  <a:endParaRPr lang="es-ES_tradnl"/>
                </a:p>
              </p:txBody>
            </p:sp>
          </p:grpSp>
          <p:grpSp>
            <p:nvGrpSpPr>
              <p:cNvPr id="61657" name="Group 645"/>
              <p:cNvGrpSpPr>
                <a:grpSpLocks/>
              </p:cNvGrpSpPr>
              <p:nvPr/>
            </p:nvGrpSpPr>
            <p:grpSpPr bwMode="auto">
              <a:xfrm>
                <a:off x="2687" y="10747"/>
                <a:ext cx="553" cy="442"/>
                <a:chOff x="2687" y="10747"/>
                <a:chExt cx="553" cy="442"/>
              </a:xfrm>
            </p:grpSpPr>
            <p:sp>
              <p:nvSpPr>
                <p:cNvPr id="61667" name="Rectangle 216"/>
                <p:cNvSpPr>
                  <a:spLocks noChangeArrowheads="1"/>
                </p:cNvSpPr>
                <p:nvPr/>
              </p:nvSpPr>
              <p:spPr bwMode="auto">
                <a:xfrm>
                  <a:off x="2715" y="10747"/>
                  <a:ext cx="497"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68" name="Rectangle 644"/>
                <p:cNvSpPr>
                  <a:spLocks noChangeArrowheads="1"/>
                </p:cNvSpPr>
                <p:nvPr/>
              </p:nvSpPr>
              <p:spPr bwMode="auto">
                <a:xfrm>
                  <a:off x="2687" y="10747"/>
                  <a:ext cx="553" cy="442"/>
                </a:xfrm>
                <a:prstGeom prst="rect">
                  <a:avLst/>
                </a:prstGeom>
                <a:noFill/>
                <a:ln w="7">
                  <a:solidFill>
                    <a:srgbClr val="A0A0A0"/>
                  </a:solidFill>
                  <a:miter lim="800000"/>
                  <a:headEnd/>
                  <a:tailEnd/>
                </a:ln>
              </p:spPr>
              <p:txBody>
                <a:bodyPr wrap="none"/>
                <a:lstStyle/>
                <a:p>
                  <a:endParaRPr lang="es-ES_tradnl"/>
                </a:p>
              </p:txBody>
            </p:sp>
          </p:grpSp>
          <p:grpSp>
            <p:nvGrpSpPr>
              <p:cNvPr id="61658" name="Group 647"/>
              <p:cNvGrpSpPr>
                <a:grpSpLocks/>
              </p:cNvGrpSpPr>
              <p:nvPr/>
            </p:nvGrpSpPr>
            <p:grpSpPr bwMode="auto">
              <a:xfrm>
                <a:off x="3240" y="10747"/>
                <a:ext cx="560" cy="442"/>
                <a:chOff x="3240" y="10747"/>
                <a:chExt cx="560" cy="442"/>
              </a:xfrm>
            </p:grpSpPr>
            <p:sp>
              <p:nvSpPr>
                <p:cNvPr id="61665" name="Rectangle 217"/>
                <p:cNvSpPr>
                  <a:spLocks noChangeArrowheads="1"/>
                </p:cNvSpPr>
                <p:nvPr/>
              </p:nvSpPr>
              <p:spPr bwMode="auto">
                <a:xfrm>
                  <a:off x="3268" y="1074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66" name="Rectangle 646"/>
                <p:cNvSpPr>
                  <a:spLocks noChangeArrowheads="1"/>
                </p:cNvSpPr>
                <p:nvPr/>
              </p:nvSpPr>
              <p:spPr bwMode="auto">
                <a:xfrm>
                  <a:off x="3240" y="10747"/>
                  <a:ext cx="560" cy="442"/>
                </a:xfrm>
                <a:prstGeom prst="rect">
                  <a:avLst/>
                </a:prstGeom>
                <a:noFill/>
                <a:ln w="7">
                  <a:solidFill>
                    <a:srgbClr val="A0A0A0"/>
                  </a:solidFill>
                  <a:miter lim="800000"/>
                  <a:headEnd/>
                  <a:tailEnd/>
                </a:ln>
              </p:spPr>
              <p:txBody>
                <a:bodyPr wrap="none"/>
                <a:lstStyle/>
                <a:p>
                  <a:endParaRPr lang="es-ES_tradnl"/>
                </a:p>
              </p:txBody>
            </p:sp>
          </p:grpSp>
          <p:grpSp>
            <p:nvGrpSpPr>
              <p:cNvPr id="61659" name="Group 649"/>
              <p:cNvGrpSpPr>
                <a:grpSpLocks/>
              </p:cNvGrpSpPr>
              <p:nvPr/>
            </p:nvGrpSpPr>
            <p:grpSpPr bwMode="auto">
              <a:xfrm>
                <a:off x="3800" y="10747"/>
                <a:ext cx="560" cy="442"/>
                <a:chOff x="3800" y="10747"/>
                <a:chExt cx="560" cy="442"/>
              </a:xfrm>
            </p:grpSpPr>
            <p:sp>
              <p:nvSpPr>
                <p:cNvPr id="61663" name="Rectangle 218"/>
                <p:cNvSpPr>
                  <a:spLocks noChangeArrowheads="1"/>
                </p:cNvSpPr>
                <p:nvPr/>
              </p:nvSpPr>
              <p:spPr bwMode="auto">
                <a:xfrm>
                  <a:off x="3828" y="10747"/>
                  <a:ext cx="504" cy="442"/>
                </a:xfrm>
                <a:prstGeom prst="rect">
                  <a:avLst/>
                </a:prstGeom>
                <a:noFill/>
                <a:ln w="9525">
                  <a:noFill/>
                  <a:miter lim="800000"/>
                  <a:headEnd/>
                  <a:tailEnd/>
                </a:ln>
              </p:spPr>
              <p:txBody>
                <a:bodyPr/>
                <a:lstStyle/>
                <a:p>
                  <a:pPr algn="ctr">
                    <a:tabLst>
                      <a:tab pos="4352925" algn="l"/>
                    </a:tabLst>
                  </a:pPr>
                  <a:r>
                    <a:rPr lang="es-ES" sz="800">
                      <a:solidFill>
                        <a:schemeClr val="tx1"/>
                      </a:solidFill>
                      <a:cs typeface="Times New Roman" pitchFamily="18" charset="0"/>
                    </a:rPr>
                    <a:t>Incrustante</a:t>
                  </a:r>
                  <a:endParaRPr lang="es-ES" sz="1200">
                    <a:solidFill>
                      <a:schemeClr val="tx1"/>
                    </a:solidFill>
                    <a:cs typeface="Times New Roman" pitchFamily="18" charset="0"/>
                  </a:endParaRPr>
                </a:p>
                <a:p>
                  <a:pPr algn="ctr" eaLnBrk="0" hangingPunct="0">
                    <a:tabLst>
                      <a:tab pos="4352925" algn="l"/>
                    </a:tabLst>
                  </a:pPr>
                  <a:endParaRPr lang="es-ES">
                    <a:solidFill>
                      <a:schemeClr val="tx1"/>
                    </a:solidFill>
                  </a:endParaRPr>
                </a:p>
              </p:txBody>
            </p:sp>
            <p:sp>
              <p:nvSpPr>
                <p:cNvPr id="61664" name="Rectangle 648"/>
                <p:cNvSpPr>
                  <a:spLocks noChangeArrowheads="1"/>
                </p:cNvSpPr>
                <p:nvPr/>
              </p:nvSpPr>
              <p:spPr bwMode="auto">
                <a:xfrm>
                  <a:off x="3800" y="10747"/>
                  <a:ext cx="560" cy="442"/>
                </a:xfrm>
                <a:prstGeom prst="rect">
                  <a:avLst/>
                </a:prstGeom>
                <a:noFill/>
                <a:ln w="7">
                  <a:solidFill>
                    <a:srgbClr val="A0A0A0"/>
                  </a:solidFill>
                  <a:miter lim="800000"/>
                  <a:headEnd/>
                  <a:tailEnd/>
                </a:ln>
              </p:spPr>
              <p:txBody>
                <a:bodyPr wrap="none"/>
                <a:lstStyle/>
                <a:p>
                  <a:endParaRPr lang="es-ES_tradnl"/>
                </a:p>
              </p:txBody>
            </p:sp>
          </p:grpSp>
          <p:grpSp>
            <p:nvGrpSpPr>
              <p:cNvPr id="61660" name="Group 651"/>
              <p:cNvGrpSpPr>
                <a:grpSpLocks/>
              </p:cNvGrpSpPr>
              <p:nvPr/>
            </p:nvGrpSpPr>
            <p:grpSpPr bwMode="auto">
              <a:xfrm>
                <a:off x="4360" y="10747"/>
                <a:ext cx="420" cy="442"/>
                <a:chOff x="4360" y="10747"/>
                <a:chExt cx="420" cy="442"/>
              </a:xfrm>
            </p:grpSpPr>
            <p:sp>
              <p:nvSpPr>
                <p:cNvPr id="61661" name="Rectangle 219"/>
                <p:cNvSpPr>
                  <a:spLocks noChangeArrowheads="1"/>
                </p:cNvSpPr>
                <p:nvPr/>
              </p:nvSpPr>
              <p:spPr bwMode="auto">
                <a:xfrm>
                  <a:off x="4388" y="10747"/>
                  <a:ext cx="364" cy="442"/>
                </a:xfrm>
                <a:prstGeom prst="rect">
                  <a:avLst/>
                </a:prstGeom>
                <a:noFill/>
                <a:ln w="9525">
                  <a:noFill/>
                  <a:miter lim="800000"/>
                  <a:headEnd/>
                  <a:tailEnd/>
                </a:ln>
              </p:spPr>
              <p:txBody>
                <a:bodyPr/>
                <a:lstStyle/>
                <a:p>
                  <a:pPr algn="ctr">
                    <a:tabLst>
                      <a:tab pos="4352925" algn="l"/>
                    </a:tabLst>
                  </a:pPr>
                  <a:r>
                    <a:rPr lang="es-ES" sz="1200">
                      <a:solidFill>
                        <a:schemeClr val="tx1"/>
                      </a:solidFill>
                      <a:cs typeface="Times New Roman" pitchFamily="18" charset="0"/>
                    </a:rPr>
                    <a:t> </a:t>
                  </a:r>
                </a:p>
                <a:p>
                  <a:pPr algn="ctr" eaLnBrk="0" hangingPunct="0">
                    <a:tabLst>
                      <a:tab pos="4352925" algn="l"/>
                    </a:tabLst>
                  </a:pPr>
                  <a:endParaRPr lang="es-ES">
                    <a:solidFill>
                      <a:schemeClr val="tx1"/>
                    </a:solidFill>
                  </a:endParaRPr>
                </a:p>
              </p:txBody>
            </p:sp>
            <p:sp>
              <p:nvSpPr>
                <p:cNvPr id="61662" name="Rectangle 650"/>
                <p:cNvSpPr>
                  <a:spLocks noChangeArrowheads="1"/>
                </p:cNvSpPr>
                <p:nvPr/>
              </p:nvSpPr>
              <p:spPr bwMode="auto">
                <a:xfrm>
                  <a:off x="4360" y="10747"/>
                  <a:ext cx="420" cy="442"/>
                </a:xfrm>
                <a:prstGeom prst="rect">
                  <a:avLst/>
                </a:prstGeom>
                <a:noFill/>
                <a:ln w="7">
                  <a:solidFill>
                    <a:srgbClr val="A0A0A0"/>
                  </a:solidFill>
                  <a:miter lim="800000"/>
                  <a:headEnd/>
                  <a:tailEnd/>
                </a:ln>
              </p:spPr>
              <p:txBody>
                <a:bodyPr wrap="none"/>
                <a:lstStyle/>
                <a:p>
                  <a:endParaRPr lang="es-ES_tradnl"/>
                </a:p>
              </p:txBody>
            </p:sp>
          </p:grpSp>
        </p:grpSp>
        <p:sp>
          <p:nvSpPr>
            <p:cNvPr id="61444" name="Rectangle 653"/>
            <p:cNvSpPr>
              <a:spLocks noChangeArrowheads="1"/>
            </p:cNvSpPr>
            <p:nvPr/>
          </p:nvSpPr>
          <p:spPr bwMode="auto">
            <a:xfrm>
              <a:off x="-3" y="-3"/>
              <a:ext cx="4786" cy="11195"/>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defRPr/>
            </a:pPr>
            <a:r>
              <a:rPr lang="es-EC" sz="3600" b="1" i="1" smtClean="0"/>
              <a:t>TRATAMIENTO QUIMICO DEL AGUA DE PRODUCCIÓN</a:t>
            </a:r>
            <a:endParaRPr lang="es-EC" sz="3600" smtClean="0"/>
          </a:p>
        </p:txBody>
      </p:sp>
      <p:sp>
        <p:nvSpPr>
          <p:cNvPr id="82947" name="Rectangle 3"/>
          <p:cNvSpPr>
            <a:spLocks noGrp="1" noChangeArrowheads="1"/>
          </p:cNvSpPr>
          <p:nvPr>
            <p:ph type="body" idx="1"/>
          </p:nvPr>
        </p:nvSpPr>
        <p:spPr>
          <a:xfrm>
            <a:off x="685800" y="2286000"/>
            <a:ext cx="7772400" cy="4114800"/>
          </a:xfrm>
        </p:spPr>
        <p:txBody>
          <a:bodyPr/>
          <a:lstStyle/>
          <a:p>
            <a:r>
              <a:rPr lang="es-EC" smtClean="0"/>
              <a:t>Los quÍmicos son aplicados en estado líquido, de acuerdo a la cantidad de agua que manejamos, conjuntamente con técnicos en quimicos realizamos la doscificación. </a:t>
            </a:r>
          </a:p>
          <a:p>
            <a:pPr>
              <a:buFont typeface="Wingdings" pitchFamily="2" charset="2"/>
              <a:buNone/>
            </a:pPr>
            <a:r>
              <a:rPr lang="es-EC"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2946">
                                            <p:txEl>
                                              <p:pRg st="0" end="0"/>
                                            </p:txEl>
                                          </p:spTgt>
                                        </p:tgtEl>
                                        <p:attrNameLst>
                                          <p:attrName>style.visibility</p:attrName>
                                        </p:attrNameLst>
                                      </p:cBhvr>
                                      <p:to>
                                        <p:strVal val="visible"/>
                                      </p:to>
                                    </p:set>
                                    <p:animEffect transition="in" filter="box(out)">
                                      <p:cBhvr>
                                        <p:cTn id="7" dur="500"/>
                                        <p:tgtEl>
                                          <p:spTgt spid="8294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box(out)">
                                      <p:cBhvr>
                                        <p:cTn id="12" dur="500"/>
                                        <p:tgtEl>
                                          <p:spTgt spid="8294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2947">
                                            <p:txEl>
                                              <p:pRg st="1" end="1"/>
                                            </p:txEl>
                                          </p:spTgt>
                                        </p:tgtEl>
                                        <p:attrNameLst>
                                          <p:attrName>style.visibility</p:attrName>
                                        </p:attrNameLst>
                                      </p:cBhvr>
                                      <p:to>
                                        <p:strVal val="visible"/>
                                      </p:to>
                                    </p:set>
                                    <p:animEffect transition="in" filter="box(out)">
                                      <p:cBhvr>
                                        <p:cTn id="17" dur="500"/>
                                        <p:tgtEl>
                                          <p:spTgt spid="8294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build="p" autoUpdateAnimBg="0"/>
      <p:bldP spid="8294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p:nvPr>
        </p:nvSpPr>
        <p:spPr/>
        <p:txBody>
          <a:bodyPr/>
          <a:lstStyle/>
          <a:p>
            <a:endParaRPr lang="es-EC" smtClean="0"/>
          </a:p>
          <a:p>
            <a:r>
              <a:rPr lang="es-MX" sz="2800" b="1" smtClean="0"/>
              <a:t>Hay que realizar los analiisis previos de las muestras de agua.</a:t>
            </a:r>
            <a:endParaRPr lang="es-EC" smtClean="0"/>
          </a:p>
          <a:p>
            <a:r>
              <a:rPr lang="es-EC" sz="2800" b="1" smtClean="0"/>
              <a:t>La </a:t>
            </a:r>
            <a:r>
              <a:rPr lang="es-EC" b="1" smtClean="0"/>
              <a:t>formación</a:t>
            </a:r>
            <a:r>
              <a:rPr lang="es-EC" sz="2800" b="1" smtClean="0"/>
              <a:t> de posibles escalas producto de los iones presentes en el agua de </a:t>
            </a:r>
            <a:r>
              <a:rPr lang="es-EC" b="1" smtClean="0"/>
              <a:t>formación </a:t>
            </a:r>
            <a:r>
              <a:rPr lang="es-EC" sz="2800" b="1" smtClean="0"/>
              <a:t>.</a:t>
            </a:r>
          </a:p>
          <a:p>
            <a:r>
              <a:rPr lang="es-EC" sz="2800" b="1" smtClean="0"/>
              <a:t> Realizar un debido control de corrosi</a:t>
            </a:r>
            <a:r>
              <a:rPr lang="es-EC" b="1" smtClean="0"/>
              <a:t>ón</a:t>
            </a:r>
            <a:endParaRPr lang="es-EC" sz="2800" b="1" smtClean="0"/>
          </a:p>
          <a:p>
            <a:r>
              <a:rPr lang="es-EC" sz="2800" b="1" smtClean="0"/>
              <a:t>Esto se puede lograr con un debido tratamiento químico </a:t>
            </a:r>
          </a:p>
          <a:p>
            <a:r>
              <a:rPr lang="es-EC" sz="2800" b="1" smtClean="0"/>
              <a:t>Con lo cual se mantendra el sistema íntegro</a:t>
            </a:r>
          </a:p>
          <a:p>
            <a:r>
              <a:rPr lang="es-EC" sz="2800" b="1" smtClean="0"/>
              <a:t>Con la finalidad de preservar los equipos y no contaminar el medio ambiente</a:t>
            </a:r>
          </a:p>
          <a:p>
            <a:endParaRPr lang="es-EC" sz="2800" smtClean="0"/>
          </a:p>
          <a:p>
            <a:endParaRPr lang="es-EC" sz="2800" smtClean="0"/>
          </a:p>
          <a:p>
            <a:pPr>
              <a:buFont typeface="Wingdings" pitchFamily="2" charset="2"/>
              <a:buNone/>
            </a:pP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a:defRPr/>
            </a:pPr>
            <a:r>
              <a:rPr lang="es-EC" sz="3600" smtClean="0"/>
              <a:t>TRATAMINTO QUÍMICO</a:t>
            </a:r>
            <a:endParaRPr lang="es-ES" sz="3600" smtClean="0"/>
          </a:p>
        </p:txBody>
      </p:sp>
      <p:grpSp>
        <p:nvGrpSpPr>
          <p:cNvPr id="63491" name="Group 102"/>
          <p:cNvGrpSpPr>
            <a:grpSpLocks/>
          </p:cNvGrpSpPr>
          <p:nvPr/>
        </p:nvGrpSpPr>
        <p:grpSpPr bwMode="auto">
          <a:xfrm>
            <a:off x="762000" y="2057400"/>
            <a:ext cx="7696200" cy="3962400"/>
            <a:chOff x="-3" y="-3"/>
            <a:chExt cx="3958" cy="4034"/>
          </a:xfrm>
        </p:grpSpPr>
        <p:grpSp>
          <p:nvGrpSpPr>
            <p:cNvPr id="63492" name="Group 100"/>
            <p:cNvGrpSpPr>
              <a:grpSpLocks/>
            </p:cNvGrpSpPr>
            <p:nvPr/>
          </p:nvGrpSpPr>
          <p:grpSpPr bwMode="auto">
            <a:xfrm>
              <a:off x="0" y="0"/>
              <a:ext cx="3952" cy="4028"/>
              <a:chOff x="0" y="0"/>
              <a:chExt cx="3952" cy="4028"/>
            </a:xfrm>
          </p:grpSpPr>
          <p:grpSp>
            <p:nvGrpSpPr>
              <p:cNvPr id="63494" name="Group 41"/>
              <p:cNvGrpSpPr>
                <a:grpSpLocks/>
              </p:cNvGrpSpPr>
              <p:nvPr/>
            </p:nvGrpSpPr>
            <p:grpSpPr bwMode="auto">
              <a:xfrm>
                <a:off x="0" y="0"/>
                <a:ext cx="1064" cy="863"/>
                <a:chOff x="0" y="0"/>
                <a:chExt cx="1064" cy="863"/>
              </a:xfrm>
            </p:grpSpPr>
            <p:sp>
              <p:nvSpPr>
                <p:cNvPr id="63582" name="Rectangle 10"/>
                <p:cNvSpPr>
                  <a:spLocks noChangeArrowheads="1"/>
                </p:cNvSpPr>
                <p:nvPr/>
              </p:nvSpPr>
              <p:spPr bwMode="auto">
                <a:xfrm>
                  <a:off x="28" y="0"/>
                  <a:ext cx="1008" cy="863"/>
                </a:xfrm>
                <a:prstGeom prst="rect">
                  <a:avLst/>
                </a:prstGeom>
                <a:noFill/>
                <a:ln w="9525">
                  <a:noFill/>
                  <a:miter lim="800000"/>
                  <a:headEnd/>
                  <a:tailEnd/>
                </a:ln>
              </p:spPr>
              <p:txBody>
                <a:bodyPr/>
                <a:lstStyle/>
                <a:p>
                  <a:pPr algn="ctr"/>
                  <a:r>
                    <a:rPr lang="es-EC" sz="1200" b="1" u="sng">
                      <a:solidFill>
                        <a:schemeClr val="tx1"/>
                      </a:solidFill>
                      <a:cs typeface="Times New Roman" pitchFamily="18" charset="0"/>
                    </a:rPr>
                    <a:t>TRATAMIENTO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83" name="Rectangle 40"/>
                <p:cNvSpPr>
                  <a:spLocks noChangeArrowheads="1"/>
                </p:cNvSpPr>
                <p:nvPr/>
              </p:nvSpPr>
              <p:spPr bwMode="auto">
                <a:xfrm>
                  <a:off x="0" y="0"/>
                  <a:ext cx="1064" cy="863"/>
                </a:xfrm>
                <a:prstGeom prst="rect">
                  <a:avLst/>
                </a:prstGeom>
                <a:noFill/>
                <a:ln w="7">
                  <a:solidFill>
                    <a:srgbClr val="A0A0A0"/>
                  </a:solidFill>
                  <a:miter lim="800000"/>
                  <a:headEnd/>
                  <a:tailEnd/>
                </a:ln>
              </p:spPr>
              <p:txBody>
                <a:bodyPr wrap="none"/>
                <a:lstStyle/>
                <a:p>
                  <a:endParaRPr lang="es-ES_tradnl"/>
                </a:p>
              </p:txBody>
            </p:sp>
          </p:grpSp>
          <p:grpSp>
            <p:nvGrpSpPr>
              <p:cNvPr id="63495" name="Group 43"/>
              <p:cNvGrpSpPr>
                <a:grpSpLocks/>
              </p:cNvGrpSpPr>
              <p:nvPr/>
            </p:nvGrpSpPr>
            <p:grpSpPr bwMode="auto">
              <a:xfrm>
                <a:off x="1064" y="0"/>
                <a:ext cx="1064" cy="863"/>
                <a:chOff x="1064" y="0"/>
                <a:chExt cx="1064" cy="863"/>
              </a:xfrm>
            </p:grpSpPr>
            <p:sp>
              <p:nvSpPr>
                <p:cNvPr id="63580" name="Rectangle 11"/>
                <p:cNvSpPr>
                  <a:spLocks noChangeArrowheads="1"/>
                </p:cNvSpPr>
                <p:nvPr/>
              </p:nvSpPr>
              <p:spPr bwMode="auto">
                <a:xfrm>
                  <a:off x="1092" y="0"/>
                  <a:ext cx="1008" cy="863"/>
                </a:xfrm>
                <a:prstGeom prst="rect">
                  <a:avLst/>
                </a:prstGeom>
                <a:noFill/>
                <a:ln w="9525">
                  <a:noFill/>
                  <a:miter lim="800000"/>
                  <a:headEnd/>
                  <a:tailEnd/>
                </a:ln>
              </p:spPr>
              <p:txBody>
                <a:bodyPr/>
                <a:lstStyle/>
                <a:p>
                  <a:pPr algn="ctr"/>
                  <a:r>
                    <a:rPr lang="es-EC" sz="1200" b="1" u="sng">
                      <a:solidFill>
                        <a:schemeClr val="tx1"/>
                      </a:solidFill>
                      <a:cs typeface="Times New Roman" pitchFamily="18" charset="0"/>
                    </a:rPr>
                    <a:t>QUIMICO USO</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63581" name="Rectangle 42"/>
                <p:cNvSpPr>
                  <a:spLocks noChangeArrowheads="1"/>
                </p:cNvSpPr>
                <p:nvPr/>
              </p:nvSpPr>
              <p:spPr bwMode="auto">
                <a:xfrm>
                  <a:off x="1064" y="0"/>
                  <a:ext cx="1064" cy="863"/>
                </a:xfrm>
                <a:prstGeom prst="rect">
                  <a:avLst/>
                </a:prstGeom>
                <a:noFill/>
                <a:ln w="7">
                  <a:solidFill>
                    <a:srgbClr val="A0A0A0"/>
                  </a:solidFill>
                  <a:miter lim="800000"/>
                  <a:headEnd/>
                  <a:tailEnd/>
                </a:ln>
              </p:spPr>
              <p:txBody>
                <a:bodyPr wrap="none"/>
                <a:lstStyle/>
                <a:p>
                  <a:endParaRPr lang="es-ES_tradnl"/>
                </a:p>
              </p:txBody>
            </p:sp>
          </p:grpSp>
          <p:grpSp>
            <p:nvGrpSpPr>
              <p:cNvPr id="63496" name="Group 45"/>
              <p:cNvGrpSpPr>
                <a:grpSpLocks/>
              </p:cNvGrpSpPr>
              <p:nvPr/>
            </p:nvGrpSpPr>
            <p:grpSpPr bwMode="auto">
              <a:xfrm>
                <a:off x="2128" y="0"/>
                <a:ext cx="632" cy="863"/>
                <a:chOff x="2128" y="0"/>
                <a:chExt cx="632" cy="863"/>
              </a:xfrm>
            </p:grpSpPr>
            <p:sp>
              <p:nvSpPr>
                <p:cNvPr id="63578" name="Rectangle 12"/>
                <p:cNvSpPr>
                  <a:spLocks noChangeArrowheads="1"/>
                </p:cNvSpPr>
                <p:nvPr/>
              </p:nvSpPr>
              <p:spPr bwMode="auto">
                <a:xfrm>
                  <a:off x="2156" y="0"/>
                  <a:ext cx="576" cy="863"/>
                </a:xfrm>
                <a:prstGeom prst="rect">
                  <a:avLst/>
                </a:prstGeom>
                <a:noFill/>
                <a:ln w="9525">
                  <a:noFill/>
                  <a:miter lim="800000"/>
                  <a:headEnd/>
                  <a:tailEnd/>
                </a:ln>
              </p:spPr>
              <p:txBody>
                <a:bodyPr/>
                <a:lstStyle/>
                <a:p>
                  <a:pPr algn="ctr"/>
                  <a:r>
                    <a:rPr lang="es-ES" sz="1200" b="1" u="sng">
                      <a:solidFill>
                        <a:schemeClr val="tx1"/>
                      </a:solidFill>
                      <a:cs typeface="Times New Roman" pitchFamily="18" charset="0"/>
                    </a:rPr>
                    <a:t>MARCA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79" name="Rectangle 44"/>
                <p:cNvSpPr>
                  <a:spLocks noChangeArrowheads="1"/>
                </p:cNvSpPr>
                <p:nvPr/>
              </p:nvSpPr>
              <p:spPr bwMode="auto">
                <a:xfrm>
                  <a:off x="2128" y="0"/>
                  <a:ext cx="632" cy="863"/>
                </a:xfrm>
                <a:prstGeom prst="rect">
                  <a:avLst/>
                </a:prstGeom>
                <a:noFill/>
                <a:ln w="7">
                  <a:solidFill>
                    <a:srgbClr val="A0A0A0"/>
                  </a:solidFill>
                  <a:miter lim="800000"/>
                  <a:headEnd/>
                  <a:tailEnd/>
                </a:ln>
              </p:spPr>
              <p:txBody>
                <a:bodyPr wrap="none"/>
                <a:lstStyle/>
                <a:p>
                  <a:endParaRPr lang="es-ES_tradnl"/>
                </a:p>
              </p:txBody>
            </p:sp>
          </p:grpSp>
          <p:grpSp>
            <p:nvGrpSpPr>
              <p:cNvPr id="63497" name="Group 47"/>
              <p:cNvGrpSpPr>
                <a:grpSpLocks/>
              </p:cNvGrpSpPr>
              <p:nvPr/>
            </p:nvGrpSpPr>
            <p:grpSpPr bwMode="auto">
              <a:xfrm>
                <a:off x="2760" y="0"/>
                <a:ext cx="632" cy="863"/>
                <a:chOff x="2760" y="0"/>
                <a:chExt cx="632" cy="863"/>
              </a:xfrm>
            </p:grpSpPr>
            <p:sp>
              <p:nvSpPr>
                <p:cNvPr id="63576" name="Rectangle 13"/>
                <p:cNvSpPr>
                  <a:spLocks noChangeArrowheads="1"/>
                </p:cNvSpPr>
                <p:nvPr/>
              </p:nvSpPr>
              <p:spPr bwMode="auto">
                <a:xfrm>
                  <a:off x="2788" y="0"/>
                  <a:ext cx="576" cy="863"/>
                </a:xfrm>
                <a:prstGeom prst="rect">
                  <a:avLst/>
                </a:prstGeom>
                <a:noFill/>
                <a:ln w="9525">
                  <a:noFill/>
                  <a:miter lim="800000"/>
                  <a:headEnd/>
                  <a:tailEnd/>
                </a:ln>
              </p:spPr>
              <p:txBody>
                <a:bodyPr/>
                <a:lstStyle/>
                <a:p>
                  <a:pPr algn="ctr"/>
                  <a:r>
                    <a:rPr lang="es-ES" sz="1200" b="1" u="sng">
                      <a:solidFill>
                        <a:schemeClr val="tx1"/>
                      </a:solidFill>
                      <a:cs typeface="Times New Roman" pitchFamily="18" charset="0"/>
                    </a:rPr>
                    <a:t>CONSUMO GAL/DIA</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63577" name="Rectangle 46"/>
                <p:cNvSpPr>
                  <a:spLocks noChangeArrowheads="1"/>
                </p:cNvSpPr>
                <p:nvPr/>
              </p:nvSpPr>
              <p:spPr bwMode="auto">
                <a:xfrm>
                  <a:off x="2760" y="0"/>
                  <a:ext cx="632" cy="863"/>
                </a:xfrm>
                <a:prstGeom prst="rect">
                  <a:avLst/>
                </a:prstGeom>
                <a:noFill/>
                <a:ln w="7">
                  <a:solidFill>
                    <a:srgbClr val="A0A0A0"/>
                  </a:solidFill>
                  <a:miter lim="800000"/>
                  <a:headEnd/>
                  <a:tailEnd/>
                </a:ln>
              </p:spPr>
              <p:txBody>
                <a:bodyPr wrap="none"/>
                <a:lstStyle/>
                <a:p>
                  <a:endParaRPr lang="es-ES_tradnl"/>
                </a:p>
              </p:txBody>
            </p:sp>
          </p:grpSp>
          <p:grpSp>
            <p:nvGrpSpPr>
              <p:cNvPr id="63498" name="Group 49"/>
              <p:cNvGrpSpPr>
                <a:grpSpLocks/>
              </p:cNvGrpSpPr>
              <p:nvPr/>
            </p:nvGrpSpPr>
            <p:grpSpPr bwMode="auto">
              <a:xfrm>
                <a:off x="3392" y="0"/>
                <a:ext cx="560" cy="863"/>
                <a:chOff x="3392" y="0"/>
                <a:chExt cx="560" cy="863"/>
              </a:xfrm>
            </p:grpSpPr>
            <p:sp>
              <p:nvSpPr>
                <p:cNvPr id="63574" name="Rectangle 14"/>
                <p:cNvSpPr>
                  <a:spLocks noChangeArrowheads="1"/>
                </p:cNvSpPr>
                <p:nvPr/>
              </p:nvSpPr>
              <p:spPr bwMode="auto">
                <a:xfrm>
                  <a:off x="3420" y="0"/>
                  <a:ext cx="504" cy="863"/>
                </a:xfrm>
                <a:prstGeom prst="rect">
                  <a:avLst/>
                </a:prstGeom>
                <a:noFill/>
                <a:ln w="9525">
                  <a:noFill/>
                  <a:miter lim="800000"/>
                  <a:headEnd/>
                  <a:tailEnd/>
                </a:ln>
              </p:spPr>
              <p:txBody>
                <a:bodyPr/>
                <a:lstStyle/>
                <a:p>
                  <a:pPr algn="ctr"/>
                  <a:r>
                    <a:rPr lang="es-ES" sz="1200" b="1" u="sng">
                      <a:solidFill>
                        <a:schemeClr val="tx1"/>
                      </a:solidFill>
                      <a:cs typeface="Times New Roman" pitchFamily="18" charset="0"/>
                    </a:rPr>
                    <a:t>COSTOS</a:t>
                  </a:r>
                  <a:endParaRPr lang="es-ES" sz="1200">
                    <a:solidFill>
                      <a:schemeClr val="tx1"/>
                    </a:solidFill>
                    <a:cs typeface="Times New Roman" pitchFamily="18" charset="0"/>
                  </a:endParaRPr>
                </a:p>
                <a:p>
                  <a:pPr algn="ctr" eaLnBrk="0" hangingPunct="0"/>
                  <a:r>
                    <a:rPr lang="es-ES" sz="1200" b="1" u="sng">
                      <a:solidFill>
                        <a:schemeClr val="tx1"/>
                      </a:solidFill>
                      <a:cs typeface="Times New Roman" pitchFamily="18" charset="0"/>
                    </a:rPr>
                    <a:t>GAL/MES</a:t>
                  </a:r>
                  <a:endParaRPr lang="es-ES" sz="1200">
                    <a:solidFill>
                      <a:schemeClr val="tx1"/>
                    </a:solidFill>
                    <a:cs typeface="Times New Roman" pitchFamily="18" charset="0"/>
                  </a:endParaRPr>
                </a:p>
                <a:p>
                  <a:pPr algn="ctr" eaLnBrk="0" hangingPunct="0"/>
                  <a:r>
                    <a:rPr lang="es-ES" sz="1200" b="1" u="sng">
                      <a:solidFill>
                        <a:schemeClr val="tx1"/>
                      </a:solidFill>
                      <a:cs typeface="Times New Roman" pitchFamily="18" charset="0"/>
                    </a:rPr>
                    <a:t>$</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75" name="Rectangle 48"/>
                <p:cNvSpPr>
                  <a:spLocks noChangeArrowheads="1"/>
                </p:cNvSpPr>
                <p:nvPr/>
              </p:nvSpPr>
              <p:spPr bwMode="auto">
                <a:xfrm>
                  <a:off x="3392" y="0"/>
                  <a:ext cx="560" cy="863"/>
                </a:xfrm>
                <a:prstGeom prst="rect">
                  <a:avLst/>
                </a:prstGeom>
                <a:noFill/>
                <a:ln w="7">
                  <a:solidFill>
                    <a:srgbClr val="A0A0A0"/>
                  </a:solidFill>
                  <a:miter lim="800000"/>
                  <a:headEnd/>
                  <a:tailEnd/>
                </a:ln>
              </p:spPr>
              <p:txBody>
                <a:bodyPr wrap="none"/>
                <a:lstStyle/>
                <a:p>
                  <a:endParaRPr lang="es-ES_tradnl"/>
                </a:p>
              </p:txBody>
            </p:sp>
          </p:grpSp>
          <p:grpSp>
            <p:nvGrpSpPr>
              <p:cNvPr id="63499" name="Group 51"/>
              <p:cNvGrpSpPr>
                <a:grpSpLocks/>
              </p:cNvGrpSpPr>
              <p:nvPr/>
            </p:nvGrpSpPr>
            <p:grpSpPr bwMode="auto">
              <a:xfrm>
                <a:off x="0" y="863"/>
                <a:ext cx="1064" cy="633"/>
                <a:chOff x="0" y="863"/>
                <a:chExt cx="1064" cy="633"/>
              </a:xfrm>
            </p:grpSpPr>
            <p:sp>
              <p:nvSpPr>
                <p:cNvPr id="63572" name="Rectangle 15"/>
                <p:cNvSpPr>
                  <a:spLocks noChangeArrowheads="1"/>
                </p:cNvSpPr>
                <p:nvPr/>
              </p:nvSpPr>
              <p:spPr bwMode="auto">
                <a:xfrm>
                  <a:off x="28" y="863"/>
                  <a:ext cx="1008" cy="63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ANTICORROSIVOS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73" name="Rectangle 50"/>
                <p:cNvSpPr>
                  <a:spLocks noChangeArrowheads="1"/>
                </p:cNvSpPr>
                <p:nvPr/>
              </p:nvSpPr>
              <p:spPr bwMode="auto">
                <a:xfrm>
                  <a:off x="0" y="863"/>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00" name="Group 53"/>
              <p:cNvGrpSpPr>
                <a:grpSpLocks/>
              </p:cNvGrpSpPr>
              <p:nvPr/>
            </p:nvGrpSpPr>
            <p:grpSpPr bwMode="auto">
              <a:xfrm>
                <a:off x="1064" y="863"/>
                <a:ext cx="1064" cy="633"/>
                <a:chOff x="1064" y="863"/>
                <a:chExt cx="1064" cy="633"/>
              </a:xfrm>
            </p:grpSpPr>
            <p:sp>
              <p:nvSpPr>
                <p:cNvPr id="63570" name="Rectangle 16"/>
                <p:cNvSpPr>
                  <a:spLocks noChangeArrowheads="1"/>
                </p:cNvSpPr>
                <p:nvPr/>
              </p:nvSpPr>
              <p:spPr bwMode="auto">
                <a:xfrm>
                  <a:off x="1092" y="863"/>
                  <a:ext cx="1008"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INHIBIDOR DE CORROSION</a:t>
                  </a: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63571" name="Rectangle 52"/>
                <p:cNvSpPr>
                  <a:spLocks noChangeArrowheads="1"/>
                </p:cNvSpPr>
                <p:nvPr/>
              </p:nvSpPr>
              <p:spPr bwMode="auto">
                <a:xfrm>
                  <a:off x="1064" y="863"/>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01" name="Group 55"/>
              <p:cNvGrpSpPr>
                <a:grpSpLocks/>
              </p:cNvGrpSpPr>
              <p:nvPr/>
            </p:nvGrpSpPr>
            <p:grpSpPr bwMode="auto">
              <a:xfrm>
                <a:off x="2128" y="863"/>
                <a:ext cx="632" cy="633"/>
                <a:chOff x="2128" y="863"/>
                <a:chExt cx="632" cy="633"/>
              </a:xfrm>
            </p:grpSpPr>
            <p:sp>
              <p:nvSpPr>
                <p:cNvPr id="63568" name="Rectangle 17"/>
                <p:cNvSpPr>
                  <a:spLocks noChangeArrowheads="1"/>
                </p:cNvSpPr>
                <p:nvPr/>
              </p:nvSpPr>
              <p:spPr bwMode="auto">
                <a:xfrm>
                  <a:off x="2156" y="863"/>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P -1106</a:t>
                  </a:r>
                </a:p>
                <a:p>
                  <a:pPr algn="ctr" eaLnBrk="0" hangingPunct="0"/>
                  <a:endParaRPr lang="es-ES">
                    <a:solidFill>
                      <a:schemeClr val="tx1"/>
                    </a:solidFill>
                  </a:endParaRPr>
                </a:p>
              </p:txBody>
            </p:sp>
            <p:sp>
              <p:nvSpPr>
                <p:cNvPr id="63569" name="Rectangle 54"/>
                <p:cNvSpPr>
                  <a:spLocks noChangeArrowheads="1"/>
                </p:cNvSpPr>
                <p:nvPr/>
              </p:nvSpPr>
              <p:spPr bwMode="auto">
                <a:xfrm>
                  <a:off x="2128" y="863"/>
                  <a:ext cx="632" cy="633"/>
                </a:xfrm>
                <a:prstGeom prst="rect">
                  <a:avLst/>
                </a:prstGeom>
                <a:noFill/>
                <a:ln w="7">
                  <a:solidFill>
                    <a:srgbClr val="A0A0A0"/>
                  </a:solidFill>
                  <a:miter lim="800000"/>
                  <a:headEnd/>
                  <a:tailEnd/>
                </a:ln>
              </p:spPr>
              <p:txBody>
                <a:bodyPr wrap="none"/>
                <a:lstStyle/>
                <a:p>
                  <a:endParaRPr lang="es-ES_tradnl"/>
                </a:p>
              </p:txBody>
            </p:sp>
          </p:grpSp>
          <p:grpSp>
            <p:nvGrpSpPr>
              <p:cNvPr id="63502" name="Group 57"/>
              <p:cNvGrpSpPr>
                <a:grpSpLocks/>
              </p:cNvGrpSpPr>
              <p:nvPr/>
            </p:nvGrpSpPr>
            <p:grpSpPr bwMode="auto">
              <a:xfrm>
                <a:off x="2760" y="863"/>
                <a:ext cx="632" cy="633"/>
                <a:chOff x="2760" y="863"/>
                <a:chExt cx="632" cy="633"/>
              </a:xfrm>
            </p:grpSpPr>
            <p:sp>
              <p:nvSpPr>
                <p:cNvPr id="63566" name="Rectangle 18"/>
                <p:cNvSpPr>
                  <a:spLocks noChangeArrowheads="1"/>
                </p:cNvSpPr>
                <p:nvPr/>
              </p:nvSpPr>
              <p:spPr bwMode="auto">
                <a:xfrm>
                  <a:off x="2788" y="863"/>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4</a:t>
                  </a:r>
                </a:p>
                <a:p>
                  <a:pPr algn="ctr" eaLnBrk="0" hangingPunct="0"/>
                  <a:endParaRPr lang="es-ES">
                    <a:solidFill>
                      <a:schemeClr val="tx1"/>
                    </a:solidFill>
                  </a:endParaRPr>
                </a:p>
              </p:txBody>
            </p:sp>
            <p:sp>
              <p:nvSpPr>
                <p:cNvPr id="63567" name="Rectangle 56"/>
                <p:cNvSpPr>
                  <a:spLocks noChangeArrowheads="1"/>
                </p:cNvSpPr>
                <p:nvPr/>
              </p:nvSpPr>
              <p:spPr bwMode="auto">
                <a:xfrm>
                  <a:off x="2760" y="863"/>
                  <a:ext cx="632" cy="633"/>
                </a:xfrm>
                <a:prstGeom prst="rect">
                  <a:avLst/>
                </a:prstGeom>
                <a:noFill/>
                <a:ln w="7">
                  <a:solidFill>
                    <a:srgbClr val="A0A0A0"/>
                  </a:solidFill>
                  <a:miter lim="800000"/>
                  <a:headEnd/>
                  <a:tailEnd/>
                </a:ln>
              </p:spPr>
              <p:txBody>
                <a:bodyPr wrap="none"/>
                <a:lstStyle/>
                <a:p>
                  <a:endParaRPr lang="es-ES_tradnl"/>
                </a:p>
              </p:txBody>
            </p:sp>
          </p:grpSp>
          <p:grpSp>
            <p:nvGrpSpPr>
              <p:cNvPr id="63503" name="Group 59"/>
              <p:cNvGrpSpPr>
                <a:grpSpLocks/>
              </p:cNvGrpSpPr>
              <p:nvPr/>
            </p:nvGrpSpPr>
            <p:grpSpPr bwMode="auto">
              <a:xfrm>
                <a:off x="3392" y="863"/>
                <a:ext cx="560" cy="633"/>
                <a:chOff x="3392" y="863"/>
                <a:chExt cx="560" cy="633"/>
              </a:xfrm>
            </p:grpSpPr>
            <p:sp>
              <p:nvSpPr>
                <p:cNvPr id="63564" name="Rectangle 19"/>
                <p:cNvSpPr>
                  <a:spLocks noChangeArrowheads="1"/>
                </p:cNvSpPr>
                <p:nvPr/>
              </p:nvSpPr>
              <p:spPr bwMode="auto">
                <a:xfrm>
                  <a:off x="3420" y="863"/>
                  <a:ext cx="504"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960</a:t>
                  </a:r>
                </a:p>
                <a:p>
                  <a:pPr algn="ctr" eaLnBrk="0" hangingPunct="0"/>
                  <a:endParaRPr lang="es-ES">
                    <a:solidFill>
                      <a:schemeClr val="tx1"/>
                    </a:solidFill>
                  </a:endParaRPr>
                </a:p>
              </p:txBody>
            </p:sp>
            <p:sp>
              <p:nvSpPr>
                <p:cNvPr id="63565" name="Rectangle 58"/>
                <p:cNvSpPr>
                  <a:spLocks noChangeArrowheads="1"/>
                </p:cNvSpPr>
                <p:nvPr/>
              </p:nvSpPr>
              <p:spPr bwMode="auto">
                <a:xfrm>
                  <a:off x="3392" y="863"/>
                  <a:ext cx="560" cy="633"/>
                </a:xfrm>
                <a:prstGeom prst="rect">
                  <a:avLst/>
                </a:prstGeom>
                <a:noFill/>
                <a:ln w="7">
                  <a:solidFill>
                    <a:srgbClr val="A0A0A0"/>
                  </a:solidFill>
                  <a:miter lim="800000"/>
                  <a:headEnd/>
                  <a:tailEnd/>
                </a:ln>
              </p:spPr>
              <p:txBody>
                <a:bodyPr wrap="none"/>
                <a:lstStyle/>
                <a:p>
                  <a:endParaRPr lang="es-ES_tradnl"/>
                </a:p>
              </p:txBody>
            </p:sp>
          </p:grpSp>
          <p:grpSp>
            <p:nvGrpSpPr>
              <p:cNvPr id="63504" name="Group 61"/>
              <p:cNvGrpSpPr>
                <a:grpSpLocks/>
              </p:cNvGrpSpPr>
              <p:nvPr/>
            </p:nvGrpSpPr>
            <p:grpSpPr bwMode="auto">
              <a:xfrm>
                <a:off x="0" y="1496"/>
                <a:ext cx="1064" cy="518"/>
                <a:chOff x="0" y="1496"/>
                <a:chExt cx="1064" cy="518"/>
              </a:xfrm>
            </p:grpSpPr>
            <p:sp>
              <p:nvSpPr>
                <p:cNvPr id="63562" name="Rectangle 20"/>
                <p:cNvSpPr>
                  <a:spLocks noChangeArrowheads="1"/>
                </p:cNvSpPr>
                <p:nvPr/>
              </p:nvSpPr>
              <p:spPr bwMode="auto">
                <a:xfrm>
                  <a:off x="28" y="1496"/>
                  <a:ext cx="1008" cy="518"/>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ANTIESCALA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63" name="Rectangle 60"/>
                <p:cNvSpPr>
                  <a:spLocks noChangeArrowheads="1"/>
                </p:cNvSpPr>
                <p:nvPr/>
              </p:nvSpPr>
              <p:spPr bwMode="auto">
                <a:xfrm>
                  <a:off x="0" y="1496"/>
                  <a:ext cx="1064" cy="518"/>
                </a:xfrm>
                <a:prstGeom prst="rect">
                  <a:avLst/>
                </a:prstGeom>
                <a:noFill/>
                <a:ln w="7">
                  <a:solidFill>
                    <a:srgbClr val="A0A0A0"/>
                  </a:solidFill>
                  <a:miter lim="800000"/>
                  <a:headEnd/>
                  <a:tailEnd/>
                </a:ln>
              </p:spPr>
              <p:txBody>
                <a:bodyPr wrap="none"/>
                <a:lstStyle/>
                <a:p>
                  <a:endParaRPr lang="es-ES_tradnl"/>
                </a:p>
              </p:txBody>
            </p:sp>
          </p:grpSp>
          <p:grpSp>
            <p:nvGrpSpPr>
              <p:cNvPr id="63505" name="Group 63"/>
              <p:cNvGrpSpPr>
                <a:grpSpLocks/>
              </p:cNvGrpSpPr>
              <p:nvPr/>
            </p:nvGrpSpPr>
            <p:grpSpPr bwMode="auto">
              <a:xfrm>
                <a:off x="1064" y="1496"/>
                <a:ext cx="1064" cy="518"/>
                <a:chOff x="1064" y="1496"/>
                <a:chExt cx="1064" cy="518"/>
              </a:xfrm>
            </p:grpSpPr>
            <p:sp>
              <p:nvSpPr>
                <p:cNvPr id="63560" name="Rectangle 21"/>
                <p:cNvSpPr>
                  <a:spLocks noChangeArrowheads="1"/>
                </p:cNvSpPr>
                <p:nvPr/>
              </p:nvSpPr>
              <p:spPr bwMode="auto">
                <a:xfrm>
                  <a:off x="1092" y="1496"/>
                  <a:ext cx="1008" cy="518"/>
                </a:xfrm>
                <a:prstGeom prst="rect">
                  <a:avLst/>
                </a:prstGeom>
                <a:noFill/>
                <a:ln w="9525">
                  <a:noFill/>
                  <a:miter lim="800000"/>
                  <a:headEnd/>
                  <a:tailEnd/>
                </a:ln>
              </p:spPr>
              <p:txBody>
                <a:bodyPr/>
                <a:lstStyle/>
                <a:p>
                  <a:pPr algn="ctr"/>
                  <a:r>
                    <a:rPr lang="es-ES" sz="1200">
                      <a:solidFill>
                        <a:schemeClr val="tx1"/>
                      </a:solidFill>
                      <a:cs typeface="Times New Roman" pitchFamily="18" charset="0"/>
                    </a:rPr>
                    <a:t>INHIBIDOR DE ESCALA</a:t>
                  </a:r>
                </a:p>
                <a:p>
                  <a:pPr algn="ctr" eaLnBrk="0" hangingPunct="0"/>
                  <a:endParaRPr lang="es-ES">
                    <a:solidFill>
                      <a:schemeClr val="tx1"/>
                    </a:solidFill>
                  </a:endParaRPr>
                </a:p>
              </p:txBody>
            </p:sp>
            <p:sp>
              <p:nvSpPr>
                <p:cNvPr id="63561" name="Rectangle 62"/>
                <p:cNvSpPr>
                  <a:spLocks noChangeArrowheads="1"/>
                </p:cNvSpPr>
                <p:nvPr/>
              </p:nvSpPr>
              <p:spPr bwMode="auto">
                <a:xfrm>
                  <a:off x="1064" y="1496"/>
                  <a:ext cx="1064" cy="518"/>
                </a:xfrm>
                <a:prstGeom prst="rect">
                  <a:avLst/>
                </a:prstGeom>
                <a:noFill/>
                <a:ln w="7">
                  <a:solidFill>
                    <a:srgbClr val="A0A0A0"/>
                  </a:solidFill>
                  <a:miter lim="800000"/>
                  <a:headEnd/>
                  <a:tailEnd/>
                </a:ln>
              </p:spPr>
              <p:txBody>
                <a:bodyPr wrap="none"/>
                <a:lstStyle/>
                <a:p>
                  <a:endParaRPr lang="es-ES_tradnl"/>
                </a:p>
              </p:txBody>
            </p:sp>
          </p:grpSp>
          <p:grpSp>
            <p:nvGrpSpPr>
              <p:cNvPr id="63506" name="Group 65"/>
              <p:cNvGrpSpPr>
                <a:grpSpLocks/>
              </p:cNvGrpSpPr>
              <p:nvPr/>
            </p:nvGrpSpPr>
            <p:grpSpPr bwMode="auto">
              <a:xfrm>
                <a:off x="2128" y="1496"/>
                <a:ext cx="632" cy="518"/>
                <a:chOff x="2128" y="1496"/>
                <a:chExt cx="632" cy="518"/>
              </a:xfrm>
            </p:grpSpPr>
            <p:sp>
              <p:nvSpPr>
                <p:cNvPr id="63558" name="Rectangle 22"/>
                <p:cNvSpPr>
                  <a:spLocks noChangeArrowheads="1"/>
                </p:cNvSpPr>
                <p:nvPr/>
              </p:nvSpPr>
              <p:spPr bwMode="auto">
                <a:xfrm>
                  <a:off x="2156" y="1496"/>
                  <a:ext cx="576" cy="518"/>
                </a:xfrm>
                <a:prstGeom prst="rect">
                  <a:avLst/>
                </a:prstGeom>
                <a:noFill/>
                <a:ln w="9525">
                  <a:noFill/>
                  <a:miter lim="800000"/>
                  <a:headEnd/>
                  <a:tailEnd/>
                </a:ln>
              </p:spPr>
              <p:txBody>
                <a:bodyPr/>
                <a:lstStyle/>
                <a:p>
                  <a:pPr algn="ctr"/>
                  <a:r>
                    <a:rPr lang="es-ES" sz="1200">
                      <a:solidFill>
                        <a:schemeClr val="tx1"/>
                      </a:solidFill>
                      <a:cs typeface="Times New Roman" pitchFamily="18" charset="0"/>
                    </a:rPr>
                    <a:t>MX - 452</a:t>
                  </a:r>
                </a:p>
                <a:p>
                  <a:pPr algn="ctr" eaLnBrk="0" hangingPunct="0"/>
                  <a:r>
                    <a:rPr lang="es-ES" sz="1200">
                      <a:solidFill>
                        <a:schemeClr val="tx1"/>
                      </a:solidFill>
                      <a:cs typeface="Times New Roman" pitchFamily="18" charset="0"/>
                    </a:rPr>
                    <a:t>MX - 592</a:t>
                  </a:r>
                </a:p>
                <a:p>
                  <a:pPr algn="ctr" eaLnBrk="0" hangingPunct="0"/>
                  <a:endParaRPr lang="es-ES">
                    <a:solidFill>
                      <a:schemeClr val="tx1"/>
                    </a:solidFill>
                  </a:endParaRPr>
                </a:p>
              </p:txBody>
            </p:sp>
            <p:sp>
              <p:nvSpPr>
                <p:cNvPr id="63559" name="Rectangle 64"/>
                <p:cNvSpPr>
                  <a:spLocks noChangeArrowheads="1"/>
                </p:cNvSpPr>
                <p:nvPr/>
              </p:nvSpPr>
              <p:spPr bwMode="auto">
                <a:xfrm>
                  <a:off x="2128" y="1496"/>
                  <a:ext cx="632" cy="518"/>
                </a:xfrm>
                <a:prstGeom prst="rect">
                  <a:avLst/>
                </a:prstGeom>
                <a:noFill/>
                <a:ln w="7">
                  <a:solidFill>
                    <a:srgbClr val="A0A0A0"/>
                  </a:solidFill>
                  <a:miter lim="800000"/>
                  <a:headEnd/>
                  <a:tailEnd/>
                </a:ln>
              </p:spPr>
              <p:txBody>
                <a:bodyPr wrap="none"/>
                <a:lstStyle/>
                <a:p>
                  <a:endParaRPr lang="es-ES_tradnl"/>
                </a:p>
              </p:txBody>
            </p:sp>
          </p:grpSp>
          <p:grpSp>
            <p:nvGrpSpPr>
              <p:cNvPr id="63507" name="Group 67"/>
              <p:cNvGrpSpPr>
                <a:grpSpLocks/>
              </p:cNvGrpSpPr>
              <p:nvPr/>
            </p:nvGrpSpPr>
            <p:grpSpPr bwMode="auto">
              <a:xfrm>
                <a:off x="2760" y="1496"/>
                <a:ext cx="632" cy="518"/>
                <a:chOff x="2760" y="1496"/>
                <a:chExt cx="632" cy="518"/>
              </a:xfrm>
            </p:grpSpPr>
            <p:sp>
              <p:nvSpPr>
                <p:cNvPr id="63556" name="Rectangle 23"/>
                <p:cNvSpPr>
                  <a:spLocks noChangeArrowheads="1"/>
                </p:cNvSpPr>
                <p:nvPr/>
              </p:nvSpPr>
              <p:spPr bwMode="auto">
                <a:xfrm>
                  <a:off x="2788" y="1496"/>
                  <a:ext cx="576" cy="518"/>
                </a:xfrm>
                <a:prstGeom prst="rect">
                  <a:avLst/>
                </a:prstGeom>
                <a:noFill/>
                <a:ln w="9525">
                  <a:noFill/>
                  <a:miter lim="800000"/>
                  <a:headEnd/>
                  <a:tailEnd/>
                </a:ln>
              </p:spPr>
              <p:txBody>
                <a:bodyPr/>
                <a:lstStyle/>
                <a:p>
                  <a:pPr algn="ctr"/>
                  <a:r>
                    <a:rPr lang="es-ES" sz="1200">
                      <a:solidFill>
                        <a:schemeClr val="tx1"/>
                      </a:solidFill>
                      <a:cs typeface="Times New Roman" pitchFamily="18" charset="0"/>
                    </a:rPr>
                    <a:t>7</a:t>
                  </a:r>
                </a:p>
                <a:p>
                  <a:pPr algn="ctr" eaLnBrk="0" hangingPunct="0"/>
                  <a:endParaRPr lang="es-ES">
                    <a:solidFill>
                      <a:schemeClr val="tx1"/>
                    </a:solidFill>
                  </a:endParaRPr>
                </a:p>
              </p:txBody>
            </p:sp>
            <p:sp>
              <p:nvSpPr>
                <p:cNvPr id="63557" name="Rectangle 66"/>
                <p:cNvSpPr>
                  <a:spLocks noChangeArrowheads="1"/>
                </p:cNvSpPr>
                <p:nvPr/>
              </p:nvSpPr>
              <p:spPr bwMode="auto">
                <a:xfrm>
                  <a:off x="2760" y="1496"/>
                  <a:ext cx="632" cy="518"/>
                </a:xfrm>
                <a:prstGeom prst="rect">
                  <a:avLst/>
                </a:prstGeom>
                <a:noFill/>
                <a:ln w="7">
                  <a:solidFill>
                    <a:srgbClr val="A0A0A0"/>
                  </a:solidFill>
                  <a:miter lim="800000"/>
                  <a:headEnd/>
                  <a:tailEnd/>
                </a:ln>
              </p:spPr>
              <p:txBody>
                <a:bodyPr wrap="none"/>
                <a:lstStyle/>
                <a:p>
                  <a:endParaRPr lang="es-ES_tradnl"/>
                </a:p>
              </p:txBody>
            </p:sp>
          </p:grpSp>
          <p:grpSp>
            <p:nvGrpSpPr>
              <p:cNvPr id="63508" name="Group 69"/>
              <p:cNvGrpSpPr>
                <a:grpSpLocks/>
              </p:cNvGrpSpPr>
              <p:nvPr/>
            </p:nvGrpSpPr>
            <p:grpSpPr bwMode="auto">
              <a:xfrm>
                <a:off x="3392" y="1496"/>
                <a:ext cx="560" cy="518"/>
                <a:chOff x="3392" y="1496"/>
                <a:chExt cx="560" cy="518"/>
              </a:xfrm>
            </p:grpSpPr>
            <p:sp>
              <p:nvSpPr>
                <p:cNvPr id="63554" name="Rectangle 24"/>
                <p:cNvSpPr>
                  <a:spLocks noChangeArrowheads="1"/>
                </p:cNvSpPr>
                <p:nvPr/>
              </p:nvSpPr>
              <p:spPr bwMode="auto">
                <a:xfrm>
                  <a:off x="3420" y="1496"/>
                  <a:ext cx="504" cy="518"/>
                </a:xfrm>
                <a:prstGeom prst="rect">
                  <a:avLst/>
                </a:prstGeom>
                <a:noFill/>
                <a:ln w="9525">
                  <a:noFill/>
                  <a:miter lim="800000"/>
                  <a:headEnd/>
                  <a:tailEnd/>
                </a:ln>
              </p:spPr>
              <p:txBody>
                <a:bodyPr/>
                <a:lstStyle/>
                <a:p>
                  <a:pPr algn="ctr"/>
                  <a:r>
                    <a:rPr lang="es-ES" sz="1200">
                      <a:solidFill>
                        <a:schemeClr val="tx1"/>
                      </a:solidFill>
                      <a:cs typeface="Times New Roman" pitchFamily="18" charset="0"/>
                    </a:rPr>
                    <a:t>947.7</a:t>
                  </a:r>
                </a:p>
                <a:p>
                  <a:pPr algn="ctr" eaLnBrk="0" hangingPunct="0"/>
                  <a:endParaRPr lang="es-ES">
                    <a:solidFill>
                      <a:schemeClr val="tx1"/>
                    </a:solidFill>
                  </a:endParaRPr>
                </a:p>
              </p:txBody>
            </p:sp>
            <p:sp>
              <p:nvSpPr>
                <p:cNvPr id="63555" name="Rectangle 68"/>
                <p:cNvSpPr>
                  <a:spLocks noChangeArrowheads="1"/>
                </p:cNvSpPr>
                <p:nvPr/>
              </p:nvSpPr>
              <p:spPr bwMode="auto">
                <a:xfrm>
                  <a:off x="3392" y="1496"/>
                  <a:ext cx="560" cy="518"/>
                </a:xfrm>
                <a:prstGeom prst="rect">
                  <a:avLst/>
                </a:prstGeom>
                <a:noFill/>
                <a:ln w="7">
                  <a:solidFill>
                    <a:srgbClr val="A0A0A0"/>
                  </a:solidFill>
                  <a:miter lim="800000"/>
                  <a:headEnd/>
                  <a:tailEnd/>
                </a:ln>
              </p:spPr>
              <p:txBody>
                <a:bodyPr wrap="none"/>
                <a:lstStyle/>
                <a:p>
                  <a:endParaRPr lang="es-ES_tradnl"/>
                </a:p>
              </p:txBody>
            </p:sp>
          </p:grpSp>
          <p:grpSp>
            <p:nvGrpSpPr>
              <p:cNvPr id="63509" name="Group 71"/>
              <p:cNvGrpSpPr>
                <a:grpSpLocks/>
              </p:cNvGrpSpPr>
              <p:nvPr/>
            </p:nvGrpSpPr>
            <p:grpSpPr bwMode="auto">
              <a:xfrm>
                <a:off x="0" y="2014"/>
                <a:ext cx="1064" cy="633"/>
                <a:chOff x="0" y="2014"/>
                <a:chExt cx="1064" cy="633"/>
              </a:xfrm>
            </p:grpSpPr>
            <p:sp>
              <p:nvSpPr>
                <p:cNvPr id="63552" name="Rectangle 25"/>
                <p:cNvSpPr>
                  <a:spLocks noChangeArrowheads="1"/>
                </p:cNvSpPr>
                <p:nvPr/>
              </p:nvSpPr>
              <p:spPr bwMode="auto">
                <a:xfrm>
                  <a:off x="28" y="2014"/>
                  <a:ext cx="1008" cy="63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SURFACTANTE</a:t>
                  </a:r>
                  <a:endParaRPr lang="es-ES" sz="1200">
                    <a:solidFill>
                      <a:schemeClr val="tx1"/>
                    </a:solidFill>
                    <a:cs typeface="Times New Roman" pitchFamily="18" charset="0"/>
                  </a:endParaRPr>
                </a:p>
                <a:p>
                  <a:pPr algn="ctr" eaLnBrk="0" hangingPunct="0"/>
                  <a:r>
                    <a:rPr lang="es-ES" sz="1200" b="1">
                      <a:solidFill>
                        <a:schemeClr val="tx1"/>
                      </a:solidFill>
                      <a:cs typeface="Times New Roman" pitchFamily="18" charset="0"/>
                    </a:rPr>
                    <a:t>DETERGENTES</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63553" name="Rectangle 70"/>
                <p:cNvSpPr>
                  <a:spLocks noChangeArrowheads="1"/>
                </p:cNvSpPr>
                <p:nvPr/>
              </p:nvSpPr>
              <p:spPr bwMode="auto">
                <a:xfrm>
                  <a:off x="0" y="2014"/>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10" name="Group 73"/>
              <p:cNvGrpSpPr>
                <a:grpSpLocks/>
              </p:cNvGrpSpPr>
              <p:nvPr/>
            </p:nvGrpSpPr>
            <p:grpSpPr bwMode="auto">
              <a:xfrm>
                <a:off x="1064" y="2014"/>
                <a:ext cx="1064" cy="633"/>
                <a:chOff x="1064" y="2014"/>
                <a:chExt cx="1064" cy="633"/>
              </a:xfrm>
            </p:grpSpPr>
            <p:sp>
              <p:nvSpPr>
                <p:cNvPr id="63550" name="Rectangle 26"/>
                <p:cNvSpPr>
                  <a:spLocks noChangeArrowheads="1"/>
                </p:cNvSpPr>
                <p:nvPr/>
              </p:nvSpPr>
              <p:spPr bwMode="auto">
                <a:xfrm>
                  <a:off x="1092" y="2014"/>
                  <a:ext cx="1008"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DETERQUIM</a:t>
                  </a:r>
                </a:p>
                <a:p>
                  <a:pPr algn="ctr" eaLnBrk="0" hangingPunct="0"/>
                  <a:endParaRPr lang="es-ES">
                    <a:solidFill>
                      <a:schemeClr val="tx1"/>
                    </a:solidFill>
                  </a:endParaRPr>
                </a:p>
              </p:txBody>
            </p:sp>
            <p:sp>
              <p:nvSpPr>
                <p:cNvPr id="63551" name="Rectangle 72"/>
                <p:cNvSpPr>
                  <a:spLocks noChangeArrowheads="1"/>
                </p:cNvSpPr>
                <p:nvPr/>
              </p:nvSpPr>
              <p:spPr bwMode="auto">
                <a:xfrm>
                  <a:off x="1064" y="2014"/>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11" name="Group 75"/>
              <p:cNvGrpSpPr>
                <a:grpSpLocks/>
              </p:cNvGrpSpPr>
              <p:nvPr/>
            </p:nvGrpSpPr>
            <p:grpSpPr bwMode="auto">
              <a:xfrm>
                <a:off x="2128" y="2014"/>
                <a:ext cx="632" cy="633"/>
                <a:chOff x="2128" y="2014"/>
                <a:chExt cx="632" cy="633"/>
              </a:xfrm>
            </p:grpSpPr>
            <p:sp>
              <p:nvSpPr>
                <p:cNvPr id="63548" name="Rectangle 27"/>
                <p:cNvSpPr>
                  <a:spLocks noChangeArrowheads="1"/>
                </p:cNvSpPr>
                <p:nvPr/>
              </p:nvSpPr>
              <p:spPr bwMode="auto">
                <a:xfrm>
                  <a:off x="2156" y="2014"/>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DT - 272</a:t>
                  </a:r>
                </a:p>
                <a:p>
                  <a:pPr algn="ctr" eaLnBrk="0" hangingPunct="0"/>
                  <a:endParaRPr lang="es-ES">
                    <a:solidFill>
                      <a:schemeClr val="tx1"/>
                    </a:solidFill>
                  </a:endParaRPr>
                </a:p>
              </p:txBody>
            </p:sp>
            <p:sp>
              <p:nvSpPr>
                <p:cNvPr id="63549" name="Rectangle 74"/>
                <p:cNvSpPr>
                  <a:spLocks noChangeArrowheads="1"/>
                </p:cNvSpPr>
                <p:nvPr/>
              </p:nvSpPr>
              <p:spPr bwMode="auto">
                <a:xfrm>
                  <a:off x="2128" y="2014"/>
                  <a:ext cx="632" cy="633"/>
                </a:xfrm>
                <a:prstGeom prst="rect">
                  <a:avLst/>
                </a:prstGeom>
                <a:noFill/>
                <a:ln w="7">
                  <a:solidFill>
                    <a:srgbClr val="A0A0A0"/>
                  </a:solidFill>
                  <a:miter lim="800000"/>
                  <a:headEnd/>
                  <a:tailEnd/>
                </a:ln>
              </p:spPr>
              <p:txBody>
                <a:bodyPr wrap="none"/>
                <a:lstStyle/>
                <a:p>
                  <a:endParaRPr lang="es-ES_tradnl"/>
                </a:p>
              </p:txBody>
            </p:sp>
          </p:grpSp>
          <p:grpSp>
            <p:nvGrpSpPr>
              <p:cNvPr id="63512" name="Group 77"/>
              <p:cNvGrpSpPr>
                <a:grpSpLocks/>
              </p:cNvGrpSpPr>
              <p:nvPr/>
            </p:nvGrpSpPr>
            <p:grpSpPr bwMode="auto">
              <a:xfrm>
                <a:off x="2760" y="2014"/>
                <a:ext cx="632" cy="633"/>
                <a:chOff x="2760" y="2014"/>
                <a:chExt cx="632" cy="633"/>
              </a:xfrm>
            </p:grpSpPr>
            <p:sp>
              <p:nvSpPr>
                <p:cNvPr id="63546" name="Rectangle 28"/>
                <p:cNvSpPr>
                  <a:spLocks noChangeArrowheads="1"/>
                </p:cNvSpPr>
                <p:nvPr/>
              </p:nvSpPr>
              <p:spPr bwMode="auto">
                <a:xfrm>
                  <a:off x="2788" y="2014"/>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5</a:t>
                  </a:r>
                </a:p>
                <a:p>
                  <a:pPr algn="ctr" eaLnBrk="0" hangingPunct="0"/>
                  <a:endParaRPr lang="es-ES">
                    <a:solidFill>
                      <a:schemeClr val="tx1"/>
                    </a:solidFill>
                  </a:endParaRPr>
                </a:p>
              </p:txBody>
            </p:sp>
            <p:sp>
              <p:nvSpPr>
                <p:cNvPr id="63547" name="Rectangle 76"/>
                <p:cNvSpPr>
                  <a:spLocks noChangeArrowheads="1"/>
                </p:cNvSpPr>
                <p:nvPr/>
              </p:nvSpPr>
              <p:spPr bwMode="auto">
                <a:xfrm>
                  <a:off x="2760" y="2014"/>
                  <a:ext cx="632" cy="633"/>
                </a:xfrm>
                <a:prstGeom prst="rect">
                  <a:avLst/>
                </a:prstGeom>
                <a:noFill/>
                <a:ln w="7">
                  <a:solidFill>
                    <a:srgbClr val="A0A0A0"/>
                  </a:solidFill>
                  <a:miter lim="800000"/>
                  <a:headEnd/>
                  <a:tailEnd/>
                </a:ln>
              </p:spPr>
              <p:txBody>
                <a:bodyPr wrap="none"/>
                <a:lstStyle/>
                <a:p>
                  <a:endParaRPr lang="es-ES_tradnl"/>
                </a:p>
              </p:txBody>
            </p:sp>
          </p:grpSp>
          <p:grpSp>
            <p:nvGrpSpPr>
              <p:cNvPr id="63513" name="Group 79"/>
              <p:cNvGrpSpPr>
                <a:grpSpLocks/>
              </p:cNvGrpSpPr>
              <p:nvPr/>
            </p:nvGrpSpPr>
            <p:grpSpPr bwMode="auto">
              <a:xfrm>
                <a:off x="3392" y="2014"/>
                <a:ext cx="560" cy="633"/>
                <a:chOff x="3392" y="2014"/>
                <a:chExt cx="560" cy="633"/>
              </a:xfrm>
            </p:grpSpPr>
            <p:sp>
              <p:nvSpPr>
                <p:cNvPr id="63544" name="Rectangle 29"/>
                <p:cNvSpPr>
                  <a:spLocks noChangeArrowheads="1"/>
                </p:cNvSpPr>
                <p:nvPr/>
              </p:nvSpPr>
              <p:spPr bwMode="auto">
                <a:xfrm>
                  <a:off x="3420" y="2014"/>
                  <a:ext cx="504"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1200</a:t>
                  </a:r>
                </a:p>
                <a:p>
                  <a:pPr algn="ctr" eaLnBrk="0" hangingPunct="0"/>
                  <a:endParaRPr lang="es-ES">
                    <a:solidFill>
                      <a:schemeClr val="tx1"/>
                    </a:solidFill>
                  </a:endParaRPr>
                </a:p>
              </p:txBody>
            </p:sp>
            <p:sp>
              <p:nvSpPr>
                <p:cNvPr id="63545" name="Rectangle 78"/>
                <p:cNvSpPr>
                  <a:spLocks noChangeArrowheads="1"/>
                </p:cNvSpPr>
                <p:nvPr/>
              </p:nvSpPr>
              <p:spPr bwMode="auto">
                <a:xfrm>
                  <a:off x="3392" y="2014"/>
                  <a:ext cx="560" cy="633"/>
                </a:xfrm>
                <a:prstGeom prst="rect">
                  <a:avLst/>
                </a:prstGeom>
                <a:noFill/>
                <a:ln w="7">
                  <a:solidFill>
                    <a:srgbClr val="A0A0A0"/>
                  </a:solidFill>
                  <a:miter lim="800000"/>
                  <a:headEnd/>
                  <a:tailEnd/>
                </a:ln>
              </p:spPr>
              <p:txBody>
                <a:bodyPr wrap="none"/>
                <a:lstStyle/>
                <a:p>
                  <a:endParaRPr lang="es-ES_tradnl"/>
                </a:p>
              </p:txBody>
            </p:sp>
          </p:grpSp>
          <p:grpSp>
            <p:nvGrpSpPr>
              <p:cNvPr id="63514" name="Group 81"/>
              <p:cNvGrpSpPr>
                <a:grpSpLocks/>
              </p:cNvGrpSpPr>
              <p:nvPr/>
            </p:nvGrpSpPr>
            <p:grpSpPr bwMode="auto">
              <a:xfrm>
                <a:off x="0" y="2647"/>
                <a:ext cx="1064" cy="633"/>
                <a:chOff x="0" y="2647"/>
                <a:chExt cx="1064" cy="633"/>
              </a:xfrm>
            </p:grpSpPr>
            <p:sp>
              <p:nvSpPr>
                <p:cNvPr id="63542" name="Rectangle 30"/>
                <p:cNvSpPr>
                  <a:spLocks noChangeArrowheads="1"/>
                </p:cNvSpPr>
                <p:nvPr/>
              </p:nvSpPr>
              <p:spPr bwMode="auto">
                <a:xfrm>
                  <a:off x="28" y="2647"/>
                  <a:ext cx="1008" cy="633"/>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FLOCULANTES</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43" name="Rectangle 80"/>
                <p:cNvSpPr>
                  <a:spLocks noChangeArrowheads="1"/>
                </p:cNvSpPr>
                <p:nvPr/>
              </p:nvSpPr>
              <p:spPr bwMode="auto">
                <a:xfrm>
                  <a:off x="0" y="2647"/>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15" name="Group 83"/>
              <p:cNvGrpSpPr>
                <a:grpSpLocks/>
              </p:cNvGrpSpPr>
              <p:nvPr/>
            </p:nvGrpSpPr>
            <p:grpSpPr bwMode="auto">
              <a:xfrm>
                <a:off x="1064" y="2647"/>
                <a:ext cx="1064" cy="633"/>
                <a:chOff x="1064" y="2647"/>
                <a:chExt cx="1064" cy="633"/>
              </a:xfrm>
            </p:grpSpPr>
            <p:sp>
              <p:nvSpPr>
                <p:cNvPr id="63540" name="Rectangle 31"/>
                <p:cNvSpPr>
                  <a:spLocks noChangeArrowheads="1"/>
                </p:cNvSpPr>
                <p:nvPr/>
              </p:nvSpPr>
              <p:spPr bwMode="auto">
                <a:xfrm>
                  <a:off x="1092" y="2647"/>
                  <a:ext cx="1008"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POLIELECTROLITO</a:t>
                  </a:r>
                </a:p>
                <a:p>
                  <a:pPr algn="ctr" eaLnBrk="0" hangingPunct="0"/>
                  <a:endParaRPr lang="es-ES">
                    <a:solidFill>
                      <a:schemeClr val="tx1"/>
                    </a:solidFill>
                  </a:endParaRPr>
                </a:p>
              </p:txBody>
            </p:sp>
            <p:sp>
              <p:nvSpPr>
                <p:cNvPr id="63541" name="Rectangle 82"/>
                <p:cNvSpPr>
                  <a:spLocks noChangeArrowheads="1"/>
                </p:cNvSpPr>
                <p:nvPr/>
              </p:nvSpPr>
              <p:spPr bwMode="auto">
                <a:xfrm>
                  <a:off x="1064" y="2647"/>
                  <a:ext cx="1064" cy="633"/>
                </a:xfrm>
                <a:prstGeom prst="rect">
                  <a:avLst/>
                </a:prstGeom>
                <a:noFill/>
                <a:ln w="7">
                  <a:solidFill>
                    <a:srgbClr val="A0A0A0"/>
                  </a:solidFill>
                  <a:miter lim="800000"/>
                  <a:headEnd/>
                  <a:tailEnd/>
                </a:ln>
              </p:spPr>
              <p:txBody>
                <a:bodyPr wrap="none"/>
                <a:lstStyle/>
                <a:p>
                  <a:endParaRPr lang="es-ES_tradnl"/>
                </a:p>
              </p:txBody>
            </p:sp>
          </p:grpSp>
          <p:grpSp>
            <p:nvGrpSpPr>
              <p:cNvPr id="63516" name="Group 85"/>
              <p:cNvGrpSpPr>
                <a:grpSpLocks/>
              </p:cNvGrpSpPr>
              <p:nvPr/>
            </p:nvGrpSpPr>
            <p:grpSpPr bwMode="auto">
              <a:xfrm>
                <a:off x="2128" y="2647"/>
                <a:ext cx="632" cy="633"/>
                <a:chOff x="2128" y="2647"/>
                <a:chExt cx="632" cy="633"/>
              </a:xfrm>
            </p:grpSpPr>
            <p:sp>
              <p:nvSpPr>
                <p:cNvPr id="63538" name="Rectangle 32"/>
                <p:cNvSpPr>
                  <a:spLocks noChangeArrowheads="1"/>
                </p:cNvSpPr>
                <p:nvPr/>
              </p:nvSpPr>
              <p:spPr bwMode="auto">
                <a:xfrm>
                  <a:off x="2156" y="2647"/>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MAGNAFLOC</a:t>
                  </a:r>
                </a:p>
                <a:p>
                  <a:pPr algn="ctr" eaLnBrk="0" hangingPunct="0"/>
                  <a:r>
                    <a:rPr lang="es-ES" sz="1200">
                      <a:solidFill>
                        <a:schemeClr val="tx1"/>
                      </a:solidFill>
                      <a:cs typeface="Times New Roman" pitchFamily="18" charset="0"/>
                    </a:rPr>
                    <a:t>1597</a:t>
                  </a:r>
                </a:p>
                <a:p>
                  <a:pPr algn="ctr" eaLnBrk="0" hangingPunct="0"/>
                  <a:endParaRPr lang="es-ES">
                    <a:solidFill>
                      <a:schemeClr val="tx1"/>
                    </a:solidFill>
                  </a:endParaRPr>
                </a:p>
              </p:txBody>
            </p:sp>
            <p:sp>
              <p:nvSpPr>
                <p:cNvPr id="63539" name="Rectangle 84"/>
                <p:cNvSpPr>
                  <a:spLocks noChangeArrowheads="1"/>
                </p:cNvSpPr>
                <p:nvPr/>
              </p:nvSpPr>
              <p:spPr bwMode="auto">
                <a:xfrm>
                  <a:off x="2128" y="2647"/>
                  <a:ext cx="632" cy="633"/>
                </a:xfrm>
                <a:prstGeom prst="rect">
                  <a:avLst/>
                </a:prstGeom>
                <a:noFill/>
                <a:ln w="7">
                  <a:solidFill>
                    <a:srgbClr val="A0A0A0"/>
                  </a:solidFill>
                  <a:miter lim="800000"/>
                  <a:headEnd/>
                  <a:tailEnd/>
                </a:ln>
              </p:spPr>
              <p:txBody>
                <a:bodyPr wrap="none"/>
                <a:lstStyle/>
                <a:p>
                  <a:endParaRPr lang="es-ES_tradnl"/>
                </a:p>
              </p:txBody>
            </p:sp>
          </p:grpSp>
          <p:grpSp>
            <p:nvGrpSpPr>
              <p:cNvPr id="63517" name="Group 87"/>
              <p:cNvGrpSpPr>
                <a:grpSpLocks/>
              </p:cNvGrpSpPr>
              <p:nvPr/>
            </p:nvGrpSpPr>
            <p:grpSpPr bwMode="auto">
              <a:xfrm>
                <a:off x="2760" y="2647"/>
                <a:ext cx="632" cy="633"/>
                <a:chOff x="2760" y="2647"/>
                <a:chExt cx="632" cy="633"/>
              </a:xfrm>
            </p:grpSpPr>
            <p:sp>
              <p:nvSpPr>
                <p:cNvPr id="63536" name="Rectangle 33"/>
                <p:cNvSpPr>
                  <a:spLocks noChangeArrowheads="1"/>
                </p:cNvSpPr>
                <p:nvPr/>
              </p:nvSpPr>
              <p:spPr bwMode="auto">
                <a:xfrm>
                  <a:off x="2788" y="2647"/>
                  <a:ext cx="576"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6</a:t>
                  </a:r>
                </a:p>
                <a:p>
                  <a:pPr algn="ctr" eaLnBrk="0" hangingPunct="0"/>
                  <a:endParaRPr lang="es-ES">
                    <a:solidFill>
                      <a:schemeClr val="tx1"/>
                    </a:solidFill>
                  </a:endParaRPr>
                </a:p>
              </p:txBody>
            </p:sp>
            <p:sp>
              <p:nvSpPr>
                <p:cNvPr id="63537" name="Rectangle 86"/>
                <p:cNvSpPr>
                  <a:spLocks noChangeArrowheads="1"/>
                </p:cNvSpPr>
                <p:nvPr/>
              </p:nvSpPr>
              <p:spPr bwMode="auto">
                <a:xfrm>
                  <a:off x="2760" y="2647"/>
                  <a:ext cx="632" cy="633"/>
                </a:xfrm>
                <a:prstGeom prst="rect">
                  <a:avLst/>
                </a:prstGeom>
                <a:noFill/>
                <a:ln w="7">
                  <a:solidFill>
                    <a:srgbClr val="A0A0A0"/>
                  </a:solidFill>
                  <a:miter lim="800000"/>
                  <a:headEnd/>
                  <a:tailEnd/>
                </a:ln>
              </p:spPr>
              <p:txBody>
                <a:bodyPr wrap="none"/>
                <a:lstStyle/>
                <a:p>
                  <a:endParaRPr lang="es-ES_tradnl"/>
                </a:p>
              </p:txBody>
            </p:sp>
          </p:grpSp>
          <p:grpSp>
            <p:nvGrpSpPr>
              <p:cNvPr id="63518" name="Group 89"/>
              <p:cNvGrpSpPr>
                <a:grpSpLocks/>
              </p:cNvGrpSpPr>
              <p:nvPr/>
            </p:nvGrpSpPr>
            <p:grpSpPr bwMode="auto">
              <a:xfrm>
                <a:off x="3392" y="2647"/>
                <a:ext cx="560" cy="633"/>
                <a:chOff x="3392" y="2647"/>
                <a:chExt cx="560" cy="633"/>
              </a:xfrm>
            </p:grpSpPr>
            <p:sp>
              <p:nvSpPr>
                <p:cNvPr id="63534" name="Rectangle 34"/>
                <p:cNvSpPr>
                  <a:spLocks noChangeArrowheads="1"/>
                </p:cNvSpPr>
                <p:nvPr/>
              </p:nvSpPr>
              <p:spPr bwMode="auto">
                <a:xfrm>
                  <a:off x="3420" y="2647"/>
                  <a:ext cx="504" cy="633"/>
                </a:xfrm>
                <a:prstGeom prst="rect">
                  <a:avLst/>
                </a:prstGeom>
                <a:noFill/>
                <a:ln w="9525">
                  <a:noFill/>
                  <a:miter lim="800000"/>
                  <a:headEnd/>
                  <a:tailEnd/>
                </a:ln>
              </p:spPr>
              <p:txBody>
                <a:bodyPr/>
                <a:lstStyle/>
                <a:p>
                  <a:pPr algn="ctr"/>
                  <a:r>
                    <a:rPr lang="es-ES" sz="1200">
                      <a:solidFill>
                        <a:schemeClr val="tx1"/>
                      </a:solidFill>
                      <a:cs typeface="Times New Roman" pitchFamily="18" charset="0"/>
                    </a:rPr>
                    <a:t>1542</a:t>
                  </a:r>
                </a:p>
                <a:p>
                  <a:pPr algn="ctr" eaLnBrk="0" hangingPunct="0"/>
                  <a:endParaRPr lang="es-ES">
                    <a:solidFill>
                      <a:schemeClr val="tx1"/>
                    </a:solidFill>
                  </a:endParaRPr>
                </a:p>
              </p:txBody>
            </p:sp>
            <p:sp>
              <p:nvSpPr>
                <p:cNvPr id="63535" name="Rectangle 88"/>
                <p:cNvSpPr>
                  <a:spLocks noChangeArrowheads="1"/>
                </p:cNvSpPr>
                <p:nvPr/>
              </p:nvSpPr>
              <p:spPr bwMode="auto">
                <a:xfrm>
                  <a:off x="3392" y="2647"/>
                  <a:ext cx="560" cy="633"/>
                </a:xfrm>
                <a:prstGeom prst="rect">
                  <a:avLst/>
                </a:prstGeom>
                <a:noFill/>
                <a:ln w="7">
                  <a:solidFill>
                    <a:srgbClr val="A0A0A0"/>
                  </a:solidFill>
                  <a:miter lim="800000"/>
                  <a:headEnd/>
                  <a:tailEnd/>
                </a:ln>
              </p:spPr>
              <p:txBody>
                <a:bodyPr wrap="none"/>
                <a:lstStyle/>
                <a:p>
                  <a:endParaRPr lang="es-ES_tradnl"/>
                </a:p>
              </p:txBody>
            </p:sp>
          </p:grpSp>
          <p:grpSp>
            <p:nvGrpSpPr>
              <p:cNvPr id="63519" name="Group 91"/>
              <p:cNvGrpSpPr>
                <a:grpSpLocks/>
              </p:cNvGrpSpPr>
              <p:nvPr/>
            </p:nvGrpSpPr>
            <p:grpSpPr bwMode="auto">
              <a:xfrm>
                <a:off x="0" y="3280"/>
                <a:ext cx="1064" cy="748"/>
                <a:chOff x="0" y="3280"/>
                <a:chExt cx="1064" cy="748"/>
              </a:xfrm>
            </p:grpSpPr>
            <p:sp>
              <p:nvSpPr>
                <p:cNvPr id="63532" name="Rectangle 35"/>
                <p:cNvSpPr>
                  <a:spLocks noChangeArrowheads="1"/>
                </p:cNvSpPr>
                <p:nvPr/>
              </p:nvSpPr>
              <p:spPr bwMode="auto">
                <a:xfrm>
                  <a:off x="28" y="3280"/>
                  <a:ext cx="1008" cy="748"/>
                </a:xfrm>
                <a:prstGeom prst="rect">
                  <a:avLst/>
                </a:prstGeom>
                <a:noFill/>
                <a:ln w="9525">
                  <a:noFill/>
                  <a:miter lim="800000"/>
                  <a:headEnd/>
                  <a:tailEnd/>
                </a:ln>
              </p:spPr>
              <p:txBody>
                <a:bodyPr/>
                <a:lstStyle/>
                <a:p>
                  <a:pPr algn="ctr"/>
                  <a:r>
                    <a:rPr lang="es-ES" sz="1200" b="1">
                      <a:solidFill>
                        <a:schemeClr val="tx1"/>
                      </a:solidFill>
                      <a:cs typeface="Times New Roman" pitchFamily="18" charset="0"/>
                    </a:rPr>
                    <a:t>BACTERICIDA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33" name="Rectangle 90"/>
                <p:cNvSpPr>
                  <a:spLocks noChangeArrowheads="1"/>
                </p:cNvSpPr>
                <p:nvPr/>
              </p:nvSpPr>
              <p:spPr bwMode="auto">
                <a:xfrm>
                  <a:off x="0" y="3280"/>
                  <a:ext cx="1064" cy="748"/>
                </a:xfrm>
                <a:prstGeom prst="rect">
                  <a:avLst/>
                </a:prstGeom>
                <a:noFill/>
                <a:ln w="7">
                  <a:solidFill>
                    <a:srgbClr val="A0A0A0"/>
                  </a:solidFill>
                  <a:miter lim="800000"/>
                  <a:headEnd/>
                  <a:tailEnd/>
                </a:ln>
              </p:spPr>
              <p:txBody>
                <a:bodyPr wrap="none"/>
                <a:lstStyle/>
                <a:p>
                  <a:endParaRPr lang="es-ES_tradnl"/>
                </a:p>
              </p:txBody>
            </p:sp>
          </p:grpSp>
          <p:grpSp>
            <p:nvGrpSpPr>
              <p:cNvPr id="63520" name="Group 93"/>
              <p:cNvGrpSpPr>
                <a:grpSpLocks/>
              </p:cNvGrpSpPr>
              <p:nvPr/>
            </p:nvGrpSpPr>
            <p:grpSpPr bwMode="auto">
              <a:xfrm>
                <a:off x="1064" y="3280"/>
                <a:ext cx="1064" cy="748"/>
                <a:chOff x="1064" y="3280"/>
                <a:chExt cx="1064" cy="748"/>
              </a:xfrm>
            </p:grpSpPr>
            <p:sp>
              <p:nvSpPr>
                <p:cNvPr id="63530" name="Rectangle 36"/>
                <p:cNvSpPr>
                  <a:spLocks noChangeArrowheads="1"/>
                </p:cNvSpPr>
                <p:nvPr/>
              </p:nvSpPr>
              <p:spPr bwMode="auto">
                <a:xfrm>
                  <a:off x="1092" y="3280"/>
                  <a:ext cx="1008" cy="748"/>
                </a:xfrm>
                <a:prstGeom prst="rect">
                  <a:avLst/>
                </a:prstGeom>
                <a:noFill/>
                <a:ln w="9525">
                  <a:noFill/>
                  <a:miter lim="800000"/>
                  <a:headEnd/>
                  <a:tailEnd/>
                </a:ln>
              </p:spPr>
              <p:txBody>
                <a:bodyPr/>
                <a:lstStyle/>
                <a:p>
                  <a:pPr algn="ctr"/>
                  <a:r>
                    <a:rPr lang="es-EC" sz="1200">
                      <a:solidFill>
                        <a:schemeClr val="tx1"/>
                      </a:solidFill>
                      <a:cs typeface="Times New Roman" pitchFamily="18" charset="0"/>
                    </a:rPr>
                    <a:t>BIOCIDA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 </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 </a:t>
                  </a:r>
                  <a:endParaRPr lang="es-ES" sz="1200">
                    <a:solidFill>
                      <a:schemeClr val="tx1"/>
                    </a:solidFill>
                    <a:cs typeface="Times New Roman" pitchFamily="18" charset="0"/>
                  </a:endParaRPr>
                </a:p>
                <a:p>
                  <a:pPr algn="ctr" eaLnBrk="0" hangingPunct="0"/>
                  <a:r>
                    <a:rPr lang="es-ES" sz="1200">
                      <a:solidFill>
                        <a:schemeClr val="tx1"/>
                      </a:solidFill>
                      <a:cs typeface="Times New Roman" pitchFamily="18" charset="0"/>
                    </a:rPr>
                    <a:t> </a:t>
                  </a:r>
                </a:p>
                <a:p>
                  <a:pPr algn="ctr" eaLnBrk="0" hangingPunct="0"/>
                  <a:endParaRPr lang="es-ES">
                    <a:solidFill>
                      <a:schemeClr val="tx1"/>
                    </a:solidFill>
                  </a:endParaRPr>
                </a:p>
              </p:txBody>
            </p:sp>
            <p:sp>
              <p:nvSpPr>
                <p:cNvPr id="63531" name="Rectangle 92"/>
                <p:cNvSpPr>
                  <a:spLocks noChangeArrowheads="1"/>
                </p:cNvSpPr>
                <p:nvPr/>
              </p:nvSpPr>
              <p:spPr bwMode="auto">
                <a:xfrm>
                  <a:off x="1064" y="3280"/>
                  <a:ext cx="1064" cy="748"/>
                </a:xfrm>
                <a:prstGeom prst="rect">
                  <a:avLst/>
                </a:prstGeom>
                <a:noFill/>
                <a:ln w="7">
                  <a:solidFill>
                    <a:srgbClr val="A0A0A0"/>
                  </a:solidFill>
                  <a:miter lim="800000"/>
                  <a:headEnd/>
                  <a:tailEnd/>
                </a:ln>
              </p:spPr>
              <p:txBody>
                <a:bodyPr wrap="none"/>
                <a:lstStyle/>
                <a:p>
                  <a:endParaRPr lang="es-ES_tradnl"/>
                </a:p>
              </p:txBody>
            </p:sp>
          </p:grpSp>
          <p:grpSp>
            <p:nvGrpSpPr>
              <p:cNvPr id="63521" name="Group 95"/>
              <p:cNvGrpSpPr>
                <a:grpSpLocks/>
              </p:cNvGrpSpPr>
              <p:nvPr/>
            </p:nvGrpSpPr>
            <p:grpSpPr bwMode="auto">
              <a:xfrm>
                <a:off x="2128" y="3280"/>
                <a:ext cx="632" cy="748"/>
                <a:chOff x="2128" y="3280"/>
                <a:chExt cx="632" cy="748"/>
              </a:xfrm>
            </p:grpSpPr>
            <p:sp>
              <p:nvSpPr>
                <p:cNvPr id="63528" name="Rectangle 37"/>
                <p:cNvSpPr>
                  <a:spLocks noChangeArrowheads="1"/>
                </p:cNvSpPr>
                <p:nvPr/>
              </p:nvSpPr>
              <p:spPr bwMode="auto">
                <a:xfrm>
                  <a:off x="2156" y="3280"/>
                  <a:ext cx="576" cy="748"/>
                </a:xfrm>
                <a:prstGeom prst="rect">
                  <a:avLst/>
                </a:prstGeom>
                <a:noFill/>
                <a:ln w="9525">
                  <a:noFill/>
                  <a:miter lim="800000"/>
                  <a:headEnd/>
                  <a:tailEnd/>
                </a:ln>
              </p:spPr>
              <p:txBody>
                <a:bodyPr/>
                <a:lstStyle/>
                <a:p>
                  <a:pPr algn="ctr"/>
                  <a:r>
                    <a:rPr lang="es-EC" sz="1200">
                      <a:solidFill>
                        <a:schemeClr val="tx1"/>
                      </a:solidFill>
                      <a:cs typeface="Times New Roman" pitchFamily="18" charset="0"/>
                    </a:rPr>
                    <a:t>BAC - 91</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- 93</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- 95</a:t>
                  </a:r>
                  <a:endParaRPr lang="es-ES" sz="1200">
                    <a:solidFill>
                      <a:schemeClr val="tx1"/>
                    </a:solidFill>
                    <a:cs typeface="Times New Roman" pitchFamily="18" charset="0"/>
                  </a:endParaRPr>
                </a:p>
                <a:p>
                  <a:pPr algn="ctr" eaLnBrk="0" hangingPunct="0"/>
                  <a:r>
                    <a:rPr lang="en-US" sz="1200">
                      <a:solidFill>
                        <a:schemeClr val="tx1"/>
                      </a:solidFill>
                      <a:cs typeface="Times New Roman" pitchFamily="18" charset="0"/>
                    </a:rPr>
                    <a:t>BAC - 98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63529" name="Rectangle 94"/>
                <p:cNvSpPr>
                  <a:spLocks noChangeArrowheads="1"/>
                </p:cNvSpPr>
                <p:nvPr/>
              </p:nvSpPr>
              <p:spPr bwMode="auto">
                <a:xfrm>
                  <a:off x="2128" y="3280"/>
                  <a:ext cx="632" cy="748"/>
                </a:xfrm>
                <a:prstGeom prst="rect">
                  <a:avLst/>
                </a:prstGeom>
                <a:noFill/>
                <a:ln w="7">
                  <a:solidFill>
                    <a:srgbClr val="A0A0A0"/>
                  </a:solidFill>
                  <a:miter lim="800000"/>
                  <a:headEnd/>
                  <a:tailEnd/>
                </a:ln>
              </p:spPr>
              <p:txBody>
                <a:bodyPr wrap="none"/>
                <a:lstStyle/>
                <a:p>
                  <a:endParaRPr lang="es-ES_tradnl"/>
                </a:p>
              </p:txBody>
            </p:sp>
          </p:grpSp>
          <p:grpSp>
            <p:nvGrpSpPr>
              <p:cNvPr id="63522" name="Group 97"/>
              <p:cNvGrpSpPr>
                <a:grpSpLocks/>
              </p:cNvGrpSpPr>
              <p:nvPr/>
            </p:nvGrpSpPr>
            <p:grpSpPr bwMode="auto">
              <a:xfrm>
                <a:off x="2760" y="3280"/>
                <a:ext cx="632" cy="748"/>
                <a:chOff x="2760" y="3280"/>
                <a:chExt cx="632" cy="748"/>
              </a:xfrm>
            </p:grpSpPr>
            <p:sp>
              <p:nvSpPr>
                <p:cNvPr id="63526" name="Rectangle 38"/>
                <p:cNvSpPr>
                  <a:spLocks noChangeArrowheads="1"/>
                </p:cNvSpPr>
                <p:nvPr/>
              </p:nvSpPr>
              <p:spPr bwMode="auto">
                <a:xfrm>
                  <a:off x="2788" y="3280"/>
                  <a:ext cx="576" cy="748"/>
                </a:xfrm>
                <a:prstGeom prst="rect">
                  <a:avLst/>
                </a:prstGeom>
                <a:noFill/>
                <a:ln w="9525">
                  <a:noFill/>
                  <a:miter lim="800000"/>
                  <a:headEnd/>
                  <a:tailEnd/>
                </a:ln>
              </p:spPr>
              <p:txBody>
                <a:bodyPr/>
                <a:lstStyle/>
                <a:p>
                  <a:pPr algn="ctr"/>
                  <a:r>
                    <a:rPr lang="es-ES" sz="1200">
                      <a:solidFill>
                        <a:schemeClr val="tx1"/>
                      </a:solidFill>
                      <a:cs typeface="Times New Roman" pitchFamily="18" charset="0"/>
                    </a:rPr>
                    <a:t>7</a:t>
                  </a:r>
                </a:p>
                <a:p>
                  <a:pPr algn="ctr" eaLnBrk="0" hangingPunct="0"/>
                  <a:endParaRPr lang="es-ES">
                    <a:solidFill>
                      <a:schemeClr val="tx1"/>
                    </a:solidFill>
                  </a:endParaRPr>
                </a:p>
              </p:txBody>
            </p:sp>
            <p:sp>
              <p:nvSpPr>
                <p:cNvPr id="63527" name="Rectangle 96"/>
                <p:cNvSpPr>
                  <a:spLocks noChangeArrowheads="1"/>
                </p:cNvSpPr>
                <p:nvPr/>
              </p:nvSpPr>
              <p:spPr bwMode="auto">
                <a:xfrm>
                  <a:off x="2760" y="3280"/>
                  <a:ext cx="632" cy="748"/>
                </a:xfrm>
                <a:prstGeom prst="rect">
                  <a:avLst/>
                </a:prstGeom>
                <a:noFill/>
                <a:ln w="7">
                  <a:solidFill>
                    <a:srgbClr val="A0A0A0"/>
                  </a:solidFill>
                  <a:miter lim="800000"/>
                  <a:headEnd/>
                  <a:tailEnd/>
                </a:ln>
              </p:spPr>
              <p:txBody>
                <a:bodyPr wrap="none"/>
                <a:lstStyle/>
                <a:p>
                  <a:endParaRPr lang="es-ES_tradnl"/>
                </a:p>
              </p:txBody>
            </p:sp>
          </p:grpSp>
          <p:grpSp>
            <p:nvGrpSpPr>
              <p:cNvPr id="63523" name="Group 99"/>
              <p:cNvGrpSpPr>
                <a:grpSpLocks/>
              </p:cNvGrpSpPr>
              <p:nvPr/>
            </p:nvGrpSpPr>
            <p:grpSpPr bwMode="auto">
              <a:xfrm>
                <a:off x="3392" y="3280"/>
                <a:ext cx="560" cy="748"/>
                <a:chOff x="3392" y="3280"/>
                <a:chExt cx="560" cy="748"/>
              </a:xfrm>
            </p:grpSpPr>
            <p:sp>
              <p:nvSpPr>
                <p:cNvPr id="63524" name="Rectangle 39"/>
                <p:cNvSpPr>
                  <a:spLocks noChangeArrowheads="1"/>
                </p:cNvSpPr>
                <p:nvPr/>
              </p:nvSpPr>
              <p:spPr bwMode="auto">
                <a:xfrm>
                  <a:off x="3420" y="3280"/>
                  <a:ext cx="504" cy="748"/>
                </a:xfrm>
                <a:prstGeom prst="rect">
                  <a:avLst/>
                </a:prstGeom>
                <a:noFill/>
                <a:ln w="9525">
                  <a:noFill/>
                  <a:miter lim="800000"/>
                  <a:headEnd/>
                  <a:tailEnd/>
                </a:ln>
              </p:spPr>
              <p:txBody>
                <a:bodyPr/>
                <a:lstStyle/>
                <a:p>
                  <a:pPr algn="ctr"/>
                  <a:r>
                    <a:rPr lang="es-ES" sz="1200">
                      <a:solidFill>
                        <a:schemeClr val="tx1"/>
                      </a:solidFill>
                      <a:cs typeface="Times New Roman" pitchFamily="18" charset="0"/>
                    </a:rPr>
                    <a:t>2730</a:t>
                  </a:r>
                </a:p>
                <a:p>
                  <a:pPr algn="ctr" eaLnBrk="0" hangingPunct="0"/>
                  <a:endParaRPr lang="es-ES">
                    <a:solidFill>
                      <a:schemeClr val="tx1"/>
                    </a:solidFill>
                  </a:endParaRPr>
                </a:p>
              </p:txBody>
            </p:sp>
            <p:sp>
              <p:nvSpPr>
                <p:cNvPr id="63525" name="Rectangle 98"/>
                <p:cNvSpPr>
                  <a:spLocks noChangeArrowheads="1"/>
                </p:cNvSpPr>
                <p:nvPr/>
              </p:nvSpPr>
              <p:spPr bwMode="auto">
                <a:xfrm>
                  <a:off x="3392" y="3280"/>
                  <a:ext cx="560" cy="748"/>
                </a:xfrm>
                <a:prstGeom prst="rect">
                  <a:avLst/>
                </a:prstGeom>
                <a:noFill/>
                <a:ln w="7">
                  <a:solidFill>
                    <a:srgbClr val="A0A0A0"/>
                  </a:solidFill>
                  <a:miter lim="800000"/>
                  <a:headEnd/>
                  <a:tailEnd/>
                </a:ln>
              </p:spPr>
              <p:txBody>
                <a:bodyPr wrap="none"/>
                <a:lstStyle/>
                <a:p>
                  <a:endParaRPr lang="es-ES_tradnl"/>
                </a:p>
              </p:txBody>
            </p:sp>
          </p:grpSp>
        </p:grpSp>
        <p:sp>
          <p:nvSpPr>
            <p:cNvPr id="63493" name="Rectangle 101"/>
            <p:cNvSpPr>
              <a:spLocks noChangeArrowheads="1"/>
            </p:cNvSpPr>
            <p:nvPr/>
          </p:nvSpPr>
          <p:spPr bwMode="auto">
            <a:xfrm>
              <a:off x="-3" y="-3"/>
              <a:ext cx="3958" cy="4034"/>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defRPr/>
            </a:pPr>
            <a:r>
              <a:rPr lang="es-MX" sz="3600" b="1" i="1" smtClean="0"/>
              <a:t>INHIBIDORES DE CORROSION</a:t>
            </a:r>
            <a:endParaRPr lang="es-ES" sz="3600" b="1" i="1" smtClean="0"/>
          </a:p>
        </p:txBody>
      </p:sp>
      <p:sp>
        <p:nvSpPr>
          <p:cNvPr id="64515" name="Rectangle 3"/>
          <p:cNvSpPr>
            <a:spLocks noGrp="1" noChangeArrowheads="1"/>
          </p:cNvSpPr>
          <p:nvPr>
            <p:ph type="body" idx="1"/>
          </p:nvPr>
        </p:nvSpPr>
        <p:spPr/>
        <p:txBody>
          <a:bodyPr/>
          <a:lstStyle/>
          <a:p>
            <a:r>
              <a:rPr lang="es-MX" sz="2800" b="1" smtClean="0"/>
              <a:t>Inhibidores de corrosi</a:t>
            </a:r>
            <a:r>
              <a:rPr lang="es-EC" sz="2800" smtClean="0"/>
              <a:t>ón</a:t>
            </a:r>
            <a:r>
              <a:rPr lang="es-EC" smtClean="0"/>
              <a:t> </a:t>
            </a:r>
            <a:r>
              <a:rPr lang="es-MX" sz="2800" b="1" smtClean="0"/>
              <a:t>actúan formando una película en las paredes del los equípos, evitando que los sólidos se adhieran a las mismas y corroa los equípos.</a:t>
            </a:r>
            <a:r>
              <a:rPr lang="es-MX" b="1" smtClean="0"/>
              <a:t>  </a:t>
            </a:r>
            <a:endParaRPr lang="es-ES" b="1"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s-EC" sz="3600" b="1" i="1" smtClean="0"/>
              <a:t>ANTIESCALA</a:t>
            </a:r>
            <a:endParaRPr lang="es-EC" sz="3600" smtClean="0"/>
          </a:p>
        </p:txBody>
      </p:sp>
      <p:sp>
        <p:nvSpPr>
          <p:cNvPr id="83971" name="Rectangle 3"/>
          <p:cNvSpPr>
            <a:spLocks noGrp="1" noChangeArrowheads="1"/>
          </p:cNvSpPr>
          <p:nvPr>
            <p:ph type="body" idx="1"/>
          </p:nvPr>
        </p:nvSpPr>
        <p:spPr/>
        <p:txBody>
          <a:bodyPr/>
          <a:lstStyle/>
          <a:p>
            <a:r>
              <a:rPr lang="es-EC" sz="2800" b="1" smtClean="0"/>
              <a:t>Son importantes para el control de incrustaciones.</a:t>
            </a:r>
          </a:p>
          <a:p>
            <a:r>
              <a:rPr lang="es-EC" sz="2800" b="1" smtClean="0"/>
              <a:t>Las incrustaciones mas comúnes que se presentan son:</a:t>
            </a:r>
          </a:p>
          <a:p>
            <a:r>
              <a:rPr lang="es-EC" sz="2800" b="1" smtClean="0"/>
              <a:t>CaCO</a:t>
            </a:r>
            <a:r>
              <a:rPr lang="es-EC" sz="2000" b="1" smtClean="0"/>
              <a:t>3</a:t>
            </a:r>
            <a:r>
              <a:rPr lang="es-EC" sz="2800" b="1" smtClean="0"/>
              <a:t>, BaSO</a:t>
            </a:r>
            <a:r>
              <a:rPr lang="es-EC" sz="2000" b="1" smtClean="0"/>
              <a:t>4</a:t>
            </a:r>
            <a:r>
              <a:rPr lang="es-EC" sz="2800" b="1" smtClean="0"/>
              <a:t>, CaSO</a:t>
            </a:r>
            <a:r>
              <a:rPr lang="es-EC" sz="2000" b="1" smtClean="0"/>
              <a:t>4</a:t>
            </a:r>
            <a:endParaRPr lang="es-EC"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Effect transition="in" filter="box(out)">
                                      <p:cBhvr>
                                        <p:cTn id="7" dur="500"/>
                                        <p:tgtEl>
                                          <p:spTgt spid="839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3971">
                                            <p:txEl>
                                              <p:pRg st="0" end="0"/>
                                            </p:txEl>
                                          </p:spTgt>
                                        </p:tgtEl>
                                        <p:attrNameLst>
                                          <p:attrName>style.visibility</p:attrName>
                                        </p:attrNameLst>
                                      </p:cBhvr>
                                      <p:to>
                                        <p:strVal val="visible"/>
                                      </p:to>
                                    </p:set>
                                    <p:animEffect transition="in" filter="box(out)">
                                      <p:cBhvr>
                                        <p:cTn id="12" dur="500"/>
                                        <p:tgtEl>
                                          <p:spTgt spid="8397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3971">
                                            <p:txEl>
                                              <p:pRg st="1" end="1"/>
                                            </p:txEl>
                                          </p:spTgt>
                                        </p:tgtEl>
                                        <p:attrNameLst>
                                          <p:attrName>style.visibility</p:attrName>
                                        </p:attrNameLst>
                                      </p:cBhvr>
                                      <p:to>
                                        <p:strVal val="visible"/>
                                      </p:to>
                                    </p:set>
                                    <p:animEffect transition="in" filter="box(out)">
                                      <p:cBhvr>
                                        <p:cTn id="17" dur="500"/>
                                        <p:tgtEl>
                                          <p:spTgt spid="8397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3971">
                                            <p:txEl>
                                              <p:pRg st="2" end="2"/>
                                            </p:txEl>
                                          </p:spTgt>
                                        </p:tgtEl>
                                        <p:attrNameLst>
                                          <p:attrName>style.visibility</p:attrName>
                                        </p:attrNameLst>
                                      </p:cBhvr>
                                      <p:to>
                                        <p:strVal val="visible"/>
                                      </p:to>
                                    </p:set>
                                    <p:animEffect transition="in" filter="box(out)">
                                      <p:cBhvr>
                                        <p:cTn id="22" dur="500"/>
                                        <p:tgtEl>
                                          <p:spTgt spid="83971">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build="p" autoUpdateAnimBg="0"/>
      <p:bldP spid="83971"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s-EC" sz="3600" b="1" i="1" smtClean="0"/>
              <a:t>BIOCIDAS</a:t>
            </a:r>
            <a:endParaRPr lang="es-EC" sz="3600" smtClean="0"/>
          </a:p>
        </p:txBody>
      </p:sp>
      <p:sp>
        <p:nvSpPr>
          <p:cNvPr id="84995" name="Rectangle 3"/>
          <p:cNvSpPr>
            <a:spLocks noGrp="1" noChangeArrowheads="1"/>
          </p:cNvSpPr>
          <p:nvPr>
            <p:ph type="body" idx="1"/>
          </p:nvPr>
        </p:nvSpPr>
        <p:spPr/>
        <p:txBody>
          <a:bodyPr/>
          <a:lstStyle/>
          <a:p>
            <a:r>
              <a:rPr lang="es-EC" sz="2800" b="1" smtClean="0"/>
              <a:t>Los Biocidas tienen una aplicaci</a:t>
            </a:r>
            <a:r>
              <a:rPr lang="es-EC" sz="2800" smtClean="0"/>
              <a:t>ón</a:t>
            </a:r>
            <a:r>
              <a:rPr lang="es-EC" sz="2800" b="1" smtClean="0"/>
              <a:t> importante dentro del control químico del agua de producci</a:t>
            </a:r>
            <a:r>
              <a:rPr lang="es-EC" sz="2800" smtClean="0"/>
              <a:t>ón</a:t>
            </a:r>
            <a:r>
              <a:rPr lang="es-EC" sz="2800" b="1" smtClean="0"/>
              <a:t>.</a:t>
            </a:r>
          </a:p>
          <a:p>
            <a:r>
              <a:rPr lang="es-EC" sz="2800" b="1" smtClean="0"/>
              <a:t>Controlan las bacterias sulfato - reductoras.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4994">
                                            <p:txEl>
                                              <p:pRg st="0" end="0"/>
                                            </p:txEl>
                                          </p:spTgt>
                                        </p:tgtEl>
                                        <p:attrNameLst>
                                          <p:attrName>style.visibility</p:attrName>
                                        </p:attrNameLst>
                                      </p:cBhvr>
                                      <p:to>
                                        <p:strVal val="visible"/>
                                      </p:to>
                                    </p:set>
                                    <p:animEffect transition="in" filter="box(out)">
                                      <p:cBhvr>
                                        <p:cTn id="7" dur="500"/>
                                        <p:tgtEl>
                                          <p:spTgt spid="8499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box(out)">
                                      <p:cBhvr>
                                        <p:cTn id="12" dur="500"/>
                                        <p:tgtEl>
                                          <p:spTgt spid="849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4995">
                                            <p:txEl>
                                              <p:pRg st="1" end="1"/>
                                            </p:txEl>
                                          </p:spTgt>
                                        </p:tgtEl>
                                        <p:attrNameLst>
                                          <p:attrName>style.visibility</p:attrName>
                                        </p:attrNameLst>
                                      </p:cBhvr>
                                      <p:to>
                                        <p:strVal val="visible"/>
                                      </p:to>
                                    </p:set>
                                    <p:animEffect transition="in" filter="box(out)">
                                      <p:cBhvr>
                                        <p:cTn id="17" dur="500"/>
                                        <p:tgtEl>
                                          <p:spTgt spid="849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build="p" autoUpdateAnimBg="0"/>
      <p:bldP spid="84995"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defRPr/>
            </a:pPr>
            <a:r>
              <a:rPr lang="es-EC" sz="3600" b="1" i="1" smtClean="0"/>
              <a:t>SURFACTANTES</a:t>
            </a:r>
            <a:endParaRPr lang="es-EC" sz="3600" smtClean="0"/>
          </a:p>
        </p:txBody>
      </p:sp>
      <p:sp>
        <p:nvSpPr>
          <p:cNvPr id="86019" name="Rectangle 3"/>
          <p:cNvSpPr>
            <a:spLocks noGrp="1" noChangeArrowheads="1"/>
          </p:cNvSpPr>
          <p:nvPr>
            <p:ph type="body" idx="1"/>
          </p:nvPr>
        </p:nvSpPr>
        <p:spPr/>
        <p:txBody>
          <a:bodyPr/>
          <a:lstStyle/>
          <a:p>
            <a:r>
              <a:rPr lang="es-EC" sz="2800" b="1" smtClean="0"/>
              <a:t>Tienen como funci</a:t>
            </a:r>
            <a:r>
              <a:rPr lang="es-EC" sz="2800" smtClean="0"/>
              <a:t>ón</a:t>
            </a:r>
            <a:r>
              <a:rPr lang="es-EC" sz="2800" b="1" smtClean="0"/>
              <a:t> lavar los solidos e impedir que se aglomeren.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box(out)">
                                      <p:cBhvr>
                                        <p:cTn id="7" dur="500"/>
                                        <p:tgtEl>
                                          <p:spTgt spid="860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6019">
                                            <p:txEl>
                                              <p:pRg st="0" end="0"/>
                                            </p:txEl>
                                          </p:spTgt>
                                        </p:tgtEl>
                                        <p:attrNameLst>
                                          <p:attrName>style.visibility</p:attrName>
                                        </p:attrNameLst>
                                      </p:cBhvr>
                                      <p:to>
                                        <p:strVal val="visible"/>
                                      </p:to>
                                    </p:set>
                                    <p:animEffect transition="in" filter="box(out)">
                                      <p:cBhvr>
                                        <p:cTn id="12" dur="500"/>
                                        <p:tgtEl>
                                          <p:spTgt spid="8601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autoUpdateAnimBg="0"/>
      <p:bldP spid="86019"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defRPr/>
            </a:pPr>
            <a:r>
              <a:rPr lang="es-EC" sz="3600" b="1" i="1" smtClean="0"/>
              <a:t>FLOCULANTES</a:t>
            </a:r>
            <a:endParaRPr lang="es-EC" sz="3600" smtClean="0"/>
          </a:p>
        </p:txBody>
      </p:sp>
      <p:sp>
        <p:nvSpPr>
          <p:cNvPr id="87043" name="Rectangle 3"/>
          <p:cNvSpPr>
            <a:spLocks noGrp="1" noChangeArrowheads="1"/>
          </p:cNvSpPr>
          <p:nvPr>
            <p:ph type="body" idx="1"/>
          </p:nvPr>
        </p:nvSpPr>
        <p:spPr/>
        <p:txBody>
          <a:bodyPr/>
          <a:lstStyle/>
          <a:p>
            <a:r>
              <a:rPr lang="es-EC" sz="2800" b="1" smtClean="0"/>
              <a:t>Tienen la funci</a:t>
            </a:r>
            <a:r>
              <a:rPr lang="es-EC" sz="2800" smtClean="0"/>
              <a:t>ón </a:t>
            </a:r>
            <a:r>
              <a:rPr lang="es-EC" sz="2800" b="1" smtClean="0"/>
              <a:t>de unir a los sólidos para que precipiten al fondo del tanque  y de esta manera reducir la cantidad de sólidos en suspensi</a:t>
            </a:r>
            <a:r>
              <a:rPr lang="es-EC" sz="2800" smtClean="0"/>
              <a:t>ón</a:t>
            </a:r>
            <a:r>
              <a:rPr lang="es-EC" sz="2800" b="1"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box(out)">
                                      <p:cBhvr>
                                        <p:cTn id="7" dur="500"/>
                                        <p:tgtEl>
                                          <p:spTgt spid="8704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043">
                                            <p:txEl>
                                              <p:pRg st="0" end="0"/>
                                            </p:txEl>
                                          </p:spTgt>
                                        </p:tgtEl>
                                        <p:attrNameLst>
                                          <p:attrName>style.visibility</p:attrName>
                                        </p:attrNameLst>
                                      </p:cBhvr>
                                      <p:to>
                                        <p:strVal val="visible"/>
                                      </p:to>
                                    </p:set>
                                    <p:animEffect transition="in" filter="box(out)">
                                      <p:cBhvr>
                                        <p:cTn id="12" dur="500"/>
                                        <p:tgtEl>
                                          <p:spTgt spid="8704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autoUpdateAnimBg="0"/>
      <p:bldP spid="8704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762000" y="228600"/>
            <a:ext cx="7772400" cy="1600200"/>
          </a:xfrm>
        </p:spPr>
        <p:txBody>
          <a:bodyPr/>
          <a:lstStyle/>
          <a:p>
            <a:pPr>
              <a:defRPr/>
            </a:pPr>
            <a:r>
              <a:rPr lang="es-EC" sz="3600" b="1" i="1" smtClean="0"/>
              <a:t>DIMENSIONAMIENTO Y SELECCIÓN DE EQUÍPOS DEL SÍSTEMA</a:t>
            </a:r>
            <a:endParaRPr lang="es-EC" sz="3600" smtClean="0"/>
          </a:p>
        </p:txBody>
      </p:sp>
      <p:sp>
        <p:nvSpPr>
          <p:cNvPr id="88067" name="Rectangle 3"/>
          <p:cNvSpPr>
            <a:spLocks noGrp="1" noChangeArrowheads="1"/>
          </p:cNvSpPr>
          <p:nvPr>
            <p:ph type="body" idx="1"/>
          </p:nvPr>
        </p:nvSpPr>
        <p:spPr>
          <a:xfrm>
            <a:off x="685800" y="2438400"/>
            <a:ext cx="7772400" cy="3657600"/>
          </a:xfrm>
        </p:spPr>
        <p:txBody>
          <a:bodyPr/>
          <a:lstStyle/>
          <a:p>
            <a:endParaRPr lang="es-EC" sz="2800" smtClean="0"/>
          </a:p>
        </p:txBody>
      </p:sp>
      <p:pic>
        <p:nvPicPr>
          <p:cNvPr id="69636" name="Picture 4" descr="D:\GRAFICO.bmp"/>
          <p:cNvPicPr>
            <a:picLocks noChangeAspect="1" noChangeArrowheads="1"/>
          </p:cNvPicPr>
          <p:nvPr/>
        </p:nvPicPr>
        <p:blipFill>
          <a:blip r:embed="rId3"/>
          <a:srcRect/>
          <a:stretch>
            <a:fillRect/>
          </a:stretch>
        </p:blipFill>
        <p:spPr bwMode="auto">
          <a:xfrm>
            <a:off x="685800" y="1905000"/>
            <a:ext cx="77724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box(out)">
                                      <p:cBhvr>
                                        <p:cTn id="7" dur="500"/>
                                        <p:tgtEl>
                                          <p:spTgt spid="880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nodePh="1">
                                  <p:stCondLst>
                                    <p:cond delay="0"/>
                                  </p:stCondLst>
                                  <p:endCondLst>
                                    <p:cond evt="begin" delay="0">
                                      <p:tn val="10"/>
                                    </p:cond>
                                  </p:endCondLst>
                                  <p:childTnLst>
                                    <p:set>
                                      <p:cBhvr>
                                        <p:cTn id="11" dur="1" fill="hold">
                                          <p:stCondLst>
                                            <p:cond delay="0"/>
                                          </p:stCondLst>
                                        </p:cTn>
                                        <p:tgtEl>
                                          <p:spTgt spid="88067">
                                            <p:txEl>
                                              <p:pRg st="0" end="0"/>
                                            </p:txEl>
                                          </p:spTgt>
                                        </p:tgtEl>
                                        <p:attrNameLst>
                                          <p:attrName>style.visibility</p:attrName>
                                        </p:attrNameLst>
                                      </p:cBhvr>
                                      <p:to>
                                        <p:strVal val="visible"/>
                                      </p:to>
                                    </p:set>
                                    <p:animEffect transition="in" filter="box(out)">
                                      <p:cBhvr>
                                        <p:cTn id="12" dur="500"/>
                                        <p:tgtEl>
                                          <p:spTgt spid="8806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P spid="8806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endParaRPr lang="es-ES_tradnl" smtClean="0"/>
          </a:p>
        </p:txBody>
      </p:sp>
      <p:sp>
        <p:nvSpPr>
          <p:cNvPr id="70659" name="Rectangle 3"/>
          <p:cNvSpPr>
            <a:spLocks noGrp="1" noChangeArrowheads="1"/>
          </p:cNvSpPr>
          <p:nvPr>
            <p:ph type="body" idx="1"/>
          </p:nvPr>
        </p:nvSpPr>
        <p:spPr/>
        <p:txBody>
          <a:bodyPr/>
          <a:lstStyle/>
          <a:p>
            <a:r>
              <a:rPr lang="es-EC" sz="2800" b="1" smtClean="0"/>
              <a:t>TRAMO A</a:t>
            </a:r>
            <a:endParaRPr lang="es-EC" smtClean="0"/>
          </a:p>
          <a:p>
            <a:r>
              <a:rPr lang="es-EC" sz="2800" b="1" smtClean="0"/>
              <a:t>Considerando las caidas de Presi</a:t>
            </a:r>
            <a:r>
              <a:rPr lang="es-EC" sz="2800" smtClean="0"/>
              <a:t>ón</a:t>
            </a:r>
            <a:r>
              <a:rPr lang="es-EC" sz="2800" b="1" smtClean="0"/>
              <a:t> tenemos</a:t>
            </a:r>
            <a:r>
              <a:rPr lang="es-EC" b="1" smtClean="0"/>
              <a:t>: </a:t>
            </a:r>
            <a:r>
              <a:rPr lang="en-US" sz="2800" b="1" smtClean="0"/>
              <a:t>Por la </a:t>
            </a:r>
            <a:r>
              <a:rPr lang="en-US" sz="2400" b="1" smtClean="0"/>
              <a:t>Ec</a:t>
            </a:r>
            <a:r>
              <a:rPr lang="en-US" sz="2800" b="1" smtClean="0"/>
              <a:t>. </a:t>
            </a:r>
            <a:r>
              <a:rPr lang="en-US" sz="2400" b="1" smtClean="0"/>
              <a:t>Hanzen y Williams</a:t>
            </a:r>
            <a:r>
              <a:rPr lang="en-US" b="1" smtClean="0"/>
              <a:t> </a:t>
            </a:r>
            <a:endParaRPr lang="es-EC" b="1" smtClean="0"/>
          </a:p>
          <a:p>
            <a:r>
              <a:rPr lang="es-ES" sz="2400" b="1" smtClean="0">
                <a:sym typeface="Symbol" pitchFamily="18" charset="2"/>
              </a:rPr>
              <a:t></a:t>
            </a:r>
            <a:r>
              <a:rPr lang="en-US" sz="2400" b="1" smtClean="0"/>
              <a:t>P = L ( qw / 15.2*C*d exp.2.63 ) + 0.4331</a:t>
            </a:r>
            <a:r>
              <a:rPr lang="en-US" sz="2400" b="1" smtClean="0">
                <a:sym typeface="Symbol" pitchFamily="18" charset="2"/>
              </a:rPr>
              <a:t></a:t>
            </a:r>
            <a:r>
              <a:rPr lang="en-US" sz="2400" b="1" smtClean="0"/>
              <a:t>h</a:t>
            </a:r>
            <a:r>
              <a:rPr lang="en-US" sz="2000" b="1" smtClean="0"/>
              <a:t>  </a:t>
            </a:r>
          </a:p>
          <a:p>
            <a:r>
              <a:rPr lang="es-EC" sz="2400" b="1" smtClean="0"/>
              <a:t>V = 0.408 qw/d exp. 2</a:t>
            </a:r>
          </a:p>
          <a:p>
            <a:r>
              <a:rPr lang="es-EC" sz="2400" b="1" smtClean="0"/>
              <a:t>Para este segmento tenemos Tabla 14</a:t>
            </a:r>
            <a:endParaRPr lang="en-US" sz="2000" b="1" smtClean="0"/>
          </a:p>
          <a:p>
            <a:endParaRPr lang="es-EC" sz="2800" smtClean="0"/>
          </a:p>
          <a:p>
            <a:endParaRPr lang="es-ES" smtClean="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a:defRPr/>
            </a:pPr>
            <a:endParaRPr lang="es-ES_tradnl" smtClean="0"/>
          </a:p>
        </p:txBody>
      </p:sp>
      <p:grpSp>
        <p:nvGrpSpPr>
          <p:cNvPr id="71683" name="Group 51"/>
          <p:cNvGrpSpPr>
            <a:grpSpLocks/>
          </p:cNvGrpSpPr>
          <p:nvPr/>
        </p:nvGrpSpPr>
        <p:grpSpPr bwMode="auto">
          <a:xfrm>
            <a:off x="685800" y="2133600"/>
            <a:ext cx="7772400" cy="3886200"/>
            <a:chOff x="-3" y="-3"/>
            <a:chExt cx="2838" cy="2021"/>
          </a:xfrm>
        </p:grpSpPr>
        <p:grpSp>
          <p:nvGrpSpPr>
            <p:cNvPr id="71684" name="Group 49"/>
            <p:cNvGrpSpPr>
              <a:grpSpLocks/>
            </p:cNvGrpSpPr>
            <p:nvPr/>
          </p:nvGrpSpPr>
          <p:grpSpPr bwMode="auto">
            <a:xfrm>
              <a:off x="0" y="0"/>
              <a:ext cx="2832" cy="2015"/>
              <a:chOff x="0" y="0"/>
              <a:chExt cx="2832" cy="2015"/>
            </a:xfrm>
          </p:grpSpPr>
          <p:grpSp>
            <p:nvGrpSpPr>
              <p:cNvPr id="71686" name="Group 20"/>
              <p:cNvGrpSpPr>
                <a:grpSpLocks/>
              </p:cNvGrpSpPr>
              <p:nvPr/>
            </p:nvGrpSpPr>
            <p:grpSpPr bwMode="auto">
              <a:xfrm>
                <a:off x="0" y="0"/>
                <a:ext cx="855" cy="403"/>
                <a:chOff x="0" y="0"/>
                <a:chExt cx="855" cy="403"/>
              </a:xfrm>
            </p:grpSpPr>
            <p:sp>
              <p:nvSpPr>
                <p:cNvPr id="71729" name="Rectangle 4"/>
                <p:cNvSpPr>
                  <a:spLocks noChangeArrowheads="1"/>
                </p:cNvSpPr>
                <p:nvPr/>
              </p:nvSpPr>
              <p:spPr bwMode="auto">
                <a:xfrm>
                  <a:off x="28" y="0"/>
                  <a:ext cx="79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30" name="Rectangle 19"/>
                <p:cNvSpPr>
                  <a:spLocks noChangeArrowheads="1"/>
                </p:cNvSpPr>
                <p:nvPr/>
              </p:nvSpPr>
              <p:spPr bwMode="auto">
                <a:xfrm>
                  <a:off x="0" y="0"/>
                  <a:ext cx="855" cy="403"/>
                </a:xfrm>
                <a:prstGeom prst="rect">
                  <a:avLst/>
                </a:prstGeom>
                <a:noFill/>
                <a:ln w="7">
                  <a:solidFill>
                    <a:srgbClr val="A0A0A0"/>
                  </a:solidFill>
                  <a:miter lim="800000"/>
                  <a:headEnd/>
                  <a:tailEnd/>
                </a:ln>
              </p:spPr>
              <p:txBody>
                <a:bodyPr wrap="none"/>
                <a:lstStyle/>
                <a:p>
                  <a:endParaRPr lang="es-ES_tradnl"/>
                </a:p>
              </p:txBody>
            </p:sp>
          </p:grpSp>
          <p:grpSp>
            <p:nvGrpSpPr>
              <p:cNvPr id="71687" name="Group 22"/>
              <p:cNvGrpSpPr>
                <a:grpSpLocks/>
              </p:cNvGrpSpPr>
              <p:nvPr/>
            </p:nvGrpSpPr>
            <p:grpSpPr bwMode="auto">
              <a:xfrm>
                <a:off x="855" y="0"/>
                <a:ext cx="1075" cy="403"/>
                <a:chOff x="855" y="0"/>
                <a:chExt cx="1075" cy="403"/>
              </a:xfrm>
            </p:grpSpPr>
            <p:sp>
              <p:nvSpPr>
                <p:cNvPr id="71727" name="Rectangle 5"/>
                <p:cNvSpPr>
                  <a:spLocks noChangeArrowheads="1"/>
                </p:cNvSpPr>
                <p:nvPr/>
              </p:nvSpPr>
              <p:spPr bwMode="auto">
                <a:xfrm>
                  <a:off x="883" y="0"/>
                  <a:ext cx="1019" cy="403"/>
                </a:xfrm>
                <a:prstGeom prst="rect">
                  <a:avLst/>
                </a:prstGeom>
                <a:noFill/>
                <a:ln w="9525">
                  <a:noFill/>
                  <a:miter lim="800000"/>
                  <a:headEnd/>
                  <a:tailEnd/>
                </a:ln>
              </p:spPr>
              <p:txBody>
                <a:bodyPr/>
                <a:lstStyle/>
                <a:p>
                  <a:pPr algn="ctr"/>
                  <a:r>
                    <a:rPr lang="es-EC" sz="1200">
                      <a:solidFill>
                        <a:schemeClr val="tx1"/>
                      </a:solidFill>
                      <a:cs typeface="Arial" charset="0"/>
                    </a:rPr>
                    <a:t>Δ</a:t>
                  </a:r>
                  <a:r>
                    <a:rPr lang="en-US" sz="1200">
                      <a:solidFill>
                        <a:schemeClr val="tx1"/>
                      </a:solidFill>
                      <a:cs typeface="Times New Roman" pitchFamily="18" charset="0"/>
                    </a:rPr>
                    <a:t>P ( psi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28" name="Rectangle 21"/>
                <p:cNvSpPr>
                  <a:spLocks noChangeArrowheads="1"/>
                </p:cNvSpPr>
                <p:nvPr/>
              </p:nvSpPr>
              <p:spPr bwMode="auto">
                <a:xfrm>
                  <a:off x="855" y="0"/>
                  <a:ext cx="1075" cy="403"/>
                </a:xfrm>
                <a:prstGeom prst="rect">
                  <a:avLst/>
                </a:prstGeom>
                <a:noFill/>
                <a:ln w="7">
                  <a:solidFill>
                    <a:srgbClr val="A0A0A0"/>
                  </a:solidFill>
                  <a:miter lim="800000"/>
                  <a:headEnd/>
                  <a:tailEnd/>
                </a:ln>
              </p:spPr>
              <p:txBody>
                <a:bodyPr wrap="none"/>
                <a:lstStyle/>
                <a:p>
                  <a:endParaRPr lang="es-ES_tradnl"/>
                </a:p>
              </p:txBody>
            </p:sp>
          </p:grpSp>
          <p:grpSp>
            <p:nvGrpSpPr>
              <p:cNvPr id="71688" name="Group 24"/>
              <p:cNvGrpSpPr>
                <a:grpSpLocks/>
              </p:cNvGrpSpPr>
              <p:nvPr/>
            </p:nvGrpSpPr>
            <p:grpSpPr bwMode="auto">
              <a:xfrm>
                <a:off x="1930" y="0"/>
                <a:ext cx="902" cy="403"/>
                <a:chOff x="1930" y="0"/>
                <a:chExt cx="902" cy="403"/>
              </a:xfrm>
            </p:grpSpPr>
            <p:sp>
              <p:nvSpPr>
                <p:cNvPr id="71725" name="Rectangle 6"/>
                <p:cNvSpPr>
                  <a:spLocks noChangeArrowheads="1"/>
                </p:cNvSpPr>
                <p:nvPr/>
              </p:nvSpPr>
              <p:spPr bwMode="auto">
                <a:xfrm>
                  <a:off x="1958" y="0"/>
                  <a:ext cx="846"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V (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26" name="Rectangle 23"/>
                <p:cNvSpPr>
                  <a:spLocks noChangeArrowheads="1"/>
                </p:cNvSpPr>
                <p:nvPr/>
              </p:nvSpPr>
              <p:spPr bwMode="auto">
                <a:xfrm>
                  <a:off x="1930" y="0"/>
                  <a:ext cx="902" cy="403"/>
                </a:xfrm>
                <a:prstGeom prst="rect">
                  <a:avLst/>
                </a:prstGeom>
                <a:noFill/>
                <a:ln w="7">
                  <a:solidFill>
                    <a:srgbClr val="A0A0A0"/>
                  </a:solidFill>
                  <a:miter lim="800000"/>
                  <a:headEnd/>
                  <a:tailEnd/>
                </a:ln>
              </p:spPr>
              <p:txBody>
                <a:bodyPr wrap="none"/>
                <a:lstStyle/>
                <a:p>
                  <a:endParaRPr lang="es-ES_tradnl"/>
                </a:p>
              </p:txBody>
            </p:sp>
          </p:grpSp>
          <p:grpSp>
            <p:nvGrpSpPr>
              <p:cNvPr id="71689" name="Group 26"/>
              <p:cNvGrpSpPr>
                <a:grpSpLocks/>
              </p:cNvGrpSpPr>
              <p:nvPr/>
            </p:nvGrpSpPr>
            <p:grpSpPr bwMode="auto">
              <a:xfrm>
                <a:off x="0" y="403"/>
                <a:ext cx="855" cy="403"/>
                <a:chOff x="0" y="403"/>
                <a:chExt cx="855" cy="403"/>
              </a:xfrm>
            </p:grpSpPr>
            <p:sp>
              <p:nvSpPr>
                <p:cNvPr id="71723" name="Rectangle 7"/>
                <p:cNvSpPr>
                  <a:spLocks noChangeArrowheads="1"/>
                </p:cNvSpPr>
                <p:nvPr/>
              </p:nvSpPr>
              <p:spPr bwMode="auto">
                <a:xfrm>
                  <a:off x="28" y="403"/>
                  <a:ext cx="79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24" name="Rectangle 25"/>
                <p:cNvSpPr>
                  <a:spLocks noChangeArrowheads="1"/>
                </p:cNvSpPr>
                <p:nvPr/>
              </p:nvSpPr>
              <p:spPr bwMode="auto">
                <a:xfrm>
                  <a:off x="0" y="403"/>
                  <a:ext cx="855" cy="403"/>
                </a:xfrm>
                <a:prstGeom prst="rect">
                  <a:avLst/>
                </a:prstGeom>
                <a:noFill/>
                <a:ln w="7">
                  <a:solidFill>
                    <a:srgbClr val="A0A0A0"/>
                  </a:solidFill>
                  <a:miter lim="800000"/>
                  <a:headEnd/>
                  <a:tailEnd/>
                </a:ln>
              </p:spPr>
              <p:txBody>
                <a:bodyPr wrap="none"/>
                <a:lstStyle/>
                <a:p>
                  <a:endParaRPr lang="es-ES_tradnl"/>
                </a:p>
              </p:txBody>
            </p:sp>
          </p:grpSp>
          <p:grpSp>
            <p:nvGrpSpPr>
              <p:cNvPr id="71690" name="Group 28"/>
              <p:cNvGrpSpPr>
                <a:grpSpLocks/>
              </p:cNvGrpSpPr>
              <p:nvPr/>
            </p:nvGrpSpPr>
            <p:grpSpPr bwMode="auto">
              <a:xfrm>
                <a:off x="855" y="403"/>
                <a:ext cx="1075" cy="403"/>
                <a:chOff x="855" y="403"/>
                <a:chExt cx="1075" cy="403"/>
              </a:xfrm>
            </p:grpSpPr>
            <p:sp>
              <p:nvSpPr>
                <p:cNvPr id="71721" name="Rectangle 8"/>
                <p:cNvSpPr>
                  <a:spLocks noChangeArrowheads="1"/>
                </p:cNvSpPr>
                <p:nvPr/>
              </p:nvSpPr>
              <p:spPr bwMode="auto">
                <a:xfrm>
                  <a:off x="883" y="403"/>
                  <a:ext cx="101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22" name="Rectangle 27"/>
                <p:cNvSpPr>
                  <a:spLocks noChangeArrowheads="1"/>
                </p:cNvSpPr>
                <p:nvPr/>
              </p:nvSpPr>
              <p:spPr bwMode="auto">
                <a:xfrm>
                  <a:off x="855" y="403"/>
                  <a:ext cx="1075" cy="403"/>
                </a:xfrm>
                <a:prstGeom prst="rect">
                  <a:avLst/>
                </a:prstGeom>
                <a:noFill/>
                <a:ln w="7">
                  <a:solidFill>
                    <a:srgbClr val="A0A0A0"/>
                  </a:solidFill>
                  <a:miter lim="800000"/>
                  <a:headEnd/>
                  <a:tailEnd/>
                </a:ln>
              </p:spPr>
              <p:txBody>
                <a:bodyPr wrap="none"/>
                <a:lstStyle/>
                <a:p>
                  <a:endParaRPr lang="es-ES_tradnl"/>
                </a:p>
              </p:txBody>
            </p:sp>
          </p:grpSp>
          <p:grpSp>
            <p:nvGrpSpPr>
              <p:cNvPr id="71691" name="Group 30"/>
              <p:cNvGrpSpPr>
                <a:grpSpLocks/>
              </p:cNvGrpSpPr>
              <p:nvPr/>
            </p:nvGrpSpPr>
            <p:grpSpPr bwMode="auto">
              <a:xfrm>
                <a:off x="1930" y="403"/>
                <a:ext cx="902" cy="403"/>
                <a:chOff x="1930" y="403"/>
                <a:chExt cx="902" cy="403"/>
              </a:xfrm>
            </p:grpSpPr>
            <p:sp>
              <p:nvSpPr>
                <p:cNvPr id="71719" name="Rectangle 9"/>
                <p:cNvSpPr>
                  <a:spLocks noChangeArrowheads="1"/>
                </p:cNvSpPr>
                <p:nvPr/>
              </p:nvSpPr>
              <p:spPr bwMode="auto">
                <a:xfrm>
                  <a:off x="1958" y="403"/>
                  <a:ext cx="846"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20" name="Rectangle 29"/>
                <p:cNvSpPr>
                  <a:spLocks noChangeArrowheads="1"/>
                </p:cNvSpPr>
                <p:nvPr/>
              </p:nvSpPr>
              <p:spPr bwMode="auto">
                <a:xfrm>
                  <a:off x="1930" y="403"/>
                  <a:ext cx="902" cy="403"/>
                </a:xfrm>
                <a:prstGeom prst="rect">
                  <a:avLst/>
                </a:prstGeom>
                <a:noFill/>
                <a:ln w="7">
                  <a:solidFill>
                    <a:srgbClr val="A0A0A0"/>
                  </a:solidFill>
                  <a:miter lim="800000"/>
                  <a:headEnd/>
                  <a:tailEnd/>
                </a:ln>
              </p:spPr>
              <p:txBody>
                <a:bodyPr wrap="none"/>
                <a:lstStyle/>
                <a:p>
                  <a:endParaRPr lang="es-ES_tradnl"/>
                </a:p>
              </p:txBody>
            </p:sp>
          </p:grpSp>
          <p:grpSp>
            <p:nvGrpSpPr>
              <p:cNvPr id="71692" name="Group 32"/>
              <p:cNvGrpSpPr>
                <a:grpSpLocks/>
              </p:cNvGrpSpPr>
              <p:nvPr/>
            </p:nvGrpSpPr>
            <p:grpSpPr bwMode="auto">
              <a:xfrm>
                <a:off x="0" y="806"/>
                <a:ext cx="855" cy="403"/>
                <a:chOff x="0" y="806"/>
                <a:chExt cx="855" cy="403"/>
              </a:xfrm>
            </p:grpSpPr>
            <p:sp>
              <p:nvSpPr>
                <p:cNvPr id="71717" name="Rectangle 10"/>
                <p:cNvSpPr>
                  <a:spLocks noChangeArrowheads="1"/>
                </p:cNvSpPr>
                <p:nvPr/>
              </p:nvSpPr>
              <p:spPr bwMode="auto">
                <a:xfrm>
                  <a:off x="28" y="806"/>
                  <a:ext cx="79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18" name="Rectangle 31"/>
                <p:cNvSpPr>
                  <a:spLocks noChangeArrowheads="1"/>
                </p:cNvSpPr>
                <p:nvPr/>
              </p:nvSpPr>
              <p:spPr bwMode="auto">
                <a:xfrm>
                  <a:off x="0" y="806"/>
                  <a:ext cx="855" cy="403"/>
                </a:xfrm>
                <a:prstGeom prst="rect">
                  <a:avLst/>
                </a:prstGeom>
                <a:noFill/>
                <a:ln w="7">
                  <a:solidFill>
                    <a:srgbClr val="A0A0A0"/>
                  </a:solidFill>
                  <a:miter lim="800000"/>
                  <a:headEnd/>
                  <a:tailEnd/>
                </a:ln>
              </p:spPr>
              <p:txBody>
                <a:bodyPr wrap="none"/>
                <a:lstStyle/>
                <a:p>
                  <a:endParaRPr lang="es-ES_tradnl"/>
                </a:p>
              </p:txBody>
            </p:sp>
          </p:grpSp>
          <p:grpSp>
            <p:nvGrpSpPr>
              <p:cNvPr id="71693" name="Group 34"/>
              <p:cNvGrpSpPr>
                <a:grpSpLocks/>
              </p:cNvGrpSpPr>
              <p:nvPr/>
            </p:nvGrpSpPr>
            <p:grpSpPr bwMode="auto">
              <a:xfrm>
                <a:off x="855" y="806"/>
                <a:ext cx="1075" cy="403"/>
                <a:chOff x="855" y="806"/>
                <a:chExt cx="1075" cy="403"/>
              </a:xfrm>
            </p:grpSpPr>
            <p:sp>
              <p:nvSpPr>
                <p:cNvPr id="71715" name="Rectangle 11"/>
                <p:cNvSpPr>
                  <a:spLocks noChangeArrowheads="1"/>
                </p:cNvSpPr>
                <p:nvPr/>
              </p:nvSpPr>
              <p:spPr bwMode="auto">
                <a:xfrm>
                  <a:off x="883" y="806"/>
                  <a:ext cx="101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16" name="Rectangle 33"/>
                <p:cNvSpPr>
                  <a:spLocks noChangeArrowheads="1"/>
                </p:cNvSpPr>
                <p:nvPr/>
              </p:nvSpPr>
              <p:spPr bwMode="auto">
                <a:xfrm>
                  <a:off x="855" y="806"/>
                  <a:ext cx="1075" cy="403"/>
                </a:xfrm>
                <a:prstGeom prst="rect">
                  <a:avLst/>
                </a:prstGeom>
                <a:noFill/>
                <a:ln w="7">
                  <a:solidFill>
                    <a:srgbClr val="A0A0A0"/>
                  </a:solidFill>
                  <a:miter lim="800000"/>
                  <a:headEnd/>
                  <a:tailEnd/>
                </a:ln>
              </p:spPr>
              <p:txBody>
                <a:bodyPr wrap="none"/>
                <a:lstStyle/>
                <a:p>
                  <a:endParaRPr lang="es-ES_tradnl"/>
                </a:p>
              </p:txBody>
            </p:sp>
          </p:grpSp>
          <p:grpSp>
            <p:nvGrpSpPr>
              <p:cNvPr id="71694" name="Group 36"/>
              <p:cNvGrpSpPr>
                <a:grpSpLocks/>
              </p:cNvGrpSpPr>
              <p:nvPr/>
            </p:nvGrpSpPr>
            <p:grpSpPr bwMode="auto">
              <a:xfrm>
                <a:off x="1930" y="806"/>
                <a:ext cx="902" cy="403"/>
                <a:chOff x="1930" y="806"/>
                <a:chExt cx="902" cy="403"/>
              </a:xfrm>
            </p:grpSpPr>
            <p:sp>
              <p:nvSpPr>
                <p:cNvPr id="71713" name="Rectangle 12"/>
                <p:cNvSpPr>
                  <a:spLocks noChangeArrowheads="1"/>
                </p:cNvSpPr>
                <p:nvPr/>
              </p:nvSpPr>
              <p:spPr bwMode="auto">
                <a:xfrm>
                  <a:off x="1958" y="806"/>
                  <a:ext cx="846"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14" name="Rectangle 35"/>
                <p:cNvSpPr>
                  <a:spLocks noChangeArrowheads="1"/>
                </p:cNvSpPr>
                <p:nvPr/>
              </p:nvSpPr>
              <p:spPr bwMode="auto">
                <a:xfrm>
                  <a:off x="1930" y="806"/>
                  <a:ext cx="902" cy="403"/>
                </a:xfrm>
                <a:prstGeom prst="rect">
                  <a:avLst/>
                </a:prstGeom>
                <a:noFill/>
                <a:ln w="7">
                  <a:solidFill>
                    <a:srgbClr val="A0A0A0"/>
                  </a:solidFill>
                  <a:miter lim="800000"/>
                  <a:headEnd/>
                  <a:tailEnd/>
                </a:ln>
              </p:spPr>
              <p:txBody>
                <a:bodyPr wrap="none"/>
                <a:lstStyle/>
                <a:p>
                  <a:endParaRPr lang="es-ES_tradnl"/>
                </a:p>
              </p:txBody>
            </p:sp>
          </p:grpSp>
          <p:grpSp>
            <p:nvGrpSpPr>
              <p:cNvPr id="71695" name="Group 38"/>
              <p:cNvGrpSpPr>
                <a:grpSpLocks/>
              </p:cNvGrpSpPr>
              <p:nvPr/>
            </p:nvGrpSpPr>
            <p:grpSpPr bwMode="auto">
              <a:xfrm>
                <a:off x="0" y="1209"/>
                <a:ext cx="855" cy="403"/>
                <a:chOff x="0" y="1209"/>
                <a:chExt cx="855" cy="403"/>
              </a:xfrm>
            </p:grpSpPr>
            <p:sp>
              <p:nvSpPr>
                <p:cNvPr id="71711" name="Rectangle 13"/>
                <p:cNvSpPr>
                  <a:spLocks noChangeArrowheads="1"/>
                </p:cNvSpPr>
                <p:nvPr/>
              </p:nvSpPr>
              <p:spPr bwMode="auto">
                <a:xfrm>
                  <a:off x="28" y="1209"/>
                  <a:ext cx="79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12" name="Rectangle 37"/>
                <p:cNvSpPr>
                  <a:spLocks noChangeArrowheads="1"/>
                </p:cNvSpPr>
                <p:nvPr/>
              </p:nvSpPr>
              <p:spPr bwMode="auto">
                <a:xfrm>
                  <a:off x="0" y="1209"/>
                  <a:ext cx="855" cy="403"/>
                </a:xfrm>
                <a:prstGeom prst="rect">
                  <a:avLst/>
                </a:prstGeom>
                <a:noFill/>
                <a:ln w="7">
                  <a:solidFill>
                    <a:srgbClr val="A0A0A0"/>
                  </a:solidFill>
                  <a:miter lim="800000"/>
                  <a:headEnd/>
                  <a:tailEnd/>
                </a:ln>
              </p:spPr>
              <p:txBody>
                <a:bodyPr wrap="none"/>
                <a:lstStyle/>
                <a:p>
                  <a:endParaRPr lang="es-ES_tradnl"/>
                </a:p>
              </p:txBody>
            </p:sp>
          </p:grpSp>
          <p:grpSp>
            <p:nvGrpSpPr>
              <p:cNvPr id="71696" name="Group 40"/>
              <p:cNvGrpSpPr>
                <a:grpSpLocks/>
              </p:cNvGrpSpPr>
              <p:nvPr/>
            </p:nvGrpSpPr>
            <p:grpSpPr bwMode="auto">
              <a:xfrm>
                <a:off x="855" y="1209"/>
                <a:ext cx="1075" cy="403"/>
                <a:chOff x="855" y="1209"/>
                <a:chExt cx="1075" cy="403"/>
              </a:xfrm>
            </p:grpSpPr>
            <p:sp>
              <p:nvSpPr>
                <p:cNvPr id="71709" name="Rectangle 14"/>
                <p:cNvSpPr>
                  <a:spLocks noChangeArrowheads="1"/>
                </p:cNvSpPr>
                <p:nvPr/>
              </p:nvSpPr>
              <p:spPr bwMode="auto">
                <a:xfrm>
                  <a:off x="883" y="1209"/>
                  <a:ext cx="101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0.31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10" name="Rectangle 39"/>
                <p:cNvSpPr>
                  <a:spLocks noChangeArrowheads="1"/>
                </p:cNvSpPr>
                <p:nvPr/>
              </p:nvSpPr>
              <p:spPr bwMode="auto">
                <a:xfrm>
                  <a:off x="855" y="1209"/>
                  <a:ext cx="1075" cy="403"/>
                </a:xfrm>
                <a:prstGeom prst="rect">
                  <a:avLst/>
                </a:prstGeom>
                <a:noFill/>
                <a:ln w="7">
                  <a:solidFill>
                    <a:srgbClr val="A0A0A0"/>
                  </a:solidFill>
                  <a:miter lim="800000"/>
                  <a:headEnd/>
                  <a:tailEnd/>
                </a:ln>
              </p:spPr>
              <p:txBody>
                <a:bodyPr wrap="none"/>
                <a:lstStyle/>
                <a:p>
                  <a:endParaRPr lang="es-ES_tradnl"/>
                </a:p>
              </p:txBody>
            </p:sp>
          </p:grpSp>
          <p:grpSp>
            <p:nvGrpSpPr>
              <p:cNvPr id="71697" name="Group 42"/>
              <p:cNvGrpSpPr>
                <a:grpSpLocks/>
              </p:cNvGrpSpPr>
              <p:nvPr/>
            </p:nvGrpSpPr>
            <p:grpSpPr bwMode="auto">
              <a:xfrm>
                <a:off x="1930" y="1209"/>
                <a:ext cx="902" cy="403"/>
                <a:chOff x="1930" y="1209"/>
                <a:chExt cx="902" cy="403"/>
              </a:xfrm>
            </p:grpSpPr>
            <p:sp>
              <p:nvSpPr>
                <p:cNvPr id="71707" name="Rectangle 15"/>
                <p:cNvSpPr>
                  <a:spLocks noChangeArrowheads="1"/>
                </p:cNvSpPr>
                <p:nvPr/>
              </p:nvSpPr>
              <p:spPr bwMode="auto">
                <a:xfrm>
                  <a:off x="1958" y="1209"/>
                  <a:ext cx="846"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08" name="Rectangle 41"/>
                <p:cNvSpPr>
                  <a:spLocks noChangeArrowheads="1"/>
                </p:cNvSpPr>
                <p:nvPr/>
              </p:nvSpPr>
              <p:spPr bwMode="auto">
                <a:xfrm>
                  <a:off x="1930" y="1209"/>
                  <a:ext cx="902" cy="403"/>
                </a:xfrm>
                <a:prstGeom prst="rect">
                  <a:avLst/>
                </a:prstGeom>
                <a:noFill/>
                <a:ln w="7">
                  <a:solidFill>
                    <a:srgbClr val="A0A0A0"/>
                  </a:solidFill>
                  <a:miter lim="800000"/>
                  <a:headEnd/>
                  <a:tailEnd/>
                </a:ln>
              </p:spPr>
              <p:txBody>
                <a:bodyPr wrap="none"/>
                <a:lstStyle/>
                <a:p>
                  <a:endParaRPr lang="es-ES_tradnl"/>
                </a:p>
              </p:txBody>
            </p:sp>
          </p:grpSp>
          <p:grpSp>
            <p:nvGrpSpPr>
              <p:cNvPr id="71698" name="Group 44"/>
              <p:cNvGrpSpPr>
                <a:grpSpLocks/>
              </p:cNvGrpSpPr>
              <p:nvPr/>
            </p:nvGrpSpPr>
            <p:grpSpPr bwMode="auto">
              <a:xfrm>
                <a:off x="0" y="1612"/>
                <a:ext cx="855" cy="403"/>
                <a:chOff x="0" y="1612"/>
                <a:chExt cx="855" cy="403"/>
              </a:xfrm>
            </p:grpSpPr>
            <p:sp>
              <p:nvSpPr>
                <p:cNvPr id="71705" name="Rectangle 16"/>
                <p:cNvSpPr>
                  <a:spLocks noChangeArrowheads="1"/>
                </p:cNvSpPr>
                <p:nvPr/>
              </p:nvSpPr>
              <p:spPr bwMode="auto">
                <a:xfrm>
                  <a:off x="28" y="1612"/>
                  <a:ext cx="79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06" name="Rectangle 43"/>
                <p:cNvSpPr>
                  <a:spLocks noChangeArrowheads="1"/>
                </p:cNvSpPr>
                <p:nvPr/>
              </p:nvSpPr>
              <p:spPr bwMode="auto">
                <a:xfrm>
                  <a:off x="0" y="1612"/>
                  <a:ext cx="855" cy="403"/>
                </a:xfrm>
                <a:prstGeom prst="rect">
                  <a:avLst/>
                </a:prstGeom>
                <a:noFill/>
                <a:ln w="7">
                  <a:solidFill>
                    <a:srgbClr val="A0A0A0"/>
                  </a:solidFill>
                  <a:miter lim="800000"/>
                  <a:headEnd/>
                  <a:tailEnd/>
                </a:ln>
              </p:spPr>
              <p:txBody>
                <a:bodyPr wrap="none"/>
                <a:lstStyle/>
                <a:p>
                  <a:endParaRPr lang="es-ES_tradnl"/>
                </a:p>
              </p:txBody>
            </p:sp>
          </p:grpSp>
          <p:grpSp>
            <p:nvGrpSpPr>
              <p:cNvPr id="71699" name="Group 46"/>
              <p:cNvGrpSpPr>
                <a:grpSpLocks/>
              </p:cNvGrpSpPr>
              <p:nvPr/>
            </p:nvGrpSpPr>
            <p:grpSpPr bwMode="auto">
              <a:xfrm>
                <a:off x="855" y="1612"/>
                <a:ext cx="1075" cy="403"/>
                <a:chOff x="855" y="1612"/>
                <a:chExt cx="1075" cy="403"/>
              </a:xfrm>
            </p:grpSpPr>
            <p:sp>
              <p:nvSpPr>
                <p:cNvPr id="71703" name="Rectangle 17"/>
                <p:cNvSpPr>
                  <a:spLocks noChangeArrowheads="1"/>
                </p:cNvSpPr>
                <p:nvPr/>
              </p:nvSpPr>
              <p:spPr bwMode="auto">
                <a:xfrm>
                  <a:off x="883" y="1612"/>
                  <a:ext cx="1019"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0.1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04" name="Rectangle 45"/>
                <p:cNvSpPr>
                  <a:spLocks noChangeArrowheads="1"/>
                </p:cNvSpPr>
                <p:nvPr/>
              </p:nvSpPr>
              <p:spPr bwMode="auto">
                <a:xfrm>
                  <a:off x="855" y="1612"/>
                  <a:ext cx="1075" cy="403"/>
                </a:xfrm>
                <a:prstGeom prst="rect">
                  <a:avLst/>
                </a:prstGeom>
                <a:noFill/>
                <a:ln w="7">
                  <a:solidFill>
                    <a:srgbClr val="A0A0A0"/>
                  </a:solidFill>
                  <a:miter lim="800000"/>
                  <a:headEnd/>
                  <a:tailEnd/>
                </a:ln>
              </p:spPr>
              <p:txBody>
                <a:bodyPr wrap="none"/>
                <a:lstStyle/>
                <a:p>
                  <a:endParaRPr lang="es-ES_tradnl"/>
                </a:p>
              </p:txBody>
            </p:sp>
          </p:grpSp>
          <p:grpSp>
            <p:nvGrpSpPr>
              <p:cNvPr id="71700" name="Group 48"/>
              <p:cNvGrpSpPr>
                <a:grpSpLocks/>
              </p:cNvGrpSpPr>
              <p:nvPr/>
            </p:nvGrpSpPr>
            <p:grpSpPr bwMode="auto">
              <a:xfrm>
                <a:off x="1930" y="1612"/>
                <a:ext cx="902" cy="403"/>
                <a:chOff x="1930" y="1612"/>
                <a:chExt cx="902" cy="403"/>
              </a:xfrm>
            </p:grpSpPr>
            <p:sp>
              <p:nvSpPr>
                <p:cNvPr id="71701" name="Rectangle 18"/>
                <p:cNvSpPr>
                  <a:spLocks noChangeArrowheads="1"/>
                </p:cNvSpPr>
                <p:nvPr/>
              </p:nvSpPr>
              <p:spPr bwMode="auto">
                <a:xfrm>
                  <a:off x="1958" y="1612"/>
                  <a:ext cx="846"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2.9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1702" name="Rectangle 47"/>
                <p:cNvSpPr>
                  <a:spLocks noChangeArrowheads="1"/>
                </p:cNvSpPr>
                <p:nvPr/>
              </p:nvSpPr>
              <p:spPr bwMode="auto">
                <a:xfrm>
                  <a:off x="1930" y="1612"/>
                  <a:ext cx="902" cy="403"/>
                </a:xfrm>
                <a:prstGeom prst="rect">
                  <a:avLst/>
                </a:prstGeom>
                <a:noFill/>
                <a:ln w="7">
                  <a:solidFill>
                    <a:srgbClr val="A0A0A0"/>
                  </a:solidFill>
                  <a:miter lim="800000"/>
                  <a:headEnd/>
                  <a:tailEnd/>
                </a:ln>
              </p:spPr>
              <p:txBody>
                <a:bodyPr wrap="none"/>
                <a:lstStyle/>
                <a:p>
                  <a:endParaRPr lang="es-ES_tradnl"/>
                </a:p>
              </p:txBody>
            </p:sp>
          </p:grpSp>
        </p:grpSp>
        <p:sp>
          <p:nvSpPr>
            <p:cNvPr id="71685" name="Rectangle 50"/>
            <p:cNvSpPr>
              <a:spLocks noChangeArrowheads="1"/>
            </p:cNvSpPr>
            <p:nvPr/>
          </p:nvSpPr>
          <p:spPr bwMode="auto">
            <a:xfrm>
              <a:off x="-3" y="-3"/>
              <a:ext cx="2838" cy="2021"/>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defRPr/>
            </a:pPr>
            <a:r>
              <a:rPr lang="es-EC" sz="3600" b="1" i="1" smtClean="0"/>
              <a:t>DIMENSIONAMIENTO DEL TANQUE DE PULIDO</a:t>
            </a:r>
            <a:endParaRPr lang="es-EC" sz="3600" smtClean="0"/>
          </a:p>
        </p:txBody>
      </p:sp>
      <p:sp>
        <p:nvSpPr>
          <p:cNvPr id="89091" name="Rectangle 3"/>
          <p:cNvSpPr>
            <a:spLocks noGrp="1" noChangeArrowheads="1"/>
          </p:cNvSpPr>
          <p:nvPr>
            <p:ph type="body" idx="1"/>
          </p:nvPr>
        </p:nvSpPr>
        <p:spPr/>
        <p:txBody>
          <a:bodyPr/>
          <a:lstStyle/>
          <a:p>
            <a:pPr>
              <a:lnSpc>
                <a:spcPct val="90000"/>
              </a:lnSpc>
            </a:pPr>
            <a:r>
              <a:rPr lang="es-EC" sz="2800" b="1" smtClean="0"/>
              <a:t>Tenemos un volúmen proyectado de 4500 BAPD, dimensionamos un tanque cuya capacidad sea para cuatro dias, 18000 Bls.</a:t>
            </a:r>
          </a:p>
          <a:p>
            <a:pPr>
              <a:lnSpc>
                <a:spcPct val="90000"/>
              </a:lnSpc>
            </a:pPr>
            <a:r>
              <a:rPr lang="es-EC" sz="2800" b="1" smtClean="0"/>
              <a:t>El área del tanque de pulido será:</a:t>
            </a:r>
            <a:endParaRPr lang="es-EC" b="1" smtClean="0"/>
          </a:p>
          <a:p>
            <a:pPr lvl="2" algn="just">
              <a:lnSpc>
                <a:spcPct val="90000"/>
              </a:lnSpc>
            </a:pPr>
            <a:r>
              <a:rPr lang="es-EC" b="1" smtClean="0"/>
              <a:t>  Atp = Vtp / htp</a:t>
            </a:r>
          </a:p>
          <a:p>
            <a:pPr lvl="2" algn="just">
              <a:lnSpc>
                <a:spcPct val="90000"/>
              </a:lnSpc>
            </a:pPr>
            <a:r>
              <a:rPr lang="es-EC" b="1" smtClean="0"/>
              <a:t>  Atp = 3369 pies cuadrados,</a:t>
            </a:r>
          </a:p>
          <a:p>
            <a:pPr lvl="2" algn="just">
              <a:lnSpc>
                <a:spcPct val="90000"/>
              </a:lnSpc>
            </a:pPr>
            <a:r>
              <a:rPr lang="es-EC" b="1" smtClean="0"/>
              <a:t>  El diámetro del tanque de pulido será :</a:t>
            </a:r>
          </a:p>
          <a:p>
            <a:pPr lvl="2" algn="just">
              <a:lnSpc>
                <a:spcPct val="90000"/>
              </a:lnSpc>
            </a:pPr>
            <a:r>
              <a:rPr lang="en-US" b="1" smtClean="0"/>
              <a:t>  Dtp = (4* Atp/ 3.14 ) ½ </a:t>
            </a:r>
          </a:p>
          <a:p>
            <a:pPr lvl="2" algn="just">
              <a:lnSpc>
                <a:spcPct val="90000"/>
              </a:lnSpc>
            </a:pPr>
            <a:r>
              <a:rPr lang="en-US" b="1" smtClean="0"/>
              <a:t>  Dtp = 66 pies, </a:t>
            </a:r>
          </a:p>
          <a:p>
            <a:pPr>
              <a:lnSpc>
                <a:spcPct val="90000"/>
              </a:lnSpc>
            </a:pPr>
            <a:r>
              <a:rPr lang="es-EC" sz="2800" b="1" smtClean="0"/>
              <a:t>Suponiendo una altura de 30 pies.</a:t>
            </a:r>
            <a:endParaRPr lang="es-EC"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box(out)">
                                      <p:cBhvr>
                                        <p:cTn id="7" dur="500"/>
                                        <p:tgtEl>
                                          <p:spTgt spid="890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091">
                                            <p:txEl>
                                              <p:pRg st="0" end="0"/>
                                            </p:txEl>
                                          </p:spTgt>
                                        </p:tgtEl>
                                        <p:attrNameLst>
                                          <p:attrName>style.visibility</p:attrName>
                                        </p:attrNameLst>
                                      </p:cBhvr>
                                      <p:to>
                                        <p:strVal val="visible"/>
                                      </p:to>
                                    </p:set>
                                    <p:animEffect transition="in" filter="box(out)">
                                      <p:cBhvr>
                                        <p:cTn id="12" dur="500"/>
                                        <p:tgtEl>
                                          <p:spTgt spid="89091">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9091">
                                            <p:txEl>
                                              <p:pRg st="1" end="1"/>
                                            </p:txEl>
                                          </p:spTgt>
                                        </p:tgtEl>
                                        <p:attrNameLst>
                                          <p:attrName>style.visibility</p:attrName>
                                        </p:attrNameLst>
                                      </p:cBhvr>
                                      <p:to>
                                        <p:strVal val="visible"/>
                                      </p:to>
                                    </p:set>
                                    <p:animEffect transition="in" filter="box(out)">
                                      <p:cBhvr>
                                        <p:cTn id="17" dur="500"/>
                                        <p:tgtEl>
                                          <p:spTgt spid="89091">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par>
                                <p:cTn id="18" presetID="4" presetClass="entr" presetSubtype="32" fill="hold" grpId="0" nodeType="withEffect">
                                  <p:stCondLst>
                                    <p:cond delay="0"/>
                                  </p:stCondLst>
                                  <p:childTnLst>
                                    <p:set>
                                      <p:cBhvr>
                                        <p:cTn id="19" dur="1" fill="hold">
                                          <p:stCondLst>
                                            <p:cond delay="0"/>
                                          </p:stCondLst>
                                        </p:cTn>
                                        <p:tgtEl>
                                          <p:spTgt spid="89091">
                                            <p:txEl>
                                              <p:pRg st="2" end="2"/>
                                            </p:txEl>
                                          </p:spTgt>
                                        </p:tgtEl>
                                        <p:attrNameLst>
                                          <p:attrName>style.visibility</p:attrName>
                                        </p:attrNameLst>
                                      </p:cBhvr>
                                      <p:to>
                                        <p:strVal val="visible"/>
                                      </p:to>
                                    </p:set>
                                    <p:animEffect transition="in" filter="box(out)">
                                      <p:cBhvr>
                                        <p:cTn id="20" dur="500"/>
                                        <p:tgtEl>
                                          <p:spTgt spid="89091">
                                            <p:txEl>
                                              <p:pRg st="2" end="2"/>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WAV" builtIn="1"/>
                                        </p:tgtEl>
                                      </p:cMediaNode>
                                    </p:audio>
                                  </p:subTnLst>
                                </p:cTn>
                              </p:par>
                              <p:par>
                                <p:cTn id="21" presetID="4" presetClass="entr" presetSubtype="32" fill="hold" grpId="0" nodeType="with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animEffect transition="in" filter="box(out)">
                                      <p:cBhvr>
                                        <p:cTn id="23" dur="500"/>
                                        <p:tgtEl>
                                          <p:spTgt spid="89091">
                                            <p:txEl>
                                              <p:pRg st="3" end="3"/>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WAV" builtIn="1"/>
                                        </p:tgtEl>
                                      </p:cMediaNode>
                                    </p:audio>
                                  </p:subTnLst>
                                </p:cTn>
                              </p:par>
                              <p:par>
                                <p:cTn id="24" presetID="4" presetClass="entr" presetSubtype="32" fill="hold" grpId="0" nodeType="withEffect">
                                  <p:stCondLst>
                                    <p:cond delay="0"/>
                                  </p:stCondLst>
                                  <p:childTnLst>
                                    <p:set>
                                      <p:cBhvr>
                                        <p:cTn id="25" dur="1" fill="hold">
                                          <p:stCondLst>
                                            <p:cond delay="0"/>
                                          </p:stCondLst>
                                        </p:cTn>
                                        <p:tgtEl>
                                          <p:spTgt spid="89091">
                                            <p:txEl>
                                              <p:pRg st="4" end="4"/>
                                            </p:txEl>
                                          </p:spTgt>
                                        </p:tgtEl>
                                        <p:attrNameLst>
                                          <p:attrName>style.visibility</p:attrName>
                                        </p:attrNameLst>
                                      </p:cBhvr>
                                      <p:to>
                                        <p:strVal val="visible"/>
                                      </p:to>
                                    </p:set>
                                    <p:animEffect transition="in" filter="box(out)">
                                      <p:cBhvr>
                                        <p:cTn id="26" dur="500"/>
                                        <p:tgtEl>
                                          <p:spTgt spid="89091">
                                            <p:txEl>
                                              <p:pRg st="4" end="4"/>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WAV" builtIn="1"/>
                                        </p:tgtEl>
                                      </p:cMediaNode>
                                    </p:audio>
                                  </p:subTnLst>
                                </p:cTn>
                              </p:par>
                              <p:par>
                                <p:cTn id="27" presetID="4" presetClass="entr" presetSubtype="32" fill="hold" grpId="0" nodeType="withEffect">
                                  <p:stCondLst>
                                    <p:cond delay="0"/>
                                  </p:stCondLst>
                                  <p:childTnLst>
                                    <p:set>
                                      <p:cBhvr>
                                        <p:cTn id="28" dur="1" fill="hold">
                                          <p:stCondLst>
                                            <p:cond delay="0"/>
                                          </p:stCondLst>
                                        </p:cTn>
                                        <p:tgtEl>
                                          <p:spTgt spid="89091">
                                            <p:txEl>
                                              <p:pRg st="5" end="5"/>
                                            </p:txEl>
                                          </p:spTgt>
                                        </p:tgtEl>
                                        <p:attrNameLst>
                                          <p:attrName>style.visibility</p:attrName>
                                        </p:attrNameLst>
                                      </p:cBhvr>
                                      <p:to>
                                        <p:strVal val="visible"/>
                                      </p:to>
                                    </p:set>
                                    <p:animEffect transition="in" filter="box(out)">
                                      <p:cBhvr>
                                        <p:cTn id="29" dur="500"/>
                                        <p:tgtEl>
                                          <p:spTgt spid="89091">
                                            <p:txEl>
                                              <p:pRg st="5" end="5"/>
                                            </p:txEl>
                                          </p:spTgt>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WAV" builtIn="1"/>
                                        </p:tgtEl>
                                      </p:cMediaNode>
                                    </p:audio>
                                  </p:subTnLst>
                                </p:cTn>
                              </p:par>
                              <p:par>
                                <p:cTn id="30" presetID="4" presetClass="entr" presetSubtype="32" fill="hold" grpId="0" nodeType="withEffect">
                                  <p:stCondLst>
                                    <p:cond delay="0"/>
                                  </p:stCondLst>
                                  <p:childTnLst>
                                    <p:set>
                                      <p:cBhvr>
                                        <p:cTn id="31" dur="1" fill="hold">
                                          <p:stCondLst>
                                            <p:cond delay="0"/>
                                          </p:stCondLst>
                                        </p:cTn>
                                        <p:tgtEl>
                                          <p:spTgt spid="89091">
                                            <p:txEl>
                                              <p:pRg st="6" end="6"/>
                                            </p:txEl>
                                          </p:spTgt>
                                        </p:tgtEl>
                                        <p:attrNameLst>
                                          <p:attrName>style.visibility</p:attrName>
                                        </p:attrNameLst>
                                      </p:cBhvr>
                                      <p:to>
                                        <p:strVal val="visible"/>
                                      </p:to>
                                    </p:set>
                                    <p:animEffect transition="in" filter="box(out)">
                                      <p:cBhvr>
                                        <p:cTn id="32" dur="500"/>
                                        <p:tgtEl>
                                          <p:spTgt spid="89091">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9091">
                                            <p:txEl>
                                              <p:pRg st="7" end="7"/>
                                            </p:txEl>
                                          </p:spTgt>
                                        </p:tgtEl>
                                        <p:attrNameLst>
                                          <p:attrName>style.visibility</p:attrName>
                                        </p:attrNameLst>
                                      </p:cBhvr>
                                      <p:to>
                                        <p:strVal val="visible"/>
                                      </p:to>
                                    </p:set>
                                    <p:animEffect transition="in" filter="box(out)">
                                      <p:cBhvr>
                                        <p:cTn id="37" dur="500"/>
                                        <p:tgtEl>
                                          <p:spTgt spid="89091">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autoUpdateAnimBg="0"/>
      <p:bldP spid="890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p:nvPr>
        </p:nvSpPr>
        <p:spPr/>
        <p:txBody>
          <a:bodyPr/>
          <a:lstStyle/>
          <a:p>
            <a:endParaRPr lang="es-EC" sz="2800" smtClean="0"/>
          </a:p>
          <a:p>
            <a:r>
              <a:rPr lang="es-EC" sz="2800" b="1" smtClean="0"/>
              <a:t>Al final se recomienda monitorear el sistema para lograr la doscificaci</a:t>
            </a:r>
            <a:r>
              <a:rPr lang="es-EC" b="1" smtClean="0"/>
              <a:t>ón</a:t>
            </a:r>
            <a:r>
              <a:rPr lang="es-EC" sz="2800" b="1" smtClean="0"/>
              <a:t> exacta</a:t>
            </a:r>
            <a:r>
              <a:rPr lang="es-EC" sz="2800" smtClean="0"/>
              <a:t>.</a:t>
            </a:r>
            <a:endParaRPr lang="es-E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out)">
                                      <p:cBhvr>
                                        <p:cTn id="7" dur="500"/>
                                        <p:tgtEl>
                                          <p:spTgt spid="1433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609600"/>
            <a:ext cx="7848600" cy="5791200"/>
          </a:xfrm>
        </p:spPr>
        <p:txBody>
          <a:bodyPr/>
          <a:lstStyle/>
          <a:p>
            <a:pPr>
              <a:defRPr/>
            </a:pPr>
            <a:r>
              <a:rPr lang="es-EC" sz="4000" b="1" i="1" smtClean="0"/>
              <a:t>DESCRIPCION APROXIMADA DEL SISTEMA DESDE LA SALIDA DEL TANQUE DE PULIDO HASTA LA ENTRADA AL TANQUE DE ALMACENAMIENTO</a:t>
            </a:r>
            <a:br>
              <a:rPr lang="es-EC" sz="4000" b="1" i="1" smtClean="0"/>
            </a:br>
            <a:r>
              <a:rPr lang="es-EC" sz="4000" b="1" i="1" smtClean="0"/>
              <a:t>TABLA 15</a:t>
            </a:r>
            <a:endParaRPr lang="es-EC" sz="4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Effect transition="in" filter="box(out)">
                                      <p:cBhvr>
                                        <p:cTn id="7" dur="500"/>
                                        <p:tgtEl>
                                          <p:spTgt spid="921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228600"/>
            <a:ext cx="7772400" cy="609600"/>
          </a:xfrm>
        </p:spPr>
        <p:txBody>
          <a:bodyPr/>
          <a:lstStyle/>
          <a:p>
            <a:pPr>
              <a:defRPr/>
            </a:pPr>
            <a:endParaRPr lang="es-ES_tradnl" smtClean="0"/>
          </a:p>
        </p:txBody>
      </p:sp>
      <p:grpSp>
        <p:nvGrpSpPr>
          <p:cNvPr id="74755" name="Group 24"/>
          <p:cNvGrpSpPr>
            <a:grpSpLocks/>
          </p:cNvGrpSpPr>
          <p:nvPr/>
        </p:nvGrpSpPr>
        <p:grpSpPr bwMode="auto">
          <a:xfrm>
            <a:off x="1905000" y="1219200"/>
            <a:ext cx="5534025" cy="1222375"/>
            <a:chOff x="-3" y="-3"/>
            <a:chExt cx="3486" cy="1445"/>
          </a:xfrm>
        </p:grpSpPr>
        <p:grpSp>
          <p:nvGrpSpPr>
            <p:cNvPr id="74819" name="Group 22"/>
            <p:cNvGrpSpPr>
              <a:grpSpLocks/>
            </p:cNvGrpSpPr>
            <p:nvPr/>
          </p:nvGrpSpPr>
          <p:grpSpPr bwMode="auto">
            <a:xfrm>
              <a:off x="0" y="0"/>
              <a:ext cx="3480" cy="1439"/>
              <a:chOff x="0" y="0"/>
              <a:chExt cx="3480" cy="1439"/>
            </a:xfrm>
          </p:grpSpPr>
          <p:grpSp>
            <p:nvGrpSpPr>
              <p:cNvPr id="74821" name="Group 11"/>
              <p:cNvGrpSpPr>
                <a:grpSpLocks/>
              </p:cNvGrpSpPr>
              <p:nvPr/>
            </p:nvGrpSpPr>
            <p:grpSpPr bwMode="auto">
              <a:xfrm>
                <a:off x="0" y="0"/>
                <a:ext cx="1740" cy="403"/>
                <a:chOff x="0" y="0"/>
                <a:chExt cx="1740" cy="403"/>
              </a:xfrm>
            </p:grpSpPr>
            <p:sp>
              <p:nvSpPr>
                <p:cNvPr id="74837" name="Rectangle 4"/>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B</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38" name="Rectangle 10"/>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22" name="Group 13"/>
              <p:cNvGrpSpPr>
                <a:grpSpLocks/>
              </p:cNvGrpSpPr>
              <p:nvPr/>
            </p:nvGrpSpPr>
            <p:grpSpPr bwMode="auto">
              <a:xfrm>
                <a:off x="1740" y="0"/>
                <a:ext cx="1740" cy="403"/>
                <a:chOff x="1740" y="0"/>
                <a:chExt cx="1740" cy="403"/>
              </a:xfrm>
            </p:grpSpPr>
            <p:sp>
              <p:nvSpPr>
                <p:cNvPr id="74835" name="Rectangle 5"/>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36" name="Rectangle 12"/>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23" name="Group 15"/>
              <p:cNvGrpSpPr>
                <a:grpSpLocks/>
              </p:cNvGrpSpPr>
              <p:nvPr/>
            </p:nvGrpSpPr>
            <p:grpSpPr bwMode="auto">
              <a:xfrm>
                <a:off x="0" y="403"/>
                <a:ext cx="1740" cy="633"/>
                <a:chOff x="0" y="403"/>
                <a:chExt cx="1740" cy="633"/>
              </a:xfrm>
            </p:grpSpPr>
            <p:sp>
              <p:nvSpPr>
                <p:cNvPr id="74833" name="Rectangle 6"/>
                <p:cNvSpPr>
                  <a:spLocks noChangeArrowheads="1"/>
                </p:cNvSpPr>
                <p:nvPr/>
              </p:nvSpPr>
              <p:spPr bwMode="auto">
                <a:xfrm>
                  <a:off x="28" y="403"/>
                  <a:ext cx="1684" cy="633"/>
                </a:xfrm>
                <a:prstGeom prst="rect">
                  <a:avLst/>
                </a:prstGeom>
                <a:noFill/>
                <a:ln w="9525">
                  <a:noFill/>
                  <a:miter lim="800000"/>
                  <a:headEnd/>
                  <a:tailEnd/>
                </a:ln>
              </p:spPr>
              <p:txBody>
                <a:bodyPr/>
                <a:lstStyle/>
                <a:p>
                  <a:pPr algn="ctr"/>
                  <a:r>
                    <a:rPr lang="es-EC" sz="1000">
                      <a:solidFill>
                        <a:schemeClr val="tx1"/>
                      </a:solidFill>
                      <a:cs typeface="Times New Roman" pitchFamily="18" charset="0"/>
                    </a:rPr>
                    <a:t>Tubería</a:t>
                  </a:r>
                  <a:endParaRPr lang="es-ES" sz="1000">
                    <a:solidFill>
                      <a:schemeClr val="tx1"/>
                    </a:solidFill>
                    <a:cs typeface="Times New Roman" pitchFamily="18" charset="0"/>
                  </a:endParaRPr>
                </a:p>
                <a:p>
                  <a:pPr algn="ctr" eaLnBrk="0" hangingPunct="0"/>
                  <a:r>
                    <a:rPr lang="es-EC" sz="1000">
                      <a:solidFill>
                        <a:schemeClr val="tx1"/>
                      </a:solidFill>
                      <a:cs typeface="Times New Roman" pitchFamily="18" charset="0"/>
                    </a:rPr>
                    <a:t>Válvula check</a:t>
                  </a:r>
                  <a:endParaRPr lang="es-ES" sz="1000">
                    <a:solidFill>
                      <a:schemeClr val="tx1"/>
                    </a:solidFill>
                    <a:cs typeface="Times New Roman" pitchFamily="18" charset="0"/>
                  </a:endParaRPr>
                </a:p>
                <a:p>
                  <a:pPr algn="ctr" eaLnBrk="0" hangingPunct="0"/>
                  <a:r>
                    <a:rPr lang="es-EC" sz="1000">
                      <a:solidFill>
                        <a:schemeClr val="tx1"/>
                      </a:solidFill>
                      <a:cs typeface="Times New Roman" pitchFamily="18" charset="0"/>
                    </a:rPr>
                    <a:t>Codo 90° radio corto</a:t>
                  </a:r>
                  <a:endParaRPr lang="es-ES" sz="1000">
                    <a:solidFill>
                      <a:schemeClr val="tx1"/>
                    </a:solidFill>
                    <a:cs typeface="Times New Roman" pitchFamily="18" charset="0"/>
                  </a:endParaRPr>
                </a:p>
                <a:p>
                  <a:pPr algn="ctr" eaLnBrk="0" hangingPunct="0"/>
                  <a:endParaRPr lang="es-ES">
                    <a:solidFill>
                      <a:schemeClr val="tx1"/>
                    </a:solidFill>
                  </a:endParaRPr>
                </a:p>
              </p:txBody>
            </p:sp>
            <p:sp>
              <p:nvSpPr>
                <p:cNvPr id="74834" name="Rectangle 14"/>
                <p:cNvSpPr>
                  <a:spLocks noChangeArrowheads="1"/>
                </p:cNvSpPr>
                <p:nvPr/>
              </p:nvSpPr>
              <p:spPr bwMode="auto">
                <a:xfrm>
                  <a:off x="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4824" name="Group 17"/>
              <p:cNvGrpSpPr>
                <a:grpSpLocks/>
              </p:cNvGrpSpPr>
              <p:nvPr/>
            </p:nvGrpSpPr>
            <p:grpSpPr bwMode="auto">
              <a:xfrm>
                <a:off x="1740" y="403"/>
                <a:ext cx="1740" cy="633"/>
                <a:chOff x="1740" y="403"/>
                <a:chExt cx="1740" cy="633"/>
              </a:xfrm>
            </p:grpSpPr>
            <p:sp>
              <p:nvSpPr>
                <p:cNvPr id="74831" name="Rectangle 7"/>
                <p:cNvSpPr>
                  <a:spLocks noChangeArrowheads="1"/>
                </p:cNvSpPr>
                <p:nvPr/>
              </p:nvSpPr>
              <p:spPr bwMode="auto">
                <a:xfrm>
                  <a:off x="176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32" name="Rectangle 16"/>
                <p:cNvSpPr>
                  <a:spLocks noChangeArrowheads="1"/>
                </p:cNvSpPr>
                <p:nvPr/>
              </p:nvSpPr>
              <p:spPr bwMode="auto">
                <a:xfrm>
                  <a:off x="174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4825" name="Group 19"/>
              <p:cNvGrpSpPr>
                <a:grpSpLocks/>
              </p:cNvGrpSpPr>
              <p:nvPr/>
            </p:nvGrpSpPr>
            <p:grpSpPr bwMode="auto">
              <a:xfrm>
                <a:off x="0" y="1036"/>
                <a:ext cx="1740" cy="403"/>
                <a:chOff x="0" y="1036"/>
                <a:chExt cx="1740" cy="403"/>
              </a:xfrm>
            </p:grpSpPr>
            <p:sp>
              <p:nvSpPr>
                <p:cNvPr id="74829" name="Rectangle 8"/>
                <p:cNvSpPr>
                  <a:spLocks noChangeArrowheads="1"/>
                </p:cNvSpPr>
                <p:nvPr/>
              </p:nvSpPr>
              <p:spPr bwMode="auto">
                <a:xfrm>
                  <a:off x="2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30" name="Rectangle 18"/>
                <p:cNvSpPr>
                  <a:spLocks noChangeArrowheads="1"/>
                </p:cNvSpPr>
                <p:nvPr/>
              </p:nvSpPr>
              <p:spPr bwMode="auto">
                <a:xfrm>
                  <a:off x="0" y="1036"/>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26" name="Group 21"/>
              <p:cNvGrpSpPr>
                <a:grpSpLocks/>
              </p:cNvGrpSpPr>
              <p:nvPr/>
            </p:nvGrpSpPr>
            <p:grpSpPr bwMode="auto">
              <a:xfrm>
                <a:off x="1740" y="1036"/>
                <a:ext cx="1740" cy="403"/>
                <a:chOff x="1740" y="1036"/>
                <a:chExt cx="1740" cy="403"/>
              </a:xfrm>
            </p:grpSpPr>
            <p:sp>
              <p:nvSpPr>
                <p:cNvPr id="74827" name="Rectangle 9"/>
                <p:cNvSpPr>
                  <a:spLocks noChangeArrowheads="1"/>
                </p:cNvSpPr>
                <p:nvPr/>
              </p:nvSpPr>
              <p:spPr bwMode="auto">
                <a:xfrm>
                  <a:off x="1768" y="1036"/>
                  <a:ext cx="1684"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28" name="Rectangle 20"/>
                <p:cNvSpPr>
                  <a:spLocks noChangeArrowheads="1"/>
                </p:cNvSpPr>
                <p:nvPr/>
              </p:nvSpPr>
              <p:spPr bwMode="auto">
                <a:xfrm>
                  <a:off x="1740" y="1036"/>
                  <a:ext cx="1740" cy="403"/>
                </a:xfrm>
                <a:prstGeom prst="rect">
                  <a:avLst/>
                </a:prstGeom>
                <a:noFill/>
                <a:ln w="7">
                  <a:solidFill>
                    <a:srgbClr val="A0A0A0"/>
                  </a:solidFill>
                  <a:miter lim="800000"/>
                  <a:headEnd/>
                  <a:tailEnd/>
                </a:ln>
              </p:spPr>
              <p:txBody>
                <a:bodyPr wrap="none"/>
                <a:lstStyle/>
                <a:p>
                  <a:endParaRPr lang="es-ES_tradnl"/>
                </a:p>
              </p:txBody>
            </p:sp>
          </p:grpSp>
        </p:grpSp>
        <p:sp>
          <p:nvSpPr>
            <p:cNvPr id="74820" name="Rectangle 23"/>
            <p:cNvSpPr>
              <a:spLocks noChangeArrowheads="1"/>
            </p:cNvSpPr>
            <p:nvPr/>
          </p:nvSpPr>
          <p:spPr bwMode="auto">
            <a:xfrm>
              <a:off x="-3" y="-3"/>
              <a:ext cx="3486" cy="1445"/>
            </a:xfrm>
            <a:prstGeom prst="rect">
              <a:avLst/>
            </a:prstGeom>
            <a:noFill/>
            <a:ln w="11112">
              <a:solidFill>
                <a:srgbClr val="A0A0A0"/>
              </a:solidFill>
              <a:miter lim="800000"/>
              <a:headEnd/>
              <a:tailEnd/>
            </a:ln>
          </p:spPr>
          <p:txBody>
            <a:bodyPr wrap="none"/>
            <a:lstStyle/>
            <a:p>
              <a:endParaRPr lang="es-ES_tradnl"/>
            </a:p>
          </p:txBody>
        </p:sp>
      </p:grpSp>
      <p:grpSp>
        <p:nvGrpSpPr>
          <p:cNvPr id="74756" name="Group 45"/>
          <p:cNvGrpSpPr>
            <a:grpSpLocks/>
          </p:cNvGrpSpPr>
          <p:nvPr/>
        </p:nvGrpSpPr>
        <p:grpSpPr bwMode="auto">
          <a:xfrm>
            <a:off x="1905000" y="2514600"/>
            <a:ext cx="5534025" cy="1524000"/>
            <a:chOff x="-3" y="-3"/>
            <a:chExt cx="3486" cy="1330"/>
          </a:xfrm>
        </p:grpSpPr>
        <p:grpSp>
          <p:nvGrpSpPr>
            <p:cNvPr id="74799" name="Group 43"/>
            <p:cNvGrpSpPr>
              <a:grpSpLocks/>
            </p:cNvGrpSpPr>
            <p:nvPr/>
          </p:nvGrpSpPr>
          <p:grpSpPr bwMode="auto">
            <a:xfrm>
              <a:off x="0" y="0"/>
              <a:ext cx="3480" cy="1324"/>
              <a:chOff x="0" y="0"/>
              <a:chExt cx="3480" cy="1324"/>
            </a:xfrm>
          </p:grpSpPr>
          <p:grpSp>
            <p:nvGrpSpPr>
              <p:cNvPr id="74801" name="Group 32"/>
              <p:cNvGrpSpPr>
                <a:grpSpLocks/>
              </p:cNvGrpSpPr>
              <p:nvPr/>
            </p:nvGrpSpPr>
            <p:grpSpPr bwMode="auto">
              <a:xfrm>
                <a:off x="0" y="0"/>
                <a:ext cx="1740" cy="403"/>
                <a:chOff x="0" y="0"/>
                <a:chExt cx="1740" cy="403"/>
              </a:xfrm>
            </p:grpSpPr>
            <p:sp>
              <p:nvSpPr>
                <p:cNvPr id="74817" name="Rectangle 25"/>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TRANO C</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18" name="Rectangle 31"/>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02" name="Group 34"/>
              <p:cNvGrpSpPr>
                <a:grpSpLocks/>
              </p:cNvGrpSpPr>
              <p:nvPr/>
            </p:nvGrpSpPr>
            <p:grpSpPr bwMode="auto">
              <a:xfrm>
                <a:off x="1740" y="0"/>
                <a:ext cx="1740" cy="403"/>
                <a:chOff x="1740" y="0"/>
                <a:chExt cx="1740" cy="403"/>
              </a:xfrm>
            </p:grpSpPr>
            <p:sp>
              <p:nvSpPr>
                <p:cNvPr id="74815" name="Rectangle 26"/>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16" name="Rectangle 33"/>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03" name="Group 36"/>
              <p:cNvGrpSpPr>
                <a:grpSpLocks/>
              </p:cNvGrpSpPr>
              <p:nvPr/>
            </p:nvGrpSpPr>
            <p:grpSpPr bwMode="auto">
              <a:xfrm>
                <a:off x="0" y="403"/>
                <a:ext cx="1740" cy="518"/>
                <a:chOff x="0" y="403"/>
                <a:chExt cx="1740" cy="518"/>
              </a:xfrm>
            </p:grpSpPr>
            <p:sp>
              <p:nvSpPr>
                <p:cNvPr id="74813" name="Rectangle 27"/>
                <p:cNvSpPr>
                  <a:spLocks noChangeArrowheads="1"/>
                </p:cNvSpPr>
                <p:nvPr/>
              </p:nvSpPr>
              <p:spPr bwMode="auto">
                <a:xfrm>
                  <a:off x="2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14" name="Rectangle 35"/>
                <p:cNvSpPr>
                  <a:spLocks noChangeArrowheads="1"/>
                </p:cNvSpPr>
                <p:nvPr/>
              </p:nvSpPr>
              <p:spPr bwMode="auto">
                <a:xfrm>
                  <a:off x="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4804" name="Group 38"/>
              <p:cNvGrpSpPr>
                <a:grpSpLocks/>
              </p:cNvGrpSpPr>
              <p:nvPr/>
            </p:nvGrpSpPr>
            <p:grpSpPr bwMode="auto">
              <a:xfrm>
                <a:off x="1740" y="403"/>
                <a:ext cx="1740" cy="518"/>
                <a:chOff x="1740" y="403"/>
                <a:chExt cx="1740" cy="518"/>
              </a:xfrm>
            </p:grpSpPr>
            <p:sp>
              <p:nvSpPr>
                <p:cNvPr id="74811" name="Rectangle 28"/>
                <p:cNvSpPr>
                  <a:spLocks noChangeArrowheads="1"/>
                </p:cNvSpPr>
                <p:nvPr/>
              </p:nvSpPr>
              <p:spPr bwMode="auto">
                <a:xfrm>
                  <a:off x="176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12" name="Rectangle 37"/>
                <p:cNvSpPr>
                  <a:spLocks noChangeArrowheads="1"/>
                </p:cNvSpPr>
                <p:nvPr/>
              </p:nvSpPr>
              <p:spPr bwMode="auto">
                <a:xfrm>
                  <a:off x="174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4805" name="Group 40"/>
              <p:cNvGrpSpPr>
                <a:grpSpLocks/>
              </p:cNvGrpSpPr>
              <p:nvPr/>
            </p:nvGrpSpPr>
            <p:grpSpPr bwMode="auto">
              <a:xfrm>
                <a:off x="0" y="921"/>
                <a:ext cx="1740" cy="403"/>
                <a:chOff x="0" y="921"/>
                <a:chExt cx="1740" cy="403"/>
              </a:xfrm>
            </p:grpSpPr>
            <p:sp>
              <p:nvSpPr>
                <p:cNvPr id="74809" name="Rectangle 29"/>
                <p:cNvSpPr>
                  <a:spLocks noChangeArrowheads="1"/>
                </p:cNvSpPr>
                <p:nvPr/>
              </p:nvSpPr>
              <p:spPr bwMode="auto">
                <a:xfrm>
                  <a:off x="2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10" name="Rectangle 39"/>
                <p:cNvSpPr>
                  <a:spLocks noChangeArrowheads="1"/>
                </p:cNvSpPr>
                <p:nvPr/>
              </p:nvSpPr>
              <p:spPr bwMode="auto">
                <a:xfrm>
                  <a:off x="0" y="921"/>
                  <a:ext cx="1740" cy="403"/>
                </a:xfrm>
                <a:prstGeom prst="rect">
                  <a:avLst/>
                </a:prstGeom>
                <a:noFill/>
                <a:ln w="7">
                  <a:solidFill>
                    <a:srgbClr val="A0A0A0"/>
                  </a:solidFill>
                  <a:miter lim="800000"/>
                  <a:headEnd/>
                  <a:tailEnd/>
                </a:ln>
              </p:spPr>
              <p:txBody>
                <a:bodyPr wrap="none"/>
                <a:lstStyle/>
                <a:p>
                  <a:endParaRPr lang="es-ES_tradnl"/>
                </a:p>
              </p:txBody>
            </p:sp>
          </p:grpSp>
          <p:grpSp>
            <p:nvGrpSpPr>
              <p:cNvPr id="74806" name="Group 42"/>
              <p:cNvGrpSpPr>
                <a:grpSpLocks/>
              </p:cNvGrpSpPr>
              <p:nvPr/>
            </p:nvGrpSpPr>
            <p:grpSpPr bwMode="auto">
              <a:xfrm>
                <a:off x="1740" y="921"/>
                <a:ext cx="1740" cy="403"/>
                <a:chOff x="1740" y="921"/>
                <a:chExt cx="1740" cy="403"/>
              </a:xfrm>
            </p:grpSpPr>
            <p:sp>
              <p:nvSpPr>
                <p:cNvPr id="74807" name="Rectangle 30"/>
                <p:cNvSpPr>
                  <a:spLocks noChangeArrowheads="1"/>
                </p:cNvSpPr>
                <p:nvPr/>
              </p:nvSpPr>
              <p:spPr bwMode="auto">
                <a:xfrm>
                  <a:off x="176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17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808" name="Rectangle 41"/>
                <p:cNvSpPr>
                  <a:spLocks noChangeArrowheads="1"/>
                </p:cNvSpPr>
                <p:nvPr/>
              </p:nvSpPr>
              <p:spPr bwMode="auto">
                <a:xfrm>
                  <a:off x="1740" y="921"/>
                  <a:ext cx="1740" cy="403"/>
                </a:xfrm>
                <a:prstGeom prst="rect">
                  <a:avLst/>
                </a:prstGeom>
                <a:noFill/>
                <a:ln w="7">
                  <a:solidFill>
                    <a:srgbClr val="A0A0A0"/>
                  </a:solidFill>
                  <a:miter lim="800000"/>
                  <a:headEnd/>
                  <a:tailEnd/>
                </a:ln>
              </p:spPr>
              <p:txBody>
                <a:bodyPr wrap="none"/>
                <a:lstStyle/>
                <a:p>
                  <a:endParaRPr lang="es-ES_tradnl"/>
                </a:p>
              </p:txBody>
            </p:sp>
          </p:grpSp>
        </p:grpSp>
        <p:sp>
          <p:nvSpPr>
            <p:cNvPr id="74800" name="Rectangle 44"/>
            <p:cNvSpPr>
              <a:spLocks noChangeArrowheads="1"/>
            </p:cNvSpPr>
            <p:nvPr/>
          </p:nvSpPr>
          <p:spPr bwMode="auto">
            <a:xfrm>
              <a:off x="-3" y="-3"/>
              <a:ext cx="3486" cy="1330"/>
            </a:xfrm>
            <a:prstGeom prst="rect">
              <a:avLst/>
            </a:prstGeom>
            <a:noFill/>
            <a:ln w="11112">
              <a:solidFill>
                <a:srgbClr val="A0A0A0"/>
              </a:solidFill>
              <a:miter lim="800000"/>
              <a:headEnd/>
              <a:tailEnd/>
            </a:ln>
          </p:spPr>
          <p:txBody>
            <a:bodyPr wrap="none"/>
            <a:lstStyle/>
            <a:p>
              <a:endParaRPr lang="es-ES_tradnl"/>
            </a:p>
          </p:txBody>
        </p:sp>
      </p:grpSp>
      <p:grpSp>
        <p:nvGrpSpPr>
          <p:cNvPr id="74757" name="Group 66"/>
          <p:cNvGrpSpPr>
            <a:grpSpLocks/>
          </p:cNvGrpSpPr>
          <p:nvPr/>
        </p:nvGrpSpPr>
        <p:grpSpPr bwMode="auto">
          <a:xfrm>
            <a:off x="1905000" y="4038600"/>
            <a:ext cx="5534025" cy="1066800"/>
            <a:chOff x="-3" y="-3"/>
            <a:chExt cx="3486" cy="1330"/>
          </a:xfrm>
        </p:grpSpPr>
        <p:grpSp>
          <p:nvGrpSpPr>
            <p:cNvPr id="74779" name="Group 64"/>
            <p:cNvGrpSpPr>
              <a:grpSpLocks/>
            </p:cNvGrpSpPr>
            <p:nvPr/>
          </p:nvGrpSpPr>
          <p:grpSpPr bwMode="auto">
            <a:xfrm>
              <a:off x="0" y="0"/>
              <a:ext cx="3480" cy="1324"/>
              <a:chOff x="0" y="0"/>
              <a:chExt cx="3480" cy="1324"/>
            </a:xfrm>
          </p:grpSpPr>
          <p:grpSp>
            <p:nvGrpSpPr>
              <p:cNvPr id="74781" name="Group 53"/>
              <p:cNvGrpSpPr>
                <a:grpSpLocks/>
              </p:cNvGrpSpPr>
              <p:nvPr/>
            </p:nvGrpSpPr>
            <p:grpSpPr bwMode="auto">
              <a:xfrm>
                <a:off x="0" y="0"/>
                <a:ext cx="1740" cy="403"/>
                <a:chOff x="0" y="0"/>
                <a:chExt cx="1740" cy="403"/>
              </a:xfrm>
            </p:grpSpPr>
            <p:sp>
              <p:nvSpPr>
                <p:cNvPr id="74797" name="Rectangle 46"/>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98" name="Rectangle 52"/>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82" name="Group 55"/>
              <p:cNvGrpSpPr>
                <a:grpSpLocks/>
              </p:cNvGrpSpPr>
              <p:nvPr/>
            </p:nvGrpSpPr>
            <p:grpSpPr bwMode="auto">
              <a:xfrm>
                <a:off x="1740" y="0"/>
                <a:ext cx="1740" cy="403"/>
                <a:chOff x="1740" y="0"/>
                <a:chExt cx="1740" cy="403"/>
              </a:xfrm>
            </p:grpSpPr>
            <p:sp>
              <p:nvSpPr>
                <p:cNvPr id="74795" name="Rectangle 47"/>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96" name="Rectangle 54"/>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83" name="Group 57"/>
              <p:cNvGrpSpPr>
                <a:grpSpLocks/>
              </p:cNvGrpSpPr>
              <p:nvPr/>
            </p:nvGrpSpPr>
            <p:grpSpPr bwMode="auto">
              <a:xfrm>
                <a:off x="0" y="403"/>
                <a:ext cx="1740" cy="518"/>
                <a:chOff x="0" y="403"/>
                <a:chExt cx="1740" cy="518"/>
              </a:xfrm>
            </p:grpSpPr>
            <p:sp>
              <p:nvSpPr>
                <p:cNvPr id="74793" name="Rectangle 48"/>
                <p:cNvSpPr>
                  <a:spLocks noChangeArrowheads="1"/>
                </p:cNvSpPr>
                <p:nvPr/>
              </p:nvSpPr>
              <p:spPr bwMode="auto">
                <a:xfrm>
                  <a:off x="2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94" name="Rectangle 56"/>
                <p:cNvSpPr>
                  <a:spLocks noChangeArrowheads="1"/>
                </p:cNvSpPr>
                <p:nvPr/>
              </p:nvSpPr>
              <p:spPr bwMode="auto">
                <a:xfrm>
                  <a:off x="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4784" name="Group 59"/>
              <p:cNvGrpSpPr>
                <a:grpSpLocks/>
              </p:cNvGrpSpPr>
              <p:nvPr/>
            </p:nvGrpSpPr>
            <p:grpSpPr bwMode="auto">
              <a:xfrm>
                <a:off x="1740" y="403"/>
                <a:ext cx="1740" cy="518"/>
                <a:chOff x="1740" y="403"/>
                <a:chExt cx="1740" cy="518"/>
              </a:xfrm>
            </p:grpSpPr>
            <p:sp>
              <p:nvSpPr>
                <p:cNvPr id="74791" name="Rectangle 49"/>
                <p:cNvSpPr>
                  <a:spLocks noChangeArrowheads="1"/>
                </p:cNvSpPr>
                <p:nvPr/>
              </p:nvSpPr>
              <p:spPr bwMode="auto">
                <a:xfrm>
                  <a:off x="176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10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92" name="Rectangle 58"/>
                <p:cNvSpPr>
                  <a:spLocks noChangeArrowheads="1"/>
                </p:cNvSpPr>
                <p:nvPr/>
              </p:nvSpPr>
              <p:spPr bwMode="auto">
                <a:xfrm>
                  <a:off x="174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4785" name="Group 61"/>
              <p:cNvGrpSpPr>
                <a:grpSpLocks/>
              </p:cNvGrpSpPr>
              <p:nvPr/>
            </p:nvGrpSpPr>
            <p:grpSpPr bwMode="auto">
              <a:xfrm>
                <a:off x="0" y="921"/>
                <a:ext cx="1740" cy="403"/>
                <a:chOff x="0" y="921"/>
                <a:chExt cx="1740" cy="403"/>
              </a:xfrm>
            </p:grpSpPr>
            <p:sp>
              <p:nvSpPr>
                <p:cNvPr id="74789" name="Rectangle 50"/>
                <p:cNvSpPr>
                  <a:spLocks noChangeArrowheads="1"/>
                </p:cNvSpPr>
                <p:nvPr/>
              </p:nvSpPr>
              <p:spPr bwMode="auto">
                <a:xfrm>
                  <a:off x="2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90" name="Rectangle 60"/>
                <p:cNvSpPr>
                  <a:spLocks noChangeArrowheads="1"/>
                </p:cNvSpPr>
                <p:nvPr/>
              </p:nvSpPr>
              <p:spPr bwMode="auto">
                <a:xfrm>
                  <a:off x="0" y="921"/>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86" name="Group 63"/>
              <p:cNvGrpSpPr>
                <a:grpSpLocks/>
              </p:cNvGrpSpPr>
              <p:nvPr/>
            </p:nvGrpSpPr>
            <p:grpSpPr bwMode="auto">
              <a:xfrm>
                <a:off x="1740" y="921"/>
                <a:ext cx="1740" cy="403"/>
                <a:chOff x="1740" y="921"/>
                <a:chExt cx="1740" cy="403"/>
              </a:xfrm>
            </p:grpSpPr>
            <p:sp>
              <p:nvSpPr>
                <p:cNvPr id="74787" name="Rectangle 51"/>
                <p:cNvSpPr>
                  <a:spLocks noChangeArrowheads="1"/>
                </p:cNvSpPr>
                <p:nvPr/>
              </p:nvSpPr>
              <p:spPr bwMode="auto">
                <a:xfrm>
                  <a:off x="176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17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88" name="Rectangle 62"/>
                <p:cNvSpPr>
                  <a:spLocks noChangeArrowheads="1"/>
                </p:cNvSpPr>
                <p:nvPr/>
              </p:nvSpPr>
              <p:spPr bwMode="auto">
                <a:xfrm>
                  <a:off x="1740" y="921"/>
                  <a:ext cx="1740" cy="403"/>
                </a:xfrm>
                <a:prstGeom prst="rect">
                  <a:avLst/>
                </a:prstGeom>
                <a:noFill/>
                <a:ln w="7">
                  <a:solidFill>
                    <a:srgbClr val="A0A0A0"/>
                  </a:solidFill>
                  <a:miter lim="800000"/>
                  <a:headEnd/>
                  <a:tailEnd/>
                </a:ln>
              </p:spPr>
              <p:txBody>
                <a:bodyPr wrap="none"/>
                <a:lstStyle/>
                <a:p>
                  <a:endParaRPr lang="es-ES_tradnl"/>
                </a:p>
              </p:txBody>
            </p:sp>
          </p:grpSp>
        </p:grpSp>
        <p:sp>
          <p:nvSpPr>
            <p:cNvPr id="74780" name="Rectangle 65"/>
            <p:cNvSpPr>
              <a:spLocks noChangeArrowheads="1"/>
            </p:cNvSpPr>
            <p:nvPr/>
          </p:nvSpPr>
          <p:spPr bwMode="auto">
            <a:xfrm>
              <a:off x="-3" y="-3"/>
              <a:ext cx="3486" cy="1330"/>
            </a:xfrm>
            <a:prstGeom prst="rect">
              <a:avLst/>
            </a:prstGeom>
            <a:noFill/>
            <a:ln w="11112">
              <a:solidFill>
                <a:srgbClr val="A0A0A0"/>
              </a:solidFill>
              <a:miter lim="800000"/>
              <a:headEnd/>
              <a:tailEnd/>
            </a:ln>
          </p:spPr>
          <p:txBody>
            <a:bodyPr wrap="none"/>
            <a:lstStyle/>
            <a:p>
              <a:endParaRPr lang="es-ES_tradnl"/>
            </a:p>
          </p:txBody>
        </p:sp>
      </p:grpSp>
      <p:grpSp>
        <p:nvGrpSpPr>
          <p:cNvPr id="74758" name="Group 87"/>
          <p:cNvGrpSpPr>
            <a:grpSpLocks/>
          </p:cNvGrpSpPr>
          <p:nvPr/>
        </p:nvGrpSpPr>
        <p:grpSpPr bwMode="auto">
          <a:xfrm>
            <a:off x="1905000" y="5181600"/>
            <a:ext cx="5534025" cy="838200"/>
            <a:chOff x="-3" y="-3"/>
            <a:chExt cx="3486" cy="1445"/>
          </a:xfrm>
        </p:grpSpPr>
        <p:grpSp>
          <p:nvGrpSpPr>
            <p:cNvPr id="74759" name="Group 85"/>
            <p:cNvGrpSpPr>
              <a:grpSpLocks/>
            </p:cNvGrpSpPr>
            <p:nvPr/>
          </p:nvGrpSpPr>
          <p:grpSpPr bwMode="auto">
            <a:xfrm>
              <a:off x="0" y="0"/>
              <a:ext cx="3480" cy="1439"/>
              <a:chOff x="0" y="0"/>
              <a:chExt cx="3480" cy="1439"/>
            </a:xfrm>
          </p:grpSpPr>
          <p:grpSp>
            <p:nvGrpSpPr>
              <p:cNvPr id="74761" name="Group 74"/>
              <p:cNvGrpSpPr>
                <a:grpSpLocks/>
              </p:cNvGrpSpPr>
              <p:nvPr/>
            </p:nvGrpSpPr>
            <p:grpSpPr bwMode="auto">
              <a:xfrm>
                <a:off x="0" y="0"/>
                <a:ext cx="1740" cy="403"/>
                <a:chOff x="0" y="0"/>
                <a:chExt cx="1740" cy="403"/>
              </a:xfrm>
            </p:grpSpPr>
            <p:sp>
              <p:nvSpPr>
                <p:cNvPr id="74777" name="Rectangle 67"/>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E</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78" name="Rectangle 73"/>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62" name="Group 76"/>
              <p:cNvGrpSpPr>
                <a:grpSpLocks/>
              </p:cNvGrpSpPr>
              <p:nvPr/>
            </p:nvGrpSpPr>
            <p:grpSpPr bwMode="auto">
              <a:xfrm>
                <a:off x="1740" y="0"/>
                <a:ext cx="1740" cy="403"/>
                <a:chOff x="1740" y="0"/>
                <a:chExt cx="1740" cy="403"/>
              </a:xfrm>
            </p:grpSpPr>
            <p:sp>
              <p:nvSpPr>
                <p:cNvPr id="74775" name="Rectangle 68"/>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76" name="Rectangle 75"/>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63" name="Group 78"/>
              <p:cNvGrpSpPr>
                <a:grpSpLocks/>
              </p:cNvGrpSpPr>
              <p:nvPr/>
            </p:nvGrpSpPr>
            <p:grpSpPr bwMode="auto">
              <a:xfrm>
                <a:off x="0" y="403"/>
                <a:ext cx="1740" cy="633"/>
                <a:chOff x="0" y="403"/>
                <a:chExt cx="1740" cy="633"/>
              </a:xfrm>
            </p:grpSpPr>
            <p:sp>
              <p:nvSpPr>
                <p:cNvPr id="74773" name="Rectangle 69"/>
                <p:cNvSpPr>
                  <a:spLocks noChangeArrowheads="1"/>
                </p:cNvSpPr>
                <p:nvPr/>
              </p:nvSpPr>
              <p:spPr bwMode="auto">
                <a:xfrm>
                  <a:off x="2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74" name="Rectangle 77"/>
                <p:cNvSpPr>
                  <a:spLocks noChangeArrowheads="1"/>
                </p:cNvSpPr>
                <p:nvPr/>
              </p:nvSpPr>
              <p:spPr bwMode="auto">
                <a:xfrm>
                  <a:off x="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4764" name="Group 80"/>
              <p:cNvGrpSpPr>
                <a:grpSpLocks/>
              </p:cNvGrpSpPr>
              <p:nvPr/>
            </p:nvGrpSpPr>
            <p:grpSpPr bwMode="auto">
              <a:xfrm>
                <a:off x="1740" y="403"/>
                <a:ext cx="1740" cy="633"/>
                <a:chOff x="1740" y="403"/>
                <a:chExt cx="1740" cy="633"/>
              </a:xfrm>
            </p:grpSpPr>
            <p:sp>
              <p:nvSpPr>
                <p:cNvPr id="74771" name="Rectangle 70"/>
                <p:cNvSpPr>
                  <a:spLocks noChangeArrowheads="1"/>
                </p:cNvSpPr>
                <p:nvPr/>
              </p:nvSpPr>
              <p:spPr bwMode="auto">
                <a:xfrm>
                  <a:off x="176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72" name="Rectangle 79"/>
                <p:cNvSpPr>
                  <a:spLocks noChangeArrowheads="1"/>
                </p:cNvSpPr>
                <p:nvPr/>
              </p:nvSpPr>
              <p:spPr bwMode="auto">
                <a:xfrm>
                  <a:off x="174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4765" name="Group 82"/>
              <p:cNvGrpSpPr>
                <a:grpSpLocks/>
              </p:cNvGrpSpPr>
              <p:nvPr/>
            </p:nvGrpSpPr>
            <p:grpSpPr bwMode="auto">
              <a:xfrm>
                <a:off x="0" y="1036"/>
                <a:ext cx="1740" cy="403"/>
                <a:chOff x="0" y="1036"/>
                <a:chExt cx="1740" cy="403"/>
              </a:xfrm>
            </p:grpSpPr>
            <p:sp>
              <p:nvSpPr>
                <p:cNvPr id="74769" name="Rectangle 71"/>
                <p:cNvSpPr>
                  <a:spLocks noChangeArrowheads="1"/>
                </p:cNvSpPr>
                <p:nvPr/>
              </p:nvSpPr>
              <p:spPr bwMode="auto">
                <a:xfrm>
                  <a:off x="2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70" name="Rectangle 81"/>
                <p:cNvSpPr>
                  <a:spLocks noChangeArrowheads="1"/>
                </p:cNvSpPr>
                <p:nvPr/>
              </p:nvSpPr>
              <p:spPr bwMode="auto">
                <a:xfrm>
                  <a:off x="0" y="1036"/>
                  <a:ext cx="1740" cy="403"/>
                </a:xfrm>
                <a:prstGeom prst="rect">
                  <a:avLst/>
                </a:prstGeom>
                <a:noFill/>
                <a:ln w="7">
                  <a:solidFill>
                    <a:srgbClr val="A0A0A0"/>
                  </a:solidFill>
                  <a:miter lim="800000"/>
                  <a:headEnd/>
                  <a:tailEnd/>
                </a:ln>
              </p:spPr>
              <p:txBody>
                <a:bodyPr wrap="none"/>
                <a:lstStyle/>
                <a:p>
                  <a:endParaRPr lang="es-ES_tradnl"/>
                </a:p>
              </p:txBody>
            </p:sp>
          </p:grpSp>
          <p:grpSp>
            <p:nvGrpSpPr>
              <p:cNvPr id="74766" name="Group 84"/>
              <p:cNvGrpSpPr>
                <a:grpSpLocks/>
              </p:cNvGrpSpPr>
              <p:nvPr/>
            </p:nvGrpSpPr>
            <p:grpSpPr bwMode="auto">
              <a:xfrm>
                <a:off x="1740" y="1036"/>
                <a:ext cx="1740" cy="403"/>
                <a:chOff x="1740" y="1036"/>
                <a:chExt cx="1740" cy="403"/>
              </a:xfrm>
            </p:grpSpPr>
            <p:sp>
              <p:nvSpPr>
                <p:cNvPr id="74767" name="Rectangle 72"/>
                <p:cNvSpPr>
                  <a:spLocks noChangeArrowheads="1"/>
                </p:cNvSpPr>
                <p:nvPr/>
              </p:nvSpPr>
              <p:spPr bwMode="auto">
                <a:xfrm>
                  <a:off x="176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4768" name="Rectangle 83"/>
                <p:cNvSpPr>
                  <a:spLocks noChangeArrowheads="1"/>
                </p:cNvSpPr>
                <p:nvPr/>
              </p:nvSpPr>
              <p:spPr bwMode="auto">
                <a:xfrm>
                  <a:off x="1740" y="1036"/>
                  <a:ext cx="1740" cy="403"/>
                </a:xfrm>
                <a:prstGeom prst="rect">
                  <a:avLst/>
                </a:prstGeom>
                <a:noFill/>
                <a:ln w="7">
                  <a:solidFill>
                    <a:srgbClr val="A0A0A0"/>
                  </a:solidFill>
                  <a:miter lim="800000"/>
                  <a:headEnd/>
                  <a:tailEnd/>
                </a:ln>
              </p:spPr>
              <p:txBody>
                <a:bodyPr wrap="none"/>
                <a:lstStyle/>
                <a:p>
                  <a:endParaRPr lang="es-ES_tradnl"/>
                </a:p>
              </p:txBody>
            </p:sp>
          </p:grpSp>
        </p:grpSp>
        <p:sp>
          <p:nvSpPr>
            <p:cNvPr id="74760" name="Rectangle 86"/>
            <p:cNvSpPr>
              <a:spLocks noChangeArrowheads="1"/>
            </p:cNvSpPr>
            <p:nvPr/>
          </p:nvSpPr>
          <p:spPr bwMode="auto">
            <a:xfrm>
              <a:off x="-3" y="-3"/>
              <a:ext cx="3486" cy="1445"/>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228600"/>
            <a:ext cx="7772400" cy="533400"/>
          </a:xfrm>
        </p:spPr>
        <p:txBody>
          <a:bodyPr/>
          <a:lstStyle/>
          <a:p>
            <a:pPr>
              <a:defRPr/>
            </a:pPr>
            <a:endParaRPr lang="es-ES_tradnl" smtClean="0"/>
          </a:p>
        </p:txBody>
      </p:sp>
      <p:grpSp>
        <p:nvGrpSpPr>
          <p:cNvPr id="75779" name="Group 24"/>
          <p:cNvGrpSpPr>
            <a:grpSpLocks/>
          </p:cNvGrpSpPr>
          <p:nvPr/>
        </p:nvGrpSpPr>
        <p:grpSpPr bwMode="auto">
          <a:xfrm>
            <a:off x="1905000" y="1981200"/>
            <a:ext cx="5534025" cy="2293938"/>
            <a:chOff x="-3" y="-3"/>
            <a:chExt cx="3486" cy="1445"/>
          </a:xfrm>
        </p:grpSpPr>
        <p:grpSp>
          <p:nvGrpSpPr>
            <p:cNvPr id="75837" name="Group 22"/>
            <p:cNvGrpSpPr>
              <a:grpSpLocks/>
            </p:cNvGrpSpPr>
            <p:nvPr/>
          </p:nvGrpSpPr>
          <p:grpSpPr bwMode="auto">
            <a:xfrm>
              <a:off x="0" y="0"/>
              <a:ext cx="3480" cy="1439"/>
              <a:chOff x="0" y="0"/>
              <a:chExt cx="3480" cy="1439"/>
            </a:xfrm>
          </p:grpSpPr>
          <p:grpSp>
            <p:nvGrpSpPr>
              <p:cNvPr id="75839" name="Group 11"/>
              <p:cNvGrpSpPr>
                <a:grpSpLocks/>
              </p:cNvGrpSpPr>
              <p:nvPr/>
            </p:nvGrpSpPr>
            <p:grpSpPr bwMode="auto">
              <a:xfrm>
                <a:off x="0" y="0"/>
                <a:ext cx="1740" cy="403"/>
                <a:chOff x="0" y="0"/>
                <a:chExt cx="1740" cy="403"/>
              </a:xfrm>
            </p:grpSpPr>
            <p:sp>
              <p:nvSpPr>
                <p:cNvPr id="75855" name="Rectangle 4"/>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F</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56" name="Rectangle 10"/>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40" name="Group 13"/>
              <p:cNvGrpSpPr>
                <a:grpSpLocks/>
              </p:cNvGrpSpPr>
              <p:nvPr/>
            </p:nvGrpSpPr>
            <p:grpSpPr bwMode="auto">
              <a:xfrm>
                <a:off x="1740" y="0"/>
                <a:ext cx="1740" cy="403"/>
                <a:chOff x="1740" y="0"/>
                <a:chExt cx="1740" cy="403"/>
              </a:xfrm>
            </p:grpSpPr>
            <p:sp>
              <p:nvSpPr>
                <p:cNvPr id="75853" name="Rectangle 5"/>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54" name="Rectangle 12"/>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41" name="Group 15"/>
              <p:cNvGrpSpPr>
                <a:grpSpLocks/>
              </p:cNvGrpSpPr>
              <p:nvPr/>
            </p:nvGrpSpPr>
            <p:grpSpPr bwMode="auto">
              <a:xfrm>
                <a:off x="0" y="403"/>
                <a:ext cx="1740" cy="633"/>
                <a:chOff x="0" y="403"/>
                <a:chExt cx="1740" cy="633"/>
              </a:xfrm>
            </p:grpSpPr>
            <p:sp>
              <p:nvSpPr>
                <p:cNvPr id="75851" name="Rectangle 6"/>
                <p:cNvSpPr>
                  <a:spLocks noChangeArrowheads="1"/>
                </p:cNvSpPr>
                <p:nvPr/>
              </p:nvSpPr>
              <p:spPr bwMode="auto">
                <a:xfrm>
                  <a:off x="2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52" name="Rectangle 14"/>
                <p:cNvSpPr>
                  <a:spLocks noChangeArrowheads="1"/>
                </p:cNvSpPr>
                <p:nvPr/>
              </p:nvSpPr>
              <p:spPr bwMode="auto">
                <a:xfrm>
                  <a:off x="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5842" name="Group 17"/>
              <p:cNvGrpSpPr>
                <a:grpSpLocks/>
              </p:cNvGrpSpPr>
              <p:nvPr/>
            </p:nvGrpSpPr>
            <p:grpSpPr bwMode="auto">
              <a:xfrm>
                <a:off x="1740" y="403"/>
                <a:ext cx="1740" cy="633"/>
                <a:chOff x="1740" y="403"/>
                <a:chExt cx="1740" cy="633"/>
              </a:xfrm>
            </p:grpSpPr>
            <p:sp>
              <p:nvSpPr>
                <p:cNvPr id="75849" name="Rectangle 7"/>
                <p:cNvSpPr>
                  <a:spLocks noChangeArrowheads="1"/>
                </p:cNvSpPr>
                <p:nvPr/>
              </p:nvSpPr>
              <p:spPr bwMode="auto">
                <a:xfrm>
                  <a:off x="176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5</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50" name="Rectangle 16"/>
                <p:cNvSpPr>
                  <a:spLocks noChangeArrowheads="1"/>
                </p:cNvSpPr>
                <p:nvPr/>
              </p:nvSpPr>
              <p:spPr bwMode="auto">
                <a:xfrm>
                  <a:off x="174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5843" name="Group 19"/>
              <p:cNvGrpSpPr>
                <a:grpSpLocks/>
              </p:cNvGrpSpPr>
              <p:nvPr/>
            </p:nvGrpSpPr>
            <p:grpSpPr bwMode="auto">
              <a:xfrm>
                <a:off x="0" y="1036"/>
                <a:ext cx="1740" cy="403"/>
                <a:chOff x="0" y="1036"/>
                <a:chExt cx="1740" cy="403"/>
              </a:xfrm>
            </p:grpSpPr>
            <p:sp>
              <p:nvSpPr>
                <p:cNvPr id="75847" name="Rectangle 8"/>
                <p:cNvSpPr>
                  <a:spLocks noChangeArrowheads="1"/>
                </p:cNvSpPr>
                <p:nvPr/>
              </p:nvSpPr>
              <p:spPr bwMode="auto">
                <a:xfrm>
                  <a:off x="2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48" name="Rectangle 18"/>
                <p:cNvSpPr>
                  <a:spLocks noChangeArrowheads="1"/>
                </p:cNvSpPr>
                <p:nvPr/>
              </p:nvSpPr>
              <p:spPr bwMode="auto">
                <a:xfrm>
                  <a:off x="0" y="1036"/>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44" name="Group 21"/>
              <p:cNvGrpSpPr>
                <a:grpSpLocks/>
              </p:cNvGrpSpPr>
              <p:nvPr/>
            </p:nvGrpSpPr>
            <p:grpSpPr bwMode="auto">
              <a:xfrm>
                <a:off x="1740" y="1036"/>
                <a:ext cx="1740" cy="403"/>
                <a:chOff x="1740" y="1036"/>
                <a:chExt cx="1740" cy="403"/>
              </a:xfrm>
            </p:grpSpPr>
            <p:sp>
              <p:nvSpPr>
                <p:cNvPr id="75845" name="Rectangle 9"/>
                <p:cNvSpPr>
                  <a:spLocks noChangeArrowheads="1"/>
                </p:cNvSpPr>
                <p:nvPr/>
              </p:nvSpPr>
              <p:spPr bwMode="auto">
                <a:xfrm>
                  <a:off x="176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44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46" name="Rectangle 20"/>
                <p:cNvSpPr>
                  <a:spLocks noChangeArrowheads="1"/>
                </p:cNvSpPr>
                <p:nvPr/>
              </p:nvSpPr>
              <p:spPr bwMode="auto">
                <a:xfrm>
                  <a:off x="1740" y="1036"/>
                  <a:ext cx="1740" cy="403"/>
                </a:xfrm>
                <a:prstGeom prst="rect">
                  <a:avLst/>
                </a:prstGeom>
                <a:noFill/>
                <a:ln w="7">
                  <a:solidFill>
                    <a:srgbClr val="A0A0A0"/>
                  </a:solidFill>
                  <a:miter lim="800000"/>
                  <a:headEnd/>
                  <a:tailEnd/>
                </a:ln>
              </p:spPr>
              <p:txBody>
                <a:bodyPr wrap="none"/>
                <a:lstStyle/>
                <a:p>
                  <a:endParaRPr lang="es-ES_tradnl"/>
                </a:p>
              </p:txBody>
            </p:sp>
          </p:grpSp>
        </p:grpSp>
        <p:sp>
          <p:nvSpPr>
            <p:cNvPr id="75838" name="Rectangle 23"/>
            <p:cNvSpPr>
              <a:spLocks noChangeArrowheads="1"/>
            </p:cNvSpPr>
            <p:nvPr/>
          </p:nvSpPr>
          <p:spPr bwMode="auto">
            <a:xfrm>
              <a:off x="-3" y="-3"/>
              <a:ext cx="3486" cy="1445"/>
            </a:xfrm>
            <a:prstGeom prst="rect">
              <a:avLst/>
            </a:prstGeom>
            <a:noFill/>
            <a:ln w="11112">
              <a:solidFill>
                <a:srgbClr val="A0A0A0"/>
              </a:solidFill>
              <a:miter lim="800000"/>
              <a:headEnd/>
              <a:tailEnd/>
            </a:ln>
          </p:spPr>
          <p:txBody>
            <a:bodyPr wrap="none"/>
            <a:lstStyle/>
            <a:p>
              <a:endParaRPr lang="es-ES_tradnl"/>
            </a:p>
          </p:txBody>
        </p:sp>
      </p:grpSp>
      <p:grpSp>
        <p:nvGrpSpPr>
          <p:cNvPr id="75780" name="Group 39"/>
          <p:cNvGrpSpPr>
            <a:grpSpLocks/>
          </p:cNvGrpSpPr>
          <p:nvPr/>
        </p:nvGrpSpPr>
        <p:grpSpPr bwMode="auto">
          <a:xfrm>
            <a:off x="1905000" y="914400"/>
            <a:ext cx="5534025" cy="1060450"/>
            <a:chOff x="-3" y="-3"/>
            <a:chExt cx="3486" cy="812"/>
          </a:xfrm>
        </p:grpSpPr>
        <p:grpSp>
          <p:nvGrpSpPr>
            <p:cNvPr id="75823" name="Group 37"/>
            <p:cNvGrpSpPr>
              <a:grpSpLocks/>
            </p:cNvGrpSpPr>
            <p:nvPr/>
          </p:nvGrpSpPr>
          <p:grpSpPr bwMode="auto">
            <a:xfrm>
              <a:off x="0" y="0"/>
              <a:ext cx="3480" cy="806"/>
              <a:chOff x="0" y="0"/>
              <a:chExt cx="3480" cy="806"/>
            </a:xfrm>
          </p:grpSpPr>
          <p:grpSp>
            <p:nvGrpSpPr>
              <p:cNvPr id="75825" name="Group 30"/>
              <p:cNvGrpSpPr>
                <a:grpSpLocks/>
              </p:cNvGrpSpPr>
              <p:nvPr/>
            </p:nvGrpSpPr>
            <p:grpSpPr bwMode="auto">
              <a:xfrm>
                <a:off x="0" y="0"/>
                <a:ext cx="1740" cy="403"/>
                <a:chOff x="0" y="0"/>
                <a:chExt cx="1740" cy="403"/>
              </a:xfrm>
            </p:grpSpPr>
            <p:sp>
              <p:nvSpPr>
                <p:cNvPr id="75835" name="Rectangle 25"/>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F</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36" name="Rectangle 29"/>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26" name="Group 32"/>
              <p:cNvGrpSpPr>
                <a:grpSpLocks/>
              </p:cNvGrpSpPr>
              <p:nvPr/>
            </p:nvGrpSpPr>
            <p:grpSpPr bwMode="auto">
              <a:xfrm>
                <a:off x="1740" y="0"/>
                <a:ext cx="1740" cy="403"/>
                <a:chOff x="1740" y="0"/>
                <a:chExt cx="1740" cy="403"/>
              </a:xfrm>
            </p:grpSpPr>
            <p:sp>
              <p:nvSpPr>
                <p:cNvPr id="75833" name="Rectangle 26"/>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34" name="Rectangle 31"/>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27" name="Group 34"/>
              <p:cNvGrpSpPr>
                <a:grpSpLocks/>
              </p:cNvGrpSpPr>
              <p:nvPr/>
            </p:nvGrpSpPr>
            <p:grpSpPr bwMode="auto">
              <a:xfrm>
                <a:off x="0" y="403"/>
                <a:ext cx="1740" cy="403"/>
                <a:chOff x="0" y="403"/>
                <a:chExt cx="1740" cy="403"/>
              </a:xfrm>
            </p:grpSpPr>
            <p:sp>
              <p:nvSpPr>
                <p:cNvPr id="75831" name="Rectangle 27"/>
                <p:cNvSpPr>
                  <a:spLocks noChangeArrowheads="1"/>
                </p:cNvSpPr>
                <p:nvPr/>
              </p:nvSpPr>
              <p:spPr bwMode="auto">
                <a:xfrm>
                  <a:off x="28" y="403"/>
                  <a:ext cx="1684"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32" name="Rectangle 33"/>
                <p:cNvSpPr>
                  <a:spLocks noChangeArrowheads="1"/>
                </p:cNvSpPr>
                <p:nvPr/>
              </p:nvSpPr>
              <p:spPr bwMode="auto">
                <a:xfrm>
                  <a:off x="0" y="403"/>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28" name="Group 36"/>
              <p:cNvGrpSpPr>
                <a:grpSpLocks/>
              </p:cNvGrpSpPr>
              <p:nvPr/>
            </p:nvGrpSpPr>
            <p:grpSpPr bwMode="auto">
              <a:xfrm>
                <a:off x="1740" y="403"/>
                <a:ext cx="1740" cy="403"/>
                <a:chOff x="1740" y="403"/>
                <a:chExt cx="1740" cy="403"/>
              </a:xfrm>
            </p:grpSpPr>
            <p:sp>
              <p:nvSpPr>
                <p:cNvPr id="75829" name="Rectangle 28"/>
                <p:cNvSpPr>
                  <a:spLocks noChangeArrowheads="1"/>
                </p:cNvSpPr>
                <p:nvPr/>
              </p:nvSpPr>
              <p:spPr bwMode="auto">
                <a:xfrm>
                  <a:off x="1768" y="403"/>
                  <a:ext cx="1684"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30" name="Rectangle 35"/>
                <p:cNvSpPr>
                  <a:spLocks noChangeArrowheads="1"/>
                </p:cNvSpPr>
                <p:nvPr/>
              </p:nvSpPr>
              <p:spPr bwMode="auto">
                <a:xfrm>
                  <a:off x="1740" y="403"/>
                  <a:ext cx="1740" cy="403"/>
                </a:xfrm>
                <a:prstGeom prst="rect">
                  <a:avLst/>
                </a:prstGeom>
                <a:noFill/>
                <a:ln w="7">
                  <a:solidFill>
                    <a:srgbClr val="A0A0A0"/>
                  </a:solidFill>
                  <a:miter lim="800000"/>
                  <a:headEnd/>
                  <a:tailEnd/>
                </a:ln>
              </p:spPr>
              <p:txBody>
                <a:bodyPr wrap="none"/>
                <a:lstStyle/>
                <a:p>
                  <a:endParaRPr lang="es-ES_tradnl"/>
                </a:p>
              </p:txBody>
            </p:sp>
          </p:grpSp>
        </p:grpSp>
        <p:sp>
          <p:nvSpPr>
            <p:cNvPr id="75824" name="Rectangle 38"/>
            <p:cNvSpPr>
              <a:spLocks noChangeArrowheads="1"/>
            </p:cNvSpPr>
            <p:nvPr/>
          </p:nvSpPr>
          <p:spPr bwMode="auto">
            <a:xfrm>
              <a:off x="-3" y="-3"/>
              <a:ext cx="3486" cy="812"/>
            </a:xfrm>
            <a:prstGeom prst="rect">
              <a:avLst/>
            </a:prstGeom>
            <a:noFill/>
            <a:ln w="11112">
              <a:solidFill>
                <a:srgbClr val="A0A0A0"/>
              </a:solidFill>
              <a:miter lim="800000"/>
              <a:headEnd/>
              <a:tailEnd/>
            </a:ln>
          </p:spPr>
          <p:txBody>
            <a:bodyPr wrap="none"/>
            <a:lstStyle/>
            <a:p>
              <a:endParaRPr lang="es-ES_tradnl"/>
            </a:p>
          </p:txBody>
        </p:sp>
      </p:grpSp>
      <p:grpSp>
        <p:nvGrpSpPr>
          <p:cNvPr id="75781" name="Group 60"/>
          <p:cNvGrpSpPr>
            <a:grpSpLocks/>
          </p:cNvGrpSpPr>
          <p:nvPr/>
        </p:nvGrpSpPr>
        <p:grpSpPr bwMode="auto">
          <a:xfrm>
            <a:off x="1905000" y="4267200"/>
            <a:ext cx="5534025" cy="1295400"/>
            <a:chOff x="-3" y="-3"/>
            <a:chExt cx="3486" cy="1445"/>
          </a:xfrm>
        </p:grpSpPr>
        <p:grpSp>
          <p:nvGrpSpPr>
            <p:cNvPr id="75803" name="Group 58"/>
            <p:cNvGrpSpPr>
              <a:grpSpLocks/>
            </p:cNvGrpSpPr>
            <p:nvPr/>
          </p:nvGrpSpPr>
          <p:grpSpPr bwMode="auto">
            <a:xfrm>
              <a:off x="0" y="0"/>
              <a:ext cx="3480" cy="1439"/>
              <a:chOff x="0" y="0"/>
              <a:chExt cx="3480" cy="1439"/>
            </a:xfrm>
          </p:grpSpPr>
          <p:grpSp>
            <p:nvGrpSpPr>
              <p:cNvPr id="75805" name="Group 47"/>
              <p:cNvGrpSpPr>
                <a:grpSpLocks/>
              </p:cNvGrpSpPr>
              <p:nvPr/>
            </p:nvGrpSpPr>
            <p:grpSpPr bwMode="auto">
              <a:xfrm>
                <a:off x="0" y="0"/>
                <a:ext cx="1740" cy="403"/>
                <a:chOff x="0" y="0"/>
                <a:chExt cx="1740" cy="403"/>
              </a:xfrm>
            </p:grpSpPr>
            <p:sp>
              <p:nvSpPr>
                <p:cNvPr id="75821" name="Rectangle 40"/>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H</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22" name="Rectangle 46"/>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06" name="Group 49"/>
              <p:cNvGrpSpPr>
                <a:grpSpLocks/>
              </p:cNvGrpSpPr>
              <p:nvPr/>
            </p:nvGrpSpPr>
            <p:grpSpPr bwMode="auto">
              <a:xfrm>
                <a:off x="1740" y="0"/>
                <a:ext cx="1740" cy="403"/>
                <a:chOff x="1740" y="0"/>
                <a:chExt cx="1740" cy="403"/>
              </a:xfrm>
            </p:grpSpPr>
            <p:sp>
              <p:nvSpPr>
                <p:cNvPr id="75819" name="Rectangle 41"/>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20" name="Rectangle 48"/>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07" name="Group 51"/>
              <p:cNvGrpSpPr>
                <a:grpSpLocks/>
              </p:cNvGrpSpPr>
              <p:nvPr/>
            </p:nvGrpSpPr>
            <p:grpSpPr bwMode="auto">
              <a:xfrm>
                <a:off x="0" y="403"/>
                <a:ext cx="1740" cy="633"/>
                <a:chOff x="0" y="403"/>
                <a:chExt cx="1740" cy="633"/>
              </a:xfrm>
            </p:grpSpPr>
            <p:sp>
              <p:nvSpPr>
                <p:cNvPr id="75817" name="Rectangle 42"/>
                <p:cNvSpPr>
                  <a:spLocks noChangeArrowheads="1"/>
                </p:cNvSpPr>
                <p:nvPr/>
              </p:nvSpPr>
              <p:spPr bwMode="auto">
                <a:xfrm>
                  <a:off x="2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 </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Válvula check</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18" name="Rectangle 50"/>
                <p:cNvSpPr>
                  <a:spLocks noChangeArrowheads="1"/>
                </p:cNvSpPr>
                <p:nvPr/>
              </p:nvSpPr>
              <p:spPr bwMode="auto">
                <a:xfrm>
                  <a:off x="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5808" name="Group 53"/>
              <p:cNvGrpSpPr>
                <a:grpSpLocks/>
              </p:cNvGrpSpPr>
              <p:nvPr/>
            </p:nvGrpSpPr>
            <p:grpSpPr bwMode="auto">
              <a:xfrm>
                <a:off x="1740" y="403"/>
                <a:ext cx="1740" cy="633"/>
                <a:chOff x="1740" y="403"/>
                <a:chExt cx="1740" cy="633"/>
              </a:xfrm>
            </p:grpSpPr>
            <p:sp>
              <p:nvSpPr>
                <p:cNvPr id="75815" name="Rectangle 43"/>
                <p:cNvSpPr>
                  <a:spLocks noChangeArrowheads="1"/>
                </p:cNvSpPr>
                <p:nvPr/>
              </p:nvSpPr>
              <p:spPr bwMode="auto">
                <a:xfrm>
                  <a:off x="1768" y="403"/>
                  <a:ext cx="1684" cy="63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32</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16" name="Rectangle 52"/>
                <p:cNvSpPr>
                  <a:spLocks noChangeArrowheads="1"/>
                </p:cNvSpPr>
                <p:nvPr/>
              </p:nvSpPr>
              <p:spPr bwMode="auto">
                <a:xfrm>
                  <a:off x="1740" y="403"/>
                  <a:ext cx="1740" cy="633"/>
                </a:xfrm>
                <a:prstGeom prst="rect">
                  <a:avLst/>
                </a:prstGeom>
                <a:noFill/>
                <a:ln w="7">
                  <a:solidFill>
                    <a:srgbClr val="A0A0A0"/>
                  </a:solidFill>
                  <a:miter lim="800000"/>
                  <a:headEnd/>
                  <a:tailEnd/>
                </a:ln>
              </p:spPr>
              <p:txBody>
                <a:bodyPr wrap="none"/>
                <a:lstStyle/>
                <a:p>
                  <a:endParaRPr lang="es-ES_tradnl"/>
                </a:p>
              </p:txBody>
            </p:sp>
          </p:grpSp>
          <p:grpSp>
            <p:nvGrpSpPr>
              <p:cNvPr id="75809" name="Group 55"/>
              <p:cNvGrpSpPr>
                <a:grpSpLocks/>
              </p:cNvGrpSpPr>
              <p:nvPr/>
            </p:nvGrpSpPr>
            <p:grpSpPr bwMode="auto">
              <a:xfrm>
                <a:off x="0" y="1036"/>
                <a:ext cx="1740" cy="403"/>
                <a:chOff x="0" y="1036"/>
                <a:chExt cx="1740" cy="403"/>
              </a:xfrm>
            </p:grpSpPr>
            <p:sp>
              <p:nvSpPr>
                <p:cNvPr id="75813" name="Rectangle 44"/>
                <p:cNvSpPr>
                  <a:spLocks noChangeArrowheads="1"/>
                </p:cNvSpPr>
                <p:nvPr/>
              </p:nvSpPr>
              <p:spPr bwMode="auto">
                <a:xfrm>
                  <a:off x="2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14" name="Rectangle 54"/>
                <p:cNvSpPr>
                  <a:spLocks noChangeArrowheads="1"/>
                </p:cNvSpPr>
                <p:nvPr/>
              </p:nvSpPr>
              <p:spPr bwMode="auto">
                <a:xfrm>
                  <a:off x="0" y="1036"/>
                  <a:ext cx="1740" cy="403"/>
                </a:xfrm>
                <a:prstGeom prst="rect">
                  <a:avLst/>
                </a:prstGeom>
                <a:noFill/>
                <a:ln w="7">
                  <a:solidFill>
                    <a:srgbClr val="A0A0A0"/>
                  </a:solidFill>
                  <a:miter lim="800000"/>
                  <a:headEnd/>
                  <a:tailEnd/>
                </a:ln>
              </p:spPr>
              <p:txBody>
                <a:bodyPr wrap="none"/>
                <a:lstStyle/>
                <a:p>
                  <a:endParaRPr lang="es-ES_tradnl"/>
                </a:p>
              </p:txBody>
            </p:sp>
          </p:grpSp>
          <p:grpSp>
            <p:nvGrpSpPr>
              <p:cNvPr id="75810" name="Group 57"/>
              <p:cNvGrpSpPr>
                <a:grpSpLocks/>
              </p:cNvGrpSpPr>
              <p:nvPr/>
            </p:nvGrpSpPr>
            <p:grpSpPr bwMode="auto">
              <a:xfrm>
                <a:off x="1740" y="1036"/>
                <a:ext cx="1740" cy="403"/>
                <a:chOff x="1740" y="1036"/>
                <a:chExt cx="1740" cy="403"/>
              </a:xfrm>
            </p:grpSpPr>
            <p:sp>
              <p:nvSpPr>
                <p:cNvPr id="75811" name="Rectangle 45"/>
                <p:cNvSpPr>
                  <a:spLocks noChangeArrowheads="1"/>
                </p:cNvSpPr>
                <p:nvPr/>
              </p:nvSpPr>
              <p:spPr bwMode="auto">
                <a:xfrm>
                  <a:off x="1768" y="1036"/>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42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12" name="Rectangle 56"/>
                <p:cNvSpPr>
                  <a:spLocks noChangeArrowheads="1"/>
                </p:cNvSpPr>
                <p:nvPr/>
              </p:nvSpPr>
              <p:spPr bwMode="auto">
                <a:xfrm>
                  <a:off x="1740" y="1036"/>
                  <a:ext cx="1740" cy="403"/>
                </a:xfrm>
                <a:prstGeom prst="rect">
                  <a:avLst/>
                </a:prstGeom>
                <a:noFill/>
                <a:ln w="7">
                  <a:solidFill>
                    <a:srgbClr val="A0A0A0"/>
                  </a:solidFill>
                  <a:miter lim="800000"/>
                  <a:headEnd/>
                  <a:tailEnd/>
                </a:ln>
              </p:spPr>
              <p:txBody>
                <a:bodyPr wrap="none"/>
                <a:lstStyle/>
                <a:p>
                  <a:endParaRPr lang="es-ES_tradnl"/>
                </a:p>
              </p:txBody>
            </p:sp>
          </p:grpSp>
        </p:grpSp>
        <p:sp>
          <p:nvSpPr>
            <p:cNvPr id="75804" name="Rectangle 59"/>
            <p:cNvSpPr>
              <a:spLocks noChangeArrowheads="1"/>
            </p:cNvSpPr>
            <p:nvPr/>
          </p:nvSpPr>
          <p:spPr bwMode="auto">
            <a:xfrm>
              <a:off x="-3" y="-3"/>
              <a:ext cx="3486" cy="1445"/>
            </a:xfrm>
            <a:prstGeom prst="rect">
              <a:avLst/>
            </a:prstGeom>
            <a:noFill/>
            <a:ln w="11112">
              <a:solidFill>
                <a:srgbClr val="A0A0A0"/>
              </a:solidFill>
              <a:miter lim="800000"/>
              <a:headEnd/>
              <a:tailEnd/>
            </a:ln>
          </p:spPr>
          <p:txBody>
            <a:bodyPr wrap="none"/>
            <a:lstStyle/>
            <a:p>
              <a:endParaRPr lang="es-ES_tradnl"/>
            </a:p>
          </p:txBody>
        </p:sp>
      </p:grpSp>
      <p:grpSp>
        <p:nvGrpSpPr>
          <p:cNvPr id="75782" name="Group 81"/>
          <p:cNvGrpSpPr>
            <a:grpSpLocks/>
          </p:cNvGrpSpPr>
          <p:nvPr/>
        </p:nvGrpSpPr>
        <p:grpSpPr bwMode="auto">
          <a:xfrm>
            <a:off x="1905000" y="5562600"/>
            <a:ext cx="5534025" cy="1295400"/>
            <a:chOff x="-3" y="-3"/>
            <a:chExt cx="3486" cy="1330"/>
          </a:xfrm>
        </p:grpSpPr>
        <p:grpSp>
          <p:nvGrpSpPr>
            <p:cNvPr id="75783" name="Group 79"/>
            <p:cNvGrpSpPr>
              <a:grpSpLocks/>
            </p:cNvGrpSpPr>
            <p:nvPr/>
          </p:nvGrpSpPr>
          <p:grpSpPr bwMode="auto">
            <a:xfrm>
              <a:off x="0" y="0"/>
              <a:ext cx="3480" cy="1324"/>
              <a:chOff x="0" y="0"/>
              <a:chExt cx="3480" cy="1324"/>
            </a:xfrm>
          </p:grpSpPr>
          <p:grpSp>
            <p:nvGrpSpPr>
              <p:cNvPr id="75785" name="Group 68"/>
              <p:cNvGrpSpPr>
                <a:grpSpLocks/>
              </p:cNvGrpSpPr>
              <p:nvPr/>
            </p:nvGrpSpPr>
            <p:grpSpPr bwMode="auto">
              <a:xfrm>
                <a:off x="0" y="0"/>
                <a:ext cx="1740" cy="403"/>
                <a:chOff x="0" y="0"/>
                <a:chExt cx="1740" cy="403"/>
              </a:xfrm>
            </p:grpSpPr>
            <p:sp>
              <p:nvSpPr>
                <p:cNvPr id="75801" name="Rectangle 61"/>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I</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02" name="Rectangle 67"/>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786" name="Group 70"/>
              <p:cNvGrpSpPr>
                <a:grpSpLocks/>
              </p:cNvGrpSpPr>
              <p:nvPr/>
            </p:nvGrpSpPr>
            <p:grpSpPr bwMode="auto">
              <a:xfrm>
                <a:off x="1740" y="0"/>
                <a:ext cx="1740" cy="403"/>
                <a:chOff x="1740" y="0"/>
                <a:chExt cx="1740" cy="403"/>
              </a:xfrm>
            </p:grpSpPr>
            <p:sp>
              <p:nvSpPr>
                <p:cNvPr id="75799" name="Rectangle 62"/>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800" name="Rectangle 69"/>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5787" name="Group 72"/>
              <p:cNvGrpSpPr>
                <a:grpSpLocks/>
              </p:cNvGrpSpPr>
              <p:nvPr/>
            </p:nvGrpSpPr>
            <p:grpSpPr bwMode="auto">
              <a:xfrm>
                <a:off x="0" y="403"/>
                <a:ext cx="1740" cy="518"/>
                <a:chOff x="0" y="403"/>
                <a:chExt cx="1740" cy="518"/>
              </a:xfrm>
            </p:grpSpPr>
            <p:sp>
              <p:nvSpPr>
                <p:cNvPr id="75797" name="Rectangle 63"/>
                <p:cNvSpPr>
                  <a:spLocks noChangeArrowheads="1"/>
                </p:cNvSpPr>
                <p:nvPr/>
              </p:nvSpPr>
              <p:spPr bwMode="auto">
                <a:xfrm>
                  <a:off x="2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798" name="Rectangle 71"/>
                <p:cNvSpPr>
                  <a:spLocks noChangeArrowheads="1"/>
                </p:cNvSpPr>
                <p:nvPr/>
              </p:nvSpPr>
              <p:spPr bwMode="auto">
                <a:xfrm>
                  <a:off x="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5788" name="Group 74"/>
              <p:cNvGrpSpPr>
                <a:grpSpLocks/>
              </p:cNvGrpSpPr>
              <p:nvPr/>
            </p:nvGrpSpPr>
            <p:grpSpPr bwMode="auto">
              <a:xfrm>
                <a:off x="1740" y="403"/>
                <a:ext cx="1740" cy="518"/>
                <a:chOff x="1740" y="403"/>
                <a:chExt cx="1740" cy="518"/>
              </a:xfrm>
            </p:grpSpPr>
            <p:sp>
              <p:nvSpPr>
                <p:cNvPr id="75795" name="Rectangle 64"/>
                <p:cNvSpPr>
                  <a:spLocks noChangeArrowheads="1"/>
                </p:cNvSpPr>
                <p:nvPr/>
              </p:nvSpPr>
              <p:spPr bwMode="auto">
                <a:xfrm>
                  <a:off x="176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40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796" name="Rectangle 73"/>
                <p:cNvSpPr>
                  <a:spLocks noChangeArrowheads="1"/>
                </p:cNvSpPr>
                <p:nvPr/>
              </p:nvSpPr>
              <p:spPr bwMode="auto">
                <a:xfrm>
                  <a:off x="174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5789" name="Group 76"/>
              <p:cNvGrpSpPr>
                <a:grpSpLocks/>
              </p:cNvGrpSpPr>
              <p:nvPr/>
            </p:nvGrpSpPr>
            <p:grpSpPr bwMode="auto">
              <a:xfrm>
                <a:off x="0" y="921"/>
                <a:ext cx="1740" cy="403"/>
                <a:chOff x="0" y="921"/>
                <a:chExt cx="1740" cy="403"/>
              </a:xfrm>
            </p:grpSpPr>
            <p:sp>
              <p:nvSpPr>
                <p:cNvPr id="75793" name="Rectangle 65"/>
                <p:cNvSpPr>
                  <a:spLocks noChangeArrowheads="1"/>
                </p:cNvSpPr>
                <p:nvPr/>
              </p:nvSpPr>
              <p:spPr bwMode="auto">
                <a:xfrm>
                  <a:off x="2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794" name="Rectangle 75"/>
                <p:cNvSpPr>
                  <a:spLocks noChangeArrowheads="1"/>
                </p:cNvSpPr>
                <p:nvPr/>
              </p:nvSpPr>
              <p:spPr bwMode="auto">
                <a:xfrm>
                  <a:off x="0" y="921"/>
                  <a:ext cx="1740" cy="403"/>
                </a:xfrm>
                <a:prstGeom prst="rect">
                  <a:avLst/>
                </a:prstGeom>
                <a:noFill/>
                <a:ln w="7">
                  <a:solidFill>
                    <a:srgbClr val="A0A0A0"/>
                  </a:solidFill>
                  <a:miter lim="800000"/>
                  <a:headEnd/>
                  <a:tailEnd/>
                </a:ln>
              </p:spPr>
              <p:txBody>
                <a:bodyPr wrap="none"/>
                <a:lstStyle/>
                <a:p>
                  <a:endParaRPr lang="es-ES_tradnl"/>
                </a:p>
              </p:txBody>
            </p:sp>
          </p:grpSp>
          <p:grpSp>
            <p:nvGrpSpPr>
              <p:cNvPr id="75790" name="Group 78"/>
              <p:cNvGrpSpPr>
                <a:grpSpLocks/>
              </p:cNvGrpSpPr>
              <p:nvPr/>
            </p:nvGrpSpPr>
            <p:grpSpPr bwMode="auto">
              <a:xfrm>
                <a:off x="1740" y="921"/>
                <a:ext cx="1740" cy="403"/>
                <a:chOff x="1740" y="921"/>
                <a:chExt cx="1740" cy="403"/>
              </a:xfrm>
            </p:grpSpPr>
            <p:sp>
              <p:nvSpPr>
                <p:cNvPr id="75791" name="Rectangle 66"/>
                <p:cNvSpPr>
                  <a:spLocks noChangeArrowheads="1"/>
                </p:cNvSpPr>
                <p:nvPr/>
              </p:nvSpPr>
              <p:spPr bwMode="auto">
                <a:xfrm>
                  <a:off x="176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47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5792" name="Rectangle 77"/>
                <p:cNvSpPr>
                  <a:spLocks noChangeArrowheads="1"/>
                </p:cNvSpPr>
                <p:nvPr/>
              </p:nvSpPr>
              <p:spPr bwMode="auto">
                <a:xfrm>
                  <a:off x="1740" y="921"/>
                  <a:ext cx="1740" cy="403"/>
                </a:xfrm>
                <a:prstGeom prst="rect">
                  <a:avLst/>
                </a:prstGeom>
                <a:noFill/>
                <a:ln w="7">
                  <a:solidFill>
                    <a:srgbClr val="A0A0A0"/>
                  </a:solidFill>
                  <a:miter lim="800000"/>
                  <a:headEnd/>
                  <a:tailEnd/>
                </a:ln>
              </p:spPr>
              <p:txBody>
                <a:bodyPr wrap="none"/>
                <a:lstStyle/>
                <a:p>
                  <a:endParaRPr lang="es-ES_tradnl"/>
                </a:p>
              </p:txBody>
            </p:sp>
          </p:grpSp>
        </p:grpSp>
        <p:sp>
          <p:nvSpPr>
            <p:cNvPr id="75784" name="Rectangle 80"/>
            <p:cNvSpPr>
              <a:spLocks noChangeArrowheads="1"/>
            </p:cNvSpPr>
            <p:nvPr/>
          </p:nvSpPr>
          <p:spPr bwMode="auto">
            <a:xfrm>
              <a:off x="-3" y="-3"/>
              <a:ext cx="3486" cy="1330"/>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6"/>
          <p:cNvSpPr>
            <a:spLocks noGrp="1" noChangeArrowheads="1"/>
          </p:cNvSpPr>
          <p:nvPr>
            <p:ph type="title"/>
          </p:nvPr>
        </p:nvSpPr>
        <p:spPr/>
        <p:txBody>
          <a:bodyPr/>
          <a:lstStyle/>
          <a:p>
            <a:pPr>
              <a:defRPr/>
            </a:pPr>
            <a:r>
              <a:rPr lang="es-EC" sz="3600" b="1" i="1" smtClean="0"/>
              <a:t>DIMENSIONAMIENTO DE LA TUBERIA PARA LOS TRAMOS B-C-D-E-F</a:t>
            </a:r>
            <a:endParaRPr lang="es-EC" sz="3600" smtClean="0"/>
          </a:p>
        </p:txBody>
      </p:sp>
      <p:sp>
        <p:nvSpPr>
          <p:cNvPr id="76803" name="Rectangle 7"/>
          <p:cNvSpPr>
            <a:spLocks noGrp="1" noChangeArrowheads="1"/>
          </p:cNvSpPr>
          <p:nvPr>
            <p:ph type="body" idx="1"/>
          </p:nvPr>
        </p:nvSpPr>
        <p:spPr>
          <a:xfrm>
            <a:off x="685800" y="2438400"/>
            <a:ext cx="7772400" cy="3657600"/>
          </a:xfrm>
        </p:spPr>
        <p:txBody>
          <a:bodyPr/>
          <a:lstStyle/>
          <a:p>
            <a:r>
              <a:rPr lang="es-EC" sz="2800" b="1" smtClean="0"/>
              <a:t>Aplicando Hansen y Williams, tenemos:</a:t>
            </a:r>
          </a:p>
          <a:p>
            <a:pPr lvl="2" algn="just"/>
            <a:r>
              <a:rPr lang="es-EC" sz="2800" b="1" smtClean="0"/>
              <a:t> ΔP = 168 ( 9.86 / d exp 2.63 ) exp 1.85  + 2.25, </a:t>
            </a:r>
          </a:p>
          <a:p>
            <a:pPr lvl="2" algn="just"/>
            <a:r>
              <a:rPr lang="es-EC" sz="2800" b="1" smtClean="0"/>
              <a:t>   V = 213.8 / d ²  Tabla 16</a:t>
            </a:r>
          </a:p>
          <a:p>
            <a:endParaRPr lang="es-EC" sz="2800" b="1"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endParaRPr lang="es-ES_tradnl" smtClean="0"/>
          </a:p>
        </p:txBody>
      </p:sp>
      <p:grpSp>
        <p:nvGrpSpPr>
          <p:cNvPr id="77827" name="Group 42"/>
          <p:cNvGrpSpPr>
            <a:grpSpLocks/>
          </p:cNvGrpSpPr>
          <p:nvPr/>
        </p:nvGrpSpPr>
        <p:grpSpPr bwMode="auto">
          <a:xfrm>
            <a:off x="762000" y="2133600"/>
            <a:ext cx="7620000" cy="3875088"/>
            <a:chOff x="-3" y="-3"/>
            <a:chExt cx="2982" cy="1618"/>
          </a:xfrm>
        </p:grpSpPr>
        <p:grpSp>
          <p:nvGrpSpPr>
            <p:cNvPr id="77828" name="Group 40"/>
            <p:cNvGrpSpPr>
              <a:grpSpLocks/>
            </p:cNvGrpSpPr>
            <p:nvPr/>
          </p:nvGrpSpPr>
          <p:grpSpPr bwMode="auto">
            <a:xfrm>
              <a:off x="0" y="0"/>
              <a:ext cx="2976" cy="1612"/>
              <a:chOff x="0" y="0"/>
              <a:chExt cx="2976" cy="1612"/>
            </a:xfrm>
          </p:grpSpPr>
          <p:grpSp>
            <p:nvGrpSpPr>
              <p:cNvPr id="77830" name="Group 17"/>
              <p:cNvGrpSpPr>
                <a:grpSpLocks/>
              </p:cNvGrpSpPr>
              <p:nvPr/>
            </p:nvGrpSpPr>
            <p:grpSpPr bwMode="auto">
              <a:xfrm>
                <a:off x="0" y="0"/>
                <a:ext cx="1001" cy="403"/>
                <a:chOff x="0" y="0"/>
                <a:chExt cx="1001" cy="403"/>
              </a:xfrm>
            </p:grpSpPr>
            <p:sp>
              <p:nvSpPr>
                <p:cNvPr id="77864" name="Rectangle 4"/>
                <p:cNvSpPr>
                  <a:spLocks noChangeArrowheads="1"/>
                </p:cNvSpPr>
                <p:nvPr/>
              </p:nvSpPr>
              <p:spPr bwMode="auto">
                <a:xfrm>
                  <a:off x="28" y="0"/>
                  <a:ext cx="945" cy="403"/>
                </a:xfrm>
                <a:prstGeom prst="rect">
                  <a:avLst/>
                </a:prstGeom>
                <a:noFill/>
                <a:ln w="9525">
                  <a:noFill/>
                  <a:miter lim="800000"/>
                  <a:headEnd/>
                  <a:tailEnd/>
                </a:ln>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65" name="Rectangle 16"/>
                <p:cNvSpPr>
                  <a:spLocks noChangeArrowheads="1"/>
                </p:cNvSpPr>
                <p:nvPr/>
              </p:nvSpPr>
              <p:spPr bwMode="auto">
                <a:xfrm>
                  <a:off x="0" y="0"/>
                  <a:ext cx="1001" cy="403"/>
                </a:xfrm>
                <a:prstGeom prst="rect">
                  <a:avLst/>
                </a:prstGeom>
                <a:noFill/>
                <a:ln w="7">
                  <a:solidFill>
                    <a:srgbClr val="A0A0A0"/>
                  </a:solidFill>
                  <a:miter lim="800000"/>
                  <a:headEnd/>
                  <a:tailEnd/>
                </a:ln>
              </p:spPr>
              <p:txBody>
                <a:bodyPr wrap="none"/>
                <a:lstStyle/>
                <a:p>
                  <a:endParaRPr lang="es-ES_tradnl"/>
                </a:p>
              </p:txBody>
            </p:sp>
          </p:grpSp>
          <p:grpSp>
            <p:nvGrpSpPr>
              <p:cNvPr id="77831" name="Group 19"/>
              <p:cNvGrpSpPr>
                <a:grpSpLocks/>
              </p:cNvGrpSpPr>
              <p:nvPr/>
            </p:nvGrpSpPr>
            <p:grpSpPr bwMode="auto">
              <a:xfrm>
                <a:off x="1001" y="0"/>
                <a:ext cx="1073" cy="403"/>
                <a:chOff x="1001" y="0"/>
                <a:chExt cx="1073" cy="403"/>
              </a:xfrm>
            </p:grpSpPr>
            <p:sp>
              <p:nvSpPr>
                <p:cNvPr id="77862" name="Rectangle 5"/>
                <p:cNvSpPr>
                  <a:spLocks noChangeArrowheads="1"/>
                </p:cNvSpPr>
                <p:nvPr/>
              </p:nvSpPr>
              <p:spPr bwMode="auto">
                <a:xfrm>
                  <a:off x="1029" y="0"/>
                  <a:ext cx="1017" cy="403"/>
                </a:xfrm>
                <a:prstGeom prst="rect">
                  <a:avLst/>
                </a:prstGeom>
                <a:noFill/>
                <a:ln w="9525">
                  <a:noFill/>
                  <a:miter lim="800000"/>
                  <a:headEnd/>
                  <a:tailEnd/>
                </a:ln>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63" name="Rectangle 18"/>
                <p:cNvSpPr>
                  <a:spLocks noChangeArrowheads="1"/>
                </p:cNvSpPr>
                <p:nvPr/>
              </p:nvSpPr>
              <p:spPr bwMode="auto">
                <a:xfrm>
                  <a:off x="1001" y="0"/>
                  <a:ext cx="1073" cy="403"/>
                </a:xfrm>
                <a:prstGeom prst="rect">
                  <a:avLst/>
                </a:prstGeom>
                <a:noFill/>
                <a:ln w="7">
                  <a:solidFill>
                    <a:srgbClr val="A0A0A0"/>
                  </a:solidFill>
                  <a:miter lim="800000"/>
                  <a:headEnd/>
                  <a:tailEnd/>
                </a:ln>
              </p:spPr>
              <p:txBody>
                <a:bodyPr wrap="none"/>
                <a:lstStyle/>
                <a:p>
                  <a:endParaRPr lang="es-ES_tradnl"/>
                </a:p>
              </p:txBody>
            </p:sp>
          </p:grpSp>
          <p:grpSp>
            <p:nvGrpSpPr>
              <p:cNvPr id="77832" name="Group 21"/>
              <p:cNvGrpSpPr>
                <a:grpSpLocks/>
              </p:cNvGrpSpPr>
              <p:nvPr/>
            </p:nvGrpSpPr>
            <p:grpSpPr bwMode="auto">
              <a:xfrm>
                <a:off x="2074" y="0"/>
                <a:ext cx="902" cy="403"/>
                <a:chOff x="2074" y="0"/>
                <a:chExt cx="902" cy="403"/>
              </a:xfrm>
            </p:grpSpPr>
            <p:sp>
              <p:nvSpPr>
                <p:cNvPr id="77860" name="Rectangle 6"/>
                <p:cNvSpPr>
                  <a:spLocks noChangeArrowheads="1"/>
                </p:cNvSpPr>
                <p:nvPr/>
              </p:nvSpPr>
              <p:spPr bwMode="auto">
                <a:xfrm>
                  <a:off x="2102" y="0"/>
                  <a:ext cx="846" cy="403"/>
                </a:xfrm>
                <a:prstGeom prst="rect">
                  <a:avLst/>
                </a:prstGeom>
                <a:noFill/>
                <a:ln w="9525">
                  <a:noFill/>
                  <a:miter lim="800000"/>
                  <a:headEnd/>
                  <a:tailEnd/>
                </a:ln>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61" name="Rectangle 20"/>
                <p:cNvSpPr>
                  <a:spLocks noChangeArrowheads="1"/>
                </p:cNvSpPr>
                <p:nvPr/>
              </p:nvSpPr>
              <p:spPr bwMode="auto">
                <a:xfrm>
                  <a:off x="2074" y="0"/>
                  <a:ext cx="902" cy="403"/>
                </a:xfrm>
                <a:prstGeom prst="rect">
                  <a:avLst/>
                </a:prstGeom>
                <a:noFill/>
                <a:ln w="7">
                  <a:solidFill>
                    <a:srgbClr val="A0A0A0"/>
                  </a:solidFill>
                  <a:miter lim="800000"/>
                  <a:headEnd/>
                  <a:tailEnd/>
                </a:ln>
              </p:spPr>
              <p:txBody>
                <a:bodyPr wrap="none"/>
                <a:lstStyle/>
                <a:p>
                  <a:endParaRPr lang="es-ES_tradnl"/>
                </a:p>
              </p:txBody>
            </p:sp>
          </p:grpSp>
          <p:grpSp>
            <p:nvGrpSpPr>
              <p:cNvPr id="77833" name="Group 23"/>
              <p:cNvGrpSpPr>
                <a:grpSpLocks/>
              </p:cNvGrpSpPr>
              <p:nvPr/>
            </p:nvGrpSpPr>
            <p:grpSpPr bwMode="auto">
              <a:xfrm>
                <a:off x="0" y="403"/>
                <a:ext cx="1001" cy="403"/>
                <a:chOff x="0" y="403"/>
                <a:chExt cx="1001" cy="403"/>
              </a:xfrm>
            </p:grpSpPr>
            <p:sp>
              <p:nvSpPr>
                <p:cNvPr id="77858" name="Rectangle 7"/>
                <p:cNvSpPr>
                  <a:spLocks noChangeArrowheads="1"/>
                </p:cNvSpPr>
                <p:nvPr/>
              </p:nvSpPr>
              <p:spPr bwMode="auto">
                <a:xfrm>
                  <a:off x="28" y="403"/>
                  <a:ext cx="945" cy="403"/>
                </a:xfrm>
                <a:prstGeom prst="rect">
                  <a:avLst/>
                </a:prstGeom>
                <a:noFill/>
                <a:ln w="9525">
                  <a:noFill/>
                  <a:miter lim="800000"/>
                  <a:headEnd/>
                  <a:tailEnd/>
                </a:ln>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59" name="Rectangle 22"/>
                <p:cNvSpPr>
                  <a:spLocks noChangeArrowheads="1"/>
                </p:cNvSpPr>
                <p:nvPr/>
              </p:nvSpPr>
              <p:spPr bwMode="auto">
                <a:xfrm>
                  <a:off x="0" y="403"/>
                  <a:ext cx="1001" cy="403"/>
                </a:xfrm>
                <a:prstGeom prst="rect">
                  <a:avLst/>
                </a:prstGeom>
                <a:noFill/>
                <a:ln w="7">
                  <a:solidFill>
                    <a:srgbClr val="A0A0A0"/>
                  </a:solidFill>
                  <a:miter lim="800000"/>
                  <a:headEnd/>
                  <a:tailEnd/>
                </a:ln>
              </p:spPr>
              <p:txBody>
                <a:bodyPr wrap="none"/>
                <a:lstStyle/>
                <a:p>
                  <a:endParaRPr lang="es-ES_tradnl"/>
                </a:p>
              </p:txBody>
            </p:sp>
          </p:grpSp>
          <p:grpSp>
            <p:nvGrpSpPr>
              <p:cNvPr id="77834" name="Group 25"/>
              <p:cNvGrpSpPr>
                <a:grpSpLocks/>
              </p:cNvGrpSpPr>
              <p:nvPr/>
            </p:nvGrpSpPr>
            <p:grpSpPr bwMode="auto">
              <a:xfrm>
                <a:off x="1001" y="403"/>
                <a:ext cx="1073" cy="403"/>
                <a:chOff x="1001" y="403"/>
                <a:chExt cx="1073" cy="403"/>
              </a:xfrm>
            </p:grpSpPr>
            <p:sp>
              <p:nvSpPr>
                <p:cNvPr id="77856" name="Rectangle 8"/>
                <p:cNvSpPr>
                  <a:spLocks noChangeArrowheads="1"/>
                </p:cNvSpPr>
                <p:nvPr/>
              </p:nvSpPr>
              <p:spPr bwMode="auto">
                <a:xfrm>
                  <a:off x="1029" y="403"/>
                  <a:ext cx="1017" cy="403"/>
                </a:xfrm>
                <a:prstGeom prst="rect">
                  <a:avLst/>
                </a:prstGeom>
                <a:noFill/>
                <a:ln w="9525">
                  <a:noFill/>
                  <a:miter lim="800000"/>
                  <a:headEnd/>
                  <a:tailEnd/>
                </a:ln>
              </p:spPr>
              <p:txBody>
                <a:bodyPr/>
                <a:lstStyle/>
                <a:p>
                  <a:pPr algn="ctr"/>
                  <a:r>
                    <a:rPr lang="es-EC" sz="1200">
                      <a:solidFill>
                        <a:schemeClr val="tx1"/>
                      </a:solidFill>
                      <a:cs typeface="Arial" charset="0"/>
                    </a:rPr>
                    <a:t>15.8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57" name="Rectangle 24"/>
                <p:cNvSpPr>
                  <a:spLocks noChangeArrowheads="1"/>
                </p:cNvSpPr>
                <p:nvPr/>
              </p:nvSpPr>
              <p:spPr bwMode="auto">
                <a:xfrm>
                  <a:off x="1001" y="403"/>
                  <a:ext cx="1073" cy="403"/>
                </a:xfrm>
                <a:prstGeom prst="rect">
                  <a:avLst/>
                </a:prstGeom>
                <a:noFill/>
                <a:ln w="7">
                  <a:solidFill>
                    <a:srgbClr val="A0A0A0"/>
                  </a:solidFill>
                  <a:miter lim="800000"/>
                  <a:headEnd/>
                  <a:tailEnd/>
                </a:ln>
              </p:spPr>
              <p:txBody>
                <a:bodyPr wrap="none"/>
                <a:lstStyle/>
                <a:p>
                  <a:endParaRPr lang="es-ES_tradnl"/>
                </a:p>
              </p:txBody>
            </p:sp>
          </p:grpSp>
          <p:grpSp>
            <p:nvGrpSpPr>
              <p:cNvPr id="77835" name="Group 27"/>
              <p:cNvGrpSpPr>
                <a:grpSpLocks/>
              </p:cNvGrpSpPr>
              <p:nvPr/>
            </p:nvGrpSpPr>
            <p:grpSpPr bwMode="auto">
              <a:xfrm>
                <a:off x="2074" y="403"/>
                <a:ext cx="902" cy="403"/>
                <a:chOff x="2074" y="403"/>
                <a:chExt cx="902" cy="403"/>
              </a:xfrm>
            </p:grpSpPr>
            <p:sp>
              <p:nvSpPr>
                <p:cNvPr id="77854" name="Rectangle 9"/>
                <p:cNvSpPr>
                  <a:spLocks noChangeArrowheads="1"/>
                </p:cNvSpPr>
                <p:nvPr/>
              </p:nvSpPr>
              <p:spPr bwMode="auto">
                <a:xfrm>
                  <a:off x="2102" y="403"/>
                  <a:ext cx="846" cy="403"/>
                </a:xfrm>
                <a:prstGeom prst="rect">
                  <a:avLst/>
                </a:prstGeom>
                <a:noFill/>
                <a:ln w="9525">
                  <a:noFill/>
                  <a:miter lim="800000"/>
                  <a:headEnd/>
                  <a:tailEnd/>
                </a:ln>
              </p:spPr>
              <p:txBody>
                <a:bodyPr/>
                <a:lstStyle/>
                <a:p>
                  <a:pPr algn="ctr"/>
                  <a:r>
                    <a:rPr lang="es-EC" sz="1200">
                      <a:solidFill>
                        <a:schemeClr val="tx1"/>
                      </a:solidFill>
                      <a:cs typeface="Arial" charset="0"/>
                    </a:rPr>
                    <a:t>13.4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55" name="Rectangle 26"/>
                <p:cNvSpPr>
                  <a:spLocks noChangeArrowheads="1"/>
                </p:cNvSpPr>
                <p:nvPr/>
              </p:nvSpPr>
              <p:spPr bwMode="auto">
                <a:xfrm>
                  <a:off x="2074" y="403"/>
                  <a:ext cx="902" cy="403"/>
                </a:xfrm>
                <a:prstGeom prst="rect">
                  <a:avLst/>
                </a:prstGeom>
                <a:noFill/>
                <a:ln w="7">
                  <a:solidFill>
                    <a:srgbClr val="A0A0A0"/>
                  </a:solidFill>
                  <a:miter lim="800000"/>
                  <a:headEnd/>
                  <a:tailEnd/>
                </a:ln>
              </p:spPr>
              <p:txBody>
                <a:bodyPr wrap="none"/>
                <a:lstStyle/>
                <a:p>
                  <a:endParaRPr lang="es-ES_tradnl"/>
                </a:p>
              </p:txBody>
            </p:sp>
          </p:grpSp>
          <p:grpSp>
            <p:nvGrpSpPr>
              <p:cNvPr id="77836" name="Group 29"/>
              <p:cNvGrpSpPr>
                <a:grpSpLocks/>
              </p:cNvGrpSpPr>
              <p:nvPr/>
            </p:nvGrpSpPr>
            <p:grpSpPr bwMode="auto">
              <a:xfrm>
                <a:off x="0" y="806"/>
                <a:ext cx="1001" cy="403"/>
                <a:chOff x="0" y="806"/>
                <a:chExt cx="1001" cy="403"/>
              </a:xfrm>
            </p:grpSpPr>
            <p:sp>
              <p:nvSpPr>
                <p:cNvPr id="77852" name="Rectangle 10"/>
                <p:cNvSpPr>
                  <a:spLocks noChangeArrowheads="1"/>
                </p:cNvSpPr>
                <p:nvPr/>
              </p:nvSpPr>
              <p:spPr bwMode="auto">
                <a:xfrm>
                  <a:off x="28" y="806"/>
                  <a:ext cx="945" cy="403"/>
                </a:xfrm>
                <a:prstGeom prst="rect">
                  <a:avLst/>
                </a:prstGeom>
                <a:noFill/>
                <a:ln w="9525">
                  <a:noFill/>
                  <a:miter lim="800000"/>
                  <a:headEnd/>
                  <a:tailEnd/>
                </a:ln>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53" name="Rectangle 28"/>
                <p:cNvSpPr>
                  <a:spLocks noChangeArrowheads="1"/>
                </p:cNvSpPr>
                <p:nvPr/>
              </p:nvSpPr>
              <p:spPr bwMode="auto">
                <a:xfrm>
                  <a:off x="0" y="806"/>
                  <a:ext cx="1001" cy="403"/>
                </a:xfrm>
                <a:prstGeom prst="rect">
                  <a:avLst/>
                </a:prstGeom>
                <a:noFill/>
                <a:ln w="7">
                  <a:solidFill>
                    <a:srgbClr val="A0A0A0"/>
                  </a:solidFill>
                  <a:miter lim="800000"/>
                  <a:headEnd/>
                  <a:tailEnd/>
                </a:ln>
              </p:spPr>
              <p:txBody>
                <a:bodyPr wrap="none"/>
                <a:lstStyle/>
                <a:p>
                  <a:endParaRPr lang="es-ES_tradnl"/>
                </a:p>
              </p:txBody>
            </p:sp>
          </p:grpSp>
          <p:grpSp>
            <p:nvGrpSpPr>
              <p:cNvPr id="77837" name="Group 31"/>
              <p:cNvGrpSpPr>
                <a:grpSpLocks/>
              </p:cNvGrpSpPr>
              <p:nvPr/>
            </p:nvGrpSpPr>
            <p:grpSpPr bwMode="auto">
              <a:xfrm>
                <a:off x="1001" y="806"/>
                <a:ext cx="1073" cy="403"/>
                <a:chOff x="1001" y="806"/>
                <a:chExt cx="1073" cy="403"/>
              </a:xfrm>
            </p:grpSpPr>
            <p:sp>
              <p:nvSpPr>
                <p:cNvPr id="77850" name="Rectangle 11"/>
                <p:cNvSpPr>
                  <a:spLocks noChangeArrowheads="1"/>
                </p:cNvSpPr>
                <p:nvPr/>
              </p:nvSpPr>
              <p:spPr bwMode="auto">
                <a:xfrm>
                  <a:off x="1029" y="806"/>
                  <a:ext cx="1017" cy="403"/>
                </a:xfrm>
                <a:prstGeom prst="rect">
                  <a:avLst/>
                </a:prstGeom>
                <a:noFill/>
                <a:ln w="9525">
                  <a:noFill/>
                  <a:miter lim="800000"/>
                  <a:headEnd/>
                  <a:tailEnd/>
                </a:ln>
              </p:spPr>
              <p:txBody>
                <a:bodyPr/>
                <a:lstStyle/>
                <a:p>
                  <a:pPr algn="ctr"/>
                  <a:r>
                    <a:rPr lang="es-EC" sz="1200">
                      <a:solidFill>
                        <a:schemeClr val="tx1"/>
                      </a:solidFill>
                      <a:cs typeface="Arial" charset="0"/>
                    </a:rPr>
                    <a:t>4.1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51" name="Rectangle 30"/>
                <p:cNvSpPr>
                  <a:spLocks noChangeArrowheads="1"/>
                </p:cNvSpPr>
                <p:nvPr/>
              </p:nvSpPr>
              <p:spPr bwMode="auto">
                <a:xfrm>
                  <a:off x="1001" y="806"/>
                  <a:ext cx="1073" cy="403"/>
                </a:xfrm>
                <a:prstGeom prst="rect">
                  <a:avLst/>
                </a:prstGeom>
                <a:noFill/>
                <a:ln w="7">
                  <a:solidFill>
                    <a:srgbClr val="A0A0A0"/>
                  </a:solidFill>
                  <a:miter lim="800000"/>
                  <a:headEnd/>
                  <a:tailEnd/>
                </a:ln>
              </p:spPr>
              <p:txBody>
                <a:bodyPr wrap="none"/>
                <a:lstStyle/>
                <a:p>
                  <a:endParaRPr lang="es-ES_tradnl"/>
                </a:p>
              </p:txBody>
            </p:sp>
          </p:grpSp>
          <p:grpSp>
            <p:nvGrpSpPr>
              <p:cNvPr id="77838" name="Group 33"/>
              <p:cNvGrpSpPr>
                <a:grpSpLocks/>
              </p:cNvGrpSpPr>
              <p:nvPr/>
            </p:nvGrpSpPr>
            <p:grpSpPr bwMode="auto">
              <a:xfrm>
                <a:off x="2074" y="806"/>
                <a:ext cx="902" cy="403"/>
                <a:chOff x="2074" y="806"/>
                <a:chExt cx="902" cy="403"/>
              </a:xfrm>
            </p:grpSpPr>
            <p:sp>
              <p:nvSpPr>
                <p:cNvPr id="77848" name="Rectangle 12"/>
                <p:cNvSpPr>
                  <a:spLocks noChangeArrowheads="1"/>
                </p:cNvSpPr>
                <p:nvPr/>
              </p:nvSpPr>
              <p:spPr bwMode="auto">
                <a:xfrm>
                  <a:off x="2102" y="806"/>
                  <a:ext cx="846" cy="403"/>
                </a:xfrm>
                <a:prstGeom prst="rect">
                  <a:avLst/>
                </a:prstGeom>
                <a:noFill/>
                <a:ln w="9525">
                  <a:noFill/>
                  <a:miter lim="800000"/>
                  <a:headEnd/>
                  <a:tailEnd/>
                </a:ln>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49" name="Rectangle 32"/>
                <p:cNvSpPr>
                  <a:spLocks noChangeArrowheads="1"/>
                </p:cNvSpPr>
                <p:nvPr/>
              </p:nvSpPr>
              <p:spPr bwMode="auto">
                <a:xfrm>
                  <a:off x="2074" y="806"/>
                  <a:ext cx="902" cy="403"/>
                </a:xfrm>
                <a:prstGeom prst="rect">
                  <a:avLst/>
                </a:prstGeom>
                <a:noFill/>
                <a:ln w="7">
                  <a:solidFill>
                    <a:srgbClr val="A0A0A0"/>
                  </a:solidFill>
                  <a:miter lim="800000"/>
                  <a:headEnd/>
                  <a:tailEnd/>
                </a:ln>
              </p:spPr>
              <p:txBody>
                <a:bodyPr wrap="none"/>
                <a:lstStyle/>
                <a:p>
                  <a:endParaRPr lang="es-ES_tradnl"/>
                </a:p>
              </p:txBody>
            </p:sp>
          </p:grpSp>
          <p:grpSp>
            <p:nvGrpSpPr>
              <p:cNvPr id="77839" name="Group 35"/>
              <p:cNvGrpSpPr>
                <a:grpSpLocks/>
              </p:cNvGrpSpPr>
              <p:nvPr/>
            </p:nvGrpSpPr>
            <p:grpSpPr bwMode="auto">
              <a:xfrm>
                <a:off x="0" y="1209"/>
                <a:ext cx="1001" cy="403"/>
                <a:chOff x="0" y="1209"/>
                <a:chExt cx="1001" cy="403"/>
              </a:xfrm>
            </p:grpSpPr>
            <p:sp>
              <p:nvSpPr>
                <p:cNvPr id="77846" name="Rectangle 13"/>
                <p:cNvSpPr>
                  <a:spLocks noChangeArrowheads="1"/>
                </p:cNvSpPr>
                <p:nvPr/>
              </p:nvSpPr>
              <p:spPr bwMode="auto">
                <a:xfrm>
                  <a:off x="28" y="1209"/>
                  <a:ext cx="945" cy="403"/>
                </a:xfrm>
                <a:prstGeom prst="rect">
                  <a:avLst/>
                </a:prstGeom>
                <a:noFill/>
                <a:ln w="9525">
                  <a:noFill/>
                  <a:miter lim="800000"/>
                  <a:headEnd/>
                  <a:tailEnd/>
                </a:ln>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47" name="Rectangle 34"/>
                <p:cNvSpPr>
                  <a:spLocks noChangeArrowheads="1"/>
                </p:cNvSpPr>
                <p:nvPr/>
              </p:nvSpPr>
              <p:spPr bwMode="auto">
                <a:xfrm>
                  <a:off x="0" y="1209"/>
                  <a:ext cx="1001" cy="403"/>
                </a:xfrm>
                <a:prstGeom prst="rect">
                  <a:avLst/>
                </a:prstGeom>
                <a:noFill/>
                <a:ln w="7">
                  <a:solidFill>
                    <a:srgbClr val="A0A0A0"/>
                  </a:solidFill>
                  <a:miter lim="800000"/>
                  <a:headEnd/>
                  <a:tailEnd/>
                </a:ln>
              </p:spPr>
              <p:txBody>
                <a:bodyPr wrap="none"/>
                <a:lstStyle/>
                <a:p>
                  <a:endParaRPr lang="es-ES_tradnl"/>
                </a:p>
              </p:txBody>
            </p:sp>
          </p:grpSp>
          <p:grpSp>
            <p:nvGrpSpPr>
              <p:cNvPr id="77840" name="Group 37"/>
              <p:cNvGrpSpPr>
                <a:grpSpLocks/>
              </p:cNvGrpSpPr>
              <p:nvPr/>
            </p:nvGrpSpPr>
            <p:grpSpPr bwMode="auto">
              <a:xfrm>
                <a:off x="1001" y="1209"/>
                <a:ext cx="1073" cy="403"/>
                <a:chOff x="1001" y="1209"/>
                <a:chExt cx="1073" cy="403"/>
              </a:xfrm>
            </p:grpSpPr>
            <p:sp>
              <p:nvSpPr>
                <p:cNvPr id="77844" name="Rectangle 14"/>
                <p:cNvSpPr>
                  <a:spLocks noChangeArrowheads="1"/>
                </p:cNvSpPr>
                <p:nvPr/>
              </p:nvSpPr>
              <p:spPr bwMode="auto">
                <a:xfrm>
                  <a:off x="1029" y="1209"/>
                  <a:ext cx="1017" cy="403"/>
                </a:xfrm>
                <a:prstGeom prst="rect">
                  <a:avLst/>
                </a:prstGeom>
                <a:noFill/>
                <a:ln w="9525">
                  <a:noFill/>
                  <a:miter lim="800000"/>
                  <a:headEnd/>
                  <a:tailEnd/>
                </a:ln>
              </p:spPr>
              <p:txBody>
                <a:bodyPr/>
                <a:lstStyle/>
                <a:p>
                  <a:pPr algn="ctr"/>
                  <a:r>
                    <a:rPr lang="es-EC" sz="1200">
                      <a:solidFill>
                        <a:schemeClr val="tx1"/>
                      </a:solidFill>
                      <a:cs typeface="Arial" charset="0"/>
                    </a:rPr>
                    <a:t>2.75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45" name="Rectangle 36"/>
                <p:cNvSpPr>
                  <a:spLocks noChangeArrowheads="1"/>
                </p:cNvSpPr>
                <p:nvPr/>
              </p:nvSpPr>
              <p:spPr bwMode="auto">
                <a:xfrm>
                  <a:off x="1001" y="1209"/>
                  <a:ext cx="1073" cy="403"/>
                </a:xfrm>
                <a:prstGeom prst="rect">
                  <a:avLst/>
                </a:prstGeom>
                <a:noFill/>
                <a:ln w="7">
                  <a:solidFill>
                    <a:srgbClr val="A0A0A0"/>
                  </a:solidFill>
                  <a:miter lim="800000"/>
                  <a:headEnd/>
                  <a:tailEnd/>
                </a:ln>
              </p:spPr>
              <p:txBody>
                <a:bodyPr wrap="none"/>
                <a:lstStyle/>
                <a:p>
                  <a:endParaRPr lang="es-ES_tradnl"/>
                </a:p>
              </p:txBody>
            </p:sp>
          </p:grpSp>
          <p:grpSp>
            <p:nvGrpSpPr>
              <p:cNvPr id="77841" name="Group 39"/>
              <p:cNvGrpSpPr>
                <a:grpSpLocks/>
              </p:cNvGrpSpPr>
              <p:nvPr/>
            </p:nvGrpSpPr>
            <p:grpSpPr bwMode="auto">
              <a:xfrm>
                <a:off x="2074" y="1209"/>
                <a:ext cx="902" cy="403"/>
                <a:chOff x="2074" y="1209"/>
                <a:chExt cx="902" cy="403"/>
              </a:xfrm>
            </p:grpSpPr>
            <p:sp>
              <p:nvSpPr>
                <p:cNvPr id="77842" name="Rectangle 15"/>
                <p:cNvSpPr>
                  <a:spLocks noChangeArrowheads="1"/>
                </p:cNvSpPr>
                <p:nvPr/>
              </p:nvSpPr>
              <p:spPr bwMode="auto">
                <a:xfrm>
                  <a:off x="2102" y="1209"/>
                  <a:ext cx="846" cy="403"/>
                </a:xfrm>
                <a:prstGeom prst="rect">
                  <a:avLst/>
                </a:prstGeom>
                <a:noFill/>
                <a:ln w="9525">
                  <a:noFill/>
                  <a:miter lim="800000"/>
                  <a:headEnd/>
                  <a:tailEnd/>
                </a:ln>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7843" name="Rectangle 38"/>
                <p:cNvSpPr>
                  <a:spLocks noChangeArrowheads="1"/>
                </p:cNvSpPr>
                <p:nvPr/>
              </p:nvSpPr>
              <p:spPr bwMode="auto">
                <a:xfrm>
                  <a:off x="2074" y="1209"/>
                  <a:ext cx="902" cy="403"/>
                </a:xfrm>
                <a:prstGeom prst="rect">
                  <a:avLst/>
                </a:prstGeom>
                <a:noFill/>
                <a:ln w="7">
                  <a:solidFill>
                    <a:srgbClr val="A0A0A0"/>
                  </a:solidFill>
                  <a:miter lim="800000"/>
                  <a:headEnd/>
                  <a:tailEnd/>
                </a:ln>
              </p:spPr>
              <p:txBody>
                <a:bodyPr wrap="none"/>
                <a:lstStyle/>
                <a:p>
                  <a:endParaRPr lang="es-ES_tradnl"/>
                </a:p>
              </p:txBody>
            </p:sp>
          </p:grpSp>
        </p:grpSp>
        <p:sp>
          <p:nvSpPr>
            <p:cNvPr id="77829" name="Rectangle 41"/>
            <p:cNvSpPr>
              <a:spLocks noChangeArrowheads="1"/>
            </p:cNvSpPr>
            <p:nvPr/>
          </p:nvSpPr>
          <p:spPr bwMode="auto">
            <a:xfrm>
              <a:off x="-3" y="-3"/>
              <a:ext cx="2982" cy="1618"/>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a:defRPr/>
            </a:pPr>
            <a:endParaRPr lang="es-ES_tradnl" smtClean="0"/>
          </a:p>
        </p:txBody>
      </p:sp>
      <p:grpSp>
        <p:nvGrpSpPr>
          <p:cNvPr id="78851" name="Group 24"/>
          <p:cNvGrpSpPr>
            <a:grpSpLocks/>
          </p:cNvGrpSpPr>
          <p:nvPr/>
        </p:nvGrpSpPr>
        <p:grpSpPr bwMode="auto">
          <a:xfrm>
            <a:off x="1804988" y="2373313"/>
            <a:ext cx="5534025" cy="2111375"/>
            <a:chOff x="-3" y="-3"/>
            <a:chExt cx="3486" cy="1330"/>
          </a:xfrm>
        </p:grpSpPr>
        <p:grpSp>
          <p:nvGrpSpPr>
            <p:cNvPr id="78867" name="Group 22"/>
            <p:cNvGrpSpPr>
              <a:grpSpLocks/>
            </p:cNvGrpSpPr>
            <p:nvPr/>
          </p:nvGrpSpPr>
          <p:grpSpPr bwMode="auto">
            <a:xfrm>
              <a:off x="0" y="0"/>
              <a:ext cx="3480" cy="1324"/>
              <a:chOff x="0" y="0"/>
              <a:chExt cx="3480" cy="1324"/>
            </a:xfrm>
          </p:grpSpPr>
          <p:grpSp>
            <p:nvGrpSpPr>
              <p:cNvPr id="78869" name="Group 11"/>
              <p:cNvGrpSpPr>
                <a:grpSpLocks/>
              </p:cNvGrpSpPr>
              <p:nvPr/>
            </p:nvGrpSpPr>
            <p:grpSpPr bwMode="auto">
              <a:xfrm>
                <a:off x="0" y="0"/>
                <a:ext cx="1740" cy="403"/>
                <a:chOff x="0" y="0"/>
                <a:chExt cx="1740" cy="403"/>
              </a:xfrm>
            </p:grpSpPr>
            <p:sp>
              <p:nvSpPr>
                <p:cNvPr id="78885" name="Rectangle 4"/>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J</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86" name="Rectangle 10"/>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70" name="Group 13"/>
              <p:cNvGrpSpPr>
                <a:grpSpLocks/>
              </p:cNvGrpSpPr>
              <p:nvPr/>
            </p:nvGrpSpPr>
            <p:grpSpPr bwMode="auto">
              <a:xfrm>
                <a:off x="1740" y="0"/>
                <a:ext cx="1740" cy="403"/>
                <a:chOff x="1740" y="0"/>
                <a:chExt cx="1740" cy="403"/>
              </a:xfrm>
            </p:grpSpPr>
            <p:sp>
              <p:nvSpPr>
                <p:cNvPr id="78883" name="Rectangle 5"/>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84" name="Rectangle 12"/>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71" name="Group 15"/>
              <p:cNvGrpSpPr>
                <a:grpSpLocks/>
              </p:cNvGrpSpPr>
              <p:nvPr/>
            </p:nvGrpSpPr>
            <p:grpSpPr bwMode="auto">
              <a:xfrm>
                <a:off x="0" y="403"/>
                <a:ext cx="1740" cy="518"/>
                <a:chOff x="0" y="403"/>
                <a:chExt cx="1740" cy="518"/>
              </a:xfrm>
            </p:grpSpPr>
            <p:sp>
              <p:nvSpPr>
                <p:cNvPr id="78881" name="Rectangle 6"/>
                <p:cNvSpPr>
                  <a:spLocks noChangeArrowheads="1"/>
                </p:cNvSpPr>
                <p:nvPr/>
              </p:nvSpPr>
              <p:spPr bwMode="auto">
                <a:xfrm>
                  <a:off x="2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Codo 90° radio corto</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82" name="Rectangle 14"/>
                <p:cNvSpPr>
                  <a:spLocks noChangeArrowheads="1"/>
                </p:cNvSpPr>
                <p:nvPr/>
              </p:nvSpPr>
              <p:spPr bwMode="auto">
                <a:xfrm>
                  <a:off x="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8872" name="Group 17"/>
              <p:cNvGrpSpPr>
                <a:grpSpLocks/>
              </p:cNvGrpSpPr>
              <p:nvPr/>
            </p:nvGrpSpPr>
            <p:grpSpPr bwMode="auto">
              <a:xfrm>
                <a:off x="1740" y="403"/>
                <a:ext cx="1740" cy="518"/>
                <a:chOff x="1740" y="403"/>
                <a:chExt cx="1740" cy="518"/>
              </a:xfrm>
            </p:grpSpPr>
            <p:sp>
              <p:nvSpPr>
                <p:cNvPr id="78879" name="Rectangle 7"/>
                <p:cNvSpPr>
                  <a:spLocks noChangeArrowheads="1"/>
                </p:cNvSpPr>
                <p:nvPr/>
              </p:nvSpPr>
              <p:spPr bwMode="auto">
                <a:xfrm>
                  <a:off x="1768" y="403"/>
                  <a:ext cx="1684" cy="518"/>
                </a:xfrm>
                <a:prstGeom prst="rect">
                  <a:avLst/>
                </a:prstGeom>
                <a:noFill/>
                <a:ln w="9525">
                  <a:noFill/>
                  <a:miter lim="800000"/>
                  <a:headEnd/>
                  <a:tailEnd/>
                </a:ln>
              </p:spPr>
              <p:txBody>
                <a:bodyPr/>
                <a:lstStyle/>
                <a:p>
                  <a:pPr algn="ctr"/>
                  <a:r>
                    <a:rPr lang="es-EC" sz="1200">
                      <a:solidFill>
                        <a:schemeClr val="tx1"/>
                      </a:solidFill>
                      <a:cs typeface="Times New Roman" pitchFamily="18" charset="0"/>
                    </a:rPr>
                    <a:t>30</a:t>
                  </a:r>
                  <a:endParaRPr lang="es-ES" sz="1200">
                    <a:solidFill>
                      <a:schemeClr val="tx1"/>
                    </a:solidFill>
                    <a:cs typeface="Times New Roman" pitchFamily="18" charset="0"/>
                  </a:endParaRPr>
                </a:p>
                <a:p>
                  <a:pPr algn="ctr" eaLnBrk="0" hangingPunct="0"/>
                  <a:r>
                    <a:rPr lang="es-EC" sz="1200">
                      <a:solidFill>
                        <a:schemeClr val="tx1"/>
                      </a:solidFill>
                      <a:cs typeface="Times New Roman" pitchFamily="18" charset="0"/>
                    </a:rPr>
                    <a:t>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80" name="Rectangle 16"/>
                <p:cNvSpPr>
                  <a:spLocks noChangeArrowheads="1"/>
                </p:cNvSpPr>
                <p:nvPr/>
              </p:nvSpPr>
              <p:spPr bwMode="auto">
                <a:xfrm>
                  <a:off x="1740" y="403"/>
                  <a:ext cx="1740" cy="518"/>
                </a:xfrm>
                <a:prstGeom prst="rect">
                  <a:avLst/>
                </a:prstGeom>
                <a:noFill/>
                <a:ln w="7">
                  <a:solidFill>
                    <a:srgbClr val="A0A0A0"/>
                  </a:solidFill>
                  <a:miter lim="800000"/>
                  <a:headEnd/>
                  <a:tailEnd/>
                </a:ln>
              </p:spPr>
              <p:txBody>
                <a:bodyPr wrap="none"/>
                <a:lstStyle/>
                <a:p>
                  <a:endParaRPr lang="es-ES_tradnl"/>
                </a:p>
              </p:txBody>
            </p:sp>
          </p:grpSp>
          <p:grpSp>
            <p:nvGrpSpPr>
              <p:cNvPr id="78873" name="Group 19"/>
              <p:cNvGrpSpPr>
                <a:grpSpLocks/>
              </p:cNvGrpSpPr>
              <p:nvPr/>
            </p:nvGrpSpPr>
            <p:grpSpPr bwMode="auto">
              <a:xfrm>
                <a:off x="0" y="921"/>
                <a:ext cx="1740" cy="403"/>
                <a:chOff x="0" y="921"/>
                <a:chExt cx="1740" cy="403"/>
              </a:xfrm>
            </p:grpSpPr>
            <p:sp>
              <p:nvSpPr>
                <p:cNvPr id="78877" name="Rectangle 8"/>
                <p:cNvSpPr>
                  <a:spLocks noChangeArrowheads="1"/>
                </p:cNvSpPr>
                <p:nvPr/>
              </p:nvSpPr>
              <p:spPr bwMode="auto">
                <a:xfrm>
                  <a:off x="2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TOTAL</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78" name="Rectangle 18"/>
                <p:cNvSpPr>
                  <a:spLocks noChangeArrowheads="1"/>
                </p:cNvSpPr>
                <p:nvPr/>
              </p:nvSpPr>
              <p:spPr bwMode="auto">
                <a:xfrm>
                  <a:off x="0" y="921"/>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74" name="Group 21"/>
              <p:cNvGrpSpPr>
                <a:grpSpLocks/>
              </p:cNvGrpSpPr>
              <p:nvPr/>
            </p:nvGrpSpPr>
            <p:grpSpPr bwMode="auto">
              <a:xfrm>
                <a:off x="1740" y="921"/>
                <a:ext cx="1740" cy="403"/>
                <a:chOff x="1740" y="921"/>
                <a:chExt cx="1740" cy="403"/>
              </a:xfrm>
            </p:grpSpPr>
            <p:sp>
              <p:nvSpPr>
                <p:cNvPr id="78875" name="Rectangle 9"/>
                <p:cNvSpPr>
                  <a:spLocks noChangeArrowheads="1"/>
                </p:cNvSpPr>
                <p:nvPr/>
              </p:nvSpPr>
              <p:spPr bwMode="auto">
                <a:xfrm>
                  <a:off x="1768" y="921"/>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37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76" name="Rectangle 20"/>
                <p:cNvSpPr>
                  <a:spLocks noChangeArrowheads="1"/>
                </p:cNvSpPr>
                <p:nvPr/>
              </p:nvSpPr>
              <p:spPr bwMode="auto">
                <a:xfrm>
                  <a:off x="1740" y="921"/>
                  <a:ext cx="1740" cy="403"/>
                </a:xfrm>
                <a:prstGeom prst="rect">
                  <a:avLst/>
                </a:prstGeom>
                <a:noFill/>
                <a:ln w="7">
                  <a:solidFill>
                    <a:srgbClr val="A0A0A0"/>
                  </a:solidFill>
                  <a:miter lim="800000"/>
                  <a:headEnd/>
                  <a:tailEnd/>
                </a:ln>
              </p:spPr>
              <p:txBody>
                <a:bodyPr wrap="none"/>
                <a:lstStyle/>
                <a:p>
                  <a:endParaRPr lang="es-ES_tradnl"/>
                </a:p>
              </p:txBody>
            </p:sp>
          </p:grpSp>
        </p:grpSp>
        <p:sp>
          <p:nvSpPr>
            <p:cNvPr id="78868" name="Rectangle 23"/>
            <p:cNvSpPr>
              <a:spLocks noChangeArrowheads="1"/>
            </p:cNvSpPr>
            <p:nvPr/>
          </p:nvSpPr>
          <p:spPr bwMode="auto">
            <a:xfrm>
              <a:off x="-3" y="-3"/>
              <a:ext cx="3486" cy="1330"/>
            </a:xfrm>
            <a:prstGeom prst="rect">
              <a:avLst/>
            </a:prstGeom>
            <a:noFill/>
            <a:ln w="11112">
              <a:solidFill>
                <a:srgbClr val="A0A0A0"/>
              </a:solidFill>
              <a:miter lim="800000"/>
              <a:headEnd/>
              <a:tailEnd/>
            </a:ln>
          </p:spPr>
          <p:txBody>
            <a:bodyPr wrap="none"/>
            <a:lstStyle/>
            <a:p>
              <a:endParaRPr lang="es-ES_tradnl"/>
            </a:p>
          </p:txBody>
        </p:sp>
      </p:grpSp>
      <p:grpSp>
        <p:nvGrpSpPr>
          <p:cNvPr id="78852" name="Group 39"/>
          <p:cNvGrpSpPr>
            <a:grpSpLocks/>
          </p:cNvGrpSpPr>
          <p:nvPr/>
        </p:nvGrpSpPr>
        <p:grpSpPr bwMode="auto">
          <a:xfrm>
            <a:off x="1828800" y="4495800"/>
            <a:ext cx="5534025" cy="1600200"/>
            <a:chOff x="-3" y="-3"/>
            <a:chExt cx="3486" cy="812"/>
          </a:xfrm>
        </p:grpSpPr>
        <p:grpSp>
          <p:nvGrpSpPr>
            <p:cNvPr id="78853" name="Group 37"/>
            <p:cNvGrpSpPr>
              <a:grpSpLocks/>
            </p:cNvGrpSpPr>
            <p:nvPr/>
          </p:nvGrpSpPr>
          <p:grpSpPr bwMode="auto">
            <a:xfrm>
              <a:off x="0" y="0"/>
              <a:ext cx="3480" cy="806"/>
              <a:chOff x="0" y="0"/>
              <a:chExt cx="3480" cy="806"/>
            </a:xfrm>
          </p:grpSpPr>
          <p:grpSp>
            <p:nvGrpSpPr>
              <p:cNvPr id="78855" name="Group 30"/>
              <p:cNvGrpSpPr>
                <a:grpSpLocks/>
              </p:cNvGrpSpPr>
              <p:nvPr/>
            </p:nvGrpSpPr>
            <p:grpSpPr bwMode="auto">
              <a:xfrm>
                <a:off x="0" y="0"/>
                <a:ext cx="1740" cy="403"/>
                <a:chOff x="0" y="0"/>
                <a:chExt cx="1740" cy="403"/>
              </a:xfrm>
            </p:grpSpPr>
            <p:sp>
              <p:nvSpPr>
                <p:cNvPr id="78865" name="Rectangle 25"/>
                <p:cNvSpPr>
                  <a:spLocks noChangeArrowheads="1"/>
                </p:cNvSpPr>
                <p:nvPr/>
              </p:nvSpPr>
              <p:spPr bwMode="auto">
                <a:xfrm>
                  <a:off x="2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TRAMO K</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66" name="Rectangle 29"/>
                <p:cNvSpPr>
                  <a:spLocks noChangeArrowheads="1"/>
                </p:cNvSpPr>
                <p:nvPr/>
              </p:nvSpPr>
              <p:spPr bwMode="auto">
                <a:xfrm>
                  <a:off x="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56" name="Group 32"/>
              <p:cNvGrpSpPr>
                <a:grpSpLocks/>
              </p:cNvGrpSpPr>
              <p:nvPr/>
            </p:nvGrpSpPr>
            <p:grpSpPr bwMode="auto">
              <a:xfrm>
                <a:off x="1740" y="0"/>
                <a:ext cx="1740" cy="403"/>
                <a:chOff x="1740" y="0"/>
                <a:chExt cx="1740" cy="403"/>
              </a:xfrm>
            </p:grpSpPr>
            <p:sp>
              <p:nvSpPr>
                <p:cNvPr id="78863" name="Rectangle 26"/>
                <p:cNvSpPr>
                  <a:spLocks noChangeArrowheads="1"/>
                </p:cNvSpPr>
                <p:nvPr/>
              </p:nvSpPr>
              <p:spPr bwMode="auto">
                <a:xfrm>
                  <a:off x="1768" y="0"/>
                  <a:ext cx="1684" cy="403"/>
                </a:xfrm>
                <a:prstGeom prst="rect">
                  <a:avLst/>
                </a:prstGeom>
                <a:noFill/>
                <a:ln w="9525">
                  <a:noFill/>
                  <a:miter lim="800000"/>
                  <a:headEnd/>
                  <a:tailEnd/>
                </a:ln>
              </p:spPr>
              <p:txBody>
                <a:bodyPr/>
                <a:lstStyle/>
                <a:p>
                  <a:pPr algn="ctr"/>
                  <a:r>
                    <a:rPr lang="es-EC" sz="1200" b="1">
                      <a:solidFill>
                        <a:schemeClr val="tx1"/>
                      </a:solidFill>
                      <a:cs typeface="Times New Roman" pitchFamily="18" charset="0"/>
                    </a:rPr>
                    <a:t>LONGITUD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64" name="Rectangle 31"/>
                <p:cNvSpPr>
                  <a:spLocks noChangeArrowheads="1"/>
                </p:cNvSpPr>
                <p:nvPr/>
              </p:nvSpPr>
              <p:spPr bwMode="auto">
                <a:xfrm>
                  <a:off x="1740" y="0"/>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57" name="Group 34"/>
              <p:cNvGrpSpPr>
                <a:grpSpLocks/>
              </p:cNvGrpSpPr>
              <p:nvPr/>
            </p:nvGrpSpPr>
            <p:grpSpPr bwMode="auto">
              <a:xfrm>
                <a:off x="0" y="403"/>
                <a:ext cx="1740" cy="403"/>
                <a:chOff x="0" y="403"/>
                <a:chExt cx="1740" cy="403"/>
              </a:xfrm>
            </p:grpSpPr>
            <p:sp>
              <p:nvSpPr>
                <p:cNvPr id="78861" name="Rectangle 27"/>
                <p:cNvSpPr>
                  <a:spLocks noChangeArrowheads="1"/>
                </p:cNvSpPr>
                <p:nvPr/>
              </p:nvSpPr>
              <p:spPr bwMode="auto">
                <a:xfrm>
                  <a:off x="28" y="403"/>
                  <a:ext cx="1684"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Tubería</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62" name="Rectangle 33"/>
                <p:cNvSpPr>
                  <a:spLocks noChangeArrowheads="1"/>
                </p:cNvSpPr>
                <p:nvPr/>
              </p:nvSpPr>
              <p:spPr bwMode="auto">
                <a:xfrm>
                  <a:off x="0" y="403"/>
                  <a:ext cx="1740" cy="403"/>
                </a:xfrm>
                <a:prstGeom prst="rect">
                  <a:avLst/>
                </a:prstGeom>
                <a:noFill/>
                <a:ln w="7">
                  <a:solidFill>
                    <a:srgbClr val="A0A0A0"/>
                  </a:solidFill>
                  <a:miter lim="800000"/>
                  <a:headEnd/>
                  <a:tailEnd/>
                </a:ln>
              </p:spPr>
              <p:txBody>
                <a:bodyPr wrap="none"/>
                <a:lstStyle/>
                <a:p>
                  <a:endParaRPr lang="es-ES_tradnl"/>
                </a:p>
              </p:txBody>
            </p:sp>
          </p:grpSp>
          <p:grpSp>
            <p:nvGrpSpPr>
              <p:cNvPr id="78858" name="Group 36"/>
              <p:cNvGrpSpPr>
                <a:grpSpLocks/>
              </p:cNvGrpSpPr>
              <p:nvPr/>
            </p:nvGrpSpPr>
            <p:grpSpPr bwMode="auto">
              <a:xfrm>
                <a:off x="1740" y="403"/>
                <a:ext cx="1740" cy="403"/>
                <a:chOff x="1740" y="403"/>
                <a:chExt cx="1740" cy="403"/>
              </a:xfrm>
            </p:grpSpPr>
            <p:sp>
              <p:nvSpPr>
                <p:cNvPr id="78859" name="Rectangle 28"/>
                <p:cNvSpPr>
                  <a:spLocks noChangeArrowheads="1"/>
                </p:cNvSpPr>
                <p:nvPr/>
              </p:nvSpPr>
              <p:spPr bwMode="auto">
                <a:xfrm>
                  <a:off x="1768" y="403"/>
                  <a:ext cx="1684"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78860" name="Rectangle 35"/>
                <p:cNvSpPr>
                  <a:spLocks noChangeArrowheads="1"/>
                </p:cNvSpPr>
                <p:nvPr/>
              </p:nvSpPr>
              <p:spPr bwMode="auto">
                <a:xfrm>
                  <a:off x="1740" y="403"/>
                  <a:ext cx="1740" cy="403"/>
                </a:xfrm>
                <a:prstGeom prst="rect">
                  <a:avLst/>
                </a:prstGeom>
                <a:noFill/>
                <a:ln w="7">
                  <a:solidFill>
                    <a:srgbClr val="A0A0A0"/>
                  </a:solidFill>
                  <a:miter lim="800000"/>
                  <a:headEnd/>
                  <a:tailEnd/>
                </a:ln>
              </p:spPr>
              <p:txBody>
                <a:bodyPr wrap="none"/>
                <a:lstStyle/>
                <a:p>
                  <a:endParaRPr lang="es-ES_tradnl"/>
                </a:p>
              </p:txBody>
            </p:sp>
          </p:grpSp>
        </p:grpSp>
        <p:sp>
          <p:nvSpPr>
            <p:cNvPr id="78854" name="Rectangle 38"/>
            <p:cNvSpPr>
              <a:spLocks noChangeArrowheads="1"/>
            </p:cNvSpPr>
            <p:nvPr/>
          </p:nvSpPr>
          <p:spPr bwMode="auto">
            <a:xfrm>
              <a:off x="-3" y="-3"/>
              <a:ext cx="3486" cy="812"/>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s-EC" sz="3600" b="1" i="1" smtClean="0"/>
              <a:t>FILTRACIÓN</a:t>
            </a:r>
            <a:endParaRPr lang="es-EC" sz="3600" smtClean="0"/>
          </a:p>
        </p:txBody>
      </p:sp>
      <p:sp>
        <p:nvSpPr>
          <p:cNvPr id="79875" name="Rectangle 3"/>
          <p:cNvSpPr>
            <a:spLocks noGrp="1" noChangeArrowheads="1"/>
          </p:cNvSpPr>
          <p:nvPr>
            <p:ph type="body" idx="1"/>
          </p:nvPr>
        </p:nvSpPr>
        <p:spPr/>
        <p:txBody>
          <a:bodyPr/>
          <a:lstStyle/>
          <a:p>
            <a:r>
              <a:rPr lang="es-EC" sz="2800" b="1" smtClean="0"/>
              <a:t>El éxito de la operaci</a:t>
            </a:r>
            <a:r>
              <a:rPr lang="es-EC" sz="2800" smtClean="0"/>
              <a:t>ón </a:t>
            </a:r>
            <a:r>
              <a:rPr lang="es-EC" sz="2800" b="1" smtClean="0"/>
              <a:t>del filtro requiere de dos pasos.</a:t>
            </a:r>
          </a:p>
          <a:p>
            <a:r>
              <a:rPr lang="es-EC" sz="2800" b="1" i="1" smtClean="0"/>
              <a:t>Filtraci</a:t>
            </a:r>
            <a:r>
              <a:rPr lang="es-EC" sz="2800" smtClean="0"/>
              <a:t>ón.- Los sólidos suspendidos y las trazas de petróleo deberan ser removidos desde el agua.</a:t>
            </a:r>
          </a:p>
          <a:p>
            <a:r>
              <a:rPr lang="es-EC" sz="2800" b="1" i="1" smtClean="0"/>
              <a:t>Retrolavado</a:t>
            </a:r>
            <a:r>
              <a:rPr lang="es-EC" sz="2800" smtClean="0"/>
              <a:t>.- Los sólidos suspendidos y las trazas de petróleo deberan ser removidos</a:t>
            </a:r>
            <a:r>
              <a:rPr lang="es-EC" smtClean="0"/>
              <a:t> </a:t>
            </a:r>
            <a:r>
              <a:rPr lang="es-EC" sz="2800" smtClean="0"/>
              <a:t>desde el filtro.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defRPr/>
            </a:pPr>
            <a:r>
              <a:rPr lang="es-EC" sz="3600" b="1" i="1" smtClean="0"/>
              <a:t>FILTROS CASCARAS DE NUEZ</a:t>
            </a:r>
            <a:endParaRPr lang="es-EC" sz="3600" smtClean="0"/>
          </a:p>
        </p:txBody>
      </p:sp>
      <p:sp>
        <p:nvSpPr>
          <p:cNvPr id="80899" name="Rectangle 3"/>
          <p:cNvSpPr>
            <a:spLocks noGrp="1" noChangeArrowheads="1"/>
          </p:cNvSpPr>
          <p:nvPr>
            <p:ph type="body" idx="1"/>
          </p:nvPr>
        </p:nvSpPr>
        <p:spPr/>
        <p:txBody>
          <a:bodyPr/>
          <a:lstStyle/>
          <a:p>
            <a:pPr>
              <a:lnSpc>
                <a:spcPct val="90000"/>
              </a:lnSpc>
            </a:pPr>
            <a:r>
              <a:rPr lang="es-EC" sz="2800" b="1" smtClean="0"/>
              <a:t>Filtro de tipo descendente con lecho filtrante en el fondo.</a:t>
            </a:r>
          </a:p>
          <a:p>
            <a:pPr>
              <a:lnSpc>
                <a:spcPct val="90000"/>
              </a:lnSpc>
            </a:pPr>
            <a:r>
              <a:rPr lang="es-EC" sz="2800" b="1" smtClean="0"/>
              <a:t>Tiene una base de grava que sirve de soporte.</a:t>
            </a:r>
          </a:p>
          <a:p>
            <a:pPr>
              <a:lnSpc>
                <a:spcPct val="90000"/>
              </a:lnSpc>
            </a:pPr>
            <a:r>
              <a:rPr lang="es-EC" sz="2800" b="1" smtClean="0"/>
              <a:t>Volúmenes de retrolavado deben ser el 1% del volúmen filtrado.</a:t>
            </a:r>
          </a:p>
          <a:p>
            <a:pPr>
              <a:lnSpc>
                <a:spcPct val="90000"/>
              </a:lnSpc>
            </a:pPr>
            <a:r>
              <a:rPr lang="es-EC" sz="2800" b="1" smtClean="0"/>
              <a:t>Tiempo minimo de 15 minutos para el retrolavado.</a:t>
            </a:r>
          </a:p>
          <a:p>
            <a:pPr>
              <a:lnSpc>
                <a:spcPct val="90000"/>
              </a:lnSpc>
            </a:pPr>
            <a:r>
              <a:rPr lang="es-EC" sz="2800" b="1" smtClean="0"/>
              <a:t>Operan hasta que tengan una caida de presión de 35 Psi.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026"/>
          <p:cNvSpPr>
            <a:spLocks noGrp="1" noChangeArrowheads="1"/>
          </p:cNvSpPr>
          <p:nvPr>
            <p:ph type="title"/>
          </p:nvPr>
        </p:nvSpPr>
        <p:spPr>
          <a:xfrm>
            <a:off x="762000" y="228600"/>
            <a:ext cx="7772400" cy="838200"/>
          </a:xfrm>
        </p:spPr>
        <p:txBody>
          <a:bodyPr/>
          <a:lstStyle/>
          <a:p>
            <a:pPr>
              <a:defRPr/>
            </a:pPr>
            <a:endParaRPr lang="es-ES_tradnl" smtClean="0"/>
          </a:p>
        </p:txBody>
      </p:sp>
      <p:pic>
        <p:nvPicPr>
          <p:cNvPr id="81923" name="Picture 1028"/>
          <p:cNvPicPr>
            <a:picLocks noChangeAspect="1" noChangeArrowheads="1"/>
          </p:cNvPicPr>
          <p:nvPr>
            <p:ph type="chart" idx="1"/>
          </p:nvPr>
        </p:nvPicPr>
        <p:blipFill>
          <a:blip r:embed="rId2"/>
          <a:srcRect/>
          <a:stretch>
            <a:fillRect/>
          </a:stretch>
        </p:blipFill>
        <p:spPr>
          <a:xfrm>
            <a:off x="1066800" y="558800"/>
            <a:ext cx="7239000" cy="5670550"/>
          </a:xfr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s-EC" sz="3600" b="1" i="1" smtClean="0"/>
              <a:t>CARACTERISTICAS PARA EL DIMENSIONAMIENTO DEL FILTRO</a:t>
            </a:r>
            <a:endParaRPr lang="es-EC" sz="3600" smtClean="0"/>
          </a:p>
        </p:txBody>
      </p:sp>
      <p:sp>
        <p:nvSpPr>
          <p:cNvPr id="82947" name="Rectangle 3"/>
          <p:cNvSpPr>
            <a:spLocks noGrp="1" noChangeArrowheads="1"/>
          </p:cNvSpPr>
          <p:nvPr>
            <p:ph type="body" idx="1"/>
          </p:nvPr>
        </p:nvSpPr>
        <p:spPr>
          <a:xfrm>
            <a:off x="685800" y="2590800"/>
            <a:ext cx="7772400" cy="3505200"/>
          </a:xfrm>
        </p:spPr>
        <p:txBody>
          <a:bodyPr/>
          <a:lstStyle/>
          <a:p>
            <a:r>
              <a:rPr lang="es-EC" sz="2800" b="1" i="1" smtClean="0"/>
              <a:t>Volúmen de la planta</a:t>
            </a:r>
            <a:r>
              <a:rPr lang="es-EC" sz="2800" smtClean="0"/>
              <a:t>: 4500 BAPD</a:t>
            </a:r>
          </a:p>
          <a:p>
            <a:r>
              <a:rPr lang="es-EC" sz="2800" b="1" i="1" smtClean="0"/>
              <a:t>Número de filtros</a:t>
            </a:r>
            <a:r>
              <a:rPr lang="es-EC" sz="2800" smtClean="0"/>
              <a:t>: 1</a:t>
            </a:r>
          </a:p>
          <a:p>
            <a:r>
              <a:rPr lang="es-EC" sz="2800" b="1" i="1" smtClean="0"/>
              <a:t>Tipo de Flujo</a:t>
            </a:r>
            <a:r>
              <a:rPr lang="es-EC" sz="2800" smtClean="0"/>
              <a:t>: Descendente</a:t>
            </a:r>
          </a:p>
          <a:p>
            <a:r>
              <a:rPr lang="es-EC" sz="2800" b="1" i="1" smtClean="0"/>
              <a:t>Tipos de Filtros</a:t>
            </a:r>
            <a:r>
              <a:rPr lang="es-EC" sz="2800" smtClean="0"/>
              <a:t>: A presión</a:t>
            </a:r>
          </a:p>
          <a:p>
            <a:r>
              <a:rPr lang="es-EC" sz="2800" b="1" i="1" smtClean="0"/>
              <a:t>Tipos de Medio Filtrante</a:t>
            </a:r>
            <a:r>
              <a:rPr lang="es-EC" sz="2800" smtClean="0"/>
              <a:t>: Cascara de Nuez</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s-EC" sz="3600" b="1" i="1" smtClean="0"/>
              <a:t>CAPITULO</a:t>
            </a:r>
            <a:r>
              <a:rPr lang="es-EC" b="1" i="1" smtClean="0"/>
              <a:t> </a:t>
            </a:r>
            <a:r>
              <a:rPr lang="es-EC" sz="3600" b="1" i="1" smtClean="0"/>
              <a:t>1</a:t>
            </a:r>
            <a:endParaRPr lang="es-ES" sz="3600" b="1" i="1" smtClean="0"/>
          </a:p>
        </p:txBody>
      </p:sp>
      <p:sp>
        <p:nvSpPr>
          <p:cNvPr id="15363" name="Rectangle 3"/>
          <p:cNvSpPr>
            <a:spLocks noGrp="1" noChangeArrowheads="1"/>
          </p:cNvSpPr>
          <p:nvPr>
            <p:ph type="body" idx="1"/>
          </p:nvPr>
        </p:nvSpPr>
        <p:spPr/>
        <p:txBody>
          <a:bodyPr/>
          <a:lstStyle/>
          <a:p>
            <a:pPr algn="ctr">
              <a:lnSpc>
                <a:spcPct val="90000"/>
              </a:lnSpc>
              <a:buFont typeface="Wingdings" pitchFamily="2" charset="2"/>
              <a:buNone/>
            </a:pPr>
            <a:r>
              <a:rPr lang="es-EC" sz="2800" b="1" smtClean="0"/>
              <a:t>Revisión de los conceptos químicos básicos  </a:t>
            </a:r>
          </a:p>
          <a:p>
            <a:pPr>
              <a:lnSpc>
                <a:spcPct val="90000"/>
              </a:lnSpc>
            </a:pPr>
            <a:r>
              <a:rPr lang="es-EC" sz="2800" b="1" i="1" smtClean="0"/>
              <a:t>Elementos</a:t>
            </a:r>
            <a:r>
              <a:rPr lang="es-EC" sz="2800" smtClean="0"/>
              <a:t>.- Son sustancias que no pueden ser químicamente descompuestas para dar dos o más sustancias simples</a:t>
            </a:r>
            <a:r>
              <a:rPr lang="es-EC" sz="2800" b="1" smtClean="0"/>
              <a:t>.</a:t>
            </a:r>
          </a:p>
          <a:p>
            <a:pPr>
              <a:lnSpc>
                <a:spcPct val="90000"/>
              </a:lnSpc>
            </a:pPr>
            <a:r>
              <a:rPr lang="es-EC" sz="2800" b="1" i="1" smtClean="0"/>
              <a:t>Mezclas</a:t>
            </a:r>
            <a:r>
              <a:rPr lang="es-EC" sz="2800" b="1" smtClean="0"/>
              <a:t>.- </a:t>
            </a:r>
            <a:r>
              <a:rPr lang="es-EC" sz="2800" smtClean="0"/>
              <a:t>Estan compuestas de dos o más sustancias la cual retienen sus propiedades.</a:t>
            </a:r>
          </a:p>
          <a:p>
            <a:pPr>
              <a:lnSpc>
                <a:spcPct val="90000"/>
              </a:lnSpc>
            </a:pPr>
            <a:r>
              <a:rPr lang="es-EC" sz="2800" b="1" i="1" smtClean="0"/>
              <a:t>Iones</a:t>
            </a:r>
            <a:r>
              <a:rPr lang="es-EC" sz="2800" b="1" smtClean="0"/>
              <a:t>.- </a:t>
            </a:r>
            <a:r>
              <a:rPr lang="es-EC" sz="2800" smtClean="0"/>
              <a:t>Se define a un  atomo o grupos de atomos que contienen carga eléctrica, a su vez se divide en Cati</a:t>
            </a:r>
            <a:r>
              <a:rPr lang="es-EC" sz="2800" b="1" smtClean="0"/>
              <a:t>ón</a:t>
            </a:r>
            <a:r>
              <a:rPr lang="es-EC" sz="2800" smtClean="0"/>
              <a:t> y Ani</a:t>
            </a:r>
            <a:r>
              <a:rPr lang="es-EC" sz="2800" b="1" smtClean="0"/>
              <a:t>ón</a:t>
            </a:r>
            <a:endParaRPr lang="es-ES" sz="2800"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box(out)">
                                      <p:cBhvr>
                                        <p:cTn id="7" dur="500"/>
                                        <p:tgtEl>
                                          <p:spTgt spid="1536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LIC.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ox(out)">
                                      <p:cBhvr>
                                        <p:cTn id="12" dur="500"/>
                                        <p:tgtEl>
                                          <p:spTgt spid="153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ox(out)">
                                      <p:cBhvr>
                                        <p:cTn id="17" dur="500"/>
                                        <p:tgtEl>
                                          <p:spTgt spid="1536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ox(out)">
                                      <p:cBhvr>
                                        <p:cTn id="22" dur="500"/>
                                        <p:tgtEl>
                                          <p:spTgt spid="1536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ox(out)">
                                      <p:cBhvr>
                                        <p:cTn id="27" dur="500"/>
                                        <p:tgtEl>
                                          <p:spTgt spid="1536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63"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304800"/>
            <a:ext cx="7772400" cy="1143000"/>
          </a:xfrm>
        </p:spPr>
        <p:txBody>
          <a:bodyPr/>
          <a:lstStyle/>
          <a:p>
            <a:pPr>
              <a:defRPr/>
            </a:pPr>
            <a:r>
              <a:rPr lang="es-EC" sz="3600" b="1" i="1" smtClean="0"/>
              <a:t>DIMENSIONES DEL FILTRO</a:t>
            </a:r>
            <a:endParaRPr lang="es-EC" sz="3600" smtClean="0"/>
          </a:p>
        </p:txBody>
      </p:sp>
      <p:sp>
        <p:nvSpPr>
          <p:cNvPr id="83971" name="Rectangle 3"/>
          <p:cNvSpPr>
            <a:spLocks noGrp="1" noChangeArrowheads="1"/>
          </p:cNvSpPr>
          <p:nvPr>
            <p:ph type="body" idx="1"/>
          </p:nvPr>
        </p:nvSpPr>
        <p:spPr>
          <a:xfrm>
            <a:off x="685800" y="1828800"/>
            <a:ext cx="7772400" cy="4572000"/>
          </a:xfrm>
        </p:spPr>
        <p:txBody>
          <a:bodyPr/>
          <a:lstStyle/>
          <a:p>
            <a:pPr>
              <a:lnSpc>
                <a:spcPct val="90000"/>
              </a:lnSpc>
            </a:pPr>
            <a:r>
              <a:rPr lang="es-EC" sz="2800" b="1" smtClean="0"/>
              <a:t>Area de</a:t>
            </a:r>
            <a:r>
              <a:rPr lang="es-EC" sz="2800" b="1" i="1" smtClean="0"/>
              <a:t> </a:t>
            </a:r>
            <a:r>
              <a:rPr lang="es-EC" sz="2800" b="1" smtClean="0"/>
              <a:t>Cada Filtro: </a:t>
            </a:r>
            <a:r>
              <a:rPr lang="es-EC" sz="2800" smtClean="0"/>
              <a:t>Af = 8.751 ft 2</a:t>
            </a:r>
            <a:endParaRPr lang="es-EC" sz="2800" b="1" smtClean="0"/>
          </a:p>
          <a:p>
            <a:pPr>
              <a:lnSpc>
                <a:spcPct val="90000"/>
              </a:lnSpc>
            </a:pPr>
            <a:r>
              <a:rPr lang="es-EC" sz="2800" b="1" smtClean="0"/>
              <a:t>Diámetro de cada Filtro</a:t>
            </a:r>
            <a:r>
              <a:rPr lang="es-EC" b="1" smtClean="0"/>
              <a:t> </a:t>
            </a:r>
            <a:r>
              <a:rPr lang="es-EC" sz="2800" b="1" smtClean="0"/>
              <a:t>:</a:t>
            </a:r>
            <a:r>
              <a:rPr lang="es-EC" sz="2800" smtClean="0"/>
              <a:t>Df = 3.35 ft</a:t>
            </a:r>
            <a:endParaRPr lang="es-EC" b="1" smtClean="0"/>
          </a:p>
          <a:p>
            <a:pPr>
              <a:lnSpc>
                <a:spcPct val="90000"/>
              </a:lnSpc>
            </a:pPr>
            <a:r>
              <a:rPr lang="es-EC" sz="2800" b="1" smtClean="0"/>
              <a:t>Estos Filtros tienen una altura de: </a:t>
            </a:r>
            <a:r>
              <a:rPr lang="es-EC" sz="2800" smtClean="0"/>
              <a:t>5 ft</a:t>
            </a:r>
            <a:r>
              <a:rPr lang="es-EC" sz="2800" b="1" smtClean="0"/>
              <a:t>.</a:t>
            </a:r>
          </a:p>
          <a:p>
            <a:pPr>
              <a:lnSpc>
                <a:spcPct val="90000"/>
              </a:lnSpc>
            </a:pPr>
            <a:endParaRPr lang="es-EC" sz="2800" b="1" smtClean="0"/>
          </a:p>
          <a:p>
            <a:pPr>
              <a:lnSpc>
                <a:spcPct val="90000"/>
              </a:lnSpc>
            </a:pPr>
            <a:endParaRPr lang="es-EC" sz="2800" b="1"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s-EC" sz="3600" b="1" i="1" smtClean="0"/>
              <a:t>DIMENSIONAMIENTO DE TUBERIA TRAMOS H,I,J,K</a:t>
            </a:r>
            <a:endParaRPr lang="es-EC" smtClean="0"/>
          </a:p>
        </p:txBody>
      </p:sp>
      <p:sp>
        <p:nvSpPr>
          <p:cNvPr id="84995" name="Rectangle 3"/>
          <p:cNvSpPr>
            <a:spLocks noGrp="1" noChangeArrowheads="1"/>
          </p:cNvSpPr>
          <p:nvPr>
            <p:ph type="body" idx="1"/>
          </p:nvPr>
        </p:nvSpPr>
        <p:spPr/>
        <p:txBody>
          <a:bodyPr/>
          <a:lstStyle/>
          <a:p>
            <a:pPr>
              <a:tabLst>
                <a:tab pos="1531938" algn="l"/>
              </a:tabLst>
            </a:pPr>
            <a:r>
              <a:rPr lang="es-EC" sz="2800" b="1" smtClean="0"/>
              <a:t>Aplicando Hansen y Williams, tenemos:</a:t>
            </a:r>
          </a:p>
          <a:p>
            <a:pPr marL="933450" lvl="2" indent="-19050">
              <a:tabLst>
                <a:tab pos="1531938" algn="l"/>
              </a:tabLst>
            </a:pPr>
            <a:r>
              <a:rPr lang="es-EC" sz="2800" b="1" smtClean="0"/>
              <a:t> ΔP = 168 ( 9.86 / d exp 2.63 ) exp 1.85  + 2.25, </a:t>
            </a:r>
          </a:p>
          <a:p>
            <a:pPr marL="933450" lvl="2" indent="-19050">
              <a:tabLst>
                <a:tab pos="1531938" algn="l"/>
              </a:tabLst>
            </a:pPr>
            <a:r>
              <a:rPr lang="es-EC" sz="2800" b="1" smtClean="0"/>
              <a:t>   V = 213.8 / d ²  Tabla 17</a:t>
            </a:r>
            <a:endParaRPr lang="es-EC" smtClean="0"/>
          </a:p>
          <a:p>
            <a:pPr marL="933450" lvl="2" indent="-19050">
              <a:buFont typeface="Wingdings" pitchFamily="2" charset="2"/>
              <a:buNone/>
              <a:tabLst>
                <a:tab pos="1531938" algn="l"/>
              </a:tabLst>
            </a:pPr>
            <a:endParaRPr lang="es-EC" smtClean="0"/>
          </a:p>
          <a:p>
            <a:pPr marL="1562100" lvl="3">
              <a:tabLst>
                <a:tab pos="1531938" algn="l"/>
              </a:tabLst>
            </a:pPr>
            <a:endParaRPr lang="es-EC" smtClean="0"/>
          </a:p>
          <a:p>
            <a:pPr>
              <a:tabLst>
                <a:tab pos="1531938" algn="l"/>
              </a:tabLst>
            </a:pPr>
            <a:endParaRPr lang="es-EC"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endParaRPr lang="es-ES_tradnl" smtClean="0"/>
          </a:p>
        </p:txBody>
      </p:sp>
      <p:grpSp>
        <p:nvGrpSpPr>
          <p:cNvPr id="86019" name="Group 42"/>
          <p:cNvGrpSpPr>
            <a:grpSpLocks/>
          </p:cNvGrpSpPr>
          <p:nvPr/>
        </p:nvGrpSpPr>
        <p:grpSpPr bwMode="auto">
          <a:xfrm>
            <a:off x="762000" y="2057400"/>
            <a:ext cx="7696200" cy="3962400"/>
            <a:chOff x="-3" y="-3"/>
            <a:chExt cx="2982" cy="1618"/>
          </a:xfrm>
        </p:grpSpPr>
        <p:grpSp>
          <p:nvGrpSpPr>
            <p:cNvPr id="86020" name="Group 40"/>
            <p:cNvGrpSpPr>
              <a:grpSpLocks/>
            </p:cNvGrpSpPr>
            <p:nvPr/>
          </p:nvGrpSpPr>
          <p:grpSpPr bwMode="auto">
            <a:xfrm>
              <a:off x="0" y="0"/>
              <a:ext cx="2976" cy="1612"/>
              <a:chOff x="0" y="0"/>
              <a:chExt cx="2976" cy="1612"/>
            </a:xfrm>
          </p:grpSpPr>
          <p:grpSp>
            <p:nvGrpSpPr>
              <p:cNvPr id="86022" name="Group 17"/>
              <p:cNvGrpSpPr>
                <a:grpSpLocks/>
              </p:cNvGrpSpPr>
              <p:nvPr/>
            </p:nvGrpSpPr>
            <p:grpSpPr bwMode="auto">
              <a:xfrm>
                <a:off x="0" y="0"/>
                <a:ext cx="1001" cy="403"/>
                <a:chOff x="0" y="0"/>
                <a:chExt cx="1001" cy="403"/>
              </a:xfrm>
            </p:grpSpPr>
            <p:sp>
              <p:nvSpPr>
                <p:cNvPr id="86056" name="Rectangle 4"/>
                <p:cNvSpPr>
                  <a:spLocks noChangeArrowheads="1"/>
                </p:cNvSpPr>
                <p:nvPr/>
              </p:nvSpPr>
              <p:spPr bwMode="auto">
                <a:xfrm>
                  <a:off x="28" y="0"/>
                  <a:ext cx="945" cy="403"/>
                </a:xfrm>
                <a:prstGeom prst="rect">
                  <a:avLst/>
                </a:prstGeom>
                <a:noFill/>
                <a:ln w="9525">
                  <a:noFill/>
                  <a:miter lim="800000"/>
                  <a:headEnd/>
                  <a:tailEnd/>
                </a:ln>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57" name="Rectangle 16"/>
                <p:cNvSpPr>
                  <a:spLocks noChangeArrowheads="1"/>
                </p:cNvSpPr>
                <p:nvPr/>
              </p:nvSpPr>
              <p:spPr bwMode="auto">
                <a:xfrm>
                  <a:off x="0" y="0"/>
                  <a:ext cx="1001" cy="403"/>
                </a:xfrm>
                <a:prstGeom prst="rect">
                  <a:avLst/>
                </a:prstGeom>
                <a:noFill/>
                <a:ln w="7">
                  <a:solidFill>
                    <a:srgbClr val="A0A0A0"/>
                  </a:solidFill>
                  <a:miter lim="800000"/>
                  <a:headEnd/>
                  <a:tailEnd/>
                </a:ln>
              </p:spPr>
              <p:txBody>
                <a:bodyPr wrap="none"/>
                <a:lstStyle/>
                <a:p>
                  <a:endParaRPr lang="es-ES_tradnl"/>
                </a:p>
              </p:txBody>
            </p:sp>
          </p:grpSp>
          <p:grpSp>
            <p:nvGrpSpPr>
              <p:cNvPr id="86023" name="Group 19"/>
              <p:cNvGrpSpPr>
                <a:grpSpLocks/>
              </p:cNvGrpSpPr>
              <p:nvPr/>
            </p:nvGrpSpPr>
            <p:grpSpPr bwMode="auto">
              <a:xfrm>
                <a:off x="1001" y="0"/>
                <a:ext cx="1073" cy="403"/>
                <a:chOff x="1001" y="0"/>
                <a:chExt cx="1073" cy="403"/>
              </a:xfrm>
            </p:grpSpPr>
            <p:sp>
              <p:nvSpPr>
                <p:cNvPr id="86054" name="Rectangle 5"/>
                <p:cNvSpPr>
                  <a:spLocks noChangeArrowheads="1"/>
                </p:cNvSpPr>
                <p:nvPr/>
              </p:nvSpPr>
              <p:spPr bwMode="auto">
                <a:xfrm>
                  <a:off x="1029" y="0"/>
                  <a:ext cx="1017" cy="403"/>
                </a:xfrm>
                <a:prstGeom prst="rect">
                  <a:avLst/>
                </a:prstGeom>
                <a:noFill/>
                <a:ln w="9525">
                  <a:noFill/>
                  <a:miter lim="800000"/>
                  <a:headEnd/>
                  <a:tailEnd/>
                </a:ln>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55" name="Rectangle 18"/>
                <p:cNvSpPr>
                  <a:spLocks noChangeArrowheads="1"/>
                </p:cNvSpPr>
                <p:nvPr/>
              </p:nvSpPr>
              <p:spPr bwMode="auto">
                <a:xfrm>
                  <a:off x="1001" y="0"/>
                  <a:ext cx="1073" cy="403"/>
                </a:xfrm>
                <a:prstGeom prst="rect">
                  <a:avLst/>
                </a:prstGeom>
                <a:noFill/>
                <a:ln w="7">
                  <a:solidFill>
                    <a:srgbClr val="A0A0A0"/>
                  </a:solidFill>
                  <a:miter lim="800000"/>
                  <a:headEnd/>
                  <a:tailEnd/>
                </a:ln>
              </p:spPr>
              <p:txBody>
                <a:bodyPr wrap="none"/>
                <a:lstStyle/>
                <a:p>
                  <a:endParaRPr lang="es-ES_tradnl"/>
                </a:p>
              </p:txBody>
            </p:sp>
          </p:grpSp>
          <p:grpSp>
            <p:nvGrpSpPr>
              <p:cNvPr id="86024" name="Group 21"/>
              <p:cNvGrpSpPr>
                <a:grpSpLocks/>
              </p:cNvGrpSpPr>
              <p:nvPr/>
            </p:nvGrpSpPr>
            <p:grpSpPr bwMode="auto">
              <a:xfrm>
                <a:off x="2074" y="0"/>
                <a:ext cx="902" cy="403"/>
                <a:chOff x="2074" y="0"/>
                <a:chExt cx="902" cy="403"/>
              </a:xfrm>
            </p:grpSpPr>
            <p:sp>
              <p:nvSpPr>
                <p:cNvPr id="86052" name="Rectangle 6"/>
                <p:cNvSpPr>
                  <a:spLocks noChangeArrowheads="1"/>
                </p:cNvSpPr>
                <p:nvPr/>
              </p:nvSpPr>
              <p:spPr bwMode="auto">
                <a:xfrm>
                  <a:off x="2102" y="0"/>
                  <a:ext cx="846" cy="403"/>
                </a:xfrm>
                <a:prstGeom prst="rect">
                  <a:avLst/>
                </a:prstGeom>
                <a:noFill/>
                <a:ln w="9525">
                  <a:noFill/>
                  <a:miter lim="800000"/>
                  <a:headEnd/>
                  <a:tailEnd/>
                </a:ln>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53" name="Rectangle 20"/>
                <p:cNvSpPr>
                  <a:spLocks noChangeArrowheads="1"/>
                </p:cNvSpPr>
                <p:nvPr/>
              </p:nvSpPr>
              <p:spPr bwMode="auto">
                <a:xfrm>
                  <a:off x="2074" y="0"/>
                  <a:ext cx="902" cy="403"/>
                </a:xfrm>
                <a:prstGeom prst="rect">
                  <a:avLst/>
                </a:prstGeom>
                <a:noFill/>
                <a:ln w="7">
                  <a:solidFill>
                    <a:srgbClr val="A0A0A0"/>
                  </a:solidFill>
                  <a:miter lim="800000"/>
                  <a:headEnd/>
                  <a:tailEnd/>
                </a:ln>
              </p:spPr>
              <p:txBody>
                <a:bodyPr wrap="none"/>
                <a:lstStyle/>
                <a:p>
                  <a:endParaRPr lang="es-ES_tradnl"/>
                </a:p>
              </p:txBody>
            </p:sp>
          </p:grpSp>
          <p:grpSp>
            <p:nvGrpSpPr>
              <p:cNvPr id="86025" name="Group 23"/>
              <p:cNvGrpSpPr>
                <a:grpSpLocks/>
              </p:cNvGrpSpPr>
              <p:nvPr/>
            </p:nvGrpSpPr>
            <p:grpSpPr bwMode="auto">
              <a:xfrm>
                <a:off x="0" y="403"/>
                <a:ext cx="1001" cy="403"/>
                <a:chOff x="0" y="403"/>
                <a:chExt cx="1001" cy="403"/>
              </a:xfrm>
            </p:grpSpPr>
            <p:sp>
              <p:nvSpPr>
                <p:cNvPr id="86050" name="Rectangle 7"/>
                <p:cNvSpPr>
                  <a:spLocks noChangeArrowheads="1"/>
                </p:cNvSpPr>
                <p:nvPr/>
              </p:nvSpPr>
              <p:spPr bwMode="auto">
                <a:xfrm>
                  <a:off x="28" y="403"/>
                  <a:ext cx="945" cy="403"/>
                </a:xfrm>
                <a:prstGeom prst="rect">
                  <a:avLst/>
                </a:prstGeom>
                <a:noFill/>
                <a:ln w="9525">
                  <a:noFill/>
                  <a:miter lim="800000"/>
                  <a:headEnd/>
                  <a:tailEnd/>
                </a:ln>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51" name="Rectangle 22"/>
                <p:cNvSpPr>
                  <a:spLocks noChangeArrowheads="1"/>
                </p:cNvSpPr>
                <p:nvPr/>
              </p:nvSpPr>
              <p:spPr bwMode="auto">
                <a:xfrm>
                  <a:off x="0" y="403"/>
                  <a:ext cx="1001" cy="403"/>
                </a:xfrm>
                <a:prstGeom prst="rect">
                  <a:avLst/>
                </a:prstGeom>
                <a:noFill/>
                <a:ln w="7">
                  <a:solidFill>
                    <a:srgbClr val="A0A0A0"/>
                  </a:solidFill>
                  <a:miter lim="800000"/>
                  <a:headEnd/>
                  <a:tailEnd/>
                </a:ln>
              </p:spPr>
              <p:txBody>
                <a:bodyPr wrap="none"/>
                <a:lstStyle/>
                <a:p>
                  <a:endParaRPr lang="es-ES_tradnl"/>
                </a:p>
              </p:txBody>
            </p:sp>
          </p:grpSp>
          <p:grpSp>
            <p:nvGrpSpPr>
              <p:cNvPr id="86026" name="Group 25"/>
              <p:cNvGrpSpPr>
                <a:grpSpLocks/>
              </p:cNvGrpSpPr>
              <p:nvPr/>
            </p:nvGrpSpPr>
            <p:grpSpPr bwMode="auto">
              <a:xfrm>
                <a:off x="1001" y="403"/>
                <a:ext cx="1073" cy="403"/>
                <a:chOff x="1001" y="403"/>
                <a:chExt cx="1073" cy="403"/>
              </a:xfrm>
            </p:grpSpPr>
            <p:sp>
              <p:nvSpPr>
                <p:cNvPr id="86048" name="Rectangle 8"/>
                <p:cNvSpPr>
                  <a:spLocks noChangeArrowheads="1"/>
                </p:cNvSpPr>
                <p:nvPr/>
              </p:nvSpPr>
              <p:spPr bwMode="auto">
                <a:xfrm>
                  <a:off x="1029" y="403"/>
                  <a:ext cx="1017" cy="403"/>
                </a:xfrm>
                <a:prstGeom prst="rect">
                  <a:avLst/>
                </a:prstGeom>
                <a:noFill/>
                <a:ln w="9525">
                  <a:noFill/>
                  <a:miter lim="800000"/>
                  <a:headEnd/>
                  <a:tailEnd/>
                </a:ln>
              </p:spPr>
              <p:txBody>
                <a:bodyPr/>
                <a:lstStyle/>
                <a:p>
                  <a:pPr algn="ctr"/>
                  <a:r>
                    <a:rPr lang="es-EC" sz="1200">
                      <a:solidFill>
                        <a:schemeClr val="tx1"/>
                      </a:solidFill>
                      <a:cs typeface="Arial" charset="0"/>
                    </a:rPr>
                    <a:t>15.8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49" name="Rectangle 24"/>
                <p:cNvSpPr>
                  <a:spLocks noChangeArrowheads="1"/>
                </p:cNvSpPr>
                <p:nvPr/>
              </p:nvSpPr>
              <p:spPr bwMode="auto">
                <a:xfrm>
                  <a:off x="1001" y="403"/>
                  <a:ext cx="1073" cy="403"/>
                </a:xfrm>
                <a:prstGeom prst="rect">
                  <a:avLst/>
                </a:prstGeom>
                <a:noFill/>
                <a:ln w="7">
                  <a:solidFill>
                    <a:srgbClr val="A0A0A0"/>
                  </a:solidFill>
                  <a:miter lim="800000"/>
                  <a:headEnd/>
                  <a:tailEnd/>
                </a:ln>
              </p:spPr>
              <p:txBody>
                <a:bodyPr wrap="none"/>
                <a:lstStyle/>
                <a:p>
                  <a:endParaRPr lang="es-ES_tradnl"/>
                </a:p>
              </p:txBody>
            </p:sp>
          </p:grpSp>
          <p:grpSp>
            <p:nvGrpSpPr>
              <p:cNvPr id="86027" name="Group 27"/>
              <p:cNvGrpSpPr>
                <a:grpSpLocks/>
              </p:cNvGrpSpPr>
              <p:nvPr/>
            </p:nvGrpSpPr>
            <p:grpSpPr bwMode="auto">
              <a:xfrm>
                <a:off x="2074" y="403"/>
                <a:ext cx="902" cy="403"/>
                <a:chOff x="2074" y="403"/>
                <a:chExt cx="902" cy="403"/>
              </a:xfrm>
            </p:grpSpPr>
            <p:sp>
              <p:nvSpPr>
                <p:cNvPr id="86046" name="Rectangle 9"/>
                <p:cNvSpPr>
                  <a:spLocks noChangeArrowheads="1"/>
                </p:cNvSpPr>
                <p:nvPr/>
              </p:nvSpPr>
              <p:spPr bwMode="auto">
                <a:xfrm>
                  <a:off x="2102" y="403"/>
                  <a:ext cx="846" cy="403"/>
                </a:xfrm>
                <a:prstGeom prst="rect">
                  <a:avLst/>
                </a:prstGeom>
                <a:noFill/>
                <a:ln w="9525">
                  <a:noFill/>
                  <a:miter lim="800000"/>
                  <a:headEnd/>
                  <a:tailEnd/>
                </a:ln>
              </p:spPr>
              <p:txBody>
                <a:bodyPr/>
                <a:lstStyle/>
                <a:p>
                  <a:pPr algn="ctr"/>
                  <a:r>
                    <a:rPr lang="es-EC" sz="1200">
                      <a:solidFill>
                        <a:schemeClr val="tx1"/>
                      </a:solidFill>
                      <a:cs typeface="Arial" charset="0"/>
                    </a:rPr>
                    <a:t>13.4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47" name="Rectangle 26"/>
                <p:cNvSpPr>
                  <a:spLocks noChangeArrowheads="1"/>
                </p:cNvSpPr>
                <p:nvPr/>
              </p:nvSpPr>
              <p:spPr bwMode="auto">
                <a:xfrm>
                  <a:off x="2074" y="403"/>
                  <a:ext cx="902" cy="403"/>
                </a:xfrm>
                <a:prstGeom prst="rect">
                  <a:avLst/>
                </a:prstGeom>
                <a:noFill/>
                <a:ln w="7">
                  <a:solidFill>
                    <a:srgbClr val="A0A0A0"/>
                  </a:solidFill>
                  <a:miter lim="800000"/>
                  <a:headEnd/>
                  <a:tailEnd/>
                </a:ln>
              </p:spPr>
              <p:txBody>
                <a:bodyPr wrap="none"/>
                <a:lstStyle/>
                <a:p>
                  <a:endParaRPr lang="es-ES_tradnl"/>
                </a:p>
              </p:txBody>
            </p:sp>
          </p:grpSp>
          <p:grpSp>
            <p:nvGrpSpPr>
              <p:cNvPr id="86028" name="Group 29"/>
              <p:cNvGrpSpPr>
                <a:grpSpLocks/>
              </p:cNvGrpSpPr>
              <p:nvPr/>
            </p:nvGrpSpPr>
            <p:grpSpPr bwMode="auto">
              <a:xfrm>
                <a:off x="0" y="806"/>
                <a:ext cx="1001" cy="403"/>
                <a:chOff x="0" y="806"/>
                <a:chExt cx="1001" cy="403"/>
              </a:xfrm>
            </p:grpSpPr>
            <p:sp>
              <p:nvSpPr>
                <p:cNvPr id="86044" name="Rectangle 10"/>
                <p:cNvSpPr>
                  <a:spLocks noChangeArrowheads="1"/>
                </p:cNvSpPr>
                <p:nvPr/>
              </p:nvSpPr>
              <p:spPr bwMode="auto">
                <a:xfrm>
                  <a:off x="28" y="806"/>
                  <a:ext cx="945" cy="403"/>
                </a:xfrm>
                <a:prstGeom prst="rect">
                  <a:avLst/>
                </a:prstGeom>
                <a:noFill/>
                <a:ln w="9525">
                  <a:noFill/>
                  <a:miter lim="800000"/>
                  <a:headEnd/>
                  <a:tailEnd/>
                </a:ln>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45" name="Rectangle 28"/>
                <p:cNvSpPr>
                  <a:spLocks noChangeArrowheads="1"/>
                </p:cNvSpPr>
                <p:nvPr/>
              </p:nvSpPr>
              <p:spPr bwMode="auto">
                <a:xfrm>
                  <a:off x="0" y="806"/>
                  <a:ext cx="1001" cy="403"/>
                </a:xfrm>
                <a:prstGeom prst="rect">
                  <a:avLst/>
                </a:prstGeom>
                <a:noFill/>
                <a:ln w="7">
                  <a:solidFill>
                    <a:srgbClr val="A0A0A0"/>
                  </a:solidFill>
                  <a:miter lim="800000"/>
                  <a:headEnd/>
                  <a:tailEnd/>
                </a:ln>
              </p:spPr>
              <p:txBody>
                <a:bodyPr wrap="none"/>
                <a:lstStyle/>
                <a:p>
                  <a:endParaRPr lang="es-ES_tradnl"/>
                </a:p>
              </p:txBody>
            </p:sp>
          </p:grpSp>
          <p:grpSp>
            <p:nvGrpSpPr>
              <p:cNvPr id="86029" name="Group 31"/>
              <p:cNvGrpSpPr>
                <a:grpSpLocks/>
              </p:cNvGrpSpPr>
              <p:nvPr/>
            </p:nvGrpSpPr>
            <p:grpSpPr bwMode="auto">
              <a:xfrm>
                <a:off x="1001" y="806"/>
                <a:ext cx="1073" cy="403"/>
                <a:chOff x="1001" y="806"/>
                <a:chExt cx="1073" cy="403"/>
              </a:xfrm>
            </p:grpSpPr>
            <p:sp>
              <p:nvSpPr>
                <p:cNvPr id="86042" name="Rectangle 11"/>
                <p:cNvSpPr>
                  <a:spLocks noChangeArrowheads="1"/>
                </p:cNvSpPr>
                <p:nvPr/>
              </p:nvSpPr>
              <p:spPr bwMode="auto">
                <a:xfrm>
                  <a:off x="1029" y="806"/>
                  <a:ext cx="1017" cy="403"/>
                </a:xfrm>
                <a:prstGeom prst="rect">
                  <a:avLst/>
                </a:prstGeom>
                <a:noFill/>
                <a:ln w="9525">
                  <a:noFill/>
                  <a:miter lim="800000"/>
                  <a:headEnd/>
                  <a:tailEnd/>
                </a:ln>
              </p:spPr>
              <p:txBody>
                <a:bodyPr/>
                <a:lstStyle/>
                <a:p>
                  <a:pPr algn="ctr"/>
                  <a:r>
                    <a:rPr lang="es-EC" sz="1200">
                      <a:solidFill>
                        <a:schemeClr val="tx1"/>
                      </a:solidFill>
                      <a:cs typeface="Arial" charset="0"/>
                    </a:rPr>
                    <a:t>4.1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43" name="Rectangle 30"/>
                <p:cNvSpPr>
                  <a:spLocks noChangeArrowheads="1"/>
                </p:cNvSpPr>
                <p:nvPr/>
              </p:nvSpPr>
              <p:spPr bwMode="auto">
                <a:xfrm>
                  <a:off x="1001" y="806"/>
                  <a:ext cx="1073" cy="403"/>
                </a:xfrm>
                <a:prstGeom prst="rect">
                  <a:avLst/>
                </a:prstGeom>
                <a:noFill/>
                <a:ln w="7">
                  <a:solidFill>
                    <a:srgbClr val="A0A0A0"/>
                  </a:solidFill>
                  <a:miter lim="800000"/>
                  <a:headEnd/>
                  <a:tailEnd/>
                </a:ln>
              </p:spPr>
              <p:txBody>
                <a:bodyPr wrap="none"/>
                <a:lstStyle/>
                <a:p>
                  <a:endParaRPr lang="es-ES_tradnl"/>
                </a:p>
              </p:txBody>
            </p:sp>
          </p:grpSp>
          <p:grpSp>
            <p:nvGrpSpPr>
              <p:cNvPr id="86030" name="Group 33"/>
              <p:cNvGrpSpPr>
                <a:grpSpLocks/>
              </p:cNvGrpSpPr>
              <p:nvPr/>
            </p:nvGrpSpPr>
            <p:grpSpPr bwMode="auto">
              <a:xfrm>
                <a:off x="2074" y="806"/>
                <a:ext cx="902" cy="403"/>
                <a:chOff x="2074" y="806"/>
                <a:chExt cx="902" cy="403"/>
              </a:xfrm>
            </p:grpSpPr>
            <p:sp>
              <p:nvSpPr>
                <p:cNvPr id="86040" name="Rectangle 12"/>
                <p:cNvSpPr>
                  <a:spLocks noChangeArrowheads="1"/>
                </p:cNvSpPr>
                <p:nvPr/>
              </p:nvSpPr>
              <p:spPr bwMode="auto">
                <a:xfrm>
                  <a:off x="2102" y="806"/>
                  <a:ext cx="846" cy="403"/>
                </a:xfrm>
                <a:prstGeom prst="rect">
                  <a:avLst/>
                </a:prstGeom>
                <a:noFill/>
                <a:ln w="9525">
                  <a:noFill/>
                  <a:miter lim="800000"/>
                  <a:headEnd/>
                  <a:tailEnd/>
                </a:ln>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41" name="Rectangle 32"/>
                <p:cNvSpPr>
                  <a:spLocks noChangeArrowheads="1"/>
                </p:cNvSpPr>
                <p:nvPr/>
              </p:nvSpPr>
              <p:spPr bwMode="auto">
                <a:xfrm>
                  <a:off x="2074" y="806"/>
                  <a:ext cx="902" cy="403"/>
                </a:xfrm>
                <a:prstGeom prst="rect">
                  <a:avLst/>
                </a:prstGeom>
                <a:noFill/>
                <a:ln w="7">
                  <a:solidFill>
                    <a:srgbClr val="A0A0A0"/>
                  </a:solidFill>
                  <a:miter lim="800000"/>
                  <a:headEnd/>
                  <a:tailEnd/>
                </a:ln>
              </p:spPr>
              <p:txBody>
                <a:bodyPr wrap="none"/>
                <a:lstStyle/>
                <a:p>
                  <a:endParaRPr lang="es-ES_tradnl"/>
                </a:p>
              </p:txBody>
            </p:sp>
          </p:grpSp>
          <p:grpSp>
            <p:nvGrpSpPr>
              <p:cNvPr id="86031" name="Group 35"/>
              <p:cNvGrpSpPr>
                <a:grpSpLocks/>
              </p:cNvGrpSpPr>
              <p:nvPr/>
            </p:nvGrpSpPr>
            <p:grpSpPr bwMode="auto">
              <a:xfrm>
                <a:off x="0" y="1209"/>
                <a:ext cx="1001" cy="403"/>
                <a:chOff x="0" y="1209"/>
                <a:chExt cx="1001" cy="403"/>
              </a:xfrm>
            </p:grpSpPr>
            <p:sp>
              <p:nvSpPr>
                <p:cNvPr id="86038" name="Rectangle 13"/>
                <p:cNvSpPr>
                  <a:spLocks noChangeArrowheads="1"/>
                </p:cNvSpPr>
                <p:nvPr/>
              </p:nvSpPr>
              <p:spPr bwMode="auto">
                <a:xfrm>
                  <a:off x="28" y="1209"/>
                  <a:ext cx="945" cy="403"/>
                </a:xfrm>
                <a:prstGeom prst="rect">
                  <a:avLst/>
                </a:prstGeom>
                <a:noFill/>
                <a:ln w="9525">
                  <a:noFill/>
                  <a:miter lim="800000"/>
                  <a:headEnd/>
                  <a:tailEnd/>
                </a:ln>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39" name="Rectangle 34"/>
                <p:cNvSpPr>
                  <a:spLocks noChangeArrowheads="1"/>
                </p:cNvSpPr>
                <p:nvPr/>
              </p:nvSpPr>
              <p:spPr bwMode="auto">
                <a:xfrm>
                  <a:off x="0" y="1209"/>
                  <a:ext cx="1001" cy="403"/>
                </a:xfrm>
                <a:prstGeom prst="rect">
                  <a:avLst/>
                </a:prstGeom>
                <a:noFill/>
                <a:ln w="7">
                  <a:solidFill>
                    <a:srgbClr val="A0A0A0"/>
                  </a:solidFill>
                  <a:miter lim="800000"/>
                  <a:headEnd/>
                  <a:tailEnd/>
                </a:ln>
              </p:spPr>
              <p:txBody>
                <a:bodyPr wrap="none"/>
                <a:lstStyle/>
                <a:p>
                  <a:endParaRPr lang="es-ES_tradnl"/>
                </a:p>
              </p:txBody>
            </p:sp>
          </p:grpSp>
          <p:grpSp>
            <p:nvGrpSpPr>
              <p:cNvPr id="86032" name="Group 37"/>
              <p:cNvGrpSpPr>
                <a:grpSpLocks/>
              </p:cNvGrpSpPr>
              <p:nvPr/>
            </p:nvGrpSpPr>
            <p:grpSpPr bwMode="auto">
              <a:xfrm>
                <a:off x="1001" y="1209"/>
                <a:ext cx="1073" cy="403"/>
                <a:chOff x="1001" y="1209"/>
                <a:chExt cx="1073" cy="403"/>
              </a:xfrm>
            </p:grpSpPr>
            <p:sp>
              <p:nvSpPr>
                <p:cNvPr id="86036" name="Rectangle 14"/>
                <p:cNvSpPr>
                  <a:spLocks noChangeArrowheads="1"/>
                </p:cNvSpPr>
                <p:nvPr/>
              </p:nvSpPr>
              <p:spPr bwMode="auto">
                <a:xfrm>
                  <a:off x="1029" y="1209"/>
                  <a:ext cx="1017" cy="403"/>
                </a:xfrm>
                <a:prstGeom prst="rect">
                  <a:avLst/>
                </a:prstGeom>
                <a:noFill/>
                <a:ln w="9525">
                  <a:noFill/>
                  <a:miter lim="800000"/>
                  <a:headEnd/>
                  <a:tailEnd/>
                </a:ln>
              </p:spPr>
              <p:txBody>
                <a:bodyPr/>
                <a:lstStyle/>
                <a:p>
                  <a:pPr algn="ctr"/>
                  <a:r>
                    <a:rPr lang="es-EC" sz="1200">
                      <a:solidFill>
                        <a:schemeClr val="tx1"/>
                      </a:solidFill>
                      <a:cs typeface="Arial" charset="0"/>
                    </a:rPr>
                    <a:t>2.75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37" name="Rectangle 36"/>
                <p:cNvSpPr>
                  <a:spLocks noChangeArrowheads="1"/>
                </p:cNvSpPr>
                <p:nvPr/>
              </p:nvSpPr>
              <p:spPr bwMode="auto">
                <a:xfrm>
                  <a:off x="1001" y="1209"/>
                  <a:ext cx="1073" cy="403"/>
                </a:xfrm>
                <a:prstGeom prst="rect">
                  <a:avLst/>
                </a:prstGeom>
                <a:noFill/>
                <a:ln w="7">
                  <a:solidFill>
                    <a:srgbClr val="A0A0A0"/>
                  </a:solidFill>
                  <a:miter lim="800000"/>
                  <a:headEnd/>
                  <a:tailEnd/>
                </a:ln>
              </p:spPr>
              <p:txBody>
                <a:bodyPr wrap="none"/>
                <a:lstStyle/>
                <a:p>
                  <a:endParaRPr lang="es-ES_tradnl"/>
                </a:p>
              </p:txBody>
            </p:sp>
          </p:grpSp>
          <p:grpSp>
            <p:nvGrpSpPr>
              <p:cNvPr id="86033" name="Group 39"/>
              <p:cNvGrpSpPr>
                <a:grpSpLocks/>
              </p:cNvGrpSpPr>
              <p:nvPr/>
            </p:nvGrpSpPr>
            <p:grpSpPr bwMode="auto">
              <a:xfrm>
                <a:off x="2074" y="1209"/>
                <a:ext cx="902" cy="403"/>
                <a:chOff x="2074" y="1209"/>
                <a:chExt cx="902" cy="403"/>
              </a:xfrm>
            </p:grpSpPr>
            <p:sp>
              <p:nvSpPr>
                <p:cNvPr id="86034" name="Rectangle 15"/>
                <p:cNvSpPr>
                  <a:spLocks noChangeArrowheads="1"/>
                </p:cNvSpPr>
                <p:nvPr/>
              </p:nvSpPr>
              <p:spPr bwMode="auto">
                <a:xfrm>
                  <a:off x="2102" y="1209"/>
                  <a:ext cx="846" cy="403"/>
                </a:xfrm>
                <a:prstGeom prst="rect">
                  <a:avLst/>
                </a:prstGeom>
                <a:noFill/>
                <a:ln w="9525">
                  <a:noFill/>
                  <a:miter lim="800000"/>
                  <a:headEnd/>
                  <a:tailEnd/>
                </a:ln>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86035" name="Rectangle 38"/>
                <p:cNvSpPr>
                  <a:spLocks noChangeArrowheads="1"/>
                </p:cNvSpPr>
                <p:nvPr/>
              </p:nvSpPr>
              <p:spPr bwMode="auto">
                <a:xfrm>
                  <a:off x="2074" y="1209"/>
                  <a:ext cx="902" cy="403"/>
                </a:xfrm>
                <a:prstGeom prst="rect">
                  <a:avLst/>
                </a:prstGeom>
                <a:noFill/>
                <a:ln w="7">
                  <a:solidFill>
                    <a:srgbClr val="A0A0A0"/>
                  </a:solidFill>
                  <a:miter lim="800000"/>
                  <a:headEnd/>
                  <a:tailEnd/>
                </a:ln>
              </p:spPr>
              <p:txBody>
                <a:bodyPr wrap="none"/>
                <a:lstStyle/>
                <a:p>
                  <a:endParaRPr lang="es-ES_tradnl"/>
                </a:p>
              </p:txBody>
            </p:sp>
          </p:grpSp>
        </p:grpSp>
        <p:sp>
          <p:nvSpPr>
            <p:cNvPr id="86021" name="Rectangle 41"/>
            <p:cNvSpPr>
              <a:spLocks noChangeArrowheads="1"/>
            </p:cNvSpPr>
            <p:nvPr/>
          </p:nvSpPr>
          <p:spPr bwMode="auto">
            <a:xfrm>
              <a:off x="-3" y="-3"/>
              <a:ext cx="2982" cy="1618"/>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s-EC" sz="3600" b="1" i="1" smtClean="0"/>
              <a:t>DIMENSIONAMIENTO DEL TANQUE DE ALMACENAMIENTO</a:t>
            </a:r>
            <a:endParaRPr lang="es-EC" smtClean="0"/>
          </a:p>
        </p:txBody>
      </p:sp>
      <p:sp>
        <p:nvSpPr>
          <p:cNvPr id="87043" name="Rectangle 3"/>
          <p:cNvSpPr>
            <a:spLocks noGrp="1" noChangeArrowheads="1"/>
          </p:cNvSpPr>
          <p:nvPr>
            <p:ph type="body" idx="1"/>
          </p:nvPr>
        </p:nvSpPr>
        <p:spPr/>
        <p:txBody>
          <a:bodyPr/>
          <a:lstStyle/>
          <a:p>
            <a:r>
              <a:rPr lang="es-EC" smtClean="0"/>
              <a:t>Colocamos un tanque cuyo volúmen sea de 18000 BAPD</a:t>
            </a:r>
          </a:p>
          <a:p>
            <a:r>
              <a:rPr lang="es-EC" smtClean="0"/>
              <a:t>Suponemos una altura de 30 ft</a:t>
            </a:r>
          </a:p>
          <a:p>
            <a:r>
              <a:rPr lang="es-EC" smtClean="0"/>
              <a:t>El tanque tendra un área de 3369 ft2 y un diámetro de 66 pies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s-EC" sz="3600" b="1" i="1" smtClean="0"/>
              <a:t>CÁLCULO DE LA PRESIÓN QUE ENTREGA EL TANQUE DE PULIDO</a:t>
            </a:r>
            <a:endParaRPr lang="es-EC" smtClean="0"/>
          </a:p>
        </p:txBody>
      </p:sp>
      <p:sp>
        <p:nvSpPr>
          <p:cNvPr id="88067" name="Rectangle 3"/>
          <p:cNvSpPr>
            <a:spLocks noGrp="1" noChangeArrowheads="1"/>
          </p:cNvSpPr>
          <p:nvPr>
            <p:ph type="body" idx="1"/>
          </p:nvPr>
        </p:nvSpPr>
        <p:spPr>
          <a:xfrm>
            <a:off x="685800" y="2286000"/>
            <a:ext cx="7772400" cy="3810000"/>
          </a:xfrm>
        </p:spPr>
        <p:txBody>
          <a:bodyPr/>
          <a:lstStyle/>
          <a:p>
            <a:r>
              <a:rPr lang="es-EC" smtClean="0"/>
              <a:t>Altura del tanque= 30 pies</a:t>
            </a:r>
          </a:p>
          <a:p>
            <a:r>
              <a:rPr lang="es-EC" smtClean="0"/>
              <a:t>Presión atmosférica= 33.1 pies</a:t>
            </a:r>
          </a:p>
          <a:p>
            <a:r>
              <a:rPr lang="es-EC" smtClean="0"/>
              <a:t>Presión capa de gas= 0.43 pies</a:t>
            </a:r>
          </a:p>
          <a:p>
            <a:r>
              <a:rPr lang="es-EC" smtClean="0"/>
              <a:t>Presión de vapor= 1.3 pies</a:t>
            </a:r>
          </a:p>
          <a:p>
            <a:r>
              <a:rPr lang="es-EC" smtClean="0"/>
              <a:t>El NPSHD tp= 64.8 pies ( 29 psi )</a:t>
            </a:r>
          </a:p>
          <a:p>
            <a:endParaRPr lang="es-EC"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s-EC" b="1" i="1" smtClean="0"/>
              <a:t>SELECCIÓN DE BOMBAS GOULDS</a:t>
            </a:r>
            <a:endParaRPr lang="es-EC" smtClean="0"/>
          </a:p>
        </p:txBody>
      </p:sp>
      <p:sp>
        <p:nvSpPr>
          <p:cNvPr id="89091" name="Rectangle 3"/>
          <p:cNvSpPr>
            <a:spLocks noGrp="1" noChangeArrowheads="1"/>
          </p:cNvSpPr>
          <p:nvPr>
            <p:ph type="body" idx="1"/>
          </p:nvPr>
        </p:nvSpPr>
        <p:spPr/>
        <p:txBody>
          <a:bodyPr/>
          <a:lstStyle/>
          <a:p>
            <a:r>
              <a:rPr lang="es-EC" smtClean="0"/>
              <a:t>Modelo: </a:t>
            </a:r>
            <a:r>
              <a:rPr lang="es-EC" sz="2800" smtClean="0"/>
              <a:t>3656 / 3756 Grupo S</a:t>
            </a:r>
            <a:endParaRPr lang="es-EC" smtClean="0"/>
          </a:p>
          <a:p>
            <a:r>
              <a:rPr lang="es-EC" smtClean="0"/>
              <a:t>2900 rpm</a:t>
            </a:r>
          </a:p>
          <a:p>
            <a:r>
              <a:rPr lang="es-EC" smtClean="0"/>
              <a:t>Tamaño: </a:t>
            </a:r>
            <a:r>
              <a:rPr lang="es-EC" sz="2800" smtClean="0"/>
              <a:t>1½ x 2-8</a:t>
            </a:r>
            <a:endParaRPr lang="es-EC" smtClean="0"/>
          </a:p>
          <a:p>
            <a:r>
              <a:rPr lang="es-EC" smtClean="0"/>
              <a:t>Eficiencia: </a:t>
            </a:r>
            <a:r>
              <a:rPr lang="es-EC" sz="2800" smtClean="0"/>
              <a:t>66%</a:t>
            </a:r>
          </a:p>
          <a:p>
            <a:r>
              <a:rPr lang="es-EC" smtClean="0"/>
              <a:t>NPSHR: </a:t>
            </a:r>
            <a:r>
              <a:rPr lang="es-EC" sz="2800" smtClean="0"/>
              <a:t>9 Pies</a:t>
            </a:r>
          </a:p>
          <a:p>
            <a:r>
              <a:rPr lang="es-EC" smtClean="0"/>
              <a:t>Motor: </a:t>
            </a:r>
            <a:r>
              <a:rPr lang="es-EC" sz="2800" smtClean="0"/>
              <a:t>6 Hp</a:t>
            </a:r>
            <a:endParaRPr lang="es-EC"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4"/>
          <p:cNvPicPr>
            <a:picLocks noChangeAspect="1" noChangeArrowheads="1"/>
          </p:cNvPicPr>
          <p:nvPr>
            <p:ph type="tbl" idx="1"/>
          </p:nvPr>
        </p:nvPicPr>
        <p:blipFill>
          <a:blip r:embed="rId2"/>
          <a:srcRect/>
          <a:stretch>
            <a:fillRect/>
          </a:stretch>
        </p:blipFill>
        <p:spPr>
          <a:xfrm>
            <a:off x="457200" y="457200"/>
            <a:ext cx="8153400" cy="6172200"/>
          </a:xfr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s-EC" smtClean="0"/>
              <a:t>RETROLAVADO</a:t>
            </a:r>
          </a:p>
        </p:txBody>
      </p:sp>
      <p:sp>
        <p:nvSpPr>
          <p:cNvPr id="91139" name="Rectangle 3"/>
          <p:cNvSpPr>
            <a:spLocks noGrp="1" noChangeArrowheads="1"/>
          </p:cNvSpPr>
          <p:nvPr>
            <p:ph type="body" idx="1"/>
          </p:nvPr>
        </p:nvSpPr>
        <p:spPr/>
        <p:txBody>
          <a:bodyPr/>
          <a:lstStyle/>
          <a:p>
            <a:r>
              <a:rPr lang="es-EC" smtClean="0"/>
              <a:t>Para el retrolavado utilizamos la misma bomba por razones económicas</a:t>
            </a:r>
          </a:p>
          <a:p>
            <a:r>
              <a:rPr lang="es-EC" smtClean="0"/>
              <a:t>La capacidad del tanque de retrolavado será de 200 bls.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s-EC" sz="3200" b="1" i="1" smtClean="0"/>
              <a:t>DIMENSIONAMIENTO DE LA LÍNEA DE SALIDA DEL TANQUE DE ALMACENAMIENTO HASTA LA BOMBA DE ALTA PRESIÓN</a:t>
            </a:r>
            <a:endParaRPr lang="es-EC" smtClean="0"/>
          </a:p>
        </p:txBody>
      </p:sp>
      <p:sp>
        <p:nvSpPr>
          <p:cNvPr id="92163" name="Rectangle 3"/>
          <p:cNvSpPr>
            <a:spLocks noGrp="1" noChangeArrowheads="1"/>
          </p:cNvSpPr>
          <p:nvPr>
            <p:ph type="body" idx="1"/>
          </p:nvPr>
        </p:nvSpPr>
        <p:spPr>
          <a:xfrm>
            <a:off x="685800" y="2438400"/>
            <a:ext cx="7772400" cy="3657600"/>
          </a:xfrm>
        </p:spPr>
        <p:txBody>
          <a:bodyPr/>
          <a:lstStyle/>
          <a:p>
            <a:pPr lvl="2"/>
            <a:r>
              <a:rPr lang="es-EC" sz="2800" b="1" smtClean="0"/>
              <a:t>L</a:t>
            </a:r>
            <a:r>
              <a:rPr lang="es-EC" sz="2800" smtClean="0"/>
              <a:t> </a:t>
            </a:r>
            <a:r>
              <a:rPr lang="es-EC" sz="2800" b="1" smtClean="0"/>
              <a:t>= </a:t>
            </a:r>
            <a:r>
              <a:rPr lang="es-EC" sz="2800" smtClean="0"/>
              <a:t>300 pies</a:t>
            </a:r>
            <a:endParaRPr lang="es-EC" sz="2800" b="1" smtClean="0"/>
          </a:p>
          <a:p>
            <a:pPr lvl="2"/>
            <a:r>
              <a:rPr lang="es-EC" sz="2800" b="1" smtClean="0"/>
              <a:t>Qw = </a:t>
            </a:r>
            <a:r>
              <a:rPr lang="es-EC" sz="2800" smtClean="0"/>
              <a:t>18000 bls</a:t>
            </a:r>
          </a:p>
          <a:p>
            <a:pPr lvl="2"/>
            <a:r>
              <a:rPr lang="es-EC" sz="2800" b="1" smtClean="0"/>
              <a:t>C = </a:t>
            </a:r>
            <a:r>
              <a:rPr lang="es-EC" sz="2800" smtClean="0"/>
              <a:t>120</a:t>
            </a:r>
            <a:endParaRPr lang="es-EC" sz="2800" b="1" smtClean="0"/>
          </a:p>
          <a:p>
            <a:pPr lvl="2"/>
            <a:r>
              <a:rPr lang="es-EC" sz="2800" b="1" smtClean="0"/>
              <a:t>Δh = </a:t>
            </a:r>
            <a:r>
              <a:rPr lang="es-EC" sz="2800" smtClean="0"/>
              <a:t>0</a:t>
            </a:r>
          </a:p>
          <a:p>
            <a:pPr lvl="2"/>
            <a:r>
              <a:rPr lang="es-EC" sz="2800" b="1" smtClean="0"/>
              <a:t>ΔP = </a:t>
            </a:r>
            <a:r>
              <a:rPr lang="es-EC" sz="2800" smtClean="0"/>
              <a:t>129 ( 9.86 / d exp 2.63 ) exp. 1.85  + 2.25, </a:t>
            </a:r>
          </a:p>
          <a:p>
            <a:pPr lvl="2"/>
            <a:r>
              <a:rPr lang="es-EC" sz="2800" b="1" smtClean="0"/>
              <a:t>V = </a:t>
            </a:r>
            <a:r>
              <a:rPr lang="es-EC" sz="2800" smtClean="0"/>
              <a:t>213.8 / d ²  Tabla 18</a:t>
            </a:r>
            <a:endParaRPr lang="es-EC" sz="2800" b="1" smtClean="0"/>
          </a:p>
          <a:p>
            <a:endParaRPr lang="es-EC" sz="280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85800" y="609600"/>
            <a:ext cx="7772400" cy="838200"/>
          </a:xfrm>
        </p:spPr>
        <p:txBody>
          <a:bodyPr/>
          <a:lstStyle/>
          <a:p>
            <a:pPr>
              <a:defRPr/>
            </a:pPr>
            <a:endParaRPr lang="es-ES_tradnl" smtClean="0"/>
          </a:p>
        </p:txBody>
      </p:sp>
      <p:grpSp>
        <p:nvGrpSpPr>
          <p:cNvPr id="93187" name="Group 42"/>
          <p:cNvGrpSpPr>
            <a:grpSpLocks/>
          </p:cNvGrpSpPr>
          <p:nvPr/>
        </p:nvGrpSpPr>
        <p:grpSpPr bwMode="auto">
          <a:xfrm>
            <a:off x="685800" y="1828800"/>
            <a:ext cx="7696200" cy="4495800"/>
            <a:chOff x="-3" y="-3"/>
            <a:chExt cx="2982" cy="1618"/>
          </a:xfrm>
        </p:grpSpPr>
        <p:grpSp>
          <p:nvGrpSpPr>
            <p:cNvPr id="93188" name="Group 40"/>
            <p:cNvGrpSpPr>
              <a:grpSpLocks/>
            </p:cNvGrpSpPr>
            <p:nvPr/>
          </p:nvGrpSpPr>
          <p:grpSpPr bwMode="auto">
            <a:xfrm>
              <a:off x="0" y="0"/>
              <a:ext cx="2976" cy="1612"/>
              <a:chOff x="0" y="0"/>
              <a:chExt cx="2976" cy="1612"/>
            </a:xfrm>
          </p:grpSpPr>
          <p:grpSp>
            <p:nvGrpSpPr>
              <p:cNvPr id="93190" name="Group 17"/>
              <p:cNvGrpSpPr>
                <a:grpSpLocks/>
              </p:cNvGrpSpPr>
              <p:nvPr/>
            </p:nvGrpSpPr>
            <p:grpSpPr bwMode="auto">
              <a:xfrm>
                <a:off x="0" y="0"/>
                <a:ext cx="1001" cy="403"/>
                <a:chOff x="0" y="0"/>
                <a:chExt cx="1001" cy="403"/>
              </a:xfrm>
            </p:grpSpPr>
            <p:sp>
              <p:nvSpPr>
                <p:cNvPr id="93224" name="Rectangle 4"/>
                <p:cNvSpPr>
                  <a:spLocks noChangeArrowheads="1"/>
                </p:cNvSpPr>
                <p:nvPr/>
              </p:nvSpPr>
              <p:spPr bwMode="auto">
                <a:xfrm>
                  <a:off x="28" y="0"/>
                  <a:ext cx="945" cy="403"/>
                </a:xfrm>
                <a:prstGeom prst="rect">
                  <a:avLst/>
                </a:prstGeom>
                <a:noFill/>
                <a:ln w="9525">
                  <a:noFill/>
                  <a:miter lim="800000"/>
                  <a:headEnd/>
                  <a:tailEnd/>
                </a:ln>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25" name="Rectangle 16"/>
                <p:cNvSpPr>
                  <a:spLocks noChangeArrowheads="1"/>
                </p:cNvSpPr>
                <p:nvPr/>
              </p:nvSpPr>
              <p:spPr bwMode="auto">
                <a:xfrm>
                  <a:off x="0" y="0"/>
                  <a:ext cx="1001" cy="403"/>
                </a:xfrm>
                <a:prstGeom prst="rect">
                  <a:avLst/>
                </a:prstGeom>
                <a:noFill/>
                <a:ln w="7">
                  <a:solidFill>
                    <a:srgbClr val="A0A0A0"/>
                  </a:solidFill>
                  <a:miter lim="800000"/>
                  <a:headEnd/>
                  <a:tailEnd/>
                </a:ln>
              </p:spPr>
              <p:txBody>
                <a:bodyPr wrap="none"/>
                <a:lstStyle/>
                <a:p>
                  <a:endParaRPr lang="es-ES_tradnl"/>
                </a:p>
              </p:txBody>
            </p:sp>
          </p:grpSp>
          <p:grpSp>
            <p:nvGrpSpPr>
              <p:cNvPr id="93191" name="Group 19"/>
              <p:cNvGrpSpPr>
                <a:grpSpLocks/>
              </p:cNvGrpSpPr>
              <p:nvPr/>
            </p:nvGrpSpPr>
            <p:grpSpPr bwMode="auto">
              <a:xfrm>
                <a:off x="1001" y="0"/>
                <a:ext cx="1073" cy="403"/>
                <a:chOff x="1001" y="0"/>
                <a:chExt cx="1073" cy="403"/>
              </a:xfrm>
            </p:grpSpPr>
            <p:sp>
              <p:nvSpPr>
                <p:cNvPr id="93222" name="Rectangle 5"/>
                <p:cNvSpPr>
                  <a:spLocks noChangeArrowheads="1"/>
                </p:cNvSpPr>
                <p:nvPr/>
              </p:nvSpPr>
              <p:spPr bwMode="auto">
                <a:xfrm>
                  <a:off x="1029" y="0"/>
                  <a:ext cx="1017" cy="403"/>
                </a:xfrm>
                <a:prstGeom prst="rect">
                  <a:avLst/>
                </a:prstGeom>
                <a:noFill/>
                <a:ln w="9525">
                  <a:noFill/>
                  <a:miter lim="800000"/>
                  <a:headEnd/>
                  <a:tailEnd/>
                </a:ln>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23" name="Rectangle 18"/>
                <p:cNvSpPr>
                  <a:spLocks noChangeArrowheads="1"/>
                </p:cNvSpPr>
                <p:nvPr/>
              </p:nvSpPr>
              <p:spPr bwMode="auto">
                <a:xfrm>
                  <a:off x="1001" y="0"/>
                  <a:ext cx="1073" cy="403"/>
                </a:xfrm>
                <a:prstGeom prst="rect">
                  <a:avLst/>
                </a:prstGeom>
                <a:noFill/>
                <a:ln w="7">
                  <a:solidFill>
                    <a:srgbClr val="A0A0A0"/>
                  </a:solidFill>
                  <a:miter lim="800000"/>
                  <a:headEnd/>
                  <a:tailEnd/>
                </a:ln>
              </p:spPr>
              <p:txBody>
                <a:bodyPr wrap="none"/>
                <a:lstStyle/>
                <a:p>
                  <a:endParaRPr lang="es-ES_tradnl"/>
                </a:p>
              </p:txBody>
            </p:sp>
          </p:grpSp>
          <p:grpSp>
            <p:nvGrpSpPr>
              <p:cNvPr id="93192" name="Group 21"/>
              <p:cNvGrpSpPr>
                <a:grpSpLocks/>
              </p:cNvGrpSpPr>
              <p:nvPr/>
            </p:nvGrpSpPr>
            <p:grpSpPr bwMode="auto">
              <a:xfrm>
                <a:off x="2074" y="0"/>
                <a:ext cx="902" cy="403"/>
                <a:chOff x="2074" y="0"/>
                <a:chExt cx="902" cy="403"/>
              </a:xfrm>
            </p:grpSpPr>
            <p:sp>
              <p:nvSpPr>
                <p:cNvPr id="93220" name="Rectangle 6"/>
                <p:cNvSpPr>
                  <a:spLocks noChangeArrowheads="1"/>
                </p:cNvSpPr>
                <p:nvPr/>
              </p:nvSpPr>
              <p:spPr bwMode="auto">
                <a:xfrm>
                  <a:off x="2102" y="0"/>
                  <a:ext cx="846" cy="403"/>
                </a:xfrm>
                <a:prstGeom prst="rect">
                  <a:avLst/>
                </a:prstGeom>
                <a:noFill/>
                <a:ln w="9525">
                  <a:noFill/>
                  <a:miter lim="800000"/>
                  <a:headEnd/>
                  <a:tailEnd/>
                </a:ln>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21" name="Rectangle 20"/>
                <p:cNvSpPr>
                  <a:spLocks noChangeArrowheads="1"/>
                </p:cNvSpPr>
                <p:nvPr/>
              </p:nvSpPr>
              <p:spPr bwMode="auto">
                <a:xfrm>
                  <a:off x="2074" y="0"/>
                  <a:ext cx="902" cy="403"/>
                </a:xfrm>
                <a:prstGeom prst="rect">
                  <a:avLst/>
                </a:prstGeom>
                <a:noFill/>
                <a:ln w="7">
                  <a:solidFill>
                    <a:srgbClr val="A0A0A0"/>
                  </a:solidFill>
                  <a:miter lim="800000"/>
                  <a:headEnd/>
                  <a:tailEnd/>
                </a:ln>
              </p:spPr>
              <p:txBody>
                <a:bodyPr wrap="none"/>
                <a:lstStyle/>
                <a:p>
                  <a:endParaRPr lang="es-ES_tradnl"/>
                </a:p>
              </p:txBody>
            </p:sp>
          </p:grpSp>
          <p:grpSp>
            <p:nvGrpSpPr>
              <p:cNvPr id="93193" name="Group 23"/>
              <p:cNvGrpSpPr>
                <a:grpSpLocks/>
              </p:cNvGrpSpPr>
              <p:nvPr/>
            </p:nvGrpSpPr>
            <p:grpSpPr bwMode="auto">
              <a:xfrm>
                <a:off x="0" y="403"/>
                <a:ext cx="1001" cy="403"/>
                <a:chOff x="0" y="403"/>
                <a:chExt cx="1001" cy="403"/>
              </a:xfrm>
            </p:grpSpPr>
            <p:sp>
              <p:nvSpPr>
                <p:cNvPr id="93218" name="Rectangle 7"/>
                <p:cNvSpPr>
                  <a:spLocks noChangeArrowheads="1"/>
                </p:cNvSpPr>
                <p:nvPr/>
              </p:nvSpPr>
              <p:spPr bwMode="auto">
                <a:xfrm>
                  <a:off x="28" y="403"/>
                  <a:ext cx="945" cy="403"/>
                </a:xfrm>
                <a:prstGeom prst="rect">
                  <a:avLst/>
                </a:prstGeom>
                <a:noFill/>
                <a:ln w="9525">
                  <a:noFill/>
                  <a:miter lim="800000"/>
                  <a:headEnd/>
                  <a:tailEnd/>
                </a:ln>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19" name="Rectangle 22"/>
                <p:cNvSpPr>
                  <a:spLocks noChangeArrowheads="1"/>
                </p:cNvSpPr>
                <p:nvPr/>
              </p:nvSpPr>
              <p:spPr bwMode="auto">
                <a:xfrm>
                  <a:off x="0" y="403"/>
                  <a:ext cx="1001" cy="403"/>
                </a:xfrm>
                <a:prstGeom prst="rect">
                  <a:avLst/>
                </a:prstGeom>
                <a:noFill/>
                <a:ln w="7">
                  <a:solidFill>
                    <a:srgbClr val="A0A0A0"/>
                  </a:solidFill>
                  <a:miter lim="800000"/>
                  <a:headEnd/>
                  <a:tailEnd/>
                </a:ln>
              </p:spPr>
              <p:txBody>
                <a:bodyPr wrap="none"/>
                <a:lstStyle/>
                <a:p>
                  <a:endParaRPr lang="es-ES_tradnl"/>
                </a:p>
              </p:txBody>
            </p:sp>
          </p:grpSp>
          <p:grpSp>
            <p:nvGrpSpPr>
              <p:cNvPr id="93194" name="Group 25"/>
              <p:cNvGrpSpPr>
                <a:grpSpLocks/>
              </p:cNvGrpSpPr>
              <p:nvPr/>
            </p:nvGrpSpPr>
            <p:grpSpPr bwMode="auto">
              <a:xfrm>
                <a:off x="1001" y="403"/>
                <a:ext cx="1073" cy="403"/>
                <a:chOff x="1001" y="403"/>
                <a:chExt cx="1073" cy="403"/>
              </a:xfrm>
            </p:grpSpPr>
            <p:sp>
              <p:nvSpPr>
                <p:cNvPr id="93216" name="Rectangle 8"/>
                <p:cNvSpPr>
                  <a:spLocks noChangeArrowheads="1"/>
                </p:cNvSpPr>
                <p:nvPr/>
              </p:nvSpPr>
              <p:spPr bwMode="auto">
                <a:xfrm>
                  <a:off x="1029" y="403"/>
                  <a:ext cx="1017" cy="403"/>
                </a:xfrm>
                <a:prstGeom prst="rect">
                  <a:avLst/>
                </a:prstGeom>
                <a:noFill/>
                <a:ln w="9525">
                  <a:noFill/>
                  <a:miter lim="800000"/>
                  <a:headEnd/>
                  <a:tailEnd/>
                </a:ln>
              </p:spPr>
              <p:txBody>
                <a:bodyPr/>
                <a:lstStyle/>
                <a:p>
                  <a:pPr algn="ctr"/>
                  <a:r>
                    <a:rPr lang="es-EC" sz="1200">
                      <a:solidFill>
                        <a:schemeClr val="tx1"/>
                      </a:solidFill>
                      <a:cs typeface="Arial" charset="0"/>
                    </a:rPr>
                    <a:t>24.3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17" name="Rectangle 24"/>
                <p:cNvSpPr>
                  <a:spLocks noChangeArrowheads="1"/>
                </p:cNvSpPr>
                <p:nvPr/>
              </p:nvSpPr>
              <p:spPr bwMode="auto">
                <a:xfrm>
                  <a:off x="1001" y="403"/>
                  <a:ext cx="1073" cy="403"/>
                </a:xfrm>
                <a:prstGeom prst="rect">
                  <a:avLst/>
                </a:prstGeom>
                <a:noFill/>
                <a:ln w="7">
                  <a:solidFill>
                    <a:srgbClr val="A0A0A0"/>
                  </a:solidFill>
                  <a:miter lim="800000"/>
                  <a:headEnd/>
                  <a:tailEnd/>
                </a:ln>
              </p:spPr>
              <p:txBody>
                <a:bodyPr wrap="none"/>
                <a:lstStyle/>
                <a:p>
                  <a:endParaRPr lang="es-ES_tradnl"/>
                </a:p>
              </p:txBody>
            </p:sp>
          </p:grpSp>
          <p:grpSp>
            <p:nvGrpSpPr>
              <p:cNvPr id="93195" name="Group 27"/>
              <p:cNvGrpSpPr>
                <a:grpSpLocks/>
              </p:cNvGrpSpPr>
              <p:nvPr/>
            </p:nvGrpSpPr>
            <p:grpSpPr bwMode="auto">
              <a:xfrm>
                <a:off x="2074" y="403"/>
                <a:ext cx="902" cy="403"/>
                <a:chOff x="2074" y="403"/>
                <a:chExt cx="902" cy="403"/>
              </a:xfrm>
            </p:grpSpPr>
            <p:sp>
              <p:nvSpPr>
                <p:cNvPr id="93214" name="Rectangle 9"/>
                <p:cNvSpPr>
                  <a:spLocks noChangeArrowheads="1"/>
                </p:cNvSpPr>
                <p:nvPr/>
              </p:nvSpPr>
              <p:spPr bwMode="auto">
                <a:xfrm>
                  <a:off x="2102" y="403"/>
                  <a:ext cx="846" cy="403"/>
                </a:xfrm>
                <a:prstGeom prst="rect">
                  <a:avLst/>
                </a:prstGeom>
                <a:noFill/>
                <a:ln w="9525">
                  <a:noFill/>
                  <a:miter lim="800000"/>
                  <a:headEnd/>
                  <a:tailEnd/>
                </a:ln>
              </p:spPr>
              <p:txBody>
                <a:bodyPr/>
                <a:lstStyle/>
                <a:p>
                  <a:pPr algn="ctr"/>
                  <a:r>
                    <a:rPr lang="es-EC" sz="1200">
                      <a:solidFill>
                        <a:schemeClr val="tx1"/>
                      </a:solidFill>
                      <a:cs typeface="Arial" charset="0"/>
                    </a:rPr>
                    <a:t>13.6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15" name="Rectangle 26"/>
                <p:cNvSpPr>
                  <a:spLocks noChangeArrowheads="1"/>
                </p:cNvSpPr>
                <p:nvPr/>
              </p:nvSpPr>
              <p:spPr bwMode="auto">
                <a:xfrm>
                  <a:off x="2074" y="403"/>
                  <a:ext cx="902" cy="403"/>
                </a:xfrm>
                <a:prstGeom prst="rect">
                  <a:avLst/>
                </a:prstGeom>
                <a:noFill/>
                <a:ln w="7">
                  <a:solidFill>
                    <a:srgbClr val="A0A0A0"/>
                  </a:solidFill>
                  <a:miter lim="800000"/>
                  <a:headEnd/>
                  <a:tailEnd/>
                </a:ln>
              </p:spPr>
              <p:txBody>
                <a:bodyPr wrap="none"/>
                <a:lstStyle/>
                <a:p>
                  <a:endParaRPr lang="es-ES_tradnl"/>
                </a:p>
              </p:txBody>
            </p:sp>
          </p:grpSp>
          <p:grpSp>
            <p:nvGrpSpPr>
              <p:cNvPr id="93196" name="Group 29"/>
              <p:cNvGrpSpPr>
                <a:grpSpLocks/>
              </p:cNvGrpSpPr>
              <p:nvPr/>
            </p:nvGrpSpPr>
            <p:grpSpPr bwMode="auto">
              <a:xfrm>
                <a:off x="0" y="806"/>
                <a:ext cx="1001" cy="403"/>
                <a:chOff x="0" y="806"/>
                <a:chExt cx="1001" cy="403"/>
              </a:xfrm>
            </p:grpSpPr>
            <p:sp>
              <p:nvSpPr>
                <p:cNvPr id="93212" name="Rectangle 10"/>
                <p:cNvSpPr>
                  <a:spLocks noChangeArrowheads="1"/>
                </p:cNvSpPr>
                <p:nvPr/>
              </p:nvSpPr>
              <p:spPr bwMode="auto">
                <a:xfrm>
                  <a:off x="28" y="806"/>
                  <a:ext cx="945" cy="403"/>
                </a:xfrm>
                <a:prstGeom prst="rect">
                  <a:avLst/>
                </a:prstGeom>
                <a:noFill/>
                <a:ln w="9525">
                  <a:noFill/>
                  <a:miter lim="800000"/>
                  <a:headEnd/>
                  <a:tailEnd/>
                </a:ln>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13" name="Rectangle 28"/>
                <p:cNvSpPr>
                  <a:spLocks noChangeArrowheads="1"/>
                </p:cNvSpPr>
                <p:nvPr/>
              </p:nvSpPr>
              <p:spPr bwMode="auto">
                <a:xfrm>
                  <a:off x="0" y="806"/>
                  <a:ext cx="1001" cy="403"/>
                </a:xfrm>
                <a:prstGeom prst="rect">
                  <a:avLst/>
                </a:prstGeom>
                <a:noFill/>
                <a:ln w="7">
                  <a:solidFill>
                    <a:srgbClr val="A0A0A0"/>
                  </a:solidFill>
                  <a:miter lim="800000"/>
                  <a:headEnd/>
                  <a:tailEnd/>
                </a:ln>
              </p:spPr>
              <p:txBody>
                <a:bodyPr wrap="none"/>
                <a:lstStyle/>
                <a:p>
                  <a:endParaRPr lang="es-ES_tradnl"/>
                </a:p>
              </p:txBody>
            </p:sp>
          </p:grpSp>
          <p:grpSp>
            <p:nvGrpSpPr>
              <p:cNvPr id="93197" name="Group 31"/>
              <p:cNvGrpSpPr>
                <a:grpSpLocks/>
              </p:cNvGrpSpPr>
              <p:nvPr/>
            </p:nvGrpSpPr>
            <p:grpSpPr bwMode="auto">
              <a:xfrm>
                <a:off x="1001" y="806"/>
                <a:ext cx="1073" cy="403"/>
                <a:chOff x="1001" y="806"/>
                <a:chExt cx="1073" cy="403"/>
              </a:xfrm>
            </p:grpSpPr>
            <p:sp>
              <p:nvSpPr>
                <p:cNvPr id="93210" name="Rectangle 11"/>
                <p:cNvSpPr>
                  <a:spLocks noChangeArrowheads="1"/>
                </p:cNvSpPr>
                <p:nvPr/>
              </p:nvSpPr>
              <p:spPr bwMode="auto">
                <a:xfrm>
                  <a:off x="1029" y="806"/>
                  <a:ext cx="1017" cy="403"/>
                </a:xfrm>
                <a:prstGeom prst="rect">
                  <a:avLst/>
                </a:prstGeom>
                <a:noFill/>
                <a:ln w="9525">
                  <a:noFill/>
                  <a:miter lim="800000"/>
                  <a:headEnd/>
                  <a:tailEnd/>
                </a:ln>
              </p:spPr>
              <p:txBody>
                <a:bodyPr/>
                <a:lstStyle/>
                <a:p>
                  <a:pPr algn="ctr"/>
                  <a:r>
                    <a:rPr lang="es-EC" sz="1200">
                      <a:solidFill>
                        <a:schemeClr val="tx1"/>
                      </a:solidFill>
                      <a:cs typeface="Arial" charset="0"/>
                    </a:rPr>
                    <a:t>3.4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11" name="Rectangle 30"/>
                <p:cNvSpPr>
                  <a:spLocks noChangeArrowheads="1"/>
                </p:cNvSpPr>
                <p:nvPr/>
              </p:nvSpPr>
              <p:spPr bwMode="auto">
                <a:xfrm>
                  <a:off x="1001" y="806"/>
                  <a:ext cx="1073" cy="403"/>
                </a:xfrm>
                <a:prstGeom prst="rect">
                  <a:avLst/>
                </a:prstGeom>
                <a:noFill/>
                <a:ln w="7">
                  <a:solidFill>
                    <a:srgbClr val="A0A0A0"/>
                  </a:solidFill>
                  <a:miter lim="800000"/>
                  <a:headEnd/>
                  <a:tailEnd/>
                </a:ln>
              </p:spPr>
              <p:txBody>
                <a:bodyPr wrap="none"/>
                <a:lstStyle/>
                <a:p>
                  <a:endParaRPr lang="es-ES_tradnl"/>
                </a:p>
              </p:txBody>
            </p:sp>
          </p:grpSp>
          <p:grpSp>
            <p:nvGrpSpPr>
              <p:cNvPr id="93198" name="Group 33"/>
              <p:cNvGrpSpPr>
                <a:grpSpLocks/>
              </p:cNvGrpSpPr>
              <p:nvPr/>
            </p:nvGrpSpPr>
            <p:grpSpPr bwMode="auto">
              <a:xfrm>
                <a:off x="2074" y="806"/>
                <a:ext cx="902" cy="403"/>
                <a:chOff x="2074" y="806"/>
                <a:chExt cx="902" cy="403"/>
              </a:xfrm>
            </p:grpSpPr>
            <p:sp>
              <p:nvSpPr>
                <p:cNvPr id="93208" name="Rectangle 12"/>
                <p:cNvSpPr>
                  <a:spLocks noChangeArrowheads="1"/>
                </p:cNvSpPr>
                <p:nvPr/>
              </p:nvSpPr>
              <p:spPr bwMode="auto">
                <a:xfrm>
                  <a:off x="2102" y="806"/>
                  <a:ext cx="846" cy="403"/>
                </a:xfrm>
                <a:prstGeom prst="rect">
                  <a:avLst/>
                </a:prstGeom>
                <a:noFill/>
                <a:ln w="9525">
                  <a:noFill/>
                  <a:miter lim="800000"/>
                  <a:headEnd/>
                  <a:tailEnd/>
                </a:ln>
              </p:spPr>
              <p:txBody>
                <a:bodyPr/>
                <a:lstStyle/>
                <a:p>
                  <a:pPr algn="ctr"/>
                  <a:r>
                    <a:rPr lang="es-EC" sz="1200">
                      <a:solidFill>
                        <a:schemeClr val="tx1"/>
                      </a:solidFill>
                      <a:cs typeface="Arial" charset="0"/>
                    </a:rPr>
                    <a:t>5.9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09" name="Rectangle 32"/>
                <p:cNvSpPr>
                  <a:spLocks noChangeArrowheads="1"/>
                </p:cNvSpPr>
                <p:nvPr/>
              </p:nvSpPr>
              <p:spPr bwMode="auto">
                <a:xfrm>
                  <a:off x="2074" y="806"/>
                  <a:ext cx="902" cy="403"/>
                </a:xfrm>
                <a:prstGeom prst="rect">
                  <a:avLst/>
                </a:prstGeom>
                <a:noFill/>
                <a:ln w="7">
                  <a:solidFill>
                    <a:srgbClr val="A0A0A0"/>
                  </a:solidFill>
                  <a:miter lim="800000"/>
                  <a:headEnd/>
                  <a:tailEnd/>
                </a:ln>
              </p:spPr>
              <p:txBody>
                <a:bodyPr wrap="none"/>
                <a:lstStyle/>
                <a:p>
                  <a:endParaRPr lang="es-ES_tradnl"/>
                </a:p>
              </p:txBody>
            </p:sp>
          </p:grpSp>
          <p:grpSp>
            <p:nvGrpSpPr>
              <p:cNvPr id="93199" name="Group 35"/>
              <p:cNvGrpSpPr>
                <a:grpSpLocks/>
              </p:cNvGrpSpPr>
              <p:nvPr/>
            </p:nvGrpSpPr>
            <p:grpSpPr bwMode="auto">
              <a:xfrm>
                <a:off x="0" y="1209"/>
                <a:ext cx="1001" cy="403"/>
                <a:chOff x="0" y="1209"/>
                <a:chExt cx="1001" cy="403"/>
              </a:xfrm>
            </p:grpSpPr>
            <p:sp>
              <p:nvSpPr>
                <p:cNvPr id="93206" name="Rectangle 13"/>
                <p:cNvSpPr>
                  <a:spLocks noChangeArrowheads="1"/>
                </p:cNvSpPr>
                <p:nvPr/>
              </p:nvSpPr>
              <p:spPr bwMode="auto">
                <a:xfrm>
                  <a:off x="28" y="1209"/>
                  <a:ext cx="945" cy="403"/>
                </a:xfrm>
                <a:prstGeom prst="rect">
                  <a:avLst/>
                </a:prstGeom>
                <a:noFill/>
                <a:ln w="9525">
                  <a:noFill/>
                  <a:miter lim="800000"/>
                  <a:headEnd/>
                  <a:tailEnd/>
                </a:ln>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07" name="Rectangle 34"/>
                <p:cNvSpPr>
                  <a:spLocks noChangeArrowheads="1"/>
                </p:cNvSpPr>
                <p:nvPr/>
              </p:nvSpPr>
              <p:spPr bwMode="auto">
                <a:xfrm>
                  <a:off x="0" y="1209"/>
                  <a:ext cx="1001" cy="403"/>
                </a:xfrm>
                <a:prstGeom prst="rect">
                  <a:avLst/>
                </a:prstGeom>
                <a:noFill/>
                <a:ln w="7">
                  <a:solidFill>
                    <a:srgbClr val="A0A0A0"/>
                  </a:solidFill>
                  <a:miter lim="800000"/>
                  <a:headEnd/>
                  <a:tailEnd/>
                </a:ln>
              </p:spPr>
              <p:txBody>
                <a:bodyPr wrap="none"/>
                <a:lstStyle/>
                <a:p>
                  <a:endParaRPr lang="es-ES_tradnl"/>
                </a:p>
              </p:txBody>
            </p:sp>
          </p:grpSp>
          <p:grpSp>
            <p:nvGrpSpPr>
              <p:cNvPr id="93200" name="Group 37"/>
              <p:cNvGrpSpPr>
                <a:grpSpLocks/>
              </p:cNvGrpSpPr>
              <p:nvPr/>
            </p:nvGrpSpPr>
            <p:grpSpPr bwMode="auto">
              <a:xfrm>
                <a:off x="1001" y="1209"/>
                <a:ext cx="1073" cy="403"/>
                <a:chOff x="1001" y="1209"/>
                <a:chExt cx="1073" cy="403"/>
              </a:xfrm>
            </p:grpSpPr>
            <p:sp>
              <p:nvSpPr>
                <p:cNvPr id="93204" name="Rectangle 14"/>
                <p:cNvSpPr>
                  <a:spLocks noChangeArrowheads="1"/>
                </p:cNvSpPr>
                <p:nvPr/>
              </p:nvSpPr>
              <p:spPr bwMode="auto">
                <a:xfrm>
                  <a:off x="1029" y="1209"/>
                  <a:ext cx="1017" cy="403"/>
                </a:xfrm>
                <a:prstGeom prst="rect">
                  <a:avLst/>
                </a:prstGeom>
                <a:noFill/>
                <a:ln w="9525">
                  <a:noFill/>
                  <a:miter lim="800000"/>
                  <a:headEnd/>
                  <a:tailEnd/>
                </a:ln>
              </p:spPr>
              <p:txBody>
                <a:bodyPr/>
                <a:lstStyle/>
                <a:p>
                  <a:pPr algn="ctr"/>
                  <a:r>
                    <a:rPr lang="es-EC" sz="1200">
                      <a:solidFill>
                        <a:schemeClr val="tx1"/>
                      </a:solidFill>
                      <a:cs typeface="Arial" charset="0"/>
                    </a:rPr>
                    <a:t>0.83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05" name="Rectangle 36"/>
                <p:cNvSpPr>
                  <a:spLocks noChangeArrowheads="1"/>
                </p:cNvSpPr>
                <p:nvPr/>
              </p:nvSpPr>
              <p:spPr bwMode="auto">
                <a:xfrm>
                  <a:off x="1001" y="1209"/>
                  <a:ext cx="1073" cy="403"/>
                </a:xfrm>
                <a:prstGeom prst="rect">
                  <a:avLst/>
                </a:prstGeom>
                <a:noFill/>
                <a:ln w="7">
                  <a:solidFill>
                    <a:srgbClr val="A0A0A0"/>
                  </a:solidFill>
                  <a:miter lim="800000"/>
                  <a:headEnd/>
                  <a:tailEnd/>
                </a:ln>
              </p:spPr>
              <p:txBody>
                <a:bodyPr wrap="none"/>
                <a:lstStyle/>
                <a:p>
                  <a:endParaRPr lang="es-ES_tradnl"/>
                </a:p>
              </p:txBody>
            </p:sp>
          </p:grpSp>
          <p:grpSp>
            <p:nvGrpSpPr>
              <p:cNvPr id="93201" name="Group 39"/>
              <p:cNvGrpSpPr>
                <a:grpSpLocks/>
              </p:cNvGrpSpPr>
              <p:nvPr/>
            </p:nvGrpSpPr>
            <p:grpSpPr bwMode="auto">
              <a:xfrm>
                <a:off x="2074" y="1209"/>
                <a:ext cx="902" cy="403"/>
                <a:chOff x="2074" y="1209"/>
                <a:chExt cx="902" cy="403"/>
              </a:xfrm>
            </p:grpSpPr>
            <p:sp>
              <p:nvSpPr>
                <p:cNvPr id="93202" name="Rectangle 15"/>
                <p:cNvSpPr>
                  <a:spLocks noChangeArrowheads="1"/>
                </p:cNvSpPr>
                <p:nvPr/>
              </p:nvSpPr>
              <p:spPr bwMode="auto">
                <a:xfrm>
                  <a:off x="2102" y="1209"/>
                  <a:ext cx="846" cy="403"/>
                </a:xfrm>
                <a:prstGeom prst="rect">
                  <a:avLst/>
                </a:prstGeom>
                <a:noFill/>
                <a:ln w="9525">
                  <a:noFill/>
                  <a:miter lim="800000"/>
                  <a:headEnd/>
                  <a:tailEnd/>
                </a:ln>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3203" name="Rectangle 38"/>
                <p:cNvSpPr>
                  <a:spLocks noChangeArrowheads="1"/>
                </p:cNvSpPr>
                <p:nvPr/>
              </p:nvSpPr>
              <p:spPr bwMode="auto">
                <a:xfrm>
                  <a:off x="2074" y="1209"/>
                  <a:ext cx="902" cy="403"/>
                </a:xfrm>
                <a:prstGeom prst="rect">
                  <a:avLst/>
                </a:prstGeom>
                <a:noFill/>
                <a:ln w="7">
                  <a:solidFill>
                    <a:srgbClr val="A0A0A0"/>
                  </a:solidFill>
                  <a:miter lim="800000"/>
                  <a:headEnd/>
                  <a:tailEnd/>
                </a:ln>
              </p:spPr>
              <p:txBody>
                <a:bodyPr wrap="none"/>
                <a:lstStyle/>
                <a:p>
                  <a:endParaRPr lang="es-ES_tradnl"/>
                </a:p>
              </p:txBody>
            </p:sp>
          </p:grpSp>
        </p:grpSp>
        <p:sp>
          <p:nvSpPr>
            <p:cNvPr id="93189" name="Rectangle 41"/>
            <p:cNvSpPr>
              <a:spLocks noChangeArrowheads="1"/>
            </p:cNvSpPr>
            <p:nvPr/>
          </p:nvSpPr>
          <p:spPr bwMode="auto">
            <a:xfrm>
              <a:off x="-3" y="-3"/>
              <a:ext cx="2982" cy="1618"/>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p:nvPr>
        </p:nvSpPr>
        <p:spPr/>
        <p:txBody>
          <a:bodyPr/>
          <a:lstStyle/>
          <a:p>
            <a:r>
              <a:rPr lang="es-EC" sz="2800" b="1" i="1" smtClean="0"/>
              <a:t>Acidos</a:t>
            </a:r>
            <a:r>
              <a:rPr lang="es-EC" sz="2800" smtClean="0"/>
              <a:t>.-</a:t>
            </a:r>
            <a:r>
              <a:rPr lang="es-EC" smtClean="0"/>
              <a:t> </a:t>
            </a:r>
            <a:r>
              <a:rPr lang="es-EC" sz="2800" smtClean="0"/>
              <a:t>Son sustancias capaces de liberar iones  hidrogeno en un reacci</a:t>
            </a:r>
            <a:r>
              <a:rPr lang="es-EC" b="1" smtClean="0"/>
              <a:t>ón</a:t>
            </a:r>
            <a:r>
              <a:rPr lang="es-EC" sz="2800" smtClean="0"/>
              <a:t> química; se disocian cuando se disuelven an agua.Ejem:</a:t>
            </a:r>
            <a:endParaRPr lang="es-EC" smtClean="0"/>
          </a:p>
          <a:p>
            <a:pPr algn="ctr">
              <a:buFont typeface="Wingdings" pitchFamily="2" charset="2"/>
              <a:buNone/>
            </a:pPr>
            <a:r>
              <a:rPr lang="es-EC" smtClean="0"/>
              <a:t>HNO</a:t>
            </a:r>
            <a:r>
              <a:rPr lang="es-EC" sz="1600" smtClean="0"/>
              <a:t>3   </a:t>
            </a:r>
            <a:r>
              <a:rPr lang="es-ES" sz="4000" smtClean="0">
                <a:cs typeface="Arial" charset="0"/>
                <a:sym typeface="Symbol" pitchFamily="18" charset="2"/>
              </a:rPr>
              <a:t></a:t>
            </a:r>
            <a:r>
              <a:rPr lang="es-ES" sz="1600" smtClean="0"/>
              <a:t> </a:t>
            </a:r>
            <a:r>
              <a:rPr lang="es-EC" smtClean="0"/>
              <a:t>H</a:t>
            </a:r>
            <a:r>
              <a:rPr lang="es-ES" baseline="30000" smtClean="0">
                <a:cs typeface="Arial" charset="0"/>
              </a:rPr>
              <a:t>+</a:t>
            </a:r>
            <a:r>
              <a:rPr lang="es-ES" smtClean="0"/>
              <a:t> </a:t>
            </a:r>
            <a:r>
              <a:rPr lang="es-EC" smtClean="0"/>
              <a:t>+ NO</a:t>
            </a:r>
            <a:r>
              <a:rPr lang="es-EC" sz="1600" smtClean="0"/>
              <a:t>3</a:t>
            </a:r>
            <a:r>
              <a:rPr lang="es-EC" sz="2800" smtClean="0"/>
              <a:t>-</a:t>
            </a:r>
          </a:p>
          <a:p>
            <a:r>
              <a:rPr lang="es-EC" sz="2800" b="1" i="1" smtClean="0"/>
              <a:t>Bases</a:t>
            </a:r>
            <a:r>
              <a:rPr lang="es-EC" sz="2800" i="1" smtClean="0"/>
              <a:t>.-</a:t>
            </a:r>
            <a:r>
              <a:rPr lang="es-EC" smtClean="0"/>
              <a:t> </a:t>
            </a:r>
            <a:r>
              <a:rPr lang="es-EC" sz="2800" smtClean="0"/>
              <a:t>Son sustancias capaces de aceptar iones hidrogeno en una reacción</a:t>
            </a:r>
            <a:r>
              <a:rPr lang="es-EC" b="1" smtClean="0"/>
              <a:t> </a:t>
            </a:r>
            <a:r>
              <a:rPr lang="es-EC" sz="2800" smtClean="0"/>
              <a:t>quimica; ellos se disuelven en agua para forman iones hidroxidos.Ejem:</a:t>
            </a:r>
          </a:p>
          <a:p>
            <a:pPr algn="ctr">
              <a:buFont typeface="Wingdings" pitchFamily="2" charset="2"/>
              <a:buNone/>
            </a:pPr>
            <a:r>
              <a:rPr lang="es-EC" smtClean="0"/>
              <a:t>NaOH</a:t>
            </a:r>
            <a:r>
              <a:rPr lang="es-EC" sz="1600" smtClean="0"/>
              <a:t>   </a:t>
            </a:r>
            <a:r>
              <a:rPr lang="es-ES" sz="4000" smtClean="0">
                <a:cs typeface="Arial" charset="0"/>
                <a:sym typeface="Symbol" pitchFamily="18" charset="2"/>
              </a:rPr>
              <a:t></a:t>
            </a:r>
            <a:r>
              <a:rPr lang="es-ES" sz="1600" smtClean="0"/>
              <a:t> </a:t>
            </a:r>
            <a:r>
              <a:rPr lang="es-EC" smtClean="0"/>
              <a:t>Na</a:t>
            </a:r>
            <a:r>
              <a:rPr lang="es-ES" baseline="30000" smtClean="0">
                <a:cs typeface="Arial" charset="0"/>
              </a:rPr>
              <a:t>+</a:t>
            </a:r>
            <a:r>
              <a:rPr lang="es-ES" smtClean="0"/>
              <a:t> </a:t>
            </a:r>
            <a:r>
              <a:rPr lang="es-EC" smtClean="0"/>
              <a:t>+ OH</a:t>
            </a:r>
            <a:r>
              <a:rPr lang="es-EC" sz="2800" smtClean="0"/>
              <a:t>-</a:t>
            </a:r>
            <a:endParaRPr lang="es-EC" smtClean="0"/>
          </a:p>
          <a:p>
            <a:pPr>
              <a:buFont typeface="Wingdings" pitchFamily="2" charset="2"/>
              <a:buNone/>
            </a:pPr>
            <a:endParaRPr lang="es-ES"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defRPr/>
            </a:pPr>
            <a:r>
              <a:rPr lang="es-EC" sz="3600" b="1" i="1" smtClean="0"/>
              <a:t>DIMENSIONAMIENTO DE LA LÍNEA DE ALTA PRESIÓN AL POZO REINYECTOR</a:t>
            </a:r>
            <a:endParaRPr lang="es-EC" smtClean="0"/>
          </a:p>
        </p:txBody>
      </p:sp>
      <p:sp>
        <p:nvSpPr>
          <p:cNvPr id="94211" name="Rectangle 3"/>
          <p:cNvSpPr>
            <a:spLocks noGrp="1" noChangeArrowheads="1"/>
          </p:cNvSpPr>
          <p:nvPr>
            <p:ph type="body" idx="1"/>
          </p:nvPr>
        </p:nvSpPr>
        <p:spPr/>
        <p:txBody>
          <a:bodyPr/>
          <a:lstStyle/>
          <a:p>
            <a:r>
              <a:rPr lang="es-EC" smtClean="0"/>
              <a:t>Aplicando la ecu. 3.1 tenemos:</a:t>
            </a:r>
          </a:p>
          <a:p>
            <a:r>
              <a:rPr lang="es-EC" smtClean="0"/>
              <a:t>Δh=</a:t>
            </a:r>
            <a:r>
              <a:rPr lang="es-EC" sz="2800" smtClean="0"/>
              <a:t>300 pies</a:t>
            </a:r>
            <a:endParaRPr lang="es-EC" smtClean="0"/>
          </a:p>
          <a:p>
            <a:r>
              <a:rPr lang="es-EC" smtClean="0"/>
              <a:t>Qw= </a:t>
            </a:r>
            <a:r>
              <a:rPr lang="es-EC" sz="2800" smtClean="0"/>
              <a:t>4500 bls</a:t>
            </a:r>
            <a:endParaRPr lang="es-EC" smtClean="0"/>
          </a:p>
          <a:p>
            <a:r>
              <a:rPr lang="es-EC" smtClean="0"/>
              <a:t>C=</a:t>
            </a:r>
            <a:r>
              <a:rPr lang="es-EC" sz="2800" smtClean="0"/>
              <a:t>120</a:t>
            </a:r>
            <a:endParaRPr lang="es-EC" smtClean="0"/>
          </a:p>
          <a:p>
            <a:r>
              <a:rPr lang="es-EC" smtClean="0"/>
              <a:t>L=</a:t>
            </a:r>
            <a:r>
              <a:rPr lang="es-EC" sz="2800" smtClean="0"/>
              <a:t>4500 pies</a:t>
            </a:r>
            <a:endParaRPr lang="es-EC" smtClean="0"/>
          </a:p>
          <a:p>
            <a:r>
              <a:rPr lang="es-EC" smtClean="0"/>
              <a:t>ΔP = </a:t>
            </a:r>
            <a:r>
              <a:rPr lang="es-EC" sz="2800" smtClean="0"/>
              <a:t>4500 ( 9.86 / d exp 2.63 ) exp. 1.85  + 130</a:t>
            </a:r>
          </a:p>
          <a:p>
            <a:r>
              <a:rPr lang="es-EC" smtClean="0"/>
              <a:t>V = </a:t>
            </a:r>
            <a:r>
              <a:rPr lang="es-EC" sz="2800" smtClean="0"/>
              <a:t>53.5 / d ²  Tabla 19</a:t>
            </a:r>
            <a:endParaRPr lang="es-EC"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endParaRPr lang="es-ES_tradnl" smtClean="0"/>
          </a:p>
        </p:txBody>
      </p:sp>
      <p:grpSp>
        <p:nvGrpSpPr>
          <p:cNvPr id="95235" name="Group 42"/>
          <p:cNvGrpSpPr>
            <a:grpSpLocks/>
          </p:cNvGrpSpPr>
          <p:nvPr/>
        </p:nvGrpSpPr>
        <p:grpSpPr bwMode="auto">
          <a:xfrm>
            <a:off x="685800" y="1981200"/>
            <a:ext cx="7848600" cy="4114800"/>
            <a:chOff x="-3" y="-3"/>
            <a:chExt cx="3054" cy="1618"/>
          </a:xfrm>
        </p:grpSpPr>
        <p:grpSp>
          <p:nvGrpSpPr>
            <p:cNvPr id="95236" name="Group 40"/>
            <p:cNvGrpSpPr>
              <a:grpSpLocks/>
            </p:cNvGrpSpPr>
            <p:nvPr/>
          </p:nvGrpSpPr>
          <p:grpSpPr bwMode="auto">
            <a:xfrm>
              <a:off x="0" y="0"/>
              <a:ext cx="3048" cy="1612"/>
              <a:chOff x="0" y="0"/>
              <a:chExt cx="3048" cy="1612"/>
            </a:xfrm>
          </p:grpSpPr>
          <p:grpSp>
            <p:nvGrpSpPr>
              <p:cNvPr id="95238" name="Group 17"/>
              <p:cNvGrpSpPr>
                <a:grpSpLocks/>
              </p:cNvGrpSpPr>
              <p:nvPr/>
            </p:nvGrpSpPr>
            <p:grpSpPr bwMode="auto">
              <a:xfrm>
                <a:off x="0" y="0"/>
                <a:ext cx="999" cy="403"/>
                <a:chOff x="0" y="0"/>
                <a:chExt cx="999" cy="403"/>
              </a:xfrm>
            </p:grpSpPr>
            <p:sp>
              <p:nvSpPr>
                <p:cNvPr id="95272" name="Rectangle 4"/>
                <p:cNvSpPr>
                  <a:spLocks noChangeArrowheads="1"/>
                </p:cNvSpPr>
                <p:nvPr/>
              </p:nvSpPr>
              <p:spPr bwMode="auto">
                <a:xfrm>
                  <a:off x="28" y="0"/>
                  <a:ext cx="943" cy="403"/>
                </a:xfrm>
                <a:prstGeom prst="rect">
                  <a:avLst/>
                </a:prstGeom>
                <a:noFill/>
                <a:ln w="9525">
                  <a:noFill/>
                  <a:miter lim="800000"/>
                  <a:headEnd/>
                  <a:tailEnd/>
                </a:ln>
              </p:spPr>
              <p:txBody>
                <a:bodyPr/>
                <a:lstStyle/>
                <a:p>
                  <a:pPr algn="ctr"/>
                  <a:r>
                    <a:rPr lang="es-EC" sz="1200" b="1">
                      <a:solidFill>
                        <a:schemeClr val="tx1"/>
                      </a:solidFill>
                      <a:cs typeface="Arial" charset="0"/>
                    </a:rPr>
                    <a:t>d ( pulgadas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73" name="Rectangle 16"/>
                <p:cNvSpPr>
                  <a:spLocks noChangeArrowheads="1"/>
                </p:cNvSpPr>
                <p:nvPr/>
              </p:nvSpPr>
              <p:spPr bwMode="auto">
                <a:xfrm>
                  <a:off x="0" y="0"/>
                  <a:ext cx="999" cy="403"/>
                </a:xfrm>
                <a:prstGeom prst="rect">
                  <a:avLst/>
                </a:prstGeom>
                <a:noFill/>
                <a:ln w="7">
                  <a:solidFill>
                    <a:srgbClr val="A0A0A0"/>
                  </a:solidFill>
                  <a:miter lim="800000"/>
                  <a:headEnd/>
                  <a:tailEnd/>
                </a:ln>
              </p:spPr>
              <p:txBody>
                <a:bodyPr wrap="none"/>
                <a:lstStyle/>
                <a:p>
                  <a:endParaRPr lang="es-ES_tradnl"/>
                </a:p>
              </p:txBody>
            </p:sp>
          </p:grpSp>
          <p:grpSp>
            <p:nvGrpSpPr>
              <p:cNvPr id="95239" name="Group 19"/>
              <p:cNvGrpSpPr>
                <a:grpSpLocks/>
              </p:cNvGrpSpPr>
              <p:nvPr/>
            </p:nvGrpSpPr>
            <p:grpSpPr bwMode="auto">
              <a:xfrm>
                <a:off x="999" y="0"/>
                <a:ext cx="1077" cy="403"/>
                <a:chOff x="999" y="0"/>
                <a:chExt cx="1077" cy="403"/>
              </a:xfrm>
            </p:grpSpPr>
            <p:sp>
              <p:nvSpPr>
                <p:cNvPr id="95270" name="Rectangle 5"/>
                <p:cNvSpPr>
                  <a:spLocks noChangeArrowheads="1"/>
                </p:cNvSpPr>
                <p:nvPr/>
              </p:nvSpPr>
              <p:spPr bwMode="auto">
                <a:xfrm>
                  <a:off x="1027" y="0"/>
                  <a:ext cx="1021" cy="403"/>
                </a:xfrm>
                <a:prstGeom prst="rect">
                  <a:avLst/>
                </a:prstGeom>
                <a:noFill/>
                <a:ln w="9525">
                  <a:noFill/>
                  <a:miter lim="800000"/>
                  <a:headEnd/>
                  <a:tailEnd/>
                </a:ln>
              </p:spPr>
              <p:txBody>
                <a:bodyPr/>
                <a:lstStyle/>
                <a:p>
                  <a:pPr algn="ctr"/>
                  <a:r>
                    <a:rPr lang="es-EC" sz="1200" b="1">
                      <a:solidFill>
                        <a:schemeClr val="tx1"/>
                      </a:solidFill>
                      <a:cs typeface="Arial" charset="0"/>
                    </a:rPr>
                    <a:t>ΔP ( pies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71" name="Rectangle 18"/>
                <p:cNvSpPr>
                  <a:spLocks noChangeArrowheads="1"/>
                </p:cNvSpPr>
                <p:nvPr/>
              </p:nvSpPr>
              <p:spPr bwMode="auto">
                <a:xfrm>
                  <a:off x="999" y="0"/>
                  <a:ext cx="1077" cy="403"/>
                </a:xfrm>
                <a:prstGeom prst="rect">
                  <a:avLst/>
                </a:prstGeom>
                <a:noFill/>
                <a:ln w="7">
                  <a:solidFill>
                    <a:srgbClr val="A0A0A0"/>
                  </a:solidFill>
                  <a:miter lim="800000"/>
                  <a:headEnd/>
                  <a:tailEnd/>
                </a:ln>
              </p:spPr>
              <p:txBody>
                <a:bodyPr wrap="none"/>
                <a:lstStyle/>
                <a:p>
                  <a:endParaRPr lang="es-ES_tradnl"/>
                </a:p>
              </p:txBody>
            </p:sp>
          </p:grpSp>
          <p:grpSp>
            <p:nvGrpSpPr>
              <p:cNvPr id="95240" name="Group 21"/>
              <p:cNvGrpSpPr>
                <a:grpSpLocks/>
              </p:cNvGrpSpPr>
              <p:nvPr/>
            </p:nvGrpSpPr>
            <p:grpSpPr bwMode="auto">
              <a:xfrm>
                <a:off x="2076" y="0"/>
                <a:ext cx="972" cy="403"/>
                <a:chOff x="2076" y="0"/>
                <a:chExt cx="972" cy="403"/>
              </a:xfrm>
            </p:grpSpPr>
            <p:sp>
              <p:nvSpPr>
                <p:cNvPr id="95268" name="Rectangle 6"/>
                <p:cNvSpPr>
                  <a:spLocks noChangeArrowheads="1"/>
                </p:cNvSpPr>
                <p:nvPr/>
              </p:nvSpPr>
              <p:spPr bwMode="auto">
                <a:xfrm>
                  <a:off x="2104" y="0"/>
                  <a:ext cx="916" cy="403"/>
                </a:xfrm>
                <a:prstGeom prst="rect">
                  <a:avLst/>
                </a:prstGeom>
                <a:noFill/>
                <a:ln w="9525">
                  <a:noFill/>
                  <a:miter lim="800000"/>
                  <a:headEnd/>
                  <a:tailEnd/>
                </a:ln>
              </p:spPr>
              <p:txBody>
                <a:bodyPr/>
                <a:lstStyle/>
                <a:p>
                  <a:pPr algn="ctr"/>
                  <a:r>
                    <a:rPr lang="es-EC" sz="1200" b="1">
                      <a:solidFill>
                        <a:schemeClr val="tx1"/>
                      </a:solidFill>
                      <a:cs typeface="Arial" charset="0"/>
                    </a:rPr>
                    <a:t>V( pies / seg )</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69" name="Rectangle 20"/>
                <p:cNvSpPr>
                  <a:spLocks noChangeArrowheads="1"/>
                </p:cNvSpPr>
                <p:nvPr/>
              </p:nvSpPr>
              <p:spPr bwMode="auto">
                <a:xfrm>
                  <a:off x="2076" y="0"/>
                  <a:ext cx="972" cy="403"/>
                </a:xfrm>
                <a:prstGeom prst="rect">
                  <a:avLst/>
                </a:prstGeom>
                <a:noFill/>
                <a:ln w="7">
                  <a:solidFill>
                    <a:srgbClr val="A0A0A0"/>
                  </a:solidFill>
                  <a:miter lim="800000"/>
                  <a:headEnd/>
                  <a:tailEnd/>
                </a:ln>
              </p:spPr>
              <p:txBody>
                <a:bodyPr wrap="none"/>
                <a:lstStyle/>
                <a:p>
                  <a:endParaRPr lang="es-ES_tradnl"/>
                </a:p>
              </p:txBody>
            </p:sp>
          </p:grpSp>
          <p:grpSp>
            <p:nvGrpSpPr>
              <p:cNvPr id="95241" name="Group 23"/>
              <p:cNvGrpSpPr>
                <a:grpSpLocks/>
              </p:cNvGrpSpPr>
              <p:nvPr/>
            </p:nvGrpSpPr>
            <p:grpSpPr bwMode="auto">
              <a:xfrm>
                <a:off x="0" y="403"/>
                <a:ext cx="999" cy="403"/>
                <a:chOff x="0" y="403"/>
                <a:chExt cx="999" cy="403"/>
              </a:xfrm>
            </p:grpSpPr>
            <p:sp>
              <p:nvSpPr>
                <p:cNvPr id="95266" name="Rectangle 7"/>
                <p:cNvSpPr>
                  <a:spLocks noChangeArrowheads="1"/>
                </p:cNvSpPr>
                <p:nvPr/>
              </p:nvSpPr>
              <p:spPr bwMode="auto">
                <a:xfrm>
                  <a:off x="28" y="403"/>
                  <a:ext cx="943" cy="403"/>
                </a:xfrm>
                <a:prstGeom prst="rect">
                  <a:avLst/>
                </a:prstGeom>
                <a:noFill/>
                <a:ln w="9525">
                  <a:noFill/>
                  <a:miter lim="800000"/>
                  <a:headEnd/>
                  <a:tailEnd/>
                </a:ln>
              </p:spPr>
              <p:txBody>
                <a:bodyPr/>
                <a:lstStyle/>
                <a:p>
                  <a:pPr algn="ctr"/>
                  <a:r>
                    <a:rPr lang="es-EC" sz="1200">
                      <a:solidFill>
                        <a:schemeClr val="tx1"/>
                      </a:solidFill>
                      <a:cs typeface="Arial" charset="0"/>
                    </a:rPr>
                    <a:t>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67" name="Rectangle 22"/>
                <p:cNvSpPr>
                  <a:spLocks noChangeArrowheads="1"/>
                </p:cNvSpPr>
                <p:nvPr/>
              </p:nvSpPr>
              <p:spPr bwMode="auto">
                <a:xfrm>
                  <a:off x="0" y="403"/>
                  <a:ext cx="999" cy="403"/>
                </a:xfrm>
                <a:prstGeom prst="rect">
                  <a:avLst/>
                </a:prstGeom>
                <a:noFill/>
                <a:ln w="7">
                  <a:solidFill>
                    <a:srgbClr val="A0A0A0"/>
                  </a:solidFill>
                  <a:miter lim="800000"/>
                  <a:headEnd/>
                  <a:tailEnd/>
                </a:ln>
              </p:spPr>
              <p:txBody>
                <a:bodyPr wrap="none"/>
                <a:lstStyle/>
                <a:p>
                  <a:endParaRPr lang="es-ES_tradnl"/>
                </a:p>
              </p:txBody>
            </p:sp>
          </p:grpSp>
          <p:grpSp>
            <p:nvGrpSpPr>
              <p:cNvPr id="95242" name="Group 25"/>
              <p:cNvGrpSpPr>
                <a:grpSpLocks/>
              </p:cNvGrpSpPr>
              <p:nvPr/>
            </p:nvGrpSpPr>
            <p:grpSpPr bwMode="auto">
              <a:xfrm>
                <a:off x="999" y="403"/>
                <a:ext cx="1077" cy="403"/>
                <a:chOff x="999" y="403"/>
                <a:chExt cx="1077" cy="403"/>
              </a:xfrm>
            </p:grpSpPr>
            <p:sp>
              <p:nvSpPr>
                <p:cNvPr id="95264" name="Rectangle 8"/>
                <p:cNvSpPr>
                  <a:spLocks noChangeArrowheads="1"/>
                </p:cNvSpPr>
                <p:nvPr/>
              </p:nvSpPr>
              <p:spPr bwMode="auto">
                <a:xfrm>
                  <a:off x="1027" y="403"/>
                  <a:ext cx="1021" cy="403"/>
                </a:xfrm>
                <a:prstGeom prst="rect">
                  <a:avLst/>
                </a:prstGeom>
                <a:noFill/>
                <a:ln w="9525">
                  <a:noFill/>
                  <a:miter lim="800000"/>
                  <a:headEnd/>
                  <a:tailEnd/>
                </a:ln>
              </p:spPr>
              <p:txBody>
                <a:bodyPr/>
                <a:lstStyle/>
                <a:p>
                  <a:pPr algn="ctr"/>
                  <a:r>
                    <a:rPr lang="es-EC" sz="1200">
                      <a:solidFill>
                        <a:schemeClr val="tx1"/>
                      </a:solidFill>
                      <a:cs typeface="Arial" charset="0"/>
                    </a:rPr>
                    <a:t>135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65" name="Rectangle 24"/>
                <p:cNvSpPr>
                  <a:spLocks noChangeArrowheads="1"/>
                </p:cNvSpPr>
                <p:nvPr/>
              </p:nvSpPr>
              <p:spPr bwMode="auto">
                <a:xfrm>
                  <a:off x="999" y="403"/>
                  <a:ext cx="1077" cy="403"/>
                </a:xfrm>
                <a:prstGeom prst="rect">
                  <a:avLst/>
                </a:prstGeom>
                <a:noFill/>
                <a:ln w="7">
                  <a:solidFill>
                    <a:srgbClr val="A0A0A0"/>
                  </a:solidFill>
                  <a:miter lim="800000"/>
                  <a:headEnd/>
                  <a:tailEnd/>
                </a:ln>
              </p:spPr>
              <p:txBody>
                <a:bodyPr wrap="none"/>
                <a:lstStyle/>
                <a:p>
                  <a:endParaRPr lang="es-ES_tradnl"/>
                </a:p>
              </p:txBody>
            </p:sp>
          </p:grpSp>
          <p:grpSp>
            <p:nvGrpSpPr>
              <p:cNvPr id="95243" name="Group 27"/>
              <p:cNvGrpSpPr>
                <a:grpSpLocks/>
              </p:cNvGrpSpPr>
              <p:nvPr/>
            </p:nvGrpSpPr>
            <p:grpSpPr bwMode="auto">
              <a:xfrm>
                <a:off x="2076" y="403"/>
                <a:ext cx="972" cy="403"/>
                <a:chOff x="2076" y="403"/>
                <a:chExt cx="972" cy="403"/>
              </a:xfrm>
            </p:grpSpPr>
            <p:sp>
              <p:nvSpPr>
                <p:cNvPr id="95262" name="Rectangle 9"/>
                <p:cNvSpPr>
                  <a:spLocks noChangeArrowheads="1"/>
                </p:cNvSpPr>
                <p:nvPr/>
              </p:nvSpPr>
              <p:spPr bwMode="auto">
                <a:xfrm>
                  <a:off x="2104" y="403"/>
                  <a:ext cx="916" cy="403"/>
                </a:xfrm>
                <a:prstGeom prst="rect">
                  <a:avLst/>
                </a:prstGeom>
                <a:noFill/>
                <a:ln w="9525">
                  <a:noFill/>
                  <a:miter lim="800000"/>
                  <a:headEnd/>
                  <a:tailEnd/>
                </a:ln>
              </p:spPr>
              <p:txBody>
                <a:bodyPr/>
                <a:lstStyle/>
                <a:p>
                  <a:pPr algn="ctr"/>
                  <a:r>
                    <a:rPr lang="es-EC" sz="1200">
                      <a:solidFill>
                        <a:schemeClr val="tx1"/>
                      </a:solidFill>
                      <a:cs typeface="Arial" charset="0"/>
                    </a:rPr>
                    <a:t>3.3</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63" name="Rectangle 26"/>
                <p:cNvSpPr>
                  <a:spLocks noChangeArrowheads="1"/>
                </p:cNvSpPr>
                <p:nvPr/>
              </p:nvSpPr>
              <p:spPr bwMode="auto">
                <a:xfrm>
                  <a:off x="2076" y="403"/>
                  <a:ext cx="972" cy="403"/>
                </a:xfrm>
                <a:prstGeom prst="rect">
                  <a:avLst/>
                </a:prstGeom>
                <a:noFill/>
                <a:ln w="7">
                  <a:solidFill>
                    <a:srgbClr val="A0A0A0"/>
                  </a:solidFill>
                  <a:miter lim="800000"/>
                  <a:headEnd/>
                  <a:tailEnd/>
                </a:ln>
              </p:spPr>
              <p:txBody>
                <a:bodyPr wrap="none"/>
                <a:lstStyle/>
                <a:p>
                  <a:endParaRPr lang="es-ES_tradnl"/>
                </a:p>
              </p:txBody>
            </p:sp>
          </p:grpSp>
          <p:grpSp>
            <p:nvGrpSpPr>
              <p:cNvPr id="95244" name="Group 29"/>
              <p:cNvGrpSpPr>
                <a:grpSpLocks/>
              </p:cNvGrpSpPr>
              <p:nvPr/>
            </p:nvGrpSpPr>
            <p:grpSpPr bwMode="auto">
              <a:xfrm>
                <a:off x="0" y="806"/>
                <a:ext cx="999" cy="403"/>
                <a:chOff x="0" y="806"/>
                <a:chExt cx="999" cy="403"/>
              </a:xfrm>
            </p:grpSpPr>
            <p:sp>
              <p:nvSpPr>
                <p:cNvPr id="95260" name="Rectangle 10"/>
                <p:cNvSpPr>
                  <a:spLocks noChangeArrowheads="1"/>
                </p:cNvSpPr>
                <p:nvPr/>
              </p:nvSpPr>
              <p:spPr bwMode="auto">
                <a:xfrm>
                  <a:off x="28" y="806"/>
                  <a:ext cx="943" cy="403"/>
                </a:xfrm>
                <a:prstGeom prst="rect">
                  <a:avLst/>
                </a:prstGeom>
                <a:noFill/>
                <a:ln w="9525">
                  <a:noFill/>
                  <a:miter lim="800000"/>
                  <a:headEnd/>
                  <a:tailEnd/>
                </a:ln>
              </p:spPr>
              <p:txBody>
                <a:bodyPr/>
                <a:lstStyle/>
                <a:p>
                  <a:pPr algn="ctr"/>
                  <a:r>
                    <a:rPr lang="es-EC" sz="1200">
                      <a:solidFill>
                        <a:schemeClr val="tx1"/>
                      </a:solidFill>
                      <a:cs typeface="Arial" charset="0"/>
                    </a:rPr>
                    <a:t>6</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61" name="Rectangle 28"/>
                <p:cNvSpPr>
                  <a:spLocks noChangeArrowheads="1"/>
                </p:cNvSpPr>
                <p:nvPr/>
              </p:nvSpPr>
              <p:spPr bwMode="auto">
                <a:xfrm>
                  <a:off x="0" y="806"/>
                  <a:ext cx="999" cy="403"/>
                </a:xfrm>
                <a:prstGeom prst="rect">
                  <a:avLst/>
                </a:prstGeom>
                <a:noFill/>
                <a:ln w="7">
                  <a:solidFill>
                    <a:srgbClr val="A0A0A0"/>
                  </a:solidFill>
                  <a:miter lim="800000"/>
                  <a:headEnd/>
                  <a:tailEnd/>
                </a:ln>
              </p:spPr>
              <p:txBody>
                <a:bodyPr wrap="none"/>
                <a:lstStyle/>
                <a:p>
                  <a:endParaRPr lang="es-ES_tradnl"/>
                </a:p>
              </p:txBody>
            </p:sp>
          </p:grpSp>
          <p:grpSp>
            <p:nvGrpSpPr>
              <p:cNvPr id="95245" name="Group 31"/>
              <p:cNvGrpSpPr>
                <a:grpSpLocks/>
              </p:cNvGrpSpPr>
              <p:nvPr/>
            </p:nvGrpSpPr>
            <p:grpSpPr bwMode="auto">
              <a:xfrm>
                <a:off x="999" y="806"/>
                <a:ext cx="1077" cy="403"/>
                <a:chOff x="999" y="806"/>
                <a:chExt cx="1077" cy="403"/>
              </a:xfrm>
            </p:grpSpPr>
            <p:sp>
              <p:nvSpPr>
                <p:cNvPr id="95258" name="Rectangle 11"/>
                <p:cNvSpPr>
                  <a:spLocks noChangeArrowheads="1"/>
                </p:cNvSpPr>
                <p:nvPr/>
              </p:nvSpPr>
              <p:spPr bwMode="auto">
                <a:xfrm>
                  <a:off x="1027" y="806"/>
                  <a:ext cx="1021" cy="403"/>
                </a:xfrm>
                <a:prstGeom prst="rect">
                  <a:avLst/>
                </a:prstGeom>
                <a:noFill/>
                <a:ln w="9525">
                  <a:noFill/>
                  <a:miter lim="800000"/>
                  <a:headEnd/>
                  <a:tailEnd/>
                </a:ln>
              </p:spPr>
              <p:txBody>
                <a:bodyPr/>
                <a:lstStyle/>
                <a:p>
                  <a:pPr algn="ctr"/>
                  <a:r>
                    <a:rPr lang="es-EC" sz="1200">
                      <a:solidFill>
                        <a:schemeClr val="tx1"/>
                      </a:solidFill>
                      <a:cs typeface="Arial" charset="0"/>
                    </a:rPr>
                    <a:t>130.7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59" name="Rectangle 30"/>
                <p:cNvSpPr>
                  <a:spLocks noChangeArrowheads="1"/>
                </p:cNvSpPr>
                <p:nvPr/>
              </p:nvSpPr>
              <p:spPr bwMode="auto">
                <a:xfrm>
                  <a:off x="999" y="806"/>
                  <a:ext cx="1077" cy="403"/>
                </a:xfrm>
                <a:prstGeom prst="rect">
                  <a:avLst/>
                </a:prstGeom>
                <a:noFill/>
                <a:ln w="7">
                  <a:solidFill>
                    <a:srgbClr val="A0A0A0"/>
                  </a:solidFill>
                  <a:miter lim="800000"/>
                  <a:headEnd/>
                  <a:tailEnd/>
                </a:ln>
              </p:spPr>
              <p:txBody>
                <a:bodyPr wrap="none"/>
                <a:lstStyle/>
                <a:p>
                  <a:endParaRPr lang="es-ES_tradnl"/>
                </a:p>
              </p:txBody>
            </p:sp>
          </p:grpSp>
          <p:grpSp>
            <p:nvGrpSpPr>
              <p:cNvPr id="95246" name="Group 33"/>
              <p:cNvGrpSpPr>
                <a:grpSpLocks/>
              </p:cNvGrpSpPr>
              <p:nvPr/>
            </p:nvGrpSpPr>
            <p:grpSpPr bwMode="auto">
              <a:xfrm>
                <a:off x="2076" y="806"/>
                <a:ext cx="972" cy="403"/>
                <a:chOff x="2076" y="806"/>
                <a:chExt cx="972" cy="403"/>
              </a:xfrm>
            </p:grpSpPr>
            <p:sp>
              <p:nvSpPr>
                <p:cNvPr id="95256" name="Rectangle 12"/>
                <p:cNvSpPr>
                  <a:spLocks noChangeArrowheads="1"/>
                </p:cNvSpPr>
                <p:nvPr/>
              </p:nvSpPr>
              <p:spPr bwMode="auto">
                <a:xfrm>
                  <a:off x="2104" y="806"/>
                  <a:ext cx="916" cy="403"/>
                </a:xfrm>
                <a:prstGeom prst="rect">
                  <a:avLst/>
                </a:prstGeom>
                <a:noFill/>
                <a:ln w="9525">
                  <a:noFill/>
                  <a:miter lim="800000"/>
                  <a:headEnd/>
                  <a:tailEnd/>
                </a:ln>
              </p:spPr>
              <p:txBody>
                <a:bodyPr/>
                <a:lstStyle/>
                <a:p>
                  <a:pPr algn="ctr"/>
                  <a:r>
                    <a:rPr lang="es-EC" sz="1200">
                      <a:solidFill>
                        <a:schemeClr val="tx1"/>
                      </a:solidFill>
                      <a:cs typeface="Arial" charset="0"/>
                    </a:rPr>
                    <a:t>1.48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57" name="Rectangle 32"/>
                <p:cNvSpPr>
                  <a:spLocks noChangeArrowheads="1"/>
                </p:cNvSpPr>
                <p:nvPr/>
              </p:nvSpPr>
              <p:spPr bwMode="auto">
                <a:xfrm>
                  <a:off x="2076" y="806"/>
                  <a:ext cx="972" cy="403"/>
                </a:xfrm>
                <a:prstGeom prst="rect">
                  <a:avLst/>
                </a:prstGeom>
                <a:noFill/>
                <a:ln w="7">
                  <a:solidFill>
                    <a:srgbClr val="A0A0A0"/>
                  </a:solidFill>
                  <a:miter lim="800000"/>
                  <a:headEnd/>
                  <a:tailEnd/>
                </a:ln>
              </p:spPr>
              <p:txBody>
                <a:bodyPr wrap="none"/>
                <a:lstStyle/>
                <a:p>
                  <a:endParaRPr lang="es-ES_tradnl"/>
                </a:p>
              </p:txBody>
            </p:sp>
          </p:grpSp>
          <p:grpSp>
            <p:nvGrpSpPr>
              <p:cNvPr id="95247" name="Group 35"/>
              <p:cNvGrpSpPr>
                <a:grpSpLocks/>
              </p:cNvGrpSpPr>
              <p:nvPr/>
            </p:nvGrpSpPr>
            <p:grpSpPr bwMode="auto">
              <a:xfrm>
                <a:off x="0" y="1209"/>
                <a:ext cx="999" cy="403"/>
                <a:chOff x="0" y="1209"/>
                <a:chExt cx="999" cy="403"/>
              </a:xfrm>
            </p:grpSpPr>
            <p:sp>
              <p:nvSpPr>
                <p:cNvPr id="95254" name="Rectangle 13"/>
                <p:cNvSpPr>
                  <a:spLocks noChangeArrowheads="1"/>
                </p:cNvSpPr>
                <p:nvPr/>
              </p:nvSpPr>
              <p:spPr bwMode="auto">
                <a:xfrm>
                  <a:off x="28" y="1209"/>
                  <a:ext cx="943" cy="403"/>
                </a:xfrm>
                <a:prstGeom prst="rect">
                  <a:avLst/>
                </a:prstGeom>
                <a:noFill/>
                <a:ln w="9525">
                  <a:noFill/>
                  <a:miter lim="800000"/>
                  <a:headEnd/>
                  <a:tailEnd/>
                </a:ln>
              </p:spPr>
              <p:txBody>
                <a:bodyPr/>
                <a:lstStyle/>
                <a:p>
                  <a:pPr algn="ctr"/>
                  <a:r>
                    <a:rPr lang="es-EC" sz="1200">
                      <a:solidFill>
                        <a:schemeClr val="tx1"/>
                      </a:solidFill>
                      <a:cs typeface="Arial" charset="0"/>
                    </a:rPr>
                    <a:t>8</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55" name="Rectangle 34"/>
                <p:cNvSpPr>
                  <a:spLocks noChangeArrowheads="1"/>
                </p:cNvSpPr>
                <p:nvPr/>
              </p:nvSpPr>
              <p:spPr bwMode="auto">
                <a:xfrm>
                  <a:off x="0" y="1209"/>
                  <a:ext cx="999" cy="403"/>
                </a:xfrm>
                <a:prstGeom prst="rect">
                  <a:avLst/>
                </a:prstGeom>
                <a:noFill/>
                <a:ln w="7">
                  <a:solidFill>
                    <a:srgbClr val="A0A0A0"/>
                  </a:solidFill>
                  <a:miter lim="800000"/>
                  <a:headEnd/>
                  <a:tailEnd/>
                </a:ln>
              </p:spPr>
              <p:txBody>
                <a:bodyPr wrap="none"/>
                <a:lstStyle/>
                <a:p>
                  <a:endParaRPr lang="es-ES_tradnl"/>
                </a:p>
              </p:txBody>
            </p:sp>
          </p:grpSp>
          <p:grpSp>
            <p:nvGrpSpPr>
              <p:cNvPr id="95248" name="Group 37"/>
              <p:cNvGrpSpPr>
                <a:grpSpLocks/>
              </p:cNvGrpSpPr>
              <p:nvPr/>
            </p:nvGrpSpPr>
            <p:grpSpPr bwMode="auto">
              <a:xfrm>
                <a:off x="999" y="1209"/>
                <a:ext cx="1077" cy="403"/>
                <a:chOff x="999" y="1209"/>
                <a:chExt cx="1077" cy="403"/>
              </a:xfrm>
            </p:grpSpPr>
            <p:sp>
              <p:nvSpPr>
                <p:cNvPr id="95252" name="Rectangle 14"/>
                <p:cNvSpPr>
                  <a:spLocks noChangeArrowheads="1"/>
                </p:cNvSpPr>
                <p:nvPr/>
              </p:nvSpPr>
              <p:spPr bwMode="auto">
                <a:xfrm>
                  <a:off x="1027" y="1209"/>
                  <a:ext cx="1021" cy="403"/>
                </a:xfrm>
                <a:prstGeom prst="rect">
                  <a:avLst/>
                </a:prstGeom>
                <a:noFill/>
                <a:ln w="9525">
                  <a:noFill/>
                  <a:miter lim="800000"/>
                  <a:headEnd/>
                  <a:tailEnd/>
                </a:ln>
              </p:spPr>
              <p:txBody>
                <a:bodyPr/>
                <a:lstStyle/>
                <a:p>
                  <a:pPr algn="ctr"/>
                  <a:r>
                    <a:rPr lang="es-EC" sz="1200">
                      <a:solidFill>
                        <a:schemeClr val="tx1"/>
                      </a:solidFill>
                      <a:cs typeface="Arial" charset="0"/>
                    </a:rPr>
                    <a:t>130.1</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53" name="Rectangle 36"/>
                <p:cNvSpPr>
                  <a:spLocks noChangeArrowheads="1"/>
                </p:cNvSpPr>
                <p:nvPr/>
              </p:nvSpPr>
              <p:spPr bwMode="auto">
                <a:xfrm>
                  <a:off x="999" y="1209"/>
                  <a:ext cx="1077" cy="403"/>
                </a:xfrm>
                <a:prstGeom prst="rect">
                  <a:avLst/>
                </a:prstGeom>
                <a:noFill/>
                <a:ln w="7">
                  <a:solidFill>
                    <a:srgbClr val="A0A0A0"/>
                  </a:solidFill>
                  <a:miter lim="800000"/>
                  <a:headEnd/>
                  <a:tailEnd/>
                </a:ln>
              </p:spPr>
              <p:txBody>
                <a:bodyPr wrap="none"/>
                <a:lstStyle/>
                <a:p>
                  <a:endParaRPr lang="es-ES_tradnl"/>
                </a:p>
              </p:txBody>
            </p:sp>
          </p:grpSp>
          <p:grpSp>
            <p:nvGrpSpPr>
              <p:cNvPr id="95249" name="Group 39"/>
              <p:cNvGrpSpPr>
                <a:grpSpLocks/>
              </p:cNvGrpSpPr>
              <p:nvPr/>
            </p:nvGrpSpPr>
            <p:grpSpPr bwMode="auto">
              <a:xfrm>
                <a:off x="2076" y="1209"/>
                <a:ext cx="972" cy="403"/>
                <a:chOff x="2076" y="1209"/>
                <a:chExt cx="972" cy="403"/>
              </a:xfrm>
            </p:grpSpPr>
            <p:sp>
              <p:nvSpPr>
                <p:cNvPr id="95250" name="Rectangle 15"/>
                <p:cNvSpPr>
                  <a:spLocks noChangeArrowheads="1"/>
                </p:cNvSpPr>
                <p:nvPr/>
              </p:nvSpPr>
              <p:spPr bwMode="auto">
                <a:xfrm>
                  <a:off x="2104" y="1209"/>
                  <a:ext cx="916" cy="403"/>
                </a:xfrm>
                <a:prstGeom prst="rect">
                  <a:avLst/>
                </a:prstGeom>
                <a:noFill/>
                <a:ln w="9525">
                  <a:noFill/>
                  <a:miter lim="800000"/>
                  <a:headEnd/>
                  <a:tailEnd/>
                </a:ln>
              </p:spPr>
              <p:txBody>
                <a:bodyPr/>
                <a:lstStyle/>
                <a:p>
                  <a:pPr algn="ctr"/>
                  <a:r>
                    <a:rPr lang="es-EC" sz="1200">
                      <a:solidFill>
                        <a:schemeClr val="tx1"/>
                      </a:solidFill>
                      <a:cs typeface="Arial" charset="0"/>
                    </a:rPr>
                    <a:t>0.9</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5251" name="Rectangle 38"/>
                <p:cNvSpPr>
                  <a:spLocks noChangeArrowheads="1"/>
                </p:cNvSpPr>
                <p:nvPr/>
              </p:nvSpPr>
              <p:spPr bwMode="auto">
                <a:xfrm>
                  <a:off x="2076" y="1209"/>
                  <a:ext cx="972" cy="403"/>
                </a:xfrm>
                <a:prstGeom prst="rect">
                  <a:avLst/>
                </a:prstGeom>
                <a:noFill/>
                <a:ln w="7">
                  <a:solidFill>
                    <a:srgbClr val="A0A0A0"/>
                  </a:solidFill>
                  <a:miter lim="800000"/>
                  <a:headEnd/>
                  <a:tailEnd/>
                </a:ln>
              </p:spPr>
              <p:txBody>
                <a:bodyPr wrap="none"/>
                <a:lstStyle/>
                <a:p>
                  <a:endParaRPr lang="es-ES_tradnl"/>
                </a:p>
              </p:txBody>
            </p:sp>
          </p:grpSp>
        </p:grpSp>
        <p:sp>
          <p:nvSpPr>
            <p:cNvPr id="95237" name="Rectangle 41"/>
            <p:cNvSpPr>
              <a:spLocks noChangeArrowheads="1"/>
            </p:cNvSpPr>
            <p:nvPr/>
          </p:nvSpPr>
          <p:spPr bwMode="auto">
            <a:xfrm>
              <a:off x="-3" y="-3"/>
              <a:ext cx="3054" cy="1618"/>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defRPr/>
            </a:pPr>
            <a:r>
              <a:rPr lang="es-EC" b="1" i="1" smtClean="0"/>
              <a:t>SELECCIÓN DE BOMBA BOOSTER</a:t>
            </a:r>
            <a:endParaRPr lang="es-EC" smtClean="0"/>
          </a:p>
        </p:txBody>
      </p:sp>
      <p:sp>
        <p:nvSpPr>
          <p:cNvPr id="96259" name="Rectangle 3"/>
          <p:cNvSpPr>
            <a:spLocks noGrp="1" noChangeArrowheads="1"/>
          </p:cNvSpPr>
          <p:nvPr>
            <p:ph type="body" idx="1"/>
          </p:nvPr>
        </p:nvSpPr>
        <p:spPr/>
        <p:txBody>
          <a:bodyPr/>
          <a:lstStyle/>
          <a:p>
            <a:r>
              <a:rPr lang="es-EC" smtClean="0"/>
              <a:t>Antes de la bomba de alta presión hay que colocar una bomba booster de las siguientes carácterísticas.</a:t>
            </a:r>
          </a:p>
          <a:p>
            <a:r>
              <a:rPr lang="es-EC" smtClean="0"/>
              <a:t>Modelo: </a:t>
            </a:r>
            <a:r>
              <a:rPr lang="es-EC" sz="2800" smtClean="0"/>
              <a:t>3136</a:t>
            </a:r>
          </a:p>
          <a:p>
            <a:r>
              <a:rPr lang="es-EC" smtClean="0"/>
              <a:t>Tamaño:</a:t>
            </a:r>
            <a:r>
              <a:rPr lang="es-EC" sz="2800" smtClean="0"/>
              <a:t>2x3-6</a:t>
            </a:r>
            <a:endParaRPr lang="es-EC" smtClean="0"/>
          </a:p>
          <a:p>
            <a:r>
              <a:rPr lang="es-EC" smtClean="0"/>
              <a:t>Motor eléctrico: </a:t>
            </a:r>
            <a:r>
              <a:rPr lang="es-EC" sz="2800" smtClean="0"/>
              <a:t>7.5 Hp</a:t>
            </a:r>
            <a:endParaRPr lang="es-EC" smtClean="0"/>
          </a:p>
          <a:p>
            <a:r>
              <a:rPr lang="es-EC" smtClean="0"/>
              <a:t>rpm: </a:t>
            </a:r>
            <a:r>
              <a:rPr lang="es-EC" sz="2800" smtClean="0"/>
              <a:t>3450</a:t>
            </a:r>
            <a:endParaRPr lang="es-EC"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s-EC" sz="3600" b="1" i="1" smtClean="0"/>
              <a:t>PROCEDIMIENTO PARA CALCULAR LA PRESIÓN DE DESCARGA</a:t>
            </a:r>
            <a:endParaRPr lang="es-EC" smtClean="0"/>
          </a:p>
        </p:txBody>
      </p:sp>
      <p:sp>
        <p:nvSpPr>
          <p:cNvPr id="97283" name="Rectangle 3"/>
          <p:cNvSpPr>
            <a:spLocks noGrp="1" noChangeArrowheads="1"/>
          </p:cNvSpPr>
          <p:nvPr>
            <p:ph type="body" idx="1"/>
          </p:nvPr>
        </p:nvSpPr>
        <p:spPr/>
        <p:txBody>
          <a:bodyPr/>
          <a:lstStyle/>
          <a:p>
            <a:r>
              <a:rPr lang="es-ES" sz="2400" b="1" smtClean="0"/>
              <a:t>BAPD</a:t>
            </a:r>
            <a:r>
              <a:rPr lang="es-ES" sz="2400" smtClean="0"/>
              <a:t> </a:t>
            </a:r>
            <a:r>
              <a:rPr lang="es-ES" sz="2400" b="1" smtClean="0"/>
              <a:t>=</a:t>
            </a:r>
            <a:r>
              <a:rPr lang="es-ES" sz="2400" smtClean="0"/>
              <a:t> 4500</a:t>
            </a:r>
          </a:p>
          <a:p>
            <a:r>
              <a:rPr lang="es-ES" sz="2400" b="1" smtClean="0"/>
              <a:t>Profundidad =</a:t>
            </a:r>
            <a:r>
              <a:rPr lang="es-ES" sz="2400" smtClean="0"/>
              <a:t> 7300 pies</a:t>
            </a:r>
          </a:p>
          <a:p>
            <a:r>
              <a:rPr lang="es-ES" sz="2400" b="1" smtClean="0"/>
              <a:t>Tubing =</a:t>
            </a:r>
            <a:r>
              <a:rPr lang="es-ES" sz="2400" smtClean="0"/>
              <a:t> 3½</a:t>
            </a:r>
          </a:p>
          <a:p>
            <a:r>
              <a:rPr lang="en-US" sz="2400" b="1" smtClean="0"/>
              <a:t>S.G =</a:t>
            </a:r>
            <a:r>
              <a:rPr lang="en-US" sz="2400" smtClean="0"/>
              <a:t> 1.03</a:t>
            </a:r>
            <a:endParaRPr lang="en-US" smtClean="0"/>
          </a:p>
          <a:p>
            <a:r>
              <a:rPr lang="en-US" sz="2400" b="1" smtClean="0"/>
              <a:t>K =</a:t>
            </a:r>
            <a:r>
              <a:rPr lang="en-US" sz="2400" smtClean="0"/>
              <a:t> 300 md</a:t>
            </a:r>
          </a:p>
          <a:p>
            <a:r>
              <a:rPr lang="en-US" sz="2400" b="1" smtClean="0"/>
              <a:t>h =</a:t>
            </a:r>
            <a:r>
              <a:rPr lang="en-US" sz="2400" smtClean="0"/>
              <a:t> 60´</a:t>
            </a:r>
          </a:p>
          <a:p>
            <a:r>
              <a:rPr lang="en-US" sz="2400" b="1" smtClean="0"/>
              <a:t>∆p =</a:t>
            </a:r>
            <a:r>
              <a:rPr lang="en-US" sz="2400" smtClean="0"/>
              <a:t> Pi – 2300</a:t>
            </a:r>
          </a:p>
          <a:p>
            <a:r>
              <a:rPr lang="en-US" sz="2400" b="1" smtClean="0"/>
              <a:t>uw =</a:t>
            </a:r>
            <a:r>
              <a:rPr lang="en-US" sz="2400" smtClean="0"/>
              <a:t> 1,1</a:t>
            </a:r>
          </a:p>
          <a:p>
            <a:r>
              <a:rPr lang="en-US" sz="2400" b="1" smtClean="0"/>
              <a:t>Krw =</a:t>
            </a:r>
            <a:r>
              <a:rPr lang="en-US" sz="2400" smtClean="0"/>
              <a:t> 0,15</a:t>
            </a:r>
          </a:p>
          <a:p>
            <a:r>
              <a:rPr lang="en-US" sz="2400" b="1" smtClean="0"/>
              <a:t>rw =</a:t>
            </a:r>
            <a:r>
              <a:rPr lang="en-US" sz="2400" smtClean="0"/>
              <a:t> 0,14´</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p:nvPr>
        </p:nvSpPr>
        <p:spPr/>
        <p:txBody>
          <a:bodyPr/>
          <a:lstStyle/>
          <a:p>
            <a:r>
              <a:rPr lang="es-ES" sz="2400" b="1" smtClean="0"/>
              <a:t>re =</a:t>
            </a:r>
            <a:r>
              <a:rPr lang="es-ES" sz="2400" smtClean="0"/>
              <a:t> 1053 pies</a:t>
            </a:r>
          </a:p>
          <a:p>
            <a:r>
              <a:rPr lang="es-ES" sz="2400" b="1" smtClean="0"/>
              <a:t>Kro =</a:t>
            </a:r>
            <a:r>
              <a:rPr lang="es-ES" sz="2400" smtClean="0"/>
              <a:t> 0,5</a:t>
            </a:r>
          </a:p>
          <a:p>
            <a:r>
              <a:rPr lang="es-ES" sz="2400" b="1" smtClean="0"/>
              <a:t>uo =</a:t>
            </a:r>
            <a:r>
              <a:rPr lang="es-ES" sz="2400" smtClean="0"/>
              <a:t> 3</a:t>
            </a:r>
          </a:p>
          <a:p>
            <a:r>
              <a:rPr lang="es-ES" sz="2400" b="1" smtClean="0"/>
              <a:t>r =</a:t>
            </a:r>
            <a:r>
              <a:rPr lang="es-ES" sz="2400" smtClean="0"/>
              <a:t> 351 pies</a:t>
            </a:r>
          </a:p>
          <a:p>
            <a:r>
              <a:rPr lang="es-ES" sz="2400" b="1" smtClean="0"/>
              <a:t>Aplicando la ecuación de Darcy Tenemos</a:t>
            </a:r>
            <a:r>
              <a:rPr lang="es-ES" sz="2400" smtClean="0"/>
              <a:t>: </a:t>
            </a:r>
            <a:endParaRPr lang="es-ES" sz="2400" i="1" smtClean="0"/>
          </a:p>
          <a:p>
            <a:r>
              <a:rPr lang="es-ES" sz="2400" b="1" smtClean="0"/>
              <a:t>qw =(</a:t>
            </a:r>
            <a:r>
              <a:rPr lang="es-ES" sz="2400" smtClean="0"/>
              <a:t> 7.07 x 10 exp. –3 kh∆p) / [uw/krw* ln(r / rw) +       uo/kro*ln(re/R)]</a:t>
            </a:r>
          </a:p>
          <a:p>
            <a:r>
              <a:rPr lang="en-US" sz="2400" smtClean="0"/>
              <a:t> </a:t>
            </a:r>
            <a:r>
              <a:rPr lang="en-US" sz="2400" b="1" smtClean="0"/>
              <a:t>qw =</a:t>
            </a:r>
            <a:r>
              <a:rPr lang="en-US" sz="2400" smtClean="0"/>
              <a:t> 1.68*(Pi – 2300)</a:t>
            </a:r>
          </a:p>
          <a:p>
            <a:r>
              <a:rPr lang="en-US" sz="2400" b="1" smtClean="0"/>
              <a:t>Pi =</a:t>
            </a:r>
            <a:r>
              <a:rPr lang="en-US" sz="2400" smtClean="0"/>
              <a:t> qw / 1.68  + 2300</a:t>
            </a:r>
            <a:endParaRPr lang="en-US" smtClean="0"/>
          </a:p>
          <a:p>
            <a:r>
              <a:rPr lang="en-US" sz="2400" b="1" smtClean="0"/>
              <a:t>WHP =</a:t>
            </a:r>
            <a:r>
              <a:rPr lang="en-US" sz="2400" smtClean="0"/>
              <a:t> BHP – ( 7300 ) ( 0,43 )( 1,02 ) + 170    </a:t>
            </a:r>
          </a:p>
          <a:p>
            <a:r>
              <a:rPr lang="en-US" sz="2400" b="1" smtClean="0"/>
              <a:t>WHP =</a:t>
            </a:r>
            <a:r>
              <a:rPr lang="en-US" sz="2400" smtClean="0"/>
              <a:t> BHP – 3032</a:t>
            </a:r>
            <a:endParaRPr lang="en-US" smtClean="0"/>
          </a:p>
          <a:p>
            <a:r>
              <a:rPr lang="es-EC" sz="2400" b="1" smtClean="0"/>
              <a:t>Pd=</a:t>
            </a:r>
            <a:r>
              <a:rPr lang="es-EC" sz="2400" smtClean="0"/>
              <a:t>WHP + PF Tabla 20</a:t>
            </a:r>
            <a:endParaRPr lang="es-EC"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a:defRPr/>
            </a:pPr>
            <a:r>
              <a:rPr lang="es-EC" sz="3600" smtClean="0"/>
              <a:t>CALCULO DE LA PRESIÓN DE DESCARGA</a:t>
            </a:r>
            <a:endParaRPr lang="es-ES" sz="3600" smtClean="0"/>
          </a:p>
        </p:txBody>
      </p:sp>
      <p:grpSp>
        <p:nvGrpSpPr>
          <p:cNvPr id="99331" name="Group 114"/>
          <p:cNvGrpSpPr>
            <a:grpSpLocks/>
          </p:cNvGrpSpPr>
          <p:nvPr/>
        </p:nvGrpSpPr>
        <p:grpSpPr bwMode="auto">
          <a:xfrm>
            <a:off x="609600" y="1981200"/>
            <a:ext cx="7848600" cy="4267200"/>
            <a:chOff x="-3" y="-3"/>
            <a:chExt cx="3353" cy="3633"/>
          </a:xfrm>
        </p:grpSpPr>
        <p:grpSp>
          <p:nvGrpSpPr>
            <p:cNvPr id="99332" name="Group 112"/>
            <p:cNvGrpSpPr>
              <a:grpSpLocks/>
            </p:cNvGrpSpPr>
            <p:nvPr/>
          </p:nvGrpSpPr>
          <p:grpSpPr bwMode="auto">
            <a:xfrm>
              <a:off x="0" y="0"/>
              <a:ext cx="3347" cy="3627"/>
              <a:chOff x="0" y="0"/>
              <a:chExt cx="3347" cy="3627"/>
            </a:xfrm>
          </p:grpSpPr>
          <p:grpSp>
            <p:nvGrpSpPr>
              <p:cNvPr id="99334" name="Group 41"/>
              <p:cNvGrpSpPr>
                <a:grpSpLocks/>
              </p:cNvGrpSpPr>
              <p:nvPr/>
            </p:nvGrpSpPr>
            <p:grpSpPr bwMode="auto">
              <a:xfrm>
                <a:off x="0" y="0"/>
                <a:ext cx="848" cy="403"/>
                <a:chOff x="0" y="0"/>
                <a:chExt cx="848" cy="403"/>
              </a:xfrm>
            </p:grpSpPr>
            <p:sp>
              <p:nvSpPr>
                <p:cNvPr id="99440" name="Rectangle 4"/>
                <p:cNvSpPr>
                  <a:spLocks noChangeArrowheads="1"/>
                </p:cNvSpPr>
                <p:nvPr/>
              </p:nvSpPr>
              <p:spPr bwMode="auto">
                <a:xfrm>
                  <a:off x="28" y="0"/>
                  <a:ext cx="792" cy="403"/>
                </a:xfrm>
                <a:prstGeom prst="rect">
                  <a:avLst/>
                </a:prstGeom>
                <a:noFill/>
                <a:ln w="9525">
                  <a:noFill/>
                  <a:miter lim="800000"/>
                  <a:headEnd/>
                  <a:tailEnd/>
                </a:ln>
              </p:spPr>
              <p:txBody>
                <a:bodyPr/>
                <a:lstStyle/>
                <a:p>
                  <a:pPr algn="ctr"/>
                  <a:r>
                    <a:rPr lang="en-US" sz="1200" b="1">
                      <a:solidFill>
                        <a:schemeClr val="tx1"/>
                      </a:solidFill>
                      <a:cs typeface="Times New Roman" pitchFamily="18" charset="0"/>
                    </a:rPr>
                    <a:t>qw</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41" name="Rectangle 40"/>
                <p:cNvSpPr>
                  <a:spLocks noChangeArrowheads="1"/>
                </p:cNvSpPr>
                <p:nvPr/>
              </p:nvSpPr>
              <p:spPr bwMode="auto">
                <a:xfrm>
                  <a:off x="0" y="0"/>
                  <a:ext cx="848" cy="403"/>
                </a:xfrm>
                <a:prstGeom prst="rect">
                  <a:avLst/>
                </a:prstGeom>
                <a:noFill/>
                <a:ln w="7">
                  <a:solidFill>
                    <a:srgbClr val="A0A0A0"/>
                  </a:solidFill>
                  <a:miter lim="800000"/>
                  <a:headEnd/>
                  <a:tailEnd/>
                </a:ln>
              </p:spPr>
              <p:txBody>
                <a:bodyPr wrap="none"/>
                <a:lstStyle/>
                <a:p>
                  <a:endParaRPr lang="es-ES_tradnl"/>
                </a:p>
              </p:txBody>
            </p:sp>
          </p:grpSp>
          <p:grpSp>
            <p:nvGrpSpPr>
              <p:cNvPr id="99335" name="Group 43"/>
              <p:cNvGrpSpPr>
                <a:grpSpLocks/>
              </p:cNvGrpSpPr>
              <p:nvPr/>
            </p:nvGrpSpPr>
            <p:grpSpPr bwMode="auto">
              <a:xfrm>
                <a:off x="848" y="0"/>
                <a:ext cx="848" cy="403"/>
                <a:chOff x="848" y="0"/>
                <a:chExt cx="848" cy="403"/>
              </a:xfrm>
            </p:grpSpPr>
            <p:sp>
              <p:nvSpPr>
                <p:cNvPr id="99438" name="Rectangle 5"/>
                <p:cNvSpPr>
                  <a:spLocks noChangeArrowheads="1"/>
                </p:cNvSpPr>
                <p:nvPr/>
              </p:nvSpPr>
              <p:spPr bwMode="auto">
                <a:xfrm>
                  <a:off x="876" y="0"/>
                  <a:ext cx="792" cy="403"/>
                </a:xfrm>
                <a:prstGeom prst="rect">
                  <a:avLst/>
                </a:prstGeom>
                <a:noFill/>
                <a:ln w="9525">
                  <a:noFill/>
                  <a:miter lim="800000"/>
                  <a:headEnd/>
                  <a:tailEnd/>
                </a:ln>
              </p:spPr>
              <p:txBody>
                <a:bodyPr/>
                <a:lstStyle/>
                <a:p>
                  <a:pPr algn="ctr"/>
                  <a:r>
                    <a:rPr lang="en-US" sz="1200" b="1">
                      <a:solidFill>
                        <a:schemeClr val="tx1"/>
                      </a:solidFill>
                      <a:cs typeface="Times New Roman" pitchFamily="18" charset="0"/>
                    </a:rPr>
                    <a:t>BHP</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39" name="Rectangle 42"/>
                <p:cNvSpPr>
                  <a:spLocks noChangeArrowheads="1"/>
                </p:cNvSpPr>
                <p:nvPr/>
              </p:nvSpPr>
              <p:spPr bwMode="auto">
                <a:xfrm>
                  <a:off x="848" y="0"/>
                  <a:ext cx="848" cy="403"/>
                </a:xfrm>
                <a:prstGeom prst="rect">
                  <a:avLst/>
                </a:prstGeom>
                <a:noFill/>
                <a:ln w="7">
                  <a:solidFill>
                    <a:srgbClr val="A0A0A0"/>
                  </a:solidFill>
                  <a:miter lim="800000"/>
                  <a:headEnd/>
                  <a:tailEnd/>
                </a:ln>
              </p:spPr>
              <p:txBody>
                <a:bodyPr wrap="none"/>
                <a:lstStyle/>
                <a:p>
                  <a:endParaRPr lang="es-ES_tradnl"/>
                </a:p>
              </p:txBody>
            </p:sp>
          </p:grpSp>
          <p:grpSp>
            <p:nvGrpSpPr>
              <p:cNvPr id="99336" name="Group 45"/>
              <p:cNvGrpSpPr>
                <a:grpSpLocks/>
              </p:cNvGrpSpPr>
              <p:nvPr/>
            </p:nvGrpSpPr>
            <p:grpSpPr bwMode="auto">
              <a:xfrm>
                <a:off x="1696" y="0"/>
                <a:ext cx="848" cy="403"/>
                <a:chOff x="1696" y="0"/>
                <a:chExt cx="848" cy="403"/>
              </a:xfrm>
            </p:grpSpPr>
            <p:sp>
              <p:nvSpPr>
                <p:cNvPr id="99436" name="Rectangle 6"/>
                <p:cNvSpPr>
                  <a:spLocks noChangeArrowheads="1"/>
                </p:cNvSpPr>
                <p:nvPr/>
              </p:nvSpPr>
              <p:spPr bwMode="auto">
                <a:xfrm>
                  <a:off x="1724" y="0"/>
                  <a:ext cx="792" cy="403"/>
                </a:xfrm>
                <a:prstGeom prst="rect">
                  <a:avLst/>
                </a:prstGeom>
                <a:noFill/>
                <a:ln w="9525">
                  <a:noFill/>
                  <a:miter lim="800000"/>
                  <a:headEnd/>
                  <a:tailEnd/>
                </a:ln>
              </p:spPr>
              <p:txBody>
                <a:bodyPr/>
                <a:lstStyle/>
                <a:p>
                  <a:pPr algn="ctr"/>
                  <a:r>
                    <a:rPr lang="en-US" sz="1200" b="1">
                      <a:solidFill>
                        <a:schemeClr val="tx1"/>
                      </a:solidFill>
                      <a:cs typeface="Times New Roman" pitchFamily="18" charset="0"/>
                    </a:rPr>
                    <a:t>WHP</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37" name="Rectangle 44"/>
                <p:cNvSpPr>
                  <a:spLocks noChangeArrowheads="1"/>
                </p:cNvSpPr>
                <p:nvPr/>
              </p:nvSpPr>
              <p:spPr bwMode="auto">
                <a:xfrm>
                  <a:off x="1696" y="0"/>
                  <a:ext cx="848" cy="403"/>
                </a:xfrm>
                <a:prstGeom prst="rect">
                  <a:avLst/>
                </a:prstGeom>
                <a:noFill/>
                <a:ln w="7">
                  <a:solidFill>
                    <a:srgbClr val="A0A0A0"/>
                  </a:solidFill>
                  <a:miter lim="800000"/>
                  <a:headEnd/>
                  <a:tailEnd/>
                </a:ln>
              </p:spPr>
              <p:txBody>
                <a:bodyPr wrap="none"/>
                <a:lstStyle/>
                <a:p>
                  <a:endParaRPr lang="es-ES_tradnl"/>
                </a:p>
              </p:txBody>
            </p:sp>
          </p:grpSp>
          <p:grpSp>
            <p:nvGrpSpPr>
              <p:cNvPr id="99337" name="Group 47"/>
              <p:cNvGrpSpPr>
                <a:grpSpLocks/>
              </p:cNvGrpSpPr>
              <p:nvPr/>
            </p:nvGrpSpPr>
            <p:grpSpPr bwMode="auto">
              <a:xfrm>
                <a:off x="2544" y="0"/>
                <a:ext cx="803" cy="403"/>
                <a:chOff x="2544" y="0"/>
                <a:chExt cx="803" cy="403"/>
              </a:xfrm>
            </p:grpSpPr>
            <p:sp>
              <p:nvSpPr>
                <p:cNvPr id="99434" name="Rectangle 7"/>
                <p:cNvSpPr>
                  <a:spLocks noChangeArrowheads="1"/>
                </p:cNvSpPr>
                <p:nvPr/>
              </p:nvSpPr>
              <p:spPr bwMode="auto">
                <a:xfrm>
                  <a:off x="2572" y="0"/>
                  <a:ext cx="747" cy="403"/>
                </a:xfrm>
                <a:prstGeom prst="rect">
                  <a:avLst/>
                </a:prstGeom>
                <a:noFill/>
                <a:ln w="9525">
                  <a:noFill/>
                  <a:miter lim="800000"/>
                  <a:headEnd/>
                  <a:tailEnd/>
                </a:ln>
              </p:spPr>
              <p:txBody>
                <a:bodyPr/>
                <a:lstStyle/>
                <a:p>
                  <a:pPr algn="ctr"/>
                  <a:r>
                    <a:rPr lang="en-US" sz="1200" b="1">
                      <a:solidFill>
                        <a:schemeClr val="tx1"/>
                      </a:solidFill>
                      <a:cs typeface="Times New Roman" pitchFamily="18" charset="0"/>
                    </a:rPr>
                    <a:t>Pd</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35" name="Rectangle 46"/>
                <p:cNvSpPr>
                  <a:spLocks noChangeArrowheads="1"/>
                </p:cNvSpPr>
                <p:nvPr/>
              </p:nvSpPr>
              <p:spPr bwMode="auto">
                <a:xfrm>
                  <a:off x="2544" y="0"/>
                  <a:ext cx="803" cy="403"/>
                </a:xfrm>
                <a:prstGeom prst="rect">
                  <a:avLst/>
                </a:prstGeom>
                <a:noFill/>
                <a:ln w="7">
                  <a:solidFill>
                    <a:srgbClr val="A0A0A0"/>
                  </a:solidFill>
                  <a:miter lim="800000"/>
                  <a:headEnd/>
                  <a:tailEnd/>
                </a:ln>
              </p:spPr>
              <p:txBody>
                <a:bodyPr wrap="none"/>
                <a:lstStyle/>
                <a:p>
                  <a:endParaRPr lang="es-ES_tradnl"/>
                </a:p>
              </p:txBody>
            </p:sp>
          </p:grpSp>
          <p:grpSp>
            <p:nvGrpSpPr>
              <p:cNvPr id="99338" name="Group 49"/>
              <p:cNvGrpSpPr>
                <a:grpSpLocks/>
              </p:cNvGrpSpPr>
              <p:nvPr/>
            </p:nvGrpSpPr>
            <p:grpSpPr bwMode="auto">
              <a:xfrm>
                <a:off x="0" y="403"/>
                <a:ext cx="848" cy="403"/>
                <a:chOff x="0" y="403"/>
                <a:chExt cx="848" cy="403"/>
              </a:xfrm>
            </p:grpSpPr>
            <p:sp>
              <p:nvSpPr>
                <p:cNvPr id="99432" name="Rectangle 8"/>
                <p:cNvSpPr>
                  <a:spLocks noChangeArrowheads="1"/>
                </p:cNvSpPr>
                <p:nvPr/>
              </p:nvSpPr>
              <p:spPr bwMode="auto">
                <a:xfrm>
                  <a:off x="28" y="403"/>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1200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33" name="Rectangle 48"/>
                <p:cNvSpPr>
                  <a:spLocks noChangeArrowheads="1"/>
                </p:cNvSpPr>
                <p:nvPr/>
              </p:nvSpPr>
              <p:spPr bwMode="auto">
                <a:xfrm>
                  <a:off x="0" y="403"/>
                  <a:ext cx="848" cy="403"/>
                </a:xfrm>
                <a:prstGeom prst="rect">
                  <a:avLst/>
                </a:prstGeom>
                <a:noFill/>
                <a:ln w="7">
                  <a:solidFill>
                    <a:srgbClr val="A0A0A0"/>
                  </a:solidFill>
                  <a:miter lim="800000"/>
                  <a:headEnd/>
                  <a:tailEnd/>
                </a:ln>
              </p:spPr>
              <p:txBody>
                <a:bodyPr wrap="none"/>
                <a:lstStyle/>
                <a:p>
                  <a:endParaRPr lang="es-ES_tradnl"/>
                </a:p>
              </p:txBody>
            </p:sp>
          </p:grpSp>
          <p:grpSp>
            <p:nvGrpSpPr>
              <p:cNvPr id="99339" name="Group 51"/>
              <p:cNvGrpSpPr>
                <a:grpSpLocks/>
              </p:cNvGrpSpPr>
              <p:nvPr/>
            </p:nvGrpSpPr>
            <p:grpSpPr bwMode="auto">
              <a:xfrm>
                <a:off x="848" y="403"/>
                <a:ext cx="848" cy="403"/>
                <a:chOff x="848" y="403"/>
                <a:chExt cx="848" cy="403"/>
              </a:xfrm>
            </p:grpSpPr>
            <p:sp>
              <p:nvSpPr>
                <p:cNvPr id="99430" name="Rectangle 9"/>
                <p:cNvSpPr>
                  <a:spLocks noChangeArrowheads="1"/>
                </p:cNvSpPr>
                <p:nvPr/>
              </p:nvSpPr>
              <p:spPr bwMode="auto">
                <a:xfrm>
                  <a:off x="876" y="403"/>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3014</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31" name="Rectangle 50"/>
                <p:cNvSpPr>
                  <a:spLocks noChangeArrowheads="1"/>
                </p:cNvSpPr>
                <p:nvPr/>
              </p:nvSpPr>
              <p:spPr bwMode="auto">
                <a:xfrm>
                  <a:off x="848" y="403"/>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0" name="Group 53"/>
              <p:cNvGrpSpPr>
                <a:grpSpLocks/>
              </p:cNvGrpSpPr>
              <p:nvPr/>
            </p:nvGrpSpPr>
            <p:grpSpPr bwMode="auto">
              <a:xfrm>
                <a:off x="1696" y="403"/>
                <a:ext cx="848" cy="403"/>
                <a:chOff x="1696" y="403"/>
                <a:chExt cx="848" cy="403"/>
              </a:xfrm>
            </p:grpSpPr>
            <p:sp>
              <p:nvSpPr>
                <p:cNvPr id="99428" name="Rectangle 10"/>
                <p:cNvSpPr>
                  <a:spLocks noChangeArrowheads="1"/>
                </p:cNvSpPr>
                <p:nvPr/>
              </p:nvSpPr>
              <p:spPr bwMode="auto">
                <a:xfrm>
                  <a:off x="1724" y="403"/>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- 18.0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29" name="Rectangle 52"/>
                <p:cNvSpPr>
                  <a:spLocks noChangeArrowheads="1"/>
                </p:cNvSpPr>
                <p:nvPr/>
              </p:nvSpPr>
              <p:spPr bwMode="auto">
                <a:xfrm>
                  <a:off x="1696" y="403"/>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1" name="Group 55"/>
              <p:cNvGrpSpPr>
                <a:grpSpLocks/>
              </p:cNvGrpSpPr>
              <p:nvPr/>
            </p:nvGrpSpPr>
            <p:grpSpPr bwMode="auto">
              <a:xfrm>
                <a:off x="2544" y="403"/>
                <a:ext cx="803" cy="403"/>
                <a:chOff x="2544" y="403"/>
                <a:chExt cx="803" cy="403"/>
              </a:xfrm>
            </p:grpSpPr>
            <p:sp>
              <p:nvSpPr>
                <p:cNvPr id="99426" name="Rectangle 11"/>
                <p:cNvSpPr>
                  <a:spLocks noChangeArrowheads="1"/>
                </p:cNvSpPr>
                <p:nvPr/>
              </p:nvSpPr>
              <p:spPr bwMode="auto">
                <a:xfrm>
                  <a:off x="2572" y="403"/>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112.0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27" name="Rectangle 54"/>
                <p:cNvSpPr>
                  <a:spLocks noChangeArrowheads="1"/>
                </p:cNvSpPr>
                <p:nvPr/>
              </p:nvSpPr>
              <p:spPr bwMode="auto">
                <a:xfrm>
                  <a:off x="2544" y="403"/>
                  <a:ext cx="803" cy="403"/>
                </a:xfrm>
                <a:prstGeom prst="rect">
                  <a:avLst/>
                </a:prstGeom>
                <a:noFill/>
                <a:ln w="7">
                  <a:solidFill>
                    <a:srgbClr val="A0A0A0"/>
                  </a:solidFill>
                  <a:miter lim="800000"/>
                  <a:headEnd/>
                  <a:tailEnd/>
                </a:ln>
              </p:spPr>
              <p:txBody>
                <a:bodyPr wrap="none"/>
                <a:lstStyle/>
                <a:p>
                  <a:endParaRPr lang="es-ES_tradnl"/>
                </a:p>
              </p:txBody>
            </p:sp>
          </p:grpSp>
          <p:grpSp>
            <p:nvGrpSpPr>
              <p:cNvPr id="99342" name="Group 57"/>
              <p:cNvGrpSpPr>
                <a:grpSpLocks/>
              </p:cNvGrpSpPr>
              <p:nvPr/>
            </p:nvGrpSpPr>
            <p:grpSpPr bwMode="auto">
              <a:xfrm>
                <a:off x="0" y="806"/>
                <a:ext cx="848" cy="403"/>
                <a:chOff x="0" y="806"/>
                <a:chExt cx="848" cy="403"/>
              </a:xfrm>
            </p:grpSpPr>
            <p:sp>
              <p:nvSpPr>
                <p:cNvPr id="99424" name="Rectangle 12"/>
                <p:cNvSpPr>
                  <a:spLocks noChangeArrowheads="1"/>
                </p:cNvSpPr>
                <p:nvPr/>
              </p:nvSpPr>
              <p:spPr bwMode="auto">
                <a:xfrm>
                  <a:off x="28" y="806"/>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2000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25" name="Rectangle 56"/>
                <p:cNvSpPr>
                  <a:spLocks noChangeArrowheads="1"/>
                </p:cNvSpPr>
                <p:nvPr/>
              </p:nvSpPr>
              <p:spPr bwMode="auto">
                <a:xfrm>
                  <a:off x="0" y="806"/>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3" name="Group 59"/>
              <p:cNvGrpSpPr>
                <a:grpSpLocks/>
              </p:cNvGrpSpPr>
              <p:nvPr/>
            </p:nvGrpSpPr>
            <p:grpSpPr bwMode="auto">
              <a:xfrm>
                <a:off x="848" y="806"/>
                <a:ext cx="848" cy="403"/>
                <a:chOff x="848" y="806"/>
                <a:chExt cx="848" cy="403"/>
              </a:xfrm>
            </p:grpSpPr>
            <p:sp>
              <p:nvSpPr>
                <p:cNvPr id="99422" name="Rectangle 13"/>
                <p:cNvSpPr>
                  <a:spLocks noChangeArrowheads="1"/>
                </p:cNvSpPr>
                <p:nvPr/>
              </p:nvSpPr>
              <p:spPr bwMode="auto">
                <a:xfrm>
                  <a:off x="876" y="806"/>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3290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23" name="Rectangle 58"/>
                <p:cNvSpPr>
                  <a:spLocks noChangeArrowheads="1"/>
                </p:cNvSpPr>
                <p:nvPr/>
              </p:nvSpPr>
              <p:spPr bwMode="auto">
                <a:xfrm>
                  <a:off x="848" y="806"/>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4" name="Group 61"/>
              <p:cNvGrpSpPr>
                <a:grpSpLocks/>
              </p:cNvGrpSpPr>
              <p:nvPr/>
            </p:nvGrpSpPr>
            <p:grpSpPr bwMode="auto">
              <a:xfrm>
                <a:off x="1696" y="806"/>
                <a:ext cx="848" cy="403"/>
                <a:chOff x="1696" y="806"/>
                <a:chExt cx="848" cy="403"/>
              </a:xfrm>
            </p:grpSpPr>
            <p:sp>
              <p:nvSpPr>
                <p:cNvPr id="99420" name="Rectangle 14"/>
                <p:cNvSpPr>
                  <a:spLocks noChangeArrowheads="1"/>
                </p:cNvSpPr>
                <p:nvPr/>
              </p:nvSpPr>
              <p:spPr bwMode="auto">
                <a:xfrm>
                  <a:off x="1724" y="806"/>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258.0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21" name="Rectangle 60"/>
                <p:cNvSpPr>
                  <a:spLocks noChangeArrowheads="1"/>
                </p:cNvSpPr>
                <p:nvPr/>
              </p:nvSpPr>
              <p:spPr bwMode="auto">
                <a:xfrm>
                  <a:off x="1696" y="806"/>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5" name="Group 63"/>
              <p:cNvGrpSpPr>
                <a:grpSpLocks/>
              </p:cNvGrpSpPr>
              <p:nvPr/>
            </p:nvGrpSpPr>
            <p:grpSpPr bwMode="auto">
              <a:xfrm>
                <a:off x="2544" y="806"/>
                <a:ext cx="803" cy="403"/>
                <a:chOff x="2544" y="806"/>
                <a:chExt cx="803" cy="403"/>
              </a:xfrm>
            </p:grpSpPr>
            <p:sp>
              <p:nvSpPr>
                <p:cNvPr id="99418" name="Rectangle 15"/>
                <p:cNvSpPr>
                  <a:spLocks noChangeArrowheads="1"/>
                </p:cNvSpPr>
                <p:nvPr/>
              </p:nvSpPr>
              <p:spPr bwMode="auto">
                <a:xfrm>
                  <a:off x="2572" y="806"/>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388.0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19" name="Rectangle 62"/>
                <p:cNvSpPr>
                  <a:spLocks noChangeArrowheads="1"/>
                </p:cNvSpPr>
                <p:nvPr/>
              </p:nvSpPr>
              <p:spPr bwMode="auto">
                <a:xfrm>
                  <a:off x="2544" y="806"/>
                  <a:ext cx="803" cy="403"/>
                </a:xfrm>
                <a:prstGeom prst="rect">
                  <a:avLst/>
                </a:prstGeom>
                <a:noFill/>
                <a:ln w="7">
                  <a:solidFill>
                    <a:srgbClr val="A0A0A0"/>
                  </a:solidFill>
                  <a:miter lim="800000"/>
                  <a:headEnd/>
                  <a:tailEnd/>
                </a:ln>
              </p:spPr>
              <p:txBody>
                <a:bodyPr wrap="none"/>
                <a:lstStyle/>
                <a:p>
                  <a:endParaRPr lang="es-ES_tradnl"/>
                </a:p>
              </p:txBody>
            </p:sp>
          </p:grpSp>
          <p:grpSp>
            <p:nvGrpSpPr>
              <p:cNvPr id="99346" name="Group 65"/>
              <p:cNvGrpSpPr>
                <a:grpSpLocks/>
              </p:cNvGrpSpPr>
              <p:nvPr/>
            </p:nvGrpSpPr>
            <p:grpSpPr bwMode="auto">
              <a:xfrm>
                <a:off x="0" y="1209"/>
                <a:ext cx="848" cy="403"/>
                <a:chOff x="0" y="1209"/>
                <a:chExt cx="848" cy="403"/>
              </a:xfrm>
            </p:grpSpPr>
            <p:sp>
              <p:nvSpPr>
                <p:cNvPr id="99416" name="Rectangle 16"/>
                <p:cNvSpPr>
                  <a:spLocks noChangeArrowheads="1"/>
                </p:cNvSpPr>
                <p:nvPr/>
              </p:nvSpPr>
              <p:spPr bwMode="auto">
                <a:xfrm>
                  <a:off x="28" y="1209"/>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2500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17" name="Rectangle 64"/>
                <p:cNvSpPr>
                  <a:spLocks noChangeArrowheads="1"/>
                </p:cNvSpPr>
                <p:nvPr/>
              </p:nvSpPr>
              <p:spPr bwMode="auto">
                <a:xfrm>
                  <a:off x="0" y="1209"/>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7" name="Group 67"/>
              <p:cNvGrpSpPr>
                <a:grpSpLocks/>
              </p:cNvGrpSpPr>
              <p:nvPr/>
            </p:nvGrpSpPr>
            <p:grpSpPr bwMode="auto">
              <a:xfrm>
                <a:off x="848" y="1209"/>
                <a:ext cx="848" cy="403"/>
                <a:chOff x="848" y="1209"/>
                <a:chExt cx="848" cy="403"/>
              </a:xfrm>
            </p:grpSpPr>
            <p:sp>
              <p:nvSpPr>
                <p:cNvPr id="99414" name="Rectangle 17"/>
                <p:cNvSpPr>
                  <a:spLocks noChangeArrowheads="1"/>
                </p:cNvSpPr>
                <p:nvPr/>
              </p:nvSpPr>
              <p:spPr bwMode="auto">
                <a:xfrm>
                  <a:off x="876" y="1209"/>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3537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15" name="Rectangle 66"/>
                <p:cNvSpPr>
                  <a:spLocks noChangeArrowheads="1"/>
                </p:cNvSpPr>
                <p:nvPr/>
              </p:nvSpPr>
              <p:spPr bwMode="auto">
                <a:xfrm>
                  <a:off x="848" y="1209"/>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8" name="Group 69"/>
              <p:cNvGrpSpPr>
                <a:grpSpLocks/>
              </p:cNvGrpSpPr>
              <p:nvPr/>
            </p:nvGrpSpPr>
            <p:grpSpPr bwMode="auto">
              <a:xfrm>
                <a:off x="1696" y="1209"/>
                <a:ext cx="848" cy="403"/>
                <a:chOff x="1696" y="1209"/>
                <a:chExt cx="848" cy="403"/>
              </a:xfrm>
            </p:grpSpPr>
            <p:sp>
              <p:nvSpPr>
                <p:cNvPr id="99412" name="Rectangle 18"/>
                <p:cNvSpPr>
                  <a:spLocks noChangeArrowheads="1"/>
                </p:cNvSpPr>
                <p:nvPr/>
              </p:nvSpPr>
              <p:spPr bwMode="auto">
                <a:xfrm>
                  <a:off x="1724" y="1209"/>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505.0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13" name="Rectangle 68"/>
                <p:cNvSpPr>
                  <a:spLocks noChangeArrowheads="1"/>
                </p:cNvSpPr>
                <p:nvPr/>
              </p:nvSpPr>
              <p:spPr bwMode="auto">
                <a:xfrm>
                  <a:off x="1696" y="1209"/>
                  <a:ext cx="848" cy="403"/>
                </a:xfrm>
                <a:prstGeom prst="rect">
                  <a:avLst/>
                </a:prstGeom>
                <a:noFill/>
                <a:ln w="7">
                  <a:solidFill>
                    <a:srgbClr val="A0A0A0"/>
                  </a:solidFill>
                  <a:miter lim="800000"/>
                  <a:headEnd/>
                  <a:tailEnd/>
                </a:ln>
              </p:spPr>
              <p:txBody>
                <a:bodyPr wrap="none"/>
                <a:lstStyle/>
                <a:p>
                  <a:endParaRPr lang="es-ES_tradnl"/>
                </a:p>
              </p:txBody>
            </p:sp>
          </p:grpSp>
          <p:grpSp>
            <p:nvGrpSpPr>
              <p:cNvPr id="99349" name="Group 71"/>
              <p:cNvGrpSpPr>
                <a:grpSpLocks/>
              </p:cNvGrpSpPr>
              <p:nvPr/>
            </p:nvGrpSpPr>
            <p:grpSpPr bwMode="auto">
              <a:xfrm>
                <a:off x="2544" y="1209"/>
                <a:ext cx="803" cy="403"/>
                <a:chOff x="2544" y="1209"/>
                <a:chExt cx="803" cy="403"/>
              </a:xfrm>
            </p:grpSpPr>
            <p:sp>
              <p:nvSpPr>
                <p:cNvPr id="99410" name="Rectangle 19"/>
                <p:cNvSpPr>
                  <a:spLocks noChangeArrowheads="1"/>
                </p:cNvSpPr>
                <p:nvPr/>
              </p:nvSpPr>
              <p:spPr bwMode="auto">
                <a:xfrm>
                  <a:off x="2572" y="1209"/>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635.0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11" name="Rectangle 70"/>
                <p:cNvSpPr>
                  <a:spLocks noChangeArrowheads="1"/>
                </p:cNvSpPr>
                <p:nvPr/>
              </p:nvSpPr>
              <p:spPr bwMode="auto">
                <a:xfrm>
                  <a:off x="2544" y="1209"/>
                  <a:ext cx="803" cy="403"/>
                </a:xfrm>
                <a:prstGeom prst="rect">
                  <a:avLst/>
                </a:prstGeom>
                <a:noFill/>
                <a:ln w="7">
                  <a:solidFill>
                    <a:srgbClr val="A0A0A0"/>
                  </a:solidFill>
                  <a:miter lim="800000"/>
                  <a:headEnd/>
                  <a:tailEnd/>
                </a:ln>
              </p:spPr>
              <p:txBody>
                <a:bodyPr wrap="none"/>
                <a:lstStyle/>
                <a:p>
                  <a:endParaRPr lang="es-ES_tradnl"/>
                </a:p>
              </p:txBody>
            </p:sp>
          </p:grpSp>
          <p:grpSp>
            <p:nvGrpSpPr>
              <p:cNvPr id="99350" name="Group 73"/>
              <p:cNvGrpSpPr>
                <a:grpSpLocks/>
              </p:cNvGrpSpPr>
              <p:nvPr/>
            </p:nvGrpSpPr>
            <p:grpSpPr bwMode="auto">
              <a:xfrm>
                <a:off x="0" y="1612"/>
                <a:ext cx="848" cy="403"/>
                <a:chOff x="0" y="1612"/>
                <a:chExt cx="848" cy="403"/>
              </a:xfrm>
            </p:grpSpPr>
            <p:sp>
              <p:nvSpPr>
                <p:cNvPr id="99408" name="Rectangle 20"/>
                <p:cNvSpPr>
                  <a:spLocks noChangeArrowheads="1"/>
                </p:cNvSpPr>
                <p:nvPr/>
              </p:nvSpPr>
              <p:spPr bwMode="auto">
                <a:xfrm>
                  <a:off x="28" y="1612"/>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09" name="Rectangle 72"/>
                <p:cNvSpPr>
                  <a:spLocks noChangeArrowheads="1"/>
                </p:cNvSpPr>
                <p:nvPr/>
              </p:nvSpPr>
              <p:spPr bwMode="auto">
                <a:xfrm>
                  <a:off x="0" y="1612"/>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1" name="Group 75"/>
              <p:cNvGrpSpPr>
                <a:grpSpLocks/>
              </p:cNvGrpSpPr>
              <p:nvPr/>
            </p:nvGrpSpPr>
            <p:grpSpPr bwMode="auto">
              <a:xfrm>
                <a:off x="848" y="1612"/>
                <a:ext cx="848" cy="403"/>
                <a:chOff x="848" y="1612"/>
                <a:chExt cx="848" cy="403"/>
              </a:xfrm>
            </p:grpSpPr>
            <p:sp>
              <p:nvSpPr>
                <p:cNvPr id="99406" name="Rectangle 21"/>
                <p:cNvSpPr>
                  <a:spLocks noChangeArrowheads="1"/>
                </p:cNvSpPr>
                <p:nvPr/>
              </p:nvSpPr>
              <p:spPr bwMode="auto">
                <a:xfrm>
                  <a:off x="876" y="1612"/>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3785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07" name="Rectangle 74"/>
                <p:cNvSpPr>
                  <a:spLocks noChangeArrowheads="1"/>
                </p:cNvSpPr>
                <p:nvPr/>
              </p:nvSpPr>
              <p:spPr bwMode="auto">
                <a:xfrm>
                  <a:off x="848" y="1612"/>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2" name="Group 77"/>
              <p:cNvGrpSpPr>
                <a:grpSpLocks/>
              </p:cNvGrpSpPr>
              <p:nvPr/>
            </p:nvGrpSpPr>
            <p:grpSpPr bwMode="auto">
              <a:xfrm>
                <a:off x="1696" y="1612"/>
                <a:ext cx="848" cy="403"/>
                <a:chOff x="1696" y="1612"/>
                <a:chExt cx="848" cy="403"/>
              </a:xfrm>
            </p:grpSpPr>
            <p:sp>
              <p:nvSpPr>
                <p:cNvPr id="99404" name="Rectangle 22"/>
                <p:cNvSpPr>
                  <a:spLocks noChangeArrowheads="1"/>
                </p:cNvSpPr>
                <p:nvPr/>
              </p:nvSpPr>
              <p:spPr bwMode="auto">
                <a:xfrm>
                  <a:off x="1724" y="1612"/>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753.0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05" name="Rectangle 76"/>
                <p:cNvSpPr>
                  <a:spLocks noChangeArrowheads="1"/>
                </p:cNvSpPr>
                <p:nvPr/>
              </p:nvSpPr>
              <p:spPr bwMode="auto">
                <a:xfrm>
                  <a:off x="1696" y="1612"/>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3" name="Group 79"/>
              <p:cNvGrpSpPr>
                <a:grpSpLocks/>
              </p:cNvGrpSpPr>
              <p:nvPr/>
            </p:nvGrpSpPr>
            <p:grpSpPr bwMode="auto">
              <a:xfrm>
                <a:off x="2544" y="1612"/>
                <a:ext cx="803" cy="403"/>
                <a:chOff x="2544" y="1612"/>
                <a:chExt cx="803" cy="403"/>
              </a:xfrm>
            </p:grpSpPr>
            <p:sp>
              <p:nvSpPr>
                <p:cNvPr id="99402" name="Rectangle 23"/>
                <p:cNvSpPr>
                  <a:spLocks noChangeArrowheads="1"/>
                </p:cNvSpPr>
                <p:nvPr/>
              </p:nvSpPr>
              <p:spPr bwMode="auto">
                <a:xfrm>
                  <a:off x="2572" y="1612"/>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883.0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03" name="Rectangle 78"/>
                <p:cNvSpPr>
                  <a:spLocks noChangeArrowheads="1"/>
                </p:cNvSpPr>
                <p:nvPr/>
              </p:nvSpPr>
              <p:spPr bwMode="auto">
                <a:xfrm>
                  <a:off x="2544" y="1612"/>
                  <a:ext cx="803" cy="403"/>
                </a:xfrm>
                <a:prstGeom prst="rect">
                  <a:avLst/>
                </a:prstGeom>
                <a:noFill/>
                <a:ln w="7">
                  <a:solidFill>
                    <a:srgbClr val="A0A0A0"/>
                  </a:solidFill>
                  <a:miter lim="800000"/>
                  <a:headEnd/>
                  <a:tailEnd/>
                </a:ln>
              </p:spPr>
              <p:txBody>
                <a:bodyPr wrap="none"/>
                <a:lstStyle/>
                <a:p>
                  <a:endParaRPr lang="es-ES_tradnl"/>
                </a:p>
              </p:txBody>
            </p:sp>
          </p:grpSp>
          <p:grpSp>
            <p:nvGrpSpPr>
              <p:cNvPr id="99354" name="Group 81"/>
              <p:cNvGrpSpPr>
                <a:grpSpLocks/>
              </p:cNvGrpSpPr>
              <p:nvPr/>
            </p:nvGrpSpPr>
            <p:grpSpPr bwMode="auto">
              <a:xfrm>
                <a:off x="0" y="2015"/>
                <a:ext cx="848" cy="403"/>
                <a:chOff x="0" y="2015"/>
                <a:chExt cx="848" cy="403"/>
              </a:xfrm>
            </p:grpSpPr>
            <p:sp>
              <p:nvSpPr>
                <p:cNvPr id="99400" name="Rectangle 24"/>
                <p:cNvSpPr>
                  <a:spLocks noChangeArrowheads="1"/>
                </p:cNvSpPr>
                <p:nvPr/>
              </p:nvSpPr>
              <p:spPr bwMode="auto">
                <a:xfrm>
                  <a:off x="28" y="2015"/>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3500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401" name="Rectangle 80"/>
                <p:cNvSpPr>
                  <a:spLocks noChangeArrowheads="1"/>
                </p:cNvSpPr>
                <p:nvPr/>
              </p:nvSpPr>
              <p:spPr bwMode="auto">
                <a:xfrm>
                  <a:off x="0" y="2015"/>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5" name="Group 83"/>
              <p:cNvGrpSpPr>
                <a:grpSpLocks/>
              </p:cNvGrpSpPr>
              <p:nvPr/>
            </p:nvGrpSpPr>
            <p:grpSpPr bwMode="auto">
              <a:xfrm>
                <a:off x="848" y="2015"/>
                <a:ext cx="848" cy="403"/>
                <a:chOff x="848" y="2015"/>
                <a:chExt cx="848" cy="403"/>
              </a:xfrm>
            </p:grpSpPr>
            <p:sp>
              <p:nvSpPr>
                <p:cNvPr id="99398" name="Rectangle 25"/>
                <p:cNvSpPr>
                  <a:spLocks noChangeArrowheads="1"/>
                </p:cNvSpPr>
                <p:nvPr/>
              </p:nvSpPr>
              <p:spPr bwMode="auto">
                <a:xfrm>
                  <a:off x="876" y="2015"/>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4032</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99" name="Rectangle 82"/>
                <p:cNvSpPr>
                  <a:spLocks noChangeArrowheads="1"/>
                </p:cNvSpPr>
                <p:nvPr/>
              </p:nvSpPr>
              <p:spPr bwMode="auto">
                <a:xfrm>
                  <a:off x="848" y="2015"/>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6" name="Group 85"/>
              <p:cNvGrpSpPr>
                <a:grpSpLocks/>
              </p:cNvGrpSpPr>
              <p:nvPr/>
            </p:nvGrpSpPr>
            <p:grpSpPr bwMode="auto">
              <a:xfrm>
                <a:off x="1696" y="2015"/>
                <a:ext cx="848" cy="403"/>
                <a:chOff x="1696" y="2015"/>
                <a:chExt cx="848" cy="403"/>
              </a:xfrm>
            </p:grpSpPr>
            <p:sp>
              <p:nvSpPr>
                <p:cNvPr id="99396" name="Rectangle 26"/>
                <p:cNvSpPr>
                  <a:spLocks noChangeArrowheads="1"/>
                </p:cNvSpPr>
                <p:nvPr/>
              </p:nvSpPr>
              <p:spPr bwMode="auto">
                <a:xfrm>
                  <a:off x="1724" y="2015"/>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1000.0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97" name="Rectangle 84"/>
                <p:cNvSpPr>
                  <a:spLocks noChangeArrowheads="1"/>
                </p:cNvSpPr>
                <p:nvPr/>
              </p:nvSpPr>
              <p:spPr bwMode="auto">
                <a:xfrm>
                  <a:off x="1696" y="2015"/>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7" name="Group 87"/>
              <p:cNvGrpSpPr>
                <a:grpSpLocks/>
              </p:cNvGrpSpPr>
              <p:nvPr/>
            </p:nvGrpSpPr>
            <p:grpSpPr bwMode="auto">
              <a:xfrm>
                <a:off x="2544" y="2015"/>
                <a:ext cx="803" cy="403"/>
                <a:chOff x="2544" y="2015"/>
                <a:chExt cx="803" cy="403"/>
              </a:xfrm>
            </p:grpSpPr>
            <p:sp>
              <p:nvSpPr>
                <p:cNvPr id="99394" name="Rectangle 27"/>
                <p:cNvSpPr>
                  <a:spLocks noChangeArrowheads="1"/>
                </p:cNvSpPr>
                <p:nvPr/>
              </p:nvSpPr>
              <p:spPr bwMode="auto">
                <a:xfrm>
                  <a:off x="2572" y="2015"/>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1130.0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95" name="Rectangle 86"/>
                <p:cNvSpPr>
                  <a:spLocks noChangeArrowheads="1"/>
                </p:cNvSpPr>
                <p:nvPr/>
              </p:nvSpPr>
              <p:spPr bwMode="auto">
                <a:xfrm>
                  <a:off x="2544" y="2015"/>
                  <a:ext cx="803" cy="403"/>
                </a:xfrm>
                <a:prstGeom prst="rect">
                  <a:avLst/>
                </a:prstGeom>
                <a:noFill/>
                <a:ln w="7">
                  <a:solidFill>
                    <a:srgbClr val="A0A0A0"/>
                  </a:solidFill>
                  <a:miter lim="800000"/>
                  <a:headEnd/>
                  <a:tailEnd/>
                </a:ln>
              </p:spPr>
              <p:txBody>
                <a:bodyPr wrap="none"/>
                <a:lstStyle/>
                <a:p>
                  <a:endParaRPr lang="es-ES_tradnl"/>
                </a:p>
              </p:txBody>
            </p:sp>
          </p:grpSp>
          <p:grpSp>
            <p:nvGrpSpPr>
              <p:cNvPr id="99358" name="Group 89"/>
              <p:cNvGrpSpPr>
                <a:grpSpLocks/>
              </p:cNvGrpSpPr>
              <p:nvPr/>
            </p:nvGrpSpPr>
            <p:grpSpPr bwMode="auto">
              <a:xfrm>
                <a:off x="0" y="2418"/>
                <a:ext cx="848" cy="403"/>
                <a:chOff x="0" y="2418"/>
                <a:chExt cx="848" cy="403"/>
              </a:xfrm>
            </p:grpSpPr>
            <p:sp>
              <p:nvSpPr>
                <p:cNvPr id="99392" name="Rectangle 28"/>
                <p:cNvSpPr>
                  <a:spLocks noChangeArrowheads="1"/>
                </p:cNvSpPr>
                <p:nvPr/>
              </p:nvSpPr>
              <p:spPr bwMode="auto">
                <a:xfrm>
                  <a:off x="28" y="2418"/>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93" name="Rectangle 88"/>
                <p:cNvSpPr>
                  <a:spLocks noChangeArrowheads="1"/>
                </p:cNvSpPr>
                <p:nvPr/>
              </p:nvSpPr>
              <p:spPr bwMode="auto">
                <a:xfrm>
                  <a:off x="0" y="2418"/>
                  <a:ext cx="848" cy="403"/>
                </a:xfrm>
                <a:prstGeom prst="rect">
                  <a:avLst/>
                </a:prstGeom>
                <a:noFill/>
                <a:ln w="7">
                  <a:solidFill>
                    <a:srgbClr val="A0A0A0"/>
                  </a:solidFill>
                  <a:miter lim="800000"/>
                  <a:headEnd/>
                  <a:tailEnd/>
                </a:ln>
              </p:spPr>
              <p:txBody>
                <a:bodyPr wrap="none"/>
                <a:lstStyle/>
                <a:p>
                  <a:endParaRPr lang="es-ES_tradnl"/>
                </a:p>
              </p:txBody>
            </p:sp>
          </p:grpSp>
          <p:grpSp>
            <p:nvGrpSpPr>
              <p:cNvPr id="99359" name="Group 91"/>
              <p:cNvGrpSpPr>
                <a:grpSpLocks/>
              </p:cNvGrpSpPr>
              <p:nvPr/>
            </p:nvGrpSpPr>
            <p:grpSpPr bwMode="auto">
              <a:xfrm>
                <a:off x="848" y="2418"/>
                <a:ext cx="848" cy="403"/>
                <a:chOff x="848" y="2418"/>
                <a:chExt cx="848" cy="403"/>
              </a:xfrm>
            </p:grpSpPr>
            <p:sp>
              <p:nvSpPr>
                <p:cNvPr id="99390" name="Rectangle 29"/>
                <p:cNvSpPr>
                  <a:spLocks noChangeArrowheads="1"/>
                </p:cNvSpPr>
                <p:nvPr/>
              </p:nvSpPr>
              <p:spPr bwMode="auto">
                <a:xfrm>
                  <a:off x="876" y="2418"/>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4280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91" name="Rectangle 90"/>
                <p:cNvSpPr>
                  <a:spLocks noChangeArrowheads="1"/>
                </p:cNvSpPr>
                <p:nvPr/>
              </p:nvSpPr>
              <p:spPr bwMode="auto">
                <a:xfrm>
                  <a:off x="848" y="2418"/>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0" name="Group 93"/>
              <p:cNvGrpSpPr>
                <a:grpSpLocks/>
              </p:cNvGrpSpPr>
              <p:nvPr/>
            </p:nvGrpSpPr>
            <p:grpSpPr bwMode="auto">
              <a:xfrm>
                <a:off x="1696" y="2418"/>
                <a:ext cx="848" cy="403"/>
                <a:chOff x="1696" y="2418"/>
                <a:chExt cx="848" cy="403"/>
              </a:xfrm>
            </p:grpSpPr>
            <p:sp>
              <p:nvSpPr>
                <p:cNvPr id="99388" name="Rectangle 30"/>
                <p:cNvSpPr>
                  <a:spLocks noChangeArrowheads="1"/>
                </p:cNvSpPr>
                <p:nvPr/>
              </p:nvSpPr>
              <p:spPr bwMode="auto">
                <a:xfrm>
                  <a:off x="1724" y="2418"/>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1258.0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89" name="Rectangle 92"/>
                <p:cNvSpPr>
                  <a:spLocks noChangeArrowheads="1"/>
                </p:cNvSpPr>
                <p:nvPr/>
              </p:nvSpPr>
              <p:spPr bwMode="auto">
                <a:xfrm>
                  <a:off x="1696" y="2418"/>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1" name="Group 95"/>
              <p:cNvGrpSpPr>
                <a:grpSpLocks/>
              </p:cNvGrpSpPr>
              <p:nvPr/>
            </p:nvGrpSpPr>
            <p:grpSpPr bwMode="auto">
              <a:xfrm>
                <a:off x="2544" y="2418"/>
                <a:ext cx="803" cy="403"/>
                <a:chOff x="2544" y="2418"/>
                <a:chExt cx="803" cy="403"/>
              </a:xfrm>
            </p:grpSpPr>
            <p:sp>
              <p:nvSpPr>
                <p:cNvPr id="99386" name="Rectangle 31"/>
                <p:cNvSpPr>
                  <a:spLocks noChangeArrowheads="1"/>
                </p:cNvSpPr>
                <p:nvPr/>
              </p:nvSpPr>
              <p:spPr bwMode="auto">
                <a:xfrm>
                  <a:off x="2572" y="2418"/>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1388.0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87" name="Rectangle 94"/>
                <p:cNvSpPr>
                  <a:spLocks noChangeArrowheads="1"/>
                </p:cNvSpPr>
                <p:nvPr/>
              </p:nvSpPr>
              <p:spPr bwMode="auto">
                <a:xfrm>
                  <a:off x="2544" y="2418"/>
                  <a:ext cx="803" cy="403"/>
                </a:xfrm>
                <a:prstGeom prst="rect">
                  <a:avLst/>
                </a:prstGeom>
                <a:noFill/>
                <a:ln w="7">
                  <a:solidFill>
                    <a:srgbClr val="A0A0A0"/>
                  </a:solidFill>
                  <a:miter lim="800000"/>
                  <a:headEnd/>
                  <a:tailEnd/>
                </a:ln>
              </p:spPr>
              <p:txBody>
                <a:bodyPr wrap="none"/>
                <a:lstStyle/>
                <a:p>
                  <a:endParaRPr lang="es-ES_tradnl"/>
                </a:p>
              </p:txBody>
            </p:sp>
          </p:grpSp>
          <p:grpSp>
            <p:nvGrpSpPr>
              <p:cNvPr id="99362" name="Group 97"/>
              <p:cNvGrpSpPr>
                <a:grpSpLocks/>
              </p:cNvGrpSpPr>
              <p:nvPr/>
            </p:nvGrpSpPr>
            <p:grpSpPr bwMode="auto">
              <a:xfrm>
                <a:off x="0" y="2821"/>
                <a:ext cx="848" cy="403"/>
                <a:chOff x="0" y="2821"/>
                <a:chExt cx="848" cy="403"/>
              </a:xfrm>
            </p:grpSpPr>
            <p:sp>
              <p:nvSpPr>
                <p:cNvPr id="99384" name="Rectangle 32"/>
                <p:cNvSpPr>
                  <a:spLocks noChangeArrowheads="1"/>
                </p:cNvSpPr>
                <p:nvPr/>
              </p:nvSpPr>
              <p:spPr bwMode="auto">
                <a:xfrm>
                  <a:off x="28" y="2821"/>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4500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85" name="Rectangle 96"/>
                <p:cNvSpPr>
                  <a:spLocks noChangeArrowheads="1"/>
                </p:cNvSpPr>
                <p:nvPr/>
              </p:nvSpPr>
              <p:spPr bwMode="auto">
                <a:xfrm>
                  <a:off x="0" y="2821"/>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3" name="Group 99"/>
              <p:cNvGrpSpPr>
                <a:grpSpLocks/>
              </p:cNvGrpSpPr>
              <p:nvPr/>
            </p:nvGrpSpPr>
            <p:grpSpPr bwMode="auto">
              <a:xfrm>
                <a:off x="848" y="2821"/>
                <a:ext cx="848" cy="403"/>
                <a:chOff x="848" y="2821"/>
                <a:chExt cx="848" cy="403"/>
              </a:xfrm>
            </p:grpSpPr>
            <p:sp>
              <p:nvSpPr>
                <p:cNvPr id="99382" name="Rectangle 33"/>
                <p:cNvSpPr>
                  <a:spLocks noChangeArrowheads="1"/>
                </p:cNvSpPr>
                <p:nvPr/>
              </p:nvSpPr>
              <p:spPr bwMode="auto">
                <a:xfrm>
                  <a:off x="876" y="2821"/>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4527</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83" name="Rectangle 98"/>
                <p:cNvSpPr>
                  <a:spLocks noChangeArrowheads="1"/>
                </p:cNvSpPr>
                <p:nvPr/>
              </p:nvSpPr>
              <p:spPr bwMode="auto">
                <a:xfrm>
                  <a:off x="848" y="2821"/>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4" name="Group 101"/>
              <p:cNvGrpSpPr>
                <a:grpSpLocks/>
              </p:cNvGrpSpPr>
              <p:nvPr/>
            </p:nvGrpSpPr>
            <p:grpSpPr bwMode="auto">
              <a:xfrm>
                <a:off x="1696" y="2821"/>
                <a:ext cx="848" cy="403"/>
                <a:chOff x="1696" y="2821"/>
                <a:chExt cx="848" cy="403"/>
              </a:xfrm>
            </p:grpSpPr>
            <p:sp>
              <p:nvSpPr>
                <p:cNvPr id="99380" name="Rectangle 34"/>
                <p:cNvSpPr>
                  <a:spLocks noChangeArrowheads="1"/>
                </p:cNvSpPr>
                <p:nvPr/>
              </p:nvSpPr>
              <p:spPr bwMode="auto">
                <a:xfrm>
                  <a:off x="1724" y="2821"/>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1495.0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81" name="Rectangle 100"/>
                <p:cNvSpPr>
                  <a:spLocks noChangeArrowheads="1"/>
                </p:cNvSpPr>
                <p:nvPr/>
              </p:nvSpPr>
              <p:spPr bwMode="auto">
                <a:xfrm>
                  <a:off x="1696" y="2821"/>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5" name="Group 103"/>
              <p:cNvGrpSpPr>
                <a:grpSpLocks/>
              </p:cNvGrpSpPr>
              <p:nvPr/>
            </p:nvGrpSpPr>
            <p:grpSpPr bwMode="auto">
              <a:xfrm>
                <a:off x="2544" y="2821"/>
                <a:ext cx="803" cy="403"/>
                <a:chOff x="2544" y="2821"/>
                <a:chExt cx="803" cy="403"/>
              </a:xfrm>
            </p:grpSpPr>
            <p:sp>
              <p:nvSpPr>
                <p:cNvPr id="99378" name="Rectangle 35"/>
                <p:cNvSpPr>
                  <a:spLocks noChangeArrowheads="1"/>
                </p:cNvSpPr>
                <p:nvPr/>
              </p:nvSpPr>
              <p:spPr bwMode="auto">
                <a:xfrm>
                  <a:off x="2572" y="2821"/>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1625.0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79" name="Rectangle 102"/>
                <p:cNvSpPr>
                  <a:spLocks noChangeArrowheads="1"/>
                </p:cNvSpPr>
                <p:nvPr/>
              </p:nvSpPr>
              <p:spPr bwMode="auto">
                <a:xfrm>
                  <a:off x="2544" y="2821"/>
                  <a:ext cx="803" cy="403"/>
                </a:xfrm>
                <a:prstGeom prst="rect">
                  <a:avLst/>
                </a:prstGeom>
                <a:noFill/>
                <a:ln w="7">
                  <a:solidFill>
                    <a:srgbClr val="A0A0A0"/>
                  </a:solidFill>
                  <a:miter lim="800000"/>
                  <a:headEnd/>
                  <a:tailEnd/>
                </a:ln>
              </p:spPr>
              <p:txBody>
                <a:bodyPr wrap="none"/>
                <a:lstStyle/>
                <a:p>
                  <a:endParaRPr lang="es-ES_tradnl"/>
                </a:p>
              </p:txBody>
            </p:sp>
          </p:grpSp>
          <p:grpSp>
            <p:nvGrpSpPr>
              <p:cNvPr id="99366" name="Group 105"/>
              <p:cNvGrpSpPr>
                <a:grpSpLocks/>
              </p:cNvGrpSpPr>
              <p:nvPr/>
            </p:nvGrpSpPr>
            <p:grpSpPr bwMode="auto">
              <a:xfrm>
                <a:off x="0" y="3224"/>
                <a:ext cx="848" cy="403"/>
                <a:chOff x="0" y="3224"/>
                <a:chExt cx="848" cy="403"/>
              </a:xfrm>
            </p:grpSpPr>
            <p:sp>
              <p:nvSpPr>
                <p:cNvPr id="99376" name="Rectangle 36"/>
                <p:cNvSpPr>
                  <a:spLocks noChangeArrowheads="1"/>
                </p:cNvSpPr>
                <p:nvPr/>
              </p:nvSpPr>
              <p:spPr bwMode="auto">
                <a:xfrm>
                  <a:off x="28" y="3224"/>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5000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77" name="Rectangle 104"/>
                <p:cNvSpPr>
                  <a:spLocks noChangeArrowheads="1"/>
                </p:cNvSpPr>
                <p:nvPr/>
              </p:nvSpPr>
              <p:spPr bwMode="auto">
                <a:xfrm>
                  <a:off x="0" y="3224"/>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7" name="Group 107"/>
              <p:cNvGrpSpPr>
                <a:grpSpLocks/>
              </p:cNvGrpSpPr>
              <p:nvPr/>
            </p:nvGrpSpPr>
            <p:grpSpPr bwMode="auto">
              <a:xfrm>
                <a:off x="848" y="3224"/>
                <a:ext cx="848" cy="403"/>
                <a:chOff x="848" y="3224"/>
                <a:chExt cx="848" cy="403"/>
              </a:xfrm>
            </p:grpSpPr>
            <p:sp>
              <p:nvSpPr>
                <p:cNvPr id="99374" name="Rectangle 37"/>
                <p:cNvSpPr>
                  <a:spLocks noChangeArrowheads="1"/>
                </p:cNvSpPr>
                <p:nvPr/>
              </p:nvSpPr>
              <p:spPr bwMode="auto">
                <a:xfrm>
                  <a:off x="876" y="3224"/>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4775</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75" name="Rectangle 106"/>
                <p:cNvSpPr>
                  <a:spLocks noChangeArrowheads="1"/>
                </p:cNvSpPr>
                <p:nvPr/>
              </p:nvSpPr>
              <p:spPr bwMode="auto">
                <a:xfrm>
                  <a:off x="848" y="3224"/>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8" name="Group 109"/>
              <p:cNvGrpSpPr>
                <a:grpSpLocks/>
              </p:cNvGrpSpPr>
              <p:nvPr/>
            </p:nvGrpSpPr>
            <p:grpSpPr bwMode="auto">
              <a:xfrm>
                <a:off x="1696" y="3224"/>
                <a:ext cx="848" cy="403"/>
                <a:chOff x="1696" y="3224"/>
                <a:chExt cx="848" cy="403"/>
              </a:xfrm>
            </p:grpSpPr>
            <p:sp>
              <p:nvSpPr>
                <p:cNvPr id="99372" name="Rectangle 38"/>
                <p:cNvSpPr>
                  <a:spLocks noChangeArrowheads="1"/>
                </p:cNvSpPr>
                <p:nvPr/>
              </p:nvSpPr>
              <p:spPr bwMode="auto">
                <a:xfrm>
                  <a:off x="1724" y="3224"/>
                  <a:ext cx="792"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1743.0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73" name="Rectangle 108"/>
                <p:cNvSpPr>
                  <a:spLocks noChangeArrowheads="1"/>
                </p:cNvSpPr>
                <p:nvPr/>
              </p:nvSpPr>
              <p:spPr bwMode="auto">
                <a:xfrm>
                  <a:off x="1696" y="3224"/>
                  <a:ext cx="848" cy="403"/>
                </a:xfrm>
                <a:prstGeom prst="rect">
                  <a:avLst/>
                </a:prstGeom>
                <a:noFill/>
                <a:ln w="7">
                  <a:solidFill>
                    <a:srgbClr val="A0A0A0"/>
                  </a:solidFill>
                  <a:miter lim="800000"/>
                  <a:headEnd/>
                  <a:tailEnd/>
                </a:ln>
              </p:spPr>
              <p:txBody>
                <a:bodyPr wrap="none"/>
                <a:lstStyle/>
                <a:p>
                  <a:endParaRPr lang="es-ES_tradnl"/>
                </a:p>
              </p:txBody>
            </p:sp>
          </p:grpSp>
          <p:grpSp>
            <p:nvGrpSpPr>
              <p:cNvPr id="99369" name="Group 111"/>
              <p:cNvGrpSpPr>
                <a:grpSpLocks/>
              </p:cNvGrpSpPr>
              <p:nvPr/>
            </p:nvGrpSpPr>
            <p:grpSpPr bwMode="auto">
              <a:xfrm>
                <a:off x="2544" y="3224"/>
                <a:ext cx="803" cy="403"/>
                <a:chOff x="2544" y="3224"/>
                <a:chExt cx="803" cy="403"/>
              </a:xfrm>
            </p:grpSpPr>
            <p:sp>
              <p:nvSpPr>
                <p:cNvPr id="99370" name="Rectangle 39"/>
                <p:cNvSpPr>
                  <a:spLocks noChangeArrowheads="1"/>
                </p:cNvSpPr>
                <p:nvPr/>
              </p:nvSpPr>
              <p:spPr bwMode="auto">
                <a:xfrm>
                  <a:off x="2572" y="3224"/>
                  <a:ext cx="747" cy="403"/>
                </a:xfrm>
                <a:prstGeom prst="rect">
                  <a:avLst/>
                </a:prstGeom>
                <a:noFill/>
                <a:ln w="9525">
                  <a:noFill/>
                  <a:miter lim="800000"/>
                  <a:headEnd/>
                  <a:tailEnd/>
                </a:ln>
              </p:spPr>
              <p:txBody>
                <a:bodyPr/>
                <a:lstStyle/>
                <a:p>
                  <a:pPr algn="ctr"/>
                  <a:r>
                    <a:rPr lang="es-EC" sz="1200">
                      <a:solidFill>
                        <a:schemeClr val="tx1"/>
                      </a:solidFill>
                      <a:cs typeface="Times New Roman" pitchFamily="18" charset="0"/>
                    </a:rPr>
                    <a:t>1873.0</a:t>
                  </a:r>
                  <a:endParaRPr lang="es-ES" sz="1200">
                    <a:solidFill>
                      <a:schemeClr val="tx1"/>
                    </a:solidFill>
                    <a:cs typeface="Times New Roman" pitchFamily="18" charset="0"/>
                  </a:endParaRPr>
                </a:p>
                <a:p>
                  <a:pPr algn="ctr" eaLnBrk="0" hangingPunct="0"/>
                  <a:endParaRPr lang="es-ES">
                    <a:solidFill>
                      <a:schemeClr val="tx1"/>
                    </a:solidFill>
                  </a:endParaRPr>
                </a:p>
              </p:txBody>
            </p:sp>
            <p:sp>
              <p:nvSpPr>
                <p:cNvPr id="99371" name="Rectangle 110"/>
                <p:cNvSpPr>
                  <a:spLocks noChangeArrowheads="1"/>
                </p:cNvSpPr>
                <p:nvPr/>
              </p:nvSpPr>
              <p:spPr bwMode="auto">
                <a:xfrm>
                  <a:off x="2544" y="3224"/>
                  <a:ext cx="803" cy="403"/>
                </a:xfrm>
                <a:prstGeom prst="rect">
                  <a:avLst/>
                </a:prstGeom>
                <a:noFill/>
                <a:ln w="7">
                  <a:solidFill>
                    <a:srgbClr val="A0A0A0"/>
                  </a:solidFill>
                  <a:miter lim="800000"/>
                  <a:headEnd/>
                  <a:tailEnd/>
                </a:ln>
              </p:spPr>
              <p:txBody>
                <a:bodyPr wrap="none"/>
                <a:lstStyle/>
                <a:p>
                  <a:endParaRPr lang="es-ES_tradnl"/>
                </a:p>
              </p:txBody>
            </p:sp>
          </p:grpSp>
        </p:grpSp>
        <p:sp>
          <p:nvSpPr>
            <p:cNvPr id="99333" name="Rectangle 113"/>
            <p:cNvSpPr>
              <a:spLocks noChangeArrowheads="1"/>
            </p:cNvSpPr>
            <p:nvPr/>
          </p:nvSpPr>
          <p:spPr bwMode="auto">
            <a:xfrm>
              <a:off x="-3" y="-3"/>
              <a:ext cx="3353" cy="3633"/>
            </a:xfrm>
            <a:prstGeom prst="rect">
              <a:avLst/>
            </a:prstGeom>
            <a:noFill/>
            <a:ln w="11112">
              <a:solidFill>
                <a:srgbClr val="A0A0A0"/>
              </a:solidFill>
              <a:miter lim="800000"/>
              <a:headEnd/>
              <a:tailEnd/>
            </a:ln>
          </p:spPr>
          <p:txBody>
            <a:bodyPr wrap="none"/>
            <a:lstStyle/>
            <a:p>
              <a:endParaRPr lang="es-ES_tradnl"/>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s-EC" sz="3600" b="1" i="1" smtClean="0"/>
              <a:t>SELECCIÓN DE LA BOMBA DE ALTA PRESIÓN</a:t>
            </a:r>
            <a:endParaRPr lang="es-EC" smtClean="0"/>
          </a:p>
        </p:txBody>
      </p:sp>
      <p:sp>
        <p:nvSpPr>
          <p:cNvPr id="100355" name="Rectangle 3"/>
          <p:cNvSpPr>
            <a:spLocks noGrp="1" noChangeArrowheads="1"/>
          </p:cNvSpPr>
          <p:nvPr>
            <p:ph type="body" idx="1"/>
          </p:nvPr>
        </p:nvSpPr>
        <p:spPr/>
        <p:txBody>
          <a:bodyPr/>
          <a:lstStyle/>
          <a:p>
            <a:pPr>
              <a:lnSpc>
                <a:spcPct val="90000"/>
              </a:lnSpc>
            </a:pPr>
            <a:r>
              <a:rPr lang="es-EC" sz="2800" b="1" smtClean="0"/>
              <a:t>El sístema contiene una bomba centrifuga multietapa colocada horizontalmente montada sobre un Skid para nuestra aplicación </a:t>
            </a:r>
          </a:p>
          <a:p>
            <a:pPr>
              <a:lnSpc>
                <a:spcPct val="90000"/>
              </a:lnSpc>
            </a:pPr>
            <a:r>
              <a:rPr lang="es-EC" sz="2800" b="1" smtClean="0"/>
              <a:t>El Impeller y los difusores estan hechos de materiales resistentes</a:t>
            </a:r>
          </a:p>
          <a:p>
            <a:pPr>
              <a:lnSpc>
                <a:spcPct val="90000"/>
              </a:lnSpc>
            </a:pPr>
            <a:r>
              <a:rPr lang="es-EC" sz="2800" b="1" smtClean="0"/>
              <a:t>El sístema es conducido por un motor a pistón con velocidades variables</a:t>
            </a:r>
          </a:p>
          <a:p>
            <a:pPr>
              <a:lnSpc>
                <a:spcPct val="90000"/>
              </a:lnSpc>
            </a:pPr>
            <a:r>
              <a:rPr lang="es-EC" sz="2800" b="1" smtClean="0"/>
              <a:t>Estan hechas para trabajar en todos tipos de climas</a:t>
            </a:r>
            <a:endParaRPr lang="es-EC" b="1"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s-EC" sz="3600" b="1" i="1" smtClean="0"/>
              <a:t>PARAMETROS A CONSIDERAR PARA SELECCIONAR LA BOMBA</a:t>
            </a:r>
            <a:r>
              <a:rPr lang="es-EC" sz="3600" smtClean="0"/>
              <a:t/>
            </a:r>
            <a:br>
              <a:rPr lang="es-EC" sz="3600" smtClean="0"/>
            </a:br>
            <a:endParaRPr lang="es-EC" smtClean="0"/>
          </a:p>
        </p:txBody>
      </p:sp>
      <p:sp>
        <p:nvSpPr>
          <p:cNvPr id="101379" name="Rectangle 3"/>
          <p:cNvSpPr>
            <a:spLocks noGrp="1" noChangeArrowheads="1"/>
          </p:cNvSpPr>
          <p:nvPr>
            <p:ph type="body" idx="1"/>
          </p:nvPr>
        </p:nvSpPr>
        <p:spPr>
          <a:xfrm>
            <a:off x="762000" y="1627188"/>
            <a:ext cx="7772400" cy="5078412"/>
          </a:xfrm>
        </p:spPr>
        <p:txBody>
          <a:bodyPr/>
          <a:lstStyle/>
          <a:p>
            <a:pPr marL="533400" indent="-533400">
              <a:lnSpc>
                <a:spcPct val="90000"/>
              </a:lnSpc>
              <a:buFontTx/>
              <a:buChar char="•"/>
            </a:pPr>
            <a:r>
              <a:rPr lang="es-EC" smtClean="0"/>
              <a:t>     </a:t>
            </a:r>
            <a:r>
              <a:rPr lang="es-EC" sz="2800" smtClean="0"/>
              <a:t>El calculo aproximado de la    presión    	de des carga.</a:t>
            </a:r>
          </a:p>
          <a:p>
            <a:pPr marL="533400" indent="-533400">
              <a:lnSpc>
                <a:spcPct val="90000"/>
              </a:lnSpc>
              <a:buFontTx/>
              <a:buChar char="•"/>
            </a:pPr>
            <a:r>
              <a:rPr lang="es-EC" sz="2800" smtClean="0"/>
              <a:t>     Volúmen inicial y proyectado del campo</a:t>
            </a:r>
          </a:p>
          <a:p>
            <a:pPr marL="533400" indent="-533400">
              <a:lnSpc>
                <a:spcPct val="90000"/>
              </a:lnSpc>
              <a:buFontTx/>
              <a:buChar char="•"/>
            </a:pPr>
            <a:r>
              <a:rPr lang="es-EC" sz="2800" smtClean="0"/>
              <a:t>   Seleccionamos GC 4100 con las siguientes caracteristicas:	 				</a:t>
            </a:r>
            <a:r>
              <a:rPr lang="es-EC" smtClean="0"/>
              <a:t>	     Flujo: 4500 BAPD</a:t>
            </a:r>
          </a:p>
          <a:p>
            <a:pPr marL="533400" indent="-533400">
              <a:lnSpc>
                <a:spcPct val="90000"/>
              </a:lnSpc>
              <a:buFontTx/>
              <a:buNone/>
            </a:pPr>
            <a:r>
              <a:rPr lang="es-EC" smtClean="0"/>
              <a:t>                             Cabeza: 970 psi</a:t>
            </a:r>
          </a:p>
          <a:p>
            <a:pPr marL="533400" indent="-533400">
              <a:lnSpc>
                <a:spcPct val="90000"/>
              </a:lnSpc>
              <a:buFontTx/>
              <a:buNone/>
            </a:pPr>
            <a:r>
              <a:rPr lang="es-EC" smtClean="0"/>
              <a:t>                             BHP: 113</a:t>
            </a:r>
          </a:p>
          <a:p>
            <a:pPr marL="533400" indent="-533400">
              <a:lnSpc>
                <a:spcPct val="90000"/>
              </a:lnSpc>
              <a:buFontTx/>
              <a:buNone/>
            </a:pPr>
            <a:r>
              <a:rPr lang="es-EC" smtClean="0"/>
              <a:t>                             60 Hz, 3575 rpm</a:t>
            </a:r>
          </a:p>
          <a:p>
            <a:pPr marL="533400" indent="-533400">
              <a:lnSpc>
                <a:spcPct val="90000"/>
              </a:lnSpc>
              <a:buFontTx/>
              <a:buNone/>
            </a:pPr>
            <a:r>
              <a:rPr lang="es-EC" smtClean="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endParaRPr lang="es-ES_tradnl" smtClean="0"/>
          </a:p>
        </p:txBody>
      </p:sp>
      <p:pic>
        <p:nvPicPr>
          <p:cNvPr id="102403" name="Picture 4"/>
          <p:cNvPicPr>
            <a:picLocks noChangeAspect="1" noChangeArrowheads="1"/>
          </p:cNvPicPr>
          <p:nvPr>
            <p:ph type="tbl" idx="1"/>
          </p:nvPr>
        </p:nvPicPr>
        <p:blipFill>
          <a:blip r:embed="rId2">
            <a:lum contrast="18000"/>
          </a:blip>
          <a:srcRect/>
          <a:stretch>
            <a:fillRect/>
          </a:stretch>
        </p:blipFill>
        <p:spPr>
          <a:xfrm>
            <a:off x="685800" y="1981200"/>
            <a:ext cx="3925888" cy="4114800"/>
          </a:xfrm>
          <a:noFill/>
        </p:spPr>
      </p:pic>
      <p:pic>
        <p:nvPicPr>
          <p:cNvPr id="102404" name="Picture 5"/>
          <p:cNvPicPr>
            <a:picLocks noChangeAspect="1" noChangeArrowheads="1"/>
          </p:cNvPicPr>
          <p:nvPr/>
        </p:nvPicPr>
        <p:blipFill>
          <a:blip r:embed="rId3">
            <a:lum contrast="12000"/>
          </a:blip>
          <a:srcRect/>
          <a:stretch>
            <a:fillRect/>
          </a:stretch>
        </p:blipFill>
        <p:spPr bwMode="auto">
          <a:xfrm>
            <a:off x="4800600" y="1981200"/>
            <a:ext cx="3657600" cy="411480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defRPr/>
            </a:pPr>
            <a:endParaRPr lang="es-ES_tradnl" smtClean="0"/>
          </a:p>
        </p:txBody>
      </p:sp>
      <p:pic>
        <p:nvPicPr>
          <p:cNvPr id="103427" name="Picture 4"/>
          <p:cNvPicPr>
            <a:picLocks noChangeAspect="1" noChangeArrowheads="1"/>
          </p:cNvPicPr>
          <p:nvPr>
            <p:ph type="tbl" idx="1"/>
          </p:nvPr>
        </p:nvPicPr>
        <p:blipFill>
          <a:blip r:embed="rId2">
            <a:lum contrast="12000"/>
          </a:blip>
          <a:srcRect/>
          <a:stretch>
            <a:fillRect/>
          </a:stretch>
        </p:blipFill>
        <p:spPr>
          <a:xfrm>
            <a:off x="685800" y="1981200"/>
            <a:ext cx="7772400" cy="4419600"/>
          </a:xfrm>
          <a:noFill/>
        </p:spPr>
      </p:pic>
    </p:spTree>
  </p:cSld>
  <p:clrMapOvr>
    <a:masterClrMapping/>
  </p:clrMapOvr>
</p:sld>
</file>

<file path=ppt/theme/theme1.xml><?xml version="1.0" encoding="utf-8"?>
<a:theme xmlns:a="http://schemas.openxmlformats.org/drawingml/2006/main" name="TEMA">
  <a:themeElements>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fontScheme name="Vuelo sin mot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accent1"/>
            </a:solidFill>
            <a:effectLst/>
            <a:latin typeface="Arial" charset="0"/>
          </a:defRPr>
        </a:defPPr>
      </a:lstStyle>
    </a:lnDef>
  </a:objectDefaults>
  <a:extraClrSchemeLst>
    <a:extraClrScheme>
      <a:clrScheme name="Vuelo sin motor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Vuelo sin motor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Vuelo sin motor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uelo sin motor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Vuelo sin motor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Template>
  <TotalTime>1</TotalTime>
  <Words>4342</Words>
  <Application>Microsoft PowerPoint</Application>
  <PresentationFormat>Presentación en pantalla (4:3)</PresentationFormat>
  <Paragraphs>971</Paragraphs>
  <Slides>112</Slides>
  <Notes>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112</vt:i4>
      </vt:variant>
    </vt:vector>
  </HeadingPairs>
  <TitlesOfParts>
    <vt:vector size="118" baseType="lpstr">
      <vt:lpstr>Arial</vt:lpstr>
      <vt:lpstr>Wingdings</vt:lpstr>
      <vt:lpstr>Symbol</vt:lpstr>
      <vt:lpstr>Times New Roman</vt:lpstr>
      <vt:lpstr>TEMA</vt:lpstr>
      <vt:lpstr>Gráfico de Microsoft Excel</vt:lpstr>
      <vt:lpstr>TEMA</vt:lpstr>
      <vt:lpstr>OBJETIVO</vt:lpstr>
      <vt:lpstr>RESUMEN</vt:lpstr>
      <vt:lpstr>Diapositiva 4</vt:lpstr>
      <vt:lpstr>INTRODUCCIÓN</vt:lpstr>
      <vt:lpstr>Diapositiva 6</vt:lpstr>
      <vt:lpstr>Diapositiva 7</vt:lpstr>
      <vt:lpstr>CAPITULO 1</vt:lpstr>
      <vt:lpstr>Diapositiva 9</vt:lpstr>
      <vt:lpstr>Diapositiva 10</vt:lpstr>
      <vt:lpstr>Diapositiva 11</vt:lpstr>
      <vt:lpstr>MUESTREO Y ANALISIS DEL AGUA DE FORMACIÓN</vt:lpstr>
      <vt:lpstr>ANALISIS DE AGUAS EN CAMPOS PETROLEROS</vt:lpstr>
      <vt:lpstr>Diapositiva 14</vt:lpstr>
      <vt:lpstr>PROPIEDADES FÍSICAS Y QUÍMICAS</vt:lpstr>
      <vt:lpstr>CONSTITUYENTES Y PROPIEDADES PRIMARIAS</vt:lpstr>
      <vt:lpstr>Diapositiva 17</vt:lpstr>
      <vt:lpstr>ANIONES</vt:lpstr>
      <vt:lpstr>OTRAS PROPIEDADES</vt:lpstr>
      <vt:lpstr>Diapositiva 20</vt:lpstr>
      <vt:lpstr>Diapositiva 21</vt:lpstr>
      <vt:lpstr>PROCESOS DE TRATAMIENTO DEL AGUA DE FORMACIÓN</vt:lpstr>
      <vt:lpstr>TRATAMIENTO QUÍMICO</vt:lpstr>
      <vt:lpstr>FORMACIONES DE ESCALAS</vt:lpstr>
      <vt:lpstr>Diapositiva 25</vt:lpstr>
      <vt:lpstr>ESCALAS COMUNES</vt:lpstr>
      <vt:lpstr>Diapositiva 27</vt:lpstr>
      <vt:lpstr>SULFATO DE CALCIO</vt:lpstr>
      <vt:lpstr>SULFATO DE BARIO</vt:lpstr>
      <vt:lpstr>COMPUESTOS DE HIERRO</vt:lpstr>
      <vt:lpstr>TECNOLOGÍA DEL PROCESAMIENTO DEL AGUA</vt:lpstr>
      <vt:lpstr>SISTEMAS DE REINYECCIÓN DE AGUA</vt:lpstr>
      <vt:lpstr>TIPOS DE SISTEMAS  DE TRATAMIENTO DE AGUAS DE PRODUCCIÓN</vt:lpstr>
      <vt:lpstr>PISCINAS DE SECADO</vt:lpstr>
      <vt:lpstr>SISTÉMAS DE DESECHOS DE AGUAS</vt:lpstr>
      <vt:lpstr>CORROSIÓN</vt:lpstr>
      <vt:lpstr>LA CORROSION REQUIERE ENERGIA</vt:lpstr>
      <vt:lpstr>PROCESOS DE CORROSIÓN</vt:lpstr>
      <vt:lpstr>Diapositiva 39</vt:lpstr>
      <vt:lpstr>CELDA DE CORROSIÓN</vt:lpstr>
      <vt:lpstr>FACTORES QUE AFECTAN LA CORROSIÓN</vt:lpstr>
      <vt:lpstr>EFECTO DE ALGUNAS VARIABLES FÍSICAS</vt:lpstr>
      <vt:lpstr>FORMAS DE CORROSIÓN</vt:lpstr>
      <vt:lpstr>CAPITULO 2</vt:lpstr>
      <vt:lpstr>Diapositiva 45</vt:lpstr>
      <vt:lpstr>FORMACIÓN RECEPTORA DEL AGUA DE FORMACIÓN</vt:lpstr>
      <vt:lpstr>DATOS PETROFÍSICOS </vt:lpstr>
      <vt:lpstr>PROGRAMA DE REACONDICIONAMIENTO Y COMPLETACIÓN</vt:lpstr>
      <vt:lpstr>Diapositiva 49</vt:lpstr>
      <vt:lpstr>COMPLETACIÓN</vt:lpstr>
      <vt:lpstr>ASPECTOS AMBIENTALES</vt:lpstr>
      <vt:lpstr>ASPECTOS TÉCNICOS Y ECONÓMICOS DE UN TRATAMIENTO ACTUAL</vt:lpstr>
      <vt:lpstr>CAPITULO 3</vt:lpstr>
      <vt:lpstr>DIMENSIÓN DE UN SISTEMA CERRADO </vt:lpstr>
      <vt:lpstr>Diapositiva 55</vt:lpstr>
      <vt:lpstr>CARACTERIZACIÓN DEL FLUIDO A TRATARSE </vt:lpstr>
      <vt:lpstr>NOMOGRAMA  pH DE  SATURACIÓN</vt:lpstr>
      <vt:lpstr>Diapositiva 58</vt:lpstr>
      <vt:lpstr>TRATAMIENTO QUIMICO DEL AGUA DE PRODUCCIÓN</vt:lpstr>
      <vt:lpstr>TRATAMINTO QUÍMICO</vt:lpstr>
      <vt:lpstr>INHIBIDORES DE CORROSION</vt:lpstr>
      <vt:lpstr>ANTIESCALA</vt:lpstr>
      <vt:lpstr>BIOCIDAS</vt:lpstr>
      <vt:lpstr>SURFACTANTES</vt:lpstr>
      <vt:lpstr>FLOCULANTES</vt:lpstr>
      <vt:lpstr>DIMENSIONAMIENTO Y SELECCIÓN DE EQUÍPOS DEL SÍSTEMA</vt:lpstr>
      <vt:lpstr>Diapositiva 67</vt:lpstr>
      <vt:lpstr>Diapositiva 68</vt:lpstr>
      <vt:lpstr>DIMENSIONAMIENTO DEL TANQUE DE PULIDO</vt:lpstr>
      <vt:lpstr>DESCRIPCION APROXIMADA DEL SISTEMA DESDE LA SALIDA DEL TANQUE DE PULIDO HASTA LA ENTRADA AL TANQUE DE ALMACENAMIENTO TABLA 15</vt:lpstr>
      <vt:lpstr>Diapositiva 71</vt:lpstr>
      <vt:lpstr>Diapositiva 72</vt:lpstr>
      <vt:lpstr>DIMENSIONAMIENTO DE LA TUBERIA PARA LOS TRAMOS B-C-D-E-F</vt:lpstr>
      <vt:lpstr>Diapositiva 74</vt:lpstr>
      <vt:lpstr>Diapositiva 75</vt:lpstr>
      <vt:lpstr>FILTRACIÓN</vt:lpstr>
      <vt:lpstr>FILTROS CASCARAS DE NUEZ</vt:lpstr>
      <vt:lpstr>Diapositiva 78</vt:lpstr>
      <vt:lpstr>CARACTERISTICAS PARA EL DIMENSIONAMIENTO DEL FILTRO</vt:lpstr>
      <vt:lpstr>DIMENSIONES DEL FILTRO</vt:lpstr>
      <vt:lpstr>DIMENSIONAMIENTO DE TUBERIA TRAMOS H,I,J,K</vt:lpstr>
      <vt:lpstr>Diapositiva 82</vt:lpstr>
      <vt:lpstr>DIMENSIONAMIENTO DEL TANQUE DE ALMACENAMIENTO</vt:lpstr>
      <vt:lpstr>CÁLCULO DE LA PRESIÓN QUE ENTREGA EL TANQUE DE PULIDO</vt:lpstr>
      <vt:lpstr>SELECCIÓN DE BOMBAS GOULDS</vt:lpstr>
      <vt:lpstr>Diapositiva 86</vt:lpstr>
      <vt:lpstr>RETROLAVADO</vt:lpstr>
      <vt:lpstr>DIMENSIONAMIENTO DE LA LÍNEA DE SALIDA DEL TANQUE DE ALMACENAMIENTO HASTA LA BOMBA DE ALTA PRESIÓN</vt:lpstr>
      <vt:lpstr>Diapositiva 89</vt:lpstr>
      <vt:lpstr>DIMENSIONAMIENTO DE LA LÍNEA DE ALTA PRESIÓN AL POZO REINYECTOR</vt:lpstr>
      <vt:lpstr>Diapositiva 91</vt:lpstr>
      <vt:lpstr>SELECCIÓN DE BOMBA BOOSTER</vt:lpstr>
      <vt:lpstr>PROCEDIMIENTO PARA CALCULAR LA PRESIÓN DE DESCARGA</vt:lpstr>
      <vt:lpstr>Diapositiva 94</vt:lpstr>
      <vt:lpstr>CALCULO DE LA PRESIÓN DE DESCARGA</vt:lpstr>
      <vt:lpstr>SELECCIÓN DE LA BOMBA DE ALTA PRESIÓN</vt:lpstr>
      <vt:lpstr>PARAMETROS A CONSIDERAR PARA SELECCIONAR LA BOMBA </vt:lpstr>
      <vt:lpstr>Diapositiva 98</vt:lpstr>
      <vt:lpstr>Diapositiva 99</vt:lpstr>
      <vt:lpstr>Diapositiva 100</vt:lpstr>
      <vt:lpstr>Diapositiva 101</vt:lpstr>
      <vt:lpstr>Diapositiva 102</vt:lpstr>
      <vt:lpstr>Diapositiva 103</vt:lpstr>
      <vt:lpstr>MONITOREO Y ANALISIS DE RESULTADOS</vt:lpstr>
      <vt:lpstr>Diapositiva 105</vt:lpstr>
      <vt:lpstr>TIPOS DE CUPONES</vt:lpstr>
      <vt:lpstr>MEDICIONES NECESARIAS</vt:lpstr>
      <vt:lpstr>COSTOS DEL PROYECTO</vt:lpstr>
      <vt:lpstr>CONCLUSIONES</vt:lpstr>
      <vt:lpstr>Diapositiva 110</vt:lpstr>
      <vt:lpstr>RECOMENDACIONES </vt:lpstr>
      <vt:lpstr>Diapositiva 112</vt:lpstr>
    </vt:vector>
  </TitlesOfParts>
  <Company>Windows 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dc:title>
  <dc:creator>WinuE</dc:creator>
  <cp:lastModifiedBy>Administrador</cp:lastModifiedBy>
  <cp:revision>1</cp:revision>
  <dcterms:created xsi:type="dcterms:W3CDTF">2009-05-08T21:28:28Z</dcterms:created>
  <dcterms:modified xsi:type="dcterms:W3CDTF">2009-12-17T16:36:31Z</dcterms:modified>
</cp:coreProperties>
</file>