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screen4x3"/>
  <p:notesSz cx="6858000" cy="96583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28" d="100"/>
          <a:sy n="28" d="100"/>
        </p:scale>
        <p:origin x="-1266" y="-78"/>
      </p:cViewPr>
      <p:guideLst>
        <p:guide orient="horz" pos="3042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325D3-6CE8-4D0E-8846-53BA52873F5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CD6A0-0DE6-4D1D-A6BD-3486B12DD69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AF924-CF20-453A-A5F4-28DF4E4280A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21791-CF6D-4FDC-A210-8265172CFC2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272CD-D9C8-4E79-94F7-BCBF79D31F2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EA49F-E45B-4C1E-826D-05C79AC8402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744D2-668F-48A5-93CC-BEC4500E4B3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2DA74-C648-422F-9F7F-0788D529059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8BE33-71AB-4BE2-A2E4-F83327BCA31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F95CA-CABB-4E43-B05F-90EBFC8E4DF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AE229-3468-45B3-8D03-858BB94A573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68CA19-829D-4CF6-98E2-184CE6FA53E7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	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752600" y="4953000"/>
            <a:ext cx="564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1200" b="1">
                <a:latin typeface="Arial" charset="0"/>
              </a:rPr>
              <a:t>Figura 3. </a:t>
            </a:r>
            <a:r>
              <a:rPr lang="es-ES_tradnl" sz="1200">
                <a:latin typeface="Arial" charset="0"/>
              </a:rPr>
              <a:t>Determinación de la constante b para la Ceniza de Cascarilla de Arroz.</a:t>
            </a:r>
          </a:p>
          <a:p>
            <a:r>
              <a:rPr lang="es-ES_tradnl" sz="1200">
                <a:latin typeface="Arial" charset="0"/>
              </a:rPr>
              <a:t> </a:t>
            </a:r>
            <a:r>
              <a:rPr lang="es-ES_tradnl" sz="1200" b="1">
                <a:latin typeface="Arial" charset="0"/>
              </a:rPr>
              <a:t>Fuente: </a:t>
            </a:r>
            <a:r>
              <a:rPr lang="es-ES_tradnl" sz="1200">
                <a:latin typeface="Arial" charset="0"/>
              </a:rPr>
              <a:t>Centro Técnico del Hormigón</a:t>
            </a:r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286000" y="1371600"/>
          <a:ext cx="5240338" cy="2952750"/>
        </p:xfrm>
        <a:graphic>
          <a:graphicData uri="http://schemas.openxmlformats.org/presentationml/2006/ole">
            <p:oleObj spid="_x0000_s3077" name="Hoja de cálculo" r:id="rId3" imgW="5239021" imgH="2952991" progId="Excel.Sheet.8">
              <p:embed/>
            </p:oleObj>
          </a:graphicData>
        </a:graphic>
      </p:graphicFrame>
      <p:sp>
        <p:nvSpPr>
          <p:cNvPr id="3078" name="Text Box 6"/>
          <p:cNvSpPr txBox="1">
            <a:spLocks noChangeArrowheads="1"/>
          </p:cNvSpPr>
          <p:nvPr/>
        </p:nvSpPr>
        <p:spPr bwMode="auto">
          <a:xfrm rot="-5426028">
            <a:off x="1530350" y="2730500"/>
            <a:ext cx="10175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sz="1200">
                <a:latin typeface="Arial" charset="0"/>
              </a:rPr>
              <a:t>Porosidad </a:t>
            </a:r>
            <a:r>
              <a:rPr lang="es-ES_tradnl" sz="1200">
                <a:latin typeface="Arial" charset="0"/>
                <a:sym typeface="Symbol" pitchFamily="18" charset="2"/>
              </a:rPr>
              <a:t></a:t>
            </a:r>
            <a:endParaRPr lang="es-ES_tradnl" sz="1200">
              <a:latin typeface="Arial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419600" y="4343400"/>
            <a:ext cx="7556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1200">
                <a:latin typeface="Arial" charset="0"/>
                <a:sym typeface="Symbol" pitchFamily="18" charset="2"/>
              </a:rPr>
              <a:t></a:t>
            </a:r>
            <a:r>
              <a:rPr lang="es-ES_tradnl" sz="1200" baseline="30000">
                <a:latin typeface="Arial" charset="0"/>
                <a:sym typeface="Symbol" pitchFamily="18" charset="2"/>
              </a:rPr>
              <a:t>3</a:t>
            </a:r>
            <a:r>
              <a:rPr lang="es-ES_tradnl" sz="1200">
                <a:latin typeface="Arial" charset="0"/>
                <a:sym typeface="Symbol" pitchFamily="18" charset="2"/>
              </a:rPr>
              <a:t> * T</a:t>
            </a:r>
            <a:endParaRPr lang="es-ES_tradnl" sz="1200">
              <a:latin typeface="Arial" charset="0"/>
            </a:endParaRP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1600200" y="14478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7543800" y="14478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600200" y="14478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1600200" y="46482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30</Words>
  <Application>Microsoft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Symbol</vt:lpstr>
      <vt:lpstr>Tema de Office</vt:lpstr>
      <vt:lpstr>Hoja de cálculo de Microsoft Excel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/>
  <cp:lastModifiedBy>Administrador</cp:lastModifiedBy>
  <cp:revision>4</cp:revision>
  <cp:lastPrinted>2001-01-12T23:29:54Z</cp:lastPrinted>
  <dcterms:created xsi:type="dcterms:W3CDTF">1601-01-01T00:00:00Z</dcterms:created>
  <dcterms:modified xsi:type="dcterms:W3CDTF">2009-12-21T15:14:01Z</dcterms:modified>
</cp:coreProperties>
</file>