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83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5" r:id="rId49"/>
    <p:sldId id="306" r:id="rId50"/>
    <p:sldId id="307" r:id="rId51"/>
    <p:sldId id="308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7" r:id="rId69"/>
    <p:sldId id="326" r:id="rId70"/>
    <p:sldId id="328" r:id="rId71"/>
    <p:sldId id="329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A86A4F-2BCC-4799-A0E4-B452E89DB2F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D0B8-9985-427C-A0DA-DC452D03CC3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92A-67BA-4AD2-90A4-B25214A67A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B7FCE6-8620-4282-A9A0-C98B61B0F62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30D0F-1BED-4BED-820E-8CF967CBA2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36721-6D12-41B1-81E4-35CA79C67C1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36E61-D8CE-40BD-981E-15C145C0484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15E2-0AB0-4AD7-925C-C0F84E255AA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8E6ED-B8AB-4B16-8535-97611FAB044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56DCA-D362-45E4-A33E-9A620BBFF0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8C975-799F-410A-91AF-ADAAC882F7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D56C8-DBC3-466D-890D-91A89802ACF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6DD75-275F-4070-B9DB-780245D9CD4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BEF2260-3F00-46B8-B976-A9D3DE01F7EE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/>
              <a:t>Reducción en las fallas de los tiempos de entrega de una empresa de productos plásticos</a:t>
            </a:r>
            <a:r>
              <a:rPr lang="en-US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Por: Miguel Angel Jaramillo Arboleda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rgbClr val="FF0000"/>
                </a:solidFill>
                <a:effectLst/>
              </a:rPr>
              <a:t>Estructura organizacional de la empresa</a:t>
            </a:r>
            <a:r>
              <a:rPr lang="es-ES_tradnl" b="1">
                <a:solidFill>
                  <a:srgbClr val="FF0000"/>
                </a:solidFill>
                <a:effectLst/>
              </a:rPr>
              <a:t>.</a:t>
            </a:r>
            <a:r>
              <a:rPr lang="en-US" sz="3600">
                <a:solidFill>
                  <a:srgbClr val="FF0000"/>
                </a:solidFill>
              </a:rPr>
              <a:t> </a:t>
            </a:r>
            <a:endParaRPr lang="en-US" sz="3600" b="1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En la empresa trabajan un total de 39 personas.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Se trabaja un solo turno en la empresa.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solidFill>
                  <a:srgbClr val="FF0000"/>
                </a:solidFill>
                <a:effectLst/>
              </a:rPr>
              <a:t>Estructura organizacional de la empresa.</a:t>
            </a:r>
            <a:r>
              <a:rPr lang="en-US" sz="3600">
                <a:solidFill>
                  <a:srgbClr val="FF0000"/>
                </a:solidFill>
              </a:rPr>
              <a:t> </a:t>
            </a:r>
            <a:endParaRPr lang="en-US" sz="3600" b="1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195513" y="1557338"/>
          <a:ext cx="5286375" cy="5143500"/>
        </p:xfrm>
        <a:graphic>
          <a:graphicData uri="http://schemas.openxmlformats.org/presentationml/2006/ole">
            <p:oleObj spid="_x0000_s94212" name="Visio" r:id="rId3" imgW="5923722" imgH="577065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00213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73238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73238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1908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268413"/>
            <a:ext cx="3262313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76700"/>
            <a:ext cx="3517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89363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65960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rgbClr val="FF0000"/>
                </a:solidFill>
              </a:rPr>
              <a:t>INTRODUCCION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CO" sz="2400"/>
              <a:t>Análisis de las fallas que hacen que se entreguen a destiempo los productos al cliente, planteo de mejoras y aplicación de estas en el proceso de producción de tanques de polietileno por medio de roto moldeo”, la solución de este problema es urgente, ya que los clientes y distribuidores se quejan repetidamente  por esta falla, y la empresa se esta perdiendo prestigio ante sus clientes; también mantener un buen servicio al cliente es importante, porque es una diferencia inportante sobre la competencia nacional e internacional.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802438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Descripción de recursos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Macro proceso de la empresa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492500" y="1557338"/>
          <a:ext cx="1374775" cy="4941887"/>
        </p:xfrm>
        <a:graphic>
          <a:graphicData uri="http://schemas.openxmlformats.org/presentationml/2006/ole">
            <p:oleObj spid="_x0000_s107525" name="Visio" r:id="rId3" imgW="1055039" imgH="379823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El Roto Moldeo.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Sus inicios se remontan a 1855.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Desde 1950 con la </a:t>
            </a:r>
            <a:r>
              <a:rPr lang="es-ES"/>
              <a:t>aparición del plastisol se moldea polimeros.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Las máquinas.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moldes.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materiales.</a:t>
            </a:r>
            <a:r>
              <a:rPr lang="en-US"/>
              <a:t> 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Diagrama del Roto Moldeo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73238"/>
            <a:ext cx="466407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Plano del terreno de Plastimet S.A.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8035925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Layout de la planta.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4325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Despacho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/>
              <a:t> Las tanques terminado esperan en patio ser retirados</a:t>
            </a:r>
            <a:r>
              <a:rPr lang="es-ES" sz="2800"/>
              <a:t>.</a:t>
            </a:r>
            <a:r>
              <a:rPr lang="en-US" sz="280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/>
              <a:t>Se factura.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/>
              <a:t>Dentro de la ciudad hay servicio a domicilio.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s-ES" sz="280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068638"/>
            <a:ext cx="48958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Proceso general de venta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3419475" y="1412875"/>
          <a:ext cx="2414588" cy="5310188"/>
        </p:xfrm>
        <a:graphic>
          <a:graphicData uri="http://schemas.openxmlformats.org/presentationml/2006/ole">
            <p:oleObj spid="_x0000_s122886" name="Visio" r:id="rId3" imgW="4378187" imgH="96359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El Problema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Guerra de precios.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El sector industrial no crece.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Durante los primeros meses del 2005 se recibieron 98 pedidos, solo se entregaron 34 pedidos a tiempo.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65% de fallas en los tiempos de entrega.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El cliente debe recibir a tiempo su pedido.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Objetivo general del estudio.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El objetivo general es reducir las fallas en los tiempos de entrega a través de pequeñas mejoras en los puntos críticos.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Marco Coceptual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>
                <a:solidFill>
                  <a:srgbClr val="FF0000"/>
                </a:solidFill>
                <a:effectLst/>
              </a:rPr>
              <a:t>Descripción del método de análisis.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3924300" y="1557338"/>
          <a:ext cx="942975" cy="5111750"/>
        </p:xfrm>
        <a:graphic>
          <a:graphicData uri="http://schemas.openxmlformats.org/presentationml/2006/ole">
            <p:oleObj spid="_x0000_s123910" name="Visio" r:id="rId3" imgW="949187" imgH="543918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Diagrama Pareto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Creado por Alfredo Pareto.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Se invento cuando se examino el reparto de riquezas en Europa.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La mayoría útil y la minoría vital. </a:t>
            </a:r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Diagrama de Gantt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</a:t>
            </a:r>
            <a:r>
              <a:rPr lang="es-ES"/>
              <a:t> Es un grafico que nos ayuda con seguir el desarrollo de proyectos.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Microsoft Project.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Diagrama Causa Efecto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</a:t>
            </a:r>
            <a:r>
              <a:rPr lang="es-ES"/>
              <a:t> Tambien llamado como: Diagrama de Ishicawa o de Epina de pescado.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Es un herramienta muy útil para identificar las causas de alguna falla.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 6 “M”</a:t>
            </a:r>
            <a:endParaRPr lang="en-US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Sistema Kanban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</a:t>
            </a:r>
            <a:r>
              <a:rPr lang="es-ES"/>
              <a:t> </a:t>
            </a:r>
            <a:r>
              <a:rPr lang="es-CO"/>
              <a:t>Kanban significa “señal visible” en japonés y es una de las herramientas que tienen las compañías que trabajan con sistemas de producción que halan recursos.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Sus beneficios son muchos, por lo simple que es para hacerlo e implantarlo.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Siempre se hace lo que dice la tarjeta.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Inventarios ABC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</a:t>
            </a:r>
            <a:r>
              <a:rPr lang="es-ES"/>
              <a:t> </a:t>
            </a:r>
            <a:r>
              <a:rPr lang="es-CO"/>
              <a:t>Es un herramienta que permite reducir el tiempo de respuesta de la empresa, sin aumentar los inventarios. </a:t>
            </a:r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000">
                <a:solidFill>
                  <a:srgbClr val="FF0000"/>
                </a:solidFill>
                <a:effectLst/>
              </a:rPr>
              <a:t>Diseño e implementación de mejoras.</a:t>
            </a:r>
            <a:r>
              <a:rPr lang="es-CO" sz="4000"/>
              <a:t> </a:t>
            </a:r>
            <a:endParaRPr lang="en-US" sz="400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>
                <a:solidFill>
                  <a:srgbClr val="FF0000"/>
                </a:solidFill>
                <a:effectLst/>
              </a:rPr>
              <a:t>Identificar los causales de las fallas en el tiempo de entrega.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>
            <p:ph idx="1"/>
          </p:nvPr>
        </p:nvGraphicFramePr>
        <p:xfrm>
          <a:off x="107950" y="2636838"/>
          <a:ext cx="9036050" cy="3108325"/>
        </p:xfrm>
        <a:graphic>
          <a:graphicData uri="http://schemas.openxmlformats.org/presentationml/2006/ole">
            <p:oleObj spid="_x0000_s133126" name="Visio" r:id="rId3" imgW="9657356" imgH="332364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>
                <a:solidFill>
                  <a:srgbClr val="FF0000"/>
                </a:solidFill>
                <a:effectLst/>
              </a:rPr>
              <a:t>Orden jerárquico de los causales.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6200" name="Object 8"/>
          <p:cNvGraphicFramePr>
            <a:graphicFrameLocks noChangeAspect="1"/>
          </p:cNvGraphicFramePr>
          <p:nvPr>
            <p:ph idx="1"/>
          </p:nvPr>
        </p:nvGraphicFramePr>
        <p:xfrm>
          <a:off x="877888" y="1905000"/>
          <a:ext cx="7386637" cy="4114800"/>
        </p:xfrm>
        <a:graphic>
          <a:graphicData uri="http://schemas.openxmlformats.org/presentationml/2006/ole">
            <p:oleObj spid="_x0000_s136200" name="Chart" r:id="rId3" imgW="7934408" imgH="441943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Objetivos</a:t>
            </a:r>
            <a:r>
              <a:rPr lang="en-US">
                <a:solidFill>
                  <a:srgbClr val="FF0000"/>
                </a:solidFill>
              </a:rPr>
              <a:t> especificos del estudio.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Determinar las causas por las que la Empresa no entrega a tiempo los pedidos.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Identificar puntos críticos en el proceso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Jerarquizar los causales de las fallas.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Plantear mejoras para las causales más importantes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rgbClr val="FF0000"/>
                </a:solidFill>
                <a:effectLst/>
              </a:rPr>
              <a:t>Primer análisis Pareto</a:t>
            </a:r>
            <a:r>
              <a:rPr lang="es-CO" sz="4000"/>
              <a:t> </a:t>
            </a:r>
            <a:endParaRPr lang="en-US" sz="4000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37326" name="Group 110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2852738"/>
                <a:gridCol w="2689225"/>
                <a:gridCol w="2687637"/>
              </a:tblGrid>
              <a:tr h="587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Detalle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Frecuencias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Porcentajes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Método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89,08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Medio Ambiente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Moneda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Manode Obra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Maquina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Material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rgbClr val="FF0000"/>
                </a:solidFill>
                <a:effectLst/>
              </a:rPr>
              <a:t>Primer análisis Pareto</a:t>
            </a:r>
            <a:r>
              <a:rPr lang="es-CO" sz="4000"/>
              <a:t> </a:t>
            </a:r>
            <a:endParaRPr lang="en-US" sz="4000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0332" name="Object 44"/>
          <p:cNvGraphicFramePr>
            <a:graphicFrameLocks noChangeAspect="1"/>
          </p:cNvGraphicFramePr>
          <p:nvPr>
            <p:ph idx="1"/>
          </p:nvPr>
        </p:nvGraphicFramePr>
        <p:xfrm>
          <a:off x="457200" y="2009775"/>
          <a:ext cx="8229600" cy="3903663"/>
        </p:xfrm>
        <a:graphic>
          <a:graphicData uri="http://schemas.openxmlformats.org/presentationml/2006/ole">
            <p:oleObj spid="_x0000_s140332" name="Chart" r:id="rId3" imgW="9306008" imgH="441943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rgbClr val="FF0000"/>
                </a:solidFill>
                <a:effectLst/>
              </a:rPr>
              <a:t>Segundo análisis Pareto</a:t>
            </a:r>
            <a:r>
              <a:rPr lang="es-CO" sz="4000"/>
              <a:t> </a:t>
            </a:r>
            <a:endParaRPr lang="en-US" sz="400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4499" name="Group 115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5213350"/>
                <a:gridCol w="1497013"/>
                <a:gridCol w="1519237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Detalle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Frecuencia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Porcentajes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Administración  del personal desorganizada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49,13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OT. No son claras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24,56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Inventarios no coinciden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17,54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TE. no alcanzables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8,77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rgbClr val="FF0000"/>
                </a:solidFill>
                <a:effectLst/>
              </a:rPr>
              <a:t>Segundo análisis Pareto</a:t>
            </a:r>
            <a:r>
              <a:rPr lang="es-CO" sz="4000"/>
              <a:t> </a:t>
            </a:r>
            <a:endParaRPr lang="en-US" sz="400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45440" name="Object 32"/>
          <p:cNvGraphicFramePr>
            <a:graphicFrameLocks noChangeAspect="1"/>
          </p:cNvGraphicFramePr>
          <p:nvPr>
            <p:ph idx="1"/>
          </p:nvPr>
        </p:nvGraphicFramePr>
        <p:xfrm>
          <a:off x="457200" y="1922463"/>
          <a:ext cx="8229600" cy="4079875"/>
        </p:xfrm>
        <a:graphic>
          <a:graphicData uri="http://schemas.openxmlformats.org/presentationml/2006/ole">
            <p:oleObj spid="_x0000_s145440" name="Chart" r:id="rId3" imgW="8915400" imgH="441943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FF0000"/>
                </a:solidFill>
                <a:effectLst/>
              </a:rPr>
              <a:t>Planteamiento de mejoras.</a:t>
            </a:r>
            <a:endParaRPr lang="en-US" sz="4000" b="1">
              <a:solidFill>
                <a:srgbClr val="FF0000"/>
              </a:solidFill>
              <a:effectLst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Mejora para que las órdenes de trabajo sean más claras.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73238"/>
            <a:ext cx="3175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Reglas de la nueva OT.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Nadie trabaja sin su kanban u OT.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Ninguna parte defectuosa debe ser enviada al próximo proceso.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La OT. tiene que ser elaborada de tal manera que se entienda de manera fácil los diferentes pasos para transformar el material en producto terminado.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Las órdenes de trabajo solo las hace el jefe de planta, supervisor de planta o los vendedores con la supervisión de los ya mencionados.</a:t>
            </a: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La nueva OT. 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341438"/>
            <a:ext cx="3789362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Mejora para los TE. sean alcanzables.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tiempos que daba el jefe de planta no eran posibles.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vendedores se dejaban presionar.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No era real, ya que no consideraba lo dinámica  que puede ser la empresa. </a:t>
            </a:r>
            <a:endParaRPr lang="en-U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Mejora para que los inventarios coincidan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Sistema informático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Tenía muchas cosas que hacer.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Se hizo un inventario físico para partir de cero.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Inventario ABC.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FF0000"/>
                </a:solidFill>
                <a:effectLst/>
              </a:rPr>
              <a:t>Antecedentes</a:t>
            </a:r>
            <a:r>
              <a:rPr lang="es-ES" sz="3600">
                <a:solidFill>
                  <a:srgbClr val="FF0000"/>
                </a:solidFill>
                <a:effectLst/>
              </a:rPr>
              <a:t> de la Empresa.</a:t>
            </a:r>
            <a:endParaRPr lang="en-US" sz="3600">
              <a:solidFill>
                <a:srgbClr val="FF0000"/>
              </a:solidFill>
              <a:effectLst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Fue creada en 1983.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Pioneros en roto moldeo.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Sus primeros clientes fueron camaroneros.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Tanques elevados para casas.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En los inicios de 1990 aparece la mancha blanca.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En la actualidad los precios de la empresa son superiores a los de la competencia.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“A”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33600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“A”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60884" name="Group 11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3244850"/>
                <a:gridCol w="1690688"/>
                <a:gridCol w="1965325"/>
                <a:gridCol w="1328737"/>
              </a:tblGrid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Detalle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 de producto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Nivel de reposición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Rep.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Boca Ancha 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Boca Ancha 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Apilable industrial 1200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Transportador fondo plano 350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Tapa de 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Tapa de 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“A”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Los tanques tipo A son los principales por que superan las 500 unidades al año, su inventario es muy volátil por los constantes pedidos que van desde 1 a 32 unidades.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Cuando se llega al nivel de reposición se debe iniciar la producción con la máxima prioridad. Sin importar el nivel de materia prima se debe hacer la cantidad determinada.</a:t>
            </a:r>
            <a:endParaRPr lang="en-U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E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“B”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658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3983037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897" name="Picture 9" descr="DSC0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73238"/>
            <a:ext cx="3319462" cy="442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</a:t>
            </a:r>
            <a:r>
              <a:rPr lang="es-ES" sz="4000" b="1">
                <a:solidFill>
                  <a:srgbClr val="FF0000"/>
                </a:solidFill>
                <a:effectLst/>
              </a:rPr>
              <a:t>“B”</a:t>
            </a:r>
            <a:endParaRPr lang="en-US" sz="4000" b="1">
              <a:solidFill>
                <a:srgbClr val="FF0000"/>
              </a:solidFill>
              <a:effectLst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67190" name="Group 278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365625"/>
        </p:xfrm>
        <a:graphic>
          <a:graphicData uri="http://schemas.openxmlformats.org/drawingml/2006/table">
            <a:tbl>
              <a:tblPr/>
              <a:tblGrid>
                <a:gridCol w="3170238"/>
                <a:gridCol w="1762125"/>
                <a:gridCol w="2051050"/>
                <a:gridCol w="12461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Detalle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 de producto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Nivel de reposición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Rep.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Tolva 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Tolva 1200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Cuadrado 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Rectangular 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Rectangular 1500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Tqe. Transportador fondo plano 1500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Canoa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“B”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Es tipo de productos se venden bien, pero sus pedidos al no ser masivos no necesitan grandes cantidades de inventrio.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Cuando se llega al nivel de reposición se produce la cantidad del pedido y el stock.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“C”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68968" name="Picture 8" descr="DSC0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73238"/>
            <a:ext cx="5649913" cy="423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</a:t>
            </a:r>
            <a:r>
              <a:rPr lang="es-ES" sz="4000" b="1">
                <a:solidFill>
                  <a:srgbClr val="FF0000"/>
                </a:solidFill>
                <a:effectLst/>
              </a:rPr>
              <a:t>“C”</a:t>
            </a:r>
            <a:endParaRPr lang="en-US" sz="4000" b="1">
              <a:solidFill>
                <a:srgbClr val="FF0000"/>
              </a:solidFill>
              <a:effectLst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 marL="0" indent="0" algn="ctr"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70103" name="Group 119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table">
            <a:tbl>
              <a:tblPr/>
              <a:tblGrid>
                <a:gridCol w="3228975"/>
                <a:gridCol w="1733550"/>
                <a:gridCol w="2017713"/>
                <a:gridCol w="1249362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Detalle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 de producto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Nivel de reposición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Rep.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Botella 10 m3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Botella 15 m3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Botella 32 m3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4+Pedido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Productos tipo “C”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Se deja que el inventario baje a cero y se repone el stock.</a:t>
            </a:r>
            <a:endParaRPr lang="en-U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Mejora para administrar más eficientemente  el personal.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tiempos son reales?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Faltas de los trabajadores.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Se hizo una hoja en Microsoft Project.</a:t>
            </a:r>
            <a:endParaRPr lang="en-U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effectLst/>
              </a:rPr>
              <a:t>En la actualidad la Plastimet.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1916113"/>
            <a:ext cx="420528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1" name="Picture 7" descr="DSC01768 ba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038" y="1916113"/>
            <a:ext cx="4906962" cy="494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Mejora para administrar más eficientemente  el personal.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7137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Mejora para administrar más eficientemente  el personal.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Durante el mes de Marzo se hizo un prueba piloto, con las tarjetas y la mejoras ya mencionadas.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resultados fueron de 25 ordenes, solo 3 tres fueron entregadas fuera de tiempo.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Anteriormente a 65% y ahora 12% de fallas de entrega.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Los Jobshops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Plastimet entra en el concepto Jb.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Sacado de “ MODELING AND ANALYSIS OF MANUFACTURING SYSTEMS de RONALD ASKIN y CHARLES STANDBRIDGE”</a:t>
            </a:r>
            <a:r>
              <a:rPr lang="en-US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Se hizo una segunda prueba de 15 dias.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Los Jobshops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SPT: (Shortest Procesing Time) Selección del trabajo con el menor tiempo requerido para elaborarlo.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EDD: (Earliest Due Date) La OT. que tenga la fecha de entrega más cercana.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FCFS: ( First come, First served) El primero que llega el primero que es atendido.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/>
              <a:t> </a:t>
            </a:r>
            <a:r>
              <a:rPr lang="es-ES" sz="2800"/>
              <a:t>FISFS: (Primero en sistema, primero atendido) Se selecciona al trabajo que tiene todo para iniciar su proceso de transformación.</a:t>
            </a:r>
            <a:endParaRPr lang="en-US" sz="280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sz="280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sz="280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s-ES" sz="280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S" sz="280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Los Jobshops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81240" name="Picture 10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8893175" cy="41576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Los Jobshops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La prueba no fue concluyente.</a:t>
            </a:r>
            <a:endParaRPr lang="en-US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 Variantes como pigmentos, cambios de molde y operarios, hicieron que no sea factible esta nueva prueba.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Análisis costo beneficio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84419" name="Group 99"/>
          <p:cNvGraphicFramePr>
            <a:graphicFrameLocks noGrp="1"/>
          </p:cNvGraphicFramePr>
          <p:nvPr>
            <p:ph sz="half" idx="2"/>
          </p:nvPr>
        </p:nvGraphicFramePr>
        <p:xfrm>
          <a:off x="2627313" y="1916113"/>
          <a:ext cx="4038600" cy="4238625"/>
        </p:xfrm>
        <a:graphic>
          <a:graphicData uri="http://schemas.openxmlformats.org/drawingml/2006/table">
            <a:tbl>
              <a:tblPr/>
              <a:tblGrid>
                <a:gridCol w="1812925"/>
                <a:gridCol w="904875"/>
                <a:gridCol w="1320800"/>
              </a:tblGrid>
              <a:tr h="742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Detalles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Costos ($)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Beneficios ($)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Ventas a Trilex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Ventas a Aquagroup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3.321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Impresion de Kanban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44,12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Horas de Trabajo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Beneficio 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18.361,18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Análisis de Resultado.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Cambios de muy bajo costo.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La computadora versus el trabajador.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El kanban es excelente, pero muy grande.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Los inventarios mejoran el tiempo de respuesta hacia los distribuidores.</a:t>
            </a:r>
            <a:endParaRPr lang="en-US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Conclusiones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  <a:effectLst/>
              </a:rPr>
              <a:t>y </a:t>
            </a:r>
            <a:r>
              <a:rPr lang="es-ES" sz="4000">
                <a:solidFill>
                  <a:srgbClr val="FF0000"/>
                </a:solidFill>
                <a:effectLst/>
              </a:rPr>
              <a:t> Recomendaciones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s-ES" sz="4000">
                <a:solidFill>
                  <a:srgbClr val="FF0000"/>
                </a:solidFill>
                <a:effectLst/>
              </a:rPr>
              <a:t>.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Conclusiones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El crecimiento de Plastimet no fue acompañado por una evolución de los métodos.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El kanban mejora la seguridad del operador y evita consultas.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Los invenetarios deben mantenerce.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800"/>
              <a:t>El project no ofrece una interface amigable, pero es vital.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/>
              <a:t>Nunca va ser 0 las fallas en tiempo de entrega.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s-E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s-ES" sz="28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Arial" charset="0"/>
              </a:rPr>
              <a:t>En la actualidad la Plastimet.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628775"/>
            <a:ext cx="58451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solidFill>
                  <a:srgbClr val="FF0000"/>
                </a:solidFill>
                <a:effectLst/>
              </a:rPr>
              <a:t>Recomendaciones</a:t>
            </a:r>
            <a:endParaRPr lang="en-US" sz="4000">
              <a:solidFill>
                <a:srgbClr val="FF0000"/>
              </a:solidFill>
              <a:effectLst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Cambiar el sistema  informático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Evitar trabajos personales.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Ajustar y estudiar el organigrama.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s-ES"/>
              <a:t>Si JB no funcciono, hay que seguir trabajando en reglas de producción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Nunca va ser 0 las fallas en tiempo de entrega.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/>
              <a:t>Educar los clientes.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s-ES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s-ES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>
                <a:solidFill>
                  <a:srgbClr val="FF0000"/>
                </a:solidFill>
                <a:effectLst/>
              </a:rPr>
              <a:t>Gracias !</a:t>
            </a:r>
            <a:endParaRPr lang="en-US" i="1">
              <a:solidFill>
                <a:srgbClr val="FF0000"/>
              </a:solidFill>
              <a:effectLst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En la actualidad la Plastimet.</a:t>
            </a:r>
          </a:p>
        </p:txBody>
      </p:sp>
      <p:pic>
        <p:nvPicPr>
          <p:cNvPr id="91140" name="Picture 4" descr="rectangulares catalogoba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484313"/>
            <a:ext cx="3571875" cy="518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effectLst/>
              </a:rPr>
              <a:t>En la actualidad la Plastimet.</a:t>
            </a:r>
          </a:p>
        </p:txBody>
      </p:sp>
      <p:pic>
        <p:nvPicPr>
          <p:cNvPr id="92164" name="Picture 4" descr="Set1_11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097213" cy="2324100"/>
          </a:xfrm>
          <a:prstGeom prst="rect">
            <a:avLst/>
          </a:prstGeom>
          <a:noFill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33825"/>
            <a:ext cx="318611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5573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365625"/>
            <a:ext cx="3529012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1589</Words>
  <Application>Microsoft Office PowerPoint</Application>
  <PresentationFormat>Presentación en pantalla (4:3)</PresentationFormat>
  <Paragraphs>298</Paragraphs>
  <Slides>71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71</vt:i4>
      </vt:variant>
    </vt:vector>
  </HeadingPairs>
  <TitlesOfParts>
    <vt:vector size="78" baseType="lpstr">
      <vt:lpstr>Arial</vt:lpstr>
      <vt:lpstr>Tahoma</vt:lpstr>
      <vt:lpstr>Wingdings</vt:lpstr>
      <vt:lpstr>Times New Roman</vt:lpstr>
      <vt:lpstr>Ocean</vt:lpstr>
      <vt:lpstr>Microsoft Visio Drawing</vt:lpstr>
      <vt:lpstr>Microsoft Office Excel Chart</vt:lpstr>
      <vt:lpstr>Reducción en las fallas de los tiempos de entrega de una empresa de productos plásticos </vt:lpstr>
      <vt:lpstr>INTRODUCCION</vt:lpstr>
      <vt:lpstr>Objetivo general del estudio.</vt:lpstr>
      <vt:lpstr>Objetivos especificos del estudio.</vt:lpstr>
      <vt:lpstr>Antecedentes de la Empresa.</vt:lpstr>
      <vt:lpstr>En la actualidad la Plastimet.</vt:lpstr>
      <vt:lpstr>En la actualidad la Plastimet.</vt:lpstr>
      <vt:lpstr>En la actualidad la Plastimet.</vt:lpstr>
      <vt:lpstr>En la actualidad la Plastimet.</vt:lpstr>
      <vt:lpstr>Estructura organizacional de la empresa. </vt:lpstr>
      <vt:lpstr>Estructura organizacional de la empresa. 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Descripción de recursos de la empresa</vt:lpstr>
      <vt:lpstr>Macro proceso de la empresa</vt:lpstr>
      <vt:lpstr>El Roto Moldeo.</vt:lpstr>
      <vt:lpstr>Diagrama del Roto Moldeo</vt:lpstr>
      <vt:lpstr>Plano del terreno de Plastimet S.A.</vt:lpstr>
      <vt:lpstr>Layout de la planta.</vt:lpstr>
      <vt:lpstr>Despacho</vt:lpstr>
      <vt:lpstr>Proceso general de venta</vt:lpstr>
      <vt:lpstr>El Problema</vt:lpstr>
      <vt:lpstr>Marco Coceptual</vt:lpstr>
      <vt:lpstr>Descripción del método de análisis.</vt:lpstr>
      <vt:lpstr>Diagrama Pareto</vt:lpstr>
      <vt:lpstr>Diagrama de Gantt</vt:lpstr>
      <vt:lpstr>Diagrama Causa Efecto</vt:lpstr>
      <vt:lpstr>Sistema Kanban</vt:lpstr>
      <vt:lpstr>Inventarios ABC</vt:lpstr>
      <vt:lpstr>Diseño e implementación de mejoras. </vt:lpstr>
      <vt:lpstr>Identificar los causales de las fallas en el tiempo de entrega.</vt:lpstr>
      <vt:lpstr>Orden jerárquico de los causales.</vt:lpstr>
      <vt:lpstr>Primer análisis Pareto </vt:lpstr>
      <vt:lpstr>Primer análisis Pareto </vt:lpstr>
      <vt:lpstr>Segundo análisis Pareto </vt:lpstr>
      <vt:lpstr>Segundo análisis Pareto </vt:lpstr>
      <vt:lpstr>Planteamiento de mejoras.</vt:lpstr>
      <vt:lpstr>Mejora para que las órdenes de trabajo sean más claras.</vt:lpstr>
      <vt:lpstr>Reglas de la nueva OT.</vt:lpstr>
      <vt:lpstr>La nueva OT. </vt:lpstr>
      <vt:lpstr>Mejora para los TE. sean alcanzables.</vt:lpstr>
      <vt:lpstr>Mejora para que los inventarios coincidan</vt:lpstr>
      <vt:lpstr>Productos tipo “A”</vt:lpstr>
      <vt:lpstr>Productos tipo “A”</vt:lpstr>
      <vt:lpstr>Productos tipo “A”</vt:lpstr>
      <vt:lpstr>Productos tipo “B”</vt:lpstr>
      <vt:lpstr>Productos tipo “B”</vt:lpstr>
      <vt:lpstr>Productos tipo “B”</vt:lpstr>
      <vt:lpstr>Productos tipo “C”</vt:lpstr>
      <vt:lpstr>Productos tipo “C”</vt:lpstr>
      <vt:lpstr>Productos tipo “C”</vt:lpstr>
      <vt:lpstr>Mejora para administrar más eficientemente  el personal.</vt:lpstr>
      <vt:lpstr>Mejora para administrar más eficientemente  el personal.</vt:lpstr>
      <vt:lpstr>Mejora para administrar más eficientemente  el personal.</vt:lpstr>
      <vt:lpstr>Los Jobshops</vt:lpstr>
      <vt:lpstr>Los Jobshops</vt:lpstr>
      <vt:lpstr>Los Jobshops</vt:lpstr>
      <vt:lpstr>Los Jobshops</vt:lpstr>
      <vt:lpstr>Análisis costo beneficio</vt:lpstr>
      <vt:lpstr>Análisis de Resultado.</vt:lpstr>
      <vt:lpstr>Conclusiones y  Recomendaciones .</vt:lpstr>
      <vt:lpstr>Conclusiones</vt:lpstr>
      <vt:lpstr>Recomendaciones</vt:lpstr>
      <vt:lpstr>Gracias !</vt:lpstr>
    </vt:vector>
  </TitlesOfParts>
  <Company>Ganzo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Reducción en las fallas de los tiempos de entrega de una empresa de productos plásticos </dc:title>
  <dc:creator>Miguel </dc:creator>
  <cp:lastModifiedBy>Ayudante</cp:lastModifiedBy>
  <cp:revision>21</cp:revision>
  <dcterms:created xsi:type="dcterms:W3CDTF">2006-01-05T21:34:59Z</dcterms:created>
  <dcterms:modified xsi:type="dcterms:W3CDTF">2009-07-15T20:02:03Z</dcterms:modified>
</cp:coreProperties>
</file>