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74"/>
  </p:notesMasterIdLst>
  <p:handoutMasterIdLst>
    <p:handoutMasterId r:id="rId75"/>
  </p:handoutMasterIdLst>
  <p:sldIdLst>
    <p:sldId id="256" r:id="rId2"/>
    <p:sldId id="306" r:id="rId3"/>
    <p:sldId id="364" r:id="rId4"/>
    <p:sldId id="328" r:id="rId5"/>
    <p:sldId id="329" r:id="rId6"/>
    <p:sldId id="330" r:id="rId7"/>
    <p:sldId id="331" r:id="rId8"/>
    <p:sldId id="307" r:id="rId9"/>
    <p:sldId id="354" r:id="rId10"/>
    <p:sldId id="355" r:id="rId11"/>
    <p:sldId id="371" r:id="rId12"/>
    <p:sldId id="372" r:id="rId13"/>
    <p:sldId id="356" r:id="rId14"/>
    <p:sldId id="359" r:id="rId15"/>
    <p:sldId id="360" r:id="rId16"/>
    <p:sldId id="361" r:id="rId17"/>
    <p:sldId id="362" r:id="rId18"/>
    <p:sldId id="366" r:id="rId19"/>
    <p:sldId id="367" r:id="rId20"/>
    <p:sldId id="363" r:id="rId21"/>
    <p:sldId id="369" r:id="rId22"/>
    <p:sldId id="370" r:id="rId23"/>
    <p:sldId id="368" r:id="rId24"/>
    <p:sldId id="309" r:id="rId25"/>
    <p:sldId id="347" r:id="rId26"/>
    <p:sldId id="348" r:id="rId27"/>
    <p:sldId id="374" r:id="rId28"/>
    <p:sldId id="377" r:id="rId29"/>
    <p:sldId id="380" r:id="rId30"/>
    <p:sldId id="349" r:id="rId31"/>
    <p:sldId id="350" r:id="rId32"/>
    <p:sldId id="351" r:id="rId33"/>
    <p:sldId id="352" r:id="rId34"/>
    <p:sldId id="353"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65" r:id="rId50"/>
    <p:sldId id="327" r:id="rId51"/>
    <p:sldId id="258" r:id="rId52"/>
    <p:sldId id="263" r:id="rId53"/>
    <p:sldId id="266" r:id="rId54"/>
    <p:sldId id="264" r:id="rId55"/>
    <p:sldId id="265" r:id="rId56"/>
    <p:sldId id="269" r:id="rId57"/>
    <p:sldId id="270" r:id="rId58"/>
    <p:sldId id="271" r:id="rId59"/>
    <p:sldId id="272" r:id="rId60"/>
    <p:sldId id="273" r:id="rId61"/>
    <p:sldId id="274" r:id="rId62"/>
    <p:sldId id="334" r:id="rId63"/>
    <p:sldId id="335" r:id="rId64"/>
    <p:sldId id="336" r:id="rId65"/>
    <p:sldId id="337" r:id="rId66"/>
    <p:sldId id="338" r:id="rId67"/>
    <p:sldId id="339" r:id="rId68"/>
    <p:sldId id="340" r:id="rId69"/>
    <p:sldId id="267" r:id="rId70"/>
    <p:sldId id="268" r:id="rId71"/>
    <p:sldId id="276" r:id="rId72"/>
    <p:sldId id="275" r:id="rId73"/>
  </p:sldIdLst>
  <p:sldSz cx="9144000" cy="6858000" type="screen4x3"/>
  <p:notesSz cx="6856413" cy="97155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E4DF"/>
    <a:srgbClr val="9999FF"/>
    <a:srgbClr val="FF5050"/>
    <a:srgbClr val="CCECFF"/>
    <a:srgbClr val="000066"/>
    <a:srgbClr val="0000FF"/>
    <a:srgbClr val="FF0000"/>
    <a:srgbClr val="147B0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568" autoAdjust="0"/>
    <p:restoredTop sz="75862" autoAdjust="0"/>
  </p:normalViewPr>
  <p:slideViewPr>
    <p:cSldViewPr>
      <p:cViewPr>
        <p:scale>
          <a:sx n="75" d="100"/>
          <a:sy n="75" d="100"/>
        </p:scale>
        <p:origin x="-186" y="3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1944" y="-108"/>
      </p:cViewPr>
      <p:guideLst>
        <p:guide orient="horz" pos="3060"/>
        <p:guide pos="2159"/>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s-ES"/>
          </a:p>
        </p:txBody>
      </p:sp>
      <p:sp>
        <p:nvSpPr>
          <p:cNvPr id="165891" name="Rectangle 3"/>
          <p:cNvSpPr>
            <a:spLocks noGrp="1" noChangeArrowheads="1"/>
          </p:cNvSpPr>
          <p:nvPr>
            <p:ph type="dt" sz="quarter" idx="1"/>
          </p:nvPr>
        </p:nvSpPr>
        <p:spPr bwMode="auto">
          <a:xfrm>
            <a:off x="3884613"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r>
              <a:rPr lang="es-ES"/>
              <a:t>Calidad de agua</a:t>
            </a:r>
          </a:p>
        </p:txBody>
      </p:sp>
      <p:sp>
        <p:nvSpPr>
          <p:cNvPr id="165892" name="Rectangle 4"/>
          <p:cNvSpPr>
            <a:spLocks noGrp="1" noChangeArrowheads="1"/>
          </p:cNvSpPr>
          <p:nvPr>
            <p:ph type="ftr" sz="quarter" idx="2"/>
          </p:nvPr>
        </p:nvSpPr>
        <p:spPr bwMode="auto">
          <a:xfrm>
            <a:off x="0" y="922972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s-ES"/>
          </a:p>
        </p:txBody>
      </p:sp>
      <p:sp>
        <p:nvSpPr>
          <p:cNvPr id="165893" name="Rectangle 5"/>
          <p:cNvSpPr>
            <a:spLocks noGrp="1" noChangeArrowheads="1"/>
          </p:cNvSpPr>
          <p:nvPr>
            <p:ph type="sldNum" sz="quarter" idx="3"/>
          </p:nvPr>
        </p:nvSpPr>
        <p:spPr bwMode="auto">
          <a:xfrm>
            <a:off x="3884613" y="922972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EB0C811-96EB-43FA-9E25-88F95ADDEC2E}"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s-ES"/>
          </a:p>
        </p:txBody>
      </p:sp>
      <p:sp>
        <p:nvSpPr>
          <p:cNvPr id="130051" name="Rectangle 3"/>
          <p:cNvSpPr>
            <a:spLocks noGrp="1" noChangeArrowheads="1"/>
          </p:cNvSpPr>
          <p:nvPr>
            <p:ph type="dt" idx="1"/>
          </p:nvPr>
        </p:nvSpPr>
        <p:spPr bwMode="auto">
          <a:xfrm>
            <a:off x="3883025"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r>
              <a:rPr lang="es-ES"/>
              <a:t>Calidad de agua</a:t>
            </a:r>
          </a:p>
        </p:txBody>
      </p:sp>
      <p:sp>
        <p:nvSpPr>
          <p:cNvPr id="76804" name="Rectangle 4"/>
          <p:cNvSpPr>
            <a:spLocks noRot="1" noChangeArrowheads="1" noTextEdit="1"/>
          </p:cNvSpPr>
          <p:nvPr>
            <p:ph type="sldImg" idx="2"/>
          </p:nvPr>
        </p:nvSpPr>
        <p:spPr bwMode="auto">
          <a:xfrm>
            <a:off x="1000125" y="728663"/>
            <a:ext cx="4857750" cy="3643312"/>
          </a:xfrm>
          <a:prstGeom prst="rect">
            <a:avLst/>
          </a:prstGeom>
          <a:noFill/>
          <a:ln w="9525">
            <a:solidFill>
              <a:srgbClr val="000000"/>
            </a:solidFill>
            <a:miter lim="800000"/>
            <a:headEnd/>
            <a:tailEnd/>
          </a:ln>
        </p:spPr>
      </p:sp>
      <p:sp>
        <p:nvSpPr>
          <p:cNvPr id="130053" name="Rectangle 5"/>
          <p:cNvSpPr>
            <a:spLocks noGrp="1" noChangeArrowheads="1"/>
          </p:cNvSpPr>
          <p:nvPr>
            <p:ph type="body" sz="quarter" idx="3"/>
          </p:nvPr>
        </p:nvSpPr>
        <p:spPr bwMode="auto">
          <a:xfrm>
            <a:off x="685800" y="4614863"/>
            <a:ext cx="5484813" cy="4371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30054" name="Rectangle 6"/>
          <p:cNvSpPr>
            <a:spLocks noGrp="1" noChangeArrowheads="1"/>
          </p:cNvSpPr>
          <p:nvPr>
            <p:ph type="ftr" sz="quarter" idx="4"/>
          </p:nvPr>
        </p:nvSpPr>
        <p:spPr bwMode="auto">
          <a:xfrm>
            <a:off x="0" y="9228138"/>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s-ES"/>
          </a:p>
        </p:txBody>
      </p:sp>
      <p:sp>
        <p:nvSpPr>
          <p:cNvPr id="130055" name="Rectangle 7"/>
          <p:cNvSpPr>
            <a:spLocks noGrp="1" noChangeArrowheads="1"/>
          </p:cNvSpPr>
          <p:nvPr>
            <p:ph type="sldNum" sz="quarter" idx="5"/>
          </p:nvPr>
        </p:nvSpPr>
        <p:spPr bwMode="auto">
          <a:xfrm>
            <a:off x="3883025" y="9228138"/>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C7E2884-2D7A-4E7F-9CCC-BC29EBB3FAB5}" type="slidenum">
              <a:rPr lang="es-ES"/>
              <a:pPr>
                <a:defRPr/>
              </a:pPr>
              <a:t>‹Nº›</a:t>
            </a:fld>
            <a:endParaRPr lang="es-E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dt" sz="quarter" idx="1"/>
          </p:nvPr>
        </p:nvSpPr>
        <p:spPr>
          <a:noFill/>
        </p:spPr>
        <p:txBody>
          <a:bodyPr/>
          <a:lstStyle/>
          <a:p>
            <a:r>
              <a:rPr lang="es-ES"/>
              <a:t>Calidad de agua</a:t>
            </a:r>
          </a:p>
        </p:txBody>
      </p:sp>
      <p:sp>
        <p:nvSpPr>
          <p:cNvPr id="77827" name="Rectangle 7"/>
          <p:cNvSpPr>
            <a:spLocks noGrp="1" noChangeArrowheads="1"/>
          </p:cNvSpPr>
          <p:nvPr>
            <p:ph type="sldNum" sz="quarter" idx="5"/>
          </p:nvPr>
        </p:nvSpPr>
        <p:spPr>
          <a:noFill/>
        </p:spPr>
        <p:txBody>
          <a:bodyPr/>
          <a:lstStyle/>
          <a:p>
            <a:fld id="{5C29D1B7-F2DF-4DB6-8A57-39060DFB8BDD}" type="slidenum">
              <a:rPr lang="es-ES"/>
              <a:pPr/>
              <a:t>1</a:t>
            </a:fld>
            <a:endParaRPr lang="es-ES"/>
          </a:p>
        </p:txBody>
      </p:sp>
      <p:sp>
        <p:nvSpPr>
          <p:cNvPr id="77828" name="Rectangle 2"/>
          <p:cNvSpPr>
            <a:spLocks noRot="1" noChangeArrowheads="1" noTextEdit="1"/>
          </p:cNvSpPr>
          <p:nvPr>
            <p:ph type="sldImg"/>
          </p:nvPr>
        </p:nvSpPr>
        <p:spPr>
          <a:ln/>
        </p:spPr>
      </p:sp>
      <p:sp>
        <p:nvSpPr>
          <p:cNvPr id="77829"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dt" sz="quarter" idx="1"/>
          </p:nvPr>
        </p:nvSpPr>
        <p:spPr>
          <a:noFill/>
        </p:spPr>
        <p:txBody>
          <a:bodyPr/>
          <a:lstStyle/>
          <a:p>
            <a:r>
              <a:rPr lang="es-ES"/>
              <a:t>Calidad de agua</a:t>
            </a:r>
          </a:p>
        </p:txBody>
      </p:sp>
      <p:sp>
        <p:nvSpPr>
          <p:cNvPr id="78851" name="Rectangle 7"/>
          <p:cNvSpPr>
            <a:spLocks noGrp="1" noChangeArrowheads="1"/>
          </p:cNvSpPr>
          <p:nvPr>
            <p:ph type="sldNum" sz="quarter" idx="5"/>
          </p:nvPr>
        </p:nvSpPr>
        <p:spPr>
          <a:noFill/>
        </p:spPr>
        <p:txBody>
          <a:bodyPr/>
          <a:lstStyle/>
          <a:p>
            <a:fld id="{F23D7A1A-7BAC-44A5-9737-D4D3F7AAD918}" type="slidenum">
              <a:rPr lang="es-ES"/>
              <a:pPr/>
              <a:t>4</a:t>
            </a:fld>
            <a:endParaRPr lang="es-ES"/>
          </a:p>
        </p:txBody>
      </p:sp>
      <p:sp>
        <p:nvSpPr>
          <p:cNvPr id="78852" name="Rectangle 2"/>
          <p:cNvSpPr>
            <a:spLocks noRot="1" noChangeArrowheads="1" noTextEdit="1"/>
          </p:cNvSpPr>
          <p:nvPr>
            <p:ph type="sldImg"/>
          </p:nvPr>
        </p:nvSpPr>
        <p:spPr>
          <a:ln/>
        </p:spPr>
      </p:sp>
      <p:sp>
        <p:nvSpPr>
          <p:cNvPr id="78853"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dt" sz="quarter" idx="1"/>
          </p:nvPr>
        </p:nvSpPr>
        <p:spPr>
          <a:noFill/>
        </p:spPr>
        <p:txBody>
          <a:bodyPr/>
          <a:lstStyle/>
          <a:p>
            <a:r>
              <a:rPr lang="es-ES"/>
              <a:t>Calidad de agua</a:t>
            </a:r>
          </a:p>
        </p:txBody>
      </p:sp>
      <p:sp>
        <p:nvSpPr>
          <p:cNvPr id="79875" name="Rectangle 7"/>
          <p:cNvSpPr>
            <a:spLocks noGrp="1" noChangeArrowheads="1"/>
          </p:cNvSpPr>
          <p:nvPr>
            <p:ph type="sldNum" sz="quarter" idx="5"/>
          </p:nvPr>
        </p:nvSpPr>
        <p:spPr>
          <a:noFill/>
        </p:spPr>
        <p:txBody>
          <a:bodyPr/>
          <a:lstStyle/>
          <a:p>
            <a:fld id="{65AB22EC-1AC2-485F-8811-834FEA0AB3C9}" type="slidenum">
              <a:rPr lang="es-ES"/>
              <a:pPr/>
              <a:t>6</a:t>
            </a:fld>
            <a:endParaRPr lang="es-ES"/>
          </a:p>
        </p:txBody>
      </p:sp>
      <p:sp>
        <p:nvSpPr>
          <p:cNvPr id="79876" name="Rectangle 2"/>
          <p:cNvSpPr>
            <a:spLocks noRot="1" noChangeArrowheads="1" noTextEdit="1"/>
          </p:cNvSpPr>
          <p:nvPr>
            <p:ph type="sldImg"/>
          </p:nvPr>
        </p:nvSpPr>
        <p:spPr>
          <a:ln/>
        </p:spPr>
      </p:sp>
      <p:sp>
        <p:nvSpPr>
          <p:cNvPr id="79877"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dt" sz="quarter" idx="1"/>
          </p:nvPr>
        </p:nvSpPr>
        <p:spPr>
          <a:noFill/>
        </p:spPr>
        <p:txBody>
          <a:bodyPr/>
          <a:lstStyle/>
          <a:p>
            <a:r>
              <a:rPr lang="es-ES"/>
              <a:t>Calidad de agua</a:t>
            </a:r>
          </a:p>
        </p:txBody>
      </p:sp>
      <p:sp>
        <p:nvSpPr>
          <p:cNvPr id="80899" name="Rectangle 7"/>
          <p:cNvSpPr>
            <a:spLocks noGrp="1" noChangeArrowheads="1"/>
          </p:cNvSpPr>
          <p:nvPr>
            <p:ph type="sldNum" sz="quarter" idx="5"/>
          </p:nvPr>
        </p:nvSpPr>
        <p:spPr>
          <a:noFill/>
        </p:spPr>
        <p:txBody>
          <a:bodyPr/>
          <a:lstStyle/>
          <a:p>
            <a:fld id="{150CBB91-5F4A-4996-8E92-EC687C90C19E}" type="slidenum">
              <a:rPr lang="es-ES"/>
              <a:pPr/>
              <a:t>8</a:t>
            </a:fld>
            <a:endParaRPr lang="es-ES"/>
          </a:p>
        </p:txBody>
      </p:sp>
      <p:sp>
        <p:nvSpPr>
          <p:cNvPr id="80900" name="Rectangle 2"/>
          <p:cNvSpPr>
            <a:spLocks noRot="1" noChangeArrowheads="1" noTextEdit="1"/>
          </p:cNvSpPr>
          <p:nvPr>
            <p:ph type="sldImg"/>
          </p:nvPr>
        </p:nvSpPr>
        <p:spPr>
          <a:ln/>
        </p:spPr>
      </p:sp>
      <p:sp>
        <p:nvSpPr>
          <p:cNvPr id="80901"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dt" sz="quarter" idx="1"/>
          </p:nvPr>
        </p:nvSpPr>
        <p:spPr>
          <a:noFill/>
        </p:spPr>
        <p:txBody>
          <a:bodyPr/>
          <a:lstStyle/>
          <a:p>
            <a:r>
              <a:rPr lang="es-ES"/>
              <a:t>Calidad de agua</a:t>
            </a:r>
          </a:p>
        </p:txBody>
      </p:sp>
      <p:sp>
        <p:nvSpPr>
          <p:cNvPr id="81923" name="Rectangle 7"/>
          <p:cNvSpPr>
            <a:spLocks noGrp="1" noChangeArrowheads="1"/>
          </p:cNvSpPr>
          <p:nvPr>
            <p:ph type="sldNum" sz="quarter" idx="5"/>
          </p:nvPr>
        </p:nvSpPr>
        <p:spPr>
          <a:noFill/>
        </p:spPr>
        <p:txBody>
          <a:bodyPr/>
          <a:lstStyle/>
          <a:p>
            <a:fld id="{344E2753-D4E9-4017-A9D0-0ED8155C69CD}" type="slidenum">
              <a:rPr lang="es-ES"/>
              <a:pPr/>
              <a:t>17</a:t>
            </a:fld>
            <a:endParaRPr lang="es-ES"/>
          </a:p>
        </p:txBody>
      </p:sp>
      <p:sp>
        <p:nvSpPr>
          <p:cNvPr id="81924" name="Rectangle 2"/>
          <p:cNvSpPr>
            <a:spLocks noRot="1" noChangeArrowheads="1" noTextEdit="1"/>
          </p:cNvSpPr>
          <p:nvPr>
            <p:ph type="sldImg"/>
          </p:nvPr>
        </p:nvSpPr>
        <p:spPr>
          <a:ln/>
        </p:spPr>
      </p:sp>
      <p:sp>
        <p:nvSpPr>
          <p:cNvPr id="81925"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s-EC"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s-EC"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s-EC"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s-EC"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s-EC"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s-EC"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s-EC"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s-EC"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s-EC"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s-EC"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s-EC"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s-EC" sz="2400">
                  <a:latin typeface="Times New Roman" pitchFamily="18" charset="0"/>
                </a:endParaRPr>
              </a:p>
            </p:txBody>
          </p:sp>
        </p:grpSp>
      </p:grpSp>
      <p:sp>
        <p:nvSpPr>
          <p:cNvPr id="306195" name="Rectangle 19"/>
          <p:cNvSpPr>
            <a:spLocks noGrp="1" noChangeArrowheads="1"/>
          </p:cNvSpPr>
          <p:nvPr>
            <p:ph type="ctrTitle"/>
          </p:nvPr>
        </p:nvSpPr>
        <p:spPr>
          <a:xfrm>
            <a:off x="2971800" y="1828800"/>
            <a:ext cx="6019800" cy="2209800"/>
          </a:xfrm>
        </p:spPr>
        <p:txBody>
          <a:bodyPr/>
          <a:lstStyle>
            <a:lvl1pPr>
              <a:defRPr sz="2000">
                <a:solidFill>
                  <a:srgbClr val="FFFFFF"/>
                </a:solidFill>
              </a:defRPr>
            </a:lvl1pPr>
          </a:lstStyle>
          <a:p>
            <a:r>
              <a:rPr lang="es-ES"/>
              <a:t>Haga clic para cambiar el estilo de título	</a:t>
            </a:r>
          </a:p>
        </p:txBody>
      </p:sp>
      <p:sp>
        <p:nvSpPr>
          <p:cNvPr id="30619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1600"/>
            </a:lvl1pPr>
          </a:lstStyle>
          <a:p>
            <a:r>
              <a:rPr lang="es-ES"/>
              <a:t>Haga clic para modificar el estilo de subtítulo del patrón</a:t>
            </a:r>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r>
              <a:rPr lang="es-ES"/>
              <a:t>Calidad de agua</a:t>
            </a:r>
          </a:p>
        </p:txBody>
      </p:sp>
      <p:sp>
        <p:nvSpPr>
          <p:cNvPr id="19" name="Rectangle 17"/>
          <p:cNvSpPr>
            <a:spLocks noGrp="1" noChangeArrowheads="1"/>
          </p:cNvSpPr>
          <p:nvPr>
            <p:ph type="ftr" sz="quarter" idx="11"/>
          </p:nvPr>
        </p:nvSpPr>
        <p:spPr>
          <a:xfrm>
            <a:off x="3124200" y="6248400"/>
            <a:ext cx="2895600" cy="457200"/>
          </a:xfrm>
        </p:spPr>
        <p:txBody>
          <a:bodyPr/>
          <a:lstStyle>
            <a:lvl1pPr>
              <a:defRPr smtClean="0"/>
            </a:lvl1pPr>
          </a:lstStyle>
          <a:p>
            <a:pPr>
              <a:defRPr/>
            </a:pPr>
            <a:r>
              <a:rPr lang="es-ES"/>
              <a:t>José V.Chang Gómez, Ing. M.Sc.</a:t>
            </a:r>
          </a:p>
        </p:txBody>
      </p:sp>
      <p:sp>
        <p:nvSpPr>
          <p:cNvPr id="20" name="Rectangle 18"/>
          <p:cNvSpPr>
            <a:spLocks noGrp="1" noChangeArrowheads="1"/>
          </p:cNvSpPr>
          <p:nvPr>
            <p:ph type="sldNum" sz="quarter" idx="12"/>
          </p:nvPr>
        </p:nvSpPr>
        <p:spPr>
          <a:xfrm>
            <a:off x="6553200" y="6248400"/>
            <a:ext cx="2133600" cy="457200"/>
          </a:xfrm>
        </p:spPr>
        <p:txBody>
          <a:bodyPr/>
          <a:lstStyle>
            <a:lvl1pPr>
              <a:defRPr smtClean="0">
                <a:latin typeface="Arial Black" pitchFamily="34" charset="0"/>
              </a:defRPr>
            </a:lvl1pPr>
          </a:lstStyle>
          <a:p>
            <a:pPr>
              <a:defRPr/>
            </a:pPr>
            <a:fld id="{8845410B-6B6F-44D1-8FBD-C5FDEFE7378A}"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r>
              <a:rPr lang="es-ES"/>
              <a:t>José V.Chang Gómez, Ing. M.Sc.</a:t>
            </a:r>
          </a:p>
        </p:txBody>
      </p:sp>
      <p:sp>
        <p:nvSpPr>
          <p:cNvPr id="5" name="Rectangle 3"/>
          <p:cNvSpPr>
            <a:spLocks noGrp="1" noChangeArrowheads="1"/>
          </p:cNvSpPr>
          <p:nvPr>
            <p:ph type="sldNum" sz="quarter" idx="11"/>
          </p:nvPr>
        </p:nvSpPr>
        <p:spPr>
          <a:ln/>
        </p:spPr>
        <p:txBody>
          <a:bodyPr/>
          <a:lstStyle>
            <a:lvl1pPr>
              <a:defRPr/>
            </a:lvl1pPr>
          </a:lstStyle>
          <a:p>
            <a:pPr>
              <a:defRPr/>
            </a:pPr>
            <a:fld id="{EDA3119B-1ED5-4300-995D-B1C34DEAC744}"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r>
              <a:rPr lang="es-ES"/>
              <a:t>Calidad de agua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457200"/>
            <a:ext cx="2057400" cy="54102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457200"/>
            <a:ext cx="60198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r>
              <a:rPr lang="es-ES"/>
              <a:t>José V.Chang Gómez, Ing. M.Sc.</a:t>
            </a:r>
          </a:p>
        </p:txBody>
      </p:sp>
      <p:sp>
        <p:nvSpPr>
          <p:cNvPr id="5" name="Rectangle 3"/>
          <p:cNvSpPr>
            <a:spLocks noGrp="1" noChangeArrowheads="1"/>
          </p:cNvSpPr>
          <p:nvPr>
            <p:ph type="sldNum" sz="quarter" idx="11"/>
          </p:nvPr>
        </p:nvSpPr>
        <p:spPr>
          <a:ln/>
        </p:spPr>
        <p:txBody>
          <a:bodyPr/>
          <a:lstStyle>
            <a:lvl1pPr>
              <a:defRPr/>
            </a:lvl1pPr>
          </a:lstStyle>
          <a:p>
            <a:pPr>
              <a:defRPr/>
            </a:pPr>
            <a:fld id="{98ACE783-C7E3-4577-97CD-153D041EC1C2}"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r>
              <a:rPr lang="es-ES"/>
              <a:t>Calidad de agua</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13716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981200"/>
            <a:ext cx="4038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4648200" y="1981200"/>
            <a:ext cx="4038600" cy="3886200"/>
          </a:xfrm>
        </p:spPr>
        <p:txBody>
          <a:bodyPr/>
          <a:lstStyle/>
          <a:p>
            <a:pPr lvl="0"/>
            <a:endParaRPr lang="es-ES" noProof="0" smtClean="0"/>
          </a:p>
        </p:txBody>
      </p:sp>
      <p:sp>
        <p:nvSpPr>
          <p:cNvPr id="5" name="Rectangle 2"/>
          <p:cNvSpPr>
            <a:spLocks noGrp="1" noChangeArrowheads="1"/>
          </p:cNvSpPr>
          <p:nvPr>
            <p:ph type="ftr" sz="quarter" idx="10"/>
          </p:nvPr>
        </p:nvSpPr>
        <p:spPr>
          <a:ln/>
        </p:spPr>
        <p:txBody>
          <a:bodyPr/>
          <a:lstStyle>
            <a:lvl1pPr>
              <a:defRPr/>
            </a:lvl1pPr>
          </a:lstStyle>
          <a:p>
            <a:pPr>
              <a:defRPr/>
            </a:pPr>
            <a:r>
              <a:rPr lang="es-ES"/>
              <a:t>José V.Chang Gómez, Ing. M.Sc.</a:t>
            </a:r>
          </a:p>
        </p:txBody>
      </p:sp>
      <p:sp>
        <p:nvSpPr>
          <p:cNvPr id="6" name="Rectangle 3"/>
          <p:cNvSpPr>
            <a:spLocks noGrp="1" noChangeArrowheads="1"/>
          </p:cNvSpPr>
          <p:nvPr>
            <p:ph type="sldNum" sz="quarter" idx="11"/>
          </p:nvPr>
        </p:nvSpPr>
        <p:spPr>
          <a:ln/>
        </p:spPr>
        <p:txBody>
          <a:bodyPr/>
          <a:lstStyle>
            <a:lvl1pPr>
              <a:defRPr/>
            </a:lvl1pPr>
          </a:lstStyle>
          <a:p>
            <a:pPr>
              <a:defRPr/>
            </a:pPr>
            <a:fld id="{FF1DB015-3772-4051-82AC-82BA1F0FCCB7}"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r>
              <a:rPr lang="es-ES"/>
              <a:t>Calidad de agua</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13716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981200"/>
            <a:ext cx="8229600" cy="1866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57200" y="4000500"/>
            <a:ext cx="8229600" cy="1866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
          <p:cNvSpPr>
            <a:spLocks noGrp="1" noChangeArrowheads="1"/>
          </p:cNvSpPr>
          <p:nvPr>
            <p:ph type="ftr" sz="quarter" idx="10"/>
          </p:nvPr>
        </p:nvSpPr>
        <p:spPr>
          <a:ln/>
        </p:spPr>
        <p:txBody>
          <a:bodyPr/>
          <a:lstStyle>
            <a:lvl1pPr>
              <a:defRPr/>
            </a:lvl1pPr>
          </a:lstStyle>
          <a:p>
            <a:pPr>
              <a:defRPr/>
            </a:pPr>
            <a:r>
              <a:rPr lang="es-ES"/>
              <a:t>José V.Chang Gómez, Ing. M.Sc.</a:t>
            </a:r>
          </a:p>
        </p:txBody>
      </p:sp>
      <p:sp>
        <p:nvSpPr>
          <p:cNvPr id="6" name="Rectangle 3"/>
          <p:cNvSpPr>
            <a:spLocks noGrp="1" noChangeArrowheads="1"/>
          </p:cNvSpPr>
          <p:nvPr>
            <p:ph type="sldNum" sz="quarter" idx="11"/>
          </p:nvPr>
        </p:nvSpPr>
        <p:spPr>
          <a:ln/>
        </p:spPr>
        <p:txBody>
          <a:bodyPr/>
          <a:lstStyle>
            <a:lvl1pPr>
              <a:defRPr/>
            </a:lvl1pPr>
          </a:lstStyle>
          <a:p>
            <a:pPr>
              <a:defRPr/>
            </a:pPr>
            <a:fld id="{BCA4A02F-4591-4E18-9FD0-2B06432F1E2E}"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r>
              <a:rPr lang="es-ES"/>
              <a:t>Calidad de agua</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13716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981200"/>
            <a:ext cx="8229600" cy="1866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4000500"/>
            <a:ext cx="8229600" cy="1866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
          <p:cNvSpPr>
            <a:spLocks noGrp="1" noChangeArrowheads="1"/>
          </p:cNvSpPr>
          <p:nvPr>
            <p:ph type="ftr" sz="quarter" idx="10"/>
          </p:nvPr>
        </p:nvSpPr>
        <p:spPr>
          <a:ln/>
        </p:spPr>
        <p:txBody>
          <a:bodyPr/>
          <a:lstStyle>
            <a:lvl1pPr>
              <a:defRPr/>
            </a:lvl1pPr>
          </a:lstStyle>
          <a:p>
            <a:pPr>
              <a:defRPr/>
            </a:pPr>
            <a:r>
              <a:rPr lang="es-ES"/>
              <a:t>José V.Chang Gómez, Ing. M.Sc.</a:t>
            </a:r>
          </a:p>
        </p:txBody>
      </p:sp>
      <p:sp>
        <p:nvSpPr>
          <p:cNvPr id="6" name="Rectangle 3"/>
          <p:cNvSpPr>
            <a:spLocks noGrp="1" noChangeArrowheads="1"/>
          </p:cNvSpPr>
          <p:nvPr>
            <p:ph type="sldNum" sz="quarter" idx="11"/>
          </p:nvPr>
        </p:nvSpPr>
        <p:spPr>
          <a:ln/>
        </p:spPr>
        <p:txBody>
          <a:bodyPr/>
          <a:lstStyle>
            <a:lvl1pPr>
              <a:defRPr/>
            </a:lvl1pPr>
          </a:lstStyle>
          <a:p>
            <a:pPr>
              <a:defRPr/>
            </a:pPr>
            <a:fld id="{0ABC4921-F324-44D4-A4D6-7B0D83F6384D}"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r>
              <a:rPr lang="es-ES"/>
              <a:t>Calidad de agua</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13716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981200"/>
            <a:ext cx="4038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4038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
          <p:cNvSpPr>
            <a:spLocks noGrp="1" noChangeArrowheads="1"/>
          </p:cNvSpPr>
          <p:nvPr>
            <p:ph type="ftr" sz="quarter" idx="10"/>
          </p:nvPr>
        </p:nvSpPr>
        <p:spPr>
          <a:ln/>
        </p:spPr>
        <p:txBody>
          <a:bodyPr/>
          <a:lstStyle>
            <a:lvl1pPr>
              <a:defRPr/>
            </a:lvl1pPr>
          </a:lstStyle>
          <a:p>
            <a:pPr>
              <a:defRPr/>
            </a:pPr>
            <a:r>
              <a:rPr lang="es-ES"/>
              <a:t>José V.Chang Gómez, Ing. M.Sc.</a:t>
            </a:r>
          </a:p>
        </p:txBody>
      </p:sp>
      <p:sp>
        <p:nvSpPr>
          <p:cNvPr id="6" name="Rectangle 3"/>
          <p:cNvSpPr>
            <a:spLocks noGrp="1" noChangeArrowheads="1"/>
          </p:cNvSpPr>
          <p:nvPr>
            <p:ph type="sldNum" sz="quarter" idx="11"/>
          </p:nvPr>
        </p:nvSpPr>
        <p:spPr>
          <a:ln/>
        </p:spPr>
        <p:txBody>
          <a:bodyPr/>
          <a:lstStyle>
            <a:lvl1pPr>
              <a:defRPr/>
            </a:lvl1pPr>
          </a:lstStyle>
          <a:p>
            <a:pPr>
              <a:defRPr/>
            </a:pPr>
            <a:fld id="{EC84C769-5FD2-469F-8C3D-10E350250576}"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r>
              <a:rPr lang="es-ES"/>
              <a:t>Calidad de agua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r>
              <a:rPr lang="es-ES"/>
              <a:t>José V.Chang Gómez, Ing. M.Sc.</a:t>
            </a:r>
          </a:p>
        </p:txBody>
      </p:sp>
      <p:sp>
        <p:nvSpPr>
          <p:cNvPr id="5" name="Rectangle 3"/>
          <p:cNvSpPr>
            <a:spLocks noGrp="1" noChangeArrowheads="1"/>
          </p:cNvSpPr>
          <p:nvPr>
            <p:ph type="sldNum" sz="quarter" idx="11"/>
          </p:nvPr>
        </p:nvSpPr>
        <p:spPr>
          <a:ln/>
        </p:spPr>
        <p:txBody>
          <a:bodyPr/>
          <a:lstStyle>
            <a:lvl1pPr>
              <a:defRPr/>
            </a:lvl1pPr>
          </a:lstStyle>
          <a:p>
            <a:pPr>
              <a:defRPr/>
            </a:pPr>
            <a:fld id="{F38C5AF6-BA5D-4CB7-95F8-E7D378F3F0E0}"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r>
              <a:rPr lang="es-ES"/>
              <a:t>Calidad de agua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
          <p:cNvSpPr>
            <a:spLocks noGrp="1" noChangeArrowheads="1"/>
          </p:cNvSpPr>
          <p:nvPr>
            <p:ph type="ftr" sz="quarter" idx="10"/>
          </p:nvPr>
        </p:nvSpPr>
        <p:spPr>
          <a:ln/>
        </p:spPr>
        <p:txBody>
          <a:bodyPr/>
          <a:lstStyle>
            <a:lvl1pPr>
              <a:defRPr/>
            </a:lvl1pPr>
          </a:lstStyle>
          <a:p>
            <a:pPr>
              <a:defRPr/>
            </a:pPr>
            <a:r>
              <a:rPr lang="es-ES"/>
              <a:t>José V.Chang Gómez, Ing. M.Sc.</a:t>
            </a:r>
          </a:p>
        </p:txBody>
      </p:sp>
      <p:sp>
        <p:nvSpPr>
          <p:cNvPr id="5" name="Rectangle 3"/>
          <p:cNvSpPr>
            <a:spLocks noGrp="1" noChangeArrowheads="1"/>
          </p:cNvSpPr>
          <p:nvPr>
            <p:ph type="sldNum" sz="quarter" idx="11"/>
          </p:nvPr>
        </p:nvSpPr>
        <p:spPr>
          <a:ln/>
        </p:spPr>
        <p:txBody>
          <a:bodyPr/>
          <a:lstStyle>
            <a:lvl1pPr>
              <a:defRPr/>
            </a:lvl1pPr>
          </a:lstStyle>
          <a:p>
            <a:pPr>
              <a:defRPr/>
            </a:pPr>
            <a:fld id="{294250F7-82AC-47AE-9029-E94D78C1FA8B}"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r>
              <a:rPr lang="es-ES"/>
              <a:t>Calidad de agua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
          <p:cNvSpPr>
            <a:spLocks noGrp="1" noChangeArrowheads="1"/>
          </p:cNvSpPr>
          <p:nvPr>
            <p:ph type="ftr" sz="quarter" idx="10"/>
          </p:nvPr>
        </p:nvSpPr>
        <p:spPr>
          <a:ln/>
        </p:spPr>
        <p:txBody>
          <a:bodyPr/>
          <a:lstStyle>
            <a:lvl1pPr>
              <a:defRPr/>
            </a:lvl1pPr>
          </a:lstStyle>
          <a:p>
            <a:pPr>
              <a:defRPr/>
            </a:pPr>
            <a:r>
              <a:rPr lang="es-ES"/>
              <a:t>José V.Chang Gómez, Ing. M.Sc.</a:t>
            </a:r>
          </a:p>
        </p:txBody>
      </p:sp>
      <p:sp>
        <p:nvSpPr>
          <p:cNvPr id="6" name="Rectangle 3"/>
          <p:cNvSpPr>
            <a:spLocks noGrp="1" noChangeArrowheads="1"/>
          </p:cNvSpPr>
          <p:nvPr>
            <p:ph type="sldNum" sz="quarter" idx="11"/>
          </p:nvPr>
        </p:nvSpPr>
        <p:spPr>
          <a:ln/>
        </p:spPr>
        <p:txBody>
          <a:bodyPr/>
          <a:lstStyle>
            <a:lvl1pPr>
              <a:defRPr/>
            </a:lvl1pPr>
          </a:lstStyle>
          <a:p>
            <a:pPr>
              <a:defRPr/>
            </a:pPr>
            <a:fld id="{23D37554-5A99-434E-9FE5-ED1C88D03A49}"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r>
              <a:rPr lang="es-ES"/>
              <a:t>Calidad de agua</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
          <p:cNvSpPr>
            <a:spLocks noGrp="1" noChangeArrowheads="1"/>
          </p:cNvSpPr>
          <p:nvPr>
            <p:ph type="ftr" sz="quarter" idx="10"/>
          </p:nvPr>
        </p:nvSpPr>
        <p:spPr>
          <a:ln/>
        </p:spPr>
        <p:txBody>
          <a:bodyPr/>
          <a:lstStyle>
            <a:lvl1pPr>
              <a:defRPr/>
            </a:lvl1pPr>
          </a:lstStyle>
          <a:p>
            <a:pPr>
              <a:defRPr/>
            </a:pPr>
            <a:r>
              <a:rPr lang="es-ES"/>
              <a:t>José V.Chang Gómez, Ing. M.Sc.</a:t>
            </a:r>
          </a:p>
        </p:txBody>
      </p:sp>
      <p:sp>
        <p:nvSpPr>
          <p:cNvPr id="8" name="Rectangle 3"/>
          <p:cNvSpPr>
            <a:spLocks noGrp="1" noChangeArrowheads="1"/>
          </p:cNvSpPr>
          <p:nvPr>
            <p:ph type="sldNum" sz="quarter" idx="11"/>
          </p:nvPr>
        </p:nvSpPr>
        <p:spPr>
          <a:ln/>
        </p:spPr>
        <p:txBody>
          <a:bodyPr/>
          <a:lstStyle>
            <a:lvl1pPr>
              <a:defRPr/>
            </a:lvl1pPr>
          </a:lstStyle>
          <a:p>
            <a:pPr>
              <a:defRPr/>
            </a:pPr>
            <a:fld id="{7FF2BF22-0385-4FBB-B39D-57EE66EDED1C}" type="slidenum">
              <a:rPr lang="es-ES"/>
              <a:pPr>
                <a:defRPr/>
              </a:pPr>
              <a:t>‹Nº›</a:t>
            </a:fld>
            <a:endParaRPr lang="es-ES"/>
          </a:p>
        </p:txBody>
      </p:sp>
      <p:sp>
        <p:nvSpPr>
          <p:cNvPr id="9" name="Rectangle 16"/>
          <p:cNvSpPr>
            <a:spLocks noGrp="1" noChangeArrowheads="1"/>
          </p:cNvSpPr>
          <p:nvPr>
            <p:ph type="dt" sz="half" idx="12"/>
          </p:nvPr>
        </p:nvSpPr>
        <p:spPr>
          <a:ln/>
        </p:spPr>
        <p:txBody>
          <a:bodyPr/>
          <a:lstStyle>
            <a:lvl1pPr>
              <a:defRPr/>
            </a:lvl1pPr>
          </a:lstStyle>
          <a:p>
            <a:pPr>
              <a:defRPr/>
            </a:pPr>
            <a:r>
              <a:rPr lang="es-ES"/>
              <a:t>Calidad de agua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
          <p:cNvSpPr>
            <a:spLocks noGrp="1" noChangeArrowheads="1"/>
          </p:cNvSpPr>
          <p:nvPr>
            <p:ph type="ftr" sz="quarter" idx="10"/>
          </p:nvPr>
        </p:nvSpPr>
        <p:spPr>
          <a:ln/>
        </p:spPr>
        <p:txBody>
          <a:bodyPr/>
          <a:lstStyle>
            <a:lvl1pPr>
              <a:defRPr/>
            </a:lvl1pPr>
          </a:lstStyle>
          <a:p>
            <a:pPr>
              <a:defRPr/>
            </a:pPr>
            <a:r>
              <a:rPr lang="es-ES"/>
              <a:t>José V.Chang Gómez, Ing. M.Sc.</a:t>
            </a:r>
          </a:p>
        </p:txBody>
      </p:sp>
      <p:sp>
        <p:nvSpPr>
          <p:cNvPr id="4" name="Rectangle 3"/>
          <p:cNvSpPr>
            <a:spLocks noGrp="1" noChangeArrowheads="1"/>
          </p:cNvSpPr>
          <p:nvPr>
            <p:ph type="sldNum" sz="quarter" idx="11"/>
          </p:nvPr>
        </p:nvSpPr>
        <p:spPr>
          <a:ln/>
        </p:spPr>
        <p:txBody>
          <a:bodyPr/>
          <a:lstStyle>
            <a:lvl1pPr>
              <a:defRPr/>
            </a:lvl1pPr>
          </a:lstStyle>
          <a:p>
            <a:pPr>
              <a:defRPr/>
            </a:pPr>
            <a:fld id="{2B79D832-2602-47C5-A066-6C1E3C9E854D}" type="slidenum">
              <a:rPr lang="es-ES"/>
              <a:pPr>
                <a:defRPr/>
              </a:pPr>
              <a:t>‹Nº›</a:t>
            </a:fld>
            <a:endParaRPr lang="es-ES"/>
          </a:p>
        </p:txBody>
      </p:sp>
      <p:sp>
        <p:nvSpPr>
          <p:cNvPr id="5" name="Rectangle 16"/>
          <p:cNvSpPr>
            <a:spLocks noGrp="1" noChangeArrowheads="1"/>
          </p:cNvSpPr>
          <p:nvPr>
            <p:ph type="dt" sz="half" idx="12"/>
          </p:nvPr>
        </p:nvSpPr>
        <p:spPr>
          <a:ln/>
        </p:spPr>
        <p:txBody>
          <a:bodyPr/>
          <a:lstStyle>
            <a:lvl1pPr>
              <a:defRPr/>
            </a:lvl1pPr>
          </a:lstStyle>
          <a:p>
            <a:pPr>
              <a:defRPr/>
            </a:pPr>
            <a:r>
              <a:rPr lang="es-ES"/>
              <a:t>Calidad de agua</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s-ES"/>
              <a:t>José V.Chang Gómez, Ing. M.Sc.</a:t>
            </a:r>
          </a:p>
        </p:txBody>
      </p:sp>
      <p:sp>
        <p:nvSpPr>
          <p:cNvPr id="3" name="Rectangle 3"/>
          <p:cNvSpPr>
            <a:spLocks noGrp="1" noChangeArrowheads="1"/>
          </p:cNvSpPr>
          <p:nvPr>
            <p:ph type="sldNum" sz="quarter" idx="11"/>
          </p:nvPr>
        </p:nvSpPr>
        <p:spPr>
          <a:ln/>
        </p:spPr>
        <p:txBody>
          <a:bodyPr/>
          <a:lstStyle>
            <a:lvl1pPr>
              <a:defRPr/>
            </a:lvl1pPr>
          </a:lstStyle>
          <a:p>
            <a:pPr>
              <a:defRPr/>
            </a:pPr>
            <a:fld id="{AEA9E9E3-8912-457D-AD72-AEFB2615996D}" type="slidenum">
              <a:rPr lang="es-ES"/>
              <a:pPr>
                <a:defRPr/>
              </a:pPr>
              <a:t>‹Nº›</a:t>
            </a:fld>
            <a:endParaRPr lang="es-ES"/>
          </a:p>
        </p:txBody>
      </p:sp>
      <p:sp>
        <p:nvSpPr>
          <p:cNvPr id="4" name="Rectangle 16"/>
          <p:cNvSpPr>
            <a:spLocks noGrp="1" noChangeArrowheads="1"/>
          </p:cNvSpPr>
          <p:nvPr>
            <p:ph type="dt" sz="half" idx="12"/>
          </p:nvPr>
        </p:nvSpPr>
        <p:spPr>
          <a:ln/>
        </p:spPr>
        <p:txBody>
          <a:bodyPr/>
          <a:lstStyle>
            <a:lvl1pPr>
              <a:defRPr/>
            </a:lvl1pPr>
          </a:lstStyle>
          <a:p>
            <a:pPr>
              <a:defRPr/>
            </a:pPr>
            <a:r>
              <a:rPr lang="es-ES"/>
              <a:t>Calidad de agua</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r>
              <a:rPr lang="es-ES"/>
              <a:t>José V.Chang Gómez, Ing. M.Sc.</a:t>
            </a:r>
          </a:p>
        </p:txBody>
      </p:sp>
      <p:sp>
        <p:nvSpPr>
          <p:cNvPr id="6" name="Rectangle 3"/>
          <p:cNvSpPr>
            <a:spLocks noGrp="1" noChangeArrowheads="1"/>
          </p:cNvSpPr>
          <p:nvPr>
            <p:ph type="sldNum" sz="quarter" idx="11"/>
          </p:nvPr>
        </p:nvSpPr>
        <p:spPr>
          <a:ln/>
        </p:spPr>
        <p:txBody>
          <a:bodyPr/>
          <a:lstStyle>
            <a:lvl1pPr>
              <a:defRPr/>
            </a:lvl1pPr>
          </a:lstStyle>
          <a:p>
            <a:pPr>
              <a:defRPr/>
            </a:pPr>
            <a:fld id="{862A41CE-EA31-4385-956B-907B334638E0}"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r>
              <a:rPr lang="es-ES"/>
              <a:t>Calidad de agua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r>
              <a:rPr lang="es-ES"/>
              <a:t>José V.Chang Gómez, Ing. M.Sc.</a:t>
            </a:r>
          </a:p>
        </p:txBody>
      </p:sp>
      <p:sp>
        <p:nvSpPr>
          <p:cNvPr id="6" name="Rectangle 3"/>
          <p:cNvSpPr>
            <a:spLocks noGrp="1" noChangeArrowheads="1"/>
          </p:cNvSpPr>
          <p:nvPr>
            <p:ph type="sldNum" sz="quarter" idx="11"/>
          </p:nvPr>
        </p:nvSpPr>
        <p:spPr>
          <a:ln/>
        </p:spPr>
        <p:txBody>
          <a:bodyPr/>
          <a:lstStyle>
            <a:lvl1pPr>
              <a:defRPr/>
            </a:lvl1pPr>
          </a:lstStyle>
          <a:p>
            <a:pPr>
              <a:defRPr/>
            </a:pPr>
            <a:fld id="{07C217E9-6DC6-41DC-AF57-5FC1083FAFC0}"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r>
              <a:rPr lang="es-ES"/>
              <a:t>Calidad de agua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5154" name="Rectangle 2"/>
          <p:cNvSpPr>
            <a:spLocks noGrp="1" noChangeArrowheads="1"/>
          </p:cNvSpPr>
          <p:nvPr>
            <p:ph type="ftr" sz="quarter" idx="3"/>
          </p:nvPr>
        </p:nvSpPr>
        <p:spPr bwMode="auto">
          <a:xfrm>
            <a:off x="3124200" y="6381750"/>
            <a:ext cx="2895600" cy="323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smtClean="0"/>
            </a:lvl1pPr>
          </a:lstStyle>
          <a:p>
            <a:pPr>
              <a:defRPr/>
            </a:pPr>
            <a:r>
              <a:rPr lang="es-ES"/>
              <a:t>José V.Chang Gómez, Ing. M.Sc.</a:t>
            </a:r>
          </a:p>
        </p:txBody>
      </p:sp>
      <p:sp>
        <p:nvSpPr>
          <p:cNvPr id="305155" name="Rectangle 3"/>
          <p:cNvSpPr>
            <a:spLocks noGrp="1" noChangeArrowheads="1"/>
          </p:cNvSpPr>
          <p:nvPr>
            <p:ph type="sldNum" sz="quarter" idx="4"/>
          </p:nvPr>
        </p:nvSpPr>
        <p:spPr bwMode="auto">
          <a:xfrm>
            <a:off x="6588125" y="6345238"/>
            <a:ext cx="2133600" cy="323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smtClean="0"/>
            </a:lvl1pPr>
          </a:lstStyle>
          <a:p>
            <a:pPr>
              <a:defRPr/>
            </a:pPr>
            <a:fld id="{81D9615C-FA43-460C-9E6A-56ED6BCE1C6B}" type="slidenum">
              <a:rPr lang="es-ES"/>
              <a:pPr>
                <a:defRPr/>
              </a:pPr>
              <a:t>‹Nº›</a:t>
            </a:fld>
            <a:endParaRPr lang="es-ES"/>
          </a:p>
        </p:txBody>
      </p:sp>
      <p:grpSp>
        <p:nvGrpSpPr>
          <p:cNvPr id="2052" name="Group 4"/>
          <p:cNvGrpSpPr>
            <a:grpSpLocks/>
          </p:cNvGrpSpPr>
          <p:nvPr/>
        </p:nvGrpSpPr>
        <p:grpSpPr bwMode="auto">
          <a:xfrm>
            <a:off x="0" y="0"/>
            <a:ext cx="9144000" cy="546100"/>
            <a:chOff x="0" y="0"/>
            <a:chExt cx="5760" cy="344"/>
          </a:xfrm>
        </p:grpSpPr>
        <p:sp>
          <p:nvSpPr>
            <p:cNvPr id="3051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s-EC" sz="2400">
                <a:latin typeface="Times New Roman" pitchFamily="18" charset="0"/>
              </a:endParaRPr>
            </a:p>
          </p:txBody>
        </p:sp>
        <p:sp>
          <p:nvSpPr>
            <p:cNvPr id="3051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s-EC" sz="2400">
                <a:latin typeface="Times New Roman" pitchFamily="18" charset="0"/>
              </a:endParaRPr>
            </a:p>
          </p:txBody>
        </p:sp>
        <p:sp>
          <p:nvSpPr>
            <p:cNvPr id="3051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s-EC">
                <a:solidFill>
                  <a:schemeClr val="hlink"/>
                </a:solidFill>
              </a:endParaRPr>
            </a:p>
          </p:txBody>
        </p:sp>
        <p:sp>
          <p:nvSpPr>
            <p:cNvPr id="3051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s-EC">
                <a:solidFill>
                  <a:schemeClr val="hlink"/>
                </a:solidFill>
              </a:endParaRPr>
            </a:p>
          </p:txBody>
        </p:sp>
        <p:sp>
          <p:nvSpPr>
            <p:cNvPr id="3051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s-EC">
                <a:solidFill>
                  <a:schemeClr val="accent2"/>
                </a:solidFill>
              </a:endParaRPr>
            </a:p>
          </p:txBody>
        </p:sp>
        <p:sp>
          <p:nvSpPr>
            <p:cNvPr id="3051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s-EC">
                <a:solidFill>
                  <a:schemeClr val="hlink"/>
                </a:solidFill>
              </a:endParaRPr>
            </a:p>
          </p:txBody>
        </p:sp>
        <p:sp>
          <p:nvSpPr>
            <p:cNvPr id="3051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s-EC" sz="2400">
                <a:latin typeface="Times New Roman" pitchFamily="18" charset="0"/>
              </a:endParaRPr>
            </a:p>
          </p:txBody>
        </p:sp>
        <p:sp>
          <p:nvSpPr>
            <p:cNvPr id="3051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s-EC">
                <a:solidFill>
                  <a:schemeClr val="accent2"/>
                </a:solidFill>
              </a:endParaRPr>
            </a:p>
          </p:txBody>
        </p:sp>
        <p:sp>
          <p:nvSpPr>
            <p:cNvPr id="3051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s-EC">
                <a:solidFill>
                  <a:schemeClr val="accent2"/>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05168" name="Rectangle 16"/>
          <p:cNvSpPr>
            <a:spLocks noGrp="1" noChangeArrowheads="1"/>
          </p:cNvSpPr>
          <p:nvPr>
            <p:ph type="dt" sz="half" idx="2"/>
          </p:nvPr>
        </p:nvSpPr>
        <p:spPr bwMode="auto">
          <a:xfrm>
            <a:off x="457200" y="6381750"/>
            <a:ext cx="2133600"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smtClean="0"/>
            </a:lvl1pPr>
          </a:lstStyle>
          <a:p>
            <a:pPr>
              <a:defRPr/>
            </a:pPr>
            <a:r>
              <a:rPr lang="es-ES"/>
              <a:t>Calidad de agua</a:t>
            </a:r>
          </a:p>
        </p:txBody>
      </p:sp>
    </p:spTree>
  </p:cSld>
  <p:clrMap bg1="lt1" tx1="dk1" bg2="lt2" tx2="dk2" accent1="accent1" accent2="accent2" accent3="accent3" accent4="accent4" accent5="accent5" accent6="accent6" hlink="hlink" folHlink="folHlink"/>
  <p:sldLayoutIdLst>
    <p:sldLayoutId id="2147483793"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Lst>
  <p:hf hdr="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charset="0"/>
        </a:defRPr>
      </a:lvl2pPr>
      <a:lvl3pPr algn="l" rtl="0" eaLnBrk="0" fontAlgn="base" hangingPunct="0">
        <a:spcBef>
          <a:spcPct val="0"/>
        </a:spcBef>
        <a:spcAft>
          <a:spcPct val="0"/>
        </a:spcAft>
        <a:defRPr sz="2800">
          <a:solidFill>
            <a:schemeClr val="tx1"/>
          </a:solidFill>
          <a:latin typeface="Arial" charset="0"/>
        </a:defRPr>
      </a:lvl3pPr>
      <a:lvl4pPr algn="l" rtl="0" eaLnBrk="0" fontAlgn="base" hangingPunct="0">
        <a:spcBef>
          <a:spcPct val="0"/>
        </a:spcBef>
        <a:spcAft>
          <a:spcPct val="0"/>
        </a:spcAft>
        <a:defRPr sz="2800">
          <a:solidFill>
            <a:schemeClr val="tx1"/>
          </a:solidFill>
          <a:latin typeface="Arial" charset="0"/>
        </a:defRPr>
      </a:lvl4pPr>
      <a:lvl5pPr algn="l" rtl="0" eaLnBrk="0" fontAlgn="base" hangingPunct="0">
        <a:spcBef>
          <a:spcPct val="0"/>
        </a:spcBef>
        <a:spcAft>
          <a:spcPct val="0"/>
        </a:spcAft>
        <a:defRPr sz="2800">
          <a:solidFill>
            <a:schemeClr val="tx1"/>
          </a:solidFill>
          <a:latin typeface="Arial" charset="0"/>
        </a:defRPr>
      </a:lvl5pPr>
      <a:lvl6pPr marL="457200" algn="l" rtl="0" fontAlgn="base">
        <a:spcBef>
          <a:spcPct val="0"/>
        </a:spcBef>
        <a:spcAft>
          <a:spcPct val="0"/>
        </a:spcAft>
        <a:defRPr sz="2800">
          <a:solidFill>
            <a:schemeClr val="tx1"/>
          </a:solidFill>
          <a:latin typeface="Arial" charset="0"/>
        </a:defRPr>
      </a:lvl6pPr>
      <a:lvl7pPr marL="914400" algn="l" rtl="0" fontAlgn="base">
        <a:spcBef>
          <a:spcPct val="0"/>
        </a:spcBef>
        <a:spcAft>
          <a:spcPct val="0"/>
        </a:spcAft>
        <a:defRPr sz="2800">
          <a:solidFill>
            <a:schemeClr val="tx1"/>
          </a:solidFill>
          <a:latin typeface="Arial" charset="0"/>
        </a:defRPr>
      </a:lvl7pPr>
      <a:lvl8pPr marL="1371600" algn="l" rtl="0" fontAlgn="base">
        <a:spcBef>
          <a:spcPct val="0"/>
        </a:spcBef>
        <a:spcAft>
          <a:spcPct val="0"/>
        </a:spcAft>
        <a:defRPr sz="2800">
          <a:solidFill>
            <a:schemeClr val="tx1"/>
          </a:solidFill>
          <a:latin typeface="Arial" charset="0"/>
        </a:defRPr>
      </a:lvl8pPr>
      <a:lvl9pPr marL="1828800" algn="l" rtl="0" fontAlgn="base">
        <a:spcBef>
          <a:spcPct val="0"/>
        </a:spcBef>
        <a:spcAft>
          <a:spcPct val="0"/>
        </a:spcAft>
        <a:defRPr sz="28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4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es.wikipedia.org/wiki/Ciclo_hidrol%C3%B3gico"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971800" y="1828800"/>
            <a:ext cx="6019800" cy="1685925"/>
          </a:xfrm>
        </p:spPr>
        <p:txBody>
          <a:bodyPr/>
          <a:lstStyle/>
          <a:p>
            <a:pPr algn="ctr" eaLnBrk="1" hangingPunct="1"/>
            <a:r>
              <a:rPr lang="es-ES" smtClean="0"/>
              <a:t>ESCUELA SUPERIOR POLITECNICA DEL LITORAL</a:t>
            </a:r>
            <a:r>
              <a:rPr lang="es-ES" sz="1600" smtClean="0"/>
              <a:t/>
            </a:r>
            <a:br>
              <a:rPr lang="es-ES" sz="1600" smtClean="0"/>
            </a:br>
            <a:r>
              <a:rPr lang="es-ES" sz="1200" smtClean="0"/>
              <a:t/>
            </a:r>
            <a:br>
              <a:rPr lang="es-ES" sz="1200" smtClean="0"/>
            </a:br>
            <a:r>
              <a:rPr lang="es-ES" sz="1200" smtClean="0"/>
              <a:t> </a:t>
            </a:r>
            <a:r>
              <a:rPr lang="es-ES" sz="1600" smtClean="0"/>
              <a:t>FACULTAD DE INGENIERIA MARITIMA </a:t>
            </a:r>
            <a:br>
              <a:rPr lang="es-ES" sz="1600" smtClean="0"/>
            </a:br>
            <a:r>
              <a:rPr lang="es-ES" sz="1600" smtClean="0"/>
              <a:t>Y CIENCIAS DEL MAR</a:t>
            </a:r>
            <a:r>
              <a:rPr lang="es-ES" sz="1400" smtClean="0"/>
              <a:t> </a:t>
            </a:r>
          </a:p>
        </p:txBody>
      </p:sp>
      <p:sp>
        <p:nvSpPr>
          <p:cNvPr id="4099" name="Rectangle 3"/>
          <p:cNvSpPr>
            <a:spLocks noGrp="1" noChangeArrowheads="1"/>
          </p:cNvSpPr>
          <p:nvPr>
            <p:ph type="subTitle" idx="1"/>
          </p:nvPr>
        </p:nvSpPr>
        <p:spPr>
          <a:xfrm>
            <a:off x="323850" y="4221163"/>
            <a:ext cx="8064500" cy="2160587"/>
          </a:xfrm>
        </p:spPr>
        <p:txBody>
          <a:bodyPr/>
          <a:lstStyle/>
          <a:p>
            <a:pPr algn="ctr" eaLnBrk="1" hangingPunct="1">
              <a:lnSpc>
                <a:spcPct val="80000"/>
              </a:lnSpc>
            </a:pPr>
            <a:endParaRPr lang="es-ES" sz="800" b="1" dirty="0" smtClean="0"/>
          </a:p>
          <a:p>
            <a:pPr algn="ctr" eaLnBrk="1" hangingPunct="1">
              <a:lnSpc>
                <a:spcPct val="80000"/>
              </a:lnSpc>
            </a:pPr>
            <a:r>
              <a:rPr lang="es-ES" sz="1300" b="1" dirty="0" smtClean="0"/>
              <a:t>        </a:t>
            </a:r>
            <a:r>
              <a:rPr lang="es-ES" sz="2400" b="1" dirty="0" smtClean="0"/>
              <a:t>CALIDAD DE AGUA</a:t>
            </a:r>
            <a:r>
              <a:rPr lang="es-ES" b="1" dirty="0" smtClean="0"/>
              <a:t> </a:t>
            </a:r>
          </a:p>
          <a:p>
            <a:pPr algn="ctr" eaLnBrk="1" hangingPunct="1">
              <a:lnSpc>
                <a:spcPct val="80000"/>
              </a:lnSpc>
            </a:pPr>
            <a:r>
              <a:rPr lang="es-ES" sz="900" b="1" dirty="0" smtClean="0"/>
              <a:t>     </a:t>
            </a:r>
            <a:r>
              <a:rPr lang="es-ES" dirty="0" smtClean="0"/>
              <a:t>(FMAR – 01677)</a:t>
            </a:r>
          </a:p>
          <a:p>
            <a:pPr algn="ctr" eaLnBrk="1" hangingPunct="1">
              <a:lnSpc>
                <a:spcPct val="80000"/>
              </a:lnSpc>
            </a:pPr>
            <a:r>
              <a:rPr lang="es-MX" dirty="0" smtClean="0"/>
              <a:t>    Versión 1.0</a:t>
            </a:r>
            <a:endParaRPr lang="es-ES" dirty="0" smtClean="0"/>
          </a:p>
          <a:p>
            <a:pPr algn="ctr" eaLnBrk="1" hangingPunct="1">
              <a:lnSpc>
                <a:spcPct val="80000"/>
              </a:lnSpc>
            </a:pPr>
            <a:endParaRPr lang="es-ES" dirty="0" smtClean="0"/>
          </a:p>
          <a:p>
            <a:pPr algn="ctr" eaLnBrk="1" hangingPunct="1">
              <a:lnSpc>
                <a:spcPct val="80000"/>
              </a:lnSpc>
            </a:pPr>
            <a:endParaRPr lang="es-ES" sz="800" dirty="0" smtClean="0"/>
          </a:p>
          <a:p>
            <a:pPr algn="ctr" eaLnBrk="1" hangingPunct="1">
              <a:lnSpc>
                <a:spcPct val="80000"/>
              </a:lnSpc>
            </a:pPr>
            <a:endParaRPr lang="es-ES" sz="500" dirty="0" smtClean="0"/>
          </a:p>
          <a:p>
            <a:pPr algn="ctr" eaLnBrk="1" hangingPunct="1">
              <a:lnSpc>
                <a:spcPct val="80000"/>
              </a:lnSpc>
            </a:pPr>
            <a:r>
              <a:rPr lang="es-ES" b="1" dirty="0" smtClean="0"/>
              <a:t>José V. Chang Gómez, Ing. M. </a:t>
            </a:r>
            <a:r>
              <a:rPr lang="es-ES" b="1" dirty="0" err="1" smtClean="0"/>
              <a:t>Sc.</a:t>
            </a:r>
            <a:endParaRPr lang="es-ES" b="1" dirty="0" smtClean="0"/>
          </a:p>
          <a:p>
            <a:pPr algn="ctr" eaLnBrk="1" hangingPunct="1">
              <a:lnSpc>
                <a:spcPct val="80000"/>
              </a:lnSpc>
            </a:pPr>
            <a:r>
              <a:rPr lang="es-MX" dirty="0" smtClean="0"/>
              <a:t>E mail: </a:t>
            </a:r>
            <a:r>
              <a:rPr lang="es-MX" dirty="0" err="1" smtClean="0"/>
              <a:t>jvchang</a:t>
            </a:r>
            <a:r>
              <a:rPr lang="es-MX" dirty="0" smtClean="0"/>
              <a:t> @ espol.edu.ec</a:t>
            </a:r>
            <a:endParaRPr lang="es-ES" dirty="0" smtClean="0"/>
          </a:p>
          <a:p>
            <a:pPr algn="ctr" eaLnBrk="1" hangingPunct="1">
              <a:lnSpc>
                <a:spcPct val="80000"/>
              </a:lnSpc>
            </a:pPr>
            <a:endParaRPr lang="es-ES" b="1" dirty="0" smtClean="0"/>
          </a:p>
          <a:p>
            <a:pPr algn="ctr" eaLnBrk="1" hangingPunct="1">
              <a:lnSpc>
                <a:spcPct val="80000"/>
              </a:lnSpc>
            </a:pPr>
            <a:r>
              <a:rPr lang="es-ES" sz="1200" b="1" dirty="0" smtClean="0"/>
              <a:t>Guayaquil – Ecuador</a:t>
            </a:r>
          </a:p>
          <a:p>
            <a:pPr algn="ctr" eaLnBrk="1" hangingPunct="1">
              <a:lnSpc>
                <a:spcPct val="80000"/>
              </a:lnSpc>
            </a:pPr>
            <a:endParaRPr lang="es-ES" sz="800" b="1" dirty="0" smtClean="0"/>
          </a:p>
        </p:txBody>
      </p:sp>
      <p:pic>
        <p:nvPicPr>
          <p:cNvPr id="4100" name="Picture 4" descr="index_r36_c2"/>
          <p:cNvPicPr>
            <a:picLocks noChangeAspect="1" noChangeArrowheads="1"/>
          </p:cNvPicPr>
          <p:nvPr/>
        </p:nvPicPr>
        <p:blipFill>
          <a:blip r:embed="rId3"/>
          <a:srcRect/>
          <a:stretch>
            <a:fillRect/>
          </a:stretch>
        </p:blipFill>
        <p:spPr bwMode="auto">
          <a:xfrm>
            <a:off x="539750" y="836613"/>
            <a:ext cx="1081088" cy="1036637"/>
          </a:xfrm>
          <a:prstGeom prst="rect">
            <a:avLst/>
          </a:prstGeom>
          <a:noFill/>
          <a:ln w="9525">
            <a:noFill/>
            <a:miter lim="800000"/>
            <a:headEnd/>
            <a:tailEnd/>
          </a:ln>
        </p:spPr>
      </p:pic>
      <p:pic>
        <p:nvPicPr>
          <p:cNvPr id="4101" name="Picture 5" descr="logo_facultad"/>
          <p:cNvPicPr>
            <a:picLocks noChangeAspect="1" noChangeArrowheads="1"/>
          </p:cNvPicPr>
          <p:nvPr/>
        </p:nvPicPr>
        <p:blipFill>
          <a:blip r:embed="rId4"/>
          <a:srcRect/>
          <a:stretch>
            <a:fillRect/>
          </a:stretch>
        </p:blipFill>
        <p:spPr bwMode="auto">
          <a:xfrm>
            <a:off x="684213" y="2636838"/>
            <a:ext cx="876300"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4 Marcador de pie de página"/>
          <p:cNvSpPr>
            <a:spLocks noGrp="1"/>
          </p:cNvSpPr>
          <p:nvPr>
            <p:ph type="ftr" sz="quarter" idx="10"/>
          </p:nvPr>
        </p:nvSpPr>
        <p:spPr>
          <a:noFill/>
        </p:spPr>
        <p:txBody>
          <a:bodyPr/>
          <a:lstStyle/>
          <a:p>
            <a:r>
              <a:rPr lang="es-ES"/>
              <a:t>José V.Chang Gómez, Ing. M.Sc.</a:t>
            </a:r>
          </a:p>
        </p:txBody>
      </p:sp>
      <p:sp>
        <p:nvSpPr>
          <p:cNvPr id="1028" name="5 Marcador de número de diapositiva"/>
          <p:cNvSpPr>
            <a:spLocks noGrp="1"/>
          </p:cNvSpPr>
          <p:nvPr>
            <p:ph type="sldNum" sz="quarter" idx="11"/>
          </p:nvPr>
        </p:nvSpPr>
        <p:spPr>
          <a:noFill/>
        </p:spPr>
        <p:txBody>
          <a:bodyPr/>
          <a:lstStyle/>
          <a:p>
            <a:fld id="{6B8CC481-0684-48DE-89D6-6412EECED4D3}" type="slidenum">
              <a:rPr lang="es-ES"/>
              <a:pPr/>
              <a:t>10</a:t>
            </a:fld>
            <a:endParaRPr lang="es-ES"/>
          </a:p>
        </p:txBody>
      </p:sp>
      <p:sp>
        <p:nvSpPr>
          <p:cNvPr id="1029" name="6 Marcador de fecha"/>
          <p:cNvSpPr>
            <a:spLocks noGrp="1"/>
          </p:cNvSpPr>
          <p:nvPr>
            <p:ph type="dt" sz="quarter" idx="12"/>
          </p:nvPr>
        </p:nvSpPr>
        <p:spPr>
          <a:noFill/>
        </p:spPr>
        <p:txBody>
          <a:bodyPr/>
          <a:lstStyle/>
          <a:p>
            <a:r>
              <a:rPr lang="es-ES"/>
              <a:t>Calidad de agua</a:t>
            </a:r>
          </a:p>
        </p:txBody>
      </p:sp>
      <p:sp>
        <p:nvSpPr>
          <p:cNvPr id="1030" name="Rectangle 2"/>
          <p:cNvSpPr>
            <a:spLocks noGrp="1" noChangeArrowheads="1"/>
          </p:cNvSpPr>
          <p:nvPr>
            <p:ph type="title"/>
          </p:nvPr>
        </p:nvSpPr>
        <p:spPr>
          <a:xfrm>
            <a:off x="457200" y="333375"/>
            <a:ext cx="8229600" cy="863600"/>
          </a:xfrm>
        </p:spPr>
        <p:txBody>
          <a:bodyPr/>
          <a:lstStyle/>
          <a:p>
            <a:pPr eaLnBrk="1" hangingPunct="1"/>
            <a:r>
              <a:rPr lang="es-EC" b="1" smtClean="0"/>
              <a:t>Distribución porcentual del agua </a:t>
            </a:r>
          </a:p>
        </p:txBody>
      </p:sp>
      <p:sp>
        <p:nvSpPr>
          <p:cNvPr id="1031" name="Rectangle 3"/>
          <p:cNvSpPr>
            <a:spLocks noGrp="1" noChangeArrowheads="1"/>
          </p:cNvSpPr>
          <p:nvPr>
            <p:ph type="body" sz="half" idx="1"/>
          </p:nvPr>
        </p:nvSpPr>
        <p:spPr>
          <a:xfrm>
            <a:off x="0" y="1268413"/>
            <a:ext cx="5219700" cy="5329237"/>
          </a:xfrm>
        </p:spPr>
        <p:txBody>
          <a:bodyPr/>
          <a:lstStyle/>
          <a:p>
            <a:pPr algn="just" eaLnBrk="1" hangingPunct="1">
              <a:spcBef>
                <a:spcPct val="35000"/>
              </a:spcBef>
              <a:buClr>
                <a:srgbClr val="FC1B0A"/>
              </a:buClr>
              <a:buSzTx/>
              <a:buFont typeface="Wingdings" pitchFamily="2" charset="2"/>
              <a:buChar char="q"/>
            </a:pPr>
            <a:r>
              <a:rPr lang="es-EC" sz="1800" smtClean="0">
                <a:solidFill>
                  <a:srgbClr val="000000"/>
                </a:solidFill>
                <a:cs typeface="Times New Roman" pitchFamily="18" charset="0"/>
              </a:rPr>
              <a:t>Casi el 71% de la superficie del planeta Tierra están cubiertas de agua.  </a:t>
            </a:r>
          </a:p>
          <a:p>
            <a:pPr algn="just" eaLnBrk="1" hangingPunct="1">
              <a:spcBef>
                <a:spcPct val="35000"/>
              </a:spcBef>
              <a:buClr>
                <a:srgbClr val="FC1B0A"/>
              </a:buClr>
              <a:buSzTx/>
              <a:buFont typeface="Wingdings" pitchFamily="2" charset="2"/>
              <a:buChar char="q"/>
            </a:pPr>
            <a:r>
              <a:rPr lang="es-ES" sz="1800" smtClean="0"/>
              <a:t>El agua disponible en la Tierra se encuentra principalmente formando parte de los océanos.  </a:t>
            </a:r>
            <a:r>
              <a:rPr lang="es-EC" sz="1800" smtClean="0">
                <a:solidFill>
                  <a:srgbClr val="000000"/>
                </a:solidFill>
                <a:cs typeface="Times New Roman" pitchFamily="18" charset="0"/>
              </a:rPr>
              <a:t>Cerca del  97% del volumen total está en el mar.  </a:t>
            </a:r>
          </a:p>
          <a:p>
            <a:pPr algn="just" eaLnBrk="1" hangingPunct="1">
              <a:spcBef>
                <a:spcPct val="35000"/>
              </a:spcBef>
              <a:buClr>
                <a:srgbClr val="FC1B0A"/>
              </a:buClr>
              <a:buSzTx/>
              <a:buFont typeface="Wingdings" pitchFamily="2" charset="2"/>
              <a:buChar char="q"/>
            </a:pPr>
            <a:r>
              <a:rPr lang="es-EC" sz="1800" smtClean="0">
                <a:solidFill>
                  <a:srgbClr val="000000"/>
                </a:solidFill>
                <a:cs typeface="Times New Roman" pitchFamily="18" charset="0"/>
              </a:rPr>
              <a:t>Alrededor de 2,25% </a:t>
            </a:r>
            <a:r>
              <a:rPr lang="es-ES" sz="1800" smtClean="0"/>
              <a:t>(36 millones de km3 )</a:t>
            </a:r>
            <a:r>
              <a:rPr lang="es-EC" sz="1800" smtClean="0">
                <a:solidFill>
                  <a:srgbClr val="000000"/>
                </a:solidFill>
                <a:cs typeface="Times New Roman" pitchFamily="18" charset="0"/>
              </a:rPr>
              <a:t> es agua congelada de los glaciares y capas de hielo polares.  </a:t>
            </a:r>
          </a:p>
          <a:p>
            <a:pPr algn="just" eaLnBrk="1" hangingPunct="1">
              <a:spcBef>
                <a:spcPct val="35000"/>
              </a:spcBef>
              <a:buClr>
                <a:srgbClr val="FC1B0A"/>
              </a:buClr>
              <a:buSzTx/>
              <a:buFont typeface="Wingdings" pitchFamily="2" charset="2"/>
              <a:buChar char="q"/>
            </a:pPr>
            <a:r>
              <a:rPr lang="es-EC" sz="1800" smtClean="0">
                <a:solidFill>
                  <a:srgbClr val="000000"/>
                </a:solidFill>
                <a:cs typeface="Times New Roman" pitchFamily="18" charset="0"/>
              </a:rPr>
              <a:t>La mayor parte del 0.75% </a:t>
            </a:r>
            <a:r>
              <a:rPr lang="es-ES" sz="1800" smtClean="0"/>
              <a:t>(8 millones de km3 )</a:t>
            </a:r>
            <a:r>
              <a:rPr lang="es-EC" sz="1800" smtClean="0">
                <a:solidFill>
                  <a:srgbClr val="000000"/>
                </a:solidFill>
                <a:cs typeface="Times New Roman" pitchFamily="18" charset="0"/>
              </a:rPr>
              <a:t> restante está como agua dulce en las aguas superficiales y subterráneas, </a:t>
            </a:r>
            <a:r>
              <a:rPr lang="es-ES" sz="1800" smtClean="0"/>
              <a:t>y el 0.2 % flota en la atmósfera.</a:t>
            </a:r>
            <a:r>
              <a:rPr lang="es-EC" sz="1800" smtClean="0">
                <a:solidFill>
                  <a:srgbClr val="000000"/>
                </a:solidFill>
                <a:cs typeface="Times New Roman" pitchFamily="18" charset="0"/>
              </a:rPr>
              <a:t> </a:t>
            </a:r>
          </a:p>
          <a:p>
            <a:pPr algn="just" eaLnBrk="1" hangingPunct="1">
              <a:spcBef>
                <a:spcPct val="35000"/>
              </a:spcBef>
              <a:buClr>
                <a:srgbClr val="FC1B0A"/>
              </a:buClr>
              <a:buSzTx/>
              <a:buFont typeface="Wingdings" pitchFamily="2" charset="2"/>
              <a:buChar char="q"/>
            </a:pPr>
            <a:r>
              <a:rPr lang="es-EC" sz="1800" smtClean="0">
                <a:solidFill>
                  <a:srgbClr val="000000"/>
                </a:solidFill>
                <a:cs typeface="Times New Roman" pitchFamily="18" charset="0"/>
              </a:rPr>
              <a:t>Siendo indispensable para la vida, es necesario conocer sus características, usos, situación ambiental actual, y pronósticos</a:t>
            </a:r>
            <a:r>
              <a:rPr lang="es-EC" sz="1300" smtClean="0">
                <a:solidFill>
                  <a:srgbClr val="000000"/>
                </a:solidFill>
                <a:cs typeface="Times New Roman" pitchFamily="18" charset="0"/>
              </a:rPr>
              <a:t> </a:t>
            </a:r>
            <a:r>
              <a:rPr lang="es-EC" sz="1800" smtClean="0">
                <a:solidFill>
                  <a:srgbClr val="000000"/>
                </a:solidFill>
                <a:cs typeface="Times New Roman" pitchFamily="18" charset="0"/>
              </a:rPr>
              <a:t>para proteger este recurso. </a:t>
            </a:r>
          </a:p>
          <a:p>
            <a:pPr eaLnBrk="1" hangingPunct="1">
              <a:lnSpc>
                <a:spcPct val="90000"/>
              </a:lnSpc>
            </a:pPr>
            <a:endParaRPr lang="es-EC" sz="1800" smtClean="0"/>
          </a:p>
        </p:txBody>
      </p:sp>
      <p:sp>
        <p:nvSpPr>
          <p:cNvPr id="1032" name="Rectangle 4"/>
          <p:cNvSpPr>
            <a:spLocks noGrp="1" noChangeArrowheads="1" noTextEdit="1"/>
          </p:cNvSpPr>
          <p:nvPr>
            <p:ph type="clipArt" sz="half" idx="2"/>
          </p:nvPr>
        </p:nvSpPr>
        <p:spPr>
          <a:xfrm>
            <a:off x="5292725" y="1773238"/>
            <a:ext cx="3429000" cy="4114800"/>
          </a:xfrm>
        </p:spPr>
      </p:sp>
      <p:sp>
        <p:nvSpPr>
          <p:cNvPr id="103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sp>
        <p:nvSpPr>
          <p:cNvPr id="103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sp>
        <p:nvSpPr>
          <p:cNvPr id="103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sp>
        <p:nvSpPr>
          <p:cNvPr id="103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sp>
        <p:nvSpPr>
          <p:cNvPr id="1037" name="Rectangle 9"/>
          <p:cNvSpPr>
            <a:spLocks noChangeArrowheads="1"/>
          </p:cNvSpPr>
          <p:nvPr/>
        </p:nvSpPr>
        <p:spPr bwMode="auto">
          <a:xfrm>
            <a:off x="0" y="1484313"/>
            <a:ext cx="9144000" cy="0"/>
          </a:xfrm>
          <a:prstGeom prst="rect">
            <a:avLst/>
          </a:prstGeom>
          <a:noFill/>
          <a:ln w="9525">
            <a:noFill/>
            <a:miter lim="800000"/>
            <a:headEnd/>
            <a:tailEnd/>
          </a:ln>
        </p:spPr>
        <p:txBody>
          <a:bodyPr wrap="none" anchor="ctr">
            <a:spAutoFit/>
          </a:bodyPr>
          <a:lstStyle/>
          <a:p>
            <a:endParaRPr lang="es-ES"/>
          </a:p>
        </p:txBody>
      </p:sp>
      <p:graphicFrame>
        <p:nvGraphicFramePr>
          <p:cNvPr id="1026" name="Object 10" descr="Figura 2. Distribución del agua en el mundo"/>
          <p:cNvGraphicFramePr>
            <a:graphicFrameLocks noChangeAspect="1"/>
          </p:cNvGraphicFramePr>
          <p:nvPr/>
        </p:nvGraphicFramePr>
        <p:xfrm>
          <a:off x="5148263" y="1484313"/>
          <a:ext cx="3744912" cy="4824412"/>
        </p:xfrm>
        <a:graphic>
          <a:graphicData uri="http://schemas.openxmlformats.org/presentationml/2006/ole">
            <p:oleObj spid="_x0000_s1026" name="Imagen" r:id="rId3" imgW="2877312" imgH="3782568" progId="Word.Picture.8">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4 Marcador de pie de página"/>
          <p:cNvSpPr>
            <a:spLocks noGrp="1"/>
          </p:cNvSpPr>
          <p:nvPr>
            <p:ph type="ftr" sz="quarter" idx="10"/>
          </p:nvPr>
        </p:nvSpPr>
        <p:spPr>
          <a:noFill/>
        </p:spPr>
        <p:txBody>
          <a:bodyPr/>
          <a:lstStyle/>
          <a:p>
            <a:r>
              <a:rPr lang="es-ES"/>
              <a:t>José V.Chang Gómez, Ing. M.Sc.</a:t>
            </a:r>
          </a:p>
        </p:txBody>
      </p:sp>
      <p:sp>
        <p:nvSpPr>
          <p:cNvPr id="13315" name="5 Marcador de número de diapositiva"/>
          <p:cNvSpPr>
            <a:spLocks noGrp="1"/>
          </p:cNvSpPr>
          <p:nvPr>
            <p:ph type="sldNum" sz="quarter" idx="11"/>
          </p:nvPr>
        </p:nvSpPr>
        <p:spPr>
          <a:noFill/>
        </p:spPr>
        <p:txBody>
          <a:bodyPr/>
          <a:lstStyle/>
          <a:p>
            <a:fld id="{71C83050-D57D-496E-89C7-8A9FB4C7E516}" type="slidenum">
              <a:rPr lang="es-ES"/>
              <a:pPr/>
              <a:t>11</a:t>
            </a:fld>
            <a:endParaRPr lang="es-ES"/>
          </a:p>
        </p:txBody>
      </p:sp>
      <p:sp>
        <p:nvSpPr>
          <p:cNvPr id="13316" name="6 Marcador de fecha"/>
          <p:cNvSpPr>
            <a:spLocks noGrp="1"/>
          </p:cNvSpPr>
          <p:nvPr>
            <p:ph type="dt" sz="quarter" idx="12"/>
          </p:nvPr>
        </p:nvSpPr>
        <p:spPr>
          <a:noFill/>
        </p:spPr>
        <p:txBody>
          <a:bodyPr/>
          <a:lstStyle/>
          <a:p>
            <a:r>
              <a:rPr lang="es-ES"/>
              <a:t>Calidad de agua</a:t>
            </a:r>
          </a:p>
        </p:txBody>
      </p:sp>
      <p:sp>
        <p:nvSpPr>
          <p:cNvPr id="13317" name="Rectangle 10"/>
          <p:cNvSpPr>
            <a:spLocks noGrp="1" noChangeArrowheads="1"/>
          </p:cNvSpPr>
          <p:nvPr>
            <p:ph type="title"/>
          </p:nvPr>
        </p:nvSpPr>
        <p:spPr>
          <a:xfrm>
            <a:off x="457200" y="457200"/>
            <a:ext cx="8229600" cy="471488"/>
          </a:xfrm>
        </p:spPr>
        <p:txBody>
          <a:bodyPr/>
          <a:lstStyle/>
          <a:p>
            <a:pPr eaLnBrk="1" hangingPunct="1"/>
            <a:r>
              <a:rPr lang="es-EC" b="1" smtClean="0"/>
              <a:t>Distribución a escala global</a:t>
            </a:r>
          </a:p>
        </p:txBody>
      </p:sp>
      <p:sp>
        <p:nvSpPr>
          <p:cNvPr id="13318" name="Rectangle 5"/>
          <p:cNvSpPr>
            <a:spLocks noGrp="1" noChangeArrowheads="1"/>
          </p:cNvSpPr>
          <p:nvPr>
            <p:ph type="body" sz="half" idx="1"/>
          </p:nvPr>
        </p:nvSpPr>
        <p:spPr>
          <a:xfrm>
            <a:off x="179388" y="928688"/>
            <a:ext cx="8640762" cy="2284412"/>
          </a:xfrm>
        </p:spPr>
        <p:txBody>
          <a:bodyPr/>
          <a:lstStyle/>
          <a:p>
            <a:pPr eaLnBrk="1" hangingPunct="1">
              <a:lnSpc>
                <a:spcPct val="90000"/>
              </a:lnSpc>
              <a:spcBef>
                <a:spcPct val="35000"/>
              </a:spcBef>
              <a:buFont typeface="Wingdings" pitchFamily="2" charset="2"/>
              <a:buChar char="q"/>
            </a:pPr>
            <a:r>
              <a:rPr lang="es-ES" sz="1800" smtClean="0"/>
              <a:t>El agua se distribuye en forma desigual entre los distintos compartimentos, y los procesos por los que éstos intercambian el agua se dan a ritmos heterogéneos. </a:t>
            </a:r>
          </a:p>
          <a:p>
            <a:pPr eaLnBrk="1" hangingPunct="1">
              <a:lnSpc>
                <a:spcPct val="90000"/>
              </a:lnSpc>
              <a:spcBef>
                <a:spcPct val="35000"/>
              </a:spcBef>
              <a:buFont typeface="Wingdings" pitchFamily="2" charset="2"/>
              <a:buChar char="q"/>
            </a:pPr>
            <a:r>
              <a:rPr lang="es-ES" sz="1800" smtClean="0"/>
              <a:t>El mayor volumen corresponde al océano, seguido del hielo glaciar y después por el agua subterránea. El agua dulce superficial representa sólo una exigua fracción y aún menor el agua atmosférica (vapor y nubes). </a:t>
            </a:r>
          </a:p>
          <a:p>
            <a:pPr eaLnBrk="1" hangingPunct="1">
              <a:lnSpc>
                <a:spcPct val="90000"/>
              </a:lnSpc>
              <a:spcBef>
                <a:spcPct val="35000"/>
              </a:spcBef>
              <a:buFont typeface="Wingdings" pitchFamily="2" charset="2"/>
              <a:buChar char="q"/>
            </a:pPr>
            <a:r>
              <a:rPr lang="es-ES" sz="1200" b="1" smtClean="0"/>
              <a:t>Referencia: "</a:t>
            </a:r>
            <a:r>
              <a:rPr lang="es-ES" sz="1200" b="1" smtClean="0">
                <a:hlinkClick r:id="rId2"/>
              </a:rPr>
              <a:t>http://es.wikipedia.org/wiki/Ciclo_hidrol%C3%B3gico</a:t>
            </a:r>
            <a:r>
              <a:rPr lang="es-ES" sz="1400" smtClean="0"/>
              <a:t>"</a:t>
            </a:r>
            <a:r>
              <a:rPr lang="es-EC" sz="1800" smtClean="0"/>
              <a:t> </a:t>
            </a:r>
          </a:p>
        </p:txBody>
      </p:sp>
      <p:pic>
        <p:nvPicPr>
          <p:cNvPr id="13319" name="Picture 9"/>
          <p:cNvPicPr>
            <a:picLocks noChangeAspect="1" noChangeArrowheads="1"/>
          </p:cNvPicPr>
          <p:nvPr>
            <p:ph sz="half" idx="2"/>
          </p:nvPr>
        </p:nvPicPr>
        <p:blipFill>
          <a:blip r:embed="rId3"/>
          <a:srcRect/>
          <a:stretch>
            <a:fillRect/>
          </a:stretch>
        </p:blipFill>
        <p:spPr>
          <a:xfrm>
            <a:off x="1254125" y="3000375"/>
            <a:ext cx="7461250" cy="3571875"/>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4 Marcador de pie de página"/>
          <p:cNvSpPr>
            <a:spLocks noGrp="1"/>
          </p:cNvSpPr>
          <p:nvPr>
            <p:ph type="ftr" sz="quarter" idx="10"/>
          </p:nvPr>
        </p:nvSpPr>
        <p:spPr>
          <a:noFill/>
        </p:spPr>
        <p:txBody>
          <a:bodyPr/>
          <a:lstStyle/>
          <a:p>
            <a:r>
              <a:rPr lang="es-ES"/>
              <a:t>José V.Chang Gómez, Ing. M.Sc.</a:t>
            </a:r>
          </a:p>
        </p:txBody>
      </p:sp>
      <p:sp>
        <p:nvSpPr>
          <p:cNvPr id="14339" name="5 Marcador de número de diapositiva"/>
          <p:cNvSpPr>
            <a:spLocks noGrp="1"/>
          </p:cNvSpPr>
          <p:nvPr>
            <p:ph type="sldNum" sz="quarter" idx="11"/>
          </p:nvPr>
        </p:nvSpPr>
        <p:spPr>
          <a:noFill/>
        </p:spPr>
        <p:txBody>
          <a:bodyPr/>
          <a:lstStyle/>
          <a:p>
            <a:fld id="{1150C062-698B-41D4-80BE-2561C05C9F03}" type="slidenum">
              <a:rPr lang="es-ES"/>
              <a:pPr/>
              <a:t>12</a:t>
            </a:fld>
            <a:endParaRPr lang="es-ES"/>
          </a:p>
        </p:txBody>
      </p:sp>
      <p:sp>
        <p:nvSpPr>
          <p:cNvPr id="14340" name="6 Marcador de fecha"/>
          <p:cNvSpPr>
            <a:spLocks noGrp="1"/>
          </p:cNvSpPr>
          <p:nvPr>
            <p:ph type="dt" sz="quarter" idx="12"/>
          </p:nvPr>
        </p:nvSpPr>
        <p:spPr>
          <a:noFill/>
        </p:spPr>
        <p:txBody>
          <a:bodyPr/>
          <a:lstStyle/>
          <a:p>
            <a:r>
              <a:rPr lang="es-ES"/>
              <a:t>Calidad de agua</a:t>
            </a:r>
          </a:p>
        </p:txBody>
      </p:sp>
      <p:sp>
        <p:nvSpPr>
          <p:cNvPr id="14341" name="Rectangle 8"/>
          <p:cNvSpPr>
            <a:spLocks noGrp="1" noChangeArrowheads="1"/>
          </p:cNvSpPr>
          <p:nvPr>
            <p:ph type="title"/>
          </p:nvPr>
        </p:nvSpPr>
        <p:spPr>
          <a:xfrm>
            <a:off x="457200" y="333375"/>
            <a:ext cx="8229600" cy="647700"/>
          </a:xfrm>
        </p:spPr>
        <p:txBody>
          <a:bodyPr/>
          <a:lstStyle/>
          <a:p>
            <a:pPr eaLnBrk="1" hangingPunct="1"/>
            <a:r>
              <a:rPr lang="es-EC" b="1" smtClean="0"/>
              <a:t>Tiempo de residencia</a:t>
            </a:r>
          </a:p>
        </p:txBody>
      </p:sp>
      <p:pic>
        <p:nvPicPr>
          <p:cNvPr id="14342" name="Picture 7"/>
          <p:cNvPicPr>
            <a:picLocks noChangeAspect="1" noChangeArrowheads="1"/>
          </p:cNvPicPr>
          <p:nvPr>
            <p:ph sz="half" idx="1"/>
          </p:nvPr>
        </p:nvPicPr>
        <p:blipFill>
          <a:blip r:embed="rId2"/>
          <a:srcRect/>
          <a:stretch>
            <a:fillRect/>
          </a:stretch>
        </p:blipFill>
        <p:spPr>
          <a:xfrm>
            <a:off x="1357313" y="908050"/>
            <a:ext cx="7462837" cy="2735263"/>
          </a:xfrm>
          <a:noFill/>
        </p:spPr>
      </p:pic>
      <p:sp>
        <p:nvSpPr>
          <p:cNvPr id="14343" name="Rectangle 9"/>
          <p:cNvSpPr>
            <a:spLocks noGrp="1" noChangeArrowheads="1"/>
          </p:cNvSpPr>
          <p:nvPr>
            <p:ph type="body" sz="half" idx="2"/>
          </p:nvPr>
        </p:nvSpPr>
        <p:spPr>
          <a:xfrm>
            <a:off x="0" y="3429000"/>
            <a:ext cx="8964613" cy="3240088"/>
          </a:xfrm>
        </p:spPr>
        <p:txBody>
          <a:bodyPr/>
          <a:lstStyle/>
          <a:p>
            <a:pPr eaLnBrk="1" hangingPunct="1">
              <a:lnSpc>
                <a:spcPct val="90000"/>
              </a:lnSpc>
              <a:spcBef>
                <a:spcPct val="35000"/>
              </a:spcBef>
              <a:buFont typeface="Wingdings" pitchFamily="2" charset="2"/>
              <a:buChar char="q"/>
            </a:pPr>
            <a:r>
              <a:rPr lang="es-ES" sz="1800" smtClean="0"/>
              <a:t>El tiempo de residencia de una molécula de agua en un depósito es mayor cuanto menor es el ritmo con que el agua abandona o se incorpora a ese compartimiento . </a:t>
            </a:r>
          </a:p>
          <a:p>
            <a:pPr eaLnBrk="1" hangingPunct="1">
              <a:lnSpc>
                <a:spcPct val="90000"/>
              </a:lnSpc>
              <a:spcBef>
                <a:spcPct val="35000"/>
              </a:spcBef>
              <a:buFont typeface="Wingdings" pitchFamily="2" charset="2"/>
              <a:buChar char="q"/>
            </a:pPr>
            <a:r>
              <a:rPr lang="es-ES" sz="1800" smtClean="0"/>
              <a:t>Es notablemente largo en los casquetes glaciares, a donde llega por una precipitación característicamente escasa y que abandona por la pérdida de bloques (icebergs) en los márgenes o por la fusión en la base del glaciar, donde se forman pequeños ríos o arroyos que sirven de aliviadero al derretimiento del hielo en su desplazamiento debido a la gravedad. </a:t>
            </a:r>
          </a:p>
          <a:p>
            <a:pPr eaLnBrk="1" hangingPunct="1">
              <a:lnSpc>
                <a:spcPct val="90000"/>
              </a:lnSpc>
              <a:spcBef>
                <a:spcPct val="35000"/>
              </a:spcBef>
              <a:buFont typeface="Wingdings" pitchFamily="2" charset="2"/>
              <a:buChar char="q"/>
            </a:pPr>
            <a:r>
              <a:rPr lang="es-ES" sz="1800" smtClean="0"/>
              <a:t>El compartimiento donde la residencia media es más larga, aparte del océano, es el de los acuíferos profundos, algunos de los cuales son «fósiles» que no se renuevan desde tiempos remotos. El tiempo de residencia es particularmente breve para la fracción atmosférica, que se recicla muy deprisa.</a:t>
            </a:r>
            <a:endParaRPr lang="es-EC" sz="18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Marcador de pie de página"/>
          <p:cNvSpPr>
            <a:spLocks noGrp="1"/>
          </p:cNvSpPr>
          <p:nvPr>
            <p:ph type="ftr" sz="quarter" idx="10"/>
          </p:nvPr>
        </p:nvSpPr>
        <p:spPr>
          <a:noFill/>
        </p:spPr>
        <p:txBody>
          <a:bodyPr/>
          <a:lstStyle/>
          <a:p>
            <a:r>
              <a:rPr lang="es-ES"/>
              <a:t>José V.Chang Gómez, Ing. M.Sc.</a:t>
            </a:r>
          </a:p>
        </p:txBody>
      </p:sp>
      <p:sp>
        <p:nvSpPr>
          <p:cNvPr id="15363" name="4 Marcador de número de diapositiva"/>
          <p:cNvSpPr>
            <a:spLocks noGrp="1"/>
          </p:cNvSpPr>
          <p:nvPr>
            <p:ph type="sldNum" sz="quarter" idx="11"/>
          </p:nvPr>
        </p:nvSpPr>
        <p:spPr>
          <a:noFill/>
        </p:spPr>
        <p:txBody>
          <a:bodyPr/>
          <a:lstStyle/>
          <a:p>
            <a:fld id="{20501A83-2ACD-48BA-8607-6679BEB6243C}" type="slidenum">
              <a:rPr lang="es-ES"/>
              <a:pPr/>
              <a:t>13</a:t>
            </a:fld>
            <a:endParaRPr lang="es-ES"/>
          </a:p>
        </p:txBody>
      </p:sp>
      <p:sp>
        <p:nvSpPr>
          <p:cNvPr id="15364" name="5 Marcador de fecha"/>
          <p:cNvSpPr>
            <a:spLocks noGrp="1"/>
          </p:cNvSpPr>
          <p:nvPr>
            <p:ph type="dt" sz="quarter" idx="12"/>
          </p:nvPr>
        </p:nvSpPr>
        <p:spPr>
          <a:noFill/>
        </p:spPr>
        <p:txBody>
          <a:bodyPr/>
          <a:lstStyle/>
          <a:p>
            <a:r>
              <a:rPr lang="es-ES"/>
              <a:t>Calidad de agua</a:t>
            </a:r>
          </a:p>
        </p:txBody>
      </p:sp>
      <p:sp>
        <p:nvSpPr>
          <p:cNvPr id="15365" name="Rectangle 2"/>
          <p:cNvSpPr>
            <a:spLocks noGrp="1" noChangeArrowheads="1"/>
          </p:cNvSpPr>
          <p:nvPr>
            <p:ph type="title"/>
          </p:nvPr>
        </p:nvSpPr>
        <p:spPr>
          <a:xfrm>
            <a:off x="827088" y="549275"/>
            <a:ext cx="8066087" cy="863600"/>
          </a:xfrm>
        </p:spPr>
        <p:txBody>
          <a:bodyPr/>
          <a:lstStyle/>
          <a:p>
            <a:pPr eaLnBrk="1" hangingPunct="1"/>
            <a:r>
              <a:rPr lang="es-EC" b="1" smtClean="0"/>
              <a:t>Algunas características generales del agua</a:t>
            </a:r>
          </a:p>
        </p:txBody>
      </p:sp>
      <p:sp>
        <p:nvSpPr>
          <p:cNvPr id="15366" name="Rectangle 3"/>
          <p:cNvSpPr>
            <a:spLocks noGrp="1" noChangeArrowheads="1"/>
          </p:cNvSpPr>
          <p:nvPr>
            <p:ph type="body" idx="1"/>
          </p:nvPr>
        </p:nvSpPr>
        <p:spPr>
          <a:xfrm>
            <a:off x="323850" y="1484313"/>
            <a:ext cx="8569325" cy="5113337"/>
          </a:xfrm>
        </p:spPr>
        <p:txBody>
          <a:bodyPr/>
          <a:lstStyle/>
          <a:p>
            <a:pPr eaLnBrk="1" hangingPunct="1">
              <a:spcBef>
                <a:spcPct val="40000"/>
              </a:spcBef>
              <a:buClr>
                <a:srgbClr val="FC1B0A"/>
              </a:buClr>
              <a:buSzTx/>
              <a:buFont typeface="Wingdings" pitchFamily="2" charset="2"/>
              <a:buChar char="q"/>
            </a:pPr>
            <a:r>
              <a:rPr lang="es-ES" sz="1800" smtClean="0"/>
              <a:t>Se considera que las propiedades físicas y químicas del agua son las responsables de que la Tierra sea tal como se conoce y que la vida misma es consecuencia de las propiedades tan especiales de la molécula de agua, ya que se considera que las primeras formas primitivas de vida comenzaron en una solución acuosa.  </a:t>
            </a:r>
          </a:p>
          <a:p>
            <a:pPr eaLnBrk="1" hangingPunct="1">
              <a:spcBef>
                <a:spcPct val="40000"/>
              </a:spcBef>
              <a:buClr>
                <a:srgbClr val="FC1B0A"/>
              </a:buClr>
              <a:buSzTx/>
              <a:buFont typeface="Wingdings" pitchFamily="2" charset="2"/>
              <a:buChar char="q"/>
            </a:pPr>
            <a:r>
              <a:rPr lang="es-ES" sz="1800" smtClean="0"/>
              <a:t>La mayor parte es salobre y una parte muy pequeña es agua dulce. </a:t>
            </a:r>
          </a:p>
          <a:p>
            <a:pPr eaLnBrk="1" hangingPunct="1">
              <a:spcBef>
                <a:spcPct val="40000"/>
              </a:spcBef>
              <a:buClr>
                <a:srgbClr val="FC1B0A"/>
              </a:buClr>
              <a:buSzTx/>
              <a:buFont typeface="Wingdings" pitchFamily="2" charset="2"/>
              <a:buChar char="q"/>
            </a:pPr>
            <a:r>
              <a:rPr lang="es-ES" sz="1800" smtClean="0"/>
              <a:t>Contribuye a mantener el clima en la Tierra, disuelve a una gran cantidad de sustancias, que pueden llegar a ser contaminantes, y es esencial para las formas de vida conocidas en la Tierra. </a:t>
            </a:r>
          </a:p>
          <a:p>
            <a:pPr eaLnBrk="1" hangingPunct="1">
              <a:spcBef>
                <a:spcPct val="40000"/>
              </a:spcBef>
              <a:buClr>
                <a:srgbClr val="FC1B0A"/>
              </a:buClr>
              <a:buSzTx/>
              <a:buFont typeface="Wingdings" pitchFamily="2" charset="2"/>
              <a:buChar char="q"/>
            </a:pPr>
            <a:r>
              <a:rPr lang="es-ES" sz="1800" smtClean="0"/>
              <a:t>El agua se presenta principalmente como un líquido de características poco comunes, es un recurso natural indispensable para todos los seres vivos y en general forma parte de toda la materia viva.</a:t>
            </a:r>
          </a:p>
          <a:p>
            <a:pPr eaLnBrk="1" hangingPunct="1">
              <a:spcBef>
                <a:spcPct val="40000"/>
              </a:spcBef>
              <a:buClr>
                <a:srgbClr val="FC1B0A"/>
              </a:buClr>
              <a:buSzTx/>
              <a:buFont typeface="Wingdings" pitchFamily="2" charset="2"/>
              <a:buChar char="q"/>
            </a:pPr>
            <a:r>
              <a:rPr lang="es-ES" sz="1800" smtClean="0"/>
              <a:t>El ser humano la utiliza para realizar muchas de sus actividades como la agricultura, la industria, el transporte y otras actividades diarias. </a:t>
            </a:r>
            <a:br>
              <a:rPr lang="es-ES" sz="1800" smtClean="0"/>
            </a:br>
            <a:r>
              <a:rPr lang="es-ES" sz="1800" smtClean="0"/>
              <a:t/>
            </a:r>
            <a:br>
              <a:rPr lang="es-ES" sz="1800" smtClean="0"/>
            </a:br>
            <a:endParaRPr lang="es-EC" sz="180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4 Marcador de pie de página"/>
          <p:cNvSpPr>
            <a:spLocks noGrp="1"/>
          </p:cNvSpPr>
          <p:nvPr>
            <p:ph type="ftr" sz="quarter" idx="10"/>
          </p:nvPr>
        </p:nvSpPr>
        <p:spPr>
          <a:noFill/>
        </p:spPr>
        <p:txBody>
          <a:bodyPr/>
          <a:lstStyle/>
          <a:p>
            <a:r>
              <a:rPr lang="es-ES"/>
              <a:t>José V.Chang Gómez, Ing. M.Sc.</a:t>
            </a:r>
          </a:p>
        </p:txBody>
      </p:sp>
      <p:sp>
        <p:nvSpPr>
          <p:cNvPr id="16387" name="5 Marcador de número de diapositiva"/>
          <p:cNvSpPr>
            <a:spLocks noGrp="1"/>
          </p:cNvSpPr>
          <p:nvPr>
            <p:ph type="sldNum" sz="quarter" idx="11"/>
          </p:nvPr>
        </p:nvSpPr>
        <p:spPr>
          <a:noFill/>
        </p:spPr>
        <p:txBody>
          <a:bodyPr/>
          <a:lstStyle/>
          <a:p>
            <a:fld id="{8E000C87-1036-4C3A-87A5-0F44B495BE6A}" type="slidenum">
              <a:rPr lang="es-ES"/>
              <a:pPr/>
              <a:t>14</a:t>
            </a:fld>
            <a:endParaRPr lang="es-ES"/>
          </a:p>
        </p:txBody>
      </p:sp>
      <p:sp>
        <p:nvSpPr>
          <p:cNvPr id="16388" name="6 Marcador de fecha"/>
          <p:cNvSpPr>
            <a:spLocks noGrp="1"/>
          </p:cNvSpPr>
          <p:nvPr>
            <p:ph type="dt" sz="quarter" idx="12"/>
          </p:nvPr>
        </p:nvSpPr>
        <p:spPr>
          <a:noFill/>
        </p:spPr>
        <p:txBody>
          <a:bodyPr/>
          <a:lstStyle/>
          <a:p>
            <a:r>
              <a:rPr lang="es-ES"/>
              <a:t>Calidad de agua</a:t>
            </a:r>
          </a:p>
        </p:txBody>
      </p:sp>
      <p:sp>
        <p:nvSpPr>
          <p:cNvPr id="16389" name="Rectangle 2"/>
          <p:cNvSpPr>
            <a:spLocks noGrp="1" noChangeArrowheads="1"/>
          </p:cNvSpPr>
          <p:nvPr>
            <p:ph type="title"/>
          </p:nvPr>
        </p:nvSpPr>
        <p:spPr>
          <a:xfrm>
            <a:off x="457200" y="457200"/>
            <a:ext cx="8229600" cy="739775"/>
          </a:xfrm>
        </p:spPr>
        <p:txBody>
          <a:bodyPr/>
          <a:lstStyle/>
          <a:p>
            <a:pPr eaLnBrk="1" hangingPunct="1"/>
            <a:r>
              <a:rPr lang="es-EC" b="1" smtClean="0"/>
              <a:t>Definiciones</a:t>
            </a:r>
          </a:p>
        </p:txBody>
      </p:sp>
      <p:sp>
        <p:nvSpPr>
          <p:cNvPr id="16390" name="Rectangle 3"/>
          <p:cNvSpPr>
            <a:spLocks noGrp="1" noChangeArrowheads="1"/>
          </p:cNvSpPr>
          <p:nvPr>
            <p:ph type="body" sz="half" idx="1"/>
          </p:nvPr>
        </p:nvSpPr>
        <p:spPr>
          <a:xfrm>
            <a:off x="179388" y="1196975"/>
            <a:ext cx="8713787" cy="2303463"/>
          </a:xfrm>
        </p:spPr>
        <p:txBody>
          <a:bodyPr/>
          <a:lstStyle/>
          <a:p>
            <a:pPr eaLnBrk="1" hangingPunct="1">
              <a:lnSpc>
                <a:spcPct val="95000"/>
              </a:lnSpc>
              <a:spcBef>
                <a:spcPct val="50000"/>
              </a:spcBef>
              <a:buClr>
                <a:srgbClr val="FC1B0A"/>
              </a:buClr>
              <a:buFont typeface="Wingdings" pitchFamily="2" charset="2"/>
              <a:buChar char="q"/>
            </a:pPr>
            <a:r>
              <a:rPr lang="es-ES" sz="1800" b="1" smtClean="0"/>
              <a:t>Cuencas hidrográficas:</a:t>
            </a:r>
            <a:r>
              <a:rPr lang="es-ES" sz="1800" smtClean="0"/>
              <a:t>   Territorio en el que distintos ríos y cursos de agua que lo riegan confluyen en un río principal.</a:t>
            </a:r>
          </a:p>
          <a:p>
            <a:pPr eaLnBrk="1" hangingPunct="1">
              <a:lnSpc>
                <a:spcPct val="95000"/>
              </a:lnSpc>
              <a:spcBef>
                <a:spcPct val="50000"/>
              </a:spcBef>
              <a:buClr>
                <a:srgbClr val="FC1B0A"/>
              </a:buClr>
              <a:buFont typeface="Wingdings" pitchFamily="2" charset="2"/>
              <a:buChar char="q"/>
            </a:pPr>
            <a:r>
              <a:rPr lang="es-ES" sz="1800" smtClean="0"/>
              <a:t>Cada una de estas cuencas está separada de las vecinas por la línea divisoria de las aguas que casi siempre coincide con la línea de las cumbres.</a:t>
            </a:r>
          </a:p>
          <a:p>
            <a:pPr eaLnBrk="1" hangingPunct="1">
              <a:spcBef>
                <a:spcPct val="50000"/>
              </a:spcBef>
              <a:buClr>
                <a:srgbClr val="FF0000"/>
              </a:buClr>
              <a:buSzTx/>
              <a:buFont typeface="Wingdings" pitchFamily="2" charset="2"/>
              <a:buChar char="q"/>
            </a:pPr>
            <a:r>
              <a:rPr lang="es-ES" sz="1800" smtClean="0"/>
              <a:t>El tema de Manejo Integral de Cuencas Hidrográficas cada vez se hace más importante para garantizar una buena calidad de agua a lo largo del cuerpo de agua.  </a:t>
            </a:r>
          </a:p>
          <a:p>
            <a:pPr eaLnBrk="1" hangingPunct="1"/>
            <a:endParaRPr lang="es-ES" sz="1800" smtClean="0"/>
          </a:p>
          <a:p>
            <a:pPr eaLnBrk="1" hangingPunct="1">
              <a:lnSpc>
                <a:spcPct val="95000"/>
              </a:lnSpc>
              <a:spcBef>
                <a:spcPct val="50000"/>
              </a:spcBef>
              <a:buClr>
                <a:srgbClr val="FC1B0A"/>
              </a:buClr>
              <a:buSzTx/>
              <a:buFont typeface="Wingdings" pitchFamily="2" charset="2"/>
              <a:buChar char="q"/>
            </a:pPr>
            <a:endParaRPr lang="es-ES" sz="1500" smtClean="0"/>
          </a:p>
          <a:p>
            <a:pPr eaLnBrk="1" hangingPunct="1"/>
            <a:endParaRPr lang="es-EC" sz="1800" smtClean="0"/>
          </a:p>
        </p:txBody>
      </p:sp>
      <p:pic>
        <p:nvPicPr>
          <p:cNvPr id="16391" name="Picture 4"/>
          <p:cNvPicPr>
            <a:picLocks noChangeAspect="1" noChangeArrowheads="1"/>
          </p:cNvPicPr>
          <p:nvPr>
            <p:ph sz="half" idx="2"/>
          </p:nvPr>
        </p:nvPicPr>
        <p:blipFill>
          <a:blip r:embed="rId2"/>
          <a:srcRect/>
          <a:stretch>
            <a:fillRect/>
          </a:stretch>
        </p:blipFill>
        <p:spPr>
          <a:xfrm>
            <a:off x="1258888" y="3500438"/>
            <a:ext cx="6913562" cy="2808287"/>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3 Marcador de pie de página"/>
          <p:cNvSpPr>
            <a:spLocks noGrp="1"/>
          </p:cNvSpPr>
          <p:nvPr>
            <p:ph type="ftr" sz="quarter" idx="10"/>
          </p:nvPr>
        </p:nvSpPr>
        <p:spPr>
          <a:noFill/>
        </p:spPr>
        <p:txBody>
          <a:bodyPr/>
          <a:lstStyle/>
          <a:p>
            <a:r>
              <a:rPr lang="es-ES"/>
              <a:t>José V.Chang Gómez, Ing. M.Sc.</a:t>
            </a:r>
          </a:p>
        </p:txBody>
      </p:sp>
      <p:sp>
        <p:nvSpPr>
          <p:cNvPr id="17411" name="4 Marcador de número de diapositiva"/>
          <p:cNvSpPr>
            <a:spLocks noGrp="1"/>
          </p:cNvSpPr>
          <p:nvPr>
            <p:ph type="sldNum" sz="quarter" idx="11"/>
          </p:nvPr>
        </p:nvSpPr>
        <p:spPr>
          <a:noFill/>
        </p:spPr>
        <p:txBody>
          <a:bodyPr/>
          <a:lstStyle/>
          <a:p>
            <a:fld id="{50E904AF-5B21-46C9-8BE4-83C3B1E99C3A}" type="slidenum">
              <a:rPr lang="es-ES"/>
              <a:pPr/>
              <a:t>15</a:t>
            </a:fld>
            <a:endParaRPr lang="es-ES"/>
          </a:p>
        </p:txBody>
      </p:sp>
      <p:sp>
        <p:nvSpPr>
          <p:cNvPr id="17412" name="5 Marcador de fecha"/>
          <p:cNvSpPr>
            <a:spLocks noGrp="1"/>
          </p:cNvSpPr>
          <p:nvPr>
            <p:ph type="dt" sz="quarter" idx="12"/>
          </p:nvPr>
        </p:nvSpPr>
        <p:spPr>
          <a:noFill/>
        </p:spPr>
        <p:txBody>
          <a:bodyPr/>
          <a:lstStyle/>
          <a:p>
            <a:r>
              <a:rPr lang="es-ES"/>
              <a:t>Calidad de agua</a:t>
            </a:r>
          </a:p>
        </p:txBody>
      </p:sp>
      <p:sp>
        <p:nvSpPr>
          <p:cNvPr id="17413" name="Rectangle 2"/>
          <p:cNvSpPr>
            <a:spLocks noGrp="1" noChangeArrowheads="1"/>
          </p:cNvSpPr>
          <p:nvPr>
            <p:ph type="title"/>
          </p:nvPr>
        </p:nvSpPr>
        <p:spPr>
          <a:xfrm>
            <a:off x="457200" y="404813"/>
            <a:ext cx="8229600" cy="576262"/>
          </a:xfrm>
        </p:spPr>
        <p:txBody>
          <a:bodyPr/>
          <a:lstStyle/>
          <a:p>
            <a:pPr eaLnBrk="1" hangingPunct="1"/>
            <a:r>
              <a:rPr lang="es-ES" b="1" smtClean="0"/>
              <a:t>Contaminación del Agua</a:t>
            </a:r>
          </a:p>
        </p:txBody>
      </p:sp>
      <p:sp>
        <p:nvSpPr>
          <p:cNvPr id="17414" name="Rectangle 3"/>
          <p:cNvSpPr>
            <a:spLocks noGrp="1" noChangeArrowheads="1"/>
          </p:cNvSpPr>
          <p:nvPr>
            <p:ph type="body" idx="1"/>
          </p:nvPr>
        </p:nvSpPr>
        <p:spPr>
          <a:xfrm>
            <a:off x="0" y="1052513"/>
            <a:ext cx="8964613" cy="5400675"/>
          </a:xfrm>
        </p:spPr>
        <p:txBody>
          <a:bodyPr/>
          <a:lstStyle/>
          <a:p>
            <a:pPr eaLnBrk="1" hangingPunct="1">
              <a:lnSpc>
                <a:spcPct val="95000"/>
              </a:lnSpc>
              <a:spcBef>
                <a:spcPct val="35000"/>
              </a:spcBef>
              <a:buClr>
                <a:srgbClr val="0000FF"/>
              </a:buClr>
              <a:buSzTx/>
              <a:buFont typeface="Wingdings" pitchFamily="2" charset="2"/>
              <a:buChar char="q"/>
            </a:pPr>
            <a:r>
              <a:rPr lang="es-ES_tradnl" b="1" smtClean="0"/>
              <a:t>Es la introducción de material químico, físico o biológico en un cuerpo hídrico (ríos, lagos, océanos) que degrada la </a:t>
            </a:r>
            <a:r>
              <a:rPr lang="es-ES_tradnl" b="1" smtClean="0">
                <a:solidFill>
                  <a:srgbClr val="FF5050"/>
                </a:solidFill>
              </a:rPr>
              <a:t>calidad del agua</a:t>
            </a:r>
            <a:r>
              <a:rPr lang="es-ES_tradnl" b="1" smtClean="0"/>
              <a:t> y afecta a los organismos vivos que viven en ella, como a los que la consumen. </a:t>
            </a:r>
          </a:p>
          <a:p>
            <a:pPr eaLnBrk="1" hangingPunct="1">
              <a:lnSpc>
                <a:spcPct val="95000"/>
              </a:lnSpc>
              <a:spcBef>
                <a:spcPct val="35000"/>
              </a:spcBef>
              <a:buClr>
                <a:srgbClr val="0000FF"/>
              </a:buClr>
              <a:buSzTx/>
              <a:buFont typeface="Wingdings" pitchFamily="2" charset="2"/>
              <a:buChar char="q"/>
            </a:pPr>
            <a:r>
              <a:rPr lang="es-ES_tradnl" b="1" smtClean="0"/>
              <a:t>Este proceso varía desde la adición de sólidos suspendidos o disueltos, hasta descargas de contaminantes tóxicos persistentes tales como: </a:t>
            </a:r>
          </a:p>
          <a:p>
            <a:pPr lvl="2" eaLnBrk="1" hangingPunct="1">
              <a:spcBef>
                <a:spcPct val="30000"/>
              </a:spcBef>
              <a:buClr>
                <a:srgbClr val="FF0000"/>
              </a:buClr>
              <a:buFont typeface="Wingdings" pitchFamily="2" charset="2"/>
              <a:buChar char="q"/>
            </a:pPr>
            <a:r>
              <a:rPr lang="es-ES_tradnl" sz="2000" b="1" smtClean="0"/>
              <a:t>pesticidas, </a:t>
            </a:r>
          </a:p>
          <a:p>
            <a:pPr lvl="2" eaLnBrk="1" hangingPunct="1">
              <a:spcBef>
                <a:spcPct val="30000"/>
              </a:spcBef>
              <a:buClr>
                <a:srgbClr val="FF0000"/>
              </a:buClr>
              <a:buFont typeface="Wingdings" pitchFamily="2" charset="2"/>
              <a:buChar char="q"/>
            </a:pPr>
            <a:r>
              <a:rPr lang="es-ES_tradnl" sz="2000" b="1" smtClean="0"/>
              <a:t>metales pesados, y </a:t>
            </a:r>
          </a:p>
          <a:p>
            <a:pPr lvl="2" eaLnBrk="1" hangingPunct="1">
              <a:spcBef>
                <a:spcPct val="30000"/>
              </a:spcBef>
              <a:buClr>
                <a:srgbClr val="FF0000"/>
              </a:buClr>
              <a:buFont typeface="Wingdings" pitchFamily="2" charset="2"/>
              <a:buChar char="q"/>
            </a:pPr>
            <a:r>
              <a:rPr lang="es-ES_tradnl" sz="2000" b="1" smtClean="0"/>
              <a:t>compuestos químicos no degradables y bioacumulativos). </a:t>
            </a:r>
          </a:p>
          <a:p>
            <a:pPr eaLnBrk="1" hangingPunct="1">
              <a:lnSpc>
                <a:spcPct val="95000"/>
              </a:lnSpc>
              <a:spcBef>
                <a:spcPct val="50000"/>
              </a:spcBef>
              <a:buClr>
                <a:srgbClr val="FC1B0A"/>
              </a:buClr>
              <a:buSzTx/>
              <a:buFont typeface="Wingdings" pitchFamily="2" charset="2"/>
              <a:buNone/>
            </a:pPr>
            <a:endParaRPr lang="es-ES_tradnl" sz="2400" b="1" smtClean="0"/>
          </a:p>
          <a:p>
            <a:pPr eaLnBrk="1" hangingPunct="1"/>
            <a:endParaRPr lang="es-E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Marcador de pie de página"/>
          <p:cNvSpPr>
            <a:spLocks noGrp="1"/>
          </p:cNvSpPr>
          <p:nvPr>
            <p:ph type="ftr" sz="quarter" idx="10"/>
          </p:nvPr>
        </p:nvSpPr>
        <p:spPr>
          <a:noFill/>
        </p:spPr>
        <p:txBody>
          <a:bodyPr/>
          <a:lstStyle/>
          <a:p>
            <a:r>
              <a:rPr lang="es-ES"/>
              <a:t>José V.Chang Gómez, Ing. M.Sc.</a:t>
            </a:r>
          </a:p>
        </p:txBody>
      </p:sp>
      <p:sp>
        <p:nvSpPr>
          <p:cNvPr id="18435" name="4 Marcador de número de diapositiva"/>
          <p:cNvSpPr>
            <a:spLocks noGrp="1"/>
          </p:cNvSpPr>
          <p:nvPr>
            <p:ph type="sldNum" sz="quarter" idx="11"/>
          </p:nvPr>
        </p:nvSpPr>
        <p:spPr>
          <a:noFill/>
        </p:spPr>
        <p:txBody>
          <a:bodyPr/>
          <a:lstStyle/>
          <a:p>
            <a:fld id="{9630B7A6-A694-4E73-AAD3-1443C6945A95}" type="slidenum">
              <a:rPr lang="es-ES"/>
              <a:pPr/>
              <a:t>16</a:t>
            </a:fld>
            <a:endParaRPr lang="es-ES"/>
          </a:p>
        </p:txBody>
      </p:sp>
      <p:sp>
        <p:nvSpPr>
          <p:cNvPr id="18436" name="5 Marcador de fecha"/>
          <p:cNvSpPr>
            <a:spLocks noGrp="1"/>
          </p:cNvSpPr>
          <p:nvPr>
            <p:ph type="dt" sz="quarter" idx="12"/>
          </p:nvPr>
        </p:nvSpPr>
        <p:spPr>
          <a:noFill/>
        </p:spPr>
        <p:txBody>
          <a:bodyPr/>
          <a:lstStyle/>
          <a:p>
            <a:r>
              <a:rPr lang="es-ES"/>
              <a:t>Calidad de agua</a:t>
            </a:r>
          </a:p>
        </p:txBody>
      </p:sp>
      <p:sp>
        <p:nvSpPr>
          <p:cNvPr id="18437" name="Rectangle 2"/>
          <p:cNvSpPr>
            <a:spLocks noGrp="1" noChangeArrowheads="1"/>
          </p:cNvSpPr>
          <p:nvPr>
            <p:ph type="title"/>
          </p:nvPr>
        </p:nvSpPr>
        <p:spPr>
          <a:xfrm>
            <a:off x="457200" y="333375"/>
            <a:ext cx="8075613" cy="574675"/>
          </a:xfrm>
        </p:spPr>
        <p:txBody>
          <a:bodyPr/>
          <a:lstStyle/>
          <a:p>
            <a:pPr eaLnBrk="1" hangingPunct="1"/>
            <a:r>
              <a:rPr lang="es-MX" sz="1700" smtClean="0"/>
              <a:t/>
            </a:r>
            <a:br>
              <a:rPr lang="es-MX" sz="1700" smtClean="0"/>
            </a:br>
            <a:r>
              <a:rPr lang="es-MX" sz="1700" smtClean="0"/>
              <a:t/>
            </a:r>
            <a:br>
              <a:rPr lang="es-MX" sz="1700" smtClean="0"/>
            </a:br>
            <a:r>
              <a:rPr lang="es-MX" b="1" smtClean="0"/>
              <a:t>¿Qué es el Ciclo Hidrológico?</a:t>
            </a:r>
            <a:r>
              <a:rPr lang="es-MX" sz="1700" smtClean="0"/>
              <a:t/>
            </a:r>
            <a:br>
              <a:rPr lang="es-MX" sz="1700" smtClean="0"/>
            </a:br>
            <a:endParaRPr lang="es-ES" sz="1700" smtClean="0"/>
          </a:p>
        </p:txBody>
      </p:sp>
      <p:sp>
        <p:nvSpPr>
          <p:cNvPr id="18438" name="Rectangle 3"/>
          <p:cNvSpPr>
            <a:spLocks noGrp="1" noChangeArrowheads="1"/>
          </p:cNvSpPr>
          <p:nvPr>
            <p:ph type="body" idx="1"/>
          </p:nvPr>
        </p:nvSpPr>
        <p:spPr>
          <a:xfrm>
            <a:off x="250825" y="981075"/>
            <a:ext cx="8713788" cy="5688013"/>
          </a:xfrm>
        </p:spPr>
        <p:txBody>
          <a:bodyPr/>
          <a:lstStyle/>
          <a:p>
            <a:pPr marL="571500" indent="-571500" eaLnBrk="1" hangingPunct="1">
              <a:spcBef>
                <a:spcPct val="35000"/>
              </a:spcBef>
              <a:buFont typeface="Wingdings" pitchFamily="2" charset="2"/>
              <a:buNone/>
            </a:pPr>
            <a:r>
              <a:rPr lang="es-ES" sz="1800" smtClean="0"/>
              <a:t>El </a:t>
            </a:r>
            <a:r>
              <a:rPr lang="es-ES" sz="1800" b="1" smtClean="0"/>
              <a:t>Ciclo Hidrológico</a:t>
            </a:r>
            <a:r>
              <a:rPr lang="es-ES" sz="1800" smtClean="0"/>
              <a:t> o </a:t>
            </a:r>
            <a:r>
              <a:rPr lang="es-ES" sz="1800" b="1" smtClean="0"/>
              <a:t>ciclo del agua</a:t>
            </a:r>
            <a:r>
              <a:rPr lang="es-ES" sz="1800" smtClean="0"/>
              <a:t> es el proceso de circulación del agua entre los distintos compartimentos de la hidrosfera. Se trata de un ciclo biogeoquímico en el que hay una intervención mínima de reacciones químicas, y el agua solamente se traslada de unos lugares a otros o cambia de estado físico.</a:t>
            </a:r>
          </a:p>
          <a:p>
            <a:pPr marL="571500" indent="-571500" eaLnBrk="1" hangingPunct="1">
              <a:lnSpc>
                <a:spcPct val="95000"/>
              </a:lnSpc>
              <a:spcBef>
                <a:spcPct val="50000"/>
              </a:spcBef>
              <a:buClr>
                <a:srgbClr val="FF0000"/>
              </a:buClr>
              <a:buSzTx/>
              <a:buFont typeface="Wingdings" pitchFamily="2" charset="2"/>
              <a:buNone/>
            </a:pPr>
            <a:r>
              <a:rPr lang="es-ES" sz="1800" smtClean="0"/>
              <a:t>Se considera que el agua es un recurso renovable porque se recicla y se renueva continuamente mediante el ciclo hidrológico del agua.</a:t>
            </a:r>
          </a:p>
          <a:p>
            <a:pPr marL="571500" indent="-571500" eaLnBrk="1" hangingPunct="1">
              <a:lnSpc>
                <a:spcPct val="95000"/>
              </a:lnSpc>
              <a:spcBef>
                <a:spcPct val="50000"/>
              </a:spcBef>
              <a:buClr>
                <a:srgbClr val="FF0000"/>
              </a:buClr>
              <a:buSzTx/>
              <a:buFont typeface="Wingdings" pitchFamily="2" charset="2"/>
              <a:buNone/>
            </a:pPr>
            <a:r>
              <a:rPr lang="es-ES" sz="1800" smtClean="0"/>
              <a:t>El ser humano poco se preocupa por hacerla disponible y aprovechable con tratamientos para eliminar los contaminantes que se arrojan, por el contrario se fomenta el desperdicio y contaminación de este vital recurso renovable.</a:t>
            </a:r>
            <a:endParaRPr lang="es-MX" sz="1800" smtClean="0"/>
          </a:p>
          <a:p>
            <a:pPr marL="571500" indent="-571500" eaLnBrk="1" hangingPunct="1">
              <a:lnSpc>
                <a:spcPct val="95000"/>
              </a:lnSpc>
              <a:spcBef>
                <a:spcPct val="50000"/>
              </a:spcBef>
              <a:buClr>
                <a:srgbClr val="FF0000"/>
              </a:buClr>
              <a:buSzTx/>
              <a:buFont typeface="Wingdings" pitchFamily="2" charset="2"/>
              <a:buNone/>
            </a:pPr>
            <a:r>
              <a:rPr lang="es-MX" sz="1800" b="1" smtClean="0"/>
              <a:t>La Hidrología </a:t>
            </a:r>
            <a:r>
              <a:rPr lang="es-MX" sz="1800" smtClean="0"/>
              <a:t>es el estudio de la circulación del agua en la naturaleza</a:t>
            </a:r>
            <a:r>
              <a:rPr lang="es-MX" sz="1800" b="1" smtClean="0"/>
              <a:t>.</a:t>
            </a:r>
          </a:p>
          <a:p>
            <a:pPr marL="571500" indent="-571500" eaLnBrk="1" hangingPunct="1">
              <a:lnSpc>
                <a:spcPct val="95000"/>
              </a:lnSpc>
              <a:spcBef>
                <a:spcPct val="50000"/>
              </a:spcBef>
              <a:buClr>
                <a:srgbClr val="FF0000"/>
              </a:buClr>
              <a:buSzTx/>
              <a:buFont typeface="Wingdings" pitchFamily="2" charset="2"/>
              <a:buNone/>
            </a:pPr>
            <a:r>
              <a:rPr lang="es-MX" sz="1800" smtClean="0"/>
              <a:t>Abarca los aspectos físicos del llamado Ciclo Hidrológico, desde la evaporación de los mares por el movimiento de la humedad atmosférica, que controla</a:t>
            </a:r>
          </a:p>
          <a:p>
            <a:pPr marL="990600" lvl="1" indent="-533400" eaLnBrk="1" hangingPunct="1">
              <a:lnSpc>
                <a:spcPct val="80000"/>
              </a:lnSpc>
              <a:spcBef>
                <a:spcPct val="50000"/>
              </a:spcBef>
              <a:buClr>
                <a:srgbClr val="FF0000"/>
              </a:buClr>
              <a:buSzTx/>
              <a:buFont typeface="Wingdings" pitchFamily="2" charset="2"/>
              <a:buAutoNum type="arabicPeriod"/>
            </a:pPr>
            <a:r>
              <a:rPr lang="es-MX" sz="1700" b="1" smtClean="0"/>
              <a:t>El tiempo,</a:t>
            </a:r>
          </a:p>
          <a:p>
            <a:pPr marL="990600" lvl="1" indent="-533400" eaLnBrk="1" hangingPunct="1">
              <a:lnSpc>
                <a:spcPct val="80000"/>
              </a:lnSpc>
              <a:buClr>
                <a:srgbClr val="FF0000"/>
              </a:buClr>
              <a:buSzTx/>
              <a:buFont typeface="Wingdings" pitchFamily="2" charset="2"/>
              <a:buAutoNum type="arabicPeriod"/>
            </a:pPr>
            <a:r>
              <a:rPr lang="es-MX" sz="1700" b="1" smtClean="0"/>
              <a:t>Las estadísticas de precipitación,</a:t>
            </a:r>
          </a:p>
          <a:p>
            <a:pPr marL="990600" lvl="1" indent="-533400" eaLnBrk="1" hangingPunct="1">
              <a:lnSpc>
                <a:spcPct val="80000"/>
              </a:lnSpc>
              <a:buClr>
                <a:srgbClr val="FF0000"/>
              </a:buClr>
              <a:buSzTx/>
              <a:buFont typeface="Wingdings" pitchFamily="2" charset="2"/>
              <a:buAutoNum type="arabicPeriod"/>
            </a:pPr>
            <a:r>
              <a:rPr lang="es-MX" sz="1700" b="1" smtClean="0"/>
              <a:t>Recolección y escurrimiento de agua de lluvia de los arroyos y ríos</a:t>
            </a:r>
          </a:p>
          <a:p>
            <a:pPr marL="571500" indent="-571500" eaLnBrk="1" hangingPunct="1">
              <a:lnSpc>
                <a:spcPct val="80000"/>
              </a:lnSpc>
              <a:spcBef>
                <a:spcPct val="60000"/>
              </a:spcBef>
              <a:buClr>
                <a:srgbClr val="FF0000"/>
              </a:buClr>
              <a:buSzTx/>
              <a:buFont typeface="Wingdings" pitchFamily="2" charset="2"/>
              <a:buChar char="ü"/>
            </a:pPr>
            <a:r>
              <a:rPr lang="es-MX" sz="1200" b="1" smtClean="0"/>
              <a:t>Nota:  Leer material de lectura adjunto.</a:t>
            </a:r>
            <a:endParaRPr lang="es-ES" sz="1200" b="1"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Marcador de pie de página"/>
          <p:cNvSpPr>
            <a:spLocks noGrp="1"/>
          </p:cNvSpPr>
          <p:nvPr>
            <p:ph type="ftr" sz="quarter" idx="10"/>
          </p:nvPr>
        </p:nvSpPr>
        <p:spPr>
          <a:noFill/>
        </p:spPr>
        <p:txBody>
          <a:bodyPr/>
          <a:lstStyle/>
          <a:p>
            <a:r>
              <a:rPr lang="es-ES"/>
              <a:t>José V.Chang Gómez, Ing. M.Sc.</a:t>
            </a:r>
          </a:p>
        </p:txBody>
      </p:sp>
      <p:sp>
        <p:nvSpPr>
          <p:cNvPr id="19459" name="3 Marcador de número de diapositiva"/>
          <p:cNvSpPr>
            <a:spLocks noGrp="1"/>
          </p:cNvSpPr>
          <p:nvPr>
            <p:ph type="sldNum" sz="quarter" idx="11"/>
          </p:nvPr>
        </p:nvSpPr>
        <p:spPr>
          <a:noFill/>
        </p:spPr>
        <p:txBody>
          <a:bodyPr/>
          <a:lstStyle/>
          <a:p>
            <a:fld id="{0C81A9B0-7F75-48F9-90D5-A8A30BDB85AF}" type="slidenum">
              <a:rPr lang="es-ES"/>
              <a:pPr/>
              <a:t>17</a:t>
            </a:fld>
            <a:endParaRPr lang="es-ES"/>
          </a:p>
        </p:txBody>
      </p:sp>
      <p:sp>
        <p:nvSpPr>
          <p:cNvPr id="19460" name="4 Marcador de fecha"/>
          <p:cNvSpPr>
            <a:spLocks noGrp="1"/>
          </p:cNvSpPr>
          <p:nvPr>
            <p:ph type="dt" sz="quarter" idx="12"/>
          </p:nvPr>
        </p:nvSpPr>
        <p:spPr>
          <a:noFill/>
        </p:spPr>
        <p:txBody>
          <a:bodyPr/>
          <a:lstStyle/>
          <a:p>
            <a:r>
              <a:rPr lang="es-ES"/>
              <a:t>Calidad de agua</a:t>
            </a:r>
          </a:p>
        </p:txBody>
      </p:sp>
      <p:sp>
        <p:nvSpPr>
          <p:cNvPr id="19461" name="Rectangle 2"/>
          <p:cNvSpPr>
            <a:spLocks noGrp="1" noChangeArrowheads="1"/>
          </p:cNvSpPr>
          <p:nvPr>
            <p:ph type="title"/>
          </p:nvPr>
        </p:nvSpPr>
        <p:spPr>
          <a:xfrm>
            <a:off x="457200" y="457200"/>
            <a:ext cx="8229600" cy="811213"/>
          </a:xfrm>
        </p:spPr>
        <p:txBody>
          <a:bodyPr/>
          <a:lstStyle/>
          <a:p>
            <a:pPr eaLnBrk="1" hangingPunct="1"/>
            <a:r>
              <a:rPr lang="es-EC" b="1" smtClean="0"/>
              <a:t>Reciclaje del agua de la Tierra</a:t>
            </a:r>
          </a:p>
        </p:txBody>
      </p:sp>
      <p:sp>
        <p:nvSpPr>
          <p:cNvPr id="19462" name="Rectangle 3"/>
          <p:cNvSpPr>
            <a:spLocks noGrp="1" noChangeArrowheads="1"/>
          </p:cNvSpPr>
          <p:nvPr>
            <p:ph type="body" sz="half" idx="4294967295"/>
          </p:nvPr>
        </p:nvSpPr>
        <p:spPr>
          <a:xfrm>
            <a:off x="179388" y="1412875"/>
            <a:ext cx="8964612" cy="4895850"/>
          </a:xfrm>
        </p:spPr>
        <p:txBody>
          <a:bodyPr/>
          <a:lstStyle/>
          <a:p>
            <a:pPr eaLnBrk="1" hangingPunct="1">
              <a:lnSpc>
                <a:spcPct val="90000"/>
              </a:lnSpc>
              <a:spcBef>
                <a:spcPct val="40000"/>
              </a:spcBef>
              <a:buClr>
                <a:srgbClr val="FC1B0A"/>
              </a:buClr>
              <a:buFont typeface="Wingdings" pitchFamily="2" charset="2"/>
              <a:buChar char="q"/>
            </a:pPr>
            <a:r>
              <a:rPr lang="es-EC" smtClean="0"/>
              <a:t>El agua de la Tierra está en constante circulación. Se ha estado reciclando durante 3 mil millones de años. </a:t>
            </a:r>
          </a:p>
          <a:p>
            <a:pPr eaLnBrk="1" hangingPunct="1">
              <a:lnSpc>
                <a:spcPct val="90000"/>
              </a:lnSpc>
              <a:spcBef>
                <a:spcPct val="40000"/>
              </a:spcBef>
              <a:buClr>
                <a:srgbClr val="FC1B0A"/>
              </a:buClr>
              <a:buFont typeface="Wingdings" pitchFamily="2" charset="2"/>
              <a:buChar char="q"/>
            </a:pPr>
            <a:r>
              <a:rPr lang="es-EC" smtClean="0"/>
              <a:t>A este proceso se le conoce como el </a:t>
            </a:r>
            <a:r>
              <a:rPr lang="es-EC" b="1" smtClean="0"/>
              <a:t>ciclo del agua</a:t>
            </a:r>
            <a:r>
              <a:rPr lang="es-EC" smtClean="0"/>
              <a:t>. </a:t>
            </a:r>
          </a:p>
          <a:p>
            <a:pPr eaLnBrk="1" hangingPunct="1">
              <a:lnSpc>
                <a:spcPct val="90000"/>
              </a:lnSpc>
              <a:spcBef>
                <a:spcPct val="40000"/>
              </a:spcBef>
              <a:buClr>
                <a:srgbClr val="FC1B0A"/>
              </a:buClr>
              <a:buFont typeface="Wingdings" pitchFamily="2" charset="2"/>
              <a:buChar char="q"/>
            </a:pPr>
            <a:r>
              <a:rPr lang="es-EC" smtClean="0"/>
              <a:t>El ciclo comienza cuando el calor del Sol evapora al agua de los océanos, hacia la atmósfera, para luego formar a las nubes.</a:t>
            </a:r>
          </a:p>
          <a:p>
            <a:pPr eaLnBrk="1" hangingPunct="1">
              <a:lnSpc>
                <a:spcPct val="90000"/>
              </a:lnSpc>
              <a:spcBef>
                <a:spcPct val="40000"/>
              </a:spcBef>
              <a:buClr>
                <a:srgbClr val="FC1B0A"/>
              </a:buClr>
              <a:buFont typeface="Wingdings" pitchFamily="2" charset="2"/>
              <a:buChar char="q"/>
            </a:pPr>
            <a:r>
              <a:rPr lang="es-EC" smtClean="0"/>
              <a:t>Cuando las condiciones son las indicadas, las nubes descargan agua en forma de lluvia o nieve. </a:t>
            </a:r>
          </a:p>
          <a:p>
            <a:pPr eaLnBrk="1" hangingPunct="1">
              <a:lnSpc>
                <a:spcPct val="90000"/>
              </a:lnSpc>
              <a:spcBef>
                <a:spcPct val="40000"/>
              </a:spcBef>
              <a:buClr>
                <a:srgbClr val="FC1B0A"/>
              </a:buClr>
              <a:buFont typeface="Wingdings" pitchFamily="2" charset="2"/>
              <a:buChar char="q"/>
            </a:pPr>
            <a:r>
              <a:rPr lang="es-EC" smtClean="0"/>
              <a:t>La mayor parte de la lluvia cae sobre los océanos, pero el resto cae sobre tierra firme. </a:t>
            </a:r>
          </a:p>
          <a:p>
            <a:pPr eaLnBrk="1" hangingPunct="1">
              <a:lnSpc>
                <a:spcPct val="90000"/>
              </a:lnSpc>
              <a:spcBef>
                <a:spcPct val="40000"/>
              </a:spcBef>
              <a:buClr>
                <a:srgbClr val="FC1B0A"/>
              </a:buClr>
              <a:buFont typeface="Wingdings" pitchFamily="2" charset="2"/>
              <a:buChar char="q"/>
            </a:pPr>
            <a:r>
              <a:rPr lang="es-EC" smtClean="0"/>
              <a:t>Los ríos y corrientes, recogen agua del suelo, y lo regresan hacia el océano; de manera que el proceso comienza, desde el principio, nuevamente. </a:t>
            </a:r>
          </a:p>
          <a:p>
            <a:pPr eaLnBrk="1" hangingPunct="1">
              <a:lnSpc>
                <a:spcPct val="90000"/>
              </a:lnSpc>
              <a:spcBef>
                <a:spcPct val="40000"/>
              </a:spcBef>
              <a:buClr>
                <a:srgbClr val="FC1B0A"/>
              </a:buClr>
              <a:buFont typeface="Wingdings" pitchFamily="2" charset="2"/>
              <a:buChar char="q"/>
            </a:pPr>
            <a:r>
              <a:rPr lang="es-EC" smtClean="0"/>
              <a:t>El ciclo del agua nunca acaba, porque el agua salada de los océanos, constantemente suministra agua dulce a los continentes.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3 Marcador de pie de página"/>
          <p:cNvSpPr>
            <a:spLocks noGrp="1"/>
          </p:cNvSpPr>
          <p:nvPr>
            <p:ph type="ftr" sz="quarter" idx="10"/>
          </p:nvPr>
        </p:nvSpPr>
        <p:spPr>
          <a:noFill/>
        </p:spPr>
        <p:txBody>
          <a:bodyPr/>
          <a:lstStyle/>
          <a:p>
            <a:r>
              <a:rPr lang="es-ES"/>
              <a:t>José V.Chang Gómez, Ing. M.Sc.</a:t>
            </a:r>
          </a:p>
        </p:txBody>
      </p:sp>
      <p:sp>
        <p:nvSpPr>
          <p:cNvPr id="20483" name="4 Marcador de número de diapositiva"/>
          <p:cNvSpPr>
            <a:spLocks noGrp="1"/>
          </p:cNvSpPr>
          <p:nvPr>
            <p:ph type="sldNum" sz="quarter" idx="11"/>
          </p:nvPr>
        </p:nvSpPr>
        <p:spPr>
          <a:noFill/>
        </p:spPr>
        <p:txBody>
          <a:bodyPr/>
          <a:lstStyle/>
          <a:p>
            <a:fld id="{C0EC99ED-B26C-4D67-B6BA-C564382B59AA}" type="slidenum">
              <a:rPr lang="es-ES"/>
              <a:pPr/>
              <a:t>18</a:t>
            </a:fld>
            <a:endParaRPr lang="es-ES"/>
          </a:p>
        </p:txBody>
      </p:sp>
      <p:sp>
        <p:nvSpPr>
          <p:cNvPr id="20484" name="5 Marcador de fecha"/>
          <p:cNvSpPr>
            <a:spLocks noGrp="1"/>
          </p:cNvSpPr>
          <p:nvPr>
            <p:ph type="dt" sz="quarter" idx="12"/>
          </p:nvPr>
        </p:nvSpPr>
        <p:spPr>
          <a:noFill/>
        </p:spPr>
        <p:txBody>
          <a:bodyPr/>
          <a:lstStyle/>
          <a:p>
            <a:r>
              <a:rPr lang="es-ES"/>
              <a:t>Calidad de agua</a:t>
            </a:r>
          </a:p>
        </p:txBody>
      </p:sp>
      <p:sp>
        <p:nvSpPr>
          <p:cNvPr id="20485" name="Rectangle 2"/>
          <p:cNvSpPr>
            <a:spLocks noGrp="1" noChangeArrowheads="1"/>
          </p:cNvSpPr>
          <p:nvPr>
            <p:ph type="title"/>
          </p:nvPr>
        </p:nvSpPr>
        <p:spPr>
          <a:xfrm>
            <a:off x="457200" y="333375"/>
            <a:ext cx="8229600" cy="574675"/>
          </a:xfrm>
        </p:spPr>
        <p:txBody>
          <a:bodyPr/>
          <a:lstStyle/>
          <a:p>
            <a:pPr eaLnBrk="1" hangingPunct="1"/>
            <a:r>
              <a:rPr lang="es-ES" b="1" smtClean="0"/>
              <a:t>¿Cómo se realiza el ciclo del agua?</a:t>
            </a:r>
            <a:endParaRPr lang="es-EC" b="1" smtClean="0"/>
          </a:p>
        </p:txBody>
      </p:sp>
      <p:sp>
        <p:nvSpPr>
          <p:cNvPr id="20486" name="Rectangle 3"/>
          <p:cNvSpPr>
            <a:spLocks noGrp="1" noChangeArrowheads="1"/>
          </p:cNvSpPr>
          <p:nvPr>
            <p:ph type="body" idx="1"/>
          </p:nvPr>
        </p:nvSpPr>
        <p:spPr>
          <a:xfrm>
            <a:off x="179388" y="908050"/>
            <a:ext cx="8785225" cy="5761038"/>
          </a:xfrm>
        </p:spPr>
        <p:txBody>
          <a:bodyPr/>
          <a:lstStyle/>
          <a:p>
            <a:pPr eaLnBrk="1" hangingPunct="1">
              <a:lnSpc>
                <a:spcPct val="90000"/>
              </a:lnSpc>
              <a:spcBef>
                <a:spcPct val="35000"/>
              </a:spcBef>
              <a:buFont typeface="Wingdings" pitchFamily="2" charset="2"/>
              <a:buChar char="q"/>
            </a:pPr>
            <a:r>
              <a:rPr lang="es-ES" smtClean="0"/>
              <a:t>Debe considerarse a la atmósfera como punto de partida del ciclo, donde  el agua se acumula en la atmósfera bajo la acción de los procesos de evaporación que tienen lugar en la superficie del mar y de los continentes y también por acción de plantas y animales. </a:t>
            </a:r>
          </a:p>
          <a:p>
            <a:pPr eaLnBrk="1" hangingPunct="1">
              <a:lnSpc>
                <a:spcPct val="90000"/>
              </a:lnSpc>
              <a:spcBef>
                <a:spcPct val="35000"/>
              </a:spcBef>
              <a:buFont typeface="Wingdings" pitchFamily="2" charset="2"/>
              <a:buChar char="q"/>
            </a:pPr>
            <a:r>
              <a:rPr lang="es-ES" smtClean="0"/>
              <a:t>Al ascender, el aire húmedo se enfría y luego se condensa parcialmente en forma de nubes; en definitiva, la atmósfera contiene agua en forma de vapor, de líquido o de cristales de hielo. </a:t>
            </a:r>
          </a:p>
          <a:p>
            <a:pPr eaLnBrk="1" hangingPunct="1">
              <a:lnSpc>
                <a:spcPct val="90000"/>
              </a:lnSpc>
              <a:spcBef>
                <a:spcPct val="35000"/>
              </a:spcBef>
              <a:buFont typeface="Wingdings" pitchFamily="2" charset="2"/>
              <a:buChar char="q"/>
            </a:pPr>
            <a:r>
              <a:rPr lang="es-ES" smtClean="0"/>
              <a:t>Debido a la gravedad, el agua vuelve a caer al mar o a los continentes en forma de lluvia, nieve, granizo u otra forma de precipitación.</a:t>
            </a:r>
          </a:p>
          <a:p>
            <a:pPr eaLnBrk="1" hangingPunct="1">
              <a:lnSpc>
                <a:spcPct val="90000"/>
              </a:lnSpc>
              <a:spcBef>
                <a:spcPct val="35000"/>
              </a:spcBef>
              <a:buFont typeface="Wingdings" pitchFamily="2" charset="2"/>
              <a:buChar char="q"/>
            </a:pPr>
            <a:r>
              <a:rPr lang="es-ES" smtClean="0"/>
              <a:t>Parte del agua caída vuelve sufrir el fenómeno de la evaporación o es expulsada de nuevo por los organismos vivos. Otra parte corre por la superficie o se infiltra en el suelo para formar cursos de agua. Éstos, a su vez, devuelven el agua al mar, punto de partida de un nuevo ciclo.</a:t>
            </a:r>
          </a:p>
          <a:p>
            <a:pPr eaLnBrk="1" hangingPunct="1">
              <a:lnSpc>
                <a:spcPct val="90000"/>
              </a:lnSpc>
              <a:spcBef>
                <a:spcPct val="35000"/>
              </a:spcBef>
              <a:buFont typeface="Wingdings" pitchFamily="2" charset="2"/>
              <a:buChar char="q"/>
            </a:pPr>
            <a:r>
              <a:rPr lang="es-ES" smtClean="0"/>
              <a:t>El ciclo hidrológico, es un sistema complejo de circulación ininterrumpida que, de manera continua y a gran escala, asegura los procesos de bombeo, destilación y transporte del agua en todas sus formas. </a:t>
            </a:r>
          </a:p>
          <a:p>
            <a:pPr eaLnBrk="1" hangingPunct="1">
              <a:lnSpc>
                <a:spcPct val="90000"/>
              </a:lnSpc>
              <a:spcBef>
                <a:spcPct val="35000"/>
              </a:spcBef>
              <a:buFont typeface="Wingdings" pitchFamily="2" charset="2"/>
              <a:buChar char="q"/>
            </a:pPr>
            <a:r>
              <a:rPr lang="es-ES" smtClean="0"/>
              <a:t>El fenómeno de la circulación del agua constituye una ilustración de la ley de conservación de la materia. </a:t>
            </a:r>
            <a:endParaRPr lang="es-EC"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pie de página"/>
          <p:cNvSpPr>
            <a:spLocks noGrp="1"/>
          </p:cNvSpPr>
          <p:nvPr>
            <p:ph type="ftr" sz="quarter" idx="10"/>
          </p:nvPr>
        </p:nvSpPr>
        <p:spPr>
          <a:noFill/>
        </p:spPr>
        <p:txBody>
          <a:bodyPr/>
          <a:lstStyle/>
          <a:p>
            <a:r>
              <a:rPr lang="es-ES"/>
              <a:t>José V.Chang Gómez, Ing. M.Sc.</a:t>
            </a:r>
          </a:p>
        </p:txBody>
      </p:sp>
      <p:sp>
        <p:nvSpPr>
          <p:cNvPr id="21507" name="2 Marcador de número de diapositiva"/>
          <p:cNvSpPr>
            <a:spLocks noGrp="1"/>
          </p:cNvSpPr>
          <p:nvPr>
            <p:ph type="sldNum" sz="quarter" idx="11"/>
          </p:nvPr>
        </p:nvSpPr>
        <p:spPr>
          <a:noFill/>
        </p:spPr>
        <p:txBody>
          <a:bodyPr/>
          <a:lstStyle/>
          <a:p>
            <a:fld id="{EA105309-52C2-4210-8EA3-7E643DF9CC27}" type="slidenum">
              <a:rPr lang="es-ES"/>
              <a:pPr/>
              <a:t>19</a:t>
            </a:fld>
            <a:endParaRPr lang="es-ES"/>
          </a:p>
        </p:txBody>
      </p:sp>
      <p:sp>
        <p:nvSpPr>
          <p:cNvPr id="21508" name="3 Marcador de fecha"/>
          <p:cNvSpPr>
            <a:spLocks noGrp="1"/>
          </p:cNvSpPr>
          <p:nvPr>
            <p:ph type="dt" sz="quarter" idx="12"/>
          </p:nvPr>
        </p:nvSpPr>
        <p:spPr>
          <a:noFill/>
        </p:spPr>
        <p:txBody>
          <a:bodyPr/>
          <a:lstStyle/>
          <a:p>
            <a:r>
              <a:rPr lang="es-ES"/>
              <a:t>Calidad de agua</a:t>
            </a:r>
          </a:p>
        </p:txBody>
      </p:sp>
      <p:sp>
        <p:nvSpPr>
          <p:cNvPr id="21509" name="Rectangle 3"/>
          <p:cNvSpPr>
            <a:spLocks noGrp="1" noChangeArrowheads="1"/>
          </p:cNvSpPr>
          <p:nvPr>
            <p:ph type="body" idx="4294967295"/>
          </p:nvPr>
        </p:nvSpPr>
        <p:spPr>
          <a:xfrm>
            <a:off x="179388" y="692150"/>
            <a:ext cx="8713787" cy="5689600"/>
          </a:xfrm>
        </p:spPr>
        <p:txBody>
          <a:bodyPr/>
          <a:lstStyle/>
          <a:p>
            <a:pPr eaLnBrk="1" hangingPunct="1">
              <a:buFont typeface="Wingdings" pitchFamily="2" charset="2"/>
              <a:buChar char="q"/>
            </a:pPr>
            <a:r>
              <a:rPr lang="es-ES" smtClean="0"/>
              <a:t>La fuerza de gravedad da lugar a la precipitación y al escurrimiento. El ciclo hidrológico es un agente modelador de la corteza terrestre debido a la erosión y al transporte y deposición de sedimentos por vía hidráulica. Condiciona la cobertura vegetal y, de una forma más general, la vida en la Tierra. </a:t>
            </a:r>
          </a:p>
          <a:p>
            <a:pPr eaLnBrk="1" hangingPunct="1">
              <a:buFont typeface="Wingdings" pitchFamily="2" charset="2"/>
              <a:buChar char="q"/>
            </a:pPr>
            <a:r>
              <a:rPr lang="es-ES" smtClean="0"/>
              <a:t>El ciclo hidrológico puede ser visto, en una escala planetaria, como un gigantesco sistema de destilación, extendido por todo el Planeta. </a:t>
            </a:r>
          </a:p>
          <a:p>
            <a:pPr eaLnBrk="1" hangingPunct="1">
              <a:buFont typeface="Wingdings" pitchFamily="2" charset="2"/>
              <a:buChar char="q"/>
            </a:pPr>
            <a:r>
              <a:rPr lang="es-ES" smtClean="0"/>
              <a:t>El calentamiento de las regiones tropicales debido a la radiación solar provoca la evaporación continua del agua de los océanos, la cual es transportada bajo forma de vapor de agua por la circulación general de la atmósfera, a otras regiones. </a:t>
            </a:r>
          </a:p>
          <a:p>
            <a:pPr eaLnBrk="1" hangingPunct="1">
              <a:buFont typeface="Wingdings" pitchFamily="2" charset="2"/>
              <a:buChar char="q"/>
            </a:pPr>
            <a:r>
              <a:rPr lang="es-ES" smtClean="0"/>
              <a:t>Durante la transferencia, parte del vapor de agua se condensa debido al enfriamiento y forma nubes que originan la precipitación. El regreso a las regiones de origen resulta de la acción combinada del escurrimiento proveniente de los ríos y de las corrientes marinas. </a:t>
            </a:r>
          </a:p>
          <a:p>
            <a:pPr eaLnBrk="1" hangingPunct="1">
              <a:buFont typeface="Wingdings" pitchFamily="2" charset="2"/>
              <a:buNone/>
            </a:pPr>
            <a:r>
              <a:rPr lang="es-ES" sz="1200" i="1" smtClean="0">
                <a:solidFill>
                  <a:srgbClr val="000000"/>
                </a:solidFill>
                <a:latin typeface="Arial Narrow" pitchFamily="34" charset="0"/>
                <a:ea typeface="Times New Roman" pitchFamily="18" charset="0"/>
                <a:cs typeface="Arial" charset="0"/>
              </a:rPr>
              <a:t>Fuente: Educación Ambiental, Nociones de Ecología: www.marcano.com</a:t>
            </a:r>
            <a:r>
              <a:rPr lang="es-EC" sz="1200" smtClean="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Marcador de pie de página"/>
          <p:cNvSpPr>
            <a:spLocks noGrp="1"/>
          </p:cNvSpPr>
          <p:nvPr>
            <p:ph type="ftr" sz="quarter" idx="10"/>
          </p:nvPr>
        </p:nvSpPr>
        <p:spPr>
          <a:noFill/>
        </p:spPr>
        <p:txBody>
          <a:bodyPr/>
          <a:lstStyle/>
          <a:p>
            <a:r>
              <a:rPr lang="es-ES"/>
              <a:t>José V.Chang Gómez, Ing. M.Sc.</a:t>
            </a:r>
          </a:p>
        </p:txBody>
      </p:sp>
      <p:sp>
        <p:nvSpPr>
          <p:cNvPr id="5123" name="4 Marcador de número de diapositiva"/>
          <p:cNvSpPr>
            <a:spLocks noGrp="1"/>
          </p:cNvSpPr>
          <p:nvPr>
            <p:ph type="sldNum" sz="quarter" idx="11"/>
          </p:nvPr>
        </p:nvSpPr>
        <p:spPr>
          <a:noFill/>
        </p:spPr>
        <p:txBody>
          <a:bodyPr/>
          <a:lstStyle/>
          <a:p>
            <a:fld id="{487D14E4-FB04-41ED-ABF3-7ED6D5D3E621}" type="slidenum">
              <a:rPr lang="es-ES"/>
              <a:pPr/>
              <a:t>2</a:t>
            </a:fld>
            <a:endParaRPr lang="es-ES"/>
          </a:p>
        </p:txBody>
      </p:sp>
      <p:sp>
        <p:nvSpPr>
          <p:cNvPr id="5124" name="5 Marcador de fecha"/>
          <p:cNvSpPr>
            <a:spLocks noGrp="1"/>
          </p:cNvSpPr>
          <p:nvPr>
            <p:ph type="dt" sz="quarter" idx="12"/>
          </p:nvPr>
        </p:nvSpPr>
        <p:spPr>
          <a:noFill/>
        </p:spPr>
        <p:txBody>
          <a:bodyPr/>
          <a:lstStyle/>
          <a:p>
            <a:r>
              <a:rPr lang="es-ES"/>
              <a:t>Calidad de agua</a:t>
            </a:r>
          </a:p>
        </p:txBody>
      </p:sp>
      <p:sp>
        <p:nvSpPr>
          <p:cNvPr id="5125" name="Rectangle 2"/>
          <p:cNvSpPr>
            <a:spLocks noGrp="1" noChangeArrowheads="1"/>
          </p:cNvSpPr>
          <p:nvPr>
            <p:ph type="title"/>
          </p:nvPr>
        </p:nvSpPr>
        <p:spPr>
          <a:xfrm>
            <a:off x="457200" y="585788"/>
            <a:ext cx="8229600" cy="611187"/>
          </a:xfrm>
        </p:spPr>
        <p:txBody>
          <a:bodyPr/>
          <a:lstStyle/>
          <a:p>
            <a:pPr eaLnBrk="1" hangingPunct="1"/>
            <a:r>
              <a:rPr lang="es-EC" sz="2400" b="1" smtClean="0"/>
              <a:t>POLÍTICAS DE CURSO</a:t>
            </a:r>
          </a:p>
        </p:txBody>
      </p:sp>
      <p:sp>
        <p:nvSpPr>
          <p:cNvPr id="5126" name="Rectangle 3"/>
          <p:cNvSpPr>
            <a:spLocks noGrp="1" noChangeArrowheads="1"/>
          </p:cNvSpPr>
          <p:nvPr>
            <p:ph type="body" idx="1"/>
          </p:nvPr>
        </p:nvSpPr>
        <p:spPr>
          <a:xfrm>
            <a:off x="250825" y="1268413"/>
            <a:ext cx="8893175" cy="5400675"/>
          </a:xfrm>
        </p:spPr>
        <p:txBody>
          <a:bodyPr/>
          <a:lstStyle/>
          <a:p>
            <a:pPr eaLnBrk="1" hangingPunct="1">
              <a:lnSpc>
                <a:spcPct val="90000"/>
              </a:lnSpc>
              <a:spcBef>
                <a:spcPct val="40000"/>
              </a:spcBef>
              <a:buClr>
                <a:srgbClr val="FC1B0A"/>
              </a:buClr>
              <a:buSzTx/>
              <a:buFont typeface="Wingdings" pitchFamily="2" charset="2"/>
              <a:buNone/>
            </a:pPr>
            <a:r>
              <a:rPr lang="es-EC" sz="1800" smtClean="0"/>
              <a:t>Explicación sobre el contenido y alcance de las políticas de curso. Las clases combinarán teoría y práctica.  Estarán orientadas a las carreras que se imparten en la FIMCM de la ESPOL.</a:t>
            </a:r>
          </a:p>
          <a:p>
            <a:pPr eaLnBrk="1" hangingPunct="1">
              <a:lnSpc>
                <a:spcPct val="90000"/>
              </a:lnSpc>
              <a:spcBef>
                <a:spcPct val="40000"/>
              </a:spcBef>
              <a:buClr>
                <a:srgbClr val="FC1B0A"/>
              </a:buClr>
              <a:buSzTx/>
              <a:buFont typeface="Wingdings" pitchFamily="2" charset="2"/>
              <a:buNone/>
            </a:pPr>
            <a:r>
              <a:rPr lang="es-EC" sz="1800" smtClean="0"/>
              <a:t>El profesor actuará como un facilitador, con apoyo de ayudas audiovisuales, lectura de reportes, investigación sobre temas específicos relacionados con la calidad del agua, y apuntes de clase. </a:t>
            </a:r>
          </a:p>
          <a:p>
            <a:pPr eaLnBrk="1" hangingPunct="1">
              <a:lnSpc>
                <a:spcPct val="90000"/>
              </a:lnSpc>
              <a:spcBef>
                <a:spcPct val="40000"/>
              </a:spcBef>
              <a:buClr>
                <a:srgbClr val="FC1B0A"/>
              </a:buClr>
              <a:buSzTx/>
              <a:buFont typeface="Wingdings" pitchFamily="2" charset="2"/>
              <a:buNone/>
            </a:pPr>
            <a:r>
              <a:rPr lang="es-EC" sz="1800" smtClean="0"/>
              <a:t>Forma de evaluación:</a:t>
            </a:r>
          </a:p>
          <a:p>
            <a:pPr lvl="1" eaLnBrk="1" hangingPunct="1">
              <a:lnSpc>
                <a:spcPct val="90000"/>
              </a:lnSpc>
              <a:spcBef>
                <a:spcPct val="40000"/>
              </a:spcBef>
              <a:buClr>
                <a:srgbClr val="FC1B0A"/>
              </a:buClr>
              <a:buSzTx/>
              <a:buFont typeface="Wingdings" pitchFamily="2" charset="2"/>
              <a:buChar char="q"/>
            </a:pPr>
            <a:r>
              <a:rPr lang="es-EC" smtClean="0"/>
              <a:t>Tareas y actuación presencial: 	20%</a:t>
            </a:r>
          </a:p>
          <a:p>
            <a:pPr lvl="1" eaLnBrk="1" hangingPunct="1">
              <a:lnSpc>
                <a:spcPct val="90000"/>
              </a:lnSpc>
              <a:spcBef>
                <a:spcPct val="40000"/>
              </a:spcBef>
              <a:buClr>
                <a:srgbClr val="FC1B0A"/>
              </a:buClr>
              <a:buSzTx/>
              <a:buFont typeface="Wingdings" pitchFamily="2" charset="2"/>
              <a:buChar char="q"/>
            </a:pPr>
            <a:r>
              <a:rPr lang="es-EC" smtClean="0"/>
              <a:t>Trabajo de investigación:	 	20%</a:t>
            </a:r>
          </a:p>
          <a:p>
            <a:pPr lvl="1" eaLnBrk="1" hangingPunct="1">
              <a:lnSpc>
                <a:spcPct val="90000"/>
              </a:lnSpc>
              <a:spcBef>
                <a:spcPct val="40000"/>
              </a:spcBef>
              <a:buClr>
                <a:srgbClr val="FC1B0A"/>
              </a:buClr>
              <a:buSzTx/>
              <a:buFont typeface="Wingdings" pitchFamily="2" charset="2"/>
              <a:buChar char="q"/>
            </a:pPr>
            <a:r>
              <a:rPr lang="es-EC" smtClean="0"/>
              <a:t>Examen escrito:		 	60%</a:t>
            </a:r>
          </a:p>
          <a:p>
            <a:pPr eaLnBrk="1" hangingPunct="1">
              <a:lnSpc>
                <a:spcPct val="90000"/>
              </a:lnSpc>
              <a:spcBef>
                <a:spcPct val="30000"/>
              </a:spcBef>
              <a:spcAft>
                <a:spcPct val="35000"/>
              </a:spcAft>
              <a:buClr>
                <a:srgbClr val="FC1B0A"/>
              </a:buClr>
              <a:buSzTx/>
              <a:buFont typeface="Wingdings" pitchFamily="2" charset="2"/>
              <a:buNone/>
            </a:pPr>
            <a:r>
              <a:rPr lang="es-EC" sz="1800" smtClean="0"/>
              <a:t>El examen del primer parcial, así como el final se evalúan considerando esta proporción.  Además, el examen final es acumulativo. Las clases prácticas se harán en el laboratorio de acuerdo a la disponibilidad de horarios.</a:t>
            </a:r>
          </a:p>
          <a:p>
            <a:pPr eaLnBrk="1" hangingPunct="1">
              <a:lnSpc>
                <a:spcPct val="90000"/>
              </a:lnSpc>
              <a:spcBef>
                <a:spcPct val="30000"/>
              </a:spcBef>
              <a:buClr>
                <a:srgbClr val="FC1B0A"/>
              </a:buClr>
              <a:buSzTx/>
              <a:buFont typeface="Wingdings" pitchFamily="2" charset="2"/>
              <a:buNone/>
            </a:pPr>
            <a:r>
              <a:rPr lang="es-EC" sz="1800" smtClean="0"/>
              <a:t>El examen de mejoramiento es sobre 100 puntos, y en él no se incluyen tareas ni trabajos de investigación. El contenido del programa de la materia es proporcionado en un archivo adjunto, formato de la Secretaría Técnica Académica, y detalla los temas que serán cubiertos en el desarrollo del curso.</a:t>
            </a:r>
          </a:p>
          <a:p>
            <a:pPr eaLnBrk="1" hangingPunct="1">
              <a:lnSpc>
                <a:spcPct val="80000"/>
              </a:lnSpc>
              <a:buFont typeface="Wingdings" pitchFamily="2" charset="2"/>
              <a:buNone/>
            </a:pPr>
            <a:endParaRPr lang="es-EC" sz="18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Marcador de pie de página"/>
          <p:cNvSpPr>
            <a:spLocks noGrp="1"/>
          </p:cNvSpPr>
          <p:nvPr>
            <p:ph type="ftr" sz="quarter" idx="10"/>
          </p:nvPr>
        </p:nvSpPr>
        <p:spPr>
          <a:noFill/>
        </p:spPr>
        <p:txBody>
          <a:bodyPr/>
          <a:lstStyle/>
          <a:p>
            <a:r>
              <a:rPr lang="es-ES"/>
              <a:t>José V.Chang Gómez, Ing. M.Sc.</a:t>
            </a:r>
          </a:p>
        </p:txBody>
      </p:sp>
      <p:sp>
        <p:nvSpPr>
          <p:cNvPr id="22531" name="4 Marcador de número de diapositiva"/>
          <p:cNvSpPr>
            <a:spLocks noGrp="1"/>
          </p:cNvSpPr>
          <p:nvPr>
            <p:ph type="sldNum" sz="quarter" idx="11"/>
          </p:nvPr>
        </p:nvSpPr>
        <p:spPr>
          <a:noFill/>
        </p:spPr>
        <p:txBody>
          <a:bodyPr/>
          <a:lstStyle/>
          <a:p>
            <a:fld id="{17E34998-9554-46BC-AED8-E352401748DA}" type="slidenum">
              <a:rPr lang="es-ES"/>
              <a:pPr/>
              <a:t>20</a:t>
            </a:fld>
            <a:endParaRPr lang="es-ES"/>
          </a:p>
        </p:txBody>
      </p:sp>
      <p:sp>
        <p:nvSpPr>
          <p:cNvPr id="22532" name="5 Marcador de fecha"/>
          <p:cNvSpPr>
            <a:spLocks noGrp="1"/>
          </p:cNvSpPr>
          <p:nvPr>
            <p:ph type="dt" sz="quarter" idx="12"/>
          </p:nvPr>
        </p:nvSpPr>
        <p:spPr>
          <a:noFill/>
        </p:spPr>
        <p:txBody>
          <a:bodyPr/>
          <a:lstStyle/>
          <a:p>
            <a:r>
              <a:rPr lang="es-ES"/>
              <a:t>Calidad de agua</a:t>
            </a:r>
          </a:p>
        </p:txBody>
      </p:sp>
      <p:sp>
        <p:nvSpPr>
          <p:cNvPr id="22533" name="Rectangle 2"/>
          <p:cNvSpPr>
            <a:spLocks noGrp="1" noChangeArrowheads="1"/>
          </p:cNvSpPr>
          <p:nvPr>
            <p:ph type="title"/>
          </p:nvPr>
        </p:nvSpPr>
        <p:spPr>
          <a:xfrm>
            <a:off x="971550" y="404813"/>
            <a:ext cx="7777163" cy="503237"/>
          </a:xfrm>
        </p:spPr>
        <p:txBody>
          <a:bodyPr/>
          <a:lstStyle/>
          <a:p>
            <a:pPr eaLnBrk="1" hangingPunct="1"/>
            <a:r>
              <a:rPr lang="es-ES" sz="2400" b="1" smtClean="0"/>
              <a:t>Balance de Materia del Ciclo Hidrológico del Agua</a:t>
            </a:r>
          </a:p>
        </p:txBody>
      </p:sp>
      <p:pic>
        <p:nvPicPr>
          <p:cNvPr id="22534" name="Picture 3" descr="Figure 3. El ciclo hidrológico"/>
          <p:cNvPicPr>
            <a:picLocks noChangeAspect="1" noChangeArrowheads="1"/>
          </p:cNvPicPr>
          <p:nvPr>
            <p:ph idx="1"/>
          </p:nvPr>
        </p:nvPicPr>
        <p:blipFill>
          <a:blip r:embed="rId2"/>
          <a:srcRect/>
          <a:stretch>
            <a:fillRect/>
          </a:stretch>
        </p:blipFill>
        <p:spPr>
          <a:xfrm>
            <a:off x="323850" y="1125538"/>
            <a:ext cx="8569325" cy="5732462"/>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pie de página"/>
          <p:cNvSpPr>
            <a:spLocks noGrp="1"/>
          </p:cNvSpPr>
          <p:nvPr>
            <p:ph type="ftr" sz="quarter" idx="10"/>
          </p:nvPr>
        </p:nvSpPr>
        <p:spPr>
          <a:noFill/>
        </p:spPr>
        <p:txBody>
          <a:bodyPr/>
          <a:lstStyle/>
          <a:p>
            <a:r>
              <a:rPr lang="es-ES"/>
              <a:t>José V.Chang Gómez, Ing. M.Sc.</a:t>
            </a:r>
          </a:p>
        </p:txBody>
      </p:sp>
      <p:sp>
        <p:nvSpPr>
          <p:cNvPr id="23555" name="4 Marcador de número de diapositiva"/>
          <p:cNvSpPr>
            <a:spLocks noGrp="1"/>
          </p:cNvSpPr>
          <p:nvPr>
            <p:ph type="sldNum" sz="quarter" idx="11"/>
          </p:nvPr>
        </p:nvSpPr>
        <p:spPr>
          <a:noFill/>
        </p:spPr>
        <p:txBody>
          <a:bodyPr/>
          <a:lstStyle/>
          <a:p>
            <a:fld id="{21EB106C-5055-4B46-A147-94DD9E6D7383}" type="slidenum">
              <a:rPr lang="es-ES"/>
              <a:pPr/>
              <a:t>21</a:t>
            </a:fld>
            <a:endParaRPr lang="es-ES"/>
          </a:p>
        </p:txBody>
      </p:sp>
      <p:sp>
        <p:nvSpPr>
          <p:cNvPr id="23556" name="5 Marcador de fecha"/>
          <p:cNvSpPr>
            <a:spLocks noGrp="1"/>
          </p:cNvSpPr>
          <p:nvPr>
            <p:ph type="dt" sz="quarter" idx="12"/>
          </p:nvPr>
        </p:nvSpPr>
        <p:spPr>
          <a:noFill/>
        </p:spPr>
        <p:txBody>
          <a:bodyPr/>
          <a:lstStyle/>
          <a:p>
            <a:r>
              <a:rPr lang="es-ES"/>
              <a:t>Calidad de agua</a:t>
            </a:r>
          </a:p>
        </p:txBody>
      </p:sp>
      <p:sp>
        <p:nvSpPr>
          <p:cNvPr id="23557" name="Rectangle 2"/>
          <p:cNvSpPr>
            <a:spLocks noGrp="1" noChangeArrowheads="1"/>
          </p:cNvSpPr>
          <p:nvPr>
            <p:ph type="title"/>
          </p:nvPr>
        </p:nvSpPr>
        <p:spPr>
          <a:xfrm>
            <a:off x="323850" y="457200"/>
            <a:ext cx="8362950" cy="523875"/>
          </a:xfrm>
        </p:spPr>
        <p:txBody>
          <a:bodyPr/>
          <a:lstStyle/>
          <a:p>
            <a:pPr eaLnBrk="1" hangingPunct="1"/>
            <a:r>
              <a:rPr lang="es-EC" b="1" smtClean="0"/>
              <a:t>Principales procesos del Ciclo del Agua</a:t>
            </a:r>
          </a:p>
        </p:txBody>
      </p:sp>
      <p:sp>
        <p:nvSpPr>
          <p:cNvPr id="23558" name="Rectangle 3"/>
          <p:cNvSpPr>
            <a:spLocks noGrp="1" noChangeArrowheads="1"/>
          </p:cNvSpPr>
          <p:nvPr>
            <p:ph type="body" idx="1"/>
          </p:nvPr>
        </p:nvSpPr>
        <p:spPr>
          <a:xfrm>
            <a:off x="0" y="1052513"/>
            <a:ext cx="8964613" cy="5400675"/>
          </a:xfrm>
        </p:spPr>
        <p:txBody>
          <a:bodyPr/>
          <a:lstStyle/>
          <a:p>
            <a:pPr eaLnBrk="1" hangingPunct="1">
              <a:spcBef>
                <a:spcPct val="35000"/>
              </a:spcBef>
              <a:buFont typeface="Wingdings" pitchFamily="2" charset="2"/>
              <a:buNone/>
            </a:pPr>
            <a:r>
              <a:rPr lang="es-ES" smtClean="0"/>
              <a:t>Los principales procesos del ciclo del agua son:</a:t>
            </a:r>
          </a:p>
          <a:p>
            <a:pPr eaLnBrk="1" hangingPunct="1">
              <a:spcBef>
                <a:spcPct val="35000"/>
              </a:spcBef>
              <a:buFont typeface="Wingdings" pitchFamily="2" charset="2"/>
              <a:buChar char="q"/>
            </a:pPr>
            <a:r>
              <a:rPr lang="es-ES" b="1" smtClean="0"/>
              <a:t>Evaporación:</a:t>
            </a:r>
            <a:r>
              <a:rPr lang="es-ES" smtClean="0"/>
              <a:t> El agua se evapora en la superficie oceánica, sobre el terreno y también por los organismos, en el fenómeno de la transpiración. Dado que es complejo distinguir claramente entre la cantidad de agua que se evapora y la cantidad que es transpirada por los organismos, se suele utilizar el termino evapotranspiración. </a:t>
            </a:r>
          </a:p>
          <a:p>
            <a:pPr eaLnBrk="1" hangingPunct="1">
              <a:spcBef>
                <a:spcPct val="35000"/>
              </a:spcBef>
              <a:buFont typeface="Wingdings" pitchFamily="2" charset="2"/>
              <a:buNone/>
            </a:pPr>
            <a:r>
              <a:rPr lang="es-ES" smtClean="0"/>
              <a:t>	Los seres vivos, especialmente las plantas, contribuyen con un 10% al agua que se incorpora a la atmósfera.  </a:t>
            </a:r>
            <a:endParaRPr lang="es-ES" b="1" smtClean="0"/>
          </a:p>
          <a:p>
            <a:pPr eaLnBrk="1" hangingPunct="1">
              <a:spcBef>
                <a:spcPct val="35000"/>
              </a:spcBef>
              <a:buFont typeface="Wingdings" pitchFamily="2" charset="2"/>
              <a:buChar char="q"/>
            </a:pPr>
            <a:r>
              <a:rPr lang="es-ES" b="1" smtClean="0"/>
              <a:t>Precipitación:</a:t>
            </a:r>
            <a:r>
              <a:rPr lang="es-ES" smtClean="0"/>
              <a:t> La atmósfera pierde agua por condensación (lluvia y rocío) o sublimación inversa (nieve y escarcha) que pasan según el caso al terreno, o a la superficie del mar. </a:t>
            </a:r>
          </a:p>
          <a:p>
            <a:pPr eaLnBrk="1" hangingPunct="1">
              <a:spcBef>
                <a:spcPct val="35000"/>
              </a:spcBef>
              <a:buFont typeface="Wingdings" pitchFamily="2" charset="2"/>
              <a:buNone/>
            </a:pPr>
            <a:r>
              <a:rPr lang="es-ES" smtClean="0"/>
              <a:t>	En el caso de la lluvia, la nieve y el granizo (cuando las gotas de agua de la lluvia se congelan en el aire) la gravedad determina la caída; mientras que en el rocío y la escarcha el cambio de estado se produce directamente sobre las superficies que cubren. </a:t>
            </a:r>
            <a:endParaRPr lang="es-EC"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Marcador de pie de página"/>
          <p:cNvSpPr>
            <a:spLocks noGrp="1"/>
          </p:cNvSpPr>
          <p:nvPr>
            <p:ph type="ftr" sz="quarter" idx="10"/>
          </p:nvPr>
        </p:nvSpPr>
        <p:spPr>
          <a:noFill/>
        </p:spPr>
        <p:txBody>
          <a:bodyPr/>
          <a:lstStyle/>
          <a:p>
            <a:r>
              <a:rPr lang="es-ES"/>
              <a:t>José V.Chang Gómez, Ing. M.Sc.</a:t>
            </a:r>
          </a:p>
        </p:txBody>
      </p:sp>
      <p:sp>
        <p:nvSpPr>
          <p:cNvPr id="24579" name="4 Marcador de número de diapositiva"/>
          <p:cNvSpPr>
            <a:spLocks noGrp="1"/>
          </p:cNvSpPr>
          <p:nvPr>
            <p:ph type="sldNum" sz="quarter" idx="11"/>
          </p:nvPr>
        </p:nvSpPr>
        <p:spPr>
          <a:noFill/>
        </p:spPr>
        <p:txBody>
          <a:bodyPr/>
          <a:lstStyle/>
          <a:p>
            <a:fld id="{3BF6BBB5-723F-4C3B-A51D-F993F61CDC30}" type="slidenum">
              <a:rPr lang="es-ES"/>
              <a:pPr/>
              <a:t>22</a:t>
            </a:fld>
            <a:endParaRPr lang="es-ES"/>
          </a:p>
        </p:txBody>
      </p:sp>
      <p:sp>
        <p:nvSpPr>
          <p:cNvPr id="24580" name="5 Marcador de fecha"/>
          <p:cNvSpPr>
            <a:spLocks noGrp="1"/>
          </p:cNvSpPr>
          <p:nvPr>
            <p:ph type="dt" sz="quarter" idx="12"/>
          </p:nvPr>
        </p:nvSpPr>
        <p:spPr>
          <a:noFill/>
        </p:spPr>
        <p:txBody>
          <a:bodyPr/>
          <a:lstStyle/>
          <a:p>
            <a:r>
              <a:rPr lang="es-ES"/>
              <a:t>Calidad de agua</a:t>
            </a:r>
          </a:p>
        </p:txBody>
      </p:sp>
      <p:sp>
        <p:nvSpPr>
          <p:cNvPr id="24581" name="Rectangle 2"/>
          <p:cNvSpPr>
            <a:spLocks noGrp="1" noChangeArrowheads="1"/>
          </p:cNvSpPr>
          <p:nvPr>
            <p:ph type="title"/>
          </p:nvPr>
        </p:nvSpPr>
        <p:spPr>
          <a:xfrm>
            <a:off x="457200" y="404813"/>
            <a:ext cx="8229600" cy="576262"/>
          </a:xfrm>
        </p:spPr>
        <p:txBody>
          <a:bodyPr/>
          <a:lstStyle/>
          <a:p>
            <a:pPr eaLnBrk="1" hangingPunct="1"/>
            <a:r>
              <a:rPr lang="es-EC" b="1" smtClean="0"/>
              <a:t>Principales procesos ….</a:t>
            </a:r>
            <a:r>
              <a:rPr lang="es-EC" smtClean="0"/>
              <a:t> </a:t>
            </a:r>
            <a:r>
              <a:rPr lang="es-EC" sz="1400" smtClean="0"/>
              <a:t>continúa</a:t>
            </a:r>
          </a:p>
        </p:txBody>
      </p:sp>
      <p:sp>
        <p:nvSpPr>
          <p:cNvPr id="24582" name="Rectangle 3"/>
          <p:cNvSpPr>
            <a:spLocks noGrp="1" noChangeArrowheads="1"/>
          </p:cNvSpPr>
          <p:nvPr>
            <p:ph type="body" idx="1"/>
          </p:nvPr>
        </p:nvSpPr>
        <p:spPr>
          <a:xfrm>
            <a:off x="179388" y="908050"/>
            <a:ext cx="8785225" cy="5689600"/>
          </a:xfrm>
        </p:spPr>
        <p:txBody>
          <a:bodyPr/>
          <a:lstStyle/>
          <a:p>
            <a:pPr eaLnBrk="1" hangingPunct="1">
              <a:spcBef>
                <a:spcPct val="35000"/>
              </a:spcBef>
              <a:buFont typeface="Wingdings" pitchFamily="2" charset="2"/>
              <a:buChar char="q"/>
            </a:pPr>
            <a:r>
              <a:rPr lang="es-ES" sz="1800" b="1" smtClean="0"/>
              <a:t>Infiltración: </a:t>
            </a:r>
            <a:r>
              <a:rPr lang="es-ES" sz="1800" smtClean="0"/>
              <a:t>Ocurre cuando el agua que alcanza el suelo penetra a través de sus poros y pasa a ser subterránea. La proporción de agua que se infiltra y la que circula en superficie (escorrentía) depende de la permeabilidad del sustrato, de la pendiente y de la cobertura vegetal. </a:t>
            </a:r>
          </a:p>
          <a:p>
            <a:pPr eaLnBrk="1" hangingPunct="1">
              <a:spcBef>
                <a:spcPct val="35000"/>
              </a:spcBef>
              <a:buFont typeface="Wingdings" pitchFamily="2" charset="2"/>
              <a:buNone/>
            </a:pPr>
            <a:r>
              <a:rPr lang="es-ES" sz="1800" smtClean="0"/>
              <a:t>	Parte del agua infiltrada vuelve a la atmósfera por evaporación o, por la transpiración de las plantas. Otra parte se incorpora a los acuíferos, niveles que contienen agua estancada o circulante. Parte del agua subterránea alcanza la superficie allí donde los acuíferos, por las circunstancias topográficas, interceptan la superficie del terreno. </a:t>
            </a:r>
            <a:endParaRPr lang="es-ES" sz="1800" b="1" smtClean="0"/>
          </a:p>
          <a:p>
            <a:pPr eaLnBrk="1" hangingPunct="1">
              <a:spcBef>
                <a:spcPct val="35000"/>
              </a:spcBef>
              <a:buFont typeface="Wingdings" pitchFamily="2" charset="2"/>
              <a:buChar char="q"/>
            </a:pPr>
            <a:r>
              <a:rPr lang="es-ES" sz="1800" b="1" smtClean="0"/>
              <a:t>Escorrentía:</a:t>
            </a:r>
            <a:r>
              <a:rPr lang="es-ES" sz="1800" smtClean="0"/>
              <a:t> Este término se refiere a los diversos medios por los que el agua líquida se desliza cuesta abajo por la superficie del terreno. La escorrentía es el principal agente geológico de erosión y transporte. </a:t>
            </a:r>
            <a:endParaRPr lang="es-ES" sz="1800" b="1" smtClean="0"/>
          </a:p>
          <a:p>
            <a:pPr eaLnBrk="1" hangingPunct="1">
              <a:spcBef>
                <a:spcPct val="35000"/>
              </a:spcBef>
              <a:buFont typeface="Wingdings" pitchFamily="2" charset="2"/>
              <a:buChar char="q"/>
            </a:pPr>
            <a:r>
              <a:rPr lang="es-ES" sz="1800" b="1" smtClean="0"/>
              <a:t>Circulación subterránea</a:t>
            </a:r>
            <a:r>
              <a:rPr lang="es-ES" sz="1800" smtClean="0"/>
              <a:t>: Se produce a favor de la gravedad, como la escorrentía superficial. Se presenta en dos modalidades: primero, la que se da en la zona vadosa, especialmente en rocas karstificadas, como son a menudo las calizas, la cual es una circulación siempre cuesta abajo; en segundo lugar, la que ocurre en los acuíferos en forma de agua intersticial que llena los poros de una roca permeable, la cual puede incluso remontar por fenómenos en los que intervienen la presión y la capilaridad. </a:t>
            </a:r>
            <a:endParaRPr lang="es-EC" sz="180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pie de página"/>
          <p:cNvSpPr>
            <a:spLocks noGrp="1"/>
          </p:cNvSpPr>
          <p:nvPr>
            <p:ph type="ftr" sz="quarter" idx="10"/>
          </p:nvPr>
        </p:nvSpPr>
        <p:spPr>
          <a:noFill/>
        </p:spPr>
        <p:txBody>
          <a:bodyPr/>
          <a:lstStyle/>
          <a:p>
            <a:r>
              <a:rPr lang="es-ES"/>
              <a:t>José V.Chang Gómez, Ing. M.Sc.</a:t>
            </a:r>
          </a:p>
        </p:txBody>
      </p:sp>
      <p:sp>
        <p:nvSpPr>
          <p:cNvPr id="25603" name="2 Marcador de número de diapositiva"/>
          <p:cNvSpPr>
            <a:spLocks noGrp="1"/>
          </p:cNvSpPr>
          <p:nvPr>
            <p:ph type="sldNum" sz="quarter" idx="11"/>
          </p:nvPr>
        </p:nvSpPr>
        <p:spPr>
          <a:noFill/>
        </p:spPr>
        <p:txBody>
          <a:bodyPr/>
          <a:lstStyle/>
          <a:p>
            <a:fld id="{A0DFDD77-5FA6-403E-9CF2-93598E8A7884}" type="slidenum">
              <a:rPr lang="es-ES"/>
              <a:pPr/>
              <a:t>23</a:t>
            </a:fld>
            <a:endParaRPr lang="es-ES"/>
          </a:p>
        </p:txBody>
      </p:sp>
      <p:sp>
        <p:nvSpPr>
          <p:cNvPr id="25604" name="3 Marcador de fecha"/>
          <p:cNvSpPr>
            <a:spLocks noGrp="1"/>
          </p:cNvSpPr>
          <p:nvPr>
            <p:ph type="dt" sz="quarter" idx="12"/>
          </p:nvPr>
        </p:nvSpPr>
        <p:spPr>
          <a:noFill/>
        </p:spPr>
        <p:txBody>
          <a:bodyPr/>
          <a:lstStyle/>
          <a:p>
            <a:r>
              <a:rPr lang="es-ES"/>
              <a:t>Calidad de agua</a:t>
            </a:r>
          </a:p>
        </p:txBody>
      </p:sp>
      <p:grpSp>
        <p:nvGrpSpPr>
          <p:cNvPr id="25605" name="Group 4"/>
          <p:cNvGrpSpPr>
            <a:grpSpLocks/>
          </p:cNvGrpSpPr>
          <p:nvPr/>
        </p:nvGrpSpPr>
        <p:grpSpPr bwMode="auto">
          <a:xfrm>
            <a:off x="304800" y="396875"/>
            <a:ext cx="8640763" cy="6461125"/>
            <a:chOff x="192" y="250"/>
            <a:chExt cx="5443" cy="4070"/>
          </a:xfrm>
        </p:grpSpPr>
        <p:sp>
          <p:nvSpPr>
            <p:cNvPr id="25606" name="Text Box 5"/>
            <p:cNvSpPr txBox="1">
              <a:spLocks noChangeArrowheads="1"/>
            </p:cNvSpPr>
            <p:nvPr/>
          </p:nvSpPr>
          <p:spPr bwMode="auto">
            <a:xfrm>
              <a:off x="557" y="250"/>
              <a:ext cx="4703" cy="315"/>
            </a:xfrm>
            <a:prstGeom prst="rect">
              <a:avLst/>
            </a:prstGeom>
            <a:noFill/>
            <a:ln w="9525">
              <a:noFill/>
              <a:miter lim="800000"/>
              <a:headEnd/>
              <a:tailEnd/>
            </a:ln>
          </p:spPr>
          <p:txBody>
            <a:bodyPr wrap="none" lIns="36000" tIns="36000" rIns="36000" bIns="36000" anchor="ctr">
              <a:spAutoFit/>
            </a:bodyPr>
            <a:lstStyle/>
            <a:p>
              <a:pPr algn="ctr">
                <a:spcBef>
                  <a:spcPct val="50000"/>
                </a:spcBef>
              </a:pPr>
              <a:r>
                <a:rPr lang="es-ES_tradnl" sz="2800" b="1">
                  <a:solidFill>
                    <a:schemeClr val="tx2"/>
                  </a:solidFill>
                </a:rPr>
                <a:t>El Ciclo Hidrológico y su vínculo ambiental </a:t>
              </a:r>
            </a:p>
          </p:txBody>
        </p:sp>
        <p:grpSp>
          <p:nvGrpSpPr>
            <p:cNvPr id="25607" name="Group 6"/>
            <p:cNvGrpSpPr>
              <a:grpSpLocks/>
            </p:cNvGrpSpPr>
            <p:nvPr/>
          </p:nvGrpSpPr>
          <p:grpSpPr bwMode="auto">
            <a:xfrm>
              <a:off x="192" y="753"/>
              <a:ext cx="5443" cy="3567"/>
              <a:chOff x="192" y="432"/>
              <a:chExt cx="5443" cy="3567"/>
            </a:xfrm>
          </p:grpSpPr>
          <p:pic>
            <p:nvPicPr>
              <p:cNvPr id="25608" name="Picture 7" descr="ciclo hidrologico XXa"/>
              <p:cNvPicPr>
                <a:picLocks noChangeAspect="1" noChangeArrowheads="1"/>
              </p:cNvPicPr>
              <p:nvPr/>
            </p:nvPicPr>
            <p:blipFill>
              <a:blip r:embed="rId2"/>
              <a:srcRect/>
              <a:stretch>
                <a:fillRect/>
              </a:stretch>
            </p:blipFill>
            <p:spPr bwMode="auto">
              <a:xfrm>
                <a:off x="192" y="432"/>
                <a:ext cx="5441" cy="3538"/>
              </a:xfrm>
              <a:prstGeom prst="rect">
                <a:avLst/>
              </a:prstGeom>
              <a:solidFill>
                <a:srgbClr val="0000FF"/>
              </a:solidFill>
              <a:ln w="9525">
                <a:solidFill>
                  <a:schemeClr val="tx1"/>
                </a:solidFill>
                <a:miter lim="800000"/>
                <a:headEnd/>
                <a:tailEnd/>
              </a:ln>
            </p:spPr>
          </p:pic>
          <p:sp>
            <p:nvSpPr>
              <p:cNvPr id="25609" name="Text Box 8"/>
              <p:cNvSpPr txBox="1">
                <a:spLocks noChangeAspect="1" noChangeArrowheads="1"/>
              </p:cNvSpPr>
              <p:nvPr/>
            </p:nvSpPr>
            <p:spPr bwMode="auto">
              <a:xfrm>
                <a:off x="4386" y="2478"/>
                <a:ext cx="525" cy="192"/>
              </a:xfrm>
              <a:prstGeom prst="rect">
                <a:avLst/>
              </a:prstGeom>
              <a:noFill/>
              <a:ln w="9525">
                <a:noFill/>
                <a:miter lim="800000"/>
                <a:headEnd/>
                <a:tailEnd/>
              </a:ln>
            </p:spPr>
            <p:txBody>
              <a:bodyPr wrap="none">
                <a:spAutoFit/>
              </a:bodyPr>
              <a:lstStyle/>
              <a:p>
                <a:pPr eaLnBrk="0" hangingPunct="0"/>
                <a:r>
                  <a:rPr lang="es-ES_tradnl" sz="1400" b="1"/>
                  <a:t>Océano</a:t>
                </a:r>
              </a:p>
            </p:txBody>
          </p:sp>
          <p:sp>
            <p:nvSpPr>
              <p:cNvPr id="25610" name="Text Box 9"/>
              <p:cNvSpPr txBox="1">
                <a:spLocks noChangeAspect="1" noChangeArrowheads="1"/>
              </p:cNvSpPr>
              <p:nvPr/>
            </p:nvSpPr>
            <p:spPr bwMode="auto">
              <a:xfrm>
                <a:off x="2786" y="1255"/>
                <a:ext cx="1044" cy="276"/>
              </a:xfrm>
              <a:prstGeom prst="rect">
                <a:avLst/>
              </a:prstGeom>
              <a:noFill/>
              <a:ln w="9525">
                <a:noFill/>
                <a:miter lim="800000"/>
                <a:headEnd/>
                <a:tailEnd/>
              </a:ln>
            </p:spPr>
            <p:txBody>
              <a:bodyPr wrap="none">
                <a:spAutoFit/>
              </a:bodyPr>
              <a:lstStyle/>
              <a:p>
                <a:pPr algn="ctr" eaLnBrk="0" hangingPunct="0">
                  <a:lnSpc>
                    <a:spcPct val="95000"/>
                  </a:lnSpc>
                </a:pPr>
                <a:r>
                  <a:rPr lang="es-ES_tradnl" sz="1200" b="1">
                    <a:solidFill>
                      <a:srgbClr val="009900"/>
                    </a:solidFill>
                  </a:rPr>
                  <a:t>Evaporación </a:t>
                </a:r>
              </a:p>
              <a:p>
                <a:pPr algn="ctr" eaLnBrk="0" hangingPunct="0">
                  <a:lnSpc>
                    <a:spcPct val="95000"/>
                  </a:lnSpc>
                </a:pPr>
                <a:r>
                  <a:rPr lang="es-ES_tradnl" sz="1200" b="1">
                    <a:solidFill>
                      <a:srgbClr val="009900"/>
                    </a:solidFill>
                  </a:rPr>
                  <a:t>Evapo-transpiración</a:t>
                </a:r>
              </a:p>
            </p:txBody>
          </p:sp>
          <p:sp>
            <p:nvSpPr>
              <p:cNvPr id="25611" name="Text Box 10"/>
              <p:cNvSpPr txBox="1">
                <a:spLocks noChangeAspect="1" noChangeArrowheads="1"/>
              </p:cNvSpPr>
              <p:nvPr/>
            </p:nvSpPr>
            <p:spPr bwMode="auto">
              <a:xfrm>
                <a:off x="2866" y="2750"/>
                <a:ext cx="731" cy="192"/>
              </a:xfrm>
              <a:prstGeom prst="rect">
                <a:avLst/>
              </a:prstGeom>
              <a:noFill/>
              <a:ln w="9525">
                <a:noFill/>
                <a:miter lim="800000"/>
                <a:headEnd/>
                <a:tailEnd/>
              </a:ln>
            </p:spPr>
            <p:txBody>
              <a:bodyPr wrap="none">
                <a:spAutoFit/>
              </a:bodyPr>
              <a:lstStyle/>
              <a:p>
                <a:pPr eaLnBrk="0" hangingPunct="0"/>
                <a:r>
                  <a:rPr lang="es-ES_tradnl" sz="1400" b="1"/>
                  <a:t>Escorrentía</a:t>
                </a:r>
              </a:p>
            </p:txBody>
          </p:sp>
          <p:sp>
            <p:nvSpPr>
              <p:cNvPr id="25612" name="AutoShape 11"/>
              <p:cNvSpPr>
                <a:spLocks noChangeAspect="1" noChangeArrowheads="1"/>
              </p:cNvSpPr>
              <p:nvPr/>
            </p:nvSpPr>
            <p:spPr bwMode="auto">
              <a:xfrm>
                <a:off x="3335" y="1531"/>
                <a:ext cx="140" cy="375"/>
              </a:xfrm>
              <a:prstGeom prst="upArrow">
                <a:avLst>
                  <a:gd name="adj1" fmla="val 50000"/>
                  <a:gd name="adj2" fmla="val 66964"/>
                </a:avLst>
              </a:prstGeom>
              <a:solidFill>
                <a:srgbClr val="00FF00"/>
              </a:solidFill>
              <a:ln w="9525">
                <a:solidFill>
                  <a:schemeClr val="tx1"/>
                </a:solidFill>
                <a:miter lim="800000"/>
                <a:headEnd/>
                <a:tailEnd/>
              </a:ln>
            </p:spPr>
            <p:txBody>
              <a:bodyPr wrap="none" anchor="ctr"/>
              <a:lstStyle/>
              <a:p>
                <a:endParaRPr lang="es-ES"/>
              </a:p>
            </p:txBody>
          </p:sp>
          <p:sp>
            <p:nvSpPr>
              <p:cNvPr id="333836" name="AutoShape 12"/>
              <p:cNvSpPr>
                <a:spLocks noChangeAspect="1" noChangeArrowheads="1"/>
              </p:cNvSpPr>
              <p:nvPr/>
            </p:nvSpPr>
            <p:spPr bwMode="auto">
              <a:xfrm>
                <a:off x="3428" y="2235"/>
                <a:ext cx="94" cy="94"/>
              </a:xfrm>
              <a:prstGeom prst="flowChartMagneticDisk">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round/>
                <a:headEnd/>
                <a:tailEnd/>
              </a:ln>
              <a:effectLst/>
            </p:spPr>
            <p:txBody>
              <a:bodyPr wrap="none" anchor="ctr"/>
              <a:lstStyle/>
              <a:p>
                <a:pPr>
                  <a:defRPr/>
                </a:pPr>
                <a:endParaRPr lang="es-ES"/>
              </a:p>
            </p:txBody>
          </p:sp>
          <p:sp>
            <p:nvSpPr>
              <p:cNvPr id="25614" name="Line 13"/>
              <p:cNvSpPr>
                <a:spLocks noChangeAspect="1" noChangeShapeType="1"/>
              </p:cNvSpPr>
              <p:nvPr/>
            </p:nvSpPr>
            <p:spPr bwMode="auto">
              <a:xfrm flipV="1">
                <a:off x="2691" y="2375"/>
                <a:ext cx="784" cy="196"/>
              </a:xfrm>
              <a:prstGeom prst="line">
                <a:avLst/>
              </a:prstGeom>
              <a:noFill/>
              <a:ln w="28575">
                <a:solidFill>
                  <a:srgbClr val="0000FF"/>
                </a:solidFill>
                <a:round/>
                <a:headEnd type="triangle" w="med" len="med"/>
                <a:tailEnd/>
              </a:ln>
            </p:spPr>
            <p:txBody>
              <a:bodyPr wrap="none" anchor="ctr"/>
              <a:lstStyle/>
              <a:p>
                <a:endParaRPr lang="es-ES"/>
              </a:p>
            </p:txBody>
          </p:sp>
          <p:sp>
            <p:nvSpPr>
              <p:cNvPr id="25615" name="Line 14"/>
              <p:cNvSpPr>
                <a:spLocks noChangeAspect="1" noChangeShapeType="1"/>
              </p:cNvSpPr>
              <p:nvPr/>
            </p:nvSpPr>
            <p:spPr bwMode="auto">
              <a:xfrm flipV="1">
                <a:off x="3475" y="2329"/>
                <a:ext cx="0" cy="46"/>
              </a:xfrm>
              <a:prstGeom prst="line">
                <a:avLst/>
              </a:prstGeom>
              <a:noFill/>
              <a:ln w="28575">
                <a:solidFill>
                  <a:srgbClr val="0000FF"/>
                </a:solidFill>
                <a:round/>
                <a:headEnd/>
                <a:tailEnd/>
              </a:ln>
            </p:spPr>
            <p:txBody>
              <a:bodyPr wrap="none" anchor="ctr"/>
              <a:lstStyle/>
              <a:p>
                <a:endParaRPr lang="es-ES"/>
              </a:p>
            </p:txBody>
          </p:sp>
          <p:sp>
            <p:nvSpPr>
              <p:cNvPr id="25616" name="Line 15"/>
              <p:cNvSpPr>
                <a:spLocks noChangeAspect="1" noChangeShapeType="1"/>
              </p:cNvSpPr>
              <p:nvPr/>
            </p:nvSpPr>
            <p:spPr bwMode="auto">
              <a:xfrm flipH="1">
                <a:off x="3382" y="2329"/>
                <a:ext cx="46" cy="93"/>
              </a:xfrm>
              <a:prstGeom prst="line">
                <a:avLst/>
              </a:prstGeom>
              <a:noFill/>
              <a:ln w="12700">
                <a:solidFill>
                  <a:schemeClr val="tx1"/>
                </a:solidFill>
                <a:round/>
                <a:headEnd/>
                <a:tailEnd/>
              </a:ln>
            </p:spPr>
            <p:txBody>
              <a:bodyPr wrap="none" anchor="ctr"/>
              <a:lstStyle/>
              <a:p>
                <a:endParaRPr lang="es-ES"/>
              </a:p>
            </p:txBody>
          </p:sp>
          <p:sp>
            <p:nvSpPr>
              <p:cNvPr id="25617" name="Line 16"/>
              <p:cNvSpPr>
                <a:spLocks noChangeAspect="1" noChangeShapeType="1"/>
              </p:cNvSpPr>
              <p:nvPr/>
            </p:nvSpPr>
            <p:spPr bwMode="auto">
              <a:xfrm>
                <a:off x="3522" y="2329"/>
                <a:ext cx="47" cy="93"/>
              </a:xfrm>
              <a:prstGeom prst="line">
                <a:avLst/>
              </a:prstGeom>
              <a:noFill/>
              <a:ln w="12700">
                <a:solidFill>
                  <a:schemeClr val="tx1"/>
                </a:solidFill>
                <a:round/>
                <a:headEnd/>
                <a:tailEnd/>
              </a:ln>
            </p:spPr>
            <p:txBody>
              <a:bodyPr wrap="none" anchor="ctr"/>
              <a:lstStyle/>
              <a:p>
                <a:endParaRPr lang="es-ES"/>
              </a:p>
            </p:txBody>
          </p:sp>
          <p:sp>
            <p:nvSpPr>
              <p:cNvPr id="25618" name="Line 17"/>
              <p:cNvSpPr>
                <a:spLocks noChangeAspect="1" noChangeShapeType="1"/>
              </p:cNvSpPr>
              <p:nvPr/>
            </p:nvSpPr>
            <p:spPr bwMode="auto">
              <a:xfrm flipH="1" flipV="1">
                <a:off x="3522" y="2329"/>
                <a:ext cx="47" cy="46"/>
              </a:xfrm>
              <a:prstGeom prst="line">
                <a:avLst/>
              </a:prstGeom>
              <a:noFill/>
              <a:ln w="9525">
                <a:solidFill>
                  <a:schemeClr val="tx1"/>
                </a:solidFill>
                <a:round/>
                <a:headEnd/>
                <a:tailEnd/>
              </a:ln>
            </p:spPr>
            <p:txBody>
              <a:bodyPr wrap="none" anchor="ctr"/>
              <a:lstStyle/>
              <a:p>
                <a:endParaRPr lang="es-ES"/>
              </a:p>
            </p:txBody>
          </p:sp>
          <p:sp>
            <p:nvSpPr>
              <p:cNvPr id="25619" name="Line 18"/>
              <p:cNvSpPr>
                <a:spLocks noChangeAspect="1" noChangeShapeType="1"/>
              </p:cNvSpPr>
              <p:nvPr/>
            </p:nvSpPr>
            <p:spPr bwMode="auto">
              <a:xfrm flipH="1">
                <a:off x="3382" y="2329"/>
                <a:ext cx="46" cy="46"/>
              </a:xfrm>
              <a:prstGeom prst="line">
                <a:avLst/>
              </a:prstGeom>
              <a:noFill/>
              <a:ln w="9525">
                <a:solidFill>
                  <a:schemeClr val="tx1"/>
                </a:solidFill>
                <a:round/>
                <a:headEnd/>
                <a:tailEnd/>
              </a:ln>
            </p:spPr>
            <p:txBody>
              <a:bodyPr wrap="none" anchor="ctr"/>
              <a:lstStyle/>
              <a:p>
                <a:endParaRPr lang="es-ES"/>
              </a:p>
            </p:txBody>
          </p:sp>
          <p:sp>
            <p:nvSpPr>
              <p:cNvPr id="25620" name="Line 19"/>
              <p:cNvSpPr>
                <a:spLocks noChangeAspect="1" noChangeShapeType="1"/>
              </p:cNvSpPr>
              <p:nvPr/>
            </p:nvSpPr>
            <p:spPr bwMode="auto">
              <a:xfrm>
                <a:off x="3428" y="2329"/>
                <a:ext cx="141" cy="93"/>
              </a:xfrm>
              <a:prstGeom prst="line">
                <a:avLst/>
              </a:prstGeom>
              <a:noFill/>
              <a:ln w="9525">
                <a:solidFill>
                  <a:schemeClr val="tx1"/>
                </a:solidFill>
                <a:round/>
                <a:headEnd/>
                <a:tailEnd/>
              </a:ln>
            </p:spPr>
            <p:txBody>
              <a:bodyPr wrap="none" anchor="ctr"/>
              <a:lstStyle/>
              <a:p>
                <a:endParaRPr lang="es-ES"/>
              </a:p>
            </p:txBody>
          </p:sp>
          <p:sp>
            <p:nvSpPr>
              <p:cNvPr id="25621" name="Line 20"/>
              <p:cNvSpPr>
                <a:spLocks noChangeAspect="1" noChangeShapeType="1"/>
              </p:cNvSpPr>
              <p:nvPr/>
            </p:nvSpPr>
            <p:spPr bwMode="auto">
              <a:xfrm flipV="1">
                <a:off x="3382" y="2329"/>
                <a:ext cx="140" cy="93"/>
              </a:xfrm>
              <a:prstGeom prst="line">
                <a:avLst/>
              </a:prstGeom>
              <a:noFill/>
              <a:ln w="9525">
                <a:solidFill>
                  <a:schemeClr val="tx1"/>
                </a:solidFill>
                <a:round/>
                <a:headEnd/>
                <a:tailEnd/>
              </a:ln>
            </p:spPr>
            <p:txBody>
              <a:bodyPr wrap="none" anchor="ctr"/>
              <a:lstStyle/>
              <a:p>
                <a:endParaRPr lang="es-ES"/>
              </a:p>
            </p:txBody>
          </p:sp>
          <p:sp>
            <p:nvSpPr>
              <p:cNvPr id="25622" name="Line 21"/>
              <p:cNvSpPr>
                <a:spLocks noChangeAspect="1" noChangeShapeType="1"/>
              </p:cNvSpPr>
              <p:nvPr/>
            </p:nvSpPr>
            <p:spPr bwMode="auto">
              <a:xfrm>
                <a:off x="3522" y="2329"/>
                <a:ext cx="47" cy="0"/>
              </a:xfrm>
              <a:prstGeom prst="line">
                <a:avLst/>
              </a:prstGeom>
              <a:noFill/>
              <a:ln w="28575">
                <a:solidFill>
                  <a:srgbClr val="0000FF"/>
                </a:solidFill>
                <a:round/>
                <a:headEnd/>
                <a:tailEnd/>
              </a:ln>
            </p:spPr>
            <p:txBody>
              <a:bodyPr wrap="none" anchor="ctr"/>
              <a:lstStyle/>
              <a:p>
                <a:endParaRPr lang="es-ES"/>
              </a:p>
            </p:txBody>
          </p:sp>
          <p:sp>
            <p:nvSpPr>
              <p:cNvPr id="25623" name="Line 22"/>
              <p:cNvSpPr>
                <a:spLocks noChangeAspect="1" noChangeShapeType="1"/>
              </p:cNvSpPr>
              <p:nvPr/>
            </p:nvSpPr>
            <p:spPr bwMode="auto">
              <a:xfrm>
                <a:off x="3569" y="2329"/>
                <a:ext cx="0" cy="93"/>
              </a:xfrm>
              <a:prstGeom prst="line">
                <a:avLst/>
              </a:prstGeom>
              <a:noFill/>
              <a:ln w="28575">
                <a:solidFill>
                  <a:srgbClr val="0000FF"/>
                </a:solidFill>
                <a:round/>
                <a:headEnd/>
                <a:tailEnd/>
              </a:ln>
            </p:spPr>
            <p:txBody>
              <a:bodyPr wrap="none" anchor="ctr"/>
              <a:lstStyle/>
              <a:p>
                <a:endParaRPr lang="es-ES"/>
              </a:p>
            </p:txBody>
          </p:sp>
          <p:sp>
            <p:nvSpPr>
              <p:cNvPr id="25624" name="Line 23"/>
              <p:cNvSpPr>
                <a:spLocks noChangeAspect="1" noChangeShapeType="1"/>
              </p:cNvSpPr>
              <p:nvPr/>
            </p:nvSpPr>
            <p:spPr bwMode="auto">
              <a:xfrm>
                <a:off x="3569" y="2422"/>
                <a:ext cx="375" cy="0"/>
              </a:xfrm>
              <a:prstGeom prst="line">
                <a:avLst/>
              </a:prstGeom>
              <a:noFill/>
              <a:ln w="28575">
                <a:solidFill>
                  <a:srgbClr val="0000FF"/>
                </a:solidFill>
                <a:round/>
                <a:headEnd/>
                <a:tailEnd/>
              </a:ln>
            </p:spPr>
            <p:txBody>
              <a:bodyPr wrap="none" anchor="ctr"/>
              <a:lstStyle/>
              <a:p>
                <a:endParaRPr lang="es-ES"/>
              </a:p>
            </p:txBody>
          </p:sp>
          <p:sp>
            <p:nvSpPr>
              <p:cNvPr id="25625" name="Line 24"/>
              <p:cNvSpPr>
                <a:spLocks noChangeAspect="1" noChangeShapeType="1"/>
              </p:cNvSpPr>
              <p:nvPr/>
            </p:nvSpPr>
            <p:spPr bwMode="auto">
              <a:xfrm flipV="1">
                <a:off x="3944" y="2375"/>
                <a:ext cx="47" cy="47"/>
              </a:xfrm>
              <a:prstGeom prst="line">
                <a:avLst/>
              </a:prstGeom>
              <a:noFill/>
              <a:ln w="28575">
                <a:solidFill>
                  <a:srgbClr val="0000CC"/>
                </a:solidFill>
                <a:round/>
                <a:headEnd/>
                <a:tailEnd type="triangle" w="med" len="med"/>
              </a:ln>
            </p:spPr>
            <p:txBody>
              <a:bodyPr wrap="none" anchor="ctr"/>
              <a:lstStyle/>
              <a:p>
                <a:endParaRPr lang="es-ES"/>
              </a:p>
            </p:txBody>
          </p:sp>
          <p:sp>
            <p:nvSpPr>
              <p:cNvPr id="25626" name="Text Box 25"/>
              <p:cNvSpPr txBox="1">
                <a:spLocks noChangeAspect="1" noChangeArrowheads="1"/>
              </p:cNvSpPr>
              <p:nvPr/>
            </p:nvSpPr>
            <p:spPr bwMode="auto">
              <a:xfrm>
                <a:off x="3356" y="2398"/>
                <a:ext cx="580" cy="268"/>
              </a:xfrm>
              <a:prstGeom prst="rect">
                <a:avLst/>
              </a:prstGeom>
              <a:noFill/>
              <a:ln w="9525">
                <a:noFill/>
                <a:miter lim="800000"/>
                <a:headEnd/>
                <a:tailEnd/>
              </a:ln>
            </p:spPr>
            <p:txBody>
              <a:bodyPr lIns="0" tIns="0" rIns="0" bIns="0">
                <a:spAutoFit/>
              </a:bodyPr>
              <a:lstStyle/>
              <a:p>
                <a:pPr algn="ctr" eaLnBrk="0" hangingPunct="0"/>
                <a:r>
                  <a:rPr lang="es-ES" sz="1400" b="1">
                    <a:solidFill>
                      <a:srgbClr val="0000CC"/>
                    </a:solidFill>
                  </a:rPr>
                  <a:t>Provisíón de agua </a:t>
                </a:r>
                <a:endParaRPr lang="es-ES_tradnl" sz="1400" b="1">
                  <a:solidFill>
                    <a:srgbClr val="0000CC"/>
                  </a:solidFill>
                </a:endParaRPr>
              </a:p>
            </p:txBody>
          </p:sp>
          <p:sp>
            <p:nvSpPr>
              <p:cNvPr id="25627" name="Line 26"/>
              <p:cNvSpPr>
                <a:spLocks noChangeAspect="1" noChangeShapeType="1"/>
              </p:cNvSpPr>
              <p:nvPr/>
            </p:nvSpPr>
            <p:spPr bwMode="auto">
              <a:xfrm flipH="1" flipV="1">
                <a:off x="2913" y="1953"/>
                <a:ext cx="797" cy="94"/>
              </a:xfrm>
              <a:prstGeom prst="line">
                <a:avLst/>
              </a:prstGeom>
              <a:noFill/>
              <a:ln w="9525">
                <a:solidFill>
                  <a:schemeClr val="tx1"/>
                </a:solidFill>
                <a:round/>
                <a:headEnd/>
                <a:tailEnd/>
              </a:ln>
            </p:spPr>
            <p:txBody>
              <a:bodyPr wrap="none" anchor="ctr"/>
              <a:lstStyle/>
              <a:p>
                <a:endParaRPr lang="es-ES"/>
              </a:p>
            </p:txBody>
          </p:sp>
          <p:sp>
            <p:nvSpPr>
              <p:cNvPr id="25628" name="Line 27"/>
              <p:cNvSpPr>
                <a:spLocks noChangeAspect="1" noChangeShapeType="1"/>
              </p:cNvSpPr>
              <p:nvPr/>
            </p:nvSpPr>
            <p:spPr bwMode="auto">
              <a:xfrm flipV="1">
                <a:off x="2162" y="1953"/>
                <a:ext cx="469" cy="235"/>
              </a:xfrm>
              <a:prstGeom prst="line">
                <a:avLst/>
              </a:prstGeom>
              <a:noFill/>
              <a:ln w="28575">
                <a:solidFill>
                  <a:srgbClr val="0000FF"/>
                </a:solidFill>
                <a:round/>
                <a:headEnd/>
                <a:tailEnd/>
              </a:ln>
            </p:spPr>
            <p:txBody>
              <a:bodyPr wrap="none" anchor="ctr"/>
              <a:lstStyle/>
              <a:p>
                <a:endParaRPr lang="es-ES"/>
              </a:p>
            </p:txBody>
          </p:sp>
          <p:sp>
            <p:nvSpPr>
              <p:cNvPr id="25629" name="Line 28"/>
              <p:cNvSpPr>
                <a:spLocks noChangeAspect="1" noChangeShapeType="1"/>
              </p:cNvSpPr>
              <p:nvPr/>
            </p:nvSpPr>
            <p:spPr bwMode="auto">
              <a:xfrm>
                <a:off x="2631" y="1953"/>
                <a:ext cx="94" cy="0"/>
              </a:xfrm>
              <a:prstGeom prst="line">
                <a:avLst/>
              </a:prstGeom>
              <a:noFill/>
              <a:ln w="28575">
                <a:solidFill>
                  <a:srgbClr val="0000FF"/>
                </a:solidFill>
                <a:round/>
                <a:headEnd/>
                <a:tailEnd/>
              </a:ln>
            </p:spPr>
            <p:txBody>
              <a:bodyPr wrap="none" anchor="ctr"/>
              <a:lstStyle/>
              <a:p>
                <a:endParaRPr lang="es-ES"/>
              </a:p>
            </p:txBody>
          </p:sp>
          <p:sp>
            <p:nvSpPr>
              <p:cNvPr id="25630" name="Line 29"/>
              <p:cNvSpPr>
                <a:spLocks noChangeAspect="1" noChangeShapeType="1"/>
              </p:cNvSpPr>
              <p:nvPr/>
            </p:nvSpPr>
            <p:spPr bwMode="auto">
              <a:xfrm>
                <a:off x="2819" y="1953"/>
                <a:ext cx="670" cy="42"/>
              </a:xfrm>
              <a:prstGeom prst="line">
                <a:avLst/>
              </a:prstGeom>
              <a:noFill/>
              <a:ln w="28575">
                <a:solidFill>
                  <a:srgbClr val="0000FF"/>
                </a:solidFill>
                <a:round/>
                <a:headEnd/>
                <a:tailEnd/>
              </a:ln>
            </p:spPr>
            <p:txBody>
              <a:bodyPr wrap="none" anchor="ctr"/>
              <a:lstStyle/>
              <a:p>
                <a:endParaRPr lang="es-ES"/>
              </a:p>
            </p:txBody>
          </p:sp>
          <p:sp>
            <p:nvSpPr>
              <p:cNvPr id="25631" name="Line 30"/>
              <p:cNvSpPr>
                <a:spLocks noChangeAspect="1" noChangeShapeType="1"/>
              </p:cNvSpPr>
              <p:nvPr/>
            </p:nvSpPr>
            <p:spPr bwMode="auto">
              <a:xfrm flipV="1">
                <a:off x="2162" y="2141"/>
                <a:ext cx="94" cy="47"/>
              </a:xfrm>
              <a:prstGeom prst="line">
                <a:avLst/>
              </a:prstGeom>
              <a:noFill/>
              <a:ln w="38100">
                <a:solidFill>
                  <a:srgbClr val="0000FF"/>
                </a:solidFill>
                <a:round/>
                <a:headEnd/>
                <a:tailEnd type="triangle" w="med" len="med"/>
              </a:ln>
            </p:spPr>
            <p:txBody>
              <a:bodyPr wrap="none" anchor="ctr"/>
              <a:lstStyle/>
              <a:p>
                <a:endParaRPr lang="es-ES"/>
              </a:p>
            </p:txBody>
          </p:sp>
          <p:grpSp>
            <p:nvGrpSpPr>
              <p:cNvPr id="25632" name="Group 31"/>
              <p:cNvGrpSpPr>
                <a:grpSpLocks noChangeAspect="1"/>
              </p:cNvGrpSpPr>
              <p:nvPr/>
            </p:nvGrpSpPr>
            <p:grpSpPr bwMode="auto">
              <a:xfrm>
                <a:off x="2959" y="1860"/>
                <a:ext cx="751" cy="492"/>
                <a:chOff x="2928" y="2112"/>
                <a:chExt cx="768" cy="504"/>
              </a:xfrm>
            </p:grpSpPr>
            <p:sp>
              <p:nvSpPr>
                <p:cNvPr id="25723" name="Line 32"/>
                <p:cNvSpPr>
                  <a:spLocks noChangeAspect="1" noChangeShapeType="1"/>
                </p:cNvSpPr>
                <p:nvPr/>
              </p:nvSpPr>
              <p:spPr bwMode="auto">
                <a:xfrm flipV="1">
                  <a:off x="2928" y="2112"/>
                  <a:ext cx="768" cy="432"/>
                </a:xfrm>
                <a:prstGeom prst="line">
                  <a:avLst/>
                </a:prstGeom>
                <a:noFill/>
                <a:ln w="28575">
                  <a:solidFill>
                    <a:srgbClr val="0000FF"/>
                  </a:solidFill>
                  <a:round/>
                  <a:headEnd/>
                  <a:tailEnd/>
                </a:ln>
              </p:spPr>
              <p:txBody>
                <a:bodyPr wrap="none" anchor="ctr"/>
                <a:lstStyle/>
                <a:p>
                  <a:endParaRPr lang="es-ES"/>
                </a:p>
              </p:txBody>
            </p:sp>
            <p:grpSp>
              <p:nvGrpSpPr>
                <p:cNvPr id="25724" name="Group 33"/>
                <p:cNvGrpSpPr>
                  <a:grpSpLocks noChangeAspect="1"/>
                </p:cNvGrpSpPr>
                <p:nvPr/>
              </p:nvGrpSpPr>
              <p:grpSpPr bwMode="auto">
                <a:xfrm>
                  <a:off x="2928" y="2544"/>
                  <a:ext cx="0" cy="72"/>
                  <a:chOff x="2928" y="2544"/>
                  <a:chExt cx="0" cy="72"/>
                </a:xfrm>
              </p:grpSpPr>
              <p:sp>
                <p:nvSpPr>
                  <p:cNvPr id="25725" name="Line 34"/>
                  <p:cNvSpPr>
                    <a:spLocks noChangeAspect="1" noChangeShapeType="1"/>
                  </p:cNvSpPr>
                  <p:nvPr/>
                </p:nvSpPr>
                <p:spPr bwMode="auto">
                  <a:xfrm>
                    <a:off x="2928" y="2568"/>
                    <a:ext cx="0" cy="48"/>
                  </a:xfrm>
                  <a:prstGeom prst="line">
                    <a:avLst/>
                  </a:prstGeom>
                  <a:noFill/>
                  <a:ln w="28575">
                    <a:solidFill>
                      <a:srgbClr val="0000FF"/>
                    </a:solidFill>
                    <a:round/>
                    <a:headEnd/>
                    <a:tailEnd type="triangle" w="med" len="med"/>
                  </a:ln>
                </p:spPr>
                <p:txBody>
                  <a:bodyPr wrap="none" anchor="ctr"/>
                  <a:lstStyle/>
                  <a:p>
                    <a:endParaRPr lang="es-ES"/>
                  </a:p>
                </p:txBody>
              </p:sp>
              <p:sp>
                <p:nvSpPr>
                  <p:cNvPr id="25726" name="Line 35"/>
                  <p:cNvSpPr>
                    <a:spLocks noChangeAspect="1" noChangeShapeType="1"/>
                  </p:cNvSpPr>
                  <p:nvPr/>
                </p:nvSpPr>
                <p:spPr bwMode="auto">
                  <a:xfrm>
                    <a:off x="2928" y="2544"/>
                    <a:ext cx="0" cy="48"/>
                  </a:xfrm>
                  <a:prstGeom prst="line">
                    <a:avLst/>
                  </a:prstGeom>
                  <a:noFill/>
                  <a:ln w="28575">
                    <a:solidFill>
                      <a:srgbClr val="0000FF"/>
                    </a:solidFill>
                    <a:round/>
                    <a:headEnd/>
                    <a:tailEnd/>
                  </a:ln>
                </p:spPr>
                <p:txBody>
                  <a:bodyPr wrap="none" anchor="ctr"/>
                  <a:lstStyle/>
                  <a:p>
                    <a:endParaRPr lang="es-ES"/>
                  </a:p>
                </p:txBody>
              </p:sp>
            </p:grpSp>
          </p:grpSp>
          <p:grpSp>
            <p:nvGrpSpPr>
              <p:cNvPr id="25633" name="Group 36"/>
              <p:cNvGrpSpPr>
                <a:grpSpLocks noChangeAspect="1"/>
              </p:cNvGrpSpPr>
              <p:nvPr/>
            </p:nvGrpSpPr>
            <p:grpSpPr bwMode="auto">
              <a:xfrm>
                <a:off x="4291" y="1906"/>
                <a:ext cx="209" cy="94"/>
                <a:chOff x="4054" y="1209"/>
                <a:chExt cx="242" cy="425"/>
              </a:xfrm>
            </p:grpSpPr>
            <p:grpSp>
              <p:nvGrpSpPr>
                <p:cNvPr id="25710" name="Group 37"/>
                <p:cNvGrpSpPr>
                  <a:grpSpLocks noChangeAspect="1"/>
                </p:cNvGrpSpPr>
                <p:nvPr/>
              </p:nvGrpSpPr>
              <p:grpSpPr bwMode="auto">
                <a:xfrm>
                  <a:off x="4054" y="1209"/>
                  <a:ext cx="242" cy="425"/>
                  <a:chOff x="4054" y="1209"/>
                  <a:chExt cx="242" cy="425"/>
                </a:xfrm>
              </p:grpSpPr>
              <p:sp>
                <p:nvSpPr>
                  <p:cNvPr id="25716" name="Freeform 38"/>
                  <p:cNvSpPr>
                    <a:spLocks noChangeAspect="1"/>
                  </p:cNvSpPr>
                  <p:nvPr/>
                </p:nvSpPr>
                <p:spPr bwMode="auto">
                  <a:xfrm>
                    <a:off x="4054" y="1216"/>
                    <a:ext cx="242" cy="115"/>
                  </a:xfrm>
                  <a:custGeom>
                    <a:avLst/>
                    <a:gdLst>
                      <a:gd name="T0" fmla="*/ 0 w 727"/>
                      <a:gd name="T1" fmla="*/ 254 h 346"/>
                      <a:gd name="T2" fmla="*/ 351 w 727"/>
                      <a:gd name="T3" fmla="*/ 346 h 346"/>
                      <a:gd name="T4" fmla="*/ 727 w 727"/>
                      <a:gd name="T5" fmla="*/ 63 h 346"/>
                      <a:gd name="T6" fmla="*/ 424 w 727"/>
                      <a:gd name="T7" fmla="*/ 0 h 346"/>
                      <a:gd name="T8" fmla="*/ 0 w 727"/>
                      <a:gd name="T9" fmla="*/ 254 h 346"/>
                      <a:gd name="T10" fmla="*/ 0 60000 65536"/>
                      <a:gd name="T11" fmla="*/ 0 60000 65536"/>
                      <a:gd name="T12" fmla="*/ 0 60000 65536"/>
                      <a:gd name="T13" fmla="*/ 0 60000 65536"/>
                      <a:gd name="T14" fmla="*/ 0 60000 65536"/>
                      <a:gd name="T15" fmla="*/ 0 w 727"/>
                      <a:gd name="T16" fmla="*/ 0 h 346"/>
                      <a:gd name="T17" fmla="*/ 727 w 727"/>
                      <a:gd name="T18" fmla="*/ 346 h 346"/>
                    </a:gdLst>
                    <a:ahLst/>
                    <a:cxnLst>
                      <a:cxn ang="T10">
                        <a:pos x="T0" y="T1"/>
                      </a:cxn>
                      <a:cxn ang="T11">
                        <a:pos x="T2" y="T3"/>
                      </a:cxn>
                      <a:cxn ang="T12">
                        <a:pos x="T4" y="T5"/>
                      </a:cxn>
                      <a:cxn ang="T13">
                        <a:pos x="T6" y="T7"/>
                      </a:cxn>
                      <a:cxn ang="T14">
                        <a:pos x="T8" y="T9"/>
                      </a:cxn>
                    </a:cxnLst>
                    <a:rect l="T15" t="T16" r="T17" b="T18"/>
                    <a:pathLst>
                      <a:path w="727" h="346">
                        <a:moveTo>
                          <a:pt x="0" y="254"/>
                        </a:moveTo>
                        <a:lnTo>
                          <a:pt x="351" y="346"/>
                        </a:lnTo>
                        <a:lnTo>
                          <a:pt x="727" y="63"/>
                        </a:lnTo>
                        <a:lnTo>
                          <a:pt x="424" y="0"/>
                        </a:lnTo>
                        <a:lnTo>
                          <a:pt x="0" y="254"/>
                        </a:lnTo>
                        <a:close/>
                      </a:path>
                    </a:pathLst>
                  </a:custGeom>
                  <a:solidFill>
                    <a:srgbClr val="DF9FFF"/>
                  </a:solidFill>
                  <a:ln w="9525">
                    <a:noFill/>
                    <a:round/>
                    <a:headEnd/>
                    <a:tailEnd/>
                  </a:ln>
                </p:spPr>
                <p:txBody>
                  <a:bodyPr/>
                  <a:lstStyle/>
                  <a:p>
                    <a:endParaRPr lang="es-ES"/>
                  </a:p>
                </p:txBody>
              </p:sp>
              <p:sp>
                <p:nvSpPr>
                  <p:cNvPr id="25717" name="Freeform 39"/>
                  <p:cNvSpPr>
                    <a:spLocks noChangeAspect="1"/>
                  </p:cNvSpPr>
                  <p:nvPr/>
                </p:nvSpPr>
                <p:spPr bwMode="auto">
                  <a:xfrm>
                    <a:off x="4054" y="1301"/>
                    <a:ext cx="117" cy="333"/>
                  </a:xfrm>
                  <a:custGeom>
                    <a:avLst/>
                    <a:gdLst>
                      <a:gd name="T0" fmla="*/ 0 w 351"/>
                      <a:gd name="T1" fmla="*/ 0 h 1001"/>
                      <a:gd name="T2" fmla="*/ 351 w 351"/>
                      <a:gd name="T3" fmla="*/ 91 h 1001"/>
                      <a:gd name="T4" fmla="*/ 351 w 351"/>
                      <a:gd name="T5" fmla="*/ 1001 h 1001"/>
                      <a:gd name="T6" fmla="*/ 0 w 351"/>
                      <a:gd name="T7" fmla="*/ 851 h 1001"/>
                      <a:gd name="T8" fmla="*/ 0 w 351"/>
                      <a:gd name="T9" fmla="*/ 0 h 1001"/>
                      <a:gd name="T10" fmla="*/ 0 60000 65536"/>
                      <a:gd name="T11" fmla="*/ 0 60000 65536"/>
                      <a:gd name="T12" fmla="*/ 0 60000 65536"/>
                      <a:gd name="T13" fmla="*/ 0 60000 65536"/>
                      <a:gd name="T14" fmla="*/ 0 60000 65536"/>
                      <a:gd name="T15" fmla="*/ 0 w 351"/>
                      <a:gd name="T16" fmla="*/ 0 h 1001"/>
                      <a:gd name="T17" fmla="*/ 351 w 351"/>
                      <a:gd name="T18" fmla="*/ 1001 h 1001"/>
                    </a:gdLst>
                    <a:ahLst/>
                    <a:cxnLst>
                      <a:cxn ang="T10">
                        <a:pos x="T0" y="T1"/>
                      </a:cxn>
                      <a:cxn ang="T11">
                        <a:pos x="T2" y="T3"/>
                      </a:cxn>
                      <a:cxn ang="T12">
                        <a:pos x="T4" y="T5"/>
                      </a:cxn>
                      <a:cxn ang="T13">
                        <a:pos x="T6" y="T7"/>
                      </a:cxn>
                      <a:cxn ang="T14">
                        <a:pos x="T8" y="T9"/>
                      </a:cxn>
                    </a:cxnLst>
                    <a:rect l="T15" t="T16" r="T17" b="T18"/>
                    <a:pathLst>
                      <a:path w="351" h="1001">
                        <a:moveTo>
                          <a:pt x="0" y="0"/>
                        </a:moveTo>
                        <a:lnTo>
                          <a:pt x="351" y="91"/>
                        </a:lnTo>
                        <a:lnTo>
                          <a:pt x="351" y="1001"/>
                        </a:lnTo>
                        <a:lnTo>
                          <a:pt x="0" y="851"/>
                        </a:lnTo>
                        <a:lnTo>
                          <a:pt x="0" y="0"/>
                        </a:lnTo>
                        <a:close/>
                      </a:path>
                    </a:pathLst>
                  </a:custGeom>
                  <a:solidFill>
                    <a:srgbClr val="BF5FFF"/>
                  </a:solidFill>
                  <a:ln w="9525">
                    <a:noFill/>
                    <a:round/>
                    <a:headEnd/>
                    <a:tailEnd/>
                  </a:ln>
                </p:spPr>
                <p:txBody>
                  <a:bodyPr/>
                  <a:lstStyle/>
                  <a:p>
                    <a:endParaRPr lang="es-ES"/>
                  </a:p>
                </p:txBody>
              </p:sp>
              <p:sp>
                <p:nvSpPr>
                  <p:cNvPr id="25718" name="Freeform 40"/>
                  <p:cNvSpPr>
                    <a:spLocks noChangeAspect="1"/>
                  </p:cNvSpPr>
                  <p:nvPr/>
                </p:nvSpPr>
                <p:spPr bwMode="auto">
                  <a:xfrm>
                    <a:off x="4170" y="1237"/>
                    <a:ext cx="126" cy="397"/>
                  </a:xfrm>
                  <a:custGeom>
                    <a:avLst/>
                    <a:gdLst>
                      <a:gd name="T0" fmla="*/ 0 w 376"/>
                      <a:gd name="T1" fmla="*/ 283 h 1192"/>
                      <a:gd name="T2" fmla="*/ 0 w 376"/>
                      <a:gd name="T3" fmla="*/ 1192 h 1192"/>
                      <a:gd name="T4" fmla="*/ 376 w 376"/>
                      <a:gd name="T5" fmla="*/ 760 h 1192"/>
                      <a:gd name="T6" fmla="*/ 376 w 376"/>
                      <a:gd name="T7" fmla="*/ 0 h 1192"/>
                      <a:gd name="T8" fmla="*/ 0 w 376"/>
                      <a:gd name="T9" fmla="*/ 283 h 1192"/>
                      <a:gd name="T10" fmla="*/ 0 60000 65536"/>
                      <a:gd name="T11" fmla="*/ 0 60000 65536"/>
                      <a:gd name="T12" fmla="*/ 0 60000 65536"/>
                      <a:gd name="T13" fmla="*/ 0 60000 65536"/>
                      <a:gd name="T14" fmla="*/ 0 60000 65536"/>
                      <a:gd name="T15" fmla="*/ 0 w 376"/>
                      <a:gd name="T16" fmla="*/ 0 h 1192"/>
                      <a:gd name="T17" fmla="*/ 376 w 376"/>
                      <a:gd name="T18" fmla="*/ 1192 h 1192"/>
                    </a:gdLst>
                    <a:ahLst/>
                    <a:cxnLst>
                      <a:cxn ang="T10">
                        <a:pos x="T0" y="T1"/>
                      </a:cxn>
                      <a:cxn ang="T11">
                        <a:pos x="T2" y="T3"/>
                      </a:cxn>
                      <a:cxn ang="T12">
                        <a:pos x="T4" y="T5"/>
                      </a:cxn>
                      <a:cxn ang="T13">
                        <a:pos x="T6" y="T7"/>
                      </a:cxn>
                      <a:cxn ang="T14">
                        <a:pos x="T8" y="T9"/>
                      </a:cxn>
                    </a:cxnLst>
                    <a:rect l="T15" t="T16" r="T17" b="T18"/>
                    <a:pathLst>
                      <a:path w="376" h="1192">
                        <a:moveTo>
                          <a:pt x="0" y="283"/>
                        </a:moveTo>
                        <a:lnTo>
                          <a:pt x="0" y="1192"/>
                        </a:lnTo>
                        <a:lnTo>
                          <a:pt x="376" y="760"/>
                        </a:lnTo>
                        <a:lnTo>
                          <a:pt x="376" y="0"/>
                        </a:lnTo>
                        <a:lnTo>
                          <a:pt x="0" y="283"/>
                        </a:lnTo>
                        <a:close/>
                      </a:path>
                    </a:pathLst>
                  </a:custGeom>
                  <a:solidFill>
                    <a:srgbClr val="9F3FDF"/>
                  </a:solidFill>
                  <a:ln w="9525">
                    <a:noFill/>
                    <a:round/>
                    <a:headEnd/>
                    <a:tailEnd/>
                  </a:ln>
                </p:spPr>
                <p:txBody>
                  <a:bodyPr/>
                  <a:lstStyle/>
                  <a:p>
                    <a:endParaRPr lang="es-ES"/>
                  </a:p>
                </p:txBody>
              </p:sp>
              <p:grpSp>
                <p:nvGrpSpPr>
                  <p:cNvPr id="25719" name="Group 41"/>
                  <p:cNvGrpSpPr>
                    <a:grpSpLocks noChangeAspect="1"/>
                  </p:cNvGrpSpPr>
                  <p:nvPr/>
                </p:nvGrpSpPr>
                <p:grpSpPr bwMode="auto">
                  <a:xfrm>
                    <a:off x="4084" y="1209"/>
                    <a:ext cx="184" cy="106"/>
                    <a:chOff x="4084" y="1209"/>
                    <a:chExt cx="184" cy="106"/>
                  </a:xfrm>
                </p:grpSpPr>
                <p:sp>
                  <p:nvSpPr>
                    <p:cNvPr id="25720" name="Freeform 42"/>
                    <p:cNvSpPr>
                      <a:spLocks noChangeAspect="1"/>
                    </p:cNvSpPr>
                    <p:nvPr/>
                  </p:nvSpPr>
                  <p:spPr bwMode="auto">
                    <a:xfrm>
                      <a:off x="4084" y="1209"/>
                      <a:ext cx="184" cy="87"/>
                    </a:xfrm>
                    <a:custGeom>
                      <a:avLst/>
                      <a:gdLst>
                        <a:gd name="T0" fmla="*/ 0 w 553"/>
                        <a:gd name="T1" fmla="*/ 194 h 259"/>
                        <a:gd name="T2" fmla="*/ 252 w 553"/>
                        <a:gd name="T3" fmla="*/ 259 h 259"/>
                        <a:gd name="T4" fmla="*/ 553 w 553"/>
                        <a:gd name="T5" fmla="*/ 43 h 259"/>
                        <a:gd name="T6" fmla="*/ 330 w 553"/>
                        <a:gd name="T7" fmla="*/ 0 h 259"/>
                        <a:gd name="T8" fmla="*/ 0 w 553"/>
                        <a:gd name="T9" fmla="*/ 194 h 259"/>
                        <a:gd name="T10" fmla="*/ 0 60000 65536"/>
                        <a:gd name="T11" fmla="*/ 0 60000 65536"/>
                        <a:gd name="T12" fmla="*/ 0 60000 65536"/>
                        <a:gd name="T13" fmla="*/ 0 60000 65536"/>
                        <a:gd name="T14" fmla="*/ 0 60000 65536"/>
                        <a:gd name="T15" fmla="*/ 0 w 553"/>
                        <a:gd name="T16" fmla="*/ 0 h 259"/>
                        <a:gd name="T17" fmla="*/ 553 w 553"/>
                        <a:gd name="T18" fmla="*/ 259 h 259"/>
                      </a:gdLst>
                      <a:ahLst/>
                      <a:cxnLst>
                        <a:cxn ang="T10">
                          <a:pos x="T0" y="T1"/>
                        </a:cxn>
                        <a:cxn ang="T11">
                          <a:pos x="T2" y="T3"/>
                        </a:cxn>
                        <a:cxn ang="T12">
                          <a:pos x="T4" y="T5"/>
                        </a:cxn>
                        <a:cxn ang="T13">
                          <a:pos x="T6" y="T7"/>
                        </a:cxn>
                        <a:cxn ang="T14">
                          <a:pos x="T8" y="T9"/>
                        </a:cxn>
                      </a:cxnLst>
                      <a:rect l="T15" t="T16" r="T17" b="T18"/>
                      <a:pathLst>
                        <a:path w="553" h="259">
                          <a:moveTo>
                            <a:pt x="0" y="194"/>
                          </a:moveTo>
                          <a:lnTo>
                            <a:pt x="252" y="259"/>
                          </a:lnTo>
                          <a:lnTo>
                            <a:pt x="553" y="43"/>
                          </a:lnTo>
                          <a:lnTo>
                            <a:pt x="330" y="0"/>
                          </a:lnTo>
                          <a:lnTo>
                            <a:pt x="0" y="194"/>
                          </a:lnTo>
                          <a:close/>
                        </a:path>
                      </a:pathLst>
                    </a:custGeom>
                    <a:solidFill>
                      <a:srgbClr val="DF9FFF"/>
                    </a:solidFill>
                    <a:ln w="9525">
                      <a:noFill/>
                      <a:round/>
                      <a:headEnd/>
                      <a:tailEnd/>
                    </a:ln>
                  </p:spPr>
                  <p:txBody>
                    <a:bodyPr/>
                    <a:lstStyle/>
                    <a:p>
                      <a:endParaRPr lang="es-ES"/>
                    </a:p>
                  </p:txBody>
                </p:sp>
                <p:sp>
                  <p:nvSpPr>
                    <p:cNvPr id="25721" name="Freeform 43"/>
                    <p:cNvSpPr>
                      <a:spLocks noChangeAspect="1"/>
                    </p:cNvSpPr>
                    <p:nvPr/>
                  </p:nvSpPr>
                  <p:spPr bwMode="auto">
                    <a:xfrm>
                      <a:off x="4168" y="1224"/>
                      <a:ext cx="100" cy="91"/>
                    </a:xfrm>
                    <a:custGeom>
                      <a:avLst/>
                      <a:gdLst>
                        <a:gd name="T0" fmla="*/ 0 w 302"/>
                        <a:gd name="T1" fmla="*/ 215 h 272"/>
                        <a:gd name="T2" fmla="*/ 302 w 302"/>
                        <a:gd name="T3" fmla="*/ 0 h 272"/>
                        <a:gd name="T4" fmla="*/ 302 w 302"/>
                        <a:gd name="T5" fmla="*/ 51 h 272"/>
                        <a:gd name="T6" fmla="*/ 0 w 302"/>
                        <a:gd name="T7" fmla="*/ 272 h 272"/>
                        <a:gd name="T8" fmla="*/ 0 w 302"/>
                        <a:gd name="T9" fmla="*/ 215 h 272"/>
                        <a:gd name="T10" fmla="*/ 0 60000 65536"/>
                        <a:gd name="T11" fmla="*/ 0 60000 65536"/>
                        <a:gd name="T12" fmla="*/ 0 60000 65536"/>
                        <a:gd name="T13" fmla="*/ 0 60000 65536"/>
                        <a:gd name="T14" fmla="*/ 0 60000 65536"/>
                        <a:gd name="T15" fmla="*/ 0 w 302"/>
                        <a:gd name="T16" fmla="*/ 0 h 272"/>
                        <a:gd name="T17" fmla="*/ 302 w 302"/>
                        <a:gd name="T18" fmla="*/ 272 h 272"/>
                      </a:gdLst>
                      <a:ahLst/>
                      <a:cxnLst>
                        <a:cxn ang="T10">
                          <a:pos x="T0" y="T1"/>
                        </a:cxn>
                        <a:cxn ang="T11">
                          <a:pos x="T2" y="T3"/>
                        </a:cxn>
                        <a:cxn ang="T12">
                          <a:pos x="T4" y="T5"/>
                        </a:cxn>
                        <a:cxn ang="T13">
                          <a:pos x="T6" y="T7"/>
                        </a:cxn>
                        <a:cxn ang="T14">
                          <a:pos x="T8" y="T9"/>
                        </a:cxn>
                      </a:cxnLst>
                      <a:rect l="T15" t="T16" r="T17" b="T18"/>
                      <a:pathLst>
                        <a:path w="302" h="272">
                          <a:moveTo>
                            <a:pt x="0" y="215"/>
                          </a:moveTo>
                          <a:lnTo>
                            <a:pt x="302" y="0"/>
                          </a:lnTo>
                          <a:lnTo>
                            <a:pt x="302" y="51"/>
                          </a:lnTo>
                          <a:lnTo>
                            <a:pt x="0" y="272"/>
                          </a:lnTo>
                          <a:lnTo>
                            <a:pt x="0" y="215"/>
                          </a:lnTo>
                          <a:close/>
                        </a:path>
                      </a:pathLst>
                    </a:custGeom>
                    <a:solidFill>
                      <a:srgbClr val="9F3FDF"/>
                    </a:solidFill>
                    <a:ln w="9525">
                      <a:noFill/>
                      <a:round/>
                      <a:headEnd/>
                      <a:tailEnd/>
                    </a:ln>
                  </p:spPr>
                  <p:txBody>
                    <a:bodyPr/>
                    <a:lstStyle/>
                    <a:p>
                      <a:endParaRPr lang="es-ES"/>
                    </a:p>
                  </p:txBody>
                </p:sp>
                <p:sp>
                  <p:nvSpPr>
                    <p:cNvPr id="25722" name="Freeform 44"/>
                    <p:cNvSpPr>
                      <a:spLocks noChangeAspect="1"/>
                    </p:cNvSpPr>
                    <p:nvPr/>
                  </p:nvSpPr>
                  <p:spPr bwMode="auto">
                    <a:xfrm>
                      <a:off x="4084" y="1274"/>
                      <a:ext cx="84" cy="40"/>
                    </a:xfrm>
                    <a:custGeom>
                      <a:avLst/>
                      <a:gdLst>
                        <a:gd name="T0" fmla="*/ 251 w 251"/>
                        <a:gd name="T1" fmla="*/ 64 h 121"/>
                        <a:gd name="T2" fmla="*/ 251 w 251"/>
                        <a:gd name="T3" fmla="*/ 121 h 121"/>
                        <a:gd name="T4" fmla="*/ 0 w 251"/>
                        <a:gd name="T5" fmla="*/ 54 h 121"/>
                        <a:gd name="T6" fmla="*/ 0 w 251"/>
                        <a:gd name="T7" fmla="*/ 0 h 121"/>
                        <a:gd name="T8" fmla="*/ 251 w 251"/>
                        <a:gd name="T9" fmla="*/ 64 h 121"/>
                        <a:gd name="T10" fmla="*/ 0 60000 65536"/>
                        <a:gd name="T11" fmla="*/ 0 60000 65536"/>
                        <a:gd name="T12" fmla="*/ 0 60000 65536"/>
                        <a:gd name="T13" fmla="*/ 0 60000 65536"/>
                        <a:gd name="T14" fmla="*/ 0 60000 65536"/>
                        <a:gd name="T15" fmla="*/ 0 w 251"/>
                        <a:gd name="T16" fmla="*/ 0 h 121"/>
                        <a:gd name="T17" fmla="*/ 251 w 251"/>
                        <a:gd name="T18" fmla="*/ 121 h 121"/>
                      </a:gdLst>
                      <a:ahLst/>
                      <a:cxnLst>
                        <a:cxn ang="T10">
                          <a:pos x="T0" y="T1"/>
                        </a:cxn>
                        <a:cxn ang="T11">
                          <a:pos x="T2" y="T3"/>
                        </a:cxn>
                        <a:cxn ang="T12">
                          <a:pos x="T4" y="T5"/>
                        </a:cxn>
                        <a:cxn ang="T13">
                          <a:pos x="T6" y="T7"/>
                        </a:cxn>
                        <a:cxn ang="T14">
                          <a:pos x="T8" y="T9"/>
                        </a:cxn>
                      </a:cxnLst>
                      <a:rect l="T15" t="T16" r="T17" b="T18"/>
                      <a:pathLst>
                        <a:path w="251" h="121">
                          <a:moveTo>
                            <a:pt x="251" y="64"/>
                          </a:moveTo>
                          <a:lnTo>
                            <a:pt x="251" y="121"/>
                          </a:lnTo>
                          <a:lnTo>
                            <a:pt x="0" y="54"/>
                          </a:lnTo>
                          <a:lnTo>
                            <a:pt x="0" y="0"/>
                          </a:lnTo>
                          <a:lnTo>
                            <a:pt x="251" y="64"/>
                          </a:lnTo>
                          <a:close/>
                        </a:path>
                      </a:pathLst>
                    </a:custGeom>
                    <a:solidFill>
                      <a:srgbClr val="BF5FFF"/>
                    </a:solidFill>
                    <a:ln w="9525">
                      <a:noFill/>
                      <a:round/>
                      <a:headEnd/>
                      <a:tailEnd/>
                    </a:ln>
                  </p:spPr>
                  <p:txBody>
                    <a:bodyPr/>
                    <a:lstStyle/>
                    <a:p>
                      <a:endParaRPr lang="es-ES"/>
                    </a:p>
                  </p:txBody>
                </p:sp>
              </p:grpSp>
            </p:grpSp>
            <p:grpSp>
              <p:nvGrpSpPr>
                <p:cNvPr id="25711" name="Group 45"/>
                <p:cNvGrpSpPr>
                  <a:grpSpLocks noChangeAspect="1"/>
                </p:cNvGrpSpPr>
                <p:nvPr/>
              </p:nvGrpSpPr>
              <p:grpSpPr bwMode="auto">
                <a:xfrm>
                  <a:off x="4060" y="1311"/>
                  <a:ext cx="104" cy="309"/>
                  <a:chOff x="4060" y="1311"/>
                  <a:chExt cx="104" cy="309"/>
                </a:xfrm>
              </p:grpSpPr>
              <p:sp>
                <p:nvSpPr>
                  <p:cNvPr id="25712" name="Freeform 46"/>
                  <p:cNvSpPr>
                    <a:spLocks noChangeAspect="1"/>
                  </p:cNvSpPr>
                  <p:nvPr/>
                </p:nvSpPr>
                <p:spPr bwMode="auto">
                  <a:xfrm>
                    <a:off x="4060" y="1311"/>
                    <a:ext cx="104" cy="309"/>
                  </a:xfrm>
                  <a:custGeom>
                    <a:avLst/>
                    <a:gdLst>
                      <a:gd name="T0" fmla="*/ 0 w 313"/>
                      <a:gd name="T1" fmla="*/ 0 h 927"/>
                      <a:gd name="T2" fmla="*/ 313 w 313"/>
                      <a:gd name="T3" fmla="*/ 83 h 927"/>
                      <a:gd name="T4" fmla="*/ 313 w 313"/>
                      <a:gd name="T5" fmla="*/ 927 h 927"/>
                      <a:gd name="T6" fmla="*/ 0 w 313"/>
                      <a:gd name="T7" fmla="*/ 790 h 927"/>
                      <a:gd name="T8" fmla="*/ 0 w 313"/>
                      <a:gd name="T9" fmla="*/ 0 h 927"/>
                      <a:gd name="T10" fmla="*/ 0 60000 65536"/>
                      <a:gd name="T11" fmla="*/ 0 60000 65536"/>
                      <a:gd name="T12" fmla="*/ 0 60000 65536"/>
                      <a:gd name="T13" fmla="*/ 0 60000 65536"/>
                      <a:gd name="T14" fmla="*/ 0 60000 65536"/>
                      <a:gd name="T15" fmla="*/ 0 w 313"/>
                      <a:gd name="T16" fmla="*/ 0 h 927"/>
                      <a:gd name="T17" fmla="*/ 313 w 313"/>
                      <a:gd name="T18" fmla="*/ 927 h 927"/>
                    </a:gdLst>
                    <a:ahLst/>
                    <a:cxnLst>
                      <a:cxn ang="T10">
                        <a:pos x="T0" y="T1"/>
                      </a:cxn>
                      <a:cxn ang="T11">
                        <a:pos x="T2" y="T3"/>
                      </a:cxn>
                      <a:cxn ang="T12">
                        <a:pos x="T4" y="T5"/>
                      </a:cxn>
                      <a:cxn ang="T13">
                        <a:pos x="T6" y="T7"/>
                      </a:cxn>
                      <a:cxn ang="T14">
                        <a:pos x="T8" y="T9"/>
                      </a:cxn>
                    </a:cxnLst>
                    <a:rect l="T15" t="T16" r="T17" b="T18"/>
                    <a:pathLst>
                      <a:path w="313" h="927">
                        <a:moveTo>
                          <a:pt x="0" y="0"/>
                        </a:moveTo>
                        <a:lnTo>
                          <a:pt x="313" y="83"/>
                        </a:lnTo>
                        <a:lnTo>
                          <a:pt x="313" y="927"/>
                        </a:lnTo>
                        <a:lnTo>
                          <a:pt x="0" y="790"/>
                        </a:lnTo>
                        <a:lnTo>
                          <a:pt x="0" y="0"/>
                        </a:lnTo>
                        <a:close/>
                      </a:path>
                    </a:pathLst>
                  </a:custGeom>
                  <a:solidFill>
                    <a:srgbClr val="000000"/>
                  </a:solidFill>
                  <a:ln w="9525">
                    <a:noFill/>
                    <a:round/>
                    <a:headEnd/>
                    <a:tailEnd/>
                  </a:ln>
                </p:spPr>
                <p:txBody>
                  <a:bodyPr/>
                  <a:lstStyle/>
                  <a:p>
                    <a:endParaRPr lang="es-ES"/>
                  </a:p>
                </p:txBody>
              </p:sp>
              <p:sp>
                <p:nvSpPr>
                  <p:cNvPr id="25713" name="Freeform 47"/>
                  <p:cNvSpPr>
                    <a:spLocks noChangeAspect="1"/>
                  </p:cNvSpPr>
                  <p:nvPr/>
                </p:nvSpPr>
                <p:spPr bwMode="auto">
                  <a:xfrm>
                    <a:off x="4075" y="1315"/>
                    <a:ext cx="11" cy="273"/>
                  </a:xfrm>
                  <a:custGeom>
                    <a:avLst/>
                    <a:gdLst>
                      <a:gd name="T0" fmla="*/ 1 w 33"/>
                      <a:gd name="T1" fmla="*/ 0 h 820"/>
                      <a:gd name="T2" fmla="*/ 0 w 33"/>
                      <a:gd name="T3" fmla="*/ 807 h 820"/>
                      <a:gd name="T4" fmla="*/ 32 w 33"/>
                      <a:gd name="T5" fmla="*/ 820 h 820"/>
                      <a:gd name="T6" fmla="*/ 33 w 33"/>
                      <a:gd name="T7" fmla="*/ 8 h 820"/>
                      <a:gd name="T8" fmla="*/ 1 w 33"/>
                      <a:gd name="T9" fmla="*/ 0 h 820"/>
                      <a:gd name="T10" fmla="*/ 0 60000 65536"/>
                      <a:gd name="T11" fmla="*/ 0 60000 65536"/>
                      <a:gd name="T12" fmla="*/ 0 60000 65536"/>
                      <a:gd name="T13" fmla="*/ 0 60000 65536"/>
                      <a:gd name="T14" fmla="*/ 0 60000 65536"/>
                      <a:gd name="T15" fmla="*/ 0 w 33"/>
                      <a:gd name="T16" fmla="*/ 0 h 820"/>
                      <a:gd name="T17" fmla="*/ 33 w 33"/>
                      <a:gd name="T18" fmla="*/ 820 h 820"/>
                    </a:gdLst>
                    <a:ahLst/>
                    <a:cxnLst>
                      <a:cxn ang="T10">
                        <a:pos x="T0" y="T1"/>
                      </a:cxn>
                      <a:cxn ang="T11">
                        <a:pos x="T2" y="T3"/>
                      </a:cxn>
                      <a:cxn ang="T12">
                        <a:pos x="T4" y="T5"/>
                      </a:cxn>
                      <a:cxn ang="T13">
                        <a:pos x="T6" y="T7"/>
                      </a:cxn>
                      <a:cxn ang="T14">
                        <a:pos x="T8" y="T9"/>
                      </a:cxn>
                    </a:cxnLst>
                    <a:rect l="T15" t="T16" r="T17" b="T18"/>
                    <a:pathLst>
                      <a:path w="33" h="820">
                        <a:moveTo>
                          <a:pt x="1" y="0"/>
                        </a:moveTo>
                        <a:lnTo>
                          <a:pt x="0" y="807"/>
                        </a:lnTo>
                        <a:lnTo>
                          <a:pt x="32" y="820"/>
                        </a:lnTo>
                        <a:lnTo>
                          <a:pt x="33" y="8"/>
                        </a:lnTo>
                        <a:lnTo>
                          <a:pt x="1" y="0"/>
                        </a:lnTo>
                        <a:close/>
                      </a:path>
                    </a:pathLst>
                  </a:custGeom>
                  <a:solidFill>
                    <a:srgbClr val="BF5FFF"/>
                  </a:solidFill>
                  <a:ln w="9525">
                    <a:noFill/>
                    <a:round/>
                    <a:headEnd/>
                    <a:tailEnd/>
                  </a:ln>
                </p:spPr>
                <p:txBody>
                  <a:bodyPr/>
                  <a:lstStyle/>
                  <a:p>
                    <a:endParaRPr lang="es-ES"/>
                  </a:p>
                </p:txBody>
              </p:sp>
              <p:sp>
                <p:nvSpPr>
                  <p:cNvPr id="25714" name="Freeform 48"/>
                  <p:cNvSpPr>
                    <a:spLocks noChangeAspect="1"/>
                  </p:cNvSpPr>
                  <p:nvPr/>
                </p:nvSpPr>
                <p:spPr bwMode="auto">
                  <a:xfrm>
                    <a:off x="4103" y="1321"/>
                    <a:ext cx="12" cy="279"/>
                  </a:xfrm>
                  <a:custGeom>
                    <a:avLst/>
                    <a:gdLst>
                      <a:gd name="T0" fmla="*/ 0 w 36"/>
                      <a:gd name="T1" fmla="*/ 0 h 838"/>
                      <a:gd name="T2" fmla="*/ 0 w 36"/>
                      <a:gd name="T3" fmla="*/ 822 h 838"/>
                      <a:gd name="T4" fmla="*/ 34 w 36"/>
                      <a:gd name="T5" fmla="*/ 838 h 838"/>
                      <a:gd name="T6" fmla="*/ 36 w 36"/>
                      <a:gd name="T7" fmla="*/ 13 h 838"/>
                      <a:gd name="T8" fmla="*/ 0 w 36"/>
                      <a:gd name="T9" fmla="*/ 0 h 838"/>
                      <a:gd name="T10" fmla="*/ 0 60000 65536"/>
                      <a:gd name="T11" fmla="*/ 0 60000 65536"/>
                      <a:gd name="T12" fmla="*/ 0 60000 65536"/>
                      <a:gd name="T13" fmla="*/ 0 60000 65536"/>
                      <a:gd name="T14" fmla="*/ 0 60000 65536"/>
                      <a:gd name="T15" fmla="*/ 0 w 36"/>
                      <a:gd name="T16" fmla="*/ 0 h 838"/>
                      <a:gd name="T17" fmla="*/ 36 w 36"/>
                      <a:gd name="T18" fmla="*/ 838 h 838"/>
                    </a:gdLst>
                    <a:ahLst/>
                    <a:cxnLst>
                      <a:cxn ang="T10">
                        <a:pos x="T0" y="T1"/>
                      </a:cxn>
                      <a:cxn ang="T11">
                        <a:pos x="T2" y="T3"/>
                      </a:cxn>
                      <a:cxn ang="T12">
                        <a:pos x="T4" y="T5"/>
                      </a:cxn>
                      <a:cxn ang="T13">
                        <a:pos x="T6" y="T7"/>
                      </a:cxn>
                      <a:cxn ang="T14">
                        <a:pos x="T8" y="T9"/>
                      </a:cxn>
                    </a:cxnLst>
                    <a:rect l="T15" t="T16" r="T17" b="T18"/>
                    <a:pathLst>
                      <a:path w="36" h="838">
                        <a:moveTo>
                          <a:pt x="0" y="0"/>
                        </a:moveTo>
                        <a:lnTo>
                          <a:pt x="0" y="822"/>
                        </a:lnTo>
                        <a:lnTo>
                          <a:pt x="34" y="838"/>
                        </a:lnTo>
                        <a:lnTo>
                          <a:pt x="36" y="13"/>
                        </a:lnTo>
                        <a:lnTo>
                          <a:pt x="0" y="0"/>
                        </a:lnTo>
                        <a:close/>
                      </a:path>
                    </a:pathLst>
                  </a:custGeom>
                  <a:solidFill>
                    <a:srgbClr val="BF5FFF"/>
                  </a:solidFill>
                  <a:ln w="9525">
                    <a:noFill/>
                    <a:round/>
                    <a:headEnd/>
                    <a:tailEnd/>
                  </a:ln>
                </p:spPr>
                <p:txBody>
                  <a:bodyPr/>
                  <a:lstStyle/>
                  <a:p>
                    <a:endParaRPr lang="es-ES"/>
                  </a:p>
                </p:txBody>
              </p:sp>
              <p:sp>
                <p:nvSpPr>
                  <p:cNvPr id="25715" name="Freeform 49"/>
                  <p:cNvSpPr>
                    <a:spLocks noChangeAspect="1"/>
                  </p:cNvSpPr>
                  <p:nvPr/>
                </p:nvSpPr>
                <p:spPr bwMode="auto">
                  <a:xfrm>
                    <a:off x="4134" y="1331"/>
                    <a:ext cx="12" cy="281"/>
                  </a:xfrm>
                  <a:custGeom>
                    <a:avLst/>
                    <a:gdLst>
                      <a:gd name="T0" fmla="*/ 2 w 37"/>
                      <a:gd name="T1" fmla="*/ 0 h 844"/>
                      <a:gd name="T2" fmla="*/ 0 w 37"/>
                      <a:gd name="T3" fmla="*/ 825 h 844"/>
                      <a:gd name="T4" fmla="*/ 37 w 37"/>
                      <a:gd name="T5" fmla="*/ 844 h 844"/>
                      <a:gd name="T6" fmla="*/ 35 w 37"/>
                      <a:gd name="T7" fmla="*/ 7 h 844"/>
                      <a:gd name="T8" fmla="*/ 2 w 37"/>
                      <a:gd name="T9" fmla="*/ 0 h 844"/>
                      <a:gd name="T10" fmla="*/ 0 60000 65536"/>
                      <a:gd name="T11" fmla="*/ 0 60000 65536"/>
                      <a:gd name="T12" fmla="*/ 0 60000 65536"/>
                      <a:gd name="T13" fmla="*/ 0 60000 65536"/>
                      <a:gd name="T14" fmla="*/ 0 60000 65536"/>
                      <a:gd name="T15" fmla="*/ 0 w 37"/>
                      <a:gd name="T16" fmla="*/ 0 h 844"/>
                      <a:gd name="T17" fmla="*/ 37 w 37"/>
                      <a:gd name="T18" fmla="*/ 844 h 844"/>
                    </a:gdLst>
                    <a:ahLst/>
                    <a:cxnLst>
                      <a:cxn ang="T10">
                        <a:pos x="T0" y="T1"/>
                      </a:cxn>
                      <a:cxn ang="T11">
                        <a:pos x="T2" y="T3"/>
                      </a:cxn>
                      <a:cxn ang="T12">
                        <a:pos x="T4" y="T5"/>
                      </a:cxn>
                      <a:cxn ang="T13">
                        <a:pos x="T6" y="T7"/>
                      </a:cxn>
                      <a:cxn ang="T14">
                        <a:pos x="T8" y="T9"/>
                      </a:cxn>
                    </a:cxnLst>
                    <a:rect l="T15" t="T16" r="T17" b="T18"/>
                    <a:pathLst>
                      <a:path w="37" h="844">
                        <a:moveTo>
                          <a:pt x="2" y="0"/>
                        </a:moveTo>
                        <a:lnTo>
                          <a:pt x="0" y="825"/>
                        </a:lnTo>
                        <a:lnTo>
                          <a:pt x="37" y="844"/>
                        </a:lnTo>
                        <a:lnTo>
                          <a:pt x="35" y="7"/>
                        </a:lnTo>
                        <a:lnTo>
                          <a:pt x="2" y="0"/>
                        </a:lnTo>
                        <a:close/>
                      </a:path>
                    </a:pathLst>
                  </a:custGeom>
                  <a:solidFill>
                    <a:srgbClr val="BF5FFF"/>
                  </a:solidFill>
                  <a:ln w="9525">
                    <a:noFill/>
                    <a:round/>
                    <a:headEnd/>
                    <a:tailEnd/>
                  </a:ln>
                </p:spPr>
                <p:txBody>
                  <a:bodyPr/>
                  <a:lstStyle/>
                  <a:p>
                    <a:endParaRPr lang="es-ES"/>
                  </a:p>
                </p:txBody>
              </p:sp>
            </p:grpSp>
          </p:grpSp>
          <p:sp>
            <p:nvSpPr>
              <p:cNvPr id="25634" name="Line 50"/>
              <p:cNvSpPr>
                <a:spLocks noChangeAspect="1" noChangeShapeType="1"/>
              </p:cNvSpPr>
              <p:nvPr/>
            </p:nvSpPr>
            <p:spPr bwMode="auto">
              <a:xfrm flipV="1">
                <a:off x="4152" y="1946"/>
                <a:ext cx="192" cy="148"/>
              </a:xfrm>
              <a:prstGeom prst="line">
                <a:avLst/>
              </a:prstGeom>
              <a:noFill/>
              <a:ln w="28575">
                <a:solidFill>
                  <a:schemeClr val="bg2"/>
                </a:solidFill>
                <a:round/>
                <a:headEnd/>
                <a:tailEnd/>
              </a:ln>
            </p:spPr>
            <p:txBody>
              <a:bodyPr wrap="none" anchor="ctr"/>
              <a:lstStyle/>
              <a:p>
                <a:endParaRPr lang="es-ES"/>
              </a:p>
            </p:txBody>
          </p:sp>
          <p:sp>
            <p:nvSpPr>
              <p:cNvPr id="25635" name="Line 51"/>
              <p:cNvSpPr>
                <a:spLocks noChangeAspect="1" noChangeShapeType="1"/>
              </p:cNvSpPr>
              <p:nvPr/>
            </p:nvSpPr>
            <p:spPr bwMode="auto">
              <a:xfrm>
                <a:off x="4500" y="1919"/>
                <a:ext cx="242" cy="0"/>
              </a:xfrm>
              <a:prstGeom prst="line">
                <a:avLst/>
              </a:prstGeom>
              <a:noFill/>
              <a:ln w="28575">
                <a:solidFill>
                  <a:schemeClr val="bg2"/>
                </a:solidFill>
                <a:round/>
                <a:headEnd/>
                <a:tailEnd/>
              </a:ln>
            </p:spPr>
            <p:txBody>
              <a:bodyPr wrap="none" anchor="ctr"/>
              <a:lstStyle/>
              <a:p>
                <a:endParaRPr lang="es-ES"/>
              </a:p>
            </p:txBody>
          </p:sp>
          <p:sp>
            <p:nvSpPr>
              <p:cNvPr id="25636" name="Line 52"/>
              <p:cNvSpPr>
                <a:spLocks noChangeAspect="1" noChangeShapeType="1"/>
              </p:cNvSpPr>
              <p:nvPr/>
            </p:nvSpPr>
            <p:spPr bwMode="auto">
              <a:xfrm>
                <a:off x="4742" y="1918"/>
                <a:ext cx="0" cy="35"/>
              </a:xfrm>
              <a:prstGeom prst="line">
                <a:avLst/>
              </a:prstGeom>
              <a:noFill/>
              <a:ln w="28575">
                <a:solidFill>
                  <a:schemeClr val="bg2"/>
                </a:solidFill>
                <a:round/>
                <a:headEnd/>
                <a:tailEnd/>
              </a:ln>
            </p:spPr>
            <p:txBody>
              <a:bodyPr wrap="none" anchor="ctr"/>
              <a:lstStyle/>
              <a:p>
                <a:endParaRPr lang="es-ES"/>
              </a:p>
            </p:txBody>
          </p:sp>
          <p:sp>
            <p:nvSpPr>
              <p:cNvPr id="25637" name="Line 53"/>
              <p:cNvSpPr>
                <a:spLocks noChangeAspect="1" noChangeShapeType="1"/>
              </p:cNvSpPr>
              <p:nvPr/>
            </p:nvSpPr>
            <p:spPr bwMode="auto">
              <a:xfrm>
                <a:off x="4742" y="2000"/>
                <a:ext cx="0" cy="5"/>
              </a:xfrm>
              <a:prstGeom prst="line">
                <a:avLst/>
              </a:prstGeom>
              <a:noFill/>
              <a:ln w="28575">
                <a:solidFill>
                  <a:schemeClr val="bg2"/>
                </a:solidFill>
                <a:round/>
                <a:headEnd/>
                <a:tailEnd type="triangle" w="med" len="med"/>
              </a:ln>
            </p:spPr>
            <p:txBody>
              <a:bodyPr wrap="none" anchor="ctr"/>
              <a:lstStyle/>
              <a:p>
                <a:endParaRPr lang="es-ES"/>
              </a:p>
            </p:txBody>
          </p:sp>
          <p:sp>
            <p:nvSpPr>
              <p:cNvPr id="25638" name="Text Box 54"/>
              <p:cNvSpPr txBox="1">
                <a:spLocks noChangeAspect="1" noChangeArrowheads="1"/>
              </p:cNvSpPr>
              <p:nvPr/>
            </p:nvSpPr>
            <p:spPr bwMode="auto">
              <a:xfrm>
                <a:off x="4107" y="1619"/>
                <a:ext cx="819" cy="242"/>
              </a:xfrm>
              <a:prstGeom prst="rect">
                <a:avLst/>
              </a:prstGeom>
              <a:noFill/>
              <a:ln w="9525">
                <a:noFill/>
                <a:miter lim="800000"/>
                <a:headEnd/>
                <a:tailEnd/>
              </a:ln>
            </p:spPr>
            <p:txBody>
              <a:bodyPr wrap="none">
                <a:spAutoFit/>
              </a:bodyPr>
              <a:lstStyle/>
              <a:p>
                <a:pPr eaLnBrk="0" hangingPunct="0">
                  <a:lnSpc>
                    <a:spcPct val="80000"/>
                  </a:lnSpc>
                </a:pPr>
                <a:r>
                  <a:rPr lang="es-ES" sz="1200" b="1">
                    <a:solidFill>
                      <a:schemeClr val="bg2"/>
                    </a:solidFill>
                  </a:rPr>
                  <a:t>Descargas de </a:t>
                </a:r>
              </a:p>
              <a:p>
                <a:pPr eaLnBrk="0" hangingPunct="0">
                  <a:lnSpc>
                    <a:spcPct val="80000"/>
                  </a:lnSpc>
                </a:pPr>
                <a:r>
                  <a:rPr lang="es-ES" sz="1200" b="1">
                    <a:solidFill>
                      <a:schemeClr val="bg2"/>
                    </a:solidFill>
                  </a:rPr>
                  <a:t>aguas  tratadas</a:t>
                </a:r>
                <a:endParaRPr lang="es-ES_tradnl" sz="1200" b="1">
                  <a:solidFill>
                    <a:schemeClr val="bg2"/>
                  </a:solidFill>
                </a:endParaRPr>
              </a:p>
            </p:txBody>
          </p:sp>
          <p:sp>
            <p:nvSpPr>
              <p:cNvPr id="25639" name="Text Box 55"/>
              <p:cNvSpPr txBox="1">
                <a:spLocks noChangeAspect="1" noChangeArrowheads="1"/>
              </p:cNvSpPr>
              <p:nvPr/>
            </p:nvSpPr>
            <p:spPr bwMode="auto">
              <a:xfrm>
                <a:off x="2395" y="3353"/>
                <a:ext cx="1392" cy="192"/>
              </a:xfrm>
              <a:prstGeom prst="rect">
                <a:avLst/>
              </a:prstGeom>
              <a:noFill/>
              <a:ln w="9525">
                <a:noFill/>
                <a:miter lim="800000"/>
                <a:headEnd/>
                <a:tailEnd/>
              </a:ln>
            </p:spPr>
            <p:txBody>
              <a:bodyPr wrap="none">
                <a:spAutoFit/>
              </a:bodyPr>
              <a:lstStyle/>
              <a:p>
                <a:pPr algn="ctr" eaLnBrk="0" hangingPunct="0"/>
                <a:r>
                  <a:rPr lang="es-ES_tradnl" sz="1400" b="1">
                    <a:solidFill>
                      <a:srgbClr val="2AFCF2"/>
                    </a:solidFill>
                  </a:rPr>
                  <a:t>Intrusión de agua salina</a:t>
                </a:r>
              </a:p>
            </p:txBody>
          </p:sp>
          <p:sp>
            <p:nvSpPr>
              <p:cNvPr id="25640" name="Freeform 56" descr="Corcho"/>
              <p:cNvSpPr>
                <a:spLocks noChangeAspect="1"/>
              </p:cNvSpPr>
              <p:nvPr/>
            </p:nvSpPr>
            <p:spPr bwMode="auto">
              <a:xfrm>
                <a:off x="192" y="2926"/>
                <a:ext cx="2703" cy="649"/>
              </a:xfrm>
              <a:custGeom>
                <a:avLst/>
                <a:gdLst>
                  <a:gd name="T0" fmla="*/ 2761 w 2761"/>
                  <a:gd name="T1" fmla="*/ 162 h 664"/>
                  <a:gd name="T2" fmla="*/ 2725 w 2761"/>
                  <a:gd name="T3" fmla="*/ 210 h 664"/>
                  <a:gd name="T4" fmla="*/ 2677 w 2761"/>
                  <a:gd name="T5" fmla="*/ 264 h 664"/>
                  <a:gd name="T6" fmla="*/ 2551 w 2761"/>
                  <a:gd name="T7" fmla="*/ 342 h 664"/>
                  <a:gd name="T8" fmla="*/ 2497 w 2761"/>
                  <a:gd name="T9" fmla="*/ 384 h 664"/>
                  <a:gd name="T10" fmla="*/ 2461 w 2761"/>
                  <a:gd name="T11" fmla="*/ 408 h 664"/>
                  <a:gd name="T12" fmla="*/ 2443 w 2761"/>
                  <a:gd name="T13" fmla="*/ 420 h 664"/>
                  <a:gd name="T14" fmla="*/ 2389 w 2761"/>
                  <a:gd name="T15" fmla="*/ 456 h 664"/>
                  <a:gd name="T16" fmla="*/ 2335 w 2761"/>
                  <a:gd name="T17" fmla="*/ 492 h 664"/>
                  <a:gd name="T18" fmla="*/ 2239 w 2761"/>
                  <a:gd name="T19" fmla="*/ 522 h 664"/>
                  <a:gd name="T20" fmla="*/ 2005 w 2761"/>
                  <a:gd name="T21" fmla="*/ 594 h 664"/>
                  <a:gd name="T22" fmla="*/ 1873 w 2761"/>
                  <a:gd name="T23" fmla="*/ 636 h 664"/>
                  <a:gd name="T24" fmla="*/ 1711 w 2761"/>
                  <a:gd name="T25" fmla="*/ 648 h 664"/>
                  <a:gd name="T26" fmla="*/ 1513 w 2761"/>
                  <a:gd name="T27" fmla="*/ 654 h 664"/>
                  <a:gd name="T28" fmla="*/ 1159 w 2761"/>
                  <a:gd name="T29" fmla="*/ 624 h 664"/>
                  <a:gd name="T30" fmla="*/ 1027 w 2761"/>
                  <a:gd name="T31" fmla="*/ 594 h 664"/>
                  <a:gd name="T32" fmla="*/ 817 w 2761"/>
                  <a:gd name="T33" fmla="*/ 576 h 664"/>
                  <a:gd name="T34" fmla="*/ 103 w 2761"/>
                  <a:gd name="T35" fmla="*/ 480 h 664"/>
                  <a:gd name="T36" fmla="*/ 13 w 2761"/>
                  <a:gd name="T37" fmla="*/ 450 h 664"/>
                  <a:gd name="T38" fmla="*/ 25 w 2761"/>
                  <a:gd name="T39" fmla="*/ 0 h 664"/>
                  <a:gd name="T40" fmla="*/ 139 w 2761"/>
                  <a:gd name="T41" fmla="*/ 42 h 664"/>
                  <a:gd name="T42" fmla="*/ 397 w 2761"/>
                  <a:gd name="T43" fmla="*/ 102 h 664"/>
                  <a:gd name="T44" fmla="*/ 631 w 2761"/>
                  <a:gd name="T45" fmla="*/ 174 h 664"/>
                  <a:gd name="T46" fmla="*/ 709 w 2761"/>
                  <a:gd name="T47" fmla="*/ 198 h 664"/>
                  <a:gd name="T48" fmla="*/ 835 w 2761"/>
                  <a:gd name="T49" fmla="*/ 216 h 664"/>
                  <a:gd name="T50" fmla="*/ 925 w 2761"/>
                  <a:gd name="T51" fmla="*/ 246 h 664"/>
                  <a:gd name="T52" fmla="*/ 1015 w 2761"/>
                  <a:gd name="T53" fmla="*/ 288 h 664"/>
                  <a:gd name="T54" fmla="*/ 1297 w 2761"/>
                  <a:gd name="T55" fmla="*/ 330 h 664"/>
                  <a:gd name="T56" fmla="*/ 1513 w 2761"/>
                  <a:gd name="T57" fmla="*/ 360 h 664"/>
                  <a:gd name="T58" fmla="*/ 1687 w 2761"/>
                  <a:gd name="T59" fmla="*/ 408 h 664"/>
                  <a:gd name="T60" fmla="*/ 1933 w 2761"/>
                  <a:gd name="T61" fmla="*/ 438 h 664"/>
                  <a:gd name="T62" fmla="*/ 2179 w 2761"/>
                  <a:gd name="T63" fmla="*/ 432 h 664"/>
                  <a:gd name="T64" fmla="*/ 2299 w 2761"/>
                  <a:gd name="T65" fmla="*/ 402 h 664"/>
                  <a:gd name="T66" fmla="*/ 2551 w 2761"/>
                  <a:gd name="T67" fmla="*/ 306 h 664"/>
                  <a:gd name="T68" fmla="*/ 2623 w 2761"/>
                  <a:gd name="T69" fmla="*/ 258 h 664"/>
                  <a:gd name="T70" fmla="*/ 2659 w 2761"/>
                  <a:gd name="T71" fmla="*/ 246 h 664"/>
                  <a:gd name="T72" fmla="*/ 2677 w 2761"/>
                  <a:gd name="T73" fmla="*/ 240 h 664"/>
                  <a:gd name="T74" fmla="*/ 2731 w 2761"/>
                  <a:gd name="T75" fmla="*/ 198 h 664"/>
                  <a:gd name="T76" fmla="*/ 2749 w 2761"/>
                  <a:gd name="T77" fmla="*/ 192 h 664"/>
                  <a:gd name="T78" fmla="*/ 2761 w 2761"/>
                  <a:gd name="T79" fmla="*/ 162 h 6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61"/>
                  <a:gd name="T121" fmla="*/ 0 h 664"/>
                  <a:gd name="T122" fmla="*/ 2761 w 2761"/>
                  <a:gd name="T123" fmla="*/ 664 h 6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61" h="664">
                    <a:moveTo>
                      <a:pt x="2761" y="162"/>
                    </a:moveTo>
                    <a:cubicBezTo>
                      <a:pt x="2753" y="187"/>
                      <a:pt x="2744" y="193"/>
                      <a:pt x="2725" y="210"/>
                    </a:cubicBezTo>
                    <a:cubicBezTo>
                      <a:pt x="2707" y="226"/>
                      <a:pt x="2695" y="248"/>
                      <a:pt x="2677" y="264"/>
                    </a:cubicBezTo>
                    <a:cubicBezTo>
                      <a:pt x="2639" y="297"/>
                      <a:pt x="2592" y="315"/>
                      <a:pt x="2551" y="342"/>
                    </a:cubicBezTo>
                    <a:cubicBezTo>
                      <a:pt x="2531" y="355"/>
                      <a:pt x="2516" y="369"/>
                      <a:pt x="2497" y="384"/>
                    </a:cubicBezTo>
                    <a:cubicBezTo>
                      <a:pt x="2486" y="393"/>
                      <a:pt x="2473" y="400"/>
                      <a:pt x="2461" y="408"/>
                    </a:cubicBezTo>
                    <a:cubicBezTo>
                      <a:pt x="2455" y="412"/>
                      <a:pt x="2443" y="420"/>
                      <a:pt x="2443" y="420"/>
                    </a:cubicBezTo>
                    <a:cubicBezTo>
                      <a:pt x="2427" y="444"/>
                      <a:pt x="2414" y="441"/>
                      <a:pt x="2389" y="456"/>
                    </a:cubicBezTo>
                    <a:cubicBezTo>
                      <a:pt x="2370" y="467"/>
                      <a:pt x="2356" y="485"/>
                      <a:pt x="2335" y="492"/>
                    </a:cubicBezTo>
                    <a:cubicBezTo>
                      <a:pt x="2303" y="503"/>
                      <a:pt x="2271" y="511"/>
                      <a:pt x="2239" y="522"/>
                    </a:cubicBezTo>
                    <a:cubicBezTo>
                      <a:pt x="2162" y="548"/>
                      <a:pt x="2083" y="571"/>
                      <a:pt x="2005" y="594"/>
                    </a:cubicBezTo>
                    <a:cubicBezTo>
                      <a:pt x="1964" y="606"/>
                      <a:pt x="1915" y="634"/>
                      <a:pt x="1873" y="636"/>
                    </a:cubicBezTo>
                    <a:cubicBezTo>
                      <a:pt x="1819" y="639"/>
                      <a:pt x="1765" y="645"/>
                      <a:pt x="1711" y="648"/>
                    </a:cubicBezTo>
                    <a:cubicBezTo>
                      <a:pt x="1645" y="651"/>
                      <a:pt x="1579" y="652"/>
                      <a:pt x="1513" y="654"/>
                    </a:cubicBezTo>
                    <a:cubicBezTo>
                      <a:pt x="1389" y="664"/>
                      <a:pt x="1280" y="635"/>
                      <a:pt x="1159" y="624"/>
                    </a:cubicBezTo>
                    <a:cubicBezTo>
                      <a:pt x="1115" y="615"/>
                      <a:pt x="1071" y="598"/>
                      <a:pt x="1027" y="594"/>
                    </a:cubicBezTo>
                    <a:cubicBezTo>
                      <a:pt x="957" y="587"/>
                      <a:pt x="886" y="589"/>
                      <a:pt x="817" y="576"/>
                    </a:cubicBezTo>
                    <a:cubicBezTo>
                      <a:pt x="581" y="533"/>
                      <a:pt x="343" y="502"/>
                      <a:pt x="103" y="480"/>
                    </a:cubicBezTo>
                    <a:cubicBezTo>
                      <a:pt x="70" y="469"/>
                      <a:pt x="49" y="456"/>
                      <a:pt x="13" y="450"/>
                    </a:cubicBezTo>
                    <a:cubicBezTo>
                      <a:pt x="0" y="305"/>
                      <a:pt x="2" y="141"/>
                      <a:pt x="25" y="0"/>
                    </a:cubicBezTo>
                    <a:cubicBezTo>
                      <a:pt x="65" y="10"/>
                      <a:pt x="100" y="29"/>
                      <a:pt x="139" y="42"/>
                    </a:cubicBezTo>
                    <a:cubicBezTo>
                      <a:pt x="223" y="70"/>
                      <a:pt x="312" y="79"/>
                      <a:pt x="397" y="102"/>
                    </a:cubicBezTo>
                    <a:cubicBezTo>
                      <a:pt x="476" y="123"/>
                      <a:pt x="553" y="151"/>
                      <a:pt x="631" y="174"/>
                    </a:cubicBezTo>
                    <a:cubicBezTo>
                      <a:pt x="657" y="182"/>
                      <a:pt x="682" y="194"/>
                      <a:pt x="709" y="198"/>
                    </a:cubicBezTo>
                    <a:cubicBezTo>
                      <a:pt x="751" y="205"/>
                      <a:pt x="793" y="210"/>
                      <a:pt x="835" y="216"/>
                    </a:cubicBezTo>
                    <a:cubicBezTo>
                      <a:pt x="859" y="224"/>
                      <a:pt x="903" y="231"/>
                      <a:pt x="925" y="246"/>
                    </a:cubicBezTo>
                    <a:cubicBezTo>
                      <a:pt x="947" y="261"/>
                      <a:pt x="988" y="281"/>
                      <a:pt x="1015" y="288"/>
                    </a:cubicBezTo>
                    <a:cubicBezTo>
                      <a:pt x="1106" y="311"/>
                      <a:pt x="1204" y="321"/>
                      <a:pt x="1297" y="330"/>
                    </a:cubicBezTo>
                    <a:cubicBezTo>
                      <a:pt x="1368" y="348"/>
                      <a:pt x="1440" y="354"/>
                      <a:pt x="1513" y="360"/>
                    </a:cubicBezTo>
                    <a:cubicBezTo>
                      <a:pt x="1572" y="372"/>
                      <a:pt x="1628" y="397"/>
                      <a:pt x="1687" y="408"/>
                    </a:cubicBezTo>
                    <a:cubicBezTo>
                      <a:pt x="1768" y="423"/>
                      <a:pt x="1851" y="429"/>
                      <a:pt x="1933" y="438"/>
                    </a:cubicBezTo>
                    <a:cubicBezTo>
                      <a:pt x="2015" y="436"/>
                      <a:pt x="2097" y="436"/>
                      <a:pt x="2179" y="432"/>
                    </a:cubicBezTo>
                    <a:cubicBezTo>
                      <a:pt x="2220" y="430"/>
                      <a:pt x="2259" y="410"/>
                      <a:pt x="2299" y="402"/>
                    </a:cubicBezTo>
                    <a:cubicBezTo>
                      <a:pt x="2393" y="383"/>
                      <a:pt x="2472" y="359"/>
                      <a:pt x="2551" y="306"/>
                    </a:cubicBezTo>
                    <a:cubicBezTo>
                      <a:pt x="2569" y="279"/>
                      <a:pt x="2593" y="270"/>
                      <a:pt x="2623" y="258"/>
                    </a:cubicBezTo>
                    <a:cubicBezTo>
                      <a:pt x="2635" y="253"/>
                      <a:pt x="2647" y="250"/>
                      <a:pt x="2659" y="246"/>
                    </a:cubicBezTo>
                    <a:cubicBezTo>
                      <a:pt x="2665" y="244"/>
                      <a:pt x="2677" y="240"/>
                      <a:pt x="2677" y="240"/>
                    </a:cubicBezTo>
                    <a:cubicBezTo>
                      <a:pt x="2705" y="212"/>
                      <a:pt x="2688" y="227"/>
                      <a:pt x="2731" y="198"/>
                    </a:cubicBezTo>
                    <a:cubicBezTo>
                      <a:pt x="2736" y="194"/>
                      <a:pt x="2745" y="197"/>
                      <a:pt x="2749" y="192"/>
                    </a:cubicBezTo>
                    <a:cubicBezTo>
                      <a:pt x="2756" y="184"/>
                      <a:pt x="2757" y="172"/>
                      <a:pt x="2761" y="162"/>
                    </a:cubicBezTo>
                    <a:close/>
                  </a:path>
                </a:pathLst>
              </a:custGeom>
              <a:blipFill dpi="0" rotWithShape="0">
                <a:blip r:embed="rId3"/>
                <a:srcRect/>
                <a:tile tx="0" ty="0" sx="100000" sy="100000" flip="none" algn="tl"/>
              </a:blipFill>
              <a:ln w="19050">
                <a:solidFill>
                  <a:schemeClr val="tx1"/>
                </a:solidFill>
                <a:round/>
                <a:headEnd/>
                <a:tailEnd/>
              </a:ln>
            </p:spPr>
            <p:txBody>
              <a:bodyPr wrap="none" anchor="ctr"/>
              <a:lstStyle/>
              <a:p>
                <a:endParaRPr lang="es-ES"/>
              </a:p>
            </p:txBody>
          </p:sp>
          <p:sp>
            <p:nvSpPr>
              <p:cNvPr id="25641" name="Text Box 57"/>
              <p:cNvSpPr txBox="1">
                <a:spLocks noChangeAspect="1" noChangeArrowheads="1"/>
              </p:cNvSpPr>
              <p:nvPr/>
            </p:nvSpPr>
            <p:spPr bwMode="auto">
              <a:xfrm>
                <a:off x="996" y="3267"/>
                <a:ext cx="569" cy="192"/>
              </a:xfrm>
              <a:prstGeom prst="rect">
                <a:avLst/>
              </a:prstGeom>
              <a:noFill/>
              <a:ln w="9525">
                <a:noFill/>
                <a:miter lim="800000"/>
                <a:headEnd/>
                <a:tailEnd/>
              </a:ln>
            </p:spPr>
            <p:txBody>
              <a:bodyPr wrap="none">
                <a:spAutoFit/>
              </a:bodyPr>
              <a:lstStyle/>
              <a:p>
                <a:pPr eaLnBrk="0" hangingPunct="0"/>
                <a:r>
                  <a:rPr lang="es-ES_tradnl" sz="1400" b="1">
                    <a:solidFill>
                      <a:srgbClr val="FFFF00"/>
                    </a:solidFill>
                  </a:rPr>
                  <a:t>Acuífero</a:t>
                </a:r>
              </a:p>
            </p:txBody>
          </p:sp>
          <p:sp>
            <p:nvSpPr>
              <p:cNvPr id="25642" name="Freeform 58" descr="Madera"/>
              <p:cNvSpPr>
                <a:spLocks noChangeAspect="1"/>
              </p:cNvSpPr>
              <p:nvPr/>
            </p:nvSpPr>
            <p:spPr bwMode="auto">
              <a:xfrm>
                <a:off x="205" y="2395"/>
                <a:ext cx="2674" cy="966"/>
              </a:xfrm>
              <a:custGeom>
                <a:avLst/>
                <a:gdLst>
                  <a:gd name="T0" fmla="*/ 0 w 2737"/>
                  <a:gd name="T1" fmla="*/ 0 h 989"/>
                  <a:gd name="T2" fmla="*/ 111 w 2737"/>
                  <a:gd name="T3" fmla="*/ 33 h 989"/>
                  <a:gd name="T4" fmla="*/ 166 w 2737"/>
                  <a:gd name="T5" fmla="*/ 70 h 989"/>
                  <a:gd name="T6" fmla="*/ 231 w 2737"/>
                  <a:gd name="T7" fmla="*/ 102 h 989"/>
                  <a:gd name="T8" fmla="*/ 263 w 2737"/>
                  <a:gd name="T9" fmla="*/ 111 h 989"/>
                  <a:gd name="T10" fmla="*/ 281 w 2737"/>
                  <a:gd name="T11" fmla="*/ 116 h 989"/>
                  <a:gd name="T12" fmla="*/ 314 w 2737"/>
                  <a:gd name="T13" fmla="*/ 130 h 989"/>
                  <a:gd name="T14" fmla="*/ 355 w 2737"/>
                  <a:gd name="T15" fmla="*/ 139 h 989"/>
                  <a:gd name="T16" fmla="*/ 494 w 2737"/>
                  <a:gd name="T17" fmla="*/ 185 h 989"/>
                  <a:gd name="T18" fmla="*/ 660 w 2737"/>
                  <a:gd name="T19" fmla="*/ 180 h 989"/>
                  <a:gd name="T20" fmla="*/ 752 w 2737"/>
                  <a:gd name="T21" fmla="*/ 208 h 989"/>
                  <a:gd name="T22" fmla="*/ 835 w 2737"/>
                  <a:gd name="T23" fmla="*/ 245 h 989"/>
                  <a:gd name="T24" fmla="*/ 928 w 2737"/>
                  <a:gd name="T25" fmla="*/ 291 h 989"/>
                  <a:gd name="T26" fmla="*/ 951 w 2737"/>
                  <a:gd name="T27" fmla="*/ 310 h 989"/>
                  <a:gd name="T28" fmla="*/ 1006 w 2737"/>
                  <a:gd name="T29" fmla="*/ 323 h 989"/>
                  <a:gd name="T30" fmla="*/ 1149 w 2737"/>
                  <a:gd name="T31" fmla="*/ 314 h 989"/>
                  <a:gd name="T32" fmla="*/ 1200 w 2737"/>
                  <a:gd name="T33" fmla="*/ 333 h 989"/>
                  <a:gd name="T34" fmla="*/ 1283 w 2737"/>
                  <a:gd name="T35" fmla="*/ 365 h 989"/>
                  <a:gd name="T36" fmla="*/ 1560 w 2737"/>
                  <a:gd name="T37" fmla="*/ 457 h 989"/>
                  <a:gd name="T38" fmla="*/ 1694 w 2737"/>
                  <a:gd name="T39" fmla="*/ 485 h 989"/>
                  <a:gd name="T40" fmla="*/ 1795 w 2737"/>
                  <a:gd name="T41" fmla="*/ 517 h 989"/>
                  <a:gd name="T42" fmla="*/ 1846 w 2737"/>
                  <a:gd name="T43" fmla="*/ 540 h 989"/>
                  <a:gd name="T44" fmla="*/ 1957 w 2737"/>
                  <a:gd name="T45" fmla="*/ 568 h 989"/>
                  <a:gd name="T46" fmla="*/ 2151 w 2737"/>
                  <a:gd name="T47" fmla="*/ 600 h 989"/>
                  <a:gd name="T48" fmla="*/ 2183 w 2737"/>
                  <a:gd name="T49" fmla="*/ 600 h 989"/>
                  <a:gd name="T50" fmla="*/ 2271 w 2737"/>
                  <a:gd name="T51" fmla="*/ 614 h 989"/>
                  <a:gd name="T52" fmla="*/ 2354 w 2737"/>
                  <a:gd name="T53" fmla="*/ 637 h 989"/>
                  <a:gd name="T54" fmla="*/ 2428 w 2737"/>
                  <a:gd name="T55" fmla="*/ 646 h 989"/>
                  <a:gd name="T56" fmla="*/ 2548 w 2737"/>
                  <a:gd name="T57" fmla="*/ 679 h 989"/>
                  <a:gd name="T58" fmla="*/ 2608 w 2737"/>
                  <a:gd name="T59" fmla="*/ 683 h 989"/>
                  <a:gd name="T60" fmla="*/ 2737 w 2737"/>
                  <a:gd name="T61" fmla="*/ 702 h 989"/>
                  <a:gd name="T62" fmla="*/ 2686 w 2737"/>
                  <a:gd name="T63" fmla="*/ 753 h 989"/>
                  <a:gd name="T64" fmla="*/ 2658 w 2737"/>
                  <a:gd name="T65" fmla="*/ 771 h 989"/>
                  <a:gd name="T66" fmla="*/ 2585 w 2737"/>
                  <a:gd name="T67" fmla="*/ 803 h 989"/>
                  <a:gd name="T68" fmla="*/ 2525 w 2737"/>
                  <a:gd name="T69" fmla="*/ 850 h 989"/>
                  <a:gd name="T70" fmla="*/ 2483 w 2737"/>
                  <a:gd name="T71" fmla="*/ 868 h 989"/>
                  <a:gd name="T72" fmla="*/ 2414 w 2737"/>
                  <a:gd name="T73" fmla="*/ 900 h 989"/>
                  <a:gd name="T74" fmla="*/ 2345 w 2737"/>
                  <a:gd name="T75" fmla="*/ 928 h 989"/>
                  <a:gd name="T76" fmla="*/ 2188 w 2737"/>
                  <a:gd name="T77" fmla="*/ 965 h 989"/>
                  <a:gd name="T78" fmla="*/ 2054 w 2737"/>
                  <a:gd name="T79" fmla="*/ 983 h 989"/>
                  <a:gd name="T80" fmla="*/ 1758 w 2737"/>
                  <a:gd name="T81" fmla="*/ 960 h 989"/>
                  <a:gd name="T82" fmla="*/ 1675 w 2737"/>
                  <a:gd name="T83" fmla="*/ 946 h 989"/>
                  <a:gd name="T84" fmla="*/ 1454 w 2737"/>
                  <a:gd name="T85" fmla="*/ 886 h 989"/>
                  <a:gd name="T86" fmla="*/ 1329 w 2737"/>
                  <a:gd name="T87" fmla="*/ 873 h 989"/>
                  <a:gd name="T88" fmla="*/ 1191 w 2737"/>
                  <a:gd name="T89" fmla="*/ 859 h 989"/>
                  <a:gd name="T90" fmla="*/ 946 w 2737"/>
                  <a:gd name="T91" fmla="*/ 808 h 989"/>
                  <a:gd name="T92" fmla="*/ 941 w 2737"/>
                  <a:gd name="T93" fmla="*/ 794 h 989"/>
                  <a:gd name="T94" fmla="*/ 803 w 2737"/>
                  <a:gd name="T95" fmla="*/ 753 h 989"/>
                  <a:gd name="T96" fmla="*/ 678 w 2737"/>
                  <a:gd name="T97" fmla="*/ 734 h 989"/>
                  <a:gd name="T98" fmla="*/ 614 w 2737"/>
                  <a:gd name="T99" fmla="*/ 716 h 989"/>
                  <a:gd name="T100" fmla="*/ 577 w 2737"/>
                  <a:gd name="T101" fmla="*/ 697 h 989"/>
                  <a:gd name="T102" fmla="*/ 388 w 2737"/>
                  <a:gd name="T103" fmla="*/ 637 h 989"/>
                  <a:gd name="T104" fmla="*/ 305 w 2737"/>
                  <a:gd name="T105" fmla="*/ 619 h 989"/>
                  <a:gd name="T106" fmla="*/ 245 w 2737"/>
                  <a:gd name="T107" fmla="*/ 610 h 989"/>
                  <a:gd name="T108" fmla="*/ 97 w 2737"/>
                  <a:gd name="T109" fmla="*/ 573 h 989"/>
                  <a:gd name="T110" fmla="*/ 0 w 2737"/>
                  <a:gd name="T111" fmla="*/ 531 h 989"/>
                  <a:gd name="T112" fmla="*/ 0 w 2737"/>
                  <a:gd name="T113" fmla="*/ 120 h 989"/>
                  <a:gd name="T114" fmla="*/ 0 w 2737"/>
                  <a:gd name="T115" fmla="*/ 0 h 9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37"/>
                  <a:gd name="T175" fmla="*/ 0 h 989"/>
                  <a:gd name="T176" fmla="*/ 2737 w 2737"/>
                  <a:gd name="T177" fmla="*/ 989 h 98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37" h="989">
                    <a:moveTo>
                      <a:pt x="0" y="0"/>
                    </a:moveTo>
                    <a:cubicBezTo>
                      <a:pt x="24" y="27"/>
                      <a:pt x="78" y="21"/>
                      <a:pt x="111" y="33"/>
                    </a:cubicBezTo>
                    <a:cubicBezTo>
                      <a:pt x="126" y="54"/>
                      <a:pt x="143" y="63"/>
                      <a:pt x="166" y="70"/>
                    </a:cubicBezTo>
                    <a:cubicBezTo>
                      <a:pt x="180" y="91"/>
                      <a:pt x="208" y="95"/>
                      <a:pt x="231" y="102"/>
                    </a:cubicBezTo>
                    <a:cubicBezTo>
                      <a:pt x="242" y="105"/>
                      <a:pt x="252" y="108"/>
                      <a:pt x="263" y="111"/>
                    </a:cubicBezTo>
                    <a:cubicBezTo>
                      <a:pt x="269" y="113"/>
                      <a:pt x="281" y="116"/>
                      <a:pt x="281" y="116"/>
                    </a:cubicBezTo>
                    <a:cubicBezTo>
                      <a:pt x="299" y="128"/>
                      <a:pt x="291" y="125"/>
                      <a:pt x="314" y="130"/>
                    </a:cubicBezTo>
                    <a:cubicBezTo>
                      <a:pt x="328" y="133"/>
                      <a:pt x="355" y="139"/>
                      <a:pt x="355" y="139"/>
                    </a:cubicBezTo>
                    <a:cubicBezTo>
                      <a:pt x="396" y="165"/>
                      <a:pt x="447" y="175"/>
                      <a:pt x="494" y="185"/>
                    </a:cubicBezTo>
                    <a:cubicBezTo>
                      <a:pt x="551" y="181"/>
                      <a:pt x="603" y="185"/>
                      <a:pt x="660" y="180"/>
                    </a:cubicBezTo>
                    <a:cubicBezTo>
                      <a:pt x="690" y="188"/>
                      <a:pt x="724" y="194"/>
                      <a:pt x="752" y="208"/>
                    </a:cubicBezTo>
                    <a:cubicBezTo>
                      <a:pt x="780" y="222"/>
                      <a:pt x="805" y="234"/>
                      <a:pt x="835" y="245"/>
                    </a:cubicBezTo>
                    <a:cubicBezTo>
                      <a:pt x="863" y="270"/>
                      <a:pt x="896" y="274"/>
                      <a:pt x="928" y="291"/>
                    </a:cubicBezTo>
                    <a:cubicBezTo>
                      <a:pt x="937" y="296"/>
                      <a:pt x="942" y="306"/>
                      <a:pt x="951" y="310"/>
                    </a:cubicBezTo>
                    <a:cubicBezTo>
                      <a:pt x="966" y="317"/>
                      <a:pt x="989" y="320"/>
                      <a:pt x="1006" y="323"/>
                    </a:cubicBezTo>
                    <a:cubicBezTo>
                      <a:pt x="1070" y="320"/>
                      <a:pt x="1089" y="310"/>
                      <a:pt x="1149" y="314"/>
                    </a:cubicBezTo>
                    <a:cubicBezTo>
                      <a:pt x="1167" y="325"/>
                      <a:pt x="1179" y="328"/>
                      <a:pt x="1200" y="333"/>
                    </a:cubicBezTo>
                    <a:cubicBezTo>
                      <a:pt x="1235" y="355"/>
                      <a:pt x="1251" y="349"/>
                      <a:pt x="1283" y="365"/>
                    </a:cubicBezTo>
                    <a:cubicBezTo>
                      <a:pt x="1373" y="410"/>
                      <a:pt x="1463" y="431"/>
                      <a:pt x="1560" y="457"/>
                    </a:cubicBezTo>
                    <a:cubicBezTo>
                      <a:pt x="1607" y="470"/>
                      <a:pt x="1644" y="481"/>
                      <a:pt x="1694" y="485"/>
                    </a:cubicBezTo>
                    <a:cubicBezTo>
                      <a:pt x="1724" y="504"/>
                      <a:pt x="1761" y="507"/>
                      <a:pt x="1795" y="517"/>
                    </a:cubicBezTo>
                    <a:cubicBezTo>
                      <a:pt x="1810" y="530"/>
                      <a:pt x="1827" y="535"/>
                      <a:pt x="1846" y="540"/>
                    </a:cubicBezTo>
                    <a:cubicBezTo>
                      <a:pt x="1878" y="563"/>
                      <a:pt x="1919" y="563"/>
                      <a:pt x="1957" y="568"/>
                    </a:cubicBezTo>
                    <a:cubicBezTo>
                      <a:pt x="2022" y="577"/>
                      <a:pt x="2086" y="589"/>
                      <a:pt x="2151" y="600"/>
                    </a:cubicBezTo>
                    <a:cubicBezTo>
                      <a:pt x="2185" y="612"/>
                      <a:pt x="2143" y="600"/>
                      <a:pt x="2183" y="600"/>
                    </a:cubicBezTo>
                    <a:cubicBezTo>
                      <a:pt x="2195" y="600"/>
                      <a:pt x="2266" y="613"/>
                      <a:pt x="2271" y="614"/>
                    </a:cubicBezTo>
                    <a:cubicBezTo>
                      <a:pt x="2299" y="620"/>
                      <a:pt x="2326" y="629"/>
                      <a:pt x="2354" y="637"/>
                    </a:cubicBezTo>
                    <a:cubicBezTo>
                      <a:pt x="2378" y="644"/>
                      <a:pt x="2403" y="643"/>
                      <a:pt x="2428" y="646"/>
                    </a:cubicBezTo>
                    <a:cubicBezTo>
                      <a:pt x="2469" y="651"/>
                      <a:pt x="2509" y="665"/>
                      <a:pt x="2548" y="679"/>
                    </a:cubicBezTo>
                    <a:cubicBezTo>
                      <a:pt x="2569" y="671"/>
                      <a:pt x="2587" y="678"/>
                      <a:pt x="2608" y="683"/>
                    </a:cubicBezTo>
                    <a:cubicBezTo>
                      <a:pt x="2650" y="693"/>
                      <a:pt x="2694" y="702"/>
                      <a:pt x="2737" y="702"/>
                    </a:cubicBezTo>
                    <a:cubicBezTo>
                      <a:pt x="2716" y="735"/>
                      <a:pt x="2728" y="738"/>
                      <a:pt x="2686" y="753"/>
                    </a:cubicBezTo>
                    <a:cubicBezTo>
                      <a:pt x="2676" y="757"/>
                      <a:pt x="2658" y="771"/>
                      <a:pt x="2658" y="771"/>
                    </a:cubicBezTo>
                    <a:cubicBezTo>
                      <a:pt x="2642" y="796"/>
                      <a:pt x="2612" y="795"/>
                      <a:pt x="2585" y="803"/>
                    </a:cubicBezTo>
                    <a:cubicBezTo>
                      <a:pt x="2564" y="818"/>
                      <a:pt x="2549" y="841"/>
                      <a:pt x="2525" y="850"/>
                    </a:cubicBezTo>
                    <a:cubicBezTo>
                      <a:pt x="2512" y="862"/>
                      <a:pt x="2498" y="860"/>
                      <a:pt x="2483" y="868"/>
                    </a:cubicBezTo>
                    <a:cubicBezTo>
                      <a:pt x="2459" y="881"/>
                      <a:pt x="2441" y="892"/>
                      <a:pt x="2414" y="900"/>
                    </a:cubicBezTo>
                    <a:cubicBezTo>
                      <a:pt x="2399" y="917"/>
                      <a:pt x="2366" y="924"/>
                      <a:pt x="2345" y="928"/>
                    </a:cubicBezTo>
                    <a:cubicBezTo>
                      <a:pt x="2293" y="937"/>
                      <a:pt x="2237" y="946"/>
                      <a:pt x="2188" y="965"/>
                    </a:cubicBezTo>
                    <a:cubicBezTo>
                      <a:pt x="2162" y="989"/>
                      <a:pt x="2078" y="982"/>
                      <a:pt x="2054" y="983"/>
                    </a:cubicBezTo>
                    <a:cubicBezTo>
                      <a:pt x="1954" y="980"/>
                      <a:pt x="1858" y="968"/>
                      <a:pt x="1758" y="960"/>
                    </a:cubicBezTo>
                    <a:cubicBezTo>
                      <a:pt x="1703" y="948"/>
                      <a:pt x="1731" y="953"/>
                      <a:pt x="1675" y="946"/>
                    </a:cubicBezTo>
                    <a:cubicBezTo>
                      <a:pt x="1602" y="925"/>
                      <a:pt x="1525" y="912"/>
                      <a:pt x="1454" y="886"/>
                    </a:cubicBezTo>
                    <a:cubicBezTo>
                      <a:pt x="1417" y="872"/>
                      <a:pt x="1369" y="877"/>
                      <a:pt x="1329" y="873"/>
                    </a:cubicBezTo>
                    <a:cubicBezTo>
                      <a:pt x="1280" y="859"/>
                      <a:pt x="1249" y="861"/>
                      <a:pt x="1191" y="859"/>
                    </a:cubicBezTo>
                    <a:cubicBezTo>
                      <a:pt x="1112" y="831"/>
                      <a:pt x="1026" y="836"/>
                      <a:pt x="946" y="808"/>
                    </a:cubicBezTo>
                    <a:cubicBezTo>
                      <a:pt x="944" y="803"/>
                      <a:pt x="945" y="798"/>
                      <a:pt x="941" y="794"/>
                    </a:cubicBezTo>
                    <a:cubicBezTo>
                      <a:pt x="928" y="781"/>
                      <a:pt x="829" y="757"/>
                      <a:pt x="803" y="753"/>
                    </a:cubicBezTo>
                    <a:cubicBezTo>
                      <a:pt x="759" y="737"/>
                      <a:pt x="729" y="737"/>
                      <a:pt x="678" y="734"/>
                    </a:cubicBezTo>
                    <a:cubicBezTo>
                      <a:pt x="657" y="730"/>
                      <a:pt x="634" y="725"/>
                      <a:pt x="614" y="716"/>
                    </a:cubicBezTo>
                    <a:cubicBezTo>
                      <a:pt x="601" y="710"/>
                      <a:pt x="590" y="701"/>
                      <a:pt x="577" y="697"/>
                    </a:cubicBezTo>
                    <a:cubicBezTo>
                      <a:pt x="514" y="679"/>
                      <a:pt x="452" y="651"/>
                      <a:pt x="388" y="637"/>
                    </a:cubicBezTo>
                    <a:cubicBezTo>
                      <a:pt x="363" y="632"/>
                      <a:pt x="331" y="624"/>
                      <a:pt x="305" y="619"/>
                    </a:cubicBezTo>
                    <a:cubicBezTo>
                      <a:pt x="285" y="615"/>
                      <a:pt x="245" y="610"/>
                      <a:pt x="245" y="610"/>
                    </a:cubicBezTo>
                    <a:cubicBezTo>
                      <a:pt x="196" y="593"/>
                      <a:pt x="147" y="587"/>
                      <a:pt x="97" y="573"/>
                    </a:cubicBezTo>
                    <a:cubicBezTo>
                      <a:pt x="78" y="552"/>
                      <a:pt x="28" y="541"/>
                      <a:pt x="0" y="531"/>
                    </a:cubicBezTo>
                    <a:cubicBezTo>
                      <a:pt x="5" y="398"/>
                      <a:pt x="29" y="252"/>
                      <a:pt x="0" y="120"/>
                    </a:cubicBezTo>
                    <a:cubicBezTo>
                      <a:pt x="7" y="40"/>
                      <a:pt x="7" y="80"/>
                      <a:pt x="0" y="0"/>
                    </a:cubicBezTo>
                    <a:close/>
                  </a:path>
                </a:pathLst>
              </a:custGeom>
              <a:blipFill dpi="0" rotWithShape="0">
                <a:blip r:embed="rId4"/>
                <a:srcRect/>
                <a:tile tx="0" ty="0" sx="100000" sy="100000" flip="none" algn="tl"/>
              </a:blipFill>
              <a:ln w="19050">
                <a:solidFill>
                  <a:schemeClr val="tx1"/>
                </a:solidFill>
                <a:round/>
                <a:headEnd/>
                <a:tailEnd/>
              </a:ln>
            </p:spPr>
            <p:txBody>
              <a:bodyPr wrap="none" anchor="ctr"/>
              <a:lstStyle/>
              <a:p>
                <a:endParaRPr lang="es-ES"/>
              </a:p>
            </p:txBody>
          </p:sp>
          <p:sp>
            <p:nvSpPr>
              <p:cNvPr id="25643" name="Text Box 59"/>
              <p:cNvSpPr txBox="1">
                <a:spLocks noChangeAspect="1" noChangeArrowheads="1"/>
              </p:cNvSpPr>
              <p:nvPr/>
            </p:nvSpPr>
            <p:spPr bwMode="auto">
              <a:xfrm>
                <a:off x="461" y="2646"/>
                <a:ext cx="686" cy="260"/>
              </a:xfrm>
              <a:prstGeom prst="rect">
                <a:avLst/>
              </a:prstGeom>
              <a:noFill/>
              <a:ln w="9525">
                <a:noFill/>
                <a:miter lim="800000"/>
                <a:headEnd/>
                <a:tailEnd/>
              </a:ln>
            </p:spPr>
            <p:txBody>
              <a:bodyPr wrap="none">
                <a:spAutoFit/>
              </a:bodyPr>
              <a:lstStyle/>
              <a:p>
                <a:pPr algn="ctr" eaLnBrk="0" hangingPunct="0">
                  <a:lnSpc>
                    <a:spcPct val="75000"/>
                  </a:lnSpc>
                </a:pPr>
                <a:r>
                  <a:rPr lang="es-ES" sz="1400" b="1">
                    <a:solidFill>
                      <a:schemeClr val="accent1"/>
                    </a:solidFill>
                  </a:rPr>
                  <a:t>Infiltración</a:t>
                </a:r>
              </a:p>
              <a:p>
                <a:pPr algn="ctr" eaLnBrk="0" hangingPunct="0">
                  <a:lnSpc>
                    <a:spcPct val="75000"/>
                  </a:lnSpc>
                </a:pPr>
                <a:r>
                  <a:rPr lang="es-ES" sz="1400" b="1">
                    <a:solidFill>
                      <a:schemeClr val="accent1"/>
                    </a:solidFill>
                  </a:rPr>
                  <a:t>Recarga</a:t>
                </a:r>
                <a:endParaRPr lang="es-ES_tradnl" sz="2400">
                  <a:solidFill>
                    <a:schemeClr val="accent1"/>
                  </a:solidFill>
                  <a:latin typeface="Times New Roman" pitchFamily="18" charset="0"/>
                </a:endParaRPr>
              </a:p>
            </p:txBody>
          </p:sp>
          <p:sp>
            <p:nvSpPr>
              <p:cNvPr id="25644" name="AutoShape 60"/>
              <p:cNvSpPr>
                <a:spLocks noChangeAspect="1" noChangeArrowheads="1"/>
              </p:cNvSpPr>
              <p:nvPr/>
            </p:nvSpPr>
            <p:spPr bwMode="auto">
              <a:xfrm rot="5330836">
                <a:off x="288" y="2473"/>
                <a:ext cx="328" cy="134"/>
              </a:xfrm>
              <a:prstGeom prst="rightArrow">
                <a:avLst>
                  <a:gd name="adj1" fmla="val 50000"/>
                  <a:gd name="adj2" fmla="val 61194"/>
                </a:avLst>
              </a:prstGeom>
              <a:solidFill>
                <a:srgbClr val="0000FF"/>
              </a:solidFill>
              <a:ln w="9525">
                <a:solidFill>
                  <a:schemeClr val="tx1"/>
                </a:solidFill>
                <a:miter lim="800000"/>
                <a:headEnd/>
                <a:tailEnd/>
              </a:ln>
            </p:spPr>
            <p:txBody>
              <a:bodyPr rot="10800000" vert="eaVert" wrap="none" anchor="ctr"/>
              <a:lstStyle/>
              <a:p>
                <a:pPr algn="ctr" eaLnBrk="0" hangingPunct="0"/>
                <a:endParaRPr lang="en-US" sz="2400">
                  <a:latin typeface="Times New Roman" pitchFamily="18" charset="0"/>
                </a:endParaRPr>
              </a:p>
            </p:txBody>
          </p:sp>
          <p:sp>
            <p:nvSpPr>
              <p:cNvPr id="25645" name="AutoShape 61"/>
              <p:cNvSpPr>
                <a:spLocks noChangeAspect="1" noChangeArrowheads="1"/>
              </p:cNvSpPr>
              <p:nvPr/>
            </p:nvSpPr>
            <p:spPr bwMode="auto">
              <a:xfrm rot="5330836">
                <a:off x="1051" y="2705"/>
                <a:ext cx="310" cy="132"/>
              </a:xfrm>
              <a:prstGeom prst="rightArrow">
                <a:avLst>
                  <a:gd name="adj1" fmla="val 50000"/>
                  <a:gd name="adj2" fmla="val 58712"/>
                </a:avLst>
              </a:prstGeom>
              <a:solidFill>
                <a:srgbClr val="0000FF"/>
              </a:solidFill>
              <a:ln w="9525">
                <a:solidFill>
                  <a:schemeClr val="tx1"/>
                </a:solidFill>
                <a:miter lim="800000"/>
                <a:headEnd/>
                <a:tailEnd/>
              </a:ln>
            </p:spPr>
            <p:txBody>
              <a:bodyPr rot="10800000" vert="eaVert" wrap="none" anchor="ctr"/>
              <a:lstStyle/>
              <a:p>
                <a:pPr algn="ctr" eaLnBrk="0" hangingPunct="0"/>
                <a:endParaRPr lang="en-US" sz="2400">
                  <a:latin typeface="Times New Roman" pitchFamily="18" charset="0"/>
                </a:endParaRPr>
              </a:p>
            </p:txBody>
          </p:sp>
          <p:sp>
            <p:nvSpPr>
              <p:cNvPr id="25646" name="AutoShape 62"/>
              <p:cNvSpPr>
                <a:spLocks noChangeAspect="1" noChangeArrowheads="1"/>
              </p:cNvSpPr>
              <p:nvPr/>
            </p:nvSpPr>
            <p:spPr bwMode="auto">
              <a:xfrm rot="1304428">
                <a:off x="607" y="3220"/>
                <a:ext cx="195" cy="132"/>
              </a:xfrm>
              <a:prstGeom prst="rightArrow">
                <a:avLst>
                  <a:gd name="adj1" fmla="val 50000"/>
                  <a:gd name="adj2" fmla="val 36932"/>
                </a:avLst>
              </a:prstGeom>
              <a:solidFill>
                <a:srgbClr val="0000FF"/>
              </a:solidFill>
              <a:ln w="9525">
                <a:solidFill>
                  <a:schemeClr val="tx1"/>
                </a:solidFill>
                <a:miter lim="800000"/>
                <a:headEnd/>
                <a:tailEnd/>
              </a:ln>
            </p:spPr>
            <p:txBody>
              <a:bodyPr wrap="none" anchor="ctr"/>
              <a:lstStyle/>
              <a:p>
                <a:pPr algn="ctr" eaLnBrk="0" hangingPunct="0"/>
                <a:endParaRPr lang="en-US" sz="2400">
                  <a:latin typeface="Times New Roman" pitchFamily="18" charset="0"/>
                </a:endParaRPr>
              </a:p>
            </p:txBody>
          </p:sp>
          <p:sp>
            <p:nvSpPr>
              <p:cNvPr id="25647" name="AutoShape 63"/>
              <p:cNvSpPr>
                <a:spLocks noChangeAspect="1" noChangeArrowheads="1"/>
              </p:cNvSpPr>
              <p:nvPr/>
            </p:nvSpPr>
            <p:spPr bwMode="auto">
              <a:xfrm rot="-300076">
                <a:off x="1686" y="3369"/>
                <a:ext cx="195" cy="132"/>
              </a:xfrm>
              <a:prstGeom prst="rightArrow">
                <a:avLst>
                  <a:gd name="adj1" fmla="val 50000"/>
                  <a:gd name="adj2" fmla="val 36932"/>
                </a:avLst>
              </a:prstGeom>
              <a:solidFill>
                <a:srgbClr val="0000FF"/>
              </a:solidFill>
              <a:ln w="9525">
                <a:solidFill>
                  <a:schemeClr val="tx1"/>
                </a:solidFill>
                <a:miter lim="800000"/>
                <a:headEnd/>
                <a:tailEnd/>
              </a:ln>
            </p:spPr>
            <p:txBody>
              <a:bodyPr wrap="none" anchor="ctr"/>
              <a:lstStyle/>
              <a:p>
                <a:pPr algn="ctr" eaLnBrk="0" hangingPunct="0"/>
                <a:endParaRPr lang="en-US" sz="2400">
                  <a:latin typeface="Times New Roman" pitchFamily="18" charset="0"/>
                </a:endParaRPr>
              </a:p>
            </p:txBody>
          </p:sp>
          <p:sp>
            <p:nvSpPr>
              <p:cNvPr id="25648" name="Freeform 64"/>
              <p:cNvSpPr>
                <a:spLocks noChangeAspect="1"/>
              </p:cNvSpPr>
              <p:nvPr/>
            </p:nvSpPr>
            <p:spPr bwMode="auto">
              <a:xfrm>
                <a:off x="2443" y="2985"/>
                <a:ext cx="423" cy="94"/>
              </a:xfrm>
              <a:custGeom>
                <a:avLst/>
                <a:gdLst>
                  <a:gd name="T0" fmla="*/ 432 w 432"/>
                  <a:gd name="T1" fmla="*/ 96 h 96"/>
                  <a:gd name="T2" fmla="*/ 192 w 432"/>
                  <a:gd name="T3" fmla="*/ 48 h 96"/>
                  <a:gd name="T4" fmla="*/ 0 w 432"/>
                  <a:gd name="T5" fmla="*/ 0 h 96"/>
                  <a:gd name="T6" fmla="*/ 0 60000 65536"/>
                  <a:gd name="T7" fmla="*/ 0 60000 65536"/>
                  <a:gd name="T8" fmla="*/ 0 60000 65536"/>
                  <a:gd name="T9" fmla="*/ 0 w 432"/>
                  <a:gd name="T10" fmla="*/ 0 h 96"/>
                  <a:gd name="T11" fmla="*/ 432 w 432"/>
                  <a:gd name="T12" fmla="*/ 96 h 96"/>
                </a:gdLst>
                <a:ahLst/>
                <a:cxnLst>
                  <a:cxn ang="T6">
                    <a:pos x="T0" y="T1"/>
                  </a:cxn>
                  <a:cxn ang="T7">
                    <a:pos x="T2" y="T3"/>
                  </a:cxn>
                  <a:cxn ang="T8">
                    <a:pos x="T4" y="T5"/>
                  </a:cxn>
                </a:cxnLst>
                <a:rect l="T9" t="T10" r="T11" b="T12"/>
                <a:pathLst>
                  <a:path w="432" h="96">
                    <a:moveTo>
                      <a:pt x="432" y="96"/>
                    </a:moveTo>
                    <a:cubicBezTo>
                      <a:pt x="348" y="80"/>
                      <a:pt x="264" y="64"/>
                      <a:pt x="192" y="48"/>
                    </a:cubicBezTo>
                    <a:cubicBezTo>
                      <a:pt x="120" y="32"/>
                      <a:pt x="60" y="16"/>
                      <a:pt x="0" y="0"/>
                    </a:cubicBezTo>
                  </a:path>
                </a:pathLst>
              </a:custGeom>
              <a:noFill/>
              <a:ln w="28575">
                <a:solidFill>
                  <a:schemeClr val="tx1"/>
                </a:solidFill>
                <a:round/>
                <a:headEnd/>
                <a:tailEnd/>
              </a:ln>
            </p:spPr>
            <p:txBody>
              <a:bodyPr wrap="none" anchor="ctr"/>
              <a:lstStyle/>
              <a:p>
                <a:endParaRPr lang="es-ES"/>
              </a:p>
            </p:txBody>
          </p:sp>
          <p:sp>
            <p:nvSpPr>
              <p:cNvPr id="25649" name="Freeform 65"/>
              <p:cNvSpPr>
                <a:spLocks noChangeAspect="1"/>
              </p:cNvSpPr>
              <p:nvPr/>
            </p:nvSpPr>
            <p:spPr bwMode="auto">
              <a:xfrm>
                <a:off x="1110" y="3507"/>
                <a:ext cx="346" cy="58"/>
              </a:xfrm>
              <a:custGeom>
                <a:avLst/>
                <a:gdLst>
                  <a:gd name="T0" fmla="*/ 354 w 354"/>
                  <a:gd name="T1" fmla="*/ 60 h 60"/>
                  <a:gd name="T2" fmla="*/ 177 w 354"/>
                  <a:gd name="T3" fmla="*/ 27 h 60"/>
                  <a:gd name="T4" fmla="*/ 0 w 354"/>
                  <a:gd name="T5" fmla="*/ 0 h 60"/>
                  <a:gd name="T6" fmla="*/ 0 60000 65536"/>
                  <a:gd name="T7" fmla="*/ 0 60000 65536"/>
                  <a:gd name="T8" fmla="*/ 0 60000 65536"/>
                  <a:gd name="T9" fmla="*/ 0 w 354"/>
                  <a:gd name="T10" fmla="*/ 0 h 60"/>
                  <a:gd name="T11" fmla="*/ 354 w 354"/>
                  <a:gd name="T12" fmla="*/ 60 h 60"/>
                </a:gdLst>
                <a:ahLst/>
                <a:cxnLst>
                  <a:cxn ang="T6">
                    <a:pos x="T0" y="T1"/>
                  </a:cxn>
                  <a:cxn ang="T7">
                    <a:pos x="T2" y="T3"/>
                  </a:cxn>
                  <a:cxn ang="T8">
                    <a:pos x="T4" y="T5"/>
                  </a:cxn>
                </a:cxnLst>
                <a:rect l="T9" t="T10" r="T11" b="T12"/>
                <a:pathLst>
                  <a:path w="354" h="60">
                    <a:moveTo>
                      <a:pt x="354" y="60"/>
                    </a:moveTo>
                    <a:cubicBezTo>
                      <a:pt x="295" y="48"/>
                      <a:pt x="237" y="34"/>
                      <a:pt x="177" y="27"/>
                    </a:cubicBezTo>
                    <a:cubicBezTo>
                      <a:pt x="120" y="8"/>
                      <a:pt x="60" y="0"/>
                      <a:pt x="0" y="0"/>
                    </a:cubicBezTo>
                  </a:path>
                </a:pathLst>
              </a:custGeom>
              <a:noFill/>
              <a:ln w="38100">
                <a:solidFill>
                  <a:schemeClr val="tx1"/>
                </a:solidFill>
                <a:round/>
                <a:headEnd/>
                <a:tailEnd/>
              </a:ln>
            </p:spPr>
            <p:txBody>
              <a:bodyPr wrap="none" anchor="ctr"/>
              <a:lstStyle/>
              <a:p>
                <a:endParaRPr lang="es-ES"/>
              </a:p>
            </p:txBody>
          </p:sp>
          <p:sp>
            <p:nvSpPr>
              <p:cNvPr id="25650" name="Freeform 66"/>
              <p:cNvSpPr>
                <a:spLocks noChangeAspect="1"/>
              </p:cNvSpPr>
              <p:nvPr/>
            </p:nvSpPr>
            <p:spPr bwMode="auto">
              <a:xfrm>
                <a:off x="1520" y="3255"/>
                <a:ext cx="126" cy="23"/>
              </a:xfrm>
              <a:custGeom>
                <a:avLst/>
                <a:gdLst>
                  <a:gd name="T0" fmla="*/ 129 w 129"/>
                  <a:gd name="T1" fmla="*/ 24 h 24"/>
                  <a:gd name="T2" fmla="*/ 78 w 129"/>
                  <a:gd name="T3" fmla="*/ 9 h 24"/>
                  <a:gd name="T4" fmla="*/ 30 w 129"/>
                  <a:gd name="T5" fmla="*/ 6 h 24"/>
                  <a:gd name="T6" fmla="*/ 0 w 129"/>
                  <a:gd name="T7" fmla="*/ 0 h 24"/>
                  <a:gd name="T8" fmla="*/ 0 60000 65536"/>
                  <a:gd name="T9" fmla="*/ 0 60000 65536"/>
                  <a:gd name="T10" fmla="*/ 0 60000 65536"/>
                  <a:gd name="T11" fmla="*/ 0 60000 65536"/>
                  <a:gd name="T12" fmla="*/ 0 w 129"/>
                  <a:gd name="T13" fmla="*/ 0 h 24"/>
                  <a:gd name="T14" fmla="*/ 129 w 129"/>
                  <a:gd name="T15" fmla="*/ 24 h 24"/>
                </a:gdLst>
                <a:ahLst/>
                <a:cxnLst>
                  <a:cxn ang="T8">
                    <a:pos x="T0" y="T1"/>
                  </a:cxn>
                  <a:cxn ang="T9">
                    <a:pos x="T2" y="T3"/>
                  </a:cxn>
                  <a:cxn ang="T10">
                    <a:pos x="T4" y="T5"/>
                  </a:cxn>
                  <a:cxn ang="T11">
                    <a:pos x="T6" y="T7"/>
                  </a:cxn>
                </a:cxnLst>
                <a:rect l="T12" t="T13" r="T14" b="T15"/>
                <a:pathLst>
                  <a:path w="129" h="24">
                    <a:moveTo>
                      <a:pt x="129" y="24"/>
                    </a:moveTo>
                    <a:cubicBezTo>
                      <a:pt x="97" y="18"/>
                      <a:pt x="122" y="13"/>
                      <a:pt x="78" y="9"/>
                    </a:cubicBezTo>
                    <a:cubicBezTo>
                      <a:pt x="59" y="3"/>
                      <a:pt x="52" y="4"/>
                      <a:pt x="30" y="6"/>
                    </a:cubicBezTo>
                    <a:cubicBezTo>
                      <a:pt x="4" y="3"/>
                      <a:pt x="13" y="7"/>
                      <a:pt x="0" y="0"/>
                    </a:cubicBezTo>
                  </a:path>
                </a:pathLst>
              </a:custGeom>
              <a:noFill/>
              <a:ln w="19050">
                <a:solidFill>
                  <a:schemeClr val="tx1"/>
                </a:solidFill>
                <a:round/>
                <a:headEnd/>
                <a:tailEnd/>
              </a:ln>
            </p:spPr>
            <p:txBody>
              <a:bodyPr wrap="none" anchor="ctr"/>
              <a:lstStyle/>
              <a:p>
                <a:endParaRPr lang="es-ES"/>
              </a:p>
            </p:txBody>
          </p:sp>
          <p:sp>
            <p:nvSpPr>
              <p:cNvPr id="25651" name="Freeform 67"/>
              <p:cNvSpPr>
                <a:spLocks noChangeAspect="1"/>
              </p:cNvSpPr>
              <p:nvPr/>
            </p:nvSpPr>
            <p:spPr bwMode="auto">
              <a:xfrm>
                <a:off x="2801" y="3096"/>
                <a:ext cx="79" cy="64"/>
              </a:xfrm>
              <a:custGeom>
                <a:avLst/>
                <a:gdLst>
                  <a:gd name="T0" fmla="*/ 81 w 81"/>
                  <a:gd name="T1" fmla="*/ 0 h 65"/>
                  <a:gd name="T2" fmla="*/ 18 w 81"/>
                  <a:gd name="T3" fmla="*/ 45 h 65"/>
                  <a:gd name="T4" fmla="*/ 0 w 81"/>
                  <a:gd name="T5" fmla="*/ 63 h 65"/>
                  <a:gd name="T6" fmla="*/ 0 60000 65536"/>
                  <a:gd name="T7" fmla="*/ 0 60000 65536"/>
                  <a:gd name="T8" fmla="*/ 0 60000 65536"/>
                  <a:gd name="T9" fmla="*/ 0 w 81"/>
                  <a:gd name="T10" fmla="*/ 0 h 65"/>
                  <a:gd name="T11" fmla="*/ 81 w 81"/>
                  <a:gd name="T12" fmla="*/ 65 h 65"/>
                </a:gdLst>
                <a:ahLst/>
                <a:cxnLst>
                  <a:cxn ang="T6">
                    <a:pos x="T0" y="T1"/>
                  </a:cxn>
                  <a:cxn ang="T7">
                    <a:pos x="T2" y="T3"/>
                  </a:cxn>
                  <a:cxn ang="T8">
                    <a:pos x="T4" y="T5"/>
                  </a:cxn>
                </a:cxnLst>
                <a:rect l="T9" t="T10" r="T11" b="T12"/>
                <a:pathLst>
                  <a:path w="81" h="65">
                    <a:moveTo>
                      <a:pt x="81" y="0"/>
                    </a:moveTo>
                    <a:cubicBezTo>
                      <a:pt x="73" y="24"/>
                      <a:pt x="41" y="37"/>
                      <a:pt x="18" y="45"/>
                    </a:cubicBezTo>
                    <a:cubicBezTo>
                      <a:pt x="5" y="65"/>
                      <a:pt x="13" y="63"/>
                      <a:pt x="0" y="63"/>
                    </a:cubicBezTo>
                  </a:path>
                </a:pathLst>
              </a:custGeom>
              <a:noFill/>
              <a:ln w="19050">
                <a:solidFill>
                  <a:schemeClr val="tx1"/>
                </a:solidFill>
                <a:round/>
                <a:headEnd/>
                <a:tailEnd/>
              </a:ln>
            </p:spPr>
            <p:txBody>
              <a:bodyPr wrap="none" anchor="ctr"/>
              <a:lstStyle/>
              <a:p>
                <a:endParaRPr lang="es-ES"/>
              </a:p>
            </p:txBody>
          </p:sp>
          <p:sp>
            <p:nvSpPr>
              <p:cNvPr id="25652" name="Freeform 68"/>
              <p:cNvSpPr>
                <a:spLocks noChangeAspect="1"/>
              </p:cNvSpPr>
              <p:nvPr/>
            </p:nvSpPr>
            <p:spPr bwMode="auto">
              <a:xfrm>
                <a:off x="2018" y="2915"/>
                <a:ext cx="411" cy="76"/>
              </a:xfrm>
              <a:custGeom>
                <a:avLst/>
                <a:gdLst>
                  <a:gd name="T0" fmla="*/ 420 w 420"/>
                  <a:gd name="T1" fmla="*/ 78 h 78"/>
                  <a:gd name="T2" fmla="*/ 315 w 420"/>
                  <a:gd name="T3" fmla="*/ 63 h 78"/>
                  <a:gd name="T4" fmla="*/ 240 w 420"/>
                  <a:gd name="T5" fmla="*/ 48 h 78"/>
                  <a:gd name="T6" fmla="*/ 177 w 420"/>
                  <a:gd name="T7" fmla="*/ 36 h 78"/>
                  <a:gd name="T8" fmla="*/ 99 w 420"/>
                  <a:gd name="T9" fmla="*/ 24 h 78"/>
                  <a:gd name="T10" fmla="*/ 24 w 420"/>
                  <a:gd name="T11" fmla="*/ 9 h 78"/>
                  <a:gd name="T12" fmla="*/ 0 w 420"/>
                  <a:gd name="T13" fmla="*/ 3 h 78"/>
                  <a:gd name="T14" fmla="*/ 0 60000 65536"/>
                  <a:gd name="T15" fmla="*/ 0 60000 65536"/>
                  <a:gd name="T16" fmla="*/ 0 60000 65536"/>
                  <a:gd name="T17" fmla="*/ 0 60000 65536"/>
                  <a:gd name="T18" fmla="*/ 0 60000 65536"/>
                  <a:gd name="T19" fmla="*/ 0 60000 65536"/>
                  <a:gd name="T20" fmla="*/ 0 60000 65536"/>
                  <a:gd name="T21" fmla="*/ 0 w 420"/>
                  <a:gd name="T22" fmla="*/ 0 h 78"/>
                  <a:gd name="T23" fmla="*/ 420 w 42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0" h="78">
                    <a:moveTo>
                      <a:pt x="420" y="78"/>
                    </a:moveTo>
                    <a:cubicBezTo>
                      <a:pt x="380" y="68"/>
                      <a:pt x="366" y="65"/>
                      <a:pt x="315" y="63"/>
                    </a:cubicBezTo>
                    <a:cubicBezTo>
                      <a:pt x="289" y="56"/>
                      <a:pt x="267" y="50"/>
                      <a:pt x="240" y="48"/>
                    </a:cubicBezTo>
                    <a:cubicBezTo>
                      <a:pt x="218" y="41"/>
                      <a:pt x="200" y="38"/>
                      <a:pt x="177" y="36"/>
                    </a:cubicBezTo>
                    <a:cubicBezTo>
                      <a:pt x="151" y="27"/>
                      <a:pt x="127" y="26"/>
                      <a:pt x="99" y="24"/>
                    </a:cubicBezTo>
                    <a:cubicBezTo>
                      <a:pt x="74" y="19"/>
                      <a:pt x="49" y="14"/>
                      <a:pt x="24" y="9"/>
                    </a:cubicBezTo>
                    <a:cubicBezTo>
                      <a:pt x="11" y="0"/>
                      <a:pt x="19" y="3"/>
                      <a:pt x="0" y="3"/>
                    </a:cubicBezTo>
                  </a:path>
                </a:pathLst>
              </a:custGeom>
              <a:noFill/>
              <a:ln w="28575">
                <a:solidFill>
                  <a:schemeClr val="tx1"/>
                </a:solidFill>
                <a:round/>
                <a:headEnd/>
                <a:tailEnd/>
              </a:ln>
            </p:spPr>
            <p:txBody>
              <a:bodyPr wrap="none" anchor="ctr"/>
              <a:lstStyle/>
              <a:p>
                <a:endParaRPr lang="es-ES"/>
              </a:p>
            </p:txBody>
          </p:sp>
          <p:sp>
            <p:nvSpPr>
              <p:cNvPr id="25653" name="Freeform 69"/>
              <p:cNvSpPr>
                <a:spLocks noChangeAspect="1"/>
              </p:cNvSpPr>
              <p:nvPr/>
            </p:nvSpPr>
            <p:spPr bwMode="auto">
              <a:xfrm>
                <a:off x="327" y="2427"/>
                <a:ext cx="322" cy="140"/>
              </a:xfrm>
              <a:custGeom>
                <a:avLst/>
                <a:gdLst>
                  <a:gd name="T0" fmla="*/ 330 w 330"/>
                  <a:gd name="T1" fmla="*/ 143 h 143"/>
                  <a:gd name="T2" fmla="*/ 270 w 330"/>
                  <a:gd name="T3" fmla="*/ 115 h 143"/>
                  <a:gd name="T4" fmla="*/ 120 w 330"/>
                  <a:gd name="T5" fmla="*/ 65 h 143"/>
                  <a:gd name="T6" fmla="*/ 46 w 330"/>
                  <a:gd name="T7" fmla="*/ 35 h 143"/>
                  <a:gd name="T8" fmla="*/ 28 w 330"/>
                  <a:gd name="T9" fmla="*/ 25 h 143"/>
                  <a:gd name="T10" fmla="*/ 10 w 330"/>
                  <a:gd name="T11" fmla="*/ 13 h 143"/>
                  <a:gd name="T12" fmla="*/ 0 w 330"/>
                  <a:gd name="T13" fmla="*/ 1 h 143"/>
                  <a:gd name="T14" fmla="*/ 0 60000 65536"/>
                  <a:gd name="T15" fmla="*/ 0 60000 65536"/>
                  <a:gd name="T16" fmla="*/ 0 60000 65536"/>
                  <a:gd name="T17" fmla="*/ 0 60000 65536"/>
                  <a:gd name="T18" fmla="*/ 0 60000 65536"/>
                  <a:gd name="T19" fmla="*/ 0 60000 65536"/>
                  <a:gd name="T20" fmla="*/ 0 60000 65536"/>
                  <a:gd name="T21" fmla="*/ 0 w 330"/>
                  <a:gd name="T22" fmla="*/ 0 h 143"/>
                  <a:gd name="T23" fmla="*/ 330 w 330"/>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0" h="143">
                    <a:moveTo>
                      <a:pt x="330" y="143"/>
                    </a:moveTo>
                    <a:cubicBezTo>
                      <a:pt x="317" y="123"/>
                      <a:pt x="290" y="125"/>
                      <a:pt x="270" y="115"/>
                    </a:cubicBezTo>
                    <a:cubicBezTo>
                      <a:pt x="226" y="93"/>
                      <a:pt x="168" y="78"/>
                      <a:pt x="120" y="65"/>
                    </a:cubicBezTo>
                    <a:cubicBezTo>
                      <a:pt x="95" y="58"/>
                      <a:pt x="69" y="48"/>
                      <a:pt x="46" y="35"/>
                    </a:cubicBezTo>
                    <a:cubicBezTo>
                      <a:pt x="39" y="31"/>
                      <a:pt x="34" y="28"/>
                      <a:pt x="28" y="25"/>
                    </a:cubicBezTo>
                    <a:cubicBezTo>
                      <a:pt x="22" y="21"/>
                      <a:pt x="10" y="13"/>
                      <a:pt x="10" y="13"/>
                    </a:cubicBezTo>
                    <a:cubicBezTo>
                      <a:pt x="2" y="0"/>
                      <a:pt x="7" y="1"/>
                      <a:pt x="0" y="1"/>
                    </a:cubicBezTo>
                  </a:path>
                </a:pathLst>
              </a:custGeom>
              <a:noFill/>
              <a:ln w="19050">
                <a:solidFill>
                  <a:schemeClr val="tx1"/>
                </a:solidFill>
                <a:round/>
                <a:headEnd/>
                <a:tailEnd/>
              </a:ln>
            </p:spPr>
            <p:txBody>
              <a:bodyPr wrap="none" anchor="ctr"/>
              <a:lstStyle/>
              <a:p>
                <a:endParaRPr lang="es-ES"/>
              </a:p>
            </p:txBody>
          </p:sp>
          <p:sp>
            <p:nvSpPr>
              <p:cNvPr id="25654" name="Freeform 70"/>
              <p:cNvSpPr>
                <a:spLocks noChangeAspect="1"/>
              </p:cNvSpPr>
              <p:nvPr/>
            </p:nvSpPr>
            <p:spPr bwMode="auto">
              <a:xfrm>
                <a:off x="221" y="2402"/>
                <a:ext cx="84" cy="18"/>
              </a:xfrm>
              <a:custGeom>
                <a:avLst/>
                <a:gdLst>
                  <a:gd name="T0" fmla="*/ 86 w 86"/>
                  <a:gd name="T1" fmla="*/ 19 h 19"/>
                  <a:gd name="T2" fmla="*/ 50 w 86"/>
                  <a:gd name="T3" fmla="*/ 5 h 19"/>
                  <a:gd name="T4" fmla="*/ 0 w 86"/>
                  <a:gd name="T5" fmla="*/ 1 h 19"/>
                  <a:gd name="T6" fmla="*/ 0 60000 65536"/>
                  <a:gd name="T7" fmla="*/ 0 60000 65536"/>
                  <a:gd name="T8" fmla="*/ 0 60000 65536"/>
                  <a:gd name="T9" fmla="*/ 0 w 86"/>
                  <a:gd name="T10" fmla="*/ 0 h 19"/>
                  <a:gd name="T11" fmla="*/ 86 w 86"/>
                  <a:gd name="T12" fmla="*/ 19 h 19"/>
                </a:gdLst>
                <a:ahLst/>
                <a:cxnLst>
                  <a:cxn ang="T6">
                    <a:pos x="T0" y="T1"/>
                  </a:cxn>
                  <a:cxn ang="T7">
                    <a:pos x="T2" y="T3"/>
                  </a:cxn>
                  <a:cxn ang="T8">
                    <a:pos x="T4" y="T5"/>
                  </a:cxn>
                </a:cxnLst>
                <a:rect l="T9" t="T10" r="T11" b="T12"/>
                <a:pathLst>
                  <a:path w="86" h="19">
                    <a:moveTo>
                      <a:pt x="86" y="19"/>
                    </a:moveTo>
                    <a:cubicBezTo>
                      <a:pt x="72" y="17"/>
                      <a:pt x="63" y="9"/>
                      <a:pt x="50" y="5"/>
                    </a:cubicBezTo>
                    <a:cubicBezTo>
                      <a:pt x="35" y="0"/>
                      <a:pt x="16" y="1"/>
                      <a:pt x="0" y="1"/>
                    </a:cubicBezTo>
                  </a:path>
                </a:pathLst>
              </a:custGeom>
              <a:noFill/>
              <a:ln w="19050">
                <a:solidFill>
                  <a:schemeClr val="tx1"/>
                </a:solidFill>
                <a:round/>
                <a:headEnd/>
                <a:tailEnd/>
              </a:ln>
            </p:spPr>
            <p:txBody>
              <a:bodyPr wrap="none" anchor="ctr"/>
              <a:lstStyle/>
              <a:p>
                <a:endParaRPr lang="es-ES"/>
              </a:p>
            </p:txBody>
          </p:sp>
          <p:sp>
            <p:nvSpPr>
              <p:cNvPr id="25655" name="Freeform 71"/>
              <p:cNvSpPr>
                <a:spLocks noChangeAspect="1"/>
              </p:cNvSpPr>
              <p:nvPr/>
            </p:nvSpPr>
            <p:spPr bwMode="auto">
              <a:xfrm>
                <a:off x="681" y="2561"/>
                <a:ext cx="256" cy="35"/>
              </a:xfrm>
              <a:custGeom>
                <a:avLst/>
                <a:gdLst>
                  <a:gd name="T0" fmla="*/ 262 w 262"/>
                  <a:gd name="T1" fmla="*/ 36 h 36"/>
                  <a:gd name="T2" fmla="*/ 132 w 262"/>
                  <a:gd name="T3" fmla="*/ 0 h 36"/>
                  <a:gd name="T4" fmla="*/ 0 w 262"/>
                  <a:gd name="T5" fmla="*/ 6 h 36"/>
                  <a:gd name="T6" fmla="*/ 0 60000 65536"/>
                  <a:gd name="T7" fmla="*/ 0 60000 65536"/>
                  <a:gd name="T8" fmla="*/ 0 60000 65536"/>
                  <a:gd name="T9" fmla="*/ 0 w 262"/>
                  <a:gd name="T10" fmla="*/ 0 h 36"/>
                  <a:gd name="T11" fmla="*/ 262 w 262"/>
                  <a:gd name="T12" fmla="*/ 36 h 36"/>
                </a:gdLst>
                <a:ahLst/>
                <a:cxnLst>
                  <a:cxn ang="T6">
                    <a:pos x="T0" y="T1"/>
                  </a:cxn>
                  <a:cxn ang="T7">
                    <a:pos x="T2" y="T3"/>
                  </a:cxn>
                  <a:cxn ang="T8">
                    <a:pos x="T4" y="T5"/>
                  </a:cxn>
                </a:cxnLst>
                <a:rect l="T9" t="T10" r="T11" b="T12"/>
                <a:pathLst>
                  <a:path w="262" h="36">
                    <a:moveTo>
                      <a:pt x="262" y="36"/>
                    </a:moveTo>
                    <a:cubicBezTo>
                      <a:pt x="223" y="10"/>
                      <a:pt x="178" y="3"/>
                      <a:pt x="132" y="0"/>
                    </a:cubicBezTo>
                    <a:cubicBezTo>
                      <a:pt x="89" y="1"/>
                      <a:pt x="43" y="6"/>
                      <a:pt x="0" y="6"/>
                    </a:cubicBezTo>
                  </a:path>
                </a:pathLst>
              </a:custGeom>
              <a:noFill/>
              <a:ln w="19050">
                <a:solidFill>
                  <a:schemeClr val="tx1"/>
                </a:solidFill>
                <a:round/>
                <a:headEnd/>
                <a:tailEnd/>
              </a:ln>
            </p:spPr>
            <p:txBody>
              <a:bodyPr wrap="none" anchor="ctr"/>
              <a:lstStyle/>
              <a:p>
                <a:endParaRPr lang="es-ES"/>
              </a:p>
            </p:txBody>
          </p:sp>
          <p:sp>
            <p:nvSpPr>
              <p:cNvPr id="25656" name="Freeform 72"/>
              <p:cNvSpPr>
                <a:spLocks noChangeAspect="1"/>
              </p:cNvSpPr>
              <p:nvPr/>
            </p:nvSpPr>
            <p:spPr bwMode="auto">
              <a:xfrm>
                <a:off x="1128" y="2688"/>
                <a:ext cx="217" cy="22"/>
              </a:xfrm>
              <a:custGeom>
                <a:avLst/>
                <a:gdLst>
                  <a:gd name="T0" fmla="*/ 222 w 222"/>
                  <a:gd name="T1" fmla="*/ 22 h 22"/>
                  <a:gd name="T2" fmla="*/ 180 w 222"/>
                  <a:gd name="T3" fmla="*/ 4 h 22"/>
                  <a:gd name="T4" fmla="*/ 110 w 222"/>
                  <a:gd name="T5" fmla="*/ 14 h 22"/>
                  <a:gd name="T6" fmla="*/ 0 w 222"/>
                  <a:gd name="T7" fmla="*/ 0 h 22"/>
                  <a:gd name="T8" fmla="*/ 0 60000 65536"/>
                  <a:gd name="T9" fmla="*/ 0 60000 65536"/>
                  <a:gd name="T10" fmla="*/ 0 60000 65536"/>
                  <a:gd name="T11" fmla="*/ 0 60000 65536"/>
                  <a:gd name="T12" fmla="*/ 0 w 222"/>
                  <a:gd name="T13" fmla="*/ 0 h 22"/>
                  <a:gd name="T14" fmla="*/ 222 w 222"/>
                  <a:gd name="T15" fmla="*/ 22 h 22"/>
                </a:gdLst>
                <a:ahLst/>
                <a:cxnLst>
                  <a:cxn ang="T8">
                    <a:pos x="T0" y="T1"/>
                  </a:cxn>
                  <a:cxn ang="T9">
                    <a:pos x="T2" y="T3"/>
                  </a:cxn>
                  <a:cxn ang="T10">
                    <a:pos x="T4" y="T5"/>
                  </a:cxn>
                  <a:cxn ang="T11">
                    <a:pos x="T6" y="T7"/>
                  </a:cxn>
                </a:cxnLst>
                <a:rect l="T12" t="T13" r="T14" b="T15"/>
                <a:pathLst>
                  <a:path w="222" h="22">
                    <a:moveTo>
                      <a:pt x="222" y="22"/>
                    </a:moveTo>
                    <a:cubicBezTo>
                      <a:pt x="208" y="13"/>
                      <a:pt x="197" y="7"/>
                      <a:pt x="180" y="4"/>
                    </a:cubicBezTo>
                    <a:cubicBezTo>
                      <a:pt x="156" y="6"/>
                      <a:pt x="134" y="9"/>
                      <a:pt x="110" y="14"/>
                    </a:cubicBezTo>
                    <a:cubicBezTo>
                      <a:pt x="100" y="14"/>
                      <a:pt x="15" y="15"/>
                      <a:pt x="0" y="0"/>
                    </a:cubicBezTo>
                  </a:path>
                </a:pathLst>
              </a:custGeom>
              <a:noFill/>
              <a:ln w="19050">
                <a:solidFill>
                  <a:schemeClr val="tx1"/>
                </a:solidFill>
                <a:round/>
                <a:headEnd/>
                <a:tailEnd/>
              </a:ln>
            </p:spPr>
            <p:txBody>
              <a:bodyPr wrap="none" anchor="ctr"/>
              <a:lstStyle/>
              <a:p>
                <a:endParaRPr lang="es-ES"/>
              </a:p>
            </p:txBody>
          </p:sp>
          <p:sp>
            <p:nvSpPr>
              <p:cNvPr id="25657" name="Line 73"/>
              <p:cNvSpPr>
                <a:spLocks noChangeAspect="1" noChangeShapeType="1"/>
              </p:cNvSpPr>
              <p:nvPr/>
            </p:nvSpPr>
            <p:spPr bwMode="auto">
              <a:xfrm flipH="1" flipV="1">
                <a:off x="205" y="3369"/>
                <a:ext cx="3947" cy="601"/>
              </a:xfrm>
              <a:prstGeom prst="line">
                <a:avLst/>
              </a:prstGeom>
              <a:noFill/>
              <a:ln w="12700">
                <a:solidFill>
                  <a:schemeClr val="tx1"/>
                </a:solidFill>
                <a:round/>
                <a:headEnd/>
                <a:tailEnd/>
              </a:ln>
            </p:spPr>
            <p:txBody>
              <a:bodyPr wrap="none" anchor="ctr"/>
              <a:lstStyle/>
              <a:p>
                <a:endParaRPr lang="es-ES"/>
              </a:p>
            </p:txBody>
          </p:sp>
          <p:sp>
            <p:nvSpPr>
              <p:cNvPr id="25658" name="Text Box 74"/>
              <p:cNvSpPr txBox="1">
                <a:spLocks noChangeAspect="1" noChangeArrowheads="1"/>
              </p:cNvSpPr>
              <p:nvPr/>
            </p:nvSpPr>
            <p:spPr bwMode="auto">
              <a:xfrm>
                <a:off x="4704" y="1203"/>
                <a:ext cx="692" cy="167"/>
              </a:xfrm>
              <a:prstGeom prst="rect">
                <a:avLst/>
              </a:prstGeom>
              <a:noFill/>
              <a:ln w="9525">
                <a:noFill/>
                <a:miter lim="800000"/>
                <a:headEnd/>
                <a:tailEnd/>
              </a:ln>
            </p:spPr>
            <p:txBody>
              <a:bodyPr wrap="none">
                <a:spAutoFit/>
              </a:bodyPr>
              <a:lstStyle/>
              <a:p>
                <a:pPr algn="ctr" eaLnBrk="0" hangingPunct="0">
                  <a:lnSpc>
                    <a:spcPct val="95000"/>
                  </a:lnSpc>
                </a:pPr>
                <a:r>
                  <a:rPr lang="es-ES_tradnl" sz="1200" b="1">
                    <a:solidFill>
                      <a:srgbClr val="009900"/>
                    </a:solidFill>
                  </a:rPr>
                  <a:t>Evaporación</a:t>
                </a:r>
              </a:p>
            </p:txBody>
          </p:sp>
          <p:grpSp>
            <p:nvGrpSpPr>
              <p:cNvPr id="25659" name="Group 75"/>
              <p:cNvGrpSpPr>
                <a:grpSpLocks noChangeAspect="1"/>
              </p:cNvGrpSpPr>
              <p:nvPr/>
            </p:nvGrpSpPr>
            <p:grpSpPr bwMode="auto">
              <a:xfrm>
                <a:off x="1660" y="2688"/>
                <a:ext cx="132" cy="134"/>
                <a:chOff x="3278" y="1555"/>
                <a:chExt cx="488" cy="1246"/>
              </a:xfrm>
            </p:grpSpPr>
            <p:grpSp>
              <p:nvGrpSpPr>
                <p:cNvPr id="25685" name="Group 76"/>
                <p:cNvGrpSpPr>
                  <a:grpSpLocks noChangeAspect="1"/>
                </p:cNvGrpSpPr>
                <p:nvPr/>
              </p:nvGrpSpPr>
              <p:grpSpPr bwMode="auto">
                <a:xfrm>
                  <a:off x="3278" y="1555"/>
                  <a:ext cx="488" cy="1246"/>
                  <a:chOff x="3278" y="1555"/>
                  <a:chExt cx="488" cy="1246"/>
                </a:xfrm>
              </p:grpSpPr>
              <p:sp>
                <p:nvSpPr>
                  <p:cNvPr id="25699" name="Freeform 77"/>
                  <p:cNvSpPr>
                    <a:spLocks noChangeAspect="1"/>
                  </p:cNvSpPr>
                  <p:nvPr/>
                </p:nvSpPr>
                <p:spPr bwMode="auto">
                  <a:xfrm>
                    <a:off x="3369" y="1596"/>
                    <a:ext cx="286" cy="108"/>
                  </a:xfrm>
                  <a:custGeom>
                    <a:avLst/>
                    <a:gdLst>
                      <a:gd name="T0" fmla="*/ 0 w 286"/>
                      <a:gd name="T1" fmla="*/ 85 h 108"/>
                      <a:gd name="T2" fmla="*/ 176 w 286"/>
                      <a:gd name="T3" fmla="*/ 108 h 108"/>
                      <a:gd name="T4" fmla="*/ 286 w 286"/>
                      <a:gd name="T5" fmla="*/ 16 h 108"/>
                      <a:gd name="T6" fmla="*/ 120 w 286"/>
                      <a:gd name="T7" fmla="*/ 0 h 108"/>
                      <a:gd name="T8" fmla="*/ 0 w 286"/>
                      <a:gd name="T9" fmla="*/ 85 h 108"/>
                      <a:gd name="T10" fmla="*/ 0 60000 65536"/>
                      <a:gd name="T11" fmla="*/ 0 60000 65536"/>
                      <a:gd name="T12" fmla="*/ 0 60000 65536"/>
                      <a:gd name="T13" fmla="*/ 0 60000 65536"/>
                      <a:gd name="T14" fmla="*/ 0 60000 65536"/>
                      <a:gd name="T15" fmla="*/ 0 w 286"/>
                      <a:gd name="T16" fmla="*/ 0 h 108"/>
                      <a:gd name="T17" fmla="*/ 286 w 286"/>
                      <a:gd name="T18" fmla="*/ 108 h 108"/>
                    </a:gdLst>
                    <a:ahLst/>
                    <a:cxnLst>
                      <a:cxn ang="T10">
                        <a:pos x="T0" y="T1"/>
                      </a:cxn>
                      <a:cxn ang="T11">
                        <a:pos x="T2" y="T3"/>
                      </a:cxn>
                      <a:cxn ang="T12">
                        <a:pos x="T4" y="T5"/>
                      </a:cxn>
                      <a:cxn ang="T13">
                        <a:pos x="T6" y="T7"/>
                      </a:cxn>
                      <a:cxn ang="T14">
                        <a:pos x="T8" y="T9"/>
                      </a:cxn>
                    </a:cxnLst>
                    <a:rect l="T15" t="T16" r="T17" b="T18"/>
                    <a:pathLst>
                      <a:path w="286" h="108">
                        <a:moveTo>
                          <a:pt x="0" y="85"/>
                        </a:moveTo>
                        <a:lnTo>
                          <a:pt x="176" y="108"/>
                        </a:lnTo>
                        <a:lnTo>
                          <a:pt x="286" y="16"/>
                        </a:lnTo>
                        <a:lnTo>
                          <a:pt x="120" y="0"/>
                        </a:lnTo>
                        <a:lnTo>
                          <a:pt x="0" y="85"/>
                        </a:lnTo>
                        <a:close/>
                      </a:path>
                    </a:pathLst>
                  </a:custGeom>
                  <a:solidFill>
                    <a:srgbClr val="00DFFF"/>
                  </a:solidFill>
                  <a:ln w="9525">
                    <a:noFill/>
                    <a:round/>
                    <a:headEnd/>
                    <a:tailEnd/>
                  </a:ln>
                </p:spPr>
                <p:txBody>
                  <a:bodyPr/>
                  <a:lstStyle/>
                  <a:p>
                    <a:endParaRPr lang="es-ES"/>
                  </a:p>
                </p:txBody>
              </p:sp>
              <p:grpSp>
                <p:nvGrpSpPr>
                  <p:cNvPr id="25700" name="Group 78"/>
                  <p:cNvGrpSpPr>
                    <a:grpSpLocks noChangeAspect="1"/>
                  </p:cNvGrpSpPr>
                  <p:nvPr/>
                </p:nvGrpSpPr>
                <p:grpSpPr bwMode="auto">
                  <a:xfrm>
                    <a:off x="3415" y="1555"/>
                    <a:ext cx="200" cy="130"/>
                    <a:chOff x="3415" y="1555"/>
                    <a:chExt cx="200" cy="130"/>
                  </a:xfrm>
                </p:grpSpPr>
                <p:sp>
                  <p:nvSpPr>
                    <p:cNvPr id="25707" name="Freeform 79"/>
                    <p:cNvSpPr>
                      <a:spLocks noChangeAspect="1"/>
                    </p:cNvSpPr>
                    <p:nvPr/>
                  </p:nvSpPr>
                  <p:spPr bwMode="auto">
                    <a:xfrm>
                      <a:off x="3415" y="1606"/>
                      <a:ext cx="121" cy="79"/>
                    </a:xfrm>
                    <a:custGeom>
                      <a:avLst/>
                      <a:gdLst>
                        <a:gd name="T0" fmla="*/ 1 w 121"/>
                        <a:gd name="T1" fmla="*/ 0 h 79"/>
                        <a:gd name="T2" fmla="*/ 121 w 121"/>
                        <a:gd name="T3" fmla="*/ 13 h 79"/>
                        <a:gd name="T4" fmla="*/ 121 w 121"/>
                        <a:gd name="T5" fmla="*/ 79 h 79"/>
                        <a:gd name="T6" fmla="*/ 0 w 121"/>
                        <a:gd name="T7" fmla="*/ 64 h 79"/>
                        <a:gd name="T8" fmla="*/ 1 w 121"/>
                        <a:gd name="T9" fmla="*/ 0 h 79"/>
                        <a:gd name="T10" fmla="*/ 0 60000 65536"/>
                        <a:gd name="T11" fmla="*/ 0 60000 65536"/>
                        <a:gd name="T12" fmla="*/ 0 60000 65536"/>
                        <a:gd name="T13" fmla="*/ 0 60000 65536"/>
                        <a:gd name="T14" fmla="*/ 0 60000 65536"/>
                        <a:gd name="T15" fmla="*/ 0 w 121"/>
                        <a:gd name="T16" fmla="*/ 0 h 79"/>
                        <a:gd name="T17" fmla="*/ 121 w 121"/>
                        <a:gd name="T18" fmla="*/ 79 h 79"/>
                      </a:gdLst>
                      <a:ahLst/>
                      <a:cxnLst>
                        <a:cxn ang="T10">
                          <a:pos x="T0" y="T1"/>
                        </a:cxn>
                        <a:cxn ang="T11">
                          <a:pos x="T2" y="T3"/>
                        </a:cxn>
                        <a:cxn ang="T12">
                          <a:pos x="T4" y="T5"/>
                        </a:cxn>
                        <a:cxn ang="T13">
                          <a:pos x="T6" y="T7"/>
                        </a:cxn>
                        <a:cxn ang="T14">
                          <a:pos x="T8" y="T9"/>
                        </a:cxn>
                      </a:cxnLst>
                      <a:rect l="T15" t="T16" r="T17" b="T18"/>
                      <a:pathLst>
                        <a:path w="121" h="79">
                          <a:moveTo>
                            <a:pt x="1" y="0"/>
                          </a:moveTo>
                          <a:lnTo>
                            <a:pt x="121" y="13"/>
                          </a:lnTo>
                          <a:lnTo>
                            <a:pt x="121" y="79"/>
                          </a:lnTo>
                          <a:lnTo>
                            <a:pt x="0" y="64"/>
                          </a:lnTo>
                          <a:lnTo>
                            <a:pt x="1" y="0"/>
                          </a:lnTo>
                          <a:close/>
                        </a:path>
                      </a:pathLst>
                    </a:custGeom>
                    <a:solidFill>
                      <a:srgbClr val="00BFDF"/>
                    </a:solidFill>
                    <a:ln w="9525">
                      <a:noFill/>
                      <a:round/>
                      <a:headEnd/>
                      <a:tailEnd/>
                    </a:ln>
                  </p:spPr>
                  <p:txBody>
                    <a:bodyPr/>
                    <a:lstStyle/>
                    <a:p>
                      <a:endParaRPr lang="es-ES"/>
                    </a:p>
                  </p:txBody>
                </p:sp>
                <p:sp>
                  <p:nvSpPr>
                    <p:cNvPr id="25708" name="Freeform 80"/>
                    <p:cNvSpPr>
                      <a:spLocks noChangeAspect="1"/>
                    </p:cNvSpPr>
                    <p:nvPr/>
                  </p:nvSpPr>
                  <p:spPr bwMode="auto">
                    <a:xfrm>
                      <a:off x="3536" y="1566"/>
                      <a:ext cx="79" cy="119"/>
                    </a:xfrm>
                    <a:custGeom>
                      <a:avLst/>
                      <a:gdLst>
                        <a:gd name="T0" fmla="*/ 0 w 79"/>
                        <a:gd name="T1" fmla="*/ 55 h 119"/>
                        <a:gd name="T2" fmla="*/ 0 w 79"/>
                        <a:gd name="T3" fmla="*/ 119 h 119"/>
                        <a:gd name="T4" fmla="*/ 79 w 79"/>
                        <a:gd name="T5" fmla="*/ 55 h 119"/>
                        <a:gd name="T6" fmla="*/ 79 w 79"/>
                        <a:gd name="T7" fmla="*/ 0 h 119"/>
                        <a:gd name="T8" fmla="*/ 0 w 79"/>
                        <a:gd name="T9" fmla="*/ 55 h 119"/>
                        <a:gd name="T10" fmla="*/ 0 60000 65536"/>
                        <a:gd name="T11" fmla="*/ 0 60000 65536"/>
                        <a:gd name="T12" fmla="*/ 0 60000 65536"/>
                        <a:gd name="T13" fmla="*/ 0 60000 65536"/>
                        <a:gd name="T14" fmla="*/ 0 60000 65536"/>
                        <a:gd name="T15" fmla="*/ 0 w 79"/>
                        <a:gd name="T16" fmla="*/ 0 h 119"/>
                        <a:gd name="T17" fmla="*/ 79 w 79"/>
                        <a:gd name="T18" fmla="*/ 119 h 119"/>
                      </a:gdLst>
                      <a:ahLst/>
                      <a:cxnLst>
                        <a:cxn ang="T10">
                          <a:pos x="T0" y="T1"/>
                        </a:cxn>
                        <a:cxn ang="T11">
                          <a:pos x="T2" y="T3"/>
                        </a:cxn>
                        <a:cxn ang="T12">
                          <a:pos x="T4" y="T5"/>
                        </a:cxn>
                        <a:cxn ang="T13">
                          <a:pos x="T6" y="T7"/>
                        </a:cxn>
                        <a:cxn ang="T14">
                          <a:pos x="T8" y="T9"/>
                        </a:cxn>
                      </a:cxnLst>
                      <a:rect l="T15" t="T16" r="T17" b="T18"/>
                      <a:pathLst>
                        <a:path w="79" h="119">
                          <a:moveTo>
                            <a:pt x="0" y="55"/>
                          </a:moveTo>
                          <a:lnTo>
                            <a:pt x="0" y="119"/>
                          </a:lnTo>
                          <a:lnTo>
                            <a:pt x="79" y="55"/>
                          </a:lnTo>
                          <a:lnTo>
                            <a:pt x="79" y="0"/>
                          </a:lnTo>
                          <a:lnTo>
                            <a:pt x="0" y="55"/>
                          </a:lnTo>
                          <a:close/>
                        </a:path>
                      </a:pathLst>
                    </a:custGeom>
                    <a:solidFill>
                      <a:srgbClr val="009FBF"/>
                    </a:solidFill>
                    <a:ln w="9525">
                      <a:noFill/>
                      <a:round/>
                      <a:headEnd/>
                      <a:tailEnd/>
                    </a:ln>
                  </p:spPr>
                  <p:txBody>
                    <a:bodyPr/>
                    <a:lstStyle/>
                    <a:p>
                      <a:endParaRPr lang="es-ES"/>
                    </a:p>
                  </p:txBody>
                </p:sp>
                <p:sp>
                  <p:nvSpPr>
                    <p:cNvPr id="25709" name="Freeform 81"/>
                    <p:cNvSpPr>
                      <a:spLocks noChangeAspect="1"/>
                    </p:cNvSpPr>
                    <p:nvPr/>
                  </p:nvSpPr>
                  <p:spPr bwMode="auto">
                    <a:xfrm>
                      <a:off x="3416" y="1555"/>
                      <a:ext cx="199" cy="65"/>
                    </a:xfrm>
                    <a:custGeom>
                      <a:avLst/>
                      <a:gdLst>
                        <a:gd name="T0" fmla="*/ 0 w 199"/>
                        <a:gd name="T1" fmla="*/ 51 h 65"/>
                        <a:gd name="T2" fmla="*/ 120 w 199"/>
                        <a:gd name="T3" fmla="*/ 65 h 65"/>
                        <a:gd name="T4" fmla="*/ 199 w 199"/>
                        <a:gd name="T5" fmla="*/ 11 h 65"/>
                        <a:gd name="T6" fmla="*/ 81 w 199"/>
                        <a:gd name="T7" fmla="*/ 0 h 65"/>
                        <a:gd name="T8" fmla="*/ 0 w 199"/>
                        <a:gd name="T9" fmla="*/ 51 h 65"/>
                        <a:gd name="T10" fmla="*/ 0 60000 65536"/>
                        <a:gd name="T11" fmla="*/ 0 60000 65536"/>
                        <a:gd name="T12" fmla="*/ 0 60000 65536"/>
                        <a:gd name="T13" fmla="*/ 0 60000 65536"/>
                        <a:gd name="T14" fmla="*/ 0 60000 65536"/>
                        <a:gd name="T15" fmla="*/ 0 w 199"/>
                        <a:gd name="T16" fmla="*/ 0 h 65"/>
                        <a:gd name="T17" fmla="*/ 199 w 199"/>
                        <a:gd name="T18" fmla="*/ 65 h 65"/>
                      </a:gdLst>
                      <a:ahLst/>
                      <a:cxnLst>
                        <a:cxn ang="T10">
                          <a:pos x="T0" y="T1"/>
                        </a:cxn>
                        <a:cxn ang="T11">
                          <a:pos x="T2" y="T3"/>
                        </a:cxn>
                        <a:cxn ang="T12">
                          <a:pos x="T4" y="T5"/>
                        </a:cxn>
                        <a:cxn ang="T13">
                          <a:pos x="T6" y="T7"/>
                        </a:cxn>
                        <a:cxn ang="T14">
                          <a:pos x="T8" y="T9"/>
                        </a:cxn>
                      </a:cxnLst>
                      <a:rect l="T15" t="T16" r="T17" b="T18"/>
                      <a:pathLst>
                        <a:path w="199" h="65">
                          <a:moveTo>
                            <a:pt x="0" y="51"/>
                          </a:moveTo>
                          <a:lnTo>
                            <a:pt x="120" y="65"/>
                          </a:lnTo>
                          <a:lnTo>
                            <a:pt x="199" y="11"/>
                          </a:lnTo>
                          <a:lnTo>
                            <a:pt x="81" y="0"/>
                          </a:lnTo>
                          <a:lnTo>
                            <a:pt x="0" y="51"/>
                          </a:lnTo>
                          <a:close/>
                        </a:path>
                      </a:pathLst>
                    </a:custGeom>
                    <a:solidFill>
                      <a:srgbClr val="00DFFF"/>
                    </a:solidFill>
                    <a:ln w="9525">
                      <a:noFill/>
                      <a:round/>
                      <a:headEnd/>
                      <a:tailEnd/>
                    </a:ln>
                  </p:spPr>
                  <p:txBody>
                    <a:bodyPr/>
                    <a:lstStyle/>
                    <a:p>
                      <a:endParaRPr lang="es-ES"/>
                    </a:p>
                  </p:txBody>
                </p:sp>
              </p:grpSp>
              <p:sp>
                <p:nvSpPr>
                  <p:cNvPr id="25701" name="Freeform 82"/>
                  <p:cNvSpPr>
                    <a:spLocks noChangeAspect="1"/>
                  </p:cNvSpPr>
                  <p:nvPr/>
                </p:nvSpPr>
                <p:spPr bwMode="auto">
                  <a:xfrm>
                    <a:off x="3370" y="1681"/>
                    <a:ext cx="174" cy="430"/>
                  </a:xfrm>
                  <a:custGeom>
                    <a:avLst/>
                    <a:gdLst>
                      <a:gd name="T0" fmla="*/ 0 w 174"/>
                      <a:gd name="T1" fmla="*/ 0 h 430"/>
                      <a:gd name="T2" fmla="*/ 174 w 174"/>
                      <a:gd name="T3" fmla="*/ 22 h 430"/>
                      <a:gd name="T4" fmla="*/ 174 w 174"/>
                      <a:gd name="T5" fmla="*/ 430 h 430"/>
                      <a:gd name="T6" fmla="*/ 0 w 174"/>
                      <a:gd name="T7" fmla="*/ 387 h 430"/>
                      <a:gd name="T8" fmla="*/ 0 w 174"/>
                      <a:gd name="T9" fmla="*/ 0 h 430"/>
                      <a:gd name="T10" fmla="*/ 0 60000 65536"/>
                      <a:gd name="T11" fmla="*/ 0 60000 65536"/>
                      <a:gd name="T12" fmla="*/ 0 60000 65536"/>
                      <a:gd name="T13" fmla="*/ 0 60000 65536"/>
                      <a:gd name="T14" fmla="*/ 0 60000 65536"/>
                      <a:gd name="T15" fmla="*/ 0 w 174"/>
                      <a:gd name="T16" fmla="*/ 0 h 430"/>
                      <a:gd name="T17" fmla="*/ 174 w 174"/>
                      <a:gd name="T18" fmla="*/ 430 h 430"/>
                    </a:gdLst>
                    <a:ahLst/>
                    <a:cxnLst>
                      <a:cxn ang="T10">
                        <a:pos x="T0" y="T1"/>
                      </a:cxn>
                      <a:cxn ang="T11">
                        <a:pos x="T2" y="T3"/>
                      </a:cxn>
                      <a:cxn ang="T12">
                        <a:pos x="T4" y="T5"/>
                      </a:cxn>
                      <a:cxn ang="T13">
                        <a:pos x="T6" y="T7"/>
                      </a:cxn>
                      <a:cxn ang="T14">
                        <a:pos x="T8" y="T9"/>
                      </a:cxn>
                    </a:cxnLst>
                    <a:rect l="T15" t="T16" r="T17" b="T18"/>
                    <a:pathLst>
                      <a:path w="174" h="430">
                        <a:moveTo>
                          <a:pt x="0" y="0"/>
                        </a:moveTo>
                        <a:lnTo>
                          <a:pt x="174" y="22"/>
                        </a:lnTo>
                        <a:lnTo>
                          <a:pt x="174" y="430"/>
                        </a:lnTo>
                        <a:lnTo>
                          <a:pt x="0" y="387"/>
                        </a:lnTo>
                        <a:lnTo>
                          <a:pt x="0" y="0"/>
                        </a:lnTo>
                        <a:close/>
                      </a:path>
                    </a:pathLst>
                  </a:custGeom>
                  <a:solidFill>
                    <a:srgbClr val="00BFDF"/>
                  </a:solidFill>
                  <a:ln w="9525">
                    <a:noFill/>
                    <a:round/>
                    <a:headEnd/>
                    <a:tailEnd/>
                  </a:ln>
                </p:spPr>
                <p:txBody>
                  <a:bodyPr/>
                  <a:lstStyle/>
                  <a:p>
                    <a:endParaRPr lang="es-ES"/>
                  </a:p>
                </p:txBody>
              </p:sp>
              <p:sp>
                <p:nvSpPr>
                  <p:cNvPr id="25702" name="Freeform 83"/>
                  <p:cNvSpPr>
                    <a:spLocks noChangeAspect="1"/>
                  </p:cNvSpPr>
                  <p:nvPr/>
                </p:nvSpPr>
                <p:spPr bwMode="auto">
                  <a:xfrm>
                    <a:off x="3544" y="1613"/>
                    <a:ext cx="110" cy="498"/>
                  </a:xfrm>
                  <a:custGeom>
                    <a:avLst/>
                    <a:gdLst>
                      <a:gd name="T0" fmla="*/ 0 w 110"/>
                      <a:gd name="T1" fmla="*/ 91 h 498"/>
                      <a:gd name="T2" fmla="*/ 110 w 110"/>
                      <a:gd name="T3" fmla="*/ 0 h 498"/>
                      <a:gd name="T4" fmla="*/ 110 w 110"/>
                      <a:gd name="T5" fmla="*/ 381 h 498"/>
                      <a:gd name="T6" fmla="*/ 0 w 110"/>
                      <a:gd name="T7" fmla="*/ 498 h 498"/>
                      <a:gd name="T8" fmla="*/ 0 w 110"/>
                      <a:gd name="T9" fmla="*/ 91 h 498"/>
                      <a:gd name="T10" fmla="*/ 0 60000 65536"/>
                      <a:gd name="T11" fmla="*/ 0 60000 65536"/>
                      <a:gd name="T12" fmla="*/ 0 60000 65536"/>
                      <a:gd name="T13" fmla="*/ 0 60000 65536"/>
                      <a:gd name="T14" fmla="*/ 0 60000 65536"/>
                      <a:gd name="T15" fmla="*/ 0 w 110"/>
                      <a:gd name="T16" fmla="*/ 0 h 498"/>
                      <a:gd name="T17" fmla="*/ 110 w 110"/>
                      <a:gd name="T18" fmla="*/ 498 h 498"/>
                    </a:gdLst>
                    <a:ahLst/>
                    <a:cxnLst>
                      <a:cxn ang="T10">
                        <a:pos x="T0" y="T1"/>
                      </a:cxn>
                      <a:cxn ang="T11">
                        <a:pos x="T2" y="T3"/>
                      </a:cxn>
                      <a:cxn ang="T12">
                        <a:pos x="T4" y="T5"/>
                      </a:cxn>
                      <a:cxn ang="T13">
                        <a:pos x="T6" y="T7"/>
                      </a:cxn>
                      <a:cxn ang="T14">
                        <a:pos x="T8" y="T9"/>
                      </a:cxn>
                    </a:cxnLst>
                    <a:rect l="T15" t="T16" r="T17" b="T18"/>
                    <a:pathLst>
                      <a:path w="110" h="498">
                        <a:moveTo>
                          <a:pt x="0" y="91"/>
                        </a:moveTo>
                        <a:lnTo>
                          <a:pt x="110" y="0"/>
                        </a:lnTo>
                        <a:lnTo>
                          <a:pt x="110" y="381"/>
                        </a:lnTo>
                        <a:lnTo>
                          <a:pt x="0" y="498"/>
                        </a:lnTo>
                        <a:lnTo>
                          <a:pt x="0" y="91"/>
                        </a:lnTo>
                        <a:close/>
                      </a:path>
                    </a:pathLst>
                  </a:custGeom>
                  <a:solidFill>
                    <a:srgbClr val="009FBF"/>
                  </a:solidFill>
                  <a:ln w="9525">
                    <a:noFill/>
                    <a:round/>
                    <a:headEnd/>
                    <a:tailEnd/>
                  </a:ln>
                </p:spPr>
                <p:txBody>
                  <a:bodyPr/>
                  <a:lstStyle/>
                  <a:p>
                    <a:endParaRPr lang="es-ES"/>
                  </a:p>
                </p:txBody>
              </p:sp>
              <p:sp>
                <p:nvSpPr>
                  <p:cNvPr id="25703" name="Freeform 84"/>
                  <p:cNvSpPr>
                    <a:spLocks noChangeAspect="1"/>
                  </p:cNvSpPr>
                  <p:nvPr/>
                </p:nvSpPr>
                <p:spPr bwMode="auto">
                  <a:xfrm>
                    <a:off x="3542" y="1994"/>
                    <a:ext cx="224" cy="355"/>
                  </a:xfrm>
                  <a:custGeom>
                    <a:avLst/>
                    <a:gdLst>
                      <a:gd name="T0" fmla="*/ 112 w 224"/>
                      <a:gd name="T1" fmla="*/ 0 h 355"/>
                      <a:gd name="T2" fmla="*/ 0 w 224"/>
                      <a:gd name="T3" fmla="*/ 116 h 355"/>
                      <a:gd name="T4" fmla="*/ 42 w 224"/>
                      <a:gd name="T5" fmla="*/ 355 h 355"/>
                      <a:gd name="T6" fmla="*/ 224 w 224"/>
                      <a:gd name="T7" fmla="*/ 131 h 355"/>
                      <a:gd name="T8" fmla="*/ 112 w 224"/>
                      <a:gd name="T9" fmla="*/ 0 h 355"/>
                      <a:gd name="T10" fmla="*/ 0 60000 65536"/>
                      <a:gd name="T11" fmla="*/ 0 60000 65536"/>
                      <a:gd name="T12" fmla="*/ 0 60000 65536"/>
                      <a:gd name="T13" fmla="*/ 0 60000 65536"/>
                      <a:gd name="T14" fmla="*/ 0 60000 65536"/>
                      <a:gd name="T15" fmla="*/ 0 w 224"/>
                      <a:gd name="T16" fmla="*/ 0 h 355"/>
                      <a:gd name="T17" fmla="*/ 224 w 224"/>
                      <a:gd name="T18" fmla="*/ 355 h 355"/>
                    </a:gdLst>
                    <a:ahLst/>
                    <a:cxnLst>
                      <a:cxn ang="T10">
                        <a:pos x="T0" y="T1"/>
                      </a:cxn>
                      <a:cxn ang="T11">
                        <a:pos x="T2" y="T3"/>
                      </a:cxn>
                      <a:cxn ang="T12">
                        <a:pos x="T4" y="T5"/>
                      </a:cxn>
                      <a:cxn ang="T13">
                        <a:pos x="T6" y="T7"/>
                      </a:cxn>
                      <a:cxn ang="T14">
                        <a:pos x="T8" y="T9"/>
                      </a:cxn>
                    </a:cxnLst>
                    <a:rect l="T15" t="T16" r="T17" b="T18"/>
                    <a:pathLst>
                      <a:path w="224" h="355">
                        <a:moveTo>
                          <a:pt x="112" y="0"/>
                        </a:moveTo>
                        <a:lnTo>
                          <a:pt x="0" y="116"/>
                        </a:lnTo>
                        <a:lnTo>
                          <a:pt x="42" y="355"/>
                        </a:lnTo>
                        <a:lnTo>
                          <a:pt x="224" y="131"/>
                        </a:lnTo>
                        <a:lnTo>
                          <a:pt x="112" y="0"/>
                        </a:lnTo>
                        <a:close/>
                      </a:path>
                    </a:pathLst>
                  </a:custGeom>
                  <a:solidFill>
                    <a:srgbClr val="008080"/>
                  </a:solidFill>
                  <a:ln w="9525">
                    <a:noFill/>
                    <a:round/>
                    <a:headEnd/>
                    <a:tailEnd/>
                  </a:ln>
                </p:spPr>
                <p:txBody>
                  <a:bodyPr/>
                  <a:lstStyle/>
                  <a:p>
                    <a:endParaRPr lang="es-ES"/>
                  </a:p>
                </p:txBody>
              </p:sp>
              <p:sp>
                <p:nvSpPr>
                  <p:cNvPr id="25704" name="Freeform 85"/>
                  <p:cNvSpPr>
                    <a:spLocks noChangeAspect="1"/>
                  </p:cNvSpPr>
                  <p:nvPr/>
                </p:nvSpPr>
                <p:spPr bwMode="auto">
                  <a:xfrm>
                    <a:off x="3278" y="2068"/>
                    <a:ext cx="306" cy="281"/>
                  </a:xfrm>
                  <a:custGeom>
                    <a:avLst/>
                    <a:gdLst>
                      <a:gd name="T0" fmla="*/ 89 w 306"/>
                      <a:gd name="T1" fmla="*/ 0 h 281"/>
                      <a:gd name="T2" fmla="*/ 265 w 306"/>
                      <a:gd name="T3" fmla="*/ 42 h 281"/>
                      <a:gd name="T4" fmla="*/ 306 w 306"/>
                      <a:gd name="T5" fmla="*/ 281 h 281"/>
                      <a:gd name="T6" fmla="*/ 0 w 306"/>
                      <a:gd name="T7" fmla="*/ 202 h 281"/>
                      <a:gd name="T8" fmla="*/ 89 w 306"/>
                      <a:gd name="T9" fmla="*/ 0 h 281"/>
                      <a:gd name="T10" fmla="*/ 0 60000 65536"/>
                      <a:gd name="T11" fmla="*/ 0 60000 65536"/>
                      <a:gd name="T12" fmla="*/ 0 60000 65536"/>
                      <a:gd name="T13" fmla="*/ 0 60000 65536"/>
                      <a:gd name="T14" fmla="*/ 0 60000 65536"/>
                      <a:gd name="T15" fmla="*/ 0 w 306"/>
                      <a:gd name="T16" fmla="*/ 0 h 281"/>
                      <a:gd name="T17" fmla="*/ 306 w 306"/>
                      <a:gd name="T18" fmla="*/ 281 h 281"/>
                    </a:gdLst>
                    <a:ahLst/>
                    <a:cxnLst>
                      <a:cxn ang="T10">
                        <a:pos x="T0" y="T1"/>
                      </a:cxn>
                      <a:cxn ang="T11">
                        <a:pos x="T2" y="T3"/>
                      </a:cxn>
                      <a:cxn ang="T12">
                        <a:pos x="T4" y="T5"/>
                      </a:cxn>
                      <a:cxn ang="T13">
                        <a:pos x="T6" y="T7"/>
                      </a:cxn>
                      <a:cxn ang="T14">
                        <a:pos x="T8" y="T9"/>
                      </a:cxn>
                    </a:cxnLst>
                    <a:rect l="T15" t="T16" r="T17" b="T18"/>
                    <a:pathLst>
                      <a:path w="306" h="281">
                        <a:moveTo>
                          <a:pt x="89" y="0"/>
                        </a:moveTo>
                        <a:lnTo>
                          <a:pt x="265" y="42"/>
                        </a:lnTo>
                        <a:lnTo>
                          <a:pt x="306" y="281"/>
                        </a:lnTo>
                        <a:lnTo>
                          <a:pt x="0" y="202"/>
                        </a:lnTo>
                        <a:lnTo>
                          <a:pt x="89" y="0"/>
                        </a:lnTo>
                        <a:close/>
                      </a:path>
                    </a:pathLst>
                  </a:custGeom>
                  <a:solidFill>
                    <a:srgbClr val="009FBF"/>
                  </a:solidFill>
                  <a:ln w="9525">
                    <a:noFill/>
                    <a:round/>
                    <a:headEnd/>
                    <a:tailEnd/>
                  </a:ln>
                </p:spPr>
                <p:txBody>
                  <a:bodyPr/>
                  <a:lstStyle/>
                  <a:p>
                    <a:endParaRPr lang="es-ES"/>
                  </a:p>
                </p:txBody>
              </p:sp>
              <p:sp>
                <p:nvSpPr>
                  <p:cNvPr id="25705" name="Freeform 86"/>
                  <p:cNvSpPr>
                    <a:spLocks noChangeAspect="1"/>
                  </p:cNvSpPr>
                  <p:nvPr/>
                </p:nvSpPr>
                <p:spPr bwMode="auto">
                  <a:xfrm>
                    <a:off x="3582" y="2125"/>
                    <a:ext cx="183" cy="676"/>
                  </a:xfrm>
                  <a:custGeom>
                    <a:avLst/>
                    <a:gdLst>
                      <a:gd name="T0" fmla="*/ 1 w 183"/>
                      <a:gd name="T1" fmla="*/ 224 h 676"/>
                      <a:gd name="T2" fmla="*/ 183 w 183"/>
                      <a:gd name="T3" fmla="*/ 0 h 676"/>
                      <a:gd name="T4" fmla="*/ 183 w 183"/>
                      <a:gd name="T5" fmla="*/ 366 h 676"/>
                      <a:gd name="T6" fmla="*/ 0 w 183"/>
                      <a:gd name="T7" fmla="*/ 676 h 676"/>
                      <a:gd name="T8" fmla="*/ 1 w 183"/>
                      <a:gd name="T9" fmla="*/ 224 h 676"/>
                      <a:gd name="T10" fmla="*/ 0 60000 65536"/>
                      <a:gd name="T11" fmla="*/ 0 60000 65536"/>
                      <a:gd name="T12" fmla="*/ 0 60000 65536"/>
                      <a:gd name="T13" fmla="*/ 0 60000 65536"/>
                      <a:gd name="T14" fmla="*/ 0 60000 65536"/>
                      <a:gd name="T15" fmla="*/ 0 w 183"/>
                      <a:gd name="T16" fmla="*/ 0 h 676"/>
                      <a:gd name="T17" fmla="*/ 183 w 183"/>
                      <a:gd name="T18" fmla="*/ 676 h 676"/>
                    </a:gdLst>
                    <a:ahLst/>
                    <a:cxnLst>
                      <a:cxn ang="T10">
                        <a:pos x="T0" y="T1"/>
                      </a:cxn>
                      <a:cxn ang="T11">
                        <a:pos x="T2" y="T3"/>
                      </a:cxn>
                      <a:cxn ang="T12">
                        <a:pos x="T4" y="T5"/>
                      </a:cxn>
                      <a:cxn ang="T13">
                        <a:pos x="T6" y="T7"/>
                      </a:cxn>
                      <a:cxn ang="T14">
                        <a:pos x="T8" y="T9"/>
                      </a:cxn>
                    </a:cxnLst>
                    <a:rect l="T15" t="T16" r="T17" b="T18"/>
                    <a:pathLst>
                      <a:path w="183" h="676">
                        <a:moveTo>
                          <a:pt x="1" y="224"/>
                        </a:moveTo>
                        <a:lnTo>
                          <a:pt x="183" y="0"/>
                        </a:lnTo>
                        <a:lnTo>
                          <a:pt x="183" y="366"/>
                        </a:lnTo>
                        <a:lnTo>
                          <a:pt x="0" y="676"/>
                        </a:lnTo>
                        <a:lnTo>
                          <a:pt x="1" y="224"/>
                        </a:lnTo>
                        <a:close/>
                      </a:path>
                    </a:pathLst>
                  </a:custGeom>
                  <a:solidFill>
                    <a:srgbClr val="009FBF"/>
                  </a:solidFill>
                  <a:ln w="9525">
                    <a:noFill/>
                    <a:round/>
                    <a:headEnd/>
                    <a:tailEnd/>
                  </a:ln>
                </p:spPr>
                <p:txBody>
                  <a:bodyPr/>
                  <a:lstStyle/>
                  <a:p>
                    <a:endParaRPr lang="es-ES"/>
                  </a:p>
                </p:txBody>
              </p:sp>
              <p:sp>
                <p:nvSpPr>
                  <p:cNvPr id="25706" name="Freeform 87"/>
                  <p:cNvSpPr>
                    <a:spLocks noChangeAspect="1"/>
                  </p:cNvSpPr>
                  <p:nvPr/>
                </p:nvSpPr>
                <p:spPr bwMode="auto">
                  <a:xfrm>
                    <a:off x="3278" y="2270"/>
                    <a:ext cx="305" cy="530"/>
                  </a:xfrm>
                  <a:custGeom>
                    <a:avLst/>
                    <a:gdLst>
                      <a:gd name="T0" fmla="*/ 0 w 305"/>
                      <a:gd name="T1" fmla="*/ 0 h 530"/>
                      <a:gd name="T2" fmla="*/ 305 w 305"/>
                      <a:gd name="T3" fmla="*/ 78 h 530"/>
                      <a:gd name="T4" fmla="*/ 305 w 305"/>
                      <a:gd name="T5" fmla="*/ 530 h 530"/>
                      <a:gd name="T6" fmla="*/ 0 w 305"/>
                      <a:gd name="T7" fmla="*/ 428 h 530"/>
                      <a:gd name="T8" fmla="*/ 0 w 305"/>
                      <a:gd name="T9" fmla="*/ 0 h 530"/>
                      <a:gd name="T10" fmla="*/ 0 60000 65536"/>
                      <a:gd name="T11" fmla="*/ 0 60000 65536"/>
                      <a:gd name="T12" fmla="*/ 0 60000 65536"/>
                      <a:gd name="T13" fmla="*/ 0 60000 65536"/>
                      <a:gd name="T14" fmla="*/ 0 60000 65536"/>
                      <a:gd name="T15" fmla="*/ 0 w 305"/>
                      <a:gd name="T16" fmla="*/ 0 h 530"/>
                      <a:gd name="T17" fmla="*/ 305 w 305"/>
                      <a:gd name="T18" fmla="*/ 530 h 530"/>
                    </a:gdLst>
                    <a:ahLst/>
                    <a:cxnLst>
                      <a:cxn ang="T10">
                        <a:pos x="T0" y="T1"/>
                      </a:cxn>
                      <a:cxn ang="T11">
                        <a:pos x="T2" y="T3"/>
                      </a:cxn>
                      <a:cxn ang="T12">
                        <a:pos x="T4" y="T5"/>
                      </a:cxn>
                      <a:cxn ang="T13">
                        <a:pos x="T6" y="T7"/>
                      </a:cxn>
                      <a:cxn ang="T14">
                        <a:pos x="T8" y="T9"/>
                      </a:cxn>
                    </a:cxnLst>
                    <a:rect l="T15" t="T16" r="T17" b="T18"/>
                    <a:pathLst>
                      <a:path w="305" h="530">
                        <a:moveTo>
                          <a:pt x="0" y="0"/>
                        </a:moveTo>
                        <a:lnTo>
                          <a:pt x="305" y="78"/>
                        </a:lnTo>
                        <a:lnTo>
                          <a:pt x="305" y="530"/>
                        </a:lnTo>
                        <a:lnTo>
                          <a:pt x="0" y="428"/>
                        </a:lnTo>
                        <a:lnTo>
                          <a:pt x="0" y="0"/>
                        </a:lnTo>
                        <a:close/>
                      </a:path>
                    </a:pathLst>
                  </a:custGeom>
                  <a:solidFill>
                    <a:srgbClr val="00BFDF"/>
                  </a:solidFill>
                  <a:ln w="9525">
                    <a:noFill/>
                    <a:round/>
                    <a:headEnd/>
                    <a:tailEnd/>
                  </a:ln>
                </p:spPr>
                <p:txBody>
                  <a:bodyPr/>
                  <a:lstStyle/>
                  <a:p>
                    <a:endParaRPr lang="es-ES"/>
                  </a:p>
                </p:txBody>
              </p:sp>
            </p:grpSp>
            <p:grpSp>
              <p:nvGrpSpPr>
                <p:cNvPr id="25686" name="Group 88"/>
                <p:cNvGrpSpPr>
                  <a:grpSpLocks noChangeAspect="1"/>
                </p:cNvGrpSpPr>
                <p:nvPr/>
              </p:nvGrpSpPr>
              <p:grpSpPr bwMode="auto">
                <a:xfrm>
                  <a:off x="3388" y="1701"/>
                  <a:ext cx="131" cy="278"/>
                  <a:chOff x="3388" y="1701"/>
                  <a:chExt cx="131" cy="278"/>
                </a:xfrm>
              </p:grpSpPr>
              <p:grpSp>
                <p:nvGrpSpPr>
                  <p:cNvPr id="25687" name="Group 89"/>
                  <p:cNvGrpSpPr>
                    <a:grpSpLocks noChangeAspect="1"/>
                  </p:cNvGrpSpPr>
                  <p:nvPr/>
                </p:nvGrpSpPr>
                <p:grpSpPr bwMode="auto">
                  <a:xfrm>
                    <a:off x="3388" y="1701"/>
                    <a:ext cx="131" cy="92"/>
                    <a:chOff x="3388" y="1701"/>
                    <a:chExt cx="131" cy="92"/>
                  </a:xfrm>
                </p:grpSpPr>
                <p:sp>
                  <p:nvSpPr>
                    <p:cNvPr id="25696" name="Freeform 90"/>
                    <p:cNvSpPr>
                      <a:spLocks noChangeAspect="1"/>
                    </p:cNvSpPr>
                    <p:nvPr/>
                  </p:nvSpPr>
                  <p:spPr bwMode="auto">
                    <a:xfrm>
                      <a:off x="3388" y="1701"/>
                      <a:ext cx="28" cy="75"/>
                    </a:xfrm>
                    <a:custGeom>
                      <a:avLst/>
                      <a:gdLst>
                        <a:gd name="T0" fmla="*/ 0 w 28"/>
                        <a:gd name="T1" fmla="*/ 0 h 75"/>
                        <a:gd name="T2" fmla="*/ 28 w 28"/>
                        <a:gd name="T3" fmla="*/ 3 h 75"/>
                        <a:gd name="T4" fmla="*/ 28 w 28"/>
                        <a:gd name="T5" fmla="*/ 75 h 75"/>
                        <a:gd name="T6" fmla="*/ 0 w 28"/>
                        <a:gd name="T7" fmla="*/ 70 h 75"/>
                        <a:gd name="T8" fmla="*/ 0 w 28"/>
                        <a:gd name="T9" fmla="*/ 0 h 75"/>
                        <a:gd name="T10" fmla="*/ 0 60000 65536"/>
                        <a:gd name="T11" fmla="*/ 0 60000 65536"/>
                        <a:gd name="T12" fmla="*/ 0 60000 65536"/>
                        <a:gd name="T13" fmla="*/ 0 60000 65536"/>
                        <a:gd name="T14" fmla="*/ 0 60000 65536"/>
                        <a:gd name="T15" fmla="*/ 0 w 28"/>
                        <a:gd name="T16" fmla="*/ 0 h 75"/>
                        <a:gd name="T17" fmla="*/ 28 w 28"/>
                        <a:gd name="T18" fmla="*/ 75 h 75"/>
                      </a:gdLst>
                      <a:ahLst/>
                      <a:cxnLst>
                        <a:cxn ang="T10">
                          <a:pos x="T0" y="T1"/>
                        </a:cxn>
                        <a:cxn ang="T11">
                          <a:pos x="T2" y="T3"/>
                        </a:cxn>
                        <a:cxn ang="T12">
                          <a:pos x="T4" y="T5"/>
                        </a:cxn>
                        <a:cxn ang="T13">
                          <a:pos x="T6" y="T7"/>
                        </a:cxn>
                        <a:cxn ang="T14">
                          <a:pos x="T8" y="T9"/>
                        </a:cxn>
                      </a:cxnLst>
                      <a:rect l="T15" t="T16" r="T17" b="T18"/>
                      <a:pathLst>
                        <a:path w="28" h="75">
                          <a:moveTo>
                            <a:pt x="0" y="0"/>
                          </a:moveTo>
                          <a:lnTo>
                            <a:pt x="28" y="3"/>
                          </a:lnTo>
                          <a:lnTo>
                            <a:pt x="28" y="75"/>
                          </a:lnTo>
                          <a:lnTo>
                            <a:pt x="0" y="70"/>
                          </a:lnTo>
                          <a:lnTo>
                            <a:pt x="0" y="0"/>
                          </a:lnTo>
                          <a:close/>
                        </a:path>
                      </a:pathLst>
                    </a:custGeom>
                    <a:solidFill>
                      <a:srgbClr val="000000"/>
                    </a:solidFill>
                    <a:ln w="9525">
                      <a:noFill/>
                      <a:round/>
                      <a:headEnd/>
                      <a:tailEnd/>
                    </a:ln>
                  </p:spPr>
                  <p:txBody>
                    <a:bodyPr/>
                    <a:lstStyle/>
                    <a:p>
                      <a:endParaRPr lang="es-ES"/>
                    </a:p>
                  </p:txBody>
                </p:sp>
                <p:sp>
                  <p:nvSpPr>
                    <p:cNvPr id="25697" name="Freeform 91"/>
                    <p:cNvSpPr>
                      <a:spLocks noChangeAspect="1"/>
                    </p:cNvSpPr>
                    <p:nvPr/>
                  </p:nvSpPr>
                  <p:spPr bwMode="auto">
                    <a:xfrm>
                      <a:off x="3438" y="1707"/>
                      <a:ext cx="28" cy="79"/>
                    </a:xfrm>
                    <a:custGeom>
                      <a:avLst/>
                      <a:gdLst>
                        <a:gd name="T0" fmla="*/ 0 w 28"/>
                        <a:gd name="T1" fmla="*/ 0 h 79"/>
                        <a:gd name="T2" fmla="*/ 28 w 28"/>
                        <a:gd name="T3" fmla="*/ 4 h 79"/>
                        <a:gd name="T4" fmla="*/ 28 w 28"/>
                        <a:gd name="T5" fmla="*/ 79 h 79"/>
                        <a:gd name="T6" fmla="*/ 0 w 28"/>
                        <a:gd name="T7" fmla="*/ 73 h 79"/>
                        <a:gd name="T8" fmla="*/ 0 w 28"/>
                        <a:gd name="T9" fmla="*/ 0 h 79"/>
                        <a:gd name="T10" fmla="*/ 0 60000 65536"/>
                        <a:gd name="T11" fmla="*/ 0 60000 65536"/>
                        <a:gd name="T12" fmla="*/ 0 60000 65536"/>
                        <a:gd name="T13" fmla="*/ 0 60000 65536"/>
                        <a:gd name="T14" fmla="*/ 0 60000 65536"/>
                        <a:gd name="T15" fmla="*/ 0 w 28"/>
                        <a:gd name="T16" fmla="*/ 0 h 79"/>
                        <a:gd name="T17" fmla="*/ 28 w 28"/>
                        <a:gd name="T18" fmla="*/ 79 h 79"/>
                      </a:gdLst>
                      <a:ahLst/>
                      <a:cxnLst>
                        <a:cxn ang="T10">
                          <a:pos x="T0" y="T1"/>
                        </a:cxn>
                        <a:cxn ang="T11">
                          <a:pos x="T2" y="T3"/>
                        </a:cxn>
                        <a:cxn ang="T12">
                          <a:pos x="T4" y="T5"/>
                        </a:cxn>
                        <a:cxn ang="T13">
                          <a:pos x="T6" y="T7"/>
                        </a:cxn>
                        <a:cxn ang="T14">
                          <a:pos x="T8" y="T9"/>
                        </a:cxn>
                      </a:cxnLst>
                      <a:rect l="T15" t="T16" r="T17" b="T18"/>
                      <a:pathLst>
                        <a:path w="28" h="79">
                          <a:moveTo>
                            <a:pt x="0" y="0"/>
                          </a:moveTo>
                          <a:lnTo>
                            <a:pt x="28" y="4"/>
                          </a:lnTo>
                          <a:lnTo>
                            <a:pt x="28" y="79"/>
                          </a:lnTo>
                          <a:lnTo>
                            <a:pt x="0" y="73"/>
                          </a:lnTo>
                          <a:lnTo>
                            <a:pt x="0" y="0"/>
                          </a:lnTo>
                          <a:close/>
                        </a:path>
                      </a:pathLst>
                    </a:custGeom>
                    <a:solidFill>
                      <a:srgbClr val="000000"/>
                    </a:solidFill>
                    <a:ln w="9525">
                      <a:noFill/>
                      <a:round/>
                      <a:headEnd/>
                      <a:tailEnd/>
                    </a:ln>
                  </p:spPr>
                  <p:txBody>
                    <a:bodyPr/>
                    <a:lstStyle/>
                    <a:p>
                      <a:endParaRPr lang="es-ES"/>
                    </a:p>
                  </p:txBody>
                </p:sp>
                <p:sp>
                  <p:nvSpPr>
                    <p:cNvPr id="25698" name="Freeform 92"/>
                    <p:cNvSpPr>
                      <a:spLocks noChangeAspect="1"/>
                    </p:cNvSpPr>
                    <p:nvPr/>
                  </p:nvSpPr>
                  <p:spPr bwMode="auto">
                    <a:xfrm>
                      <a:off x="3491" y="1716"/>
                      <a:ext cx="28" cy="77"/>
                    </a:xfrm>
                    <a:custGeom>
                      <a:avLst/>
                      <a:gdLst>
                        <a:gd name="T0" fmla="*/ 0 w 28"/>
                        <a:gd name="T1" fmla="*/ 0 h 77"/>
                        <a:gd name="T2" fmla="*/ 28 w 28"/>
                        <a:gd name="T3" fmla="*/ 4 h 77"/>
                        <a:gd name="T4" fmla="*/ 28 w 28"/>
                        <a:gd name="T5" fmla="*/ 77 h 77"/>
                        <a:gd name="T6" fmla="*/ 0 w 28"/>
                        <a:gd name="T7" fmla="*/ 73 h 77"/>
                        <a:gd name="T8" fmla="*/ 0 w 28"/>
                        <a:gd name="T9" fmla="*/ 0 h 77"/>
                        <a:gd name="T10" fmla="*/ 0 60000 65536"/>
                        <a:gd name="T11" fmla="*/ 0 60000 65536"/>
                        <a:gd name="T12" fmla="*/ 0 60000 65536"/>
                        <a:gd name="T13" fmla="*/ 0 60000 65536"/>
                        <a:gd name="T14" fmla="*/ 0 60000 65536"/>
                        <a:gd name="T15" fmla="*/ 0 w 28"/>
                        <a:gd name="T16" fmla="*/ 0 h 77"/>
                        <a:gd name="T17" fmla="*/ 28 w 28"/>
                        <a:gd name="T18" fmla="*/ 77 h 77"/>
                      </a:gdLst>
                      <a:ahLst/>
                      <a:cxnLst>
                        <a:cxn ang="T10">
                          <a:pos x="T0" y="T1"/>
                        </a:cxn>
                        <a:cxn ang="T11">
                          <a:pos x="T2" y="T3"/>
                        </a:cxn>
                        <a:cxn ang="T12">
                          <a:pos x="T4" y="T5"/>
                        </a:cxn>
                        <a:cxn ang="T13">
                          <a:pos x="T6" y="T7"/>
                        </a:cxn>
                        <a:cxn ang="T14">
                          <a:pos x="T8" y="T9"/>
                        </a:cxn>
                      </a:cxnLst>
                      <a:rect l="T15" t="T16" r="T17" b="T18"/>
                      <a:pathLst>
                        <a:path w="28" h="77">
                          <a:moveTo>
                            <a:pt x="0" y="0"/>
                          </a:moveTo>
                          <a:lnTo>
                            <a:pt x="28" y="4"/>
                          </a:lnTo>
                          <a:lnTo>
                            <a:pt x="28" y="77"/>
                          </a:lnTo>
                          <a:lnTo>
                            <a:pt x="0" y="73"/>
                          </a:lnTo>
                          <a:lnTo>
                            <a:pt x="0" y="0"/>
                          </a:lnTo>
                          <a:close/>
                        </a:path>
                      </a:pathLst>
                    </a:custGeom>
                    <a:solidFill>
                      <a:srgbClr val="000000"/>
                    </a:solidFill>
                    <a:ln w="9525">
                      <a:noFill/>
                      <a:round/>
                      <a:headEnd/>
                      <a:tailEnd/>
                    </a:ln>
                  </p:spPr>
                  <p:txBody>
                    <a:bodyPr/>
                    <a:lstStyle/>
                    <a:p>
                      <a:endParaRPr lang="es-ES"/>
                    </a:p>
                  </p:txBody>
                </p:sp>
              </p:grpSp>
              <p:grpSp>
                <p:nvGrpSpPr>
                  <p:cNvPr id="25688" name="Group 93"/>
                  <p:cNvGrpSpPr>
                    <a:grpSpLocks noChangeAspect="1"/>
                  </p:cNvGrpSpPr>
                  <p:nvPr/>
                </p:nvGrpSpPr>
                <p:grpSpPr bwMode="auto">
                  <a:xfrm>
                    <a:off x="3388" y="1789"/>
                    <a:ext cx="131" cy="99"/>
                    <a:chOff x="3388" y="1789"/>
                    <a:chExt cx="131" cy="99"/>
                  </a:xfrm>
                </p:grpSpPr>
                <p:sp>
                  <p:nvSpPr>
                    <p:cNvPr id="25693" name="Freeform 94"/>
                    <p:cNvSpPr>
                      <a:spLocks noChangeAspect="1"/>
                    </p:cNvSpPr>
                    <p:nvPr/>
                  </p:nvSpPr>
                  <p:spPr bwMode="auto">
                    <a:xfrm>
                      <a:off x="3388" y="1789"/>
                      <a:ext cx="28" cy="78"/>
                    </a:xfrm>
                    <a:custGeom>
                      <a:avLst/>
                      <a:gdLst>
                        <a:gd name="T0" fmla="*/ 0 w 28"/>
                        <a:gd name="T1" fmla="*/ 0 h 78"/>
                        <a:gd name="T2" fmla="*/ 28 w 28"/>
                        <a:gd name="T3" fmla="*/ 6 h 78"/>
                        <a:gd name="T4" fmla="*/ 28 w 28"/>
                        <a:gd name="T5" fmla="*/ 78 h 78"/>
                        <a:gd name="T6" fmla="*/ 0 w 28"/>
                        <a:gd name="T7" fmla="*/ 72 h 78"/>
                        <a:gd name="T8" fmla="*/ 0 w 28"/>
                        <a:gd name="T9" fmla="*/ 0 h 78"/>
                        <a:gd name="T10" fmla="*/ 0 60000 65536"/>
                        <a:gd name="T11" fmla="*/ 0 60000 65536"/>
                        <a:gd name="T12" fmla="*/ 0 60000 65536"/>
                        <a:gd name="T13" fmla="*/ 0 60000 65536"/>
                        <a:gd name="T14" fmla="*/ 0 60000 65536"/>
                        <a:gd name="T15" fmla="*/ 0 w 28"/>
                        <a:gd name="T16" fmla="*/ 0 h 78"/>
                        <a:gd name="T17" fmla="*/ 28 w 28"/>
                        <a:gd name="T18" fmla="*/ 78 h 78"/>
                      </a:gdLst>
                      <a:ahLst/>
                      <a:cxnLst>
                        <a:cxn ang="T10">
                          <a:pos x="T0" y="T1"/>
                        </a:cxn>
                        <a:cxn ang="T11">
                          <a:pos x="T2" y="T3"/>
                        </a:cxn>
                        <a:cxn ang="T12">
                          <a:pos x="T4" y="T5"/>
                        </a:cxn>
                        <a:cxn ang="T13">
                          <a:pos x="T6" y="T7"/>
                        </a:cxn>
                        <a:cxn ang="T14">
                          <a:pos x="T8" y="T9"/>
                        </a:cxn>
                      </a:cxnLst>
                      <a:rect l="T15" t="T16" r="T17" b="T18"/>
                      <a:pathLst>
                        <a:path w="28" h="78">
                          <a:moveTo>
                            <a:pt x="0" y="0"/>
                          </a:moveTo>
                          <a:lnTo>
                            <a:pt x="28" y="6"/>
                          </a:lnTo>
                          <a:lnTo>
                            <a:pt x="28" y="78"/>
                          </a:lnTo>
                          <a:lnTo>
                            <a:pt x="0" y="72"/>
                          </a:lnTo>
                          <a:lnTo>
                            <a:pt x="0" y="0"/>
                          </a:lnTo>
                          <a:close/>
                        </a:path>
                      </a:pathLst>
                    </a:custGeom>
                    <a:solidFill>
                      <a:srgbClr val="000000"/>
                    </a:solidFill>
                    <a:ln w="9525">
                      <a:noFill/>
                      <a:round/>
                      <a:headEnd/>
                      <a:tailEnd/>
                    </a:ln>
                  </p:spPr>
                  <p:txBody>
                    <a:bodyPr/>
                    <a:lstStyle/>
                    <a:p>
                      <a:endParaRPr lang="es-ES"/>
                    </a:p>
                  </p:txBody>
                </p:sp>
                <p:sp>
                  <p:nvSpPr>
                    <p:cNvPr id="25694" name="Freeform 95"/>
                    <p:cNvSpPr>
                      <a:spLocks noChangeAspect="1"/>
                    </p:cNvSpPr>
                    <p:nvPr/>
                  </p:nvSpPr>
                  <p:spPr bwMode="auto">
                    <a:xfrm>
                      <a:off x="3438" y="1800"/>
                      <a:ext cx="28" cy="78"/>
                    </a:xfrm>
                    <a:custGeom>
                      <a:avLst/>
                      <a:gdLst>
                        <a:gd name="T0" fmla="*/ 0 w 28"/>
                        <a:gd name="T1" fmla="*/ 0 h 78"/>
                        <a:gd name="T2" fmla="*/ 28 w 28"/>
                        <a:gd name="T3" fmla="*/ 6 h 78"/>
                        <a:gd name="T4" fmla="*/ 28 w 28"/>
                        <a:gd name="T5" fmla="*/ 78 h 78"/>
                        <a:gd name="T6" fmla="*/ 0 w 28"/>
                        <a:gd name="T7" fmla="*/ 73 h 78"/>
                        <a:gd name="T8" fmla="*/ 0 w 28"/>
                        <a:gd name="T9" fmla="*/ 0 h 78"/>
                        <a:gd name="T10" fmla="*/ 0 60000 65536"/>
                        <a:gd name="T11" fmla="*/ 0 60000 65536"/>
                        <a:gd name="T12" fmla="*/ 0 60000 65536"/>
                        <a:gd name="T13" fmla="*/ 0 60000 65536"/>
                        <a:gd name="T14" fmla="*/ 0 60000 65536"/>
                        <a:gd name="T15" fmla="*/ 0 w 28"/>
                        <a:gd name="T16" fmla="*/ 0 h 78"/>
                        <a:gd name="T17" fmla="*/ 28 w 28"/>
                        <a:gd name="T18" fmla="*/ 78 h 78"/>
                      </a:gdLst>
                      <a:ahLst/>
                      <a:cxnLst>
                        <a:cxn ang="T10">
                          <a:pos x="T0" y="T1"/>
                        </a:cxn>
                        <a:cxn ang="T11">
                          <a:pos x="T2" y="T3"/>
                        </a:cxn>
                        <a:cxn ang="T12">
                          <a:pos x="T4" y="T5"/>
                        </a:cxn>
                        <a:cxn ang="T13">
                          <a:pos x="T6" y="T7"/>
                        </a:cxn>
                        <a:cxn ang="T14">
                          <a:pos x="T8" y="T9"/>
                        </a:cxn>
                      </a:cxnLst>
                      <a:rect l="T15" t="T16" r="T17" b="T18"/>
                      <a:pathLst>
                        <a:path w="28" h="78">
                          <a:moveTo>
                            <a:pt x="0" y="0"/>
                          </a:moveTo>
                          <a:lnTo>
                            <a:pt x="28" y="6"/>
                          </a:lnTo>
                          <a:lnTo>
                            <a:pt x="28" y="78"/>
                          </a:lnTo>
                          <a:lnTo>
                            <a:pt x="0" y="73"/>
                          </a:lnTo>
                          <a:lnTo>
                            <a:pt x="0" y="0"/>
                          </a:lnTo>
                          <a:close/>
                        </a:path>
                      </a:pathLst>
                    </a:custGeom>
                    <a:solidFill>
                      <a:srgbClr val="000000"/>
                    </a:solidFill>
                    <a:ln w="9525">
                      <a:noFill/>
                      <a:round/>
                      <a:headEnd/>
                      <a:tailEnd/>
                    </a:ln>
                  </p:spPr>
                  <p:txBody>
                    <a:bodyPr/>
                    <a:lstStyle/>
                    <a:p>
                      <a:endParaRPr lang="es-ES"/>
                    </a:p>
                  </p:txBody>
                </p:sp>
                <p:sp>
                  <p:nvSpPr>
                    <p:cNvPr id="25695" name="Freeform 96"/>
                    <p:cNvSpPr>
                      <a:spLocks noChangeAspect="1"/>
                    </p:cNvSpPr>
                    <p:nvPr/>
                  </p:nvSpPr>
                  <p:spPr bwMode="auto">
                    <a:xfrm>
                      <a:off x="3491" y="1810"/>
                      <a:ext cx="28" cy="78"/>
                    </a:xfrm>
                    <a:custGeom>
                      <a:avLst/>
                      <a:gdLst>
                        <a:gd name="T0" fmla="*/ 0 w 28"/>
                        <a:gd name="T1" fmla="*/ 0 h 78"/>
                        <a:gd name="T2" fmla="*/ 28 w 28"/>
                        <a:gd name="T3" fmla="*/ 6 h 78"/>
                        <a:gd name="T4" fmla="*/ 28 w 28"/>
                        <a:gd name="T5" fmla="*/ 78 h 78"/>
                        <a:gd name="T6" fmla="*/ 0 w 28"/>
                        <a:gd name="T7" fmla="*/ 71 h 78"/>
                        <a:gd name="T8" fmla="*/ 0 w 28"/>
                        <a:gd name="T9" fmla="*/ 0 h 78"/>
                        <a:gd name="T10" fmla="*/ 0 60000 65536"/>
                        <a:gd name="T11" fmla="*/ 0 60000 65536"/>
                        <a:gd name="T12" fmla="*/ 0 60000 65536"/>
                        <a:gd name="T13" fmla="*/ 0 60000 65536"/>
                        <a:gd name="T14" fmla="*/ 0 60000 65536"/>
                        <a:gd name="T15" fmla="*/ 0 w 28"/>
                        <a:gd name="T16" fmla="*/ 0 h 78"/>
                        <a:gd name="T17" fmla="*/ 28 w 28"/>
                        <a:gd name="T18" fmla="*/ 78 h 78"/>
                      </a:gdLst>
                      <a:ahLst/>
                      <a:cxnLst>
                        <a:cxn ang="T10">
                          <a:pos x="T0" y="T1"/>
                        </a:cxn>
                        <a:cxn ang="T11">
                          <a:pos x="T2" y="T3"/>
                        </a:cxn>
                        <a:cxn ang="T12">
                          <a:pos x="T4" y="T5"/>
                        </a:cxn>
                        <a:cxn ang="T13">
                          <a:pos x="T6" y="T7"/>
                        </a:cxn>
                        <a:cxn ang="T14">
                          <a:pos x="T8" y="T9"/>
                        </a:cxn>
                      </a:cxnLst>
                      <a:rect l="T15" t="T16" r="T17" b="T18"/>
                      <a:pathLst>
                        <a:path w="28" h="78">
                          <a:moveTo>
                            <a:pt x="0" y="0"/>
                          </a:moveTo>
                          <a:lnTo>
                            <a:pt x="28" y="6"/>
                          </a:lnTo>
                          <a:lnTo>
                            <a:pt x="28" y="78"/>
                          </a:lnTo>
                          <a:lnTo>
                            <a:pt x="0" y="71"/>
                          </a:lnTo>
                          <a:lnTo>
                            <a:pt x="0" y="0"/>
                          </a:lnTo>
                          <a:close/>
                        </a:path>
                      </a:pathLst>
                    </a:custGeom>
                    <a:solidFill>
                      <a:srgbClr val="000000"/>
                    </a:solidFill>
                    <a:ln w="9525">
                      <a:noFill/>
                      <a:round/>
                      <a:headEnd/>
                      <a:tailEnd/>
                    </a:ln>
                  </p:spPr>
                  <p:txBody>
                    <a:bodyPr/>
                    <a:lstStyle/>
                    <a:p>
                      <a:endParaRPr lang="es-ES"/>
                    </a:p>
                  </p:txBody>
                </p:sp>
              </p:grpSp>
              <p:grpSp>
                <p:nvGrpSpPr>
                  <p:cNvPr id="25689" name="Group 97"/>
                  <p:cNvGrpSpPr>
                    <a:grpSpLocks noChangeAspect="1"/>
                  </p:cNvGrpSpPr>
                  <p:nvPr/>
                </p:nvGrpSpPr>
                <p:grpSpPr bwMode="auto">
                  <a:xfrm>
                    <a:off x="3388" y="1879"/>
                    <a:ext cx="131" cy="100"/>
                    <a:chOff x="3388" y="1879"/>
                    <a:chExt cx="131" cy="100"/>
                  </a:xfrm>
                </p:grpSpPr>
                <p:sp>
                  <p:nvSpPr>
                    <p:cNvPr id="25690" name="Freeform 98"/>
                    <p:cNvSpPr>
                      <a:spLocks noChangeAspect="1"/>
                    </p:cNvSpPr>
                    <p:nvPr/>
                  </p:nvSpPr>
                  <p:spPr bwMode="auto">
                    <a:xfrm>
                      <a:off x="3388" y="1879"/>
                      <a:ext cx="28" cy="79"/>
                    </a:xfrm>
                    <a:custGeom>
                      <a:avLst/>
                      <a:gdLst>
                        <a:gd name="T0" fmla="*/ 0 w 28"/>
                        <a:gd name="T1" fmla="*/ 0 h 79"/>
                        <a:gd name="T2" fmla="*/ 28 w 28"/>
                        <a:gd name="T3" fmla="*/ 7 h 79"/>
                        <a:gd name="T4" fmla="*/ 28 w 28"/>
                        <a:gd name="T5" fmla="*/ 79 h 79"/>
                        <a:gd name="T6" fmla="*/ 0 w 28"/>
                        <a:gd name="T7" fmla="*/ 73 h 79"/>
                        <a:gd name="T8" fmla="*/ 0 w 28"/>
                        <a:gd name="T9" fmla="*/ 0 h 79"/>
                        <a:gd name="T10" fmla="*/ 0 60000 65536"/>
                        <a:gd name="T11" fmla="*/ 0 60000 65536"/>
                        <a:gd name="T12" fmla="*/ 0 60000 65536"/>
                        <a:gd name="T13" fmla="*/ 0 60000 65536"/>
                        <a:gd name="T14" fmla="*/ 0 60000 65536"/>
                        <a:gd name="T15" fmla="*/ 0 w 28"/>
                        <a:gd name="T16" fmla="*/ 0 h 79"/>
                        <a:gd name="T17" fmla="*/ 28 w 28"/>
                        <a:gd name="T18" fmla="*/ 79 h 79"/>
                      </a:gdLst>
                      <a:ahLst/>
                      <a:cxnLst>
                        <a:cxn ang="T10">
                          <a:pos x="T0" y="T1"/>
                        </a:cxn>
                        <a:cxn ang="T11">
                          <a:pos x="T2" y="T3"/>
                        </a:cxn>
                        <a:cxn ang="T12">
                          <a:pos x="T4" y="T5"/>
                        </a:cxn>
                        <a:cxn ang="T13">
                          <a:pos x="T6" y="T7"/>
                        </a:cxn>
                        <a:cxn ang="T14">
                          <a:pos x="T8" y="T9"/>
                        </a:cxn>
                      </a:cxnLst>
                      <a:rect l="T15" t="T16" r="T17" b="T18"/>
                      <a:pathLst>
                        <a:path w="28" h="79">
                          <a:moveTo>
                            <a:pt x="0" y="0"/>
                          </a:moveTo>
                          <a:lnTo>
                            <a:pt x="28" y="7"/>
                          </a:lnTo>
                          <a:lnTo>
                            <a:pt x="28" y="79"/>
                          </a:lnTo>
                          <a:lnTo>
                            <a:pt x="0" y="73"/>
                          </a:lnTo>
                          <a:lnTo>
                            <a:pt x="0" y="0"/>
                          </a:lnTo>
                          <a:close/>
                        </a:path>
                      </a:pathLst>
                    </a:custGeom>
                    <a:solidFill>
                      <a:srgbClr val="000000"/>
                    </a:solidFill>
                    <a:ln w="9525">
                      <a:noFill/>
                      <a:round/>
                      <a:headEnd/>
                      <a:tailEnd/>
                    </a:ln>
                  </p:spPr>
                  <p:txBody>
                    <a:bodyPr/>
                    <a:lstStyle/>
                    <a:p>
                      <a:endParaRPr lang="es-ES"/>
                    </a:p>
                  </p:txBody>
                </p:sp>
                <p:sp>
                  <p:nvSpPr>
                    <p:cNvPr id="25691" name="Freeform 99"/>
                    <p:cNvSpPr>
                      <a:spLocks noChangeAspect="1"/>
                    </p:cNvSpPr>
                    <p:nvPr/>
                  </p:nvSpPr>
                  <p:spPr bwMode="auto">
                    <a:xfrm>
                      <a:off x="3438" y="1891"/>
                      <a:ext cx="28" cy="78"/>
                    </a:xfrm>
                    <a:custGeom>
                      <a:avLst/>
                      <a:gdLst>
                        <a:gd name="T0" fmla="*/ 0 w 28"/>
                        <a:gd name="T1" fmla="*/ 0 h 78"/>
                        <a:gd name="T2" fmla="*/ 28 w 28"/>
                        <a:gd name="T3" fmla="*/ 5 h 78"/>
                        <a:gd name="T4" fmla="*/ 28 w 28"/>
                        <a:gd name="T5" fmla="*/ 78 h 78"/>
                        <a:gd name="T6" fmla="*/ 0 w 28"/>
                        <a:gd name="T7" fmla="*/ 73 h 78"/>
                        <a:gd name="T8" fmla="*/ 0 w 28"/>
                        <a:gd name="T9" fmla="*/ 0 h 78"/>
                        <a:gd name="T10" fmla="*/ 0 60000 65536"/>
                        <a:gd name="T11" fmla="*/ 0 60000 65536"/>
                        <a:gd name="T12" fmla="*/ 0 60000 65536"/>
                        <a:gd name="T13" fmla="*/ 0 60000 65536"/>
                        <a:gd name="T14" fmla="*/ 0 60000 65536"/>
                        <a:gd name="T15" fmla="*/ 0 w 28"/>
                        <a:gd name="T16" fmla="*/ 0 h 78"/>
                        <a:gd name="T17" fmla="*/ 28 w 28"/>
                        <a:gd name="T18" fmla="*/ 78 h 78"/>
                      </a:gdLst>
                      <a:ahLst/>
                      <a:cxnLst>
                        <a:cxn ang="T10">
                          <a:pos x="T0" y="T1"/>
                        </a:cxn>
                        <a:cxn ang="T11">
                          <a:pos x="T2" y="T3"/>
                        </a:cxn>
                        <a:cxn ang="T12">
                          <a:pos x="T4" y="T5"/>
                        </a:cxn>
                        <a:cxn ang="T13">
                          <a:pos x="T6" y="T7"/>
                        </a:cxn>
                        <a:cxn ang="T14">
                          <a:pos x="T8" y="T9"/>
                        </a:cxn>
                      </a:cxnLst>
                      <a:rect l="T15" t="T16" r="T17" b="T18"/>
                      <a:pathLst>
                        <a:path w="28" h="78">
                          <a:moveTo>
                            <a:pt x="0" y="0"/>
                          </a:moveTo>
                          <a:lnTo>
                            <a:pt x="28" y="5"/>
                          </a:lnTo>
                          <a:lnTo>
                            <a:pt x="28" y="78"/>
                          </a:lnTo>
                          <a:lnTo>
                            <a:pt x="0" y="73"/>
                          </a:lnTo>
                          <a:lnTo>
                            <a:pt x="0" y="0"/>
                          </a:lnTo>
                          <a:close/>
                        </a:path>
                      </a:pathLst>
                    </a:custGeom>
                    <a:solidFill>
                      <a:srgbClr val="000000"/>
                    </a:solidFill>
                    <a:ln w="9525">
                      <a:noFill/>
                      <a:round/>
                      <a:headEnd/>
                      <a:tailEnd/>
                    </a:ln>
                  </p:spPr>
                  <p:txBody>
                    <a:bodyPr/>
                    <a:lstStyle/>
                    <a:p>
                      <a:endParaRPr lang="es-ES"/>
                    </a:p>
                  </p:txBody>
                </p:sp>
                <p:sp>
                  <p:nvSpPr>
                    <p:cNvPr id="25692" name="Freeform 100"/>
                    <p:cNvSpPr>
                      <a:spLocks noChangeAspect="1"/>
                    </p:cNvSpPr>
                    <p:nvPr/>
                  </p:nvSpPr>
                  <p:spPr bwMode="auto">
                    <a:xfrm>
                      <a:off x="3491" y="1901"/>
                      <a:ext cx="28" cy="78"/>
                    </a:xfrm>
                    <a:custGeom>
                      <a:avLst/>
                      <a:gdLst>
                        <a:gd name="T0" fmla="*/ 0 w 28"/>
                        <a:gd name="T1" fmla="*/ 0 h 78"/>
                        <a:gd name="T2" fmla="*/ 28 w 28"/>
                        <a:gd name="T3" fmla="*/ 6 h 78"/>
                        <a:gd name="T4" fmla="*/ 28 w 28"/>
                        <a:gd name="T5" fmla="*/ 78 h 78"/>
                        <a:gd name="T6" fmla="*/ 0 w 28"/>
                        <a:gd name="T7" fmla="*/ 71 h 78"/>
                        <a:gd name="T8" fmla="*/ 0 w 28"/>
                        <a:gd name="T9" fmla="*/ 0 h 78"/>
                        <a:gd name="T10" fmla="*/ 0 60000 65536"/>
                        <a:gd name="T11" fmla="*/ 0 60000 65536"/>
                        <a:gd name="T12" fmla="*/ 0 60000 65536"/>
                        <a:gd name="T13" fmla="*/ 0 60000 65536"/>
                        <a:gd name="T14" fmla="*/ 0 60000 65536"/>
                        <a:gd name="T15" fmla="*/ 0 w 28"/>
                        <a:gd name="T16" fmla="*/ 0 h 78"/>
                        <a:gd name="T17" fmla="*/ 28 w 28"/>
                        <a:gd name="T18" fmla="*/ 78 h 78"/>
                      </a:gdLst>
                      <a:ahLst/>
                      <a:cxnLst>
                        <a:cxn ang="T10">
                          <a:pos x="T0" y="T1"/>
                        </a:cxn>
                        <a:cxn ang="T11">
                          <a:pos x="T2" y="T3"/>
                        </a:cxn>
                        <a:cxn ang="T12">
                          <a:pos x="T4" y="T5"/>
                        </a:cxn>
                        <a:cxn ang="T13">
                          <a:pos x="T6" y="T7"/>
                        </a:cxn>
                        <a:cxn ang="T14">
                          <a:pos x="T8" y="T9"/>
                        </a:cxn>
                      </a:cxnLst>
                      <a:rect l="T15" t="T16" r="T17" b="T18"/>
                      <a:pathLst>
                        <a:path w="28" h="78">
                          <a:moveTo>
                            <a:pt x="0" y="0"/>
                          </a:moveTo>
                          <a:lnTo>
                            <a:pt x="28" y="6"/>
                          </a:lnTo>
                          <a:lnTo>
                            <a:pt x="28" y="78"/>
                          </a:lnTo>
                          <a:lnTo>
                            <a:pt x="0" y="71"/>
                          </a:lnTo>
                          <a:lnTo>
                            <a:pt x="0" y="0"/>
                          </a:lnTo>
                          <a:close/>
                        </a:path>
                      </a:pathLst>
                    </a:custGeom>
                    <a:solidFill>
                      <a:srgbClr val="000000"/>
                    </a:solidFill>
                    <a:ln w="9525">
                      <a:noFill/>
                      <a:round/>
                      <a:headEnd/>
                      <a:tailEnd/>
                    </a:ln>
                  </p:spPr>
                  <p:txBody>
                    <a:bodyPr/>
                    <a:lstStyle/>
                    <a:p>
                      <a:endParaRPr lang="es-ES"/>
                    </a:p>
                  </p:txBody>
                </p:sp>
              </p:grpSp>
            </p:grpSp>
          </p:grpSp>
          <p:sp>
            <p:nvSpPr>
              <p:cNvPr id="333925" name="Rectangle 101"/>
              <p:cNvSpPr>
                <a:spLocks noChangeAspect="1" noChangeArrowheads="1"/>
              </p:cNvSpPr>
              <p:nvPr/>
            </p:nvSpPr>
            <p:spPr bwMode="auto">
              <a:xfrm>
                <a:off x="1660" y="2822"/>
                <a:ext cx="50" cy="530"/>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p:spPr>
            <p:txBody>
              <a:bodyPr wrap="none" anchor="ctr"/>
              <a:lstStyle/>
              <a:p>
                <a:pPr>
                  <a:defRPr/>
                </a:pPr>
                <a:endParaRPr lang="es-ES"/>
              </a:p>
            </p:txBody>
          </p:sp>
          <p:sp>
            <p:nvSpPr>
              <p:cNvPr id="25661" name="AutoShape 102"/>
              <p:cNvSpPr>
                <a:spLocks noChangeAspect="1" noChangeArrowheads="1"/>
              </p:cNvSpPr>
              <p:nvPr/>
            </p:nvSpPr>
            <p:spPr bwMode="auto">
              <a:xfrm rot="-5382056">
                <a:off x="1717" y="3010"/>
                <a:ext cx="195" cy="132"/>
              </a:xfrm>
              <a:prstGeom prst="rightArrow">
                <a:avLst>
                  <a:gd name="adj1" fmla="val 50000"/>
                  <a:gd name="adj2" fmla="val 36932"/>
                </a:avLst>
              </a:prstGeom>
              <a:solidFill>
                <a:srgbClr val="0000FF"/>
              </a:solidFill>
              <a:ln w="9525">
                <a:solidFill>
                  <a:srgbClr val="0000FF"/>
                </a:solidFill>
                <a:miter lim="800000"/>
                <a:headEnd/>
                <a:tailEnd/>
              </a:ln>
            </p:spPr>
            <p:txBody>
              <a:bodyPr vert="eaVert" wrap="none" anchor="ctr"/>
              <a:lstStyle/>
              <a:p>
                <a:pPr algn="ctr" eaLnBrk="0" hangingPunct="0"/>
                <a:endParaRPr lang="en-US" sz="2400">
                  <a:latin typeface="Times New Roman" pitchFamily="18" charset="0"/>
                </a:endParaRPr>
              </a:p>
            </p:txBody>
          </p:sp>
          <p:sp>
            <p:nvSpPr>
              <p:cNvPr id="25662" name="Text Box 103"/>
              <p:cNvSpPr txBox="1">
                <a:spLocks noChangeAspect="1" noChangeArrowheads="1"/>
              </p:cNvSpPr>
              <p:nvPr/>
            </p:nvSpPr>
            <p:spPr bwMode="auto">
              <a:xfrm>
                <a:off x="1673" y="3138"/>
                <a:ext cx="687" cy="192"/>
              </a:xfrm>
              <a:prstGeom prst="rect">
                <a:avLst/>
              </a:prstGeom>
              <a:noFill/>
              <a:ln w="9525">
                <a:noFill/>
                <a:miter lim="800000"/>
                <a:headEnd/>
                <a:tailEnd/>
              </a:ln>
            </p:spPr>
            <p:txBody>
              <a:bodyPr wrap="none">
                <a:spAutoFit/>
              </a:bodyPr>
              <a:lstStyle/>
              <a:p>
                <a:pPr eaLnBrk="0" hangingPunct="0"/>
                <a:r>
                  <a:rPr lang="es-ES_tradnl" sz="1400" b="1">
                    <a:solidFill>
                      <a:schemeClr val="accent1"/>
                    </a:solidFill>
                  </a:rPr>
                  <a:t>Extracción</a:t>
                </a:r>
              </a:p>
            </p:txBody>
          </p:sp>
          <p:sp>
            <p:nvSpPr>
              <p:cNvPr id="25663" name="Freeform 104"/>
              <p:cNvSpPr>
                <a:spLocks noChangeAspect="1"/>
              </p:cNvSpPr>
              <p:nvPr/>
            </p:nvSpPr>
            <p:spPr bwMode="auto">
              <a:xfrm>
                <a:off x="2111" y="2536"/>
                <a:ext cx="802" cy="346"/>
              </a:xfrm>
              <a:custGeom>
                <a:avLst/>
                <a:gdLst>
                  <a:gd name="T0" fmla="*/ 0 w 820"/>
                  <a:gd name="T1" fmla="*/ 48 h 354"/>
                  <a:gd name="T2" fmla="*/ 81 w 820"/>
                  <a:gd name="T3" fmla="*/ 6 h 354"/>
                  <a:gd name="T4" fmla="*/ 230 w 820"/>
                  <a:gd name="T5" fmla="*/ 82 h 354"/>
                  <a:gd name="T6" fmla="*/ 775 w 820"/>
                  <a:gd name="T7" fmla="*/ 263 h 354"/>
                  <a:gd name="T8" fmla="*/ 820 w 820"/>
                  <a:gd name="T9" fmla="*/ 218 h 354"/>
                  <a:gd name="T10" fmla="*/ 820 w 820"/>
                  <a:gd name="T11" fmla="*/ 309 h 354"/>
                  <a:gd name="T12" fmla="*/ 639 w 820"/>
                  <a:gd name="T13" fmla="*/ 354 h 354"/>
                  <a:gd name="T14" fmla="*/ 684 w 820"/>
                  <a:gd name="T15" fmla="*/ 309 h 354"/>
                  <a:gd name="T16" fmla="*/ 230 w 820"/>
                  <a:gd name="T17" fmla="*/ 172 h 354"/>
                  <a:gd name="T18" fmla="*/ 45 w 820"/>
                  <a:gd name="T19" fmla="*/ 75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0"/>
                  <a:gd name="T31" fmla="*/ 0 h 354"/>
                  <a:gd name="T32" fmla="*/ 820 w 820"/>
                  <a:gd name="T33" fmla="*/ 354 h 3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0" h="354">
                    <a:moveTo>
                      <a:pt x="0" y="48"/>
                    </a:moveTo>
                    <a:cubicBezTo>
                      <a:pt x="13" y="41"/>
                      <a:pt x="43" y="0"/>
                      <a:pt x="81" y="6"/>
                    </a:cubicBezTo>
                    <a:lnTo>
                      <a:pt x="230" y="82"/>
                    </a:lnTo>
                    <a:lnTo>
                      <a:pt x="775" y="263"/>
                    </a:lnTo>
                    <a:lnTo>
                      <a:pt x="820" y="218"/>
                    </a:lnTo>
                    <a:lnTo>
                      <a:pt x="820" y="309"/>
                    </a:lnTo>
                    <a:lnTo>
                      <a:pt x="639" y="354"/>
                    </a:lnTo>
                    <a:lnTo>
                      <a:pt x="684" y="309"/>
                    </a:lnTo>
                    <a:lnTo>
                      <a:pt x="230" y="172"/>
                    </a:lnTo>
                    <a:lnTo>
                      <a:pt x="45" y="75"/>
                    </a:lnTo>
                  </a:path>
                </a:pathLst>
              </a:custGeom>
              <a:solidFill>
                <a:srgbClr val="0000FF"/>
              </a:solidFill>
              <a:ln w="9525">
                <a:solidFill>
                  <a:schemeClr val="tx1"/>
                </a:solidFill>
                <a:round/>
                <a:headEnd/>
                <a:tailEnd/>
              </a:ln>
            </p:spPr>
            <p:txBody>
              <a:bodyPr/>
              <a:lstStyle/>
              <a:p>
                <a:endParaRPr lang="es-ES"/>
              </a:p>
            </p:txBody>
          </p:sp>
          <p:sp>
            <p:nvSpPr>
              <p:cNvPr id="25664" name="Freeform 105"/>
              <p:cNvSpPr>
                <a:spLocks noChangeAspect="1"/>
              </p:cNvSpPr>
              <p:nvPr/>
            </p:nvSpPr>
            <p:spPr bwMode="auto">
              <a:xfrm>
                <a:off x="2666" y="1197"/>
                <a:ext cx="203" cy="1153"/>
              </a:xfrm>
              <a:custGeom>
                <a:avLst/>
                <a:gdLst>
                  <a:gd name="T0" fmla="*/ 116 w 207"/>
                  <a:gd name="T1" fmla="*/ 0 h 1180"/>
                  <a:gd name="T2" fmla="*/ 0 w 207"/>
                  <a:gd name="T3" fmla="*/ 94 h 1180"/>
                  <a:gd name="T4" fmla="*/ 60 w 207"/>
                  <a:gd name="T5" fmla="*/ 94 h 1180"/>
                  <a:gd name="T6" fmla="*/ 51 w 207"/>
                  <a:gd name="T7" fmla="*/ 492 h 1180"/>
                  <a:gd name="T8" fmla="*/ 71 w 207"/>
                  <a:gd name="T9" fmla="*/ 1180 h 1180"/>
                  <a:gd name="T10" fmla="*/ 207 w 207"/>
                  <a:gd name="T11" fmla="*/ 1180 h 1180"/>
                  <a:gd name="T12" fmla="*/ 135 w 207"/>
                  <a:gd name="T13" fmla="*/ 96 h 1180"/>
                  <a:gd name="T14" fmla="*/ 192 w 207"/>
                  <a:gd name="T15" fmla="*/ 90 h 1180"/>
                  <a:gd name="T16" fmla="*/ 116 w 207"/>
                  <a:gd name="T17" fmla="*/ 0 h 1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7"/>
                  <a:gd name="T28" fmla="*/ 0 h 1180"/>
                  <a:gd name="T29" fmla="*/ 207 w 207"/>
                  <a:gd name="T30" fmla="*/ 1180 h 11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7" h="1180">
                    <a:moveTo>
                      <a:pt x="116" y="0"/>
                    </a:moveTo>
                    <a:lnTo>
                      <a:pt x="0" y="94"/>
                    </a:lnTo>
                    <a:lnTo>
                      <a:pt x="60" y="94"/>
                    </a:lnTo>
                    <a:lnTo>
                      <a:pt x="51" y="492"/>
                    </a:lnTo>
                    <a:lnTo>
                      <a:pt x="71" y="1180"/>
                    </a:lnTo>
                    <a:lnTo>
                      <a:pt x="207" y="1180"/>
                    </a:lnTo>
                    <a:lnTo>
                      <a:pt x="135" y="96"/>
                    </a:lnTo>
                    <a:lnTo>
                      <a:pt x="192" y="90"/>
                    </a:lnTo>
                    <a:lnTo>
                      <a:pt x="116" y="0"/>
                    </a:lnTo>
                    <a:close/>
                  </a:path>
                </a:pathLst>
              </a:custGeom>
              <a:solidFill>
                <a:srgbClr val="00FF00"/>
              </a:solidFill>
              <a:ln w="9525">
                <a:solidFill>
                  <a:srgbClr val="008000"/>
                </a:solidFill>
                <a:round/>
                <a:headEnd/>
                <a:tailEnd/>
              </a:ln>
            </p:spPr>
            <p:txBody>
              <a:bodyPr/>
              <a:lstStyle/>
              <a:p>
                <a:endParaRPr lang="es-ES"/>
              </a:p>
            </p:txBody>
          </p:sp>
          <p:sp>
            <p:nvSpPr>
              <p:cNvPr id="25665" name="Freeform 106"/>
              <p:cNvSpPr>
                <a:spLocks noChangeAspect="1"/>
              </p:cNvSpPr>
              <p:nvPr/>
            </p:nvSpPr>
            <p:spPr bwMode="auto">
              <a:xfrm>
                <a:off x="4214" y="1332"/>
                <a:ext cx="938" cy="868"/>
              </a:xfrm>
              <a:custGeom>
                <a:avLst/>
                <a:gdLst>
                  <a:gd name="T0" fmla="*/ 618 w 960"/>
                  <a:gd name="T1" fmla="*/ 852 h 888"/>
                  <a:gd name="T2" fmla="*/ 756 w 960"/>
                  <a:gd name="T3" fmla="*/ 570 h 888"/>
                  <a:gd name="T4" fmla="*/ 690 w 960"/>
                  <a:gd name="T5" fmla="*/ 456 h 888"/>
                  <a:gd name="T6" fmla="*/ 576 w 960"/>
                  <a:gd name="T7" fmla="*/ 342 h 888"/>
                  <a:gd name="T8" fmla="*/ 438 w 960"/>
                  <a:gd name="T9" fmla="*/ 246 h 888"/>
                  <a:gd name="T10" fmla="*/ 108 w 960"/>
                  <a:gd name="T11" fmla="*/ 108 h 888"/>
                  <a:gd name="T12" fmla="*/ 84 w 960"/>
                  <a:gd name="T13" fmla="*/ 156 h 888"/>
                  <a:gd name="T14" fmla="*/ 0 w 960"/>
                  <a:gd name="T15" fmla="*/ 30 h 888"/>
                  <a:gd name="T16" fmla="*/ 150 w 960"/>
                  <a:gd name="T17" fmla="*/ 0 h 888"/>
                  <a:gd name="T18" fmla="*/ 120 w 960"/>
                  <a:gd name="T19" fmla="*/ 44 h 888"/>
                  <a:gd name="T20" fmla="*/ 342 w 960"/>
                  <a:gd name="T21" fmla="*/ 126 h 888"/>
                  <a:gd name="T22" fmla="*/ 522 w 960"/>
                  <a:gd name="T23" fmla="*/ 204 h 888"/>
                  <a:gd name="T24" fmla="*/ 612 w 960"/>
                  <a:gd name="T25" fmla="*/ 258 h 888"/>
                  <a:gd name="T26" fmla="*/ 702 w 960"/>
                  <a:gd name="T27" fmla="*/ 330 h 888"/>
                  <a:gd name="T28" fmla="*/ 810 w 960"/>
                  <a:gd name="T29" fmla="*/ 462 h 888"/>
                  <a:gd name="T30" fmla="*/ 840 w 960"/>
                  <a:gd name="T31" fmla="*/ 336 h 888"/>
                  <a:gd name="T32" fmla="*/ 792 w 960"/>
                  <a:gd name="T33" fmla="*/ 324 h 888"/>
                  <a:gd name="T34" fmla="*/ 882 w 960"/>
                  <a:gd name="T35" fmla="*/ 216 h 888"/>
                  <a:gd name="T36" fmla="*/ 960 w 960"/>
                  <a:gd name="T37" fmla="*/ 342 h 888"/>
                  <a:gd name="T38" fmla="*/ 912 w 960"/>
                  <a:gd name="T39" fmla="*/ 342 h 888"/>
                  <a:gd name="T40" fmla="*/ 894 w 960"/>
                  <a:gd name="T41" fmla="*/ 462 h 888"/>
                  <a:gd name="T42" fmla="*/ 876 w 960"/>
                  <a:gd name="T43" fmla="*/ 564 h 888"/>
                  <a:gd name="T44" fmla="*/ 810 w 960"/>
                  <a:gd name="T45" fmla="*/ 732 h 888"/>
                  <a:gd name="T46" fmla="*/ 750 w 960"/>
                  <a:gd name="T47" fmla="*/ 888 h 8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0"/>
                  <a:gd name="T73" fmla="*/ 0 h 888"/>
                  <a:gd name="T74" fmla="*/ 960 w 960"/>
                  <a:gd name="T75" fmla="*/ 888 h 8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0" h="888">
                    <a:moveTo>
                      <a:pt x="618" y="852"/>
                    </a:moveTo>
                    <a:cubicBezTo>
                      <a:pt x="696" y="690"/>
                      <a:pt x="748" y="637"/>
                      <a:pt x="756" y="570"/>
                    </a:cubicBezTo>
                    <a:lnTo>
                      <a:pt x="690" y="456"/>
                    </a:lnTo>
                    <a:lnTo>
                      <a:pt x="576" y="342"/>
                    </a:lnTo>
                    <a:lnTo>
                      <a:pt x="438" y="246"/>
                    </a:lnTo>
                    <a:lnTo>
                      <a:pt x="108" y="108"/>
                    </a:lnTo>
                    <a:lnTo>
                      <a:pt x="84" y="156"/>
                    </a:lnTo>
                    <a:lnTo>
                      <a:pt x="0" y="30"/>
                    </a:lnTo>
                    <a:lnTo>
                      <a:pt x="150" y="0"/>
                    </a:lnTo>
                    <a:lnTo>
                      <a:pt x="120" y="44"/>
                    </a:lnTo>
                    <a:lnTo>
                      <a:pt x="342" y="126"/>
                    </a:lnTo>
                    <a:lnTo>
                      <a:pt x="522" y="204"/>
                    </a:lnTo>
                    <a:lnTo>
                      <a:pt x="612" y="258"/>
                    </a:lnTo>
                    <a:lnTo>
                      <a:pt x="702" y="330"/>
                    </a:lnTo>
                    <a:lnTo>
                      <a:pt x="810" y="462"/>
                    </a:lnTo>
                    <a:lnTo>
                      <a:pt x="840" y="336"/>
                    </a:lnTo>
                    <a:lnTo>
                      <a:pt x="792" y="324"/>
                    </a:lnTo>
                    <a:lnTo>
                      <a:pt x="882" y="216"/>
                    </a:lnTo>
                    <a:lnTo>
                      <a:pt x="960" y="342"/>
                    </a:lnTo>
                    <a:lnTo>
                      <a:pt x="912" y="342"/>
                    </a:lnTo>
                    <a:lnTo>
                      <a:pt x="894" y="462"/>
                    </a:lnTo>
                    <a:lnTo>
                      <a:pt x="876" y="564"/>
                    </a:lnTo>
                    <a:lnTo>
                      <a:pt x="810" y="732"/>
                    </a:lnTo>
                    <a:lnTo>
                      <a:pt x="750" y="888"/>
                    </a:lnTo>
                  </a:path>
                </a:pathLst>
              </a:custGeom>
              <a:solidFill>
                <a:srgbClr val="00FF00"/>
              </a:solidFill>
              <a:ln w="9525">
                <a:solidFill>
                  <a:schemeClr val="tx1"/>
                </a:solidFill>
                <a:round/>
                <a:headEnd/>
                <a:tailEnd/>
              </a:ln>
            </p:spPr>
            <p:txBody>
              <a:bodyPr/>
              <a:lstStyle/>
              <a:p>
                <a:endParaRPr lang="es-ES"/>
              </a:p>
            </p:txBody>
          </p:sp>
          <p:sp>
            <p:nvSpPr>
              <p:cNvPr id="25666" name="Freeform 107"/>
              <p:cNvSpPr>
                <a:spLocks noChangeAspect="1"/>
              </p:cNvSpPr>
              <p:nvPr/>
            </p:nvSpPr>
            <p:spPr bwMode="auto">
              <a:xfrm>
                <a:off x="2088" y="3056"/>
                <a:ext cx="973" cy="460"/>
              </a:xfrm>
              <a:custGeom>
                <a:avLst/>
                <a:gdLst>
                  <a:gd name="T0" fmla="*/ 814 w 996"/>
                  <a:gd name="T1" fmla="*/ 20 h 470"/>
                  <a:gd name="T2" fmla="*/ 450 w 996"/>
                  <a:gd name="T3" fmla="*/ 20 h 470"/>
                  <a:gd name="T4" fmla="*/ 556 w 996"/>
                  <a:gd name="T5" fmla="*/ 157 h 470"/>
                  <a:gd name="T6" fmla="*/ 313 w 996"/>
                  <a:gd name="T7" fmla="*/ 278 h 470"/>
                  <a:gd name="T8" fmla="*/ 56 w 996"/>
                  <a:gd name="T9" fmla="*/ 460 h 470"/>
                  <a:gd name="T10" fmla="*/ 420 w 996"/>
                  <a:gd name="T11" fmla="*/ 354 h 470"/>
                  <a:gd name="T12" fmla="*/ 738 w 996"/>
                  <a:gd name="T13" fmla="*/ 202 h 470"/>
                  <a:gd name="T14" fmla="*/ 874 w 996"/>
                  <a:gd name="T15" fmla="*/ 142 h 470"/>
                  <a:gd name="T16" fmla="*/ 996 w 996"/>
                  <a:gd name="T17" fmla="*/ 127 h 470"/>
                  <a:gd name="T18" fmla="*/ 859 w 996"/>
                  <a:gd name="T19" fmla="*/ 51 h 470"/>
                  <a:gd name="T20" fmla="*/ 814 w 996"/>
                  <a:gd name="T21" fmla="*/ 20 h 4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6"/>
                  <a:gd name="T34" fmla="*/ 0 h 470"/>
                  <a:gd name="T35" fmla="*/ 996 w 996"/>
                  <a:gd name="T36" fmla="*/ 470 h 4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6" h="470">
                    <a:moveTo>
                      <a:pt x="814" y="20"/>
                    </a:moveTo>
                    <a:cubicBezTo>
                      <a:pt x="653" y="48"/>
                      <a:pt x="612" y="0"/>
                      <a:pt x="450" y="20"/>
                    </a:cubicBezTo>
                    <a:cubicBezTo>
                      <a:pt x="389" y="35"/>
                      <a:pt x="579" y="114"/>
                      <a:pt x="556" y="157"/>
                    </a:cubicBezTo>
                    <a:cubicBezTo>
                      <a:pt x="533" y="200"/>
                      <a:pt x="207" y="111"/>
                      <a:pt x="313" y="278"/>
                    </a:cubicBezTo>
                    <a:cubicBezTo>
                      <a:pt x="86" y="338"/>
                      <a:pt x="0" y="432"/>
                      <a:pt x="56" y="460"/>
                    </a:cubicBezTo>
                    <a:cubicBezTo>
                      <a:pt x="106" y="470"/>
                      <a:pt x="311" y="392"/>
                      <a:pt x="420" y="354"/>
                    </a:cubicBezTo>
                    <a:cubicBezTo>
                      <a:pt x="435" y="349"/>
                      <a:pt x="716" y="204"/>
                      <a:pt x="738" y="202"/>
                    </a:cubicBezTo>
                    <a:cubicBezTo>
                      <a:pt x="823" y="192"/>
                      <a:pt x="788" y="147"/>
                      <a:pt x="874" y="142"/>
                    </a:cubicBezTo>
                    <a:cubicBezTo>
                      <a:pt x="918" y="128"/>
                      <a:pt x="962" y="159"/>
                      <a:pt x="996" y="127"/>
                    </a:cubicBezTo>
                    <a:cubicBezTo>
                      <a:pt x="967" y="71"/>
                      <a:pt x="915" y="65"/>
                      <a:pt x="859" y="51"/>
                    </a:cubicBezTo>
                    <a:cubicBezTo>
                      <a:pt x="840" y="11"/>
                      <a:pt x="855" y="20"/>
                      <a:pt x="814" y="20"/>
                    </a:cubicBezTo>
                    <a:close/>
                  </a:path>
                </a:pathLst>
              </a:custGeom>
              <a:solidFill>
                <a:srgbClr val="2AFCF2"/>
              </a:solidFill>
              <a:ln w="9525">
                <a:solidFill>
                  <a:schemeClr val="tx1"/>
                </a:solidFill>
                <a:round/>
                <a:headEnd/>
                <a:tailEnd/>
              </a:ln>
            </p:spPr>
            <p:txBody>
              <a:bodyPr/>
              <a:lstStyle/>
              <a:p>
                <a:endParaRPr lang="es-ES"/>
              </a:p>
            </p:txBody>
          </p:sp>
          <p:grpSp>
            <p:nvGrpSpPr>
              <p:cNvPr id="25667" name="Group 108"/>
              <p:cNvGrpSpPr>
                <a:grpSpLocks/>
              </p:cNvGrpSpPr>
              <p:nvPr/>
            </p:nvGrpSpPr>
            <p:grpSpPr bwMode="auto">
              <a:xfrm>
                <a:off x="510" y="1005"/>
                <a:ext cx="1132" cy="726"/>
                <a:chOff x="476" y="1026"/>
                <a:chExt cx="1132" cy="726"/>
              </a:xfrm>
            </p:grpSpPr>
            <p:sp>
              <p:nvSpPr>
                <p:cNvPr id="25682" name="Text Box 109"/>
                <p:cNvSpPr txBox="1">
                  <a:spLocks noChangeAspect="1" noChangeArrowheads="1"/>
                </p:cNvSpPr>
                <p:nvPr/>
              </p:nvSpPr>
              <p:spPr bwMode="auto">
                <a:xfrm>
                  <a:off x="655" y="1071"/>
                  <a:ext cx="774" cy="134"/>
                </a:xfrm>
                <a:prstGeom prst="rect">
                  <a:avLst/>
                </a:prstGeom>
                <a:noFill/>
                <a:ln w="9525">
                  <a:noFill/>
                  <a:miter lim="800000"/>
                  <a:headEnd/>
                  <a:tailEnd/>
                </a:ln>
              </p:spPr>
              <p:txBody>
                <a:bodyPr lIns="0" tIns="0" rIns="0" bIns="0" anchor="ctr">
                  <a:spAutoFit/>
                </a:bodyPr>
                <a:lstStyle/>
                <a:p>
                  <a:pPr algn="ctr" eaLnBrk="0" hangingPunct="0"/>
                  <a:r>
                    <a:rPr lang="es-ES_tradnl" sz="1400" b="1"/>
                    <a:t>Precipitación</a:t>
                  </a:r>
                </a:p>
              </p:txBody>
            </p:sp>
            <p:sp>
              <p:nvSpPr>
                <p:cNvPr id="25683" name="AutoShape 110"/>
                <p:cNvSpPr>
                  <a:spLocks noChangeAspect="1" noChangeArrowheads="1"/>
                </p:cNvSpPr>
                <p:nvPr/>
              </p:nvSpPr>
              <p:spPr bwMode="auto">
                <a:xfrm>
                  <a:off x="476" y="1125"/>
                  <a:ext cx="124" cy="627"/>
                </a:xfrm>
                <a:prstGeom prst="downArrow">
                  <a:avLst>
                    <a:gd name="adj1" fmla="val 50000"/>
                    <a:gd name="adj2" fmla="val 126411"/>
                  </a:avLst>
                </a:prstGeom>
                <a:solidFill>
                  <a:schemeClr val="tx1"/>
                </a:solidFill>
                <a:ln w="9525">
                  <a:solidFill>
                    <a:schemeClr val="tx1"/>
                  </a:solidFill>
                  <a:miter lim="800000"/>
                  <a:headEnd/>
                  <a:tailEnd/>
                </a:ln>
              </p:spPr>
              <p:txBody>
                <a:bodyPr wrap="none" anchor="ctr"/>
                <a:lstStyle/>
                <a:p>
                  <a:endParaRPr lang="es-ES"/>
                </a:p>
              </p:txBody>
            </p:sp>
            <p:sp>
              <p:nvSpPr>
                <p:cNvPr id="25684" name="AutoShape 111"/>
                <p:cNvSpPr>
                  <a:spLocks noChangeAspect="1" noChangeArrowheads="1"/>
                </p:cNvSpPr>
                <p:nvPr/>
              </p:nvSpPr>
              <p:spPr bwMode="auto">
                <a:xfrm>
                  <a:off x="1474" y="1026"/>
                  <a:ext cx="134" cy="627"/>
                </a:xfrm>
                <a:prstGeom prst="downArrow">
                  <a:avLst>
                    <a:gd name="adj1" fmla="val 50000"/>
                    <a:gd name="adj2" fmla="val 116978"/>
                  </a:avLst>
                </a:prstGeom>
                <a:solidFill>
                  <a:schemeClr val="tx1"/>
                </a:solidFill>
                <a:ln w="9525">
                  <a:solidFill>
                    <a:schemeClr val="tx1"/>
                  </a:solidFill>
                  <a:miter lim="800000"/>
                  <a:headEnd/>
                  <a:tailEnd/>
                </a:ln>
              </p:spPr>
              <p:txBody>
                <a:bodyPr wrap="none" anchor="ctr"/>
                <a:lstStyle/>
                <a:p>
                  <a:endParaRPr lang="es-ES"/>
                </a:p>
              </p:txBody>
            </p:sp>
          </p:grpSp>
          <p:sp>
            <p:nvSpPr>
              <p:cNvPr id="25668" name="Rectangle 112"/>
              <p:cNvSpPr>
                <a:spLocks noChangeArrowheads="1"/>
              </p:cNvSpPr>
              <p:nvPr/>
            </p:nvSpPr>
            <p:spPr bwMode="auto">
              <a:xfrm>
                <a:off x="4819" y="3565"/>
                <a:ext cx="816" cy="153"/>
              </a:xfrm>
              <a:prstGeom prst="rect">
                <a:avLst/>
              </a:prstGeom>
              <a:noFill/>
              <a:ln w="9525">
                <a:noFill/>
                <a:miter lim="800000"/>
                <a:headEnd/>
                <a:tailEnd/>
              </a:ln>
            </p:spPr>
            <p:txBody>
              <a:bodyPr lIns="36000" tIns="36000" rIns="36000" bIns="36000" anchor="ctr">
                <a:spAutoFit/>
              </a:bodyPr>
              <a:lstStyle/>
              <a:p>
                <a:pPr marL="533400" indent="-533400">
                  <a:lnSpc>
                    <a:spcPct val="80000"/>
                  </a:lnSpc>
                  <a:spcBef>
                    <a:spcPct val="20000"/>
                  </a:spcBef>
                  <a:buClr>
                    <a:schemeClr val="bg2"/>
                  </a:buClr>
                  <a:buSzPct val="75000"/>
                  <a:buFont typeface="Wingdings" pitchFamily="2" charset="2"/>
                  <a:buNone/>
                </a:pPr>
                <a:endParaRPr lang="de-CH" sz="900">
                  <a:solidFill>
                    <a:schemeClr val="bg2"/>
                  </a:solidFill>
                </a:endParaRPr>
              </a:p>
            </p:txBody>
          </p:sp>
          <p:sp>
            <p:nvSpPr>
              <p:cNvPr id="25669" name="Rectangle 113"/>
              <p:cNvSpPr>
                <a:spLocks noChangeArrowheads="1"/>
              </p:cNvSpPr>
              <p:nvPr/>
            </p:nvSpPr>
            <p:spPr bwMode="auto">
              <a:xfrm>
                <a:off x="192" y="3713"/>
                <a:ext cx="817" cy="153"/>
              </a:xfrm>
              <a:prstGeom prst="rect">
                <a:avLst/>
              </a:prstGeom>
              <a:noFill/>
              <a:ln w="9525">
                <a:noFill/>
                <a:miter lim="800000"/>
                <a:headEnd/>
                <a:tailEnd/>
              </a:ln>
            </p:spPr>
            <p:txBody>
              <a:bodyPr lIns="36000" tIns="36000" rIns="36000" bIns="36000" anchor="ctr">
                <a:spAutoFit/>
              </a:bodyPr>
              <a:lstStyle/>
              <a:p>
                <a:pPr marL="533400" indent="-533400">
                  <a:lnSpc>
                    <a:spcPct val="80000"/>
                  </a:lnSpc>
                  <a:spcBef>
                    <a:spcPct val="20000"/>
                  </a:spcBef>
                  <a:buClr>
                    <a:schemeClr val="bg2"/>
                  </a:buClr>
                  <a:buSzPct val="75000"/>
                  <a:buFont typeface="Wingdings" pitchFamily="2" charset="2"/>
                  <a:buNone/>
                </a:pPr>
                <a:endParaRPr lang="de-CH" sz="900" b="1"/>
              </a:p>
            </p:txBody>
          </p:sp>
          <p:sp>
            <p:nvSpPr>
              <p:cNvPr id="25670" name="Rectangle 114"/>
              <p:cNvSpPr>
                <a:spLocks noChangeArrowheads="1"/>
              </p:cNvSpPr>
              <p:nvPr/>
            </p:nvSpPr>
            <p:spPr bwMode="auto">
              <a:xfrm>
                <a:off x="1009" y="3645"/>
                <a:ext cx="862" cy="287"/>
              </a:xfrm>
              <a:prstGeom prst="rect">
                <a:avLst/>
              </a:prstGeom>
              <a:noFill/>
              <a:ln w="9525">
                <a:noFill/>
                <a:miter lim="800000"/>
                <a:headEnd/>
                <a:tailEnd/>
              </a:ln>
            </p:spPr>
            <p:txBody>
              <a:bodyPr lIns="36000" tIns="36000" rIns="36000" bIns="36000" anchor="ctr">
                <a:spAutoFit/>
              </a:bodyPr>
              <a:lstStyle/>
              <a:p>
                <a:pPr marL="533400" indent="-533400">
                  <a:lnSpc>
                    <a:spcPct val="80000"/>
                  </a:lnSpc>
                  <a:spcBef>
                    <a:spcPct val="20000"/>
                  </a:spcBef>
                  <a:buClr>
                    <a:schemeClr val="bg2"/>
                  </a:buClr>
                  <a:buSzPct val="75000"/>
                  <a:buFont typeface="Wingdings" pitchFamily="2" charset="2"/>
                  <a:buNone/>
                </a:pPr>
                <a:endParaRPr lang="de-CH" sz="900" b="1"/>
              </a:p>
              <a:p>
                <a:pPr marL="533400" indent="-533400">
                  <a:lnSpc>
                    <a:spcPct val="80000"/>
                  </a:lnSpc>
                  <a:spcBef>
                    <a:spcPct val="20000"/>
                  </a:spcBef>
                  <a:buClr>
                    <a:schemeClr val="bg2"/>
                  </a:buClr>
                  <a:buSzPct val="75000"/>
                  <a:buFont typeface="Wingdings" pitchFamily="2" charset="2"/>
                  <a:buNone/>
                </a:pPr>
                <a:endParaRPr lang="de-CH" sz="900" b="1"/>
              </a:p>
            </p:txBody>
          </p:sp>
          <p:sp>
            <p:nvSpPr>
              <p:cNvPr id="25671" name="Rectangle 115"/>
              <p:cNvSpPr>
                <a:spLocks noChangeArrowheads="1"/>
              </p:cNvSpPr>
              <p:nvPr/>
            </p:nvSpPr>
            <p:spPr bwMode="auto">
              <a:xfrm>
                <a:off x="1917" y="3846"/>
                <a:ext cx="952" cy="153"/>
              </a:xfrm>
              <a:prstGeom prst="rect">
                <a:avLst/>
              </a:prstGeom>
              <a:noFill/>
              <a:ln w="9525">
                <a:noFill/>
                <a:miter lim="800000"/>
                <a:headEnd/>
                <a:tailEnd/>
              </a:ln>
            </p:spPr>
            <p:txBody>
              <a:bodyPr lIns="36000" tIns="36000" rIns="36000" bIns="36000" anchor="ctr">
                <a:spAutoFit/>
              </a:bodyPr>
              <a:lstStyle/>
              <a:p>
                <a:pPr marL="533400" indent="-533400">
                  <a:lnSpc>
                    <a:spcPct val="80000"/>
                  </a:lnSpc>
                  <a:spcBef>
                    <a:spcPct val="20000"/>
                  </a:spcBef>
                  <a:buClr>
                    <a:schemeClr val="bg2"/>
                  </a:buClr>
                  <a:buSzPct val="75000"/>
                  <a:buFont typeface="Wingdings" pitchFamily="2" charset="2"/>
                  <a:buNone/>
                </a:pPr>
                <a:endParaRPr lang="de-CH" sz="900" b="1"/>
              </a:p>
            </p:txBody>
          </p:sp>
          <p:sp>
            <p:nvSpPr>
              <p:cNvPr id="25672" name="Text Box 116"/>
              <p:cNvSpPr txBox="1">
                <a:spLocks noChangeArrowheads="1"/>
              </p:cNvSpPr>
              <p:nvPr/>
            </p:nvSpPr>
            <p:spPr bwMode="auto">
              <a:xfrm>
                <a:off x="1166" y="2411"/>
                <a:ext cx="1069" cy="314"/>
              </a:xfrm>
              <a:prstGeom prst="rect">
                <a:avLst/>
              </a:prstGeom>
              <a:noFill/>
              <a:ln w="9525">
                <a:noFill/>
                <a:miter lim="800000"/>
                <a:headEnd/>
                <a:tailEnd/>
              </a:ln>
            </p:spPr>
            <p:txBody>
              <a:bodyPr wrap="none" lIns="36000" tIns="36000" rIns="36000" bIns="36000">
                <a:spAutoFit/>
              </a:bodyPr>
              <a:lstStyle/>
              <a:p>
                <a:pPr algn="ctr"/>
                <a:r>
                  <a:rPr lang="en-US" sz="1400" b="1">
                    <a:solidFill>
                      <a:schemeClr val="bg1"/>
                    </a:solidFill>
                  </a:rPr>
                  <a:t>Húmedad del suelo</a:t>
                </a:r>
                <a:endParaRPr lang="en-US" sz="1400" b="1"/>
              </a:p>
              <a:p>
                <a:pPr algn="ctr"/>
                <a:endParaRPr lang="en-US" sz="1400" b="1">
                  <a:solidFill>
                    <a:schemeClr val="bg1"/>
                  </a:solidFill>
                </a:endParaRPr>
              </a:p>
            </p:txBody>
          </p:sp>
          <p:sp>
            <p:nvSpPr>
              <p:cNvPr id="25673" name="Text Box 117"/>
              <p:cNvSpPr txBox="1">
                <a:spLocks noChangeArrowheads="1"/>
              </p:cNvSpPr>
              <p:nvPr/>
            </p:nvSpPr>
            <p:spPr bwMode="auto">
              <a:xfrm>
                <a:off x="2712" y="1958"/>
                <a:ext cx="1069" cy="314"/>
              </a:xfrm>
              <a:prstGeom prst="rect">
                <a:avLst/>
              </a:prstGeom>
              <a:noFill/>
              <a:ln w="9525">
                <a:noFill/>
                <a:miter lim="800000"/>
                <a:headEnd/>
                <a:tailEnd/>
              </a:ln>
            </p:spPr>
            <p:txBody>
              <a:bodyPr wrap="none" lIns="36000" tIns="36000" rIns="36000" bIns="36000">
                <a:spAutoFit/>
              </a:bodyPr>
              <a:lstStyle/>
              <a:p>
                <a:pPr algn="ctr"/>
                <a:r>
                  <a:rPr lang="en-US" sz="1400" b="1">
                    <a:solidFill>
                      <a:schemeClr val="bg1"/>
                    </a:solidFill>
                  </a:rPr>
                  <a:t>Húmedad del suelo</a:t>
                </a:r>
                <a:endParaRPr lang="en-US" sz="1400" b="1"/>
              </a:p>
              <a:p>
                <a:pPr algn="ctr"/>
                <a:endParaRPr lang="en-US" sz="1400" b="1"/>
              </a:p>
            </p:txBody>
          </p:sp>
          <p:sp>
            <p:nvSpPr>
              <p:cNvPr id="25674" name="Text Box 118"/>
              <p:cNvSpPr txBox="1">
                <a:spLocks noChangeArrowheads="1"/>
              </p:cNvSpPr>
              <p:nvPr/>
            </p:nvSpPr>
            <p:spPr bwMode="auto">
              <a:xfrm>
                <a:off x="3640" y="2547"/>
                <a:ext cx="46" cy="430"/>
              </a:xfrm>
              <a:prstGeom prst="rect">
                <a:avLst/>
              </a:prstGeom>
              <a:noFill/>
              <a:ln w="9525">
                <a:noFill/>
                <a:miter lim="800000"/>
                <a:headEnd/>
                <a:tailEnd/>
              </a:ln>
            </p:spPr>
            <p:txBody>
              <a:bodyPr wrap="none" lIns="36000" tIns="36000" rIns="36000" bIns="36000">
                <a:spAutoFit/>
              </a:bodyPr>
              <a:lstStyle/>
              <a:p>
                <a:pPr algn="ctr"/>
                <a:endParaRPr lang="es-EC" sz="4000">
                  <a:solidFill>
                    <a:schemeClr val="tx2"/>
                  </a:solidFill>
                </a:endParaRPr>
              </a:p>
            </p:txBody>
          </p:sp>
          <p:sp>
            <p:nvSpPr>
              <p:cNvPr id="25675" name="Oval 119"/>
              <p:cNvSpPr>
                <a:spLocks noChangeArrowheads="1"/>
              </p:cNvSpPr>
              <p:nvPr/>
            </p:nvSpPr>
            <p:spPr bwMode="auto">
              <a:xfrm>
                <a:off x="1553" y="2593"/>
                <a:ext cx="408" cy="861"/>
              </a:xfrm>
              <a:prstGeom prst="ellipse">
                <a:avLst/>
              </a:prstGeom>
              <a:noFill/>
              <a:ln w="9525">
                <a:solidFill>
                  <a:schemeClr val="bg1"/>
                </a:solidFill>
                <a:round/>
                <a:headEnd/>
                <a:tailEnd/>
              </a:ln>
            </p:spPr>
            <p:txBody>
              <a:bodyPr wrap="none" lIns="36000" tIns="36000" rIns="36000" bIns="36000" anchor="ctr"/>
              <a:lstStyle/>
              <a:p>
                <a:endParaRPr lang="es-ES"/>
              </a:p>
            </p:txBody>
          </p:sp>
          <p:sp>
            <p:nvSpPr>
              <p:cNvPr id="25676" name="Line 120"/>
              <p:cNvSpPr>
                <a:spLocks noChangeShapeType="1"/>
              </p:cNvSpPr>
              <p:nvPr/>
            </p:nvSpPr>
            <p:spPr bwMode="auto">
              <a:xfrm>
                <a:off x="3095" y="1685"/>
                <a:ext cx="0" cy="272"/>
              </a:xfrm>
              <a:prstGeom prst="line">
                <a:avLst/>
              </a:prstGeom>
              <a:noFill/>
              <a:ln w="38100">
                <a:solidFill>
                  <a:schemeClr val="bg1"/>
                </a:solidFill>
                <a:round/>
                <a:headEnd/>
                <a:tailEnd type="triangle" w="med" len="med"/>
              </a:ln>
            </p:spPr>
            <p:txBody>
              <a:bodyPr wrap="none" lIns="36000" tIns="36000" rIns="36000" bIns="36000" anchor="ctr"/>
              <a:lstStyle/>
              <a:p>
                <a:endParaRPr lang="es-ES"/>
              </a:p>
            </p:txBody>
          </p:sp>
          <p:sp>
            <p:nvSpPr>
              <p:cNvPr id="25677" name="Line 121"/>
              <p:cNvSpPr>
                <a:spLocks noChangeShapeType="1"/>
              </p:cNvSpPr>
              <p:nvPr/>
            </p:nvSpPr>
            <p:spPr bwMode="auto">
              <a:xfrm flipH="1" flipV="1">
                <a:off x="3640" y="1912"/>
                <a:ext cx="182" cy="272"/>
              </a:xfrm>
              <a:prstGeom prst="line">
                <a:avLst/>
              </a:prstGeom>
              <a:noFill/>
              <a:ln w="38100">
                <a:solidFill>
                  <a:schemeClr val="bg1"/>
                </a:solidFill>
                <a:round/>
                <a:headEnd/>
                <a:tailEnd type="triangle" w="med" len="med"/>
              </a:ln>
            </p:spPr>
            <p:txBody>
              <a:bodyPr wrap="none" lIns="36000" tIns="36000" rIns="36000" bIns="36000" anchor="ctr"/>
              <a:lstStyle/>
              <a:p>
                <a:endParaRPr lang="es-ES"/>
              </a:p>
            </p:txBody>
          </p:sp>
          <p:sp>
            <p:nvSpPr>
              <p:cNvPr id="25678" name="Line 122"/>
              <p:cNvSpPr>
                <a:spLocks noChangeShapeType="1"/>
              </p:cNvSpPr>
              <p:nvPr/>
            </p:nvSpPr>
            <p:spPr bwMode="auto">
              <a:xfrm flipH="1" flipV="1">
                <a:off x="3730" y="2457"/>
                <a:ext cx="182" cy="272"/>
              </a:xfrm>
              <a:prstGeom prst="line">
                <a:avLst/>
              </a:prstGeom>
              <a:noFill/>
              <a:ln w="38100">
                <a:solidFill>
                  <a:schemeClr val="bg1"/>
                </a:solidFill>
                <a:round/>
                <a:headEnd/>
                <a:tailEnd type="triangle" w="med" len="med"/>
              </a:ln>
            </p:spPr>
            <p:txBody>
              <a:bodyPr wrap="none" lIns="36000" tIns="36000" rIns="36000" bIns="36000" anchor="ctr"/>
              <a:lstStyle/>
              <a:p>
                <a:endParaRPr lang="es-ES"/>
              </a:p>
            </p:txBody>
          </p:sp>
          <p:sp>
            <p:nvSpPr>
              <p:cNvPr id="25679" name="Line 123"/>
              <p:cNvSpPr>
                <a:spLocks noChangeShapeType="1"/>
              </p:cNvSpPr>
              <p:nvPr/>
            </p:nvSpPr>
            <p:spPr bwMode="auto">
              <a:xfrm flipH="1" flipV="1">
                <a:off x="2551" y="2048"/>
                <a:ext cx="45" cy="272"/>
              </a:xfrm>
              <a:prstGeom prst="line">
                <a:avLst/>
              </a:prstGeom>
              <a:noFill/>
              <a:ln w="38100">
                <a:solidFill>
                  <a:schemeClr val="bg1"/>
                </a:solidFill>
                <a:round/>
                <a:headEnd/>
                <a:tailEnd type="triangle" w="med" len="med"/>
              </a:ln>
            </p:spPr>
            <p:txBody>
              <a:bodyPr wrap="none" lIns="36000" tIns="36000" rIns="36000" bIns="36000" anchor="ctr"/>
              <a:lstStyle/>
              <a:p>
                <a:endParaRPr lang="es-ES"/>
              </a:p>
            </p:txBody>
          </p:sp>
          <p:sp>
            <p:nvSpPr>
              <p:cNvPr id="25680" name="Line 124"/>
              <p:cNvSpPr>
                <a:spLocks noChangeShapeType="1"/>
              </p:cNvSpPr>
              <p:nvPr/>
            </p:nvSpPr>
            <p:spPr bwMode="auto">
              <a:xfrm flipH="1" flipV="1">
                <a:off x="4456" y="2003"/>
                <a:ext cx="182" cy="272"/>
              </a:xfrm>
              <a:prstGeom prst="line">
                <a:avLst/>
              </a:prstGeom>
              <a:noFill/>
              <a:ln w="38100">
                <a:solidFill>
                  <a:schemeClr val="bg1"/>
                </a:solidFill>
                <a:round/>
                <a:headEnd/>
                <a:tailEnd type="triangle" w="med" len="med"/>
              </a:ln>
            </p:spPr>
            <p:txBody>
              <a:bodyPr wrap="none" lIns="36000" tIns="36000" rIns="36000" bIns="36000" anchor="ctr"/>
              <a:lstStyle/>
              <a:p>
                <a:endParaRPr lang="es-ES"/>
              </a:p>
            </p:txBody>
          </p:sp>
          <p:sp>
            <p:nvSpPr>
              <p:cNvPr id="25681" name="Line 125"/>
              <p:cNvSpPr>
                <a:spLocks noChangeShapeType="1"/>
              </p:cNvSpPr>
              <p:nvPr/>
            </p:nvSpPr>
            <p:spPr bwMode="auto">
              <a:xfrm flipH="1" flipV="1">
                <a:off x="2823" y="2547"/>
                <a:ext cx="182" cy="272"/>
              </a:xfrm>
              <a:prstGeom prst="line">
                <a:avLst/>
              </a:prstGeom>
              <a:noFill/>
              <a:ln w="38100">
                <a:solidFill>
                  <a:schemeClr val="bg1"/>
                </a:solidFill>
                <a:round/>
                <a:headEnd/>
                <a:tailEnd type="triangle" w="med" len="med"/>
              </a:ln>
            </p:spPr>
            <p:txBody>
              <a:bodyPr wrap="none" lIns="36000" tIns="36000" rIns="36000" bIns="36000" anchor="ctr"/>
              <a:lstStyle/>
              <a:p>
                <a:endParaRPr lang="es-ES"/>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Marcador de pie de página"/>
          <p:cNvSpPr>
            <a:spLocks noGrp="1"/>
          </p:cNvSpPr>
          <p:nvPr>
            <p:ph type="ftr" sz="quarter" idx="10"/>
          </p:nvPr>
        </p:nvSpPr>
        <p:spPr>
          <a:noFill/>
        </p:spPr>
        <p:txBody>
          <a:bodyPr/>
          <a:lstStyle/>
          <a:p>
            <a:r>
              <a:rPr lang="es-ES"/>
              <a:t>José V.Chang Gómez, Ing. M.Sc.</a:t>
            </a:r>
          </a:p>
        </p:txBody>
      </p:sp>
      <p:sp>
        <p:nvSpPr>
          <p:cNvPr id="26627" name="4 Marcador de número de diapositiva"/>
          <p:cNvSpPr>
            <a:spLocks noGrp="1"/>
          </p:cNvSpPr>
          <p:nvPr>
            <p:ph type="sldNum" sz="quarter" idx="11"/>
          </p:nvPr>
        </p:nvSpPr>
        <p:spPr>
          <a:noFill/>
        </p:spPr>
        <p:txBody>
          <a:bodyPr/>
          <a:lstStyle/>
          <a:p>
            <a:fld id="{E8566D7B-37AC-4C93-A197-953F2487AC06}" type="slidenum">
              <a:rPr lang="es-ES"/>
              <a:pPr/>
              <a:t>24</a:t>
            </a:fld>
            <a:endParaRPr lang="es-ES"/>
          </a:p>
        </p:txBody>
      </p:sp>
      <p:sp>
        <p:nvSpPr>
          <p:cNvPr id="26628" name="5 Marcador de fecha"/>
          <p:cNvSpPr>
            <a:spLocks noGrp="1"/>
          </p:cNvSpPr>
          <p:nvPr>
            <p:ph type="dt" sz="quarter" idx="12"/>
          </p:nvPr>
        </p:nvSpPr>
        <p:spPr>
          <a:noFill/>
        </p:spPr>
        <p:txBody>
          <a:bodyPr/>
          <a:lstStyle/>
          <a:p>
            <a:r>
              <a:rPr lang="es-ES"/>
              <a:t>Calidad de agua</a:t>
            </a:r>
          </a:p>
        </p:txBody>
      </p:sp>
      <p:sp>
        <p:nvSpPr>
          <p:cNvPr id="26629" name="Rectangle 5"/>
          <p:cNvSpPr>
            <a:spLocks noGrp="1" noChangeArrowheads="1"/>
          </p:cNvSpPr>
          <p:nvPr>
            <p:ph type="title"/>
          </p:nvPr>
        </p:nvSpPr>
        <p:spPr>
          <a:xfrm>
            <a:off x="457200" y="476250"/>
            <a:ext cx="8229600" cy="936625"/>
          </a:xfrm>
        </p:spPr>
        <p:txBody>
          <a:bodyPr/>
          <a:lstStyle/>
          <a:p>
            <a:pPr eaLnBrk="1" hangingPunct="1"/>
            <a:r>
              <a:rPr lang="es-EC" b="1" smtClean="0"/>
              <a:t>¿Cómo se afecta la calidad de agua?</a:t>
            </a:r>
          </a:p>
        </p:txBody>
      </p:sp>
      <p:pic>
        <p:nvPicPr>
          <p:cNvPr id="26630" name="Picture 4"/>
          <p:cNvPicPr>
            <a:picLocks noChangeAspect="1" noChangeArrowheads="1"/>
          </p:cNvPicPr>
          <p:nvPr>
            <p:ph idx="1"/>
          </p:nvPr>
        </p:nvPicPr>
        <p:blipFill>
          <a:blip r:embed="rId2"/>
          <a:srcRect/>
          <a:stretch>
            <a:fillRect/>
          </a:stretch>
        </p:blipFill>
        <p:spPr>
          <a:xfrm>
            <a:off x="611188" y="1341438"/>
            <a:ext cx="8064500" cy="4968875"/>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Marcador de pie de página"/>
          <p:cNvSpPr>
            <a:spLocks noGrp="1"/>
          </p:cNvSpPr>
          <p:nvPr>
            <p:ph type="ftr" sz="quarter" idx="10"/>
          </p:nvPr>
        </p:nvSpPr>
        <p:spPr>
          <a:noFill/>
        </p:spPr>
        <p:txBody>
          <a:bodyPr/>
          <a:lstStyle/>
          <a:p>
            <a:r>
              <a:rPr lang="es-ES"/>
              <a:t>José V.Chang Gómez, Ing. M.Sc.</a:t>
            </a:r>
          </a:p>
        </p:txBody>
      </p:sp>
      <p:sp>
        <p:nvSpPr>
          <p:cNvPr id="27651" name="4 Marcador de número de diapositiva"/>
          <p:cNvSpPr>
            <a:spLocks noGrp="1"/>
          </p:cNvSpPr>
          <p:nvPr>
            <p:ph type="sldNum" sz="quarter" idx="11"/>
          </p:nvPr>
        </p:nvSpPr>
        <p:spPr>
          <a:noFill/>
        </p:spPr>
        <p:txBody>
          <a:bodyPr/>
          <a:lstStyle/>
          <a:p>
            <a:fld id="{CBFEC204-A4DB-44A1-A129-0F60599AD35E}" type="slidenum">
              <a:rPr lang="es-ES"/>
              <a:pPr/>
              <a:t>25</a:t>
            </a:fld>
            <a:endParaRPr lang="es-ES"/>
          </a:p>
        </p:txBody>
      </p:sp>
      <p:sp>
        <p:nvSpPr>
          <p:cNvPr id="27652" name="5 Marcador de fecha"/>
          <p:cNvSpPr>
            <a:spLocks noGrp="1"/>
          </p:cNvSpPr>
          <p:nvPr>
            <p:ph type="dt" sz="quarter" idx="12"/>
          </p:nvPr>
        </p:nvSpPr>
        <p:spPr>
          <a:noFill/>
        </p:spPr>
        <p:txBody>
          <a:bodyPr/>
          <a:lstStyle/>
          <a:p>
            <a:r>
              <a:rPr lang="es-ES"/>
              <a:t>Calidad de agua</a:t>
            </a:r>
          </a:p>
        </p:txBody>
      </p:sp>
      <p:sp>
        <p:nvSpPr>
          <p:cNvPr id="27653" name="Rectangle 2"/>
          <p:cNvSpPr>
            <a:spLocks noGrp="1" noChangeArrowheads="1"/>
          </p:cNvSpPr>
          <p:nvPr>
            <p:ph type="title"/>
          </p:nvPr>
        </p:nvSpPr>
        <p:spPr>
          <a:xfrm>
            <a:off x="457200" y="333375"/>
            <a:ext cx="8362950" cy="1079500"/>
          </a:xfrm>
        </p:spPr>
        <p:txBody>
          <a:bodyPr/>
          <a:lstStyle/>
          <a:p>
            <a:pPr eaLnBrk="1" hangingPunct="1"/>
            <a:r>
              <a:rPr lang="es-MX" b="1" smtClean="0"/>
              <a:t>Factores que afectan la calidad del agua: factores físicos</a:t>
            </a:r>
            <a:endParaRPr lang="es-ES" b="1" smtClean="0"/>
          </a:p>
        </p:txBody>
      </p:sp>
      <p:sp>
        <p:nvSpPr>
          <p:cNvPr id="27654" name="Rectangle 3"/>
          <p:cNvSpPr>
            <a:spLocks noGrp="1" noChangeArrowheads="1"/>
          </p:cNvSpPr>
          <p:nvPr>
            <p:ph type="body" idx="1"/>
          </p:nvPr>
        </p:nvSpPr>
        <p:spPr>
          <a:xfrm>
            <a:off x="179388" y="1484313"/>
            <a:ext cx="8785225" cy="5184775"/>
          </a:xfrm>
        </p:spPr>
        <p:txBody>
          <a:bodyPr/>
          <a:lstStyle/>
          <a:p>
            <a:pPr algn="just" eaLnBrk="1" hangingPunct="1">
              <a:spcBef>
                <a:spcPct val="30000"/>
              </a:spcBef>
              <a:buFont typeface="Wingdings" pitchFamily="2" charset="2"/>
              <a:buNone/>
            </a:pPr>
            <a:r>
              <a:rPr lang="es-ES_tradnl" sz="1900" b="1" smtClean="0">
                <a:solidFill>
                  <a:srgbClr val="000000"/>
                </a:solidFill>
                <a:ea typeface="Times New Roman" pitchFamily="18" charset="0"/>
                <a:cs typeface="Tahoma" pitchFamily="34" charset="0"/>
              </a:rPr>
              <a:t>Factores físicos:</a:t>
            </a:r>
            <a:r>
              <a:rPr lang="es-ES_tradnl" sz="1900" smtClean="0">
                <a:solidFill>
                  <a:srgbClr val="000000"/>
                </a:solidFill>
                <a:ea typeface="Times New Roman" pitchFamily="18" charset="0"/>
                <a:cs typeface="Tahoma" pitchFamily="34" charset="0"/>
              </a:rPr>
              <a:t> hay factores no controlables como precipitación, pesticidas, vientos, pero hay otros que se pueden controlar como el sitio, buen diseño y construcción de la piscina con fines acuícola, considerando las condiciones climatológicas y geológicas del sector.</a:t>
            </a:r>
          </a:p>
          <a:p>
            <a:pPr algn="just" eaLnBrk="1" hangingPunct="1">
              <a:spcBef>
                <a:spcPct val="30000"/>
              </a:spcBef>
              <a:buFont typeface="Wingdings" pitchFamily="2" charset="2"/>
              <a:buNone/>
            </a:pPr>
            <a:r>
              <a:rPr lang="es-ES_tradnl" sz="1900" b="1" smtClean="0">
                <a:solidFill>
                  <a:srgbClr val="000000"/>
                </a:solidFill>
                <a:ea typeface="Times New Roman" pitchFamily="18" charset="0"/>
                <a:cs typeface="Tahoma" pitchFamily="34" charset="0"/>
              </a:rPr>
              <a:t>Tiempo</a:t>
            </a:r>
            <a:r>
              <a:rPr lang="es-ES_tradnl" sz="1900" smtClean="0">
                <a:solidFill>
                  <a:srgbClr val="000000"/>
                </a:solidFill>
                <a:ea typeface="Times New Roman" pitchFamily="18" charset="0"/>
                <a:cs typeface="Tahoma" pitchFamily="34" charset="0"/>
              </a:rPr>
              <a:t> es el cambio a corto plazo de las condiciones atmosféricas.</a:t>
            </a:r>
          </a:p>
          <a:p>
            <a:pPr algn="just" eaLnBrk="1" hangingPunct="1">
              <a:spcBef>
                <a:spcPct val="30000"/>
              </a:spcBef>
              <a:buFont typeface="Wingdings" pitchFamily="2" charset="2"/>
              <a:buNone/>
            </a:pPr>
            <a:r>
              <a:rPr lang="es-ES_tradnl" sz="1900" b="1" smtClean="0">
                <a:solidFill>
                  <a:srgbClr val="000000"/>
                </a:solidFill>
                <a:ea typeface="Times New Roman" pitchFamily="18" charset="0"/>
                <a:cs typeface="Tahoma" pitchFamily="34" charset="0"/>
              </a:rPr>
              <a:t>Clima</a:t>
            </a:r>
            <a:r>
              <a:rPr lang="es-ES_tradnl" sz="1900" smtClean="0">
                <a:solidFill>
                  <a:srgbClr val="000000"/>
                </a:solidFill>
                <a:ea typeface="Times New Roman" pitchFamily="18" charset="0"/>
                <a:cs typeface="Tahoma" pitchFamily="34" charset="0"/>
              </a:rPr>
              <a:t> es cambio a largo plazo de las condiciones atmosféricas, es el promedio de estas condiciones a lo largo de un período de tiempo extenso.</a:t>
            </a:r>
          </a:p>
          <a:p>
            <a:pPr algn="just" eaLnBrk="1" hangingPunct="1">
              <a:spcBef>
                <a:spcPct val="30000"/>
              </a:spcBef>
              <a:buFont typeface="Wingdings" pitchFamily="2" charset="2"/>
              <a:buNone/>
            </a:pPr>
            <a:r>
              <a:rPr lang="es-ES_tradnl" sz="1900" smtClean="0">
                <a:solidFill>
                  <a:srgbClr val="000000"/>
                </a:solidFill>
                <a:ea typeface="Times New Roman" pitchFamily="18" charset="0"/>
                <a:cs typeface="Tahoma" pitchFamily="34" charset="0"/>
              </a:rPr>
              <a:t>El fenómeno de El Niño influye en factores como la temperatura del aire, radiación solar, cobertura de nubes, velocidad del viento, precipitación, presión atmosférica, evaporación. La corriente fría de Humboldt evita excesiva pluviosidad y disminuye la humedad.</a:t>
            </a:r>
          </a:p>
          <a:p>
            <a:pPr algn="just" eaLnBrk="1" hangingPunct="1">
              <a:spcBef>
                <a:spcPct val="30000"/>
              </a:spcBef>
              <a:buFont typeface="Wingdings" pitchFamily="2" charset="2"/>
              <a:buNone/>
            </a:pPr>
            <a:r>
              <a:rPr lang="es-ES_tradnl" sz="1900" b="1" smtClean="0">
                <a:solidFill>
                  <a:srgbClr val="000000"/>
                </a:solidFill>
                <a:ea typeface="Times New Roman" pitchFamily="18" charset="0"/>
                <a:cs typeface="Tahoma" pitchFamily="34" charset="0"/>
              </a:rPr>
              <a:t>Radiación solar.</a:t>
            </a:r>
            <a:r>
              <a:rPr lang="es-ES_tradnl" sz="1900" smtClean="0">
                <a:solidFill>
                  <a:srgbClr val="000000"/>
                </a:solidFill>
                <a:ea typeface="Times New Roman" pitchFamily="18" charset="0"/>
                <a:cs typeface="Tahoma" pitchFamily="34" charset="0"/>
              </a:rPr>
              <a:t>- es la cantidad de luz recibida. La altura es importante, al subir desciende la temperatura.</a:t>
            </a:r>
          </a:p>
          <a:p>
            <a:pPr algn="just" eaLnBrk="1" hangingPunct="1">
              <a:spcBef>
                <a:spcPct val="30000"/>
              </a:spcBef>
              <a:buFont typeface="Wingdings" pitchFamily="2" charset="2"/>
              <a:buNone/>
            </a:pPr>
            <a:r>
              <a:rPr lang="es-ES_tradnl" sz="1900" smtClean="0">
                <a:solidFill>
                  <a:srgbClr val="000000"/>
                </a:solidFill>
                <a:ea typeface="Times New Roman" pitchFamily="18" charset="0"/>
                <a:cs typeface="Tahoma" pitchFamily="34" charset="0"/>
              </a:rPr>
              <a:t>Los cuerpos de agua almacenan agua en estaciones cálidas para liberarlo en estaciones frías. El viento mezcla el aire-agua y da aireación.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3 Marcador de pie de página"/>
          <p:cNvSpPr>
            <a:spLocks noGrp="1"/>
          </p:cNvSpPr>
          <p:nvPr>
            <p:ph type="ftr" sz="quarter" idx="10"/>
          </p:nvPr>
        </p:nvSpPr>
        <p:spPr>
          <a:noFill/>
        </p:spPr>
        <p:txBody>
          <a:bodyPr/>
          <a:lstStyle/>
          <a:p>
            <a:r>
              <a:rPr lang="es-ES"/>
              <a:t>José V.Chang Gómez, Ing. M.Sc.</a:t>
            </a:r>
          </a:p>
        </p:txBody>
      </p:sp>
      <p:sp>
        <p:nvSpPr>
          <p:cNvPr id="28675" name="4 Marcador de número de diapositiva"/>
          <p:cNvSpPr>
            <a:spLocks noGrp="1"/>
          </p:cNvSpPr>
          <p:nvPr>
            <p:ph type="sldNum" sz="quarter" idx="11"/>
          </p:nvPr>
        </p:nvSpPr>
        <p:spPr>
          <a:noFill/>
        </p:spPr>
        <p:txBody>
          <a:bodyPr/>
          <a:lstStyle/>
          <a:p>
            <a:fld id="{11E43286-F2EC-45C5-BE72-A284BCE376E3}" type="slidenum">
              <a:rPr lang="es-ES"/>
              <a:pPr/>
              <a:t>26</a:t>
            </a:fld>
            <a:endParaRPr lang="es-ES"/>
          </a:p>
        </p:txBody>
      </p:sp>
      <p:sp>
        <p:nvSpPr>
          <p:cNvPr id="28676" name="5 Marcador de fecha"/>
          <p:cNvSpPr>
            <a:spLocks noGrp="1"/>
          </p:cNvSpPr>
          <p:nvPr>
            <p:ph type="dt" sz="quarter" idx="12"/>
          </p:nvPr>
        </p:nvSpPr>
        <p:spPr>
          <a:noFill/>
        </p:spPr>
        <p:txBody>
          <a:bodyPr/>
          <a:lstStyle/>
          <a:p>
            <a:r>
              <a:rPr lang="es-ES"/>
              <a:t>Calidad de agua</a:t>
            </a:r>
          </a:p>
        </p:txBody>
      </p:sp>
      <p:sp>
        <p:nvSpPr>
          <p:cNvPr id="28677" name="Rectangle 2"/>
          <p:cNvSpPr>
            <a:spLocks noGrp="1" noChangeArrowheads="1"/>
          </p:cNvSpPr>
          <p:nvPr>
            <p:ph type="title"/>
          </p:nvPr>
        </p:nvSpPr>
        <p:spPr>
          <a:xfrm>
            <a:off x="457200" y="457200"/>
            <a:ext cx="8229600" cy="839788"/>
          </a:xfrm>
        </p:spPr>
        <p:txBody>
          <a:bodyPr/>
          <a:lstStyle/>
          <a:p>
            <a:pPr eaLnBrk="1" hangingPunct="1"/>
            <a:r>
              <a:rPr lang="es-MX" b="1" smtClean="0"/>
              <a:t>Factores físicos</a:t>
            </a:r>
            <a:r>
              <a:rPr lang="es-MX" smtClean="0"/>
              <a:t> </a:t>
            </a:r>
            <a:r>
              <a:rPr lang="es-MX" sz="1800" smtClean="0"/>
              <a:t>….(2)</a:t>
            </a:r>
            <a:endParaRPr lang="es-ES" sz="1800" smtClean="0"/>
          </a:p>
        </p:txBody>
      </p:sp>
      <p:sp>
        <p:nvSpPr>
          <p:cNvPr id="28678" name="Rectangle 3"/>
          <p:cNvSpPr>
            <a:spLocks noGrp="1" noChangeArrowheads="1"/>
          </p:cNvSpPr>
          <p:nvPr>
            <p:ph type="body" idx="1"/>
          </p:nvPr>
        </p:nvSpPr>
        <p:spPr>
          <a:xfrm>
            <a:off x="179388" y="1341438"/>
            <a:ext cx="8785225" cy="5040312"/>
          </a:xfrm>
        </p:spPr>
        <p:txBody>
          <a:bodyPr/>
          <a:lstStyle/>
          <a:p>
            <a:pPr algn="just" eaLnBrk="1" hangingPunct="1">
              <a:lnSpc>
                <a:spcPct val="90000"/>
              </a:lnSpc>
              <a:spcBef>
                <a:spcPct val="40000"/>
              </a:spcBef>
              <a:buFont typeface="Wingdings" pitchFamily="2" charset="2"/>
              <a:buNone/>
            </a:pPr>
            <a:r>
              <a:rPr lang="es-ES_tradnl" b="1" smtClean="0">
                <a:solidFill>
                  <a:srgbClr val="000000"/>
                </a:solidFill>
                <a:ea typeface="Times New Roman" pitchFamily="18" charset="0"/>
                <a:cs typeface="Tahoma" pitchFamily="34" charset="0"/>
              </a:rPr>
              <a:t>Precipitación.-</a:t>
            </a:r>
            <a:r>
              <a:rPr lang="es-ES_tradnl" smtClean="0">
                <a:solidFill>
                  <a:srgbClr val="000000"/>
                </a:solidFill>
                <a:ea typeface="Times New Roman" pitchFamily="18" charset="0"/>
                <a:cs typeface="Tahoma" pitchFamily="34" charset="0"/>
              </a:rPr>
              <a:t> varía de lugar en lugar, y en períodos pequeños de tiempo. Sitios cálidos tienen más lluvias que sitios fríos. Sitios cercanos a la costa tienen mayor pluviosidad que sitios interiores ya que el aire desciende en sectores secos y sube en sectores húmedos. La pluviosidad nunca es constante y se la mide con un pluviómetro.</a:t>
            </a:r>
          </a:p>
          <a:p>
            <a:pPr algn="just" eaLnBrk="1" hangingPunct="1">
              <a:lnSpc>
                <a:spcPct val="90000"/>
              </a:lnSpc>
              <a:spcBef>
                <a:spcPct val="40000"/>
              </a:spcBef>
              <a:buFont typeface="Wingdings" pitchFamily="2" charset="2"/>
              <a:buNone/>
            </a:pPr>
            <a:r>
              <a:rPr lang="es-ES_tradnl" b="1" smtClean="0">
                <a:solidFill>
                  <a:srgbClr val="000000"/>
                </a:solidFill>
                <a:ea typeface="Times New Roman" pitchFamily="18" charset="0"/>
                <a:cs typeface="Tahoma" pitchFamily="34" charset="0"/>
              </a:rPr>
              <a:t>Evaporación.-</a:t>
            </a:r>
            <a:r>
              <a:rPr lang="es-ES_tradnl" smtClean="0">
                <a:solidFill>
                  <a:srgbClr val="000000"/>
                </a:solidFill>
                <a:ea typeface="Times New Roman" pitchFamily="18" charset="0"/>
                <a:cs typeface="Tahoma" pitchFamily="34" charset="0"/>
              </a:rPr>
              <a:t> relacionada con precipitación y temperatura del aire, radiación solar, humedad relativa del aire y velocidad del viento. A mayor velocidad del viento, menor humedad relativa hay una elevada evaporación.</a:t>
            </a:r>
          </a:p>
          <a:p>
            <a:pPr algn="just" eaLnBrk="1" hangingPunct="1">
              <a:lnSpc>
                <a:spcPct val="90000"/>
              </a:lnSpc>
              <a:spcBef>
                <a:spcPct val="40000"/>
              </a:spcBef>
              <a:buFont typeface="Wingdings" pitchFamily="2" charset="2"/>
              <a:buNone/>
            </a:pPr>
            <a:r>
              <a:rPr lang="es-ES_tradnl" b="1" smtClean="0">
                <a:solidFill>
                  <a:srgbClr val="000000"/>
                </a:solidFill>
                <a:ea typeface="Times New Roman" pitchFamily="18" charset="0"/>
                <a:cs typeface="Tahoma" pitchFamily="34" charset="0"/>
              </a:rPr>
              <a:t>Luz.-</a:t>
            </a:r>
            <a:r>
              <a:rPr lang="es-ES_tradnl" smtClean="0">
                <a:solidFill>
                  <a:srgbClr val="000000"/>
                </a:solidFill>
                <a:ea typeface="Times New Roman" pitchFamily="18" charset="0"/>
                <a:cs typeface="Tahoma" pitchFamily="34" charset="0"/>
              </a:rPr>
              <a:t> intensidades mayores presentes al medio día, baja en la mañana. Tiene relación con la nubosidad, turbidez del agua.</a:t>
            </a:r>
          </a:p>
          <a:p>
            <a:pPr algn="just" eaLnBrk="1" hangingPunct="1">
              <a:lnSpc>
                <a:spcPct val="90000"/>
              </a:lnSpc>
              <a:spcBef>
                <a:spcPct val="40000"/>
              </a:spcBef>
              <a:buFont typeface="Wingdings" pitchFamily="2" charset="2"/>
              <a:buNone/>
            </a:pPr>
            <a:r>
              <a:rPr lang="es-ES_tradnl" b="1" smtClean="0">
                <a:solidFill>
                  <a:srgbClr val="000000"/>
                </a:solidFill>
                <a:ea typeface="Times New Roman" pitchFamily="18" charset="0"/>
                <a:cs typeface="Tahoma" pitchFamily="34" charset="0"/>
              </a:rPr>
              <a:t>Temperatura del agua.-</a:t>
            </a:r>
            <a:r>
              <a:rPr lang="es-ES_tradnl" smtClean="0">
                <a:solidFill>
                  <a:srgbClr val="000000"/>
                </a:solidFill>
                <a:ea typeface="Times New Roman" pitchFamily="18" charset="0"/>
                <a:cs typeface="Tahoma" pitchFamily="34" charset="0"/>
              </a:rPr>
              <a:t> varía en pequeños rangos durante el día debido a la elevada capacidad calorífica de la misma. En cuerpos de agua profundos las capas inferiores no presentan cambios significativos en la temperatura, las capas afectadas son las superficiales con variaciones de hasta 25</a:t>
            </a:r>
            <a:r>
              <a:rPr lang="es-ES_tradnl" smtClean="0">
                <a:solidFill>
                  <a:srgbClr val="000000"/>
                </a:solidFill>
                <a:ea typeface="Times New Roman" pitchFamily="18" charset="0"/>
                <a:cs typeface="Tahoma" pitchFamily="34" charset="0"/>
                <a:sym typeface="Symbol" pitchFamily="18" charset="2"/>
              </a:rPr>
              <a:t></a:t>
            </a:r>
            <a:r>
              <a:rPr lang="es-ES_tradnl" smtClean="0">
                <a:solidFill>
                  <a:srgbClr val="000000"/>
                </a:solidFill>
                <a:ea typeface="Times New Roman" pitchFamily="18" charset="0"/>
                <a:cs typeface="Tahoma" pitchFamily="34" charset="0"/>
              </a:rPr>
              <a:t>C.</a:t>
            </a:r>
            <a:endParaRPr lang="es-ES_tradnl" b="1" u="sng" smtClean="0">
              <a:solidFill>
                <a:srgbClr val="000000"/>
              </a:solidFill>
              <a:ea typeface="Times New Roman" pitchFamily="18" charset="0"/>
              <a:cs typeface="Tahoma" pitchFamily="34" charset="0"/>
            </a:endParaRPr>
          </a:p>
          <a:p>
            <a:pPr eaLnBrk="1" hangingPunct="1">
              <a:lnSpc>
                <a:spcPct val="90000"/>
              </a:lnSpc>
            </a:pPr>
            <a:endParaRPr lang="es-ES" smtClean="0">
              <a:ea typeface="Times New Roman" pitchFamily="18" charset="0"/>
              <a:cs typeface="Tahoma"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3 Marcador de pie de página"/>
          <p:cNvSpPr>
            <a:spLocks noGrp="1"/>
          </p:cNvSpPr>
          <p:nvPr>
            <p:ph type="ftr" sz="quarter" idx="10"/>
          </p:nvPr>
        </p:nvSpPr>
        <p:spPr>
          <a:noFill/>
        </p:spPr>
        <p:txBody>
          <a:bodyPr/>
          <a:lstStyle/>
          <a:p>
            <a:r>
              <a:rPr lang="es-ES"/>
              <a:t>José V.Chang Gómez, Ing. M.Sc.</a:t>
            </a:r>
          </a:p>
        </p:txBody>
      </p:sp>
      <p:sp>
        <p:nvSpPr>
          <p:cNvPr id="29699" name="4 Marcador de número de diapositiva"/>
          <p:cNvSpPr>
            <a:spLocks noGrp="1"/>
          </p:cNvSpPr>
          <p:nvPr>
            <p:ph type="sldNum" sz="quarter" idx="11"/>
          </p:nvPr>
        </p:nvSpPr>
        <p:spPr>
          <a:noFill/>
        </p:spPr>
        <p:txBody>
          <a:bodyPr/>
          <a:lstStyle/>
          <a:p>
            <a:fld id="{3C3F27E7-37D8-4099-8E76-DEC996BACFEA}" type="slidenum">
              <a:rPr lang="es-ES"/>
              <a:pPr/>
              <a:t>27</a:t>
            </a:fld>
            <a:endParaRPr lang="es-ES"/>
          </a:p>
        </p:txBody>
      </p:sp>
      <p:sp>
        <p:nvSpPr>
          <p:cNvPr id="29700" name="5 Marcador de fecha"/>
          <p:cNvSpPr>
            <a:spLocks noGrp="1"/>
          </p:cNvSpPr>
          <p:nvPr>
            <p:ph type="dt" sz="quarter" idx="12"/>
          </p:nvPr>
        </p:nvSpPr>
        <p:spPr>
          <a:noFill/>
        </p:spPr>
        <p:txBody>
          <a:bodyPr/>
          <a:lstStyle/>
          <a:p>
            <a:r>
              <a:rPr lang="es-ES"/>
              <a:t>Calidad de agua</a:t>
            </a:r>
          </a:p>
        </p:txBody>
      </p:sp>
      <p:sp>
        <p:nvSpPr>
          <p:cNvPr id="29701" name="Rectangle 2"/>
          <p:cNvSpPr>
            <a:spLocks noGrp="1" noChangeArrowheads="1"/>
          </p:cNvSpPr>
          <p:nvPr>
            <p:ph type="title"/>
          </p:nvPr>
        </p:nvSpPr>
        <p:spPr>
          <a:xfrm>
            <a:off x="457200" y="457200"/>
            <a:ext cx="8229600" cy="811213"/>
          </a:xfrm>
        </p:spPr>
        <p:txBody>
          <a:bodyPr/>
          <a:lstStyle/>
          <a:p>
            <a:pPr eaLnBrk="1" hangingPunct="1"/>
            <a:r>
              <a:rPr lang="es-ES_tradnl" sz="2400" b="1" smtClean="0"/>
              <a:t>Luz en la superficie de la Tierra</a:t>
            </a:r>
            <a:r>
              <a:rPr lang="es-ES" sz="2400" smtClean="0"/>
              <a:t/>
            </a:r>
            <a:br>
              <a:rPr lang="es-ES" sz="2400" smtClean="0"/>
            </a:br>
            <a:endParaRPr lang="es-ES" sz="2400" smtClean="0"/>
          </a:p>
        </p:txBody>
      </p:sp>
      <p:sp>
        <p:nvSpPr>
          <p:cNvPr id="29702" name="Rectangle 3"/>
          <p:cNvSpPr>
            <a:spLocks noGrp="1" noChangeArrowheads="1"/>
          </p:cNvSpPr>
          <p:nvPr>
            <p:ph type="body" idx="1"/>
          </p:nvPr>
        </p:nvSpPr>
        <p:spPr>
          <a:xfrm>
            <a:off x="323850" y="1125538"/>
            <a:ext cx="8496300" cy="4741862"/>
          </a:xfrm>
        </p:spPr>
        <p:txBody>
          <a:bodyPr/>
          <a:lstStyle/>
          <a:p>
            <a:pPr eaLnBrk="1" hangingPunct="1">
              <a:buFont typeface="Wingdings" pitchFamily="2" charset="2"/>
              <a:buChar char="q"/>
            </a:pPr>
            <a:r>
              <a:rPr lang="es-ES_tradnl" smtClean="0"/>
              <a:t>Hay dos fuentes de radiación:</a:t>
            </a:r>
          </a:p>
          <a:p>
            <a:pPr lvl="1" eaLnBrk="1" hangingPunct="1">
              <a:buClr>
                <a:srgbClr val="FF0000"/>
              </a:buClr>
              <a:buSzPct val="75000"/>
              <a:buFont typeface="Wingdings" pitchFamily="2" charset="2"/>
              <a:buChar char="q"/>
            </a:pPr>
            <a:r>
              <a:rPr lang="es-ES_tradnl" smtClean="0"/>
              <a:t>Directa: proviene del Sol </a:t>
            </a:r>
          </a:p>
          <a:p>
            <a:pPr lvl="1" eaLnBrk="1" hangingPunct="1">
              <a:buClr>
                <a:srgbClr val="FF0000"/>
              </a:buClr>
              <a:buSzPct val="75000"/>
              <a:buFont typeface="Wingdings" pitchFamily="2" charset="2"/>
              <a:buChar char="q"/>
            </a:pPr>
            <a:r>
              <a:rPr lang="es-ES_tradnl" smtClean="0"/>
              <a:t>Difusa: proviene de las nubes y el cielo</a:t>
            </a:r>
            <a:r>
              <a:rPr lang="es-ES" smtClean="0"/>
              <a:t> </a:t>
            </a:r>
          </a:p>
          <a:p>
            <a:pPr lvl="1" eaLnBrk="1" hangingPunct="1"/>
            <a:endParaRPr lang="es-ES_tradnl" smtClean="0"/>
          </a:p>
          <a:p>
            <a:pPr eaLnBrk="1" hangingPunct="1">
              <a:spcBef>
                <a:spcPct val="35000"/>
              </a:spcBef>
              <a:buFont typeface="Wingdings" pitchFamily="2" charset="2"/>
              <a:buNone/>
            </a:pPr>
            <a:r>
              <a:rPr lang="es-ES_tradnl" smtClean="0"/>
              <a:t>Solo la luz absorbida puede ser utilizada para potenciar las reacciones químicas. </a:t>
            </a:r>
          </a:p>
          <a:p>
            <a:pPr eaLnBrk="1" hangingPunct="1">
              <a:spcBef>
                <a:spcPct val="35000"/>
              </a:spcBef>
              <a:buClr>
                <a:srgbClr val="FF0000"/>
              </a:buClr>
              <a:buFont typeface="Wingdings" pitchFamily="2" charset="2"/>
              <a:buNone/>
            </a:pPr>
            <a:r>
              <a:rPr lang="es-ES_tradnl" smtClean="0"/>
              <a:t>La clorofila absorbe vigorosamente las ondas rojas y violetas, reflejando así las ondas intermedias verdes y amarillas</a:t>
            </a:r>
          </a:p>
          <a:p>
            <a:pPr eaLnBrk="1" hangingPunct="1">
              <a:spcBef>
                <a:spcPct val="35000"/>
              </a:spcBef>
              <a:buClr>
                <a:srgbClr val="FF0000"/>
              </a:buClr>
              <a:buFont typeface="Wingdings" pitchFamily="2" charset="2"/>
              <a:buChar char="v"/>
            </a:pPr>
            <a:r>
              <a:rPr lang="es-ES_tradnl" smtClean="0"/>
              <a:t>Los ecólogos han descrito la energía  solar como el flujo de calorías de un nivel trófico al siguiente. </a:t>
            </a:r>
          </a:p>
          <a:p>
            <a:pPr eaLnBrk="1" hangingPunct="1">
              <a:spcBef>
                <a:spcPct val="35000"/>
              </a:spcBef>
              <a:buClr>
                <a:srgbClr val="FF0000"/>
              </a:buClr>
              <a:buFont typeface="Wingdings" pitchFamily="2" charset="2"/>
              <a:buChar char="v"/>
            </a:pPr>
            <a:r>
              <a:rPr lang="es-ES_tradnl" smtClean="0"/>
              <a:t>Antiguamente se utilizaba el Langley (ly) que equivale a 1 cal/cm</a:t>
            </a:r>
            <a:r>
              <a:rPr lang="es-ES_tradnl" baseline="30000" smtClean="0"/>
              <a:t>2</a:t>
            </a:r>
            <a:r>
              <a:rPr lang="es-ES_tradnl" smtClean="0"/>
              <a:t>. </a:t>
            </a:r>
            <a:endParaRPr lang="es-ES" smtClean="0"/>
          </a:p>
          <a:p>
            <a:pPr eaLnBrk="1" hangingPunct="1">
              <a:buClr>
                <a:srgbClr val="FF0000"/>
              </a:buClr>
              <a:buFont typeface="Wingdings" pitchFamily="2" charset="2"/>
              <a:buNone/>
            </a:pPr>
            <a:endParaRPr lang="es-E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3 Marcador de pie de página"/>
          <p:cNvSpPr>
            <a:spLocks noGrp="1"/>
          </p:cNvSpPr>
          <p:nvPr>
            <p:ph type="ftr" sz="quarter" idx="10"/>
          </p:nvPr>
        </p:nvSpPr>
        <p:spPr>
          <a:noFill/>
        </p:spPr>
        <p:txBody>
          <a:bodyPr/>
          <a:lstStyle/>
          <a:p>
            <a:r>
              <a:rPr lang="es-ES"/>
              <a:t>José V.Chang Gómez, Ing. M.Sc.</a:t>
            </a:r>
          </a:p>
        </p:txBody>
      </p:sp>
      <p:sp>
        <p:nvSpPr>
          <p:cNvPr id="30723" name="4 Marcador de número de diapositiva"/>
          <p:cNvSpPr>
            <a:spLocks noGrp="1"/>
          </p:cNvSpPr>
          <p:nvPr>
            <p:ph type="sldNum" sz="quarter" idx="11"/>
          </p:nvPr>
        </p:nvSpPr>
        <p:spPr>
          <a:noFill/>
        </p:spPr>
        <p:txBody>
          <a:bodyPr/>
          <a:lstStyle/>
          <a:p>
            <a:fld id="{E955BEF2-FD57-46D1-8E12-AAB28317AE2C}" type="slidenum">
              <a:rPr lang="es-ES"/>
              <a:pPr/>
              <a:t>28</a:t>
            </a:fld>
            <a:endParaRPr lang="es-ES"/>
          </a:p>
        </p:txBody>
      </p:sp>
      <p:sp>
        <p:nvSpPr>
          <p:cNvPr id="30724" name="5 Marcador de fecha"/>
          <p:cNvSpPr>
            <a:spLocks noGrp="1"/>
          </p:cNvSpPr>
          <p:nvPr>
            <p:ph type="dt" sz="quarter" idx="12"/>
          </p:nvPr>
        </p:nvSpPr>
        <p:spPr>
          <a:noFill/>
        </p:spPr>
        <p:txBody>
          <a:bodyPr/>
          <a:lstStyle/>
          <a:p>
            <a:r>
              <a:rPr lang="es-ES"/>
              <a:t>Calidad de agua</a:t>
            </a:r>
          </a:p>
        </p:txBody>
      </p:sp>
      <p:sp>
        <p:nvSpPr>
          <p:cNvPr id="30725" name="Rectangle 2"/>
          <p:cNvSpPr>
            <a:spLocks noGrp="1" noChangeArrowheads="1"/>
          </p:cNvSpPr>
          <p:nvPr>
            <p:ph type="title"/>
          </p:nvPr>
        </p:nvSpPr>
        <p:spPr>
          <a:xfrm>
            <a:off x="457200" y="549275"/>
            <a:ext cx="8229600" cy="503238"/>
          </a:xfrm>
        </p:spPr>
        <p:txBody>
          <a:bodyPr/>
          <a:lstStyle/>
          <a:p>
            <a:pPr eaLnBrk="1" hangingPunct="1"/>
            <a:r>
              <a:rPr lang="es-ES_tradnl" sz="2400" b="1" smtClean="0"/>
              <a:t>Luz en los ecosistemas acuáticos</a:t>
            </a:r>
            <a:r>
              <a:rPr lang="es-ES" sz="2400" smtClean="0"/>
              <a:t/>
            </a:r>
            <a:br>
              <a:rPr lang="es-ES" sz="2400" smtClean="0"/>
            </a:br>
            <a:endParaRPr lang="es-ES" sz="2400" smtClean="0"/>
          </a:p>
        </p:txBody>
      </p:sp>
      <p:sp>
        <p:nvSpPr>
          <p:cNvPr id="30726" name="Rectangle 3"/>
          <p:cNvSpPr>
            <a:spLocks noGrp="1" noChangeArrowheads="1"/>
          </p:cNvSpPr>
          <p:nvPr>
            <p:ph type="body" idx="1"/>
          </p:nvPr>
        </p:nvSpPr>
        <p:spPr>
          <a:xfrm>
            <a:off x="323850" y="981075"/>
            <a:ext cx="8569325" cy="5400675"/>
          </a:xfrm>
        </p:spPr>
        <p:txBody>
          <a:bodyPr/>
          <a:lstStyle/>
          <a:p>
            <a:pPr eaLnBrk="1" hangingPunct="1">
              <a:spcBef>
                <a:spcPct val="35000"/>
              </a:spcBef>
              <a:buFont typeface="Wingdings" pitchFamily="2" charset="2"/>
              <a:buChar char="q"/>
            </a:pPr>
            <a:r>
              <a:rPr lang="es-ES_tradnl" sz="1800" smtClean="0"/>
              <a:t>La cantidad de luz disponible a diferentes profundidades en los cuerpos de agua es importante para los aspectos ambientales.</a:t>
            </a:r>
          </a:p>
          <a:p>
            <a:pPr eaLnBrk="1" hangingPunct="1">
              <a:spcBef>
                <a:spcPct val="35000"/>
              </a:spcBef>
              <a:buFont typeface="Wingdings" pitchFamily="2" charset="2"/>
              <a:buChar char="q"/>
            </a:pPr>
            <a:r>
              <a:rPr lang="es-ES_tradnl" sz="1800" smtClean="0"/>
              <a:t>En cada incremento sucesivo de profundidad del agua, la luz de una longitud de onda determinada se reduce una proporción fija</a:t>
            </a:r>
            <a:r>
              <a:rPr lang="es-ES" sz="1800" smtClean="0"/>
              <a:t>.</a:t>
            </a:r>
          </a:p>
          <a:p>
            <a:pPr eaLnBrk="1" hangingPunct="1">
              <a:spcBef>
                <a:spcPct val="35000"/>
              </a:spcBef>
              <a:buFont typeface="Wingdings" pitchFamily="2" charset="2"/>
              <a:buChar char="q"/>
            </a:pPr>
            <a:r>
              <a:rPr lang="es-ES_tradnl" sz="1800" smtClean="0"/>
              <a:t>La luz  nunca  se extingue de manera total, pero antes de que alcance niveles visualmente indetectables decae hasta alrededor del 1% de la intensidad en la superficie.</a:t>
            </a:r>
          </a:p>
          <a:p>
            <a:pPr eaLnBrk="1" hangingPunct="1">
              <a:spcBef>
                <a:spcPct val="35000"/>
              </a:spcBef>
              <a:buFont typeface="Wingdings" pitchFamily="2" charset="2"/>
              <a:buChar char="q"/>
            </a:pPr>
            <a:r>
              <a:rPr lang="es-ES_tradnl" sz="1800" smtClean="0"/>
              <a:t>Esto tiene un significado convencional porque describe de manera aproximada el nivel en donde la fotosíntesis algácea se reduce hasta el punto de que apenas iguala la respiración.</a:t>
            </a:r>
          </a:p>
          <a:p>
            <a:pPr lvl="1" eaLnBrk="1" hangingPunct="1">
              <a:spcBef>
                <a:spcPct val="50000"/>
              </a:spcBef>
              <a:buClr>
                <a:srgbClr val="FF0000"/>
              </a:buClr>
              <a:buFont typeface="Wingdings" pitchFamily="2" charset="2"/>
              <a:buChar char="q"/>
            </a:pPr>
            <a:r>
              <a:rPr lang="es-ES_tradnl" sz="1800" smtClean="0"/>
              <a:t>Esto se lo llama el </a:t>
            </a:r>
            <a:r>
              <a:rPr lang="es-ES_tradnl" sz="1800" b="1" smtClean="0"/>
              <a:t>punto de compensación</a:t>
            </a:r>
            <a:r>
              <a:rPr lang="es-ES_tradnl" sz="1800" smtClean="0"/>
              <a:t>. </a:t>
            </a:r>
          </a:p>
          <a:p>
            <a:pPr lvl="1" eaLnBrk="1" hangingPunct="1">
              <a:buClr>
                <a:srgbClr val="FF0000"/>
              </a:buClr>
              <a:buFont typeface="Wingdings" pitchFamily="2" charset="2"/>
              <a:buChar char="q"/>
            </a:pPr>
            <a:r>
              <a:rPr lang="es-ES_tradnl" sz="1800" smtClean="0"/>
              <a:t>Arriba está la </a:t>
            </a:r>
            <a:r>
              <a:rPr lang="es-ES_tradnl" sz="1800" b="1" smtClean="0"/>
              <a:t>zona eufótica</a:t>
            </a:r>
            <a:r>
              <a:rPr lang="es-ES_tradnl" sz="1800" smtClean="0"/>
              <a:t>, que es en la cual las células de fitoplancton prosperan.</a:t>
            </a:r>
            <a:r>
              <a:rPr lang="es-ES" sz="1800" smtClean="0"/>
              <a:t> </a:t>
            </a:r>
          </a:p>
          <a:p>
            <a:pPr eaLnBrk="1" hangingPunct="1">
              <a:spcBef>
                <a:spcPct val="45000"/>
              </a:spcBef>
              <a:buClr>
                <a:srgbClr val="147B03"/>
              </a:buClr>
              <a:buFont typeface="Wingdings" pitchFamily="2" charset="2"/>
              <a:buChar char="v"/>
            </a:pPr>
            <a:r>
              <a:rPr lang="es-ES" sz="1800" smtClean="0"/>
              <a:t>La turbiedad o turbidez</a:t>
            </a:r>
            <a:r>
              <a:rPr lang="es-ES" sz="1800" b="1" smtClean="0"/>
              <a:t> </a:t>
            </a:r>
            <a:r>
              <a:rPr lang="es-ES" sz="1800" smtClean="0"/>
              <a:t>de un medio hídrico es provocada por materiales en suspensión. </a:t>
            </a:r>
          </a:p>
          <a:p>
            <a:pPr eaLnBrk="1" hangingPunct="1">
              <a:buClr>
                <a:srgbClr val="147B03"/>
              </a:buClr>
              <a:buFont typeface="Wingdings" pitchFamily="2" charset="2"/>
              <a:buChar char="v"/>
            </a:pPr>
            <a:r>
              <a:rPr lang="es-ES" sz="1800" smtClean="0"/>
              <a:t>La turbidez puede medirse de manera rudimentaria por el disco Secchi.</a:t>
            </a:r>
          </a:p>
          <a:p>
            <a:pPr eaLnBrk="1" hangingPunct="1">
              <a:spcBef>
                <a:spcPct val="35000"/>
              </a:spcBef>
              <a:buFont typeface="Wingdings" pitchFamily="2" charset="2"/>
              <a:buChar char="q"/>
            </a:pPr>
            <a:endParaRPr lang="es-ES" sz="1800" smtClean="0"/>
          </a:p>
          <a:p>
            <a:pPr eaLnBrk="1" hangingPunct="1">
              <a:spcBef>
                <a:spcPct val="35000"/>
              </a:spcBef>
            </a:pPr>
            <a:endParaRPr lang="es-ES_tradnl" sz="1800" smtClean="0"/>
          </a:p>
          <a:p>
            <a:pPr eaLnBrk="1" hangingPunct="1"/>
            <a:endParaRPr lang="es-ES_tradnl" sz="1800" smtClean="0"/>
          </a:p>
          <a:p>
            <a:pPr eaLnBrk="1" hangingPunct="1"/>
            <a:endParaRPr lang="es-ES" sz="18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3 Marcador de pie de página"/>
          <p:cNvSpPr>
            <a:spLocks noGrp="1"/>
          </p:cNvSpPr>
          <p:nvPr>
            <p:ph type="ftr" sz="quarter" idx="10"/>
          </p:nvPr>
        </p:nvSpPr>
        <p:spPr>
          <a:noFill/>
        </p:spPr>
        <p:txBody>
          <a:bodyPr/>
          <a:lstStyle/>
          <a:p>
            <a:r>
              <a:rPr lang="es-ES"/>
              <a:t>José V.Chang Gómez, Ing. M.Sc.</a:t>
            </a:r>
          </a:p>
        </p:txBody>
      </p:sp>
      <p:sp>
        <p:nvSpPr>
          <p:cNvPr id="31747" name="4 Marcador de número de diapositiva"/>
          <p:cNvSpPr>
            <a:spLocks noGrp="1"/>
          </p:cNvSpPr>
          <p:nvPr>
            <p:ph type="sldNum" sz="quarter" idx="11"/>
          </p:nvPr>
        </p:nvSpPr>
        <p:spPr>
          <a:noFill/>
        </p:spPr>
        <p:txBody>
          <a:bodyPr/>
          <a:lstStyle/>
          <a:p>
            <a:fld id="{9E672A60-CC29-4D57-8392-A6109BC3DDC7}" type="slidenum">
              <a:rPr lang="es-ES"/>
              <a:pPr/>
              <a:t>29</a:t>
            </a:fld>
            <a:endParaRPr lang="es-ES"/>
          </a:p>
        </p:txBody>
      </p:sp>
      <p:sp>
        <p:nvSpPr>
          <p:cNvPr id="31748" name="5 Marcador de fecha"/>
          <p:cNvSpPr>
            <a:spLocks noGrp="1"/>
          </p:cNvSpPr>
          <p:nvPr>
            <p:ph type="dt" sz="quarter" idx="12"/>
          </p:nvPr>
        </p:nvSpPr>
        <p:spPr>
          <a:noFill/>
        </p:spPr>
        <p:txBody>
          <a:bodyPr/>
          <a:lstStyle/>
          <a:p>
            <a:r>
              <a:rPr lang="es-ES"/>
              <a:t>Calidad de agua</a:t>
            </a:r>
          </a:p>
        </p:txBody>
      </p:sp>
      <p:sp>
        <p:nvSpPr>
          <p:cNvPr id="31749" name="Rectangle 2"/>
          <p:cNvSpPr>
            <a:spLocks noGrp="1" noChangeArrowheads="1"/>
          </p:cNvSpPr>
          <p:nvPr>
            <p:ph type="title"/>
          </p:nvPr>
        </p:nvSpPr>
        <p:spPr>
          <a:xfrm>
            <a:off x="457200" y="476250"/>
            <a:ext cx="8229600" cy="576263"/>
          </a:xfrm>
        </p:spPr>
        <p:txBody>
          <a:bodyPr/>
          <a:lstStyle/>
          <a:p>
            <a:pPr eaLnBrk="1" hangingPunct="1"/>
            <a:r>
              <a:rPr lang="es-ES_tradnl" sz="2400" b="1" smtClean="0"/>
              <a:t>Luz en los ecosistemas acuáticos</a:t>
            </a:r>
            <a:r>
              <a:rPr lang="es-ES" sz="2400" smtClean="0"/>
              <a:t/>
            </a:r>
            <a:br>
              <a:rPr lang="es-ES" sz="2400" smtClean="0"/>
            </a:br>
            <a:endParaRPr lang="es-ES" sz="2400" smtClean="0"/>
          </a:p>
        </p:txBody>
      </p:sp>
      <p:pic>
        <p:nvPicPr>
          <p:cNvPr id="31750" name="Picture 3" descr="Stratlak.gif (6696 bytes)"/>
          <p:cNvPicPr>
            <a:picLocks noChangeAspect="1" noChangeArrowheads="1"/>
          </p:cNvPicPr>
          <p:nvPr>
            <p:ph type="body" idx="1"/>
          </p:nvPr>
        </p:nvPicPr>
        <p:blipFill>
          <a:blip r:embed="rId2"/>
          <a:srcRect/>
          <a:stretch>
            <a:fillRect/>
          </a:stretch>
        </p:blipFill>
        <p:spPr>
          <a:xfrm>
            <a:off x="900113" y="922338"/>
            <a:ext cx="8496300" cy="5734050"/>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 Marcador de pie de página"/>
          <p:cNvSpPr>
            <a:spLocks noGrp="1"/>
          </p:cNvSpPr>
          <p:nvPr>
            <p:ph type="ftr" sz="quarter" idx="10"/>
          </p:nvPr>
        </p:nvSpPr>
        <p:spPr>
          <a:noFill/>
        </p:spPr>
        <p:txBody>
          <a:bodyPr/>
          <a:lstStyle/>
          <a:p>
            <a:r>
              <a:rPr lang="es-ES"/>
              <a:t>José V.Chang Gómez, Ing. M.Sc.</a:t>
            </a:r>
          </a:p>
        </p:txBody>
      </p:sp>
      <p:sp>
        <p:nvSpPr>
          <p:cNvPr id="6147" name="4 Marcador de número de diapositiva"/>
          <p:cNvSpPr>
            <a:spLocks noGrp="1"/>
          </p:cNvSpPr>
          <p:nvPr>
            <p:ph type="sldNum" sz="quarter" idx="11"/>
          </p:nvPr>
        </p:nvSpPr>
        <p:spPr>
          <a:noFill/>
        </p:spPr>
        <p:txBody>
          <a:bodyPr/>
          <a:lstStyle/>
          <a:p>
            <a:fld id="{12682BE1-B2D5-4775-923F-A12BE432332B}" type="slidenum">
              <a:rPr lang="es-ES"/>
              <a:pPr/>
              <a:t>3</a:t>
            </a:fld>
            <a:endParaRPr lang="es-ES"/>
          </a:p>
        </p:txBody>
      </p:sp>
      <p:sp>
        <p:nvSpPr>
          <p:cNvPr id="6148" name="5 Marcador de fecha"/>
          <p:cNvSpPr>
            <a:spLocks noGrp="1"/>
          </p:cNvSpPr>
          <p:nvPr>
            <p:ph type="dt" sz="quarter" idx="12"/>
          </p:nvPr>
        </p:nvSpPr>
        <p:spPr>
          <a:noFill/>
        </p:spPr>
        <p:txBody>
          <a:bodyPr/>
          <a:lstStyle/>
          <a:p>
            <a:r>
              <a:rPr lang="es-ES"/>
              <a:t>Calidad de agua</a:t>
            </a:r>
          </a:p>
        </p:txBody>
      </p:sp>
      <p:sp>
        <p:nvSpPr>
          <p:cNvPr id="6149" name="Rectangle 2"/>
          <p:cNvSpPr>
            <a:spLocks noGrp="1" noChangeArrowheads="1"/>
          </p:cNvSpPr>
          <p:nvPr>
            <p:ph type="title"/>
          </p:nvPr>
        </p:nvSpPr>
        <p:spPr>
          <a:xfrm>
            <a:off x="457200" y="457200"/>
            <a:ext cx="8229600" cy="668338"/>
          </a:xfrm>
        </p:spPr>
        <p:txBody>
          <a:bodyPr/>
          <a:lstStyle/>
          <a:p>
            <a:pPr eaLnBrk="1" hangingPunct="1"/>
            <a:r>
              <a:rPr lang="es-EC" b="1" smtClean="0"/>
              <a:t>Objetivos</a:t>
            </a:r>
          </a:p>
        </p:txBody>
      </p:sp>
      <p:sp>
        <p:nvSpPr>
          <p:cNvPr id="6150" name="Rectangle 3"/>
          <p:cNvSpPr>
            <a:spLocks noGrp="1" noChangeArrowheads="1"/>
          </p:cNvSpPr>
          <p:nvPr>
            <p:ph type="body" idx="1"/>
          </p:nvPr>
        </p:nvSpPr>
        <p:spPr>
          <a:xfrm>
            <a:off x="250825" y="1125538"/>
            <a:ext cx="8642350" cy="5183187"/>
          </a:xfrm>
        </p:spPr>
        <p:txBody>
          <a:bodyPr/>
          <a:lstStyle/>
          <a:p>
            <a:pPr marL="381000" indent="-381000" eaLnBrk="1" hangingPunct="1">
              <a:buFont typeface="Wingdings" pitchFamily="2" charset="2"/>
              <a:buNone/>
            </a:pPr>
            <a:r>
              <a:rPr lang="es-MX" b="1" smtClean="0"/>
              <a:t>Objetivo General</a:t>
            </a:r>
          </a:p>
          <a:p>
            <a:pPr marL="381000" indent="-381000" eaLnBrk="1" hangingPunct="1">
              <a:buFont typeface="Wingdings" pitchFamily="2" charset="2"/>
              <a:buNone/>
            </a:pPr>
            <a:r>
              <a:rPr lang="es-MX" smtClean="0"/>
              <a:t>	Al término del semestre los estudiantes estarán en posibilidad de establecer la relación entre los factores abióticos y el manejo de la calidad del agua en la producción de las especies bioacuáticas, así como la perspectiva ambiental para varias aplicaciones.</a:t>
            </a:r>
          </a:p>
          <a:p>
            <a:pPr marL="381000" indent="-381000" eaLnBrk="1" hangingPunct="1">
              <a:buFont typeface="Wingdings" pitchFamily="2" charset="2"/>
              <a:buNone/>
            </a:pPr>
            <a:r>
              <a:rPr lang="es-MX" b="1" smtClean="0"/>
              <a:t>Objetivos específicos</a:t>
            </a:r>
            <a:r>
              <a:rPr lang="es-MX" smtClean="0"/>
              <a:t> </a:t>
            </a:r>
          </a:p>
          <a:p>
            <a:pPr marL="381000" indent="-381000" eaLnBrk="1" hangingPunct="1">
              <a:buFont typeface="Wingdings" pitchFamily="2" charset="2"/>
              <a:buChar char="q"/>
            </a:pPr>
            <a:r>
              <a:rPr lang="es-MX" smtClean="0"/>
              <a:t>Estarán aptos para aplicar métodos y manejo de indicadores de calidad de agua que inciden en la producción. </a:t>
            </a:r>
          </a:p>
          <a:p>
            <a:pPr marL="381000" indent="-381000" eaLnBrk="1" hangingPunct="1">
              <a:buFont typeface="Wingdings" pitchFamily="2" charset="2"/>
              <a:buChar char="q"/>
            </a:pPr>
            <a:r>
              <a:rPr lang="es-MX" smtClean="0"/>
              <a:t>Podrán realizar tareas prácticas de control de las aguas tanto naturales como la de estanques.</a:t>
            </a:r>
          </a:p>
          <a:p>
            <a:pPr marL="381000" indent="-381000" eaLnBrk="1" hangingPunct="1">
              <a:buFont typeface="Wingdings" pitchFamily="2" charset="2"/>
              <a:buChar char="q"/>
            </a:pPr>
            <a:r>
              <a:rPr lang="es-MX" smtClean="0"/>
              <a:t>Tendrán habilidad para el cálculo del índice de calidad de agua, y sus principales indicadores.</a:t>
            </a:r>
          </a:p>
          <a:p>
            <a:pPr marL="381000" indent="-381000" eaLnBrk="1" hangingPunct="1">
              <a:buFont typeface="Wingdings" pitchFamily="2" charset="2"/>
              <a:buChar char="q"/>
            </a:pPr>
            <a:r>
              <a:rPr lang="es-MX" smtClean="0"/>
              <a:t>Identificación y evaluación de factores contaminación en un cuerpo de agua y su respectiva caracterización ambiental de acuerdo a las normas y reglamentos vigentes en la legislación ambiental ecuatoriana.</a:t>
            </a:r>
            <a:endParaRPr lang="es-EC"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3 Marcador de pie de página"/>
          <p:cNvSpPr>
            <a:spLocks noGrp="1"/>
          </p:cNvSpPr>
          <p:nvPr>
            <p:ph type="ftr" sz="quarter" idx="10"/>
          </p:nvPr>
        </p:nvSpPr>
        <p:spPr>
          <a:noFill/>
        </p:spPr>
        <p:txBody>
          <a:bodyPr/>
          <a:lstStyle/>
          <a:p>
            <a:r>
              <a:rPr lang="es-ES"/>
              <a:t>José V.Chang Gómez, Ing. M.Sc.</a:t>
            </a:r>
          </a:p>
        </p:txBody>
      </p:sp>
      <p:sp>
        <p:nvSpPr>
          <p:cNvPr id="32771" name="4 Marcador de número de diapositiva"/>
          <p:cNvSpPr>
            <a:spLocks noGrp="1"/>
          </p:cNvSpPr>
          <p:nvPr>
            <p:ph type="sldNum" sz="quarter" idx="11"/>
          </p:nvPr>
        </p:nvSpPr>
        <p:spPr>
          <a:noFill/>
        </p:spPr>
        <p:txBody>
          <a:bodyPr/>
          <a:lstStyle/>
          <a:p>
            <a:fld id="{31C104FF-E3CE-4086-9B63-A5C39606A9F9}" type="slidenum">
              <a:rPr lang="es-ES"/>
              <a:pPr/>
              <a:t>30</a:t>
            </a:fld>
            <a:endParaRPr lang="es-ES"/>
          </a:p>
        </p:txBody>
      </p:sp>
      <p:sp>
        <p:nvSpPr>
          <p:cNvPr id="32772" name="5 Marcador de fecha"/>
          <p:cNvSpPr>
            <a:spLocks noGrp="1"/>
          </p:cNvSpPr>
          <p:nvPr>
            <p:ph type="dt" sz="quarter" idx="12"/>
          </p:nvPr>
        </p:nvSpPr>
        <p:spPr>
          <a:noFill/>
        </p:spPr>
        <p:txBody>
          <a:bodyPr/>
          <a:lstStyle/>
          <a:p>
            <a:r>
              <a:rPr lang="es-ES"/>
              <a:t>Calidad de agua</a:t>
            </a:r>
          </a:p>
        </p:txBody>
      </p:sp>
      <p:sp>
        <p:nvSpPr>
          <p:cNvPr id="32773" name="Rectangle 2"/>
          <p:cNvSpPr>
            <a:spLocks noGrp="1" noChangeArrowheads="1"/>
          </p:cNvSpPr>
          <p:nvPr>
            <p:ph type="title"/>
          </p:nvPr>
        </p:nvSpPr>
        <p:spPr>
          <a:xfrm>
            <a:off x="395288" y="404813"/>
            <a:ext cx="8497887" cy="863600"/>
          </a:xfrm>
        </p:spPr>
        <p:txBody>
          <a:bodyPr/>
          <a:lstStyle/>
          <a:p>
            <a:pPr eaLnBrk="1" hangingPunct="1"/>
            <a:r>
              <a:rPr lang="es-ES_tradnl" b="1" smtClean="0">
                <a:solidFill>
                  <a:srgbClr val="000000"/>
                </a:solidFill>
                <a:ea typeface="Times New Roman" pitchFamily="18" charset="0"/>
                <a:cs typeface="Tahoma" pitchFamily="34" charset="0"/>
              </a:rPr>
              <a:t>Factores que afectan la calidad del agua: factores químicos</a:t>
            </a:r>
            <a:endParaRPr lang="es-ES" b="1" smtClean="0">
              <a:solidFill>
                <a:srgbClr val="000000"/>
              </a:solidFill>
              <a:ea typeface="Times New Roman" pitchFamily="18" charset="0"/>
              <a:cs typeface="Tahoma" pitchFamily="34" charset="0"/>
            </a:endParaRPr>
          </a:p>
        </p:txBody>
      </p:sp>
      <p:sp>
        <p:nvSpPr>
          <p:cNvPr id="32774" name="Rectangle 3"/>
          <p:cNvSpPr>
            <a:spLocks noGrp="1" noChangeArrowheads="1"/>
          </p:cNvSpPr>
          <p:nvPr>
            <p:ph type="body" idx="1"/>
          </p:nvPr>
        </p:nvSpPr>
        <p:spPr>
          <a:xfrm>
            <a:off x="323850" y="1412875"/>
            <a:ext cx="8569325" cy="5040313"/>
          </a:xfrm>
        </p:spPr>
        <p:txBody>
          <a:bodyPr/>
          <a:lstStyle/>
          <a:p>
            <a:pPr algn="just" eaLnBrk="1" hangingPunct="1">
              <a:spcBef>
                <a:spcPct val="30000"/>
              </a:spcBef>
              <a:buFont typeface="Wingdings" pitchFamily="2" charset="2"/>
              <a:buNone/>
            </a:pPr>
            <a:r>
              <a:rPr lang="es-ES_tradnl" sz="1800" b="1" smtClean="0">
                <a:solidFill>
                  <a:srgbClr val="000000"/>
                </a:solidFill>
                <a:ea typeface="Times New Roman" pitchFamily="18" charset="0"/>
                <a:cs typeface="Tahoma" pitchFamily="34" charset="0"/>
              </a:rPr>
              <a:t>Fotosíntesis:</a:t>
            </a:r>
            <a:r>
              <a:rPr lang="es-ES_tradnl" sz="1800" smtClean="0">
                <a:solidFill>
                  <a:srgbClr val="000000"/>
                </a:solidFill>
                <a:ea typeface="Times New Roman" pitchFamily="18" charset="0"/>
                <a:cs typeface="Tahoma" pitchFamily="34" charset="0"/>
              </a:rPr>
              <a:t> es la producción de O</a:t>
            </a:r>
            <a:r>
              <a:rPr lang="es-ES_tradnl" sz="1800" baseline="-30000" smtClean="0">
                <a:solidFill>
                  <a:srgbClr val="000000"/>
                </a:solidFill>
                <a:ea typeface="Times New Roman" pitchFamily="18" charset="0"/>
                <a:cs typeface="Tahoma" pitchFamily="34" charset="0"/>
              </a:rPr>
              <a:t>2</a:t>
            </a:r>
            <a:r>
              <a:rPr lang="es-ES_tradnl" sz="1800" smtClean="0">
                <a:solidFill>
                  <a:srgbClr val="000000"/>
                </a:solidFill>
                <a:ea typeface="Times New Roman" pitchFamily="18" charset="0"/>
                <a:cs typeface="Tahoma" pitchFamily="34" charset="0"/>
              </a:rPr>
              <a:t>, y está afectada por intensidad de luz, turbidez, presencia de nutrientes, etc. La luz morada se degrada fácilmente al entrar en el agua (rayos UV) mientras que los infrarrojos (IF) se transforman en cales.</a:t>
            </a:r>
            <a:endParaRPr lang="es-ES_tradnl" sz="1800" b="1" smtClean="0">
              <a:solidFill>
                <a:srgbClr val="000000"/>
              </a:solidFill>
              <a:ea typeface="Times New Roman" pitchFamily="18" charset="0"/>
              <a:cs typeface="Tahoma" pitchFamily="34" charset="0"/>
            </a:endParaRPr>
          </a:p>
          <a:p>
            <a:pPr algn="just" eaLnBrk="1" hangingPunct="1">
              <a:spcBef>
                <a:spcPct val="30000"/>
              </a:spcBef>
              <a:buFont typeface="Wingdings" pitchFamily="2" charset="2"/>
              <a:buNone/>
            </a:pPr>
            <a:r>
              <a:rPr lang="es-ES_tradnl" sz="1800" b="1" smtClean="0">
                <a:solidFill>
                  <a:srgbClr val="000000"/>
                </a:solidFill>
                <a:ea typeface="Times New Roman" pitchFamily="18" charset="0"/>
                <a:cs typeface="Tahoma" pitchFamily="34" charset="0"/>
              </a:rPr>
              <a:t>Color aparente:</a:t>
            </a:r>
            <a:r>
              <a:rPr lang="es-ES_tradnl" sz="1800" smtClean="0">
                <a:solidFill>
                  <a:srgbClr val="000000"/>
                </a:solidFill>
                <a:ea typeface="Times New Roman" pitchFamily="18" charset="0"/>
                <a:cs typeface="Tahoma" pitchFamily="34" charset="0"/>
              </a:rPr>
              <a:t> es producto de suspensiones no naturales que interfieren con la calidad del agua.</a:t>
            </a:r>
            <a:endParaRPr lang="es-ES_tradnl" sz="1800" b="1" smtClean="0">
              <a:solidFill>
                <a:srgbClr val="000000"/>
              </a:solidFill>
              <a:ea typeface="Times New Roman" pitchFamily="18" charset="0"/>
              <a:cs typeface="Tahoma" pitchFamily="34" charset="0"/>
            </a:endParaRPr>
          </a:p>
          <a:p>
            <a:pPr algn="just" eaLnBrk="1" hangingPunct="1">
              <a:spcBef>
                <a:spcPct val="30000"/>
              </a:spcBef>
              <a:buFont typeface="Wingdings" pitchFamily="2" charset="2"/>
              <a:buNone/>
            </a:pPr>
            <a:r>
              <a:rPr lang="es-ES_tradnl" sz="1800" b="1" smtClean="0">
                <a:solidFill>
                  <a:srgbClr val="000000"/>
                </a:solidFill>
                <a:ea typeface="Times New Roman" pitchFamily="18" charset="0"/>
                <a:cs typeface="Tahoma" pitchFamily="34" charset="0"/>
              </a:rPr>
              <a:t>Color verdadero:</a:t>
            </a:r>
            <a:r>
              <a:rPr lang="es-ES_tradnl" sz="1800" smtClean="0">
                <a:solidFill>
                  <a:srgbClr val="000000"/>
                </a:solidFill>
                <a:ea typeface="Times New Roman" pitchFamily="18" charset="0"/>
                <a:cs typeface="Tahoma" pitchFamily="34" charset="0"/>
              </a:rPr>
              <a:t> es el color causado por materia suspendida a nivel coloidal, propia de esa agua.</a:t>
            </a:r>
            <a:endParaRPr lang="es-ES_tradnl" sz="1800" b="1" smtClean="0">
              <a:solidFill>
                <a:srgbClr val="000000"/>
              </a:solidFill>
              <a:ea typeface="Times New Roman" pitchFamily="18" charset="0"/>
              <a:cs typeface="Tahoma" pitchFamily="34" charset="0"/>
            </a:endParaRPr>
          </a:p>
          <a:p>
            <a:pPr algn="just" eaLnBrk="1" hangingPunct="1">
              <a:spcBef>
                <a:spcPct val="30000"/>
              </a:spcBef>
              <a:buFont typeface="Wingdings" pitchFamily="2" charset="2"/>
              <a:buNone/>
            </a:pPr>
            <a:r>
              <a:rPr lang="es-ES_tradnl" sz="1800" b="1" smtClean="0">
                <a:solidFill>
                  <a:srgbClr val="000000"/>
                </a:solidFill>
                <a:ea typeface="Times New Roman" pitchFamily="18" charset="0"/>
                <a:cs typeface="Tahoma" pitchFamily="34" charset="0"/>
              </a:rPr>
              <a:t>Turbidez:</a:t>
            </a:r>
            <a:r>
              <a:rPr lang="es-ES_tradnl" sz="1800" smtClean="0">
                <a:solidFill>
                  <a:srgbClr val="000000"/>
                </a:solidFill>
                <a:ea typeface="Times New Roman" pitchFamily="18" charset="0"/>
                <a:cs typeface="Tahoma" pitchFamily="34" charset="0"/>
              </a:rPr>
              <a:t> es la decreciente habilidad del agua para transmitir la luz. Es causada por materia particulada en suspensión con dispersión desde muy pequeña hasta muy gruesa. </a:t>
            </a:r>
          </a:p>
          <a:p>
            <a:pPr algn="just" eaLnBrk="1" hangingPunct="1">
              <a:spcBef>
                <a:spcPct val="30000"/>
              </a:spcBef>
              <a:buFont typeface="Wingdings" pitchFamily="2" charset="2"/>
              <a:buNone/>
            </a:pPr>
            <a:r>
              <a:rPr lang="es-ES_tradnl" sz="1800" smtClean="0">
                <a:solidFill>
                  <a:srgbClr val="000000"/>
                </a:solidFill>
                <a:ea typeface="Times New Roman" pitchFamily="18" charset="0"/>
                <a:cs typeface="Tahoma" pitchFamily="34" charset="0"/>
              </a:rPr>
              <a:t>La turbidez y el color puede resultar de:</a:t>
            </a:r>
          </a:p>
          <a:p>
            <a:pPr lvl="1" algn="just" eaLnBrk="1" hangingPunct="1">
              <a:spcBef>
                <a:spcPct val="30000"/>
              </a:spcBef>
              <a:buFont typeface="Wingdings" pitchFamily="2" charset="2"/>
              <a:buNone/>
            </a:pPr>
            <a:r>
              <a:rPr lang="es-ES_tradnl" sz="1800" smtClean="0">
                <a:solidFill>
                  <a:srgbClr val="000000"/>
                </a:solidFill>
                <a:ea typeface="Times New Roman" pitchFamily="18" charset="0"/>
                <a:cs typeface="Tahoma" pitchFamily="34" charset="0"/>
              </a:rPr>
              <a:t>- partículas: arcillas, sedimentos por escurrimiento,</a:t>
            </a:r>
          </a:p>
          <a:p>
            <a:pPr lvl="1" algn="just" eaLnBrk="1" hangingPunct="1">
              <a:spcBef>
                <a:spcPct val="30000"/>
              </a:spcBef>
              <a:buFont typeface="Wingdings" pitchFamily="2" charset="2"/>
              <a:buNone/>
            </a:pPr>
            <a:r>
              <a:rPr lang="es-ES_tradnl" sz="1800" smtClean="0">
                <a:solidFill>
                  <a:srgbClr val="000000"/>
                </a:solidFill>
                <a:ea typeface="Times New Roman" pitchFamily="18" charset="0"/>
                <a:cs typeface="Tahoma" pitchFamily="34" charset="0"/>
              </a:rPr>
              <a:t>- materia orgánica: que es materia vegetal en descomposición,</a:t>
            </a:r>
          </a:p>
          <a:p>
            <a:pPr lvl="1" algn="just" eaLnBrk="1" hangingPunct="1">
              <a:spcBef>
                <a:spcPct val="30000"/>
              </a:spcBef>
              <a:buFont typeface="Wingdings" pitchFamily="2" charset="2"/>
              <a:buNone/>
            </a:pPr>
            <a:r>
              <a:rPr lang="es-ES_tradnl" sz="1800" smtClean="0">
                <a:solidFill>
                  <a:srgbClr val="000000"/>
                </a:solidFill>
                <a:ea typeface="Times New Roman" pitchFamily="18" charset="0"/>
                <a:cs typeface="Tahoma" pitchFamily="34" charset="0"/>
              </a:rPr>
              <a:t>- plancton: por presencia de fertilizantes.</a:t>
            </a:r>
            <a:endParaRPr lang="es-ES" sz="1800" smtClean="0">
              <a:solidFill>
                <a:srgbClr val="000000"/>
              </a:solidFill>
              <a:ea typeface="Times New Roman" pitchFamily="18" charset="0"/>
              <a:cs typeface="Tahoma" pitchFamily="34" charset="0"/>
            </a:endParaRPr>
          </a:p>
          <a:p>
            <a:pPr eaLnBrk="1" hangingPunct="1">
              <a:spcBef>
                <a:spcPct val="30000"/>
              </a:spcBef>
              <a:buFont typeface="Wingdings" pitchFamily="2" charset="2"/>
              <a:buNone/>
            </a:pPr>
            <a:endParaRPr lang="es-ES" sz="1800" smtClean="0">
              <a:ea typeface="Times New Roman" pitchFamily="18" charset="0"/>
              <a:cs typeface="Tahoma"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3 Marcador de pie de página"/>
          <p:cNvSpPr>
            <a:spLocks noGrp="1"/>
          </p:cNvSpPr>
          <p:nvPr>
            <p:ph type="ftr" sz="quarter" idx="10"/>
          </p:nvPr>
        </p:nvSpPr>
        <p:spPr>
          <a:noFill/>
        </p:spPr>
        <p:txBody>
          <a:bodyPr/>
          <a:lstStyle/>
          <a:p>
            <a:r>
              <a:rPr lang="es-ES"/>
              <a:t>José V.Chang Gómez, Ing. M.Sc.</a:t>
            </a:r>
          </a:p>
        </p:txBody>
      </p:sp>
      <p:sp>
        <p:nvSpPr>
          <p:cNvPr id="33795" name="4 Marcador de número de diapositiva"/>
          <p:cNvSpPr>
            <a:spLocks noGrp="1"/>
          </p:cNvSpPr>
          <p:nvPr>
            <p:ph type="sldNum" sz="quarter" idx="11"/>
          </p:nvPr>
        </p:nvSpPr>
        <p:spPr>
          <a:noFill/>
        </p:spPr>
        <p:txBody>
          <a:bodyPr/>
          <a:lstStyle/>
          <a:p>
            <a:fld id="{8006F30B-CA18-4744-8E17-52D78B6EC646}" type="slidenum">
              <a:rPr lang="es-ES"/>
              <a:pPr/>
              <a:t>31</a:t>
            </a:fld>
            <a:endParaRPr lang="es-ES"/>
          </a:p>
        </p:txBody>
      </p:sp>
      <p:sp>
        <p:nvSpPr>
          <p:cNvPr id="33796" name="5 Marcador de fecha"/>
          <p:cNvSpPr>
            <a:spLocks noGrp="1"/>
          </p:cNvSpPr>
          <p:nvPr>
            <p:ph type="dt" sz="quarter" idx="12"/>
          </p:nvPr>
        </p:nvSpPr>
        <p:spPr>
          <a:noFill/>
        </p:spPr>
        <p:txBody>
          <a:bodyPr/>
          <a:lstStyle/>
          <a:p>
            <a:r>
              <a:rPr lang="es-ES"/>
              <a:t>Calidad de agua</a:t>
            </a:r>
          </a:p>
        </p:txBody>
      </p:sp>
      <p:sp>
        <p:nvSpPr>
          <p:cNvPr id="33797" name="Rectangle 2"/>
          <p:cNvSpPr>
            <a:spLocks noGrp="1" noChangeArrowheads="1"/>
          </p:cNvSpPr>
          <p:nvPr>
            <p:ph type="title"/>
          </p:nvPr>
        </p:nvSpPr>
        <p:spPr>
          <a:xfrm>
            <a:off x="457200" y="585788"/>
            <a:ext cx="8229600" cy="969962"/>
          </a:xfrm>
        </p:spPr>
        <p:txBody>
          <a:bodyPr/>
          <a:lstStyle/>
          <a:p>
            <a:pPr eaLnBrk="1" hangingPunct="1"/>
            <a:r>
              <a:rPr lang="es-ES_tradnl" b="1" smtClean="0"/>
              <a:t>Factores químico-ambientales</a:t>
            </a:r>
            <a:r>
              <a:rPr lang="es-ES_tradnl" sz="2400" smtClean="0"/>
              <a:t> …</a:t>
            </a:r>
            <a:r>
              <a:rPr lang="es-ES_tradnl" sz="1600" smtClean="0"/>
              <a:t>(1)</a:t>
            </a:r>
            <a:r>
              <a:rPr lang="es-ES_tradnl" sz="2400" smtClean="0"/>
              <a:t/>
            </a:r>
            <a:br>
              <a:rPr lang="es-ES_tradnl" sz="2400" smtClean="0"/>
            </a:br>
            <a:endParaRPr lang="es-ES" sz="2400" smtClean="0"/>
          </a:p>
        </p:txBody>
      </p:sp>
      <p:sp>
        <p:nvSpPr>
          <p:cNvPr id="33798" name="Rectangle 3"/>
          <p:cNvSpPr>
            <a:spLocks noGrp="1" noChangeArrowheads="1"/>
          </p:cNvSpPr>
          <p:nvPr>
            <p:ph type="body" idx="1"/>
          </p:nvPr>
        </p:nvSpPr>
        <p:spPr>
          <a:xfrm>
            <a:off x="179388" y="1268413"/>
            <a:ext cx="8785225" cy="5589587"/>
          </a:xfrm>
        </p:spPr>
        <p:txBody>
          <a:bodyPr/>
          <a:lstStyle/>
          <a:p>
            <a:pPr eaLnBrk="1" hangingPunct="1">
              <a:spcBef>
                <a:spcPct val="30000"/>
              </a:spcBef>
              <a:buClr>
                <a:schemeClr val="tx2"/>
              </a:buClr>
              <a:buFont typeface="Wingdings" pitchFamily="2" charset="2"/>
              <a:buChar char="§"/>
            </a:pPr>
            <a:r>
              <a:rPr lang="es-ES_tradnl" sz="1900" smtClean="0"/>
              <a:t>Son importantes especialmente en acuicultura, nutrición, alcalinidad total, dureza total, son factores que regulan a las plantas. </a:t>
            </a:r>
          </a:p>
          <a:p>
            <a:pPr eaLnBrk="1" hangingPunct="1">
              <a:spcBef>
                <a:spcPct val="30000"/>
              </a:spcBef>
              <a:buClr>
                <a:schemeClr val="tx2"/>
              </a:buClr>
              <a:buFont typeface="Wingdings" pitchFamily="2" charset="2"/>
              <a:buChar char="§"/>
            </a:pPr>
            <a:r>
              <a:rPr lang="es-ES_tradnl" sz="1900" smtClean="0"/>
              <a:t>La </a:t>
            </a:r>
            <a:r>
              <a:rPr lang="es-ES_tradnl" sz="1900" b="1" smtClean="0"/>
              <a:t>turbidez</a:t>
            </a:r>
            <a:r>
              <a:rPr lang="es-ES_tradnl" sz="1900" smtClean="0"/>
              <a:t> regula la entrada de luz; la presencia por consiguiente de nitritos, nitratos, amonio, etc.</a:t>
            </a:r>
          </a:p>
          <a:p>
            <a:pPr eaLnBrk="1" hangingPunct="1">
              <a:spcBef>
                <a:spcPct val="30000"/>
              </a:spcBef>
              <a:buClr>
                <a:schemeClr val="tx2"/>
              </a:buClr>
              <a:buFont typeface="Wingdings" pitchFamily="2" charset="2"/>
              <a:buChar char="§"/>
            </a:pPr>
            <a:r>
              <a:rPr lang="es-ES_tradnl" sz="1900" smtClean="0"/>
              <a:t>Los </a:t>
            </a:r>
            <a:r>
              <a:rPr lang="es-ES_tradnl" sz="1900" b="1" smtClean="0"/>
              <a:t>peces y crustáceos son poikilotérmicos</a:t>
            </a:r>
            <a:r>
              <a:rPr lang="es-ES_tradnl" sz="1900" smtClean="0"/>
              <a:t> y su temperatura está controlada por el ambiente; que varía diaria y estacionalmente.  </a:t>
            </a:r>
          </a:p>
          <a:p>
            <a:pPr eaLnBrk="1" hangingPunct="1">
              <a:spcBef>
                <a:spcPct val="30000"/>
              </a:spcBef>
              <a:buClr>
                <a:schemeClr val="tx2"/>
              </a:buClr>
              <a:buFont typeface="Wingdings" pitchFamily="2" charset="2"/>
              <a:buChar char="§"/>
            </a:pPr>
            <a:r>
              <a:rPr lang="es-ES_tradnl" sz="1900" smtClean="0"/>
              <a:t>La tasa de procesos bioquímicos esta controlada por la tasa de consumos de O2 o ley de Van Hoff que expresa</a:t>
            </a:r>
            <a:r>
              <a:rPr lang="es-ES_tradnl" sz="1900" b="1" smtClean="0"/>
              <a:t>:"un aumento de 10</a:t>
            </a:r>
            <a:r>
              <a:rPr lang="es-ES_tradnl" sz="1900" b="1" smtClean="0">
                <a:sym typeface="Symbol" pitchFamily="18" charset="2"/>
              </a:rPr>
              <a:t></a:t>
            </a:r>
            <a:r>
              <a:rPr lang="es-ES_tradnl" sz="1900" b="1" smtClean="0"/>
              <a:t>C en temperatura duplica la velocidad de reacción: consumo de O2".</a:t>
            </a:r>
          </a:p>
          <a:p>
            <a:pPr eaLnBrk="1" hangingPunct="1">
              <a:spcBef>
                <a:spcPct val="30000"/>
              </a:spcBef>
              <a:buClr>
                <a:schemeClr val="tx2"/>
              </a:buClr>
              <a:buFont typeface="Wingdings" pitchFamily="2" charset="2"/>
              <a:buChar char="§"/>
            </a:pPr>
            <a:r>
              <a:rPr lang="es-ES_tradnl" sz="1900" smtClean="0"/>
              <a:t>El consumo de O2 se incrementa con la temperatura y sigue la ley de Van Hoff hasta llegar a un valor máximo. La tasa de consumo máxima de O2 es mantenida bajo un estrecho rango de temperatura. </a:t>
            </a:r>
          </a:p>
          <a:p>
            <a:pPr eaLnBrk="1" hangingPunct="1">
              <a:spcBef>
                <a:spcPct val="30000"/>
              </a:spcBef>
              <a:buClr>
                <a:schemeClr val="tx2"/>
              </a:buClr>
              <a:buFont typeface="Wingdings" pitchFamily="2" charset="2"/>
              <a:buChar char="§"/>
            </a:pPr>
            <a:r>
              <a:rPr lang="es-ES_tradnl" sz="1900" smtClean="0"/>
              <a:t>El consumo de O2 decrece relativamente a medida que la temperatura va incrementándose. Una temperatura letal es alcanzable decreciendo totalmente el consumo de O2.</a:t>
            </a:r>
            <a:endParaRPr lang="es-ES" sz="19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pie de página"/>
          <p:cNvSpPr>
            <a:spLocks noGrp="1"/>
          </p:cNvSpPr>
          <p:nvPr>
            <p:ph type="ftr" sz="quarter" idx="10"/>
          </p:nvPr>
        </p:nvSpPr>
        <p:spPr>
          <a:noFill/>
        </p:spPr>
        <p:txBody>
          <a:bodyPr/>
          <a:lstStyle/>
          <a:p>
            <a:r>
              <a:rPr lang="es-ES"/>
              <a:t>José V.Chang Gómez, Ing. M.Sc.</a:t>
            </a:r>
          </a:p>
        </p:txBody>
      </p:sp>
      <p:sp>
        <p:nvSpPr>
          <p:cNvPr id="34819" name="4 Marcador de número de diapositiva"/>
          <p:cNvSpPr>
            <a:spLocks noGrp="1"/>
          </p:cNvSpPr>
          <p:nvPr>
            <p:ph type="sldNum" sz="quarter" idx="11"/>
          </p:nvPr>
        </p:nvSpPr>
        <p:spPr>
          <a:noFill/>
        </p:spPr>
        <p:txBody>
          <a:bodyPr/>
          <a:lstStyle/>
          <a:p>
            <a:fld id="{031685E4-BA24-49E7-BC98-20EA716D49DA}" type="slidenum">
              <a:rPr lang="es-ES"/>
              <a:pPr/>
              <a:t>32</a:t>
            </a:fld>
            <a:endParaRPr lang="es-ES"/>
          </a:p>
        </p:txBody>
      </p:sp>
      <p:sp>
        <p:nvSpPr>
          <p:cNvPr id="34820" name="5 Marcador de fecha"/>
          <p:cNvSpPr>
            <a:spLocks noGrp="1"/>
          </p:cNvSpPr>
          <p:nvPr>
            <p:ph type="dt" sz="quarter" idx="12"/>
          </p:nvPr>
        </p:nvSpPr>
        <p:spPr>
          <a:noFill/>
        </p:spPr>
        <p:txBody>
          <a:bodyPr/>
          <a:lstStyle/>
          <a:p>
            <a:r>
              <a:rPr lang="es-ES"/>
              <a:t>Calidad de agua</a:t>
            </a:r>
          </a:p>
        </p:txBody>
      </p:sp>
      <p:sp>
        <p:nvSpPr>
          <p:cNvPr id="34821" name="Rectangle 2"/>
          <p:cNvSpPr>
            <a:spLocks noGrp="1" noChangeArrowheads="1"/>
          </p:cNvSpPr>
          <p:nvPr>
            <p:ph type="title"/>
          </p:nvPr>
        </p:nvSpPr>
        <p:spPr>
          <a:xfrm>
            <a:off x="457200" y="260350"/>
            <a:ext cx="8229600" cy="1008063"/>
          </a:xfrm>
        </p:spPr>
        <p:txBody>
          <a:bodyPr/>
          <a:lstStyle/>
          <a:p>
            <a:pPr eaLnBrk="1" hangingPunct="1"/>
            <a:r>
              <a:rPr lang="es-ES_tradnl" b="1" smtClean="0"/>
              <a:t>Factores químico-ambientales</a:t>
            </a:r>
            <a:r>
              <a:rPr lang="es-ES_tradnl" sz="2400" smtClean="0"/>
              <a:t> </a:t>
            </a:r>
            <a:r>
              <a:rPr lang="es-ES_tradnl" sz="1800" smtClean="0"/>
              <a:t>…(2)</a:t>
            </a:r>
            <a:endParaRPr lang="es-ES" sz="1800" smtClean="0"/>
          </a:p>
        </p:txBody>
      </p:sp>
      <p:sp>
        <p:nvSpPr>
          <p:cNvPr id="34822" name="Rectangle 3"/>
          <p:cNvSpPr>
            <a:spLocks noGrp="1" noChangeArrowheads="1"/>
          </p:cNvSpPr>
          <p:nvPr>
            <p:ph type="body" idx="1"/>
          </p:nvPr>
        </p:nvSpPr>
        <p:spPr>
          <a:xfrm>
            <a:off x="179388" y="1125538"/>
            <a:ext cx="8964612" cy="5732462"/>
          </a:xfrm>
        </p:spPr>
        <p:txBody>
          <a:bodyPr/>
          <a:lstStyle/>
          <a:p>
            <a:pPr eaLnBrk="1" hangingPunct="1">
              <a:spcBef>
                <a:spcPct val="30000"/>
              </a:spcBef>
              <a:buFont typeface="Wingdings" pitchFamily="2" charset="2"/>
              <a:buNone/>
            </a:pPr>
            <a:r>
              <a:rPr lang="es-ES_tradnl" sz="1800" b="1" smtClean="0"/>
              <a:t>El crecimiento es resultado de procesos bioquímicos.</a:t>
            </a:r>
            <a:r>
              <a:rPr lang="es-ES_tradnl" sz="1800" smtClean="0"/>
              <a:t> Roulan (1986) señala que muchas especies pueden vivir en un amplio </a:t>
            </a:r>
            <a:r>
              <a:rPr lang="es-ES_tradnl" sz="1800" b="1" smtClean="0"/>
              <a:t>rango de temperatura:</a:t>
            </a:r>
          </a:p>
          <a:p>
            <a:pPr lvl="1" eaLnBrk="1" hangingPunct="1">
              <a:lnSpc>
                <a:spcPct val="90000"/>
              </a:lnSpc>
              <a:buClr>
                <a:srgbClr val="FF0000"/>
              </a:buClr>
              <a:buFont typeface="Wingdings" pitchFamily="2" charset="2"/>
              <a:buChar char="q"/>
            </a:pPr>
            <a:r>
              <a:rPr lang="es-ES_tradnl" sz="1800" smtClean="0"/>
              <a:t>	organismos tropicales y subtropicales no crecen bien en rangos menores a 26 - 28</a:t>
            </a:r>
            <a:r>
              <a:rPr lang="es-ES_tradnl" sz="1800" smtClean="0">
                <a:sym typeface="Symbol" pitchFamily="18" charset="2"/>
              </a:rPr>
              <a:t></a:t>
            </a:r>
            <a:r>
              <a:rPr lang="es-ES_tradnl" sz="1800" smtClean="0"/>
              <a:t>C.</a:t>
            </a:r>
          </a:p>
          <a:p>
            <a:pPr lvl="1" eaLnBrk="1" hangingPunct="1">
              <a:lnSpc>
                <a:spcPct val="90000"/>
              </a:lnSpc>
              <a:buClr>
                <a:srgbClr val="FF0000"/>
              </a:buClr>
              <a:buFont typeface="Wingdings" pitchFamily="2" charset="2"/>
              <a:buChar char="q"/>
            </a:pPr>
            <a:r>
              <a:rPr lang="es-ES_tradnl" sz="1800" smtClean="0"/>
              <a:t>	alta muerte en menores de 15 - 10</a:t>
            </a:r>
            <a:r>
              <a:rPr lang="es-ES_tradnl" sz="1800" smtClean="0">
                <a:sym typeface="Symbol" pitchFamily="18" charset="2"/>
              </a:rPr>
              <a:t></a:t>
            </a:r>
            <a:r>
              <a:rPr lang="es-ES_tradnl" sz="1800" smtClean="0"/>
              <a:t>C.</a:t>
            </a:r>
          </a:p>
          <a:p>
            <a:pPr lvl="1" eaLnBrk="1" hangingPunct="1">
              <a:lnSpc>
                <a:spcPct val="90000"/>
              </a:lnSpc>
              <a:buClr>
                <a:srgbClr val="FF0000"/>
              </a:buClr>
              <a:buFont typeface="Wingdings" pitchFamily="2" charset="2"/>
              <a:buChar char="q"/>
            </a:pPr>
            <a:r>
              <a:rPr lang="es-ES_tradnl" sz="1800" smtClean="0"/>
              <a:t>	organismos cálidos crecen bien de 20 - 28</a:t>
            </a:r>
            <a:r>
              <a:rPr lang="es-ES_tradnl" sz="1800" smtClean="0">
                <a:sym typeface="Symbol" pitchFamily="18" charset="2"/>
              </a:rPr>
              <a:t></a:t>
            </a:r>
            <a:r>
              <a:rPr lang="es-ES_tradnl" sz="1800" smtClean="0"/>
              <a:t>C.</a:t>
            </a:r>
          </a:p>
          <a:p>
            <a:pPr lvl="1" eaLnBrk="1" hangingPunct="1">
              <a:lnSpc>
                <a:spcPct val="90000"/>
              </a:lnSpc>
              <a:buClr>
                <a:srgbClr val="FF0000"/>
              </a:buClr>
              <a:buFont typeface="Wingdings" pitchFamily="2" charset="2"/>
              <a:buChar char="q"/>
            </a:pPr>
            <a:r>
              <a:rPr lang="es-ES_tradnl" sz="1800" smtClean="0"/>
              <a:t>	organismos fríos alta mortalidad &gt; 25</a:t>
            </a:r>
            <a:r>
              <a:rPr lang="es-ES_tradnl" sz="1800" smtClean="0">
                <a:sym typeface="Symbol" pitchFamily="18" charset="2"/>
              </a:rPr>
              <a:t></a:t>
            </a:r>
            <a:r>
              <a:rPr lang="es-ES_tradnl" sz="1800" smtClean="0"/>
              <a:t>C.</a:t>
            </a:r>
          </a:p>
          <a:p>
            <a:pPr eaLnBrk="1" hangingPunct="1">
              <a:spcBef>
                <a:spcPct val="30000"/>
              </a:spcBef>
              <a:buFont typeface="Wingdings" pitchFamily="2" charset="2"/>
              <a:buNone/>
            </a:pPr>
            <a:r>
              <a:rPr lang="es-ES_tradnl" sz="1800" smtClean="0"/>
              <a:t>La temperatura en las piscinas no varia mucho. Si la temperatura varía en más de 4</a:t>
            </a:r>
            <a:r>
              <a:rPr lang="es-ES_tradnl" sz="1800" smtClean="0">
                <a:sym typeface="Symbol" pitchFamily="18" charset="2"/>
              </a:rPr>
              <a:t></a:t>
            </a:r>
            <a:r>
              <a:rPr lang="es-ES_tradnl" sz="1800" smtClean="0"/>
              <a:t>C puede haber shock termal y hasta la muerte.</a:t>
            </a:r>
          </a:p>
          <a:p>
            <a:pPr eaLnBrk="1" hangingPunct="1">
              <a:spcBef>
                <a:spcPct val="30000"/>
              </a:spcBef>
              <a:buFont typeface="Wingdings" pitchFamily="2" charset="2"/>
              <a:buNone/>
            </a:pPr>
            <a:r>
              <a:rPr lang="es-ES_tradnl" sz="1800" b="1" smtClean="0"/>
              <a:t>Color aparente.- </a:t>
            </a:r>
            <a:r>
              <a:rPr lang="es-ES_tradnl" sz="1800" smtClean="0"/>
              <a:t>se la puede hacer con disco Secchi y para ello hay rangos:</a:t>
            </a:r>
          </a:p>
          <a:p>
            <a:pPr lvl="1" eaLnBrk="1" hangingPunct="1">
              <a:lnSpc>
                <a:spcPct val="90000"/>
              </a:lnSpc>
              <a:buClr>
                <a:srgbClr val="0000FF"/>
              </a:buClr>
              <a:buFont typeface="Wingdings" pitchFamily="2" charset="2"/>
              <a:buChar char="q"/>
            </a:pPr>
            <a:r>
              <a:rPr lang="es-ES_tradnl" sz="1800" smtClean="0"/>
              <a:t>	&lt; 0.20 m agua demasiado turbia (lodosa). Si es por fitoplancton elevada concentración de algas, con baja en el nivel de O2. Si es por turbidez, baja la producción.</a:t>
            </a:r>
          </a:p>
          <a:p>
            <a:pPr lvl="1" eaLnBrk="1" hangingPunct="1">
              <a:lnSpc>
                <a:spcPct val="90000"/>
              </a:lnSpc>
              <a:buClr>
                <a:srgbClr val="0000FF"/>
              </a:buClr>
              <a:buFont typeface="Wingdings" pitchFamily="2" charset="2"/>
              <a:buChar char="q"/>
            </a:pPr>
            <a:r>
              <a:rPr lang="es-ES_tradnl" sz="1800" smtClean="0"/>
              <a:t>       0.20 – 0.30 m rango intermedio (inicio de problemas)</a:t>
            </a:r>
          </a:p>
          <a:p>
            <a:pPr lvl="1" eaLnBrk="1" hangingPunct="1">
              <a:lnSpc>
                <a:spcPct val="90000"/>
              </a:lnSpc>
              <a:buClr>
                <a:srgbClr val="0000FF"/>
              </a:buClr>
              <a:buFont typeface="Wingdings" pitchFamily="2" charset="2"/>
              <a:buChar char="q"/>
            </a:pPr>
            <a:r>
              <a:rPr lang="es-ES_tradnl" sz="1800" smtClean="0"/>
              <a:t>       0.30 – 0.45 m si es por fitoplancton, rango óptimo</a:t>
            </a:r>
          </a:p>
          <a:p>
            <a:pPr lvl="1" eaLnBrk="1" hangingPunct="1">
              <a:lnSpc>
                <a:spcPct val="90000"/>
              </a:lnSpc>
              <a:buClr>
                <a:srgbClr val="0000FF"/>
              </a:buClr>
              <a:buFont typeface="Wingdings" pitchFamily="2" charset="2"/>
              <a:buChar char="q"/>
            </a:pPr>
            <a:r>
              <a:rPr lang="es-ES_tradnl" sz="1800" smtClean="0"/>
              <a:t>       0.45 – 0.60 m fitoplancton escaso</a:t>
            </a:r>
          </a:p>
          <a:p>
            <a:pPr lvl="1" eaLnBrk="1" hangingPunct="1">
              <a:lnSpc>
                <a:spcPct val="90000"/>
              </a:lnSpc>
              <a:buClr>
                <a:srgbClr val="0000FF"/>
              </a:buClr>
              <a:buFont typeface="Wingdings" pitchFamily="2" charset="2"/>
              <a:buChar char="q"/>
            </a:pPr>
            <a:r>
              <a:rPr lang="es-ES_tradnl" sz="1800" smtClean="0"/>
              <a:t>     &gt; 0.60 m agua demasiado clara, productividad inadecuada hay el peligro de   crecimiento de malezas acuáticas.</a:t>
            </a:r>
            <a:endParaRPr lang="es-ES" sz="180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3 Marcador de pie de página"/>
          <p:cNvSpPr>
            <a:spLocks noGrp="1"/>
          </p:cNvSpPr>
          <p:nvPr>
            <p:ph type="ftr" sz="quarter" idx="10"/>
          </p:nvPr>
        </p:nvSpPr>
        <p:spPr>
          <a:noFill/>
        </p:spPr>
        <p:txBody>
          <a:bodyPr/>
          <a:lstStyle/>
          <a:p>
            <a:r>
              <a:rPr lang="es-ES"/>
              <a:t>José V.Chang Gómez, Ing. M.Sc.</a:t>
            </a:r>
          </a:p>
        </p:txBody>
      </p:sp>
      <p:sp>
        <p:nvSpPr>
          <p:cNvPr id="35843" name="4 Marcador de número de diapositiva"/>
          <p:cNvSpPr>
            <a:spLocks noGrp="1"/>
          </p:cNvSpPr>
          <p:nvPr>
            <p:ph type="sldNum" sz="quarter" idx="11"/>
          </p:nvPr>
        </p:nvSpPr>
        <p:spPr>
          <a:noFill/>
        </p:spPr>
        <p:txBody>
          <a:bodyPr/>
          <a:lstStyle/>
          <a:p>
            <a:fld id="{A03D4654-FCB8-4A5A-8E4A-1D32062E4FE0}" type="slidenum">
              <a:rPr lang="es-ES"/>
              <a:pPr/>
              <a:t>33</a:t>
            </a:fld>
            <a:endParaRPr lang="es-ES"/>
          </a:p>
        </p:txBody>
      </p:sp>
      <p:sp>
        <p:nvSpPr>
          <p:cNvPr id="35844" name="5 Marcador de fecha"/>
          <p:cNvSpPr>
            <a:spLocks noGrp="1"/>
          </p:cNvSpPr>
          <p:nvPr>
            <p:ph type="dt" sz="quarter" idx="12"/>
          </p:nvPr>
        </p:nvSpPr>
        <p:spPr>
          <a:noFill/>
        </p:spPr>
        <p:txBody>
          <a:bodyPr/>
          <a:lstStyle/>
          <a:p>
            <a:r>
              <a:rPr lang="es-ES"/>
              <a:t>Calidad de agua</a:t>
            </a:r>
          </a:p>
        </p:txBody>
      </p:sp>
      <p:sp>
        <p:nvSpPr>
          <p:cNvPr id="35845" name="Rectangle 2"/>
          <p:cNvSpPr>
            <a:spLocks noGrp="1" noChangeArrowheads="1"/>
          </p:cNvSpPr>
          <p:nvPr>
            <p:ph type="title"/>
          </p:nvPr>
        </p:nvSpPr>
        <p:spPr>
          <a:xfrm>
            <a:off x="457200" y="260350"/>
            <a:ext cx="8229600" cy="865188"/>
          </a:xfrm>
        </p:spPr>
        <p:txBody>
          <a:bodyPr/>
          <a:lstStyle/>
          <a:p>
            <a:pPr eaLnBrk="1" hangingPunct="1"/>
            <a:r>
              <a:rPr lang="es-MX" b="1" smtClean="0"/>
              <a:t>Apariencia del agua</a:t>
            </a:r>
            <a:endParaRPr lang="es-ES" b="1" smtClean="0"/>
          </a:p>
        </p:txBody>
      </p:sp>
      <p:sp>
        <p:nvSpPr>
          <p:cNvPr id="35846" name="Rectangle 3"/>
          <p:cNvSpPr>
            <a:spLocks noGrp="1" noChangeArrowheads="1"/>
          </p:cNvSpPr>
          <p:nvPr>
            <p:ph type="body" idx="1"/>
          </p:nvPr>
        </p:nvSpPr>
        <p:spPr>
          <a:xfrm>
            <a:off x="250825" y="1052513"/>
            <a:ext cx="8642350" cy="5545137"/>
          </a:xfrm>
        </p:spPr>
        <p:txBody>
          <a:bodyPr/>
          <a:lstStyle/>
          <a:p>
            <a:pPr eaLnBrk="1" hangingPunct="1">
              <a:spcBef>
                <a:spcPct val="30000"/>
              </a:spcBef>
              <a:buFont typeface="Wingdings" pitchFamily="2" charset="2"/>
              <a:buNone/>
            </a:pPr>
            <a:r>
              <a:rPr lang="es-ES_tradnl" smtClean="0"/>
              <a:t>La apariencia es muy importante y puede haber natas producidas por algas y el color de la nata da el color al agua: rojo, amarillo, verde, negro son producidas por plancton (dinoflagelados) y no dan problemas. </a:t>
            </a:r>
          </a:p>
          <a:p>
            <a:pPr eaLnBrk="1" hangingPunct="1">
              <a:spcBef>
                <a:spcPct val="30000"/>
              </a:spcBef>
              <a:buFont typeface="Wingdings" pitchFamily="2" charset="2"/>
              <a:buNone/>
            </a:pPr>
            <a:r>
              <a:rPr lang="es-ES_tradnl" smtClean="0"/>
              <a:t>Si es azul-verdosa está asociado con presencia de cianobacterias, hay necesidad de control de calidad de agua.</a:t>
            </a:r>
          </a:p>
          <a:p>
            <a:pPr eaLnBrk="1" hangingPunct="1">
              <a:spcBef>
                <a:spcPct val="30000"/>
              </a:spcBef>
              <a:buFont typeface="Wingdings" pitchFamily="2" charset="2"/>
              <a:buNone/>
            </a:pPr>
            <a:r>
              <a:rPr lang="es-ES_tradnl" smtClean="0"/>
              <a:t>También pueden presentarse burbujas en el fondo que son gases como metano, butano, CO2. Si hay muchas, hay presencia de organismos descomponedores en el fondo.</a:t>
            </a:r>
          </a:p>
          <a:p>
            <a:pPr eaLnBrk="1" hangingPunct="1">
              <a:spcBef>
                <a:spcPct val="30000"/>
              </a:spcBef>
              <a:buFont typeface="Wingdings" pitchFamily="2" charset="2"/>
              <a:buNone/>
            </a:pPr>
            <a:r>
              <a:rPr lang="es-ES_tradnl" smtClean="0"/>
              <a:t>La espuma es común en las piscinas de cultivo intensivo debido a la aireación y alimentación. Si la tasa de fotosíntesis es alta puede haber espuma. La película superior puede producirse por polen. </a:t>
            </a:r>
          </a:p>
          <a:p>
            <a:pPr eaLnBrk="1" hangingPunct="1">
              <a:spcBef>
                <a:spcPct val="30000"/>
              </a:spcBef>
              <a:buFont typeface="Wingdings" pitchFamily="2" charset="2"/>
              <a:buNone/>
            </a:pPr>
            <a:r>
              <a:rPr lang="es-ES_tradnl" smtClean="0"/>
              <a:t>En piscinas claras ( de especies bioacuáticas) con elevada turbidez hay algas bénticas, cuando se forman burbujas en el fondo van arrastrando sedimento y algas y no son buenas para la calidad de agua.</a:t>
            </a:r>
            <a:endParaRPr lang="es-ES_tradnl" b="1" smtClean="0"/>
          </a:p>
          <a:p>
            <a:pPr eaLnBrk="1" hangingPunct="1">
              <a:spcBef>
                <a:spcPct val="30000"/>
              </a:spcBef>
              <a:buFont typeface="Wingdings" pitchFamily="2" charset="2"/>
              <a:buNone/>
            </a:pPr>
            <a:r>
              <a:rPr lang="es-ES_tradnl" smtClean="0"/>
              <a:t>.</a:t>
            </a:r>
            <a:endParaRPr lang="es-E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3 Marcador de pie de página"/>
          <p:cNvSpPr>
            <a:spLocks noGrp="1"/>
          </p:cNvSpPr>
          <p:nvPr>
            <p:ph type="ftr" sz="quarter" idx="10"/>
          </p:nvPr>
        </p:nvSpPr>
        <p:spPr>
          <a:noFill/>
        </p:spPr>
        <p:txBody>
          <a:bodyPr/>
          <a:lstStyle/>
          <a:p>
            <a:r>
              <a:rPr lang="es-ES"/>
              <a:t>José V.Chang Gómez, Ing. M.Sc.</a:t>
            </a:r>
          </a:p>
        </p:txBody>
      </p:sp>
      <p:sp>
        <p:nvSpPr>
          <p:cNvPr id="36867" name="4 Marcador de número de diapositiva"/>
          <p:cNvSpPr>
            <a:spLocks noGrp="1"/>
          </p:cNvSpPr>
          <p:nvPr>
            <p:ph type="sldNum" sz="quarter" idx="11"/>
          </p:nvPr>
        </p:nvSpPr>
        <p:spPr>
          <a:noFill/>
        </p:spPr>
        <p:txBody>
          <a:bodyPr/>
          <a:lstStyle/>
          <a:p>
            <a:fld id="{EBC8A78E-85B3-483B-B359-5B53DF6E6CAF}" type="slidenum">
              <a:rPr lang="es-ES"/>
              <a:pPr/>
              <a:t>34</a:t>
            </a:fld>
            <a:endParaRPr lang="es-ES"/>
          </a:p>
        </p:txBody>
      </p:sp>
      <p:sp>
        <p:nvSpPr>
          <p:cNvPr id="36868" name="5 Marcador de fecha"/>
          <p:cNvSpPr>
            <a:spLocks noGrp="1"/>
          </p:cNvSpPr>
          <p:nvPr>
            <p:ph type="dt" sz="quarter" idx="12"/>
          </p:nvPr>
        </p:nvSpPr>
        <p:spPr>
          <a:noFill/>
        </p:spPr>
        <p:txBody>
          <a:bodyPr/>
          <a:lstStyle/>
          <a:p>
            <a:r>
              <a:rPr lang="es-ES"/>
              <a:t>Calidad de agua</a:t>
            </a:r>
          </a:p>
        </p:txBody>
      </p:sp>
      <p:sp>
        <p:nvSpPr>
          <p:cNvPr id="36869" name="Rectangle 2"/>
          <p:cNvSpPr>
            <a:spLocks noGrp="1" noChangeArrowheads="1"/>
          </p:cNvSpPr>
          <p:nvPr>
            <p:ph type="title"/>
          </p:nvPr>
        </p:nvSpPr>
        <p:spPr>
          <a:xfrm>
            <a:off x="457200" y="457200"/>
            <a:ext cx="8229600" cy="884238"/>
          </a:xfrm>
        </p:spPr>
        <p:txBody>
          <a:bodyPr/>
          <a:lstStyle/>
          <a:p>
            <a:pPr eaLnBrk="1" hangingPunct="1"/>
            <a:r>
              <a:rPr lang="es-ES" b="1" smtClean="0"/>
              <a:t>Apariencia del agua ..</a:t>
            </a:r>
            <a:r>
              <a:rPr lang="es-ES" smtClean="0"/>
              <a:t> </a:t>
            </a:r>
            <a:r>
              <a:rPr lang="es-ES" sz="1400" smtClean="0"/>
              <a:t>continúa</a:t>
            </a:r>
          </a:p>
        </p:txBody>
      </p:sp>
      <p:sp>
        <p:nvSpPr>
          <p:cNvPr id="36870" name="Rectangle 3"/>
          <p:cNvSpPr>
            <a:spLocks noGrp="1" noChangeArrowheads="1"/>
          </p:cNvSpPr>
          <p:nvPr>
            <p:ph type="body" idx="1"/>
          </p:nvPr>
        </p:nvSpPr>
        <p:spPr>
          <a:xfrm>
            <a:off x="250825" y="1341438"/>
            <a:ext cx="8642350" cy="4824412"/>
          </a:xfrm>
        </p:spPr>
        <p:txBody>
          <a:bodyPr/>
          <a:lstStyle/>
          <a:p>
            <a:pPr eaLnBrk="1" hangingPunct="1">
              <a:spcBef>
                <a:spcPct val="30000"/>
              </a:spcBef>
              <a:buFont typeface="Wingdings" pitchFamily="2" charset="2"/>
              <a:buNone/>
            </a:pPr>
            <a:r>
              <a:rPr lang="es-ES_tradnl" b="1" smtClean="0"/>
              <a:t>Color.-</a:t>
            </a:r>
            <a:r>
              <a:rPr lang="es-ES_tradnl" smtClean="0"/>
              <a:t>  Si hay mucho humus en dilución, el agua se torna color café o té; si son partículas del suelo el color depende del tipo del suelo que posea. </a:t>
            </a:r>
          </a:p>
          <a:p>
            <a:pPr eaLnBrk="1" hangingPunct="1">
              <a:spcBef>
                <a:spcPct val="30000"/>
              </a:spcBef>
              <a:buFont typeface="Wingdings" pitchFamily="2" charset="2"/>
              <a:buNone/>
            </a:pPr>
            <a:r>
              <a:rPr lang="es-ES_tradnl" smtClean="0"/>
              <a:t>El color café también se da en bosques y zonas pantanosas o donde se fertiliza con excrementos. El hierro da coloración amarillenta. </a:t>
            </a:r>
          </a:p>
          <a:p>
            <a:pPr eaLnBrk="1" hangingPunct="1">
              <a:spcBef>
                <a:spcPct val="30000"/>
              </a:spcBef>
              <a:buFont typeface="Wingdings" pitchFamily="2" charset="2"/>
              <a:buNone/>
            </a:pPr>
            <a:r>
              <a:rPr lang="es-ES_tradnl" smtClean="0"/>
              <a:t>Si el color es café producido por humus con lecturas menores de  0.20 m de disco Secchi, la calidad del agua no es mala pero produce reducción en la entrada de luz y muerte de organismos bénticos.</a:t>
            </a:r>
          </a:p>
          <a:p>
            <a:pPr eaLnBrk="1" hangingPunct="1">
              <a:spcBef>
                <a:spcPct val="30000"/>
              </a:spcBef>
              <a:buFont typeface="Wingdings" pitchFamily="2" charset="2"/>
              <a:buNone/>
            </a:pPr>
            <a:r>
              <a:rPr lang="es-ES_tradnl" smtClean="0"/>
              <a:t>El fitoplancton da color café, café-verdoso, café-amarillento, amarillo, verde. Colores indeseables son azul o azul-verdoso</a:t>
            </a:r>
            <a:endParaRPr lang="es-ES"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Marcador de pie de página"/>
          <p:cNvSpPr>
            <a:spLocks noGrp="1"/>
          </p:cNvSpPr>
          <p:nvPr>
            <p:ph type="ftr" sz="quarter" idx="10"/>
          </p:nvPr>
        </p:nvSpPr>
        <p:spPr>
          <a:noFill/>
        </p:spPr>
        <p:txBody>
          <a:bodyPr/>
          <a:lstStyle/>
          <a:p>
            <a:r>
              <a:rPr lang="es-ES"/>
              <a:t>José V.Chang Gómez, Ing. M.Sc.</a:t>
            </a:r>
          </a:p>
        </p:txBody>
      </p:sp>
      <p:sp>
        <p:nvSpPr>
          <p:cNvPr id="37891" name="4 Marcador de número de diapositiva"/>
          <p:cNvSpPr>
            <a:spLocks noGrp="1"/>
          </p:cNvSpPr>
          <p:nvPr>
            <p:ph type="sldNum" sz="quarter" idx="11"/>
          </p:nvPr>
        </p:nvSpPr>
        <p:spPr>
          <a:noFill/>
        </p:spPr>
        <p:txBody>
          <a:bodyPr/>
          <a:lstStyle/>
          <a:p>
            <a:fld id="{B8D47A35-CC84-4FDB-AA42-FBB1121CEE0F}" type="slidenum">
              <a:rPr lang="es-ES"/>
              <a:pPr/>
              <a:t>35</a:t>
            </a:fld>
            <a:endParaRPr lang="es-ES"/>
          </a:p>
        </p:txBody>
      </p:sp>
      <p:sp>
        <p:nvSpPr>
          <p:cNvPr id="37892" name="5 Marcador de fecha"/>
          <p:cNvSpPr>
            <a:spLocks noGrp="1"/>
          </p:cNvSpPr>
          <p:nvPr>
            <p:ph type="dt" sz="quarter" idx="12"/>
          </p:nvPr>
        </p:nvSpPr>
        <p:spPr>
          <a:noFill/>
        </p:spPr>
        <p:txBody>
          <a:bodyPr/>
          <a:lstStyle/>
          <a:p>
            <a:r>
              <a:rPr lang="es-ES"/>
              <a:t>Calidad de agua</a:t>
            </a:r>
          </a:p>
        </p:txBody>
      </p:sp>
      <p:sp>
        <p:nvSpPr>
          <p:cNvPr id="37893" name="Rectangle 2"/>
          <p:cNvSpPr>
            <a:spLocks noGrp="1" noChangeArrowheads="1"/>
          </p:cNvSpPr>
          <p:nvPr>
            <p:ph type="title"/>
          </p:nvPr>
        </p:nvSpPr>
        <p:spPr>
          <a:xfrm>
            <a:off x="457200" y="520700"/>
            <a:ext cx="8229600" cy="892175"/>
          </a:xfrm>
        </p:spPr>
        <p:txBody>
          <a:bodyPr/>
          <a:lstStyle/>
          <a:p>
            <a:pPr eaLnBrk="1" hangingPunct="1"/>
            <a:r>
              <a:rPr lang="es-EC" b="1" smtClean="0"/>
              <a:t>Norma de calidad ambiental</a:t>
            </a:r>
          </a:p>
        </p:txBody>
      </p:sp>
      <p:sp>
        <p:nvSpPr>
          <p:cNvPr id="37894" name="Rectangle 3"/>
          <p:cNvSpPr>
            <a:spLocks noGrp="1" noChangeArrowheads="1"/>
          </p:cNvSpPr>
          <p:nvPr>
            <p:ph type="body" idx="1"/>
          </p:nvPr>
        </p:nvSpPr>
        <p:spPr>
          <a:xfrm>
            <a:off x="323850" y="1484313"/>
            <a:ext cx="8640763" cy="4824412"/>
          </a:xfrm>
        </p:spPr>
        <p:txBody>
          <a:bodyPr/>
          <a:lstStyle/>
          <a:p>
            <a:pPr eaLnBrk="1" hangingPunct="1">
              <a:lnSpc>
                <a:spcPct val="95000"/>
              </a:lnSpc>
              <a:spcBef>
                <a:spcPct val="35000"/>
              </a:spcBef>
              <a:buClr>
                <a:srgbClr val="FF0000"/>
              </a:buClr>
              <a:buFont typeface="Wingdings" pitchFamily="2" charset="2"/>
              <a:buChar char="q"/>
            </a:pPr>
            <a:r>
              <a:rPr lang="es-EC" smtClean="0"/>
              <a:t>En el Ecuador existe la Norma de Calidad Ambiental y de Descarga de Efluentes aplicada al Recurso Agua, contenida den el texto Unificado de la Legislación Ambiental Secundaria (TULAS, Diciembre 2002).</a:t>
            </a:r>
          </a:p>
          <a:p>
            <a:pPr eaLnBrk="1" hangingPunct="1">
              <a:lnSpc>
                <a:spcPct val="95000"/>
              </a:lnSpc>
              <a:spcBef>
                <a:spcPct val="35000"/>
              </a:spcBef>
              <a:buClr>
                <a:srgbClr val="FF0000"/>
              </a:buClr>
              <a:buFont typeface="Wingdings" pitchFamily="2" charset="2"/>
              <a:buChar char="q"/>
            </a:pPr>
            <a:r>
              <a:rPr lang="es-EC" smtClean="0"/>
              <a:t>La referida norma técnica ambiental es dictada bajo el amparo de la Ley de Gestión Ambiental (1999) y del Reglamento a la Ley de Gestión Ambiental para la Prevención y Control de la Contaminación Ambiental y se somete a las disposiciones de éstos, es de aplicación obligatoria y rige en todo el territorio nacional. </a:t>
            </a:r>
          </a:p>
          <a:p>
            <a:pPr eaLnBrk="1" hangingPunct="1">
              <a:lnSpc>
                <a:spcPct val="95000"/>
              </a:lnSpc>
              <a:spcBef>
                <a:spcPct val="35000"/>
              </a:spcBef>
              <a:buClr>
                <a:srgbClr val="FF0000"/>
              </a:buClr>
              <a:buFont typeface="Wingdings" pitchFamily="2" charset="2"/>
              <a:buChar char="q"/>
            </a:pPr>
            <a:r>
              <a:rPr lang="es-EC" smtClean="0"/>
              <a:t>La presente norma técnica determina o establece: </a:t>
            </a:r>
          </a:p>
          <a:p>
            <a:pPr lvl="1" eaLnBrk="1" hangingPunct="1">
              <a:spcBef>
                <a:spcPct val="40000"/>
              </a:spcBef>
              <a:buClr>
                <a:srgbClr val="0000FF"/>
              </a:buClr>
              <a:buSzPct val="75000"/>
              <a:buFont typeface="Wingdings" pitchFamily="2" charset="2"/>
              <a:buChar char="q"/>
            </a:pPr>
            <a:r>
              <a:rPr lang="es-EC" smtClean="0"/>
              <a:t>Los límites permisibles, disposiciones y prohibiciones para las descargas en cuerpos de aguas o sistemas de alcantarillado;</a:t>
            </a:r>
          </a:p>
          <a:p>
            <a:pPr lvl="1" eaLnBrk="1" hangingPunct="1">
              <a:spcBef>
                <a:spcPct val="40000"/>
              </a:spcBef>
              <a:buClr>
                <a:srgbClr val="0000FF"/>
              </a:buClr>
              <a:buSzPct val="75000"/>
              <a:buFont typeface="Wingdings" pitchFamily="2" charset="2"/>
              <a:buChar char="q"/>
            </a:pPr>
            <a:r>
              <a:rPr lang="es-EC" smtClean="0"/>
              <a:t>Los criterios de calidad de las aguas para sus distintos usos; y,</a:t>
            </a:r>
          </a:p>
          <a:p>
            <a:pPr lvl="1" eaLnBrk="1" hangingPunct="1">
              <a:spcBef>
                <a:spcPct val="40000"/>
              </a:spcBef>
              <a:buClr>
                <a:srgbClr val="0000FF"/>
              </a:buClr>
              <a:buSzPct val="75000"/>
              <a:buFont typeface="Wingdings" pitchFamily="2" charset="2"/>
              <a:buChar char="q"/>
            </a:pPr>
            <a:r>
              <a:rPr lang="es-EC" smtClean="0"/>
              <a:t>Métodos y procedimientos para determinar la presencia de contaminantes en el agua.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3 Marcador de pie de página"/>
          <p:cNvSpPr>
            <a:spLocks noGrp="1"/>
          </p:cNvSpPr>
          <p:nvPr>
            <p:ph type="ftr" sz="quarter" idx="10"/>
          </p:nvPr>
        </p:nvSpPr>
        <p:spPr>
          <a:noFill/>
        </p:spPr>
        <p:txBody>
          <a:bodyPr/>
          <a:lstStyle/>
          <a:p>
            <a:r>
              <a:rPr lang="es-ES"/>
              <a:t>José V.Chang Gómez, Ing. M.Sc.</a:t>
            </a:r>
          </a:p>
        </p:txBody>
      </p:sp>
      <p:sp>
        <p:nvSpPr>
          <p:cNvPr id="38915" name="4 Marcador de número de diapositiva"/>
          <p:cNvSpPr>
            <a:spLocks noGrp="1"/>
          </p:cNvSpPr>
          <p:nvPr>
            <p:ph type="sldNum" sz="quarter" idx="11"/>
          </p:nvPr>
        </p:nvSpPr>
        <p:spPr>
          <a:noFill/>
        </p:spPr>
        <p:txBody>
          <a:bodyPr/>
          <a:lstStyle/>
          <a:p>
            <a:fld id="{A0D6E075-D746-48D5-8599-3D0A5140E121}" type="slidenum">
              <a:rPr lang="es-ES"/>
              <a:pPr/>
              <a:t>36</a:t>
            </a:fld>
            <a:endParaRPr lang="es-ES"/>
          </a:p>
        </p:txBody>
      </p:sp>
      <p:sp>
        <p:nvSpPr>
          <p:cNvPr id="38916" name="5 Marcador de fecha"/>
          <p:cNvSpPr>
            <a:spLocks noGrp="1"/>
          </p:cNvSpPr>
          <p:nvPr>
            <p:ph type="dt" sz="quarter" idx="12"/>
          </p:nvPr>
        </p:nvSpPr>
        <p:spPr>
          <a:noFill/>
        </p:spPr>
        <p:txBody>
          <a:bodyPr/>
          <a:lstStyle/>
          <a:p>
            <a:r>
              <a:rPr lang="es-ES"/>
              <a:t>Calidad de agua</a:t>
            </a:r>
          </a:p>
        </p:txBody>
      </p:sp>
      <p:sp>
        <p:nvSpPr>
          <p:cNvPr id="38917" name="Rectangle 2"/>
          <p:cNvSpPr>
            <a:spLocks noGrp="1" noChangeArrowheads="1"/>
          </p:cNvSpPr>
          <p:nvPr>
            <p:ph type="title"/>
          </p:nvPr>
        </p:nvSpPr>
        <p:spPr>
          <a:xfrm>
            <a:off x="457200" y="842963"/>
            <a:ext cx="8229600" cy="985837"/>
          </a:xfrm>
        </p:spPr>
        <p:txBody>
          <a:bodyPr/>
          <a:lstStyle/>
          <a:p>
            <a:pPr eaLnBrk="1" hangingPunct="1"/>
            <a:r>
              <a:rPr lang="es-EC" b="1" smtClean="0"/>
              <a:t>Objeto de la Norma</a:t>
            </a:r>
          </a:p>
        </p:txBody>
      </p:sp>
      <p:sp>
        <p:nvSpPr>
          <p:cNvPr id="38918" name="Rectangle 3"/>
          <p:cNvSpPr>
            <a:spLocks noGrp="1" noChangeArrowheads="1"/>
          </p:cNvSpPr>
          <p:nvPr>
            <p:ph type="body" idx="1"/>
          </p:nvPr>
        </p:nvSpPr>
        <p:spPr>
          <a:xfrm>
            <a:off x="827088" y="2133600"/>
            <a:ext cx="7777162" cy="3887788"/>
          </a:xfrm>
        </p:spPr>
        <p:txBody>
          <a:bodyPr/>
          <a:lstStyle/>
          <a:p>
            <a:pPr eaLnBrk="1" hangingPunct="1">
              <a:lnSpc>
                <a:spcPct val="115000"/>
              </a:lnSpc>
              <a:spcBef>
                <a:spcPct val="50000"/>
              </a:spcBef>
              <a:buClr>
                <a:srgbClr val="FF0000"/>
              </a:buClr>
              <a:buFont typeface="Wingdings" pitchFamily="2" charset="2"/>
              <a:buChar char="q"/>
            </a:pPr>
            <a:r>
              <a:rPr lang="es-EC" smtClean="0"/>
              <a:t>La norma tiene como objetivo la Prevención y Control de la Contaminación Ambiental, en lo relativo al recurso agua.</a:t>
            </a:r>
          </a:p>
          <a:p>
            <a:pPr eaLnBrk="1" hangingPunct="1">
              <a:lnSpc>
                <a:spcPct val="115000"/>
              </a:lnSpc>
              <a:spcBef>
                <a:spcPct val="50000"/>
              </a:spcBef>
              <a:buClr>
                <a:srgbClr val="FF0000"/>
              </a:buClr>
              <a:buFont typeface="Wingdings" pitchFamily="2" charset="2"/>
              <a:buChar char="q"/>
            </a:pPr>
            <a:r>
              <a:rPr lang="es-EC" smtClean="0"/>
              <a:t>El objetivo principal de la presente norma es proteger  la calidad del recurso agua para salvaguardar y preservar la integridad de las personas, de los ecosistemas y sus interrelaciones y del ambiente en general.</a:t>
            </a:r>
          </a:p>
          <a:p>
            <a:pPr eaLnBrk="1" hangingPunct="1">
              <a:lnSpc>
                <a:spcPct val="115000"/>
              </a:lnSpc>
              <a:spcBef>
                <a:spcPct val="50000"/>
              </a:spcBef>
              <a:buClr>
                <a:srgbClr val="FF0000"/>
              </a:buClr>
              <a:buFont typeface="Wingdings" pitchFamily="2" charset="2"/>
              <a:buChar char="q"/>
            </a:pPr>
            <a:r>
              <a:rPr lang="es-EC" smtClean="0"/>
              <a:t>Las acciones tendientes a preservar, conservar o recuperar la calidad del recurso agua deberán realizarse en los términos de la presente Norma.</a:t>
            </a:r>
          </a:p>
          <a:p>
            <a:pPr eaLnBrk="1" hangingPunct="1">
              <a:spcBef>
                <a:spcPct val="40000"/>
              </a:spcBef>
              <a:buClr>
                <a:srgbClr val="FF0000"/>
              </a:buClr>
              <a:buSzTx/>
              <a:buFont typeface="Wingdings" pitchFamily="2" charset="2"/>
              <a:buChar char="q"/>
            </a:pPr>
            <a:endParaRPr lang="es-EC"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3 Marcador de pie de página"/>
          <p:cNvSpPr>
            <a:spLocks noGrp="1"/>
          </p:cNvSpPr>
          <p:nvPr>
            <p:ph type="ftr" sz="quarter" idx="10"/>
          </p:nvPr>
        </p:nvSpPr>
        <p:spPr>
          <a:noFill/>
        </p:spPr>
        <p:txBody>
          <a:bodyPr/>
          <a:lstStyle/>
          <a:p>
            <a:r>
              <a:rPr lang="es-ES"/>
              <a:t>José V.Chang Gómez, Ing. M.Sc.</a:t>
            </a:r>
          </a:p>
        </p:txBody>
      </p:sp>
      <p:sp>
        <p:nvSpPr>
          <p:cNvPr id="39939" name="4 Marcador de número de diapositiva"/>
          <p:cNvSpPr>
            <a:spLocks noGrp="1"/>
          </p:cNvSpPr>
          <p:nvPr>
            <p:ph type="sldNum" sz="quarter" idx="11"/>
          </p:nvPr>
        </p:nvSpPr>
        <p:spPr>
          <a:noFill/>
        </p:spPr>
        <p:txBody>
          <a:bodyPr/>
          <a:lstStyle/>
          <a:p>
            <a:fld id="{42E43E66-C2DC-4A3F-A8E6-F11AAA0DC731}" type="slidenum">
              <a:rPr lang="es-ES"/>
              <a:pPr/>
              <a:t>37</a:t>
            </a:fld>
            <a:endParaRPr lang="es-ES"/>
          </a:p>
        </p:txBody>
      </p:sp>
      <p:sp>
        <p:nvSpPr>
          <p:cNvPr id="39940" name="5 Marcador de fecha"/>
          <p:cNvSpPr>
            <a:spLocks noGrp="1"/>
          </p:cNvSpPr>
          <p:nvPr>
            <p:ph type="dt" sz="quarter" idx="12"/>
          </p:nvPr>
        </p:nvSpPr>
        <p:spPr>
          <a:noFill/>
        </p:spPr>
        <p:txBody>
          <a:bodyPr/>
          <a:lstStyle/>
          <a:p>
            <a:r>
              <a:rPr lang="es-ES"/>
              <a:t>Calidad de agua</a:t>
            </a:r>
          </a:p>
        </p:txBody>
      </p:sp>
      <p:sp>
        <p:nvSpPr>
          <p:cNvPr id="39941" name="Rectangle 2"/>
          <p:cNvSpPr>
            <a:spLocks noGrp="1" noChangeArrowheads="1"/>
          </p:cNvSpPr>
          <p:nvPr>
            <p:ph type="title"/>
          </p:nvPr>
        </p:nvSpPr>
        <p:spPr>
          <a:xfrm>
            <a:off x="457200" y="549275"/>
            <a:ext cx="8229600" cy="576263"/>
          </a:xfrm>
        </p:spPr>
        <p:txBody>
          <a:bodyPr/>
          <a:lstStyle/>
          <a:p>
            <a:pPr eaLnBrk="1" hangingPunct="1"/>
            <a:r>
              <a:rPr lang="es-EC" b="1" smtClean="0"/>
              <a:t>Criterios de calidad de agua</a:t>
            </a:r>
          </a:p>
        </p:txBody>
      </p:sp>
      <p:sp>
        <p:nvSpPr>
          <p:cNvPr id="39942" name="Rectangle 3"/>
          <p:cNvSpPr>
            <a:spLocks noGrp="1" noChangeArrowheads="1"/>
          </p:cNvSpPr>
          <p:nvPr>
            <p:ph type="body" idx="1"/>
          </p:nvPr>
        </p:nvSpPr>
        <p:spPr>
          <a:xfrm>
            <a:off x="179388" y="1196975"/>
            <a:ext cx="8964612" cy="5040313"/>
          </a:xfrm>
        </p:spPr>
        <p:txBody>
          <a:bodyPr/>
          <a:lstStyle/>
          <a:p>
            <a:pPr marL="571500" indent="-571500" eaLnBrk="1" hangingPunct="1">
              <a:lnSpc>
                <a:spcPct val="90000"/>
              </a:lnSpc>
              <a:spcBef>
                <a:spcPct val="40000"/>
              </a:spcBef>
              <a:buClr>
                <a:srgbClr val="FF0000"/>
              </a:buClr>
              <a:buFont typeface="Wingdings" pitchFamily="2" charset="2"/>
              <a:buChar char="q"/>
            </a:pPr>
            <a:r>
              <a:rPr lang="es-ES" sz="1800" b="1" smtClean="0"/>
              <a:t>DEFINICIÓN DE CRITERIO DE CALIDAD DE AGUA</a:t>
            </a:r>
          </a:p>
          <a:p>
            <a:pPr marL="571500" indent="-571500" eaLnBrk="1" hangingPunct="1">
              <a:lnSpc>
                <a:spcPct val="90000"/>
              </a:lnSpc>
              <a:spcBef>
                <a:spcPct val="40000"/>
              </a:spcBef>
              <a:buClr>
                <a:srgbClr val="FF0000"/>
              </a:buClr>
              <a:buFont typeface="Wingdings" pitchFamily="2" charset="2"/>
              <a:buNone/>
            </a:pPr>
            <a:r>
              <a:rPr lang="es-ES" sz="1800" smtClean="0"/>
              <a:t>Corresponde a un valor determinado por personas expertas en relación a los posibles usos que se le pueda dar al agua, por lo tanto, reflejará el conocimiento científico vigente hasta la fecha de elaboración del mismo.</a:t>
            </a:r>
          </a:p>
          <a:p>
            <a:pPr marL="571500" indent="-571500" eaLnBrk="1" hangingPunct="1">
              <a:lnSpc>
                <a:spcPct val="90000"/>
              </a:lnSpc>
              <a:spcBef>
                <a:spcPct val="40000"/>
              </a:spcBef>
              <a:buClr>
                <a:srgbClr val="FF0000"/>
              </a:buClr>
              <a:buFont typeface="Wingdings" pitchFamily="2" charset="2"/>
              <a:buChar char="q"/>
            </a:pPr>
            <a:r>
              <a:rPr lang="es-EC" sz="1800" b="1" smtClean="0"/>
              <a:t>CRITERIOS DE CALIDAD POR USOS</a:t>
            </a:r>
          </a:p>
          <a:p>
            <a:pPr marL="990600" lvl="1" indent="-533400" eaLnBrk="1" hangingPunct="1">
              <a:lnSpc>
                <a:spcPct val="90000"/>
              </a:lnSpc>
              <a:spcBef>
                <a:spcPct val="30000"/>
              </a:spcBef>
              <a:buClr>
                <a:schemeClr val="tx2"/>
              </a:buClr>
              <a:buSzTx/>
              <a:buFont typeface="Wingdings" pitchFamily="2" charset="2"/>
              <a:buAutoNum type="alphaLcPeriod"/>
            </a:pPr>
            <a:r>
              <a:rPr lang="es-EC" sz="1800" smtClean="0"/>
              <a:t>Criterios de calidad para aguas destinadas al consumo humano y uso doméstico, previo a su potabilización.</a:t>
            </a:r>
          </a:p>
          <a:p>
            <a:pPr marL="990600" lvl="1" indent="-533400" eaLnBrk="1" hangingPunct="1">
              <a:lnSpc>
                <a:spcPct val="90000"/>
              </a:lnSpc>
              <a:spcBef>
                <a:spcPct val="30000"/>
              </a:spcBef>
              <a:buClr>
                <a:schemeClr val="tx2"/>
              </a:buClr>
              <a:buSzTx/>
              <a:buFont typeface="Wingdings" pitchFamily="2" charset="2"/>
              <a:buAutoNum type="alphaLcPeriod"/>
            </a:pPr>
            <a:r>
              <a:rPr lang="es-EC" sz="1800" smtClean="0"/>
              <a:t>Criterios de calidad para la preservación de flora y fauna en aguas dulces frías o cálidas, y en aguas marinas y  de estuarios. </a:t>
            </a:r>
          </a:p>
          <a:p>
            <a:pPr marL="990600" lvl="1" indent="-533400" eaLnBrk="1" hangingPunct="1">
              <a:lnSpc>
                <a:spcPct val="90000"/>
              </a:lnSpc>
              <a:spcBef>
                <a:spcPct val="30000"/>
              </a:spcBef>
              <a:buClr>
                <a:schemeClr val="tx2"/>
              </a:buClr>
              <a:buSzTx/>
              <a:buFont typeface="Wingdings" pitchFamily="2" charset="2"/>
              <a:buAutoNum type="alphaLcPeriod"/>
            </a:pPr>
            <a:r>
              <a:rPr lang="es-EC" sz="1800" smtClean="0"/>
              <a:t>Criterios de calidad para aguas subterráneas.</a:t>
            </a:r>
          </a:p>
          <a:p>
            <a:pPr marL="990600" lvl="1" indent="-533400" eaLnBrk="1" hangingPunct="1">
              <a:lnSpc>
                <a:spcPct val="90000"/>
              </a:lnSpc>
              <a:spcBef>
                <a:spcPct val="30000"/>
              </a:spcBef>
              <a:buClr>
                <a:schemeClr val="tx2"/>
              </a:buClr>
              <a:buSzTx/>
              <a:buFont typeface="Wingdings" pitchFamily="2" charset="2"/>
              <a:buAutoNum type="alphaLcPeriod"/>
            </a:pPr>
            <a:r>
              <a:rPr lang="es-EC" sz="1800" smtClean="0"/>
              <a:t>Criterios de calidad para aguas de uso agrícola o de riego.</a:t>
            </a:r>
          </a:p>
          <a:p>
            <a:pPr marL="990600" lvl="1" indent="-533400" eaLnBrk="1" hangingPunct="1">
              <a:lnSpc>
                <a:spcPct val="90000"/>
              </a:lnSpc>
              <a:spcBef>
                <a:spcPct val="30000"/>
              </a:spcBef>
              <a:buClr>
                <a:schemeClr val="tx2"/>
              </a:buClr>
              <a:buSzTx/>
              <a:buFont typeface="Wingdings" pitchFamily="2" charset="2"/>
              <a:buAutoNum type="alphaLcPeriod"/>
            </a:pPr>
            <a:r>
              <a:rPr lang="es-EC" sz="1800" smtClean="0"/>
              <a:t>Criterios de calidad para aguas de uso pecuario.</a:t>
            </a:r>
          </a:p>
          <a:p>
            <a:pPr marL="990600" lvl="1" indent="-533400" eaLnBrk="1" hangingPunct="1">
              <a:lnSpc>
                <a:spcPct val="90000"/>
              </a:lnSpc>
              <a:spcBef>
                <a:spcPct val="30000"/>
              </a:spcBef>
              <a:buClr>
                <a:schemeClr val="tx2"/>
              </a:buClr>
              <a:buSzTx/>
              <a:buFont typeface="Wingdings" pitchFamily="2" charset="2"/>
              <a:buAutoNum type="alphaLcPeriod"/>
            </a:pPr>
            <a:r>
              <a:rPr lang="es-EC" sz="1800" smtClean="0"/>
              <a:t>Criterios de calidad para aguas con fines recreativos.</a:t>
            </a:r>
          </a:p>
          <a:p>
            <a:pPr marL="990600" lvl="1" indent="-533400" eaLnBrk="1" hangingPunct="1">
              <a:lnSpc>
                <a:spcPct val="90000"/>
              </a:lnSpc>
              <a:spcBef>
                <a:spcPct val="30000"/>
              </a:spcBef>
              <a:buClr>
                <a:schemeClr val="tx2"/>
              </a:buClr>
              <a:buSzTx/>
              <a:buFont typeface="Wingdings" pitchFamily="2" charset="2"/>
              <a:buAutoNum type="alphaLcPeriod"/>
            </a:pPr>
            <a:r>
              <a:rPr lang="es-EC" sz="1800" smtClean="0"/>
              <a:t>Criterios de calidad para aguas de uso estético.</a:t>
            </a:r>
          </a:p>
          <a:p>
            <a:pPr marL="990600" lvl="1" indent="-533400" eaLnBrk="1" hangingPunct="1">
              <a:lnSpc>
                <a:spcPct val="90000"/>
              </a:lnSpc>
              <a:spcBef>
                <a:spcPct val="30000"/>
              </a:spcBef>
              <a:buClr>
                <a:schemeClr val="tx2"/>
              </a:buClr>
              <a:buSzTx/>
              <a:buFont typeface="Wingdings" pitchFamily="2" charset="2"/>
              <a:buAutoNum type="alphaLcPeriod"/>
            </a:pPr>
            <a:r>
              <a:rPr lang="es-EC" sz="1800" smtClean="0"/>
              <a:t>Criterios de calidad para aguas utilizadas para transporte.</a:t>
            </a:r>
          </a:p>
          <a:p>
            <a:pPr marL="990600" lvl="1" indent="-533400" eaLnBrk="1" hangingPunct="1">
              <a:lnSpc>
                <a:spcPct val="90000"/>
              </a:lnSpc>
              <a:spcBef>
                <a:spcPct val="30000"/>
              </a:spcBef>
              <a:buClr>
                <a:schemeClr val="tx2"/>
              </a:buClr>
              <a:buSzTx/>
              <a:buFont typeface="Wingdings" pitchFamily="2" charset="2"/>
              <a:buAutoNum type="alphaLcPeriod"/>
            </a:pPr>
            <a:r>
              <a:rPr lang="es-EC" sz="1800" smtClean="0"/>
              <a:t>Criterios de calidad para aguas de uso industrial.</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3 Marcador de pie de página"/>
          <p:cNvSpPr>
            <a:spLocks noGrp="1"/>
          </p:cNvSpPr>
          <p:nvPr>
            <p:ph type="ftr" sz="quarter" idx="10"/>
          </p:nvPr>
        </p:nvSpPr>
        <p:spPr>
          <a:noFill/>
        </p:spPr>
        <p:txBody>
          <a:bodyPr/>
          <a:lstStyle/>
          <a:p>
            <a:r>
              <a:rPr lang="es-ES"/>
              <a:t>José V.Chang Gómez, Ing. M.Sc.</a:t>
            </a:r>
          </a:p>
        </p:txBody>
      </p:sp>
      <p:sp>
        <p:nvSpPr>
          <p:cNvPr id="40963" name="4 Marcador de número de diapositiva"/>
          <p:cNvSpPr>
            <a:spLocks noGrp="1"/>
          </p:cNvSpPr>
          <p:nvPr>
            <p:ph type="sldNum" sz="quarter" idx="11"/>
          </p:nvPr>
        </p:nvSpPr>
        <p:spPr>
          <a:noFill/>
        </p:spPr>
        <p:txBody>
          <a:bodyPr/>
          <a:lstStyle/>
          <a:p>
            <a:fld id="{6D90E31A-3228-495D-801C-7FD5F492E68F}" type="slidenum">
              <a:rPr lang="es-ES"/>
              <a:pPr/>
              <a:t>38</a:t>
            </a:fld>
            <a:endParaRPr lang="es-ES"/>
          </a:p>
        </p:txBody>
      </p:sp>
      <p:sp>
        <p:nvSpPr>
          <p:cNvPr id="40964" name="5 Marcador de fecha"/>
          <p:cNvSpPr>
            <a:spLocks noGrp="1"/>
          </p:cNvSpPr>
          <p:nvPr>
            <p:ph type="dt" sz="quarter" idx="12"/>
          </p:nvPr>
        </p:nvSpPr>
        <p:spPr>
          <a:noFill/>
        </p:spPr>
        <p:txBody>
          <a:bodyPr/>
          <a:lstStyle/>
          <a:p>
            <a:r>
              <a:rPr lang="es-ES"/>
              <a:t>Calidad de agua</a:t>
            </a:r>
          </a:p>
        </p:txBody>
      </p:sp>
      <p:sp>
        <p:nvSpPr>
          <p:cNvPr id="40965" name="Rectangle 2"/>
          <p:cNvSpPr>
            <a:spLocks noGrp="1" noChangeArrowheads="1"/>
          </p:cNvSpPr>
          <p:nvPr>
            <p:ph type="title"/>
          </p:nvPr>
        </p:nvSpPr>
        <p:spPr>
          <a:xfrm>
            <a:off x="755650" y="692150"/>
            <a:ext cx="7920038" cy="935038"/>
          </a:xfrm>
        </p:spPr>
        <p:txBody>
          <a:bodyPr/>
          <a:lstStyle/>
          <a:p>
            <a:pPr eaLnBrk="1" hangingPunct="1"/>
            <a:r>
              <a:rPr lang="es-EC" b="1" smtClean="0"/>
              <a:t>Criterios generales de descarga de efluentes </a:t>
            </a:r>
            <a:br>
              <a:rPr lang="es-EC" b="1" smtClean="0"/>
            </a:br>
            <a:endParaRPr lang="es-EC" b="1" smtClean="0"/>
          </a:p>
        </p:txBody>
      </p:sp>
      <p:sp>
        <p:nvSpPr>
          <p:cNvPr id="40966" name="Rectangle 3"/>
          <p:cNvSpPr>
            <a:spLocks noGrp="1" noChangeArrowheads="1"/>
          </p:cNvSpPr>
          <p:nvPr>
            <p:ph type="body" idx="1"/>
          </p:nvPr>
        </p:nvSpPr>
        <p:spPr>
          <a:xfrm>
            <a:off x="395288" y="1905000"/>
            <a:ext cx="8497887" cy="4114800"/>
          </a:xfrm>
        </p:spPr>
        <p:txBody>
          <a:bodyPr/>
          <a:lstStyle/>
          <a:p>
            <a:pPr marL="571500" indent="-571500" eaLnBrk="1" hangingPunct="1">
              <a:spcBef>
                <a:spcPct val="40000"/>
              </a:spcBef>
              <a:buClr>
                <a:srgbClr val="FF0000"/>
              </a:buClr>
              <a:buSzTx/>
              <a:buFont typeface="Wingdings" pitchFamily="2" charset="2"/>
              <a:buNone/>
            </a:pPr>
            <a:r>
              <a:rPr lang="es-EC" smtClean="0"/>
              <a:t>La mencionada norma de calidad ambiental también contiene la siguiente regulación:</a:t>
            </a:r>
          </a:p>
          <a:p>
            <a:pPr marL="571500" indent="-571500" eaLnBrk="1" hangingPunct="1">
              <a:spcBef>
                <a:spcPct val="40000"/>
              </a:spcBef>
              <a:buClr>
                <a:srgbClr val="FF0000"/>
              </a:buClr>
              <a:buSzTx/>
              <a:buFont typeface="Wingdings" pitchFamily="2" charset="2"/>
              <a:buAutoNum type="arabicPeriod"/>
            </a:pPr>
            <a:r>
              <a:rPr lang="es-EC" smtClean="0"/>
              <a:t>Normas  generales para descarga de efluentes, tanto al sistema de alcantarillado como a los cuerpos de agua.</a:t>
            </a:r>
          </a:p>
          <a:p>
            <a:pPr marL="571500" indent="-571500" eaLnBrk="1" hangingPunct="1">
              <a:spcBef>
                <a:spcPct val="40000"/>
              </a:spcBef>
              <a:buClr>
                <a:srgbClr val="FF0000"/>
              </a:buClr>
              <a:buSzTx/>
              <a:buFont typeface="Wingdings" pitchFamily="2" charset="2"/>
              <a:buAutoNum type="arabicPeriod"/>
            </a:pPr>
            <a:r>
              <a:rPr lang="es-EC" smtClean="0"/>
              <a:t>Límites permisibles, disposiciones y prohibiciones para descarga de efluentes al sistema de alcantarillado.</a:t>
            </a:r>
          </a:p>
          <a:p>
            <a:pPr marL="571500" indent="-571500" eaLnBrk="1" hangingPunct="1">
              <a:spcBef>
                <a:spcPct val="40000"/>
              </a:spcBef>
              <a:buClr>
                <a:srgbClr val="FF0000"/>
              </a:buClr>
              <a:buSzTx/>
              <a:buFont typeface="Wingdings" pitchFamily="2" charset="2"/>
              <a:buAutoNum type="arabicPeriod"/>
            </a:pPr>
            <a:r>
              <a:rPr lang="es-EC" smtClean="0"/>
              <a:t>Límites permisibles, disposiciones y prohibiciones para descarga de efluentes a un cuerpo de agua o receptor.</a:t>
            </a:r>
          </a:p>
          <a:p>
            <a:pPr marL="990600" lvl="1" indent="-533400" eaLnBrk="1" hangingPunct="1">
              <a:spcBef>
                <a:spcPct val="50000"/>
              </a:spcBef>
              <a:buClr>
                <a:srgbClr val="FF0000"/>
              </a:buClr>
              <a:buSzTx/>
              <a:buFont typeface="Wingdings" pitchFamily="2" charset="2"/>
              <a:buAutoNum type="alphaLcParenR"/>
            </a:pPr>
            <a:r>
              <a:rPr lang="es-EC" smtClean="0"/>
              <a:t>Descarga a un cuerpo de agua dulce.</a:t>
            </a:r>
          </a:p>
          <a:p>
            <a:pPr marL="990600" lvl="1" indent="-533400" eaLnBrk="1" hangingPunct="1">
              <a:buClr>
                <a:srgbClr val="FF0000"/>
              </a:buClr>
              <a:buSzTx/>
              <a:buFont typeface="Wingdings" pitchFamily="2" charset="2"/>
              <a:buAutoNum type="alphaLcParenR"/>
            </a:pPr>
            <a:r>
              <a:rPr lang="es-EC" smtClean="0"/>
              <a:t>Descarga a un cuerpo de agua marina. </a:t>
            </a:r>
            <a:endParaRPr lang="es-EC" b="1"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3 Marcador de pie de página"/>
          <p:cNvSpPr>
            <a:spLocks noGrp="1"/>
          </p:cNvSpPr>
          <p:nvPr>
            <p:ph type="ftr" sz="quarter" idx="10"/>
          </p:nvPr>
        </p:nvSpPr>
        <p:spPr>
          <a:noFill/>
        </p:spPr>
        <p:txBody>
          <a:bodyPr/>
          <a:lstStyle/>
          <a:p>
            <a:r>
              <a:rPr lang="es-ES"/>
              <a:t>José V.Chang Gómez, Ing. M.Sc.</a:t>
            </a:r>
          </a:p>
        </p:txBody>
      </p:sp>
      <p:sp>
        <p:nvSpPr>
          <p:cNvPr id="41987" name="4 Marcador de número de diapositiva"/>
          <p:cNvSpPr>
            <a:spLocks noGrp="1"/>
          </p:cNvSpPr>
          <p:nvPr>
            <p:ph type="sldNum" sz="quarter" idx="11"/>
          </p:nvPr>
        </p:nvSpPr>
        <p:spPr>
          <a:noFill/>
        </p:spPr>
        <p:txBody>
          <a:bodyPr/>
          <a:lstStyle/>
          <a:p>
            <a:fld id="{25766AB0-7DE8-46F6-9458-974C33BC51C0}" type="slidenum">
              <a:rPr lang="es-ES"/>
              <a:pPr/>
              <a:t>39</a:t>
            </a:fld>
            <a:endParaRPr lang="es-ES"/>
          </a:p>
        </p:txBody>
      </p:sp>
      <p:sp>
        <p:nvSpPr>
          <p:cNvPr id="41988" name="5 Marcador de fecha"/>
          <p:cNvSpPr>
            <a:spLocks noGrp="1"/>
          </p:cNvSpPr>
          <p:nvPr>
            <p:ph type="dt" sz="quarter" idx="12"/>
          </p:nvPr>
        </p:nvSpPr>
        <p:spPr>
          <a:noFill/>
        </p:spPr>
        <p:txBody>
          <a:bodyPr/>
          <a:lstStyle/>
          <a:p>
            <a:r>
              <a:rPr lang="es-ES"/>
              <a:t>Calidad de agua</a:t>
            </a:r>
          </a:p>
        </p:txBody>
      </p:sp>
      <p:sp>
        <p:nvSpPr>
          <p:cNvPr id="41989" name="Rectangle 2"/>
          <p:cNvSpPr>
            <a:spLocks noGrp="1" noChangeArrowheads="1"/>
          </p:cNvSpPr>
          <p:nvPr>
            <p:ph type="title"/>
          </p:nvPr>
        </p:nvSpPr>
        <p:spPr>
          <a:xfrm>
            <a:off x="457200" y="549275"/>
            <a:ext cx="8229600" cy="1279525"/>
          </a:xfrm>
        </p:spPr>
        <p:txBody>
          <a:bodyPr/>
          <a:lstStyle/>
          <a:p>
            <a:pPr eaLnBrk="1" hangingPunct="1"/>
            <a:r>
              <a:rPr lang="es-EC" sz="2000" b="1" smtClean="0"/>
              <a:t>Normas generales de criterios de calidad para los usos de las aguas superficiales, subterráneas, marítimas y de estuarios.</a:t>
            </a:r>
          </a:p>
        </p:txBody>
      </p:sp>
      <p:sp>
        <p:nvSpPr>
          <p:cNvPr id="41990" name="Rectangle 3"/>
          <p:cNvSpPr>
            <a:spLocks noGrp="1" noChangeArrowheads="1"/>
          </p:cNvSpPr>
          <p:nvPr>
            <p:ph type="body" idx="1"/>
          </p:nvPr>
        </p:nvSpPr>
        <p:spPr>
          <a:xfrm>
            <a:off x="323850" y="1628775"/>
            <a:ext cx="8640763" cy="4679950"/>
          </a:xfrm>
        </p:spPr>
        <p:txBody>
          <a:bodyPr/>
          <a:lstStyle/>
          <a:p>
            <a:pPr marL="990600" lvl="1" indent="-533400" eaLnBrk="1" hangingPunct="1">
              <a:lnSpc>
                <a:spcPct val="80000"/>
              </a:lnSpc>
              <a:buFont typeface="Wingdings" pitchFamily="2" charset="2"/>
              <a:buNone/>
            </a:pPr>
            <a:endParaRPr lang="es-EC" sz="1600" b="1" smtClean="0"/>
          </a:p>
          <a:p>
            <a:pPr marL="571500" indent="-571500" eaLnBrk="1" hangingPunct="1">
              <a:lnSpc>
                <a:spcPct val="90000"/>
              </a:lnSpc>
              <a:spcBef>
                <a:spcPct val="40000"/>
              </a:spcBef>
              <a:buFont typeface="Wingdings" pitchFamily="2" charset="2"/>
              <a:buNone/>
            </a:pPr>
            <a:r>
              <a:rPr lang="es-EC" b="1" smtClean="0"/>
              <a:t>La norma tendrá en cuenta los siguientes usos del agua:</a:t>
            </a:r>
            <a:r>
              <a:rPr lang="es-EC" sz="1700" b="1" smtClean="0"/>
              <a:t> </a:t>
            </a:r>
          </a:p>
          <a:p>
            <a:pPr marL="990600" lvl="1" indent="-533400" eaLnBrk="1" hangingPunct="1">
              <a:lnSpc>
                <a:spcPct val="90000"/>
              </a:lnSpc>
              <a:spcBef>
                <a:spcPct val="40000"/>
              </a:spcBef>
              <a:buClr>
                <a:srgbClr val="FF0000"/>
              </a:buClr>
              <a:buSzTx/>
              <a:buFont typeface="Wingdings" pitchFamily="2" charset="2"/>
              <a:buAutoNum type="arabicPeriod"/>
            </a:pPr>
            <a:r>
              <a:rPr lang="es-EC" sz="1800" b="1" smtClean="0"/>
              <a:t>Consumo humano y uso doméstico. </a:t>
            </a:r>
          </a:p>
          <a:p>
            <a:pPr marL="990600" lvl="1" indent="-533400" eaLnBrk="1" hangingPunct="1">
              <a:lnSpc>
                <a:spcPct val="90000"/>
              </a:lnSpc>
              <a:spcBef>
                <a:spcPct val="40000"/>
              </a:spcBef>
              <a:buClr>
                <a:srgbClr val="FF0000"/>
              </a:buClr>
              <a:buSzTx/>
              <a:buFont typeface="Wingdings" pitchFamily="2" charset="2"/>
              <a:buAutoNum type="arabicPeriod"/>
            </a:pPr>
            <a:r>
              <a:rPr lang="es-EC" sz="1800" b="1" smtClean="0"/>
              <a:t>Preservación de Flora y Fauna.</a:t>
            </a:r>
          </a:p>
          <a:p>
            <a:pPr marL="990600" lvl="1" indent="-533400" eaLnBrk="1" hangingPunct="1">
              <a:lnSpc>
                <a:spcPct val="90000"/>
              </a:lnSpc>
              <a:spcBef>
                <a:spcPct val="40000"/>
              </a:spcBef>
              <a:buClr>
                <a:srgbClr val="FF0000"/>
              </a:buClr>
              <a:buSzTx/>
              <a:buFont typeface="Wingdings" pitchFamily="2" charset="2"/>
              <a:buAutoNum type="arabicPeriod"/>
            </a:pPr>
            <a:r>
              <a:rPr lang="es-EC" sz="1800" b="1" smtClean="0"/>
              <a:t>Agrícola.</a:t>
            </a:r>
          </a:p>
          <a:p>
            <a:pPr marL="990600" lvl="1" indent="-533400" eaLnBrk="1" hangingPunct="1">
              <a:lnSpc>
                <a:spcPct val="90000"/>
              </a:lnSpc>
              <a:spcBef>
                <a:spcPct val="40000"/>
              </a:spcBef>
              <a:buClr>
                <a:srgbClr val="FF0000"/>
              </a:buClr>
              <a:buSzTx/>
              <a:buFont typeface="Wingdings" pitchFamily="2" charset="2"/>
              <a:buAutoNum type="arabicPeriod"/>
            </a:pPr>
            <a:r>
              <a:rPr lang="es-EC" sz="1800" b="1" smtClean="0"/>
              <a:t>Pecuario.</a:t>
            </a:r>
          </a:p>
          <a:p>
            <a:pPr marL="990600" lvl="1" indent="-533400" eaLnBrk="1" hangingPunct="1">
              <a:lnSpc>
                <a:spcPct val="90000"/>
              </a:lnSpc>
              <a:spcBef>
                <a:spcPct val="40000"/>
              </a:spcBef>
              <a:buClr>
                <a:srgbClr val="FF0000"/>
              </a:buClr>
              <a:buSzTx/>
              <a:buFont typeface="Wingdings" pitchFamily="2" charset="2"/>
              <a:buAutoNum type="arabicPeriod"/>
            </a:pPr>
            <a:r>
              <a:rPr lang="es-EC" sz="1800" b="1" smtClean="0"/>
              <a:t>Recreativo.</a:t>
            </a:r>
          </a:p>
          <a:p>
            <a:pPr marL="990600" lvl="1" indent="-533400" eaLnBrk="1" hangingPunct="1">
              <a:lnSpc>
                <a:spcPct val="90000"/>
              </a:lnSpc>
              <a:spcBef>
                <a:spcPct val="40000"/>
              </a:spcBef>
              <a:buClr>
                <a:srgbClr val="FF0000"/>
              </a:buClr>
              <a:buSzTx/>
              <a:buFont typeface="Wingdings" pitchFamily="2" charset="2"/>
              <a:buAutoNum type="arabicPeriod"/>
            </a:pPr>
            <a:r>
              <a:rPr lang="es-EC" sz="1800" b="1" smtClean="0"/>
              <a:t>Industrial.</a:t>
            </a:r>
          </a:p>
          <a:p>
            <a:pPr marL="990600" lvl="1" indent="-533400" eaLnBrk="1" hangingPunct="1">
              <a:lnSpc>
                <a:spcPct val="90000"/>
              </a:lnSpc>
              <a:spcBef>
                <a:spcPct val="40000"/>
              </a:spcBef>
              <a:buClr>
                <a:srgbClr val="FF0000"/>
              </a:buClr>
              <a:buSzTx/>
              <a:buFont typeface="Wingdings" pitchFamily="2" charset="2"/>
              <a:buAutoNum type="arabicPeriod"/>
            </a:pPr>
            <a:r>
              <a:rPr lang="es-EC" sz="1800" b="1" smtClean="0"/>
              <a:t>Transporte.</a:t>
            </a:r>
          </a:p>
          <a:p>
            <a:pPr marL="990600" lvl="1" indent="-533400" eaLnBrk="1" hangingPunct="1">
              <a:lnSpc>
                <a:spcPct val="90000"/>
              </a:lnSpc>
              <a:spcBef>
                <a:spcPct val="40000"/>
              </a:spcBef>
              <a:buClr>
                <a:srgbClr val="FF0000"/>
              </a:buClr>
              <a:buSzTx/>
              <a:buFont typeface="Wingdings" pitchFamily="2" charset="2"/>
              <a:buAutoNum type="arabicPeriod"/>
            </a:pPr>
            <a:r>
              <a:rPr lang="es-EC" sz="1800" b="1" smtClean="0"/>
              <a:t>Estético.</a:t>
            </a:r>
          </a:p>
          <a:p>
            <a:pPr marL="571500" indent="-571500" eaLnBrk="1" hangingPunct="1">
              <a:spcBef>
                <a:spcPct val="40000"/>
              </a:spcBef>
              <a:buFont typeface="Wingdings" pitchFamily="2" charset="2"/>
              <a:buNone/>
            </a:pPr>
            <a:r>
              <a:rPr lang="es-EC" sz="1700" b="1" smtClean="0"/>
              <a:t>En los casos en los que se concedan derechos de aprovechamiento de aguas con fines múltiples, los criterios de calidad para el uso de aguas, corresponderán a los valores más restrictivos para cada referencia. </a:t>
            </a:r>
          </a:p>
          <a:p>
            <a:pPr marL="571500" indent="-571500" eaLnBrk="1" hangingPunct="1">
              <a:lnSpc>
                <a:spcPct val="90000"/>
              </a:lnSpc>
              <a:spcBef>
                <a:spcPct val="40000"/>
              </a:spcBef>
              <a:buFont typeface="Wingdings" pitchFamily="2" charset="2"/>
              <a:buNone/>
            </a:pPr>
            <a:r>
              <a:rPr lang="es-EC" sz="1100" smtClean="0"/>
              <a:t>Ref. TULAS, 2002.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Marcador de pie de página"/>
          <p:cNvSpPr>
            <a:spLocks noGrp="1"/>
          </p:cNvSpPr>
          <p:nvPr>
            <p:ph type="ftr" sz="quarter" idx="10"/>
          </p:nvPr>
        </p:nvSpPr>
        <p:spPr>
          <a:noFill/>
        </p:spPr>
        <p:txBody>
          <a:bodyPr/>
          <a:lstStyle/>
          <a:p>
            <a:r>
              <a:rPr lang="es-ES"/>
              <a:t>José V.Chang Gómez, Ing. M.Sc.</a:t>
            </a:r>
          </a:p>
        </p:txBody>
      </p:sp>
      <p:sp>
        <p:nvSpPr>
          <p:cNvPr id="7171" name="4 Marcador de número de diapositiva"/>
          <p:cNvSpPr>
            <a:spLocks noGrp="1"/>
          </p:cNvSpPr>
          <p:nvPr>
            <p:ph type="sldNum" sz="quarter" idx="11"/>
          </p:nvPr>
        </p:nvSpPr>
        <p:spPr>
          <a:noFill/>
        </p:spPr>
        <p:txBody>
          <a:bodyPr/>
          <a:lstStyle/>
          <a:p>
            <a:fld id="{A727FD7C-2177-4206-BDE1-C7EE31D86F75}" type="slidenum">
              <a:rPr lang="es-ES"/>
              <a:pPr/>
              <a:t>4</a:t>
            </a:fld>
            <a:endParaRPr lang="es-ES"/>
          </a:p>
        </p:txBody>
      </p:sp>
      <p:sp>
        <p:nvSpPr>
          <p:cNvPr id="7172" name="5 Marcador de fecha"/>
          <p:cNvSpPr>
            <a:spLocks noGrp="1"/>
          </p:cNvSpPr>
          <p:nvPr>
            <p:ph type="dt" sz="quarter" idx="12"/>
          </p:nvPr>
        </p:nvSpPr>
        <p:spPr>
          <a:noFill/>
        </p:spPr>
        <p:txBody>
          <a:bodyPr/>
          <a:lstStyle/>
          <a:p>
            <a:r>
              <a:rPr lang="es-ES"/>
              <a:t>Calidad de agua</a:t>
            </a:r>
          </a:p>
        </p:txBody>
      </p:sp>
      <p:sp>
        <p:nvSpPr>
          <p:cNvPr id="7173" name="Rectangle 2"/>
          <p:cNvSpPr>
            <a:spLocks noGrp="1" noChangeArrowheads="1"/>
          </p:cNvSpPr>
          <p:nvPr>
            <p:ph type="title"/>
          </p:nvPr>
        </p:nvSpPr>
        <p:spPr>
          <a:xfrm>
            <a:off x="457200" y="457200"/>
            <a:ext cx="8229600" cy="709613"/>
          </a:xfrm>
        </p:spPr>
        <p:txBody>
          <a:bodyPr/>
          <a:lstStyle/>
          <a:p>
            <a:pPr eaLnBrk="1" hangingPunct="1"/>
            <a:r>
              <a:rPr lang="es-MX" b="1" smtClean="0"/>
              <a:t>Programa de estudios …. (1/3)</a:t>
            </a:r>
            <a:endParaRPr lang="es-ES" b="1" smtClean="0"/>
          </a:p>
        </p:txBody>
      </p:sp>
      <p:sp>
        <p:nvSpPr>
          <p:cNvPr id="7174" name="Rectangle 3"/>
          <p:cNvSpPr>
            <a:spLocks noGrp="1" noChangeArrowheads="1"/>
          </p:cNvSpPr>
          <p:nvPr>
            <p:ph type="body" idx="1"/>
          </p:nvPr>
        </p:nvSpPr>
        <p:spPr>
          <a:xfrm>
            <a:off x="179388" y="1196975"/>
            <a:ext cx="8785225" cy="5111750"/>
          </a:xfrm>
        </p:spPr>
        <p:txBody>
          <a:bodyPr/>
          <a:lstStyle/>
          <a:p>
            <a:pPr algn="just" eaLnBrk="1" hangingPunct="1">
              <a:lnSpc>
                <a:spcPct val="90000"/>
              </a:lnSpc>
              <a:spcBef>
                <a:spcPct val="25000"/>
              </a:spcBef>
              <a:buFont typeface="Wingdings" pitchFamily="2" charset="2"/>
              <a:buNone/>
            </a:pPr>
            <a:r>
              <a:rPr lang="es-ES" sz="1700" b="1" smtClean="0">
                <a:solidFill>
                  <a:srgbClr val="000000"/>
                </a:solidFill>
                <a:cs typeface="Times New Roman" pitchFamily="18" charset="0"/>
              </a:rPr>
              <a:t>Unidad 1</a:t>
            </a:r>
          </a:p>
          <a:p>
            <a:pPr algn="just" eaLnBrk="1" hangingPunct="1">
              <a:lnSpc>
                <a:spcPct val="90000"/>
              </a:lnSpc>
              <a:spcBef>
                <a:spcPct val="25000"/>
              </a:spcBef>
              <a:buFont typeface="Wingdings" pitchFamily="2" charset="2"/>
              <a:buNone/>
            </a:pPr>
            <a:r>
              <a:rPr lang="es-ES" sz="1700" smtClean="0">
                <a:solidFill>
                  <a:srgbClr val="000000"/>
                </a:solidFill>
                <a:cs typeface="Times New Roman" pitchFamily="18" charset="0"/>
              </a:rPr>
              <a:t>Definición de Calidad de Agua. Ciclo Hidrológico. Cuencas Hidrográficas. Contaminación del agua. Factores que afectan la calidad del agua. Índice de calidad de agua (ICA).</a:t>
            </a:r>
          </a:p>
          <a:p>
            <a:pPr algn="just" eaLnBrk="1" hangingPunct="1">
              <a:lnSpc>
                <a:spcPct val="90000"/>
              </a:lnSpc>
              <a:spcBef>
                <a:spcPct val="25000"/>
              </a:spcBef>
              <a:buFont typeface="Wingdings" pitchFamily="2" charset="2"/>
              <a:buNone/>
            </a:pPr>
            <a:r>
              <a:rPr lang="es-ES" sz="1700" b="1" smtClean="0">
                <a:solidFill>
                  <a:srgbClr val="000000"/>
                </a:solidFill>
                <a:cs typeface="Times New Roman" pitchFamily="18" charset="0"/>
              </a:rPr>
              <a:t>Unidad 2</a:t>
            </a:r>
          </a:p>
          <a:p>
            <a:pPr algn="just" eaLnBrk="1" hangingPunct="1">
              <a:lnSpc>
                <a:spcPct val="90000"/>
              </a:lnSpc>
              <a:spcBef>
                <a:spcPct val="25000"/>
              </a:spcBef>
              <a:buFont typeface="Wingdings" pitchFamily="2" charset="2"/>
              <a:buNone/>
            </a:pPr>
            <a:r>
              <a:rPr lang="es-ES" sz="1700" smtClean="0">
                <a:solidFill>
                  <a:srgbClr val="000000"/>
                </a:solidFill>
                <a:cs typeface="Times New Roman" pitchFamily="18" charset="0"/>
              </a:rPr>
              <a:t>Indicadores o parámetros de calidad de agua que conforman el ICA. Introducción a la metodología de cálculo de este índice. Relación entre los factores abióticos en los medios productivos. Introducción. Temperatura. Salinidad, turbidez y color. Plancton. Oxígeno disuelto. pH. Dióxido de Carbono. Prácticas de laboratorio.</a:t>
            </a:r>
          </a:p>
          <a:p>
            <a:pPr algn="just" eaLnBrk="1" hangingPunct="1">
              <a:lnSpc>
                <a:spcPct val="90000"/>
              </a:lnSpc>
              <a:spcBef>
                <a:spcPct val="25000"/>
              </a:spcBef>
              <a:buFont typeface="Wingdings" pitchFamily="2" charset="2"/>
              <a:buNone/>
            </a:pPr>
            <a:r>
              <a:rPr lang="es-ES" sz="1700" b="1" smtClean="0">
                <a:solidFill>
                  <a:srgbClr val="000000"/>
                </a:solidFill>
                <a:cs typeface="Times New Roman" pitchFamily="18" charset="0"/>
              </a:rPr>
              <a:t>Unidad 3</a:t>
            </a:r>
          </a:p>
          <a:p>
            <a:pPr algn="just" eaLnBrk="1" hangingPunct="1">
              <a:lnSpc>
                <a:spcPct val="90000"/>
              </a:lnSpc>
              <a:spcBef>
                <a:spcPct val="25000"/>
              </a:spcBef>
              <a:buFont typeface="Wingdings" pitchFamily="2" charset="2"/>
              <a:buNone/>
            </a:pPr>
            <a:r>
              <a:rPr lang="es-ES" sz="1700" smtClean="0">
                <a:solidFill>
                  <a:srgbClr val="000000"/>
                </a:solidFill>
                <a:cs typeface="Times New Roman" pitchFamily="18" charset="0"/>
              </a:rPr>
              <a:t>Manejo de oxígeno disuelto: su importancia. Relación con la producción. Medios para controlar el O</a:t>
            </a:r>
            <a:r>
              <a:rPr lang="es-ES" sz="1700" baseline="-30000" smtClean="0">
                <a:solidFill>
                  <a:srgbClr val="000000"/>
                </a:solidFill>
                <a:cs typeface="Times New Roman" pitchFamily="18" charset="0"/>
              </a:rPr>
              <a:t>2</a:t>
            </a:r>
            <a:r>
              <a:rPr lang="es-ES" sz="1700" smtClean="0">
                <a:solidFill>
                  <a:srgbClr val="000000"/>
                </a:solidFill>
                <a:cs typeface="Times New Roman" pitchFamily="18" charset="0"/>
              </a:rPr>
              <a:t>: biológicos químicos y mecánico. Tablas de productividad DBO: ejemplo de cálculo. Control de malezas acuáticas. Solución. Prácticas de laboratorio.</a:t>
            </a:r>
          </a:p>
          <a:p>
            <a:pPr algn="just" eaLnBrk="1" hangingPunct="1">
              <a:lnSpc>
                <a:spcPct val="90000"/>
              </a:lnSpc>
              <a:spcBef>
                <a:spcPct val="25000"/>
              </a:spcBef>
              <a:buFont typeface="Wingdings" pitchFamily="2" charset="2"/>
              <a:buNone/>
            </a:pPr>
            <a:r>
              <a:rPr lang="es-MX" sz="1700" b="1" smtClean="0">
                <a:solidFill>
                  <a:srgbClr val="000000"/>
                </a:solidFill>
                <a:cs typeface="Times New Roman" pitchFamily="18" charset="0"/>
              </a:rPr>
              <a:t>Unidad 4</a:t>
            </a:r>
            <a:endParaRPr lang="es-ES" sz="1700" b="1" smtClean="0">
              <a:solidFill>
                <a:srgbClr val="000000"/>
              </a:solidFill>
              <a:cs typeface="Times New Roman" pitchFamily="18" charset="0"/>
            </a:endParaRPr>
          </a:p>
          <a:p>
            <a:pPr algn="just" eaLnBrk="1" hangingPunct="1">
              <a:lnSpc>
                <a:spcPct val="90000"/>
              </a:lnSpc>
              <a:spcBef>
                <a:spcPct val="25000"/>
              </a:spcBef>
              <a:buFont typeface="Wingdings" pitchFamily="2" charset="2"/>
              <a:buNone/>
            </a:pPr>
            <a:r>
              <a:rPr lang="es-ES" sz="1700" smtClean="0">
                <a:solidFill>
                  <a:srgbClr val="000000"/>
                </a:solidFill>
                <a:cs typeface="Times New Roman" pitchFamily="18" charset="0"/>
              </a:rPr>
              <a:t>Importancia del ICA para identificación y evaluación de zonas contaminadas en cuerpos hídricos. Fertilizantes inorgánicos: importancia, tasas, cálculos de suministros. La incidencia en la producción de organismos hidrobiológicos. Métodos de aplicación.</a:t>
            </a:r>
          </a:p>
          <a:p>
            <a:pPr algn="just" eaLnBrk="1" hangingPunct="1">
              <a:lnSpc>
                <a:spcPct val="90000"/>
              </a:lnSpc>
              <a:spcBef>
                <a:spcPct val="25000"/>
              </a:spcBef>
              <a:buFont typeface="Wingdings" pitchFamily="2" charset="2"/>
              <a:buNone/>
            </a:pPr>
            <a:r>
              <a:rPr lang="es-MX" sz="1700" b="1" smtClean="0">
                <a:solidFill>
                  <a:srgbClr val="000000"/>
                </a:solidFill>
                <a:cs typeface="Times New Roman" pitchFamily="18" charset="0"/>
              </a:rPr>
              <a:t>Unidad 5</a:t>
            </a:r>
            <a:endParaRPr lang="es-ES" sz="1700" b="1" smtClean="0">
              <a:solidFill>
                <a:srgbClr val="000000"/>
              </a:solidFill>
              <a:cs typeface="Times New Roman" pitchFamily="18" charset="0"/>
            </a:endParaRPr>
          </a:p>
          <a:p>
            <a:pPr algn="just" eaLnBrk="1" hangingPunct="1">
              <a:lnSpc>
                <a:spcPct val="90000"/>
              </a:lnSpc>
              <a:spcBef>
                <a:spcPct val="25000"/>
              </a:spcBef>
              <a:buFont typeface="Wingdings" pitchFamily="2" charset="2"/>
              <a:buNone/>
            </a:pPr>
            <a:r>
              <a:rPr lang="es-ES" sz="1700" smtClean="0">
                <a:solidFill>
                  <a:srgbClr val="000000"/>
                </a:solidFill>
                <a:cs typeface="Times New Roman" pitchFamily="18" charset="0"/>
              </a:rPr>
              <a:t>Fertilizantes orgánicos: importancia, tasas, cálculos de suministros. La incidencia en la producción de organismos hidrobiológicos. Métodos de aplicación</a:t>
            </a:r>
            <a:r>
              <a:rPr lang="es-ES" sz="1500" smtClean="0">
                <a:solidFill>
                  <a:srgbClr val="000000"/>
                </a:solidFill>
                <a:cs typeface="Times New Roman" pitchFamily="18" charset="0"/>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3 Marcador de pie de página"/>
          <p:cNvSpPr>
            <a:spLocks noGrp="1"/>
          </p:cNvSpPr>
          <p:nvPr>
            <p:ph type="ftr" sz="quarter" idx="10"/>
          </p:nvPr>
        </p:nvSpPr>
        <p:spPr>
          <a:noFill/>
        </p:spPr>
        <p:txBody>
          <a:bodyPr/>
          <a:lstStyle/>
          <a:p>
            <a:r>
              <a:rPr lang="es-ES"/>
              <a:t>José V.Chang Gómez, Ing. M.Sc.</a:t>
            </a:r>
          </a:p>
        </p:txBody>
      </p:sp>
      <p:sp>
        <p:nvSpPr>
          <p:cNvPr id="43011" name="4 Marcador de número de diapositiva"/>
          <p:cNvSpPr>
            <a:spLocks noGrp="1"/>
          </p:cNvSpPr>
          <p:nvPr>
            <p:ph type="sldNum" sz="quarter" idx="11"/>
          </p:nvPr>
        </p:nvSpPr>
        <p:spPr>
          <a:noFill/>
        </p:spPr>
        <p:txBody>
          <a:bodyPr/>
          <a:lstStyle/>
          <a:p>
            <a:fld id="{50BDA74C-90EF-4866-BA8C-68C041EAA0E9}" type="slidenum">
              <a:rPr lang="es-ES"/>
              <a:pPr/>
              <a:t>40</a:t>
            </a:fld>
            <a:endParaRPr lang="es-ES"/>
          </a:p>
        </p:txBody>
      </p:sp>
      <p:sp>
        <p:nvSpPr>
          <p:cNvPr id="43012" name="5 Marcador de fecha"/>
          <p:cNvSpPr>
            <a:spLocks noGrp="1"/>
          </p:cNvSpPr>
          <p:nvPr>
            <p:ph type="dt" sz="quarter" idx="12"/>
          </p:nvPr>
        </p:nvSpPr>
        <p:spPr>
          <a:noFill/>
        </p:spPr>
        <p:txBody>
          <a:bodyPr/>
          <a:lstStyle/>
          <a:p>
            <a:r>
              <a:rPr lang="es-ES"/>
              <a:t>Calidad de agua</a:t>
            </a:r>
          </a:p>
        </p:txBody>
      </p:sp>
      <p:sp>
        <p:nvSpPr>
          <p:cNvPr id="43013" name="Rectangle 2"/>
          <p:cNvSpPr>
            <a:spLocks noGrp="1" noChangeArrowheads="1"/>
          </p:cNvSpPr>
          <p:nvPr>
            <p:ph type="title"/>
          </p:nvPr>
        </p:nvSpPr>
        <p:spPr>
          <a:xfrm>
            <a:off x="457200" y="779463"/>
            <a:ext cx="8229600" cy="904875"/>
          </a:xfrm>
        </p:spPr>
        <p:txBody>
          <a:bodyPr/>
          <a:lstStyle/>
          <a:p>
            <a:pPr eaLnBrk="1" hangingPunct="1"/>
            <a:r>
              <a:rPr lang="es-EC" b="1" smtClean="0"/>
              <a:t>Criterios de calidad para aguas de consumo humano y uso doméstico</a:t>
            </a:r>
            <a:br>
              <a:rPr lang="es-EC" b="1" smtClean="0"/>
            </a:br>
            <a:endParaRPr lang="es-EC" b="1" smtClean="0"/>
          </a:p>
        </p:txBody>
      </p:sp>
      <p:sp>
        <p:nvSpPr>
          <p:cNvPr id="43014" name="Rectangle 3"/>
          <p:cNvSpPr>
            <a:spLocks noGrp="1" noChangeArrowheads="1"/>
          </p:cNvSpPr>
          <p:nvPr>
            <p:ph type="body" idx="1"/>
          </p:nvPr>
        </p:nvSpPr>
        <p:spPr>
          <a:xfrm>
            <a:off x="684213" y="1905000"/>
            <a:ext cx="7850187" cy="4114800"/>
          </a:xfrm>
        </p:spPr>
        <p:txBody>
          <a:bodyPr/>
          <a:lstStyle/>
          <a:p>
            <a:pPr marL="571500" indent="-571500" eaLnBrk="1" hangingPunct="1">
              <a:spcBef>
                <a:spcPct val="40000"/>
              </a:spcBef>
              <a:buFont typeface="Wingdings" pitchFamily="2" charset="2"/>
              <a:buNone/>
            </a:pPr>
            <a:r>
              <a:rPr lang="es-EC" smtClean="0"/>
              <a:t>Se entiende por agua para consumo humano y uso doméstico aquella que se emplea en actividades como:</a:t>
            </a:r>
          </a:p>
          <a:p>
            <a:pPr marL="990600" lvl="1" indent="-533400" eaLnBrk="1" hangingPunct="1">
              <a:spcBef>
                <a:spcPct val="40000"/>
              </a:spcBef>
              <a:buClr>
                <a:srgbClr val="FF0000"/>
              </a:buClr>
              <a:buSzTx/>
              <a:buFont typeface="Wingdings" pitchFamily="2" charset="2"/>
              <a:buAutoNum type="arabicPeriod"/>
            </a:pPr>
            <a:r>
              <a:rPr lang="es-EC" smtClean="0"/>
              <a:t>Bebida y preparación de alimentos para consumo,</a:t>
            </a:r>
          </a:p>
          <a:p>
            <a:pPr marL="990600" lvl="1" indent="-533400" eaLnBrk="1" hangingPunct="1">
              <a:spcBef>
                <a:spcPct val="40000"/>
              </a:spcBef>
              <a:buClr>
                <a:srgbClr val="FF0000"/>
              </a:buClr>
              <a:buSzTx/>
              <a:buFont typeface="Wingdings" pitchFamily="2" charset="2"/>
              <a:buAutoNum type="arabicPeriod"/>
            </a:pPr>
            <a:r>
              <a:rPr lang="es-EC" smtClean="0"/>
              <a:t>Satisfacción de necesidades domésticas, individuales o colectivas, tales como higiene personal y limpieza de elementos, materiales o utensilios,</a:t>
            </a:r>
          </a:p>
          <a:p>
            <a:pPr marL="990600" lvl="1" indent="-533400" eaLnBrk="1" hangingPunct="1">
              <a:spcBef>
                <a:spcPct val="40000"/>
              </a:spcBef>
              <a:buClr>
                <a:srgbClr val="FF0000"/>
              </a:buClr>
              <a:buSzTx/>
              <a:buFont typeface="Wingdings" pitchFamily="2" charset="2"/>
              <a:buAutoNum type="arabicPeriod"/>
            </a:pPr>
            <a:r>
              <a:rPr lang="es-EC" smtClean="0"/>
              <a:t>Fabricación o  procesamiento de alimentos en general.</a:t>
            </a:r>
            <a:endParaRPr lang="es-EC" b="1" smtClean="0"/>
          </a:p>
          <a:p>
            <a:pPr marL="571500" indent="-571500" eaLnBrk="1" hangingPunct="1">
              <a:spcBef>
                <a:spcPct val="40000"/>
              </a:spcBef>
              <a:buFont typeface="Wingdings" pitchFamily="2" charset="2"/>
              <a:buNone/>
            </a:pPr>
            <a:r>
              <a:rPr lang="es-EC" smtClean="0"/>
              <a:t>Esta Norma se  aplica durante la captación de la misma y se refiere a las aguas para consumo humano y uso doméstico, que únicamente requieran de tratamiento convencional, deberán cumplir con los siguientes criterios (ver tabla 1):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3 Marcador de pie de página"/>
          <p:cNvSpPr>
            <a:spLocks noGrp="1"/>
          </p:cNvSpPr>
          <p:nvPr>
            <p:ph type="ftr" sz="quarter" idx="10"/>
          </p:nvPr>
        </p:nvSpPr>
        <p:spPr>
          <a:noFill/>
        </p:spPr>
        <p:txBody>
          <a:bodyPr/>
          <a:lstStyle/>
          <a:p>
            <a:r>
              <a:rPr lang="es-ES"/>
              <a:t>José V.Chang Gómez, Ing. M.Sc.</a:t>
            </a:r>
          </a:p>
        </p:txBody>
      </p:sp>
      <p:sp>
        <p:nvSpPr>
          <p:cNvPr id="44035" name="4 Marcador de número de diapositiva"/>
          <p:cNvSpPr>
            <a:spLocks noGrp="1"/>
          </p:cNvSpPr>
          <p:nvPr>
            <p:ph type="sldNum" sz="quarter" idx="11"/>
          </p:nvPr>
        </p:nvSpPr>
        <p:spPr>
          <a:noFill/>
        </p:spPr>
        <p:txBody>
          <a:bodyPr/>
          <a:lstStyle/>
          <a:p>
            <a:fld id="{B6174D55-6085-4748-B40F-8B59C6EE4731}" type="slidenum">
              <a:rPr lang="es-ES"/>
              <a:pPr/>
              <a:t>41</a:t>
            </a:fld>
            <a:endParaRPr lang="es-ES"/>
          </a:p>
        </p:txBody>
      </p:sp>
      <p:sp>
        <p:nvSpPr>
          <p:cNvPr id="44036" name="5 Marcador de fecha"/>
          <p:cNvSpPr>
            <a:spLocks noGrp="1"/>
          </p:cNvSpPr>
          <p:nvPr>
            <p:ph type="dt" sz="quarter" idx="12"/>
          </p:nvPr>
        </p:nvSpPr>
        <p:spPr>
          <a:noFill/>
        </p:spPr>
        <p:txBody>
          <a:bodyPr/>
          <a:lstStyle/>
          <a:p>
            <a:r>
              <a:rPr lang="es-ES"/>
              <a:t>Calidad de agua</a:t>
            </a:r>
          </a:p>
        </p:txBody>
      </p:sp>
      <p:sp>
        <p:nvSpPr>
          <p:cNvPr id="44037" name="Rectangle 5"/>
          <p:cNvSpPr>
            <a:spLocks noGrp="1" noChangeArrowheads="1"/>
          </p:cNvSpPr>
          <p:nvPr>
            <p:ph type="title"/>
          </p:nvPr>
        </p:nvSpPr>
        <p:spPr>
          <a:xfrm>
            <a:off x="611188" y="190500"/>
            <a:ext cx="8532812" cy="1293813"/>
          </a:xfrm>
        </p:spPr>
        <p:txBody>
          <a:bodyPr/>
          <a:lstStyle/>
          <a:p>
            <a:pPr eaLnBrk="1" hangingPunct="1"/>
            <a:r>
              <a:rPr lang="es-EC" sz="1800" b="1" smtClean="0"/>
              <a:t>TABLA 1.  Límites máximos permisibles para aguas de consumo humano y uso doméstico, que únicamente requieren tratamiento convencional</a:t>
            </a:r>
            <a:r>
              <a:rPr lang="es-EC" sz="1600" smtClean="0"/>
              <a:t>.</a:t>
            </a:r>
          </a:p>
        </p:txBody>
      </p:sp>
      <p:pic>
        <p:nvPicPr>
          <p:cNvPr id="44038" name="Picture 4"/>
          <p:cNvPicPr>
            <a:picLocks noChangeAspect="1" noChangeArrowheads="1"/>
          </p:cNvPicPr>
          <p:nvPr>
            <p:ph idx="1"/>
          </p:nvPr>
        </p:nvPicPr>
        <p:blipFill>
          <a:blip r:embed="rId2"/>
          <a:srcRect/>
          <a:stretch>
            <a:fillRect/>
          </a:stretch>
        </p:blipFill>
        <p:spPr>
          <a:xfrm>
            <a:off x="0" y="1341438"/>
            <a:ext cx="9144000" cy="5256212"/>
          </a:xfr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3 Marcador de pie de página"/>
          <p:cNvSpPr>
            <a:spLocks noGrp="1"/>
          </p:cNvSpPr>
          <p:nvPr>
            <p:ph type="ftr" sz="quarter" idx="10"/>
          </p:nvPr>
        </p:nvSpPr>
        <p:spPr>
          <a:noFill/>
        </p:spPr>
        <p:txBody>
          <a:bodyPr/>
          <a:lstStyle/>
          <a:p>
            <a:r>
              <a:rPr lang="es-ES"/>
              <a:t>José V.Chang Gómez, Ing. M.Sc.</a:t>
            </a:r>
          </a:p>
        </p:txBody>
      </p:sp>
      <p:sp>
        <p:nvSpPr>
          <p:cNvPr id="45059" name="4 Marcador de número de diapositiva"/>
          <p:cNvSpPr>
            <a:spLocks noGrp="1"/>
          </p:cNvSpPr>
          <p:nvPr>
            <p:ph type="sldNum" sz="quarter" idx="11"/>
          </p:nvPr>
        </p:nvSpPr>
        <p:spPr>
          <a:noFill/>
        </p:spPr>
        <p:txBody>
          <a:bodyPr/>
          <a:lstStyle/>
          <a:p>
            <a:fld id="{D2B64F96-008C-4B81-B9B1-7AB49B38444C}" type="slidenum">
              <a:rPr lang="es-ES"/>
              <a:pPr/>
              <a:t>42</a:t>
            </a:fld>
            <a:endParaRPr lang="es-ES"/>
          </a:p>
        </p:txBody>
      </p:sp>
      <p:sp>
        <p:nvSpPr>
          <p:cNvPr id="45060" name="5 Marcador de fecha"/>
          <p:cNvSpPr>
            <a:spLocks noGrp="1"/>
          </p:cNvSpPr>
          <p:nvPr>
            <p:ph type="dt" sz="quarter" idx="12"/>
          </p:nvPr>
        </p:nvSpPr>
        <p:spPr>
          <a:noFill/>
        </p:spPr>
        <p:txBody>
          <a:bodyPr/>
          <a:lstStyle/>
          <a:p>
            <a:r>
              <a:rPr lang="es-ES"/>
              <a:t>Calidad de agua</a:t>
            </a:r>
          </a:p>
        </p:txBody>
      </p:sp>
      <p:sp>
        <p:nvSpPr>
          <p:cNvPr id="45061" name="Rectangle 5"/>
          <p:cNvSpPr>
            <a:spLocks noGrp="1" noChangeArrowheads="1"/>
          </p:cNvSpPr>
          <p:nvPr>
            <p:ph type="title"/>
          </p:nvPr>
        </p:nvSpPr>
        <p:spPr>
          <a:xfrm>
            <a:off x="457200" y="455613"/>
            <a:ext cx="8228013" cy="452437"/>
          </a:xfrm>
        </p:spPr>
        <p:txBody>
          <a:bodyPr/>
          <a:lstStyle/>
          <a:p>
            <a:pPr eaLnBrk="1" hangingPunct="1"/>
            <a:r>
              <a:rPr lang="es-EC" sz="1400" b="1" smtClean="0"/>
              <a:t>Tabla 1 … continúa</a:t>
            </a:r>
            <a:r>
              <a:rPr lang="es-EC" sz="1800" b="1" smtClean="0"/>
              <a:t> </a:t>
            </a:r>
            <a:r>
              <a:rPr lang="es-EC" sz="1600" b="1" smtClean="0"/>
              <a:t>Límites máximos permisibles para aguas de consumo humano y uso doméstico, que únicamente requieren tratamiento convencional</a:t>
            </a:r>
            <a:r>
              <a:rPr lang="es-EC" sz="1600" smtClean="0"/>
              <a:t>.</a:t>
            </a:r>
          </a:p>
        </p:txBody>
      </p:sp>
      <p:pic>
        <p:nvPicPr>
          <p:cNvPr id="45062" name="Picture 4"/>
          <p:cNvPicPr>
            <a:picLocks noChangeAspect="1" noChangeArrowheads="1"/>
          </p:cNvPicPr>
          <p:nvPr>
            <p:ph idx="1"/>
          </p:nvPr>
        </p:nvPicPr>
        <p:blipFill>
          <a:blip r:embed="rId2"/>
          <a:srcRect/>
          <a:stretch>
            <a:fillRect/>
          </a:stretch>
        </p:blipFill>
        <p:spPr>
          <a:xfrm>
            <a:off x="539750" y="979488"/>
            <a:ext cx="8137525" cy="5545137"/>
          </a:xfr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3 Marcador de pie de página"/>
          <p:cNvSpPr>
            <a:spLocks noGrp="1"/>
          </p:cNvSpPr>
          <p:nvPr>
            <p:ph type="ftr" sz="quarter" idx="10"/>
          </p:nvPr>
        </p:nvSpPr>
        <p:spPr>
          <a:noFill/>
        </p:spPr>
        <p:txBody>
          <a:bodyPr/>
          <a:lstStyle/>
          <a:p>
            <a:r>
              <a:rPr lang="es-ES"/>
              <a:t>José V.Chang Gómez, Ing. M.Sc.</a:t>
            </a:r>
          </a:p>
        </p:txBody>
      </p:sp>
      <p:sp>
        <p:nvSpPr>
          <p:cNvPr id="46083" name="4 Marcador de número de diapositiva"/>
          <p:cNvSpPr>
            <a:spLocks noGrp="1"/>
          </p:cNvSpPr>
          <p:nvPr>
            <p:ph type="sldNum" sz="quarter" idx="11"/>
          </p:nvPr>
        </p:nvSpPr>
        <p:spPr>
          <a:noFill/>
        </p:spPr>
        <p:txBody>
          <a:bodyPr/>
          <a:lstStyle/>
          <a:p>
            <a:fld id="{06FE6251-F7A0-4D44-9574-2356B04E3B05}" type="slidenum">
              <a:rPr lang="es-ES"/>
              <a:pPr/>
              <a:t>43</a:t>
            </a:fld>
            <a:endParaRPr lang="es-ES"/>
          </a:p>
        </p:txBody>
      </p:sp>
      <p:sp>
        <p:nvSpPr>
          <p:cNvPr id="46084" name="5 Marcador de fecha"/>
          <p:cNvSpPr>
            <a:spLocks noGrp="1"/>
          </p:cNvSpPr>
          <p:nvPr>
            <p:ph type="dt" sz="quarter" idx="12"/>
          </p:nvPr>
        </p:nvSpPr>
        <p:spPr>
          <a:noFill/>
        </p:spPr>
        <p:txBody>
          <a:bodyPr/>
          <a:lstStyle/>
          <a:p>
            <a:r>
              <a:rPr lang="es-ES"/>
              <a:t>Calidad de agua</a:t>
            </a:r>
          </a:p>
        </p:txBody>
      </p:sp>
      <p:sp>
        <p:nvSpPr>
          <p:cNvPr id="46085" name="Rectangle 5"/>
          <p:cNvSpPr>
            <a:spLocks noGrp="1" noChangeArrowheads="1"/>
          </p:cNvSpPr>
          <p:nvPr>
            <p:ph type="title"/>
          </p:nvPr>
        </p:nvSpPr>
        <p:spPr>
          <a:xfrm>
            <a:off x="457200" y="457200"/>
            <a:ext cx="8229600" cy="515938"/>
          </a:xfrm>
        </p:spPr>
        <p:txBody>
          <a:bodyPr/>
          <a:lstStyle/>
          <a:p>
            <a:pPr eaLnBrk="1" hangingPunct="1"/>
            <a:r>
              <a:rPr lang="es-EC" sz="1600" smtClean="0"/>
              <a:t>Tabla 1 </a:t>
            </a:r>
            <a:r>
              <a:rPr lang="es-EC" sz="1000" b="1" smtClean="0"/>
              <a:t>….  continúa</a:t>
            </a:r>
            <a:r>
              <a:rPr lang="es-EC" sz="1600" smtClean="0"/>
              <a:t> </a:t>
            </a:r>
            <a:r>
              <a:rPr lang="es-EC" sz="1600" b="1" smtClean="0"/>
              <a:t>Límites máximos permisibles para aguas de consumo humano y uso doméstico, que únicamente requieren tratamiento convencional.</a:t>
            </a:r>
          </a:p>
        </p:txBody>
      </p:sp>
      <p:pic>
        <p:nvPicPr>
          <p:cNvPr id="46086" name="Picture 8"/>
          <p:cNvPicPr>
            <a:picLocks noChangeAspect="1" noChangeArrowheads="1"/>
          </p:cNvPicPr>
          <p:nvPr>
            <p:ph idx="1"/>
          </p:nvPr>
        </p:nvPicPr>
        <p:blipFill>
          <a:blip r:embed="rId2"/>
          <a:srcRect/>
          <a:stretch>
            <a:fillRect/>
          </a:stretch>
        </p:blipFill>
        <p:spPr>
          <a:xfrm>
            <a:off x="827088" y="765175"/>
            <a:ext cx="7489825" cy="5688013"/>
          </a:xfr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3 Marcador de pie de página"/>
          <p:cNvSpPr>
            <a:spLocks noGrp="1"/>
          </p:cNvSpPr>
          <p:nvPr>
            <p:ph type="ftr" sz="quarter" idx="10"/>
          </p:nvPr>
        </p:nvSpPr>
        <p:spPr>
          <a:noFill/>
        </p:spPr>
        <p:txBody>
          <a:bodyPr/>
          <a:lstStyle/>
          <a:p>
            <a:r>
              <a:rPr lang="es-ES"/>
              <a:t>José V.Chang Gómez, Ing. M.Sc.</a:t>
            </a:r>
          </a:p>
        </p:txBody>
      </p:sp>
      <p:sp>
        <p:nvSpPr>
          <p:cNvPr id="47107" name="4 Marcador de número de diapositiva"/>
          <p:cNvSpPr>
            <a:spLocks noGrp="1"/>
          </p:cNvSpPr>
          <p:nvPr>
            <p:ph type="sldNum" sz="quarter" idx="11"/>
          </p:nvPr>
        </p:nvSpPr>
        <p:spPr>
          <a:noFill/>
        </p:spPr>
        <p:txBody>
          <a:bodyPr/>
          <a:lstStyle/>
          <a:p>
            <a:fld id="{0747B50D-C800-4CA3-BCB4-A60ADB9EE949}" type="slidenum">
              <a:rPr lang="es-ES"/>
              <a:pPr/>
              <a:t>44</a:t>
            </a:fld>
            <a:endParaRPr lang="es-ES"/>
          </a:p>
        </p:txBody>
      </p:sp>
      <p:sp>
        <p:nvSpPr>
          <p:cNvPr id="47108" name="5 Marcador de fecha"/>
          <p:cNvSpPr>
            <a:spLocks noGrp="1"/>
          </p:cNvSpPr>
          <p:nvPr>
            <p:ph type="dt" sz="quarter" idx="12"/>
          </p:nvPr>
        </p:nvSpPr>
        <p:spPr>
          <a:noFill/>
        </p:spPr>
        <p:txBody>
          <a:bodyPr/>
          <a:lstStyle/>
          <a:p>
            <a:r>
              <a:rPr lang="es-ES"/>
              <a:t>Calidad de agua</a:t>
            </a:r>
          </a:p>
        </p:txBody>
      </p:sp>
      <p:sp>
        <p:nvSpPr>
          <p:cNvPr id="47109" name="Rectangle 2"/>
          <p:cNvSpPr>
            <a:spLocks noGrp="1" noChangeArrowheads="1"/>
          </p:cNvSpPr>
          <p:nvPr>
            <p:ph type="title"/>
          </p:nvPr>
        </p:nvSpPr>
        <p:spPr>
          <a:xfrm>
            <a:off x="539750" y="620713"/>
            <a:ext cx="8135938" cy="1008062"/>
          </a:xfrm>
        </p:spPr>
        <p:txBody>
          <a:bodyPr/>
          <a:lstStyle/>
          <a:p>
            <a:pPr eaLnBrk="1" hangingPunct="1"/>
            <a:r>
              <a:rPr lang="es-EC" sz="2000" b="1" smtClean="0"/>
              <a:t>Criterios de calidad  de aguas  </a:t>
            </a:r>
            <a:br>
              <a:rPr lang="es-EC" sz="2000" b="1" smtClean="0"/>
            </a:br>
            <a:r>
              <a:rPr lang="es-EC" sz="2000" b="1" smtClean="0"/>
              <a:t>para la preservación de flora y fauna en aguas dulces frías o cálidas, y en aguas marinas y de estuarios</a:t>
            </a:r>
            <a:br>
              <a:rPr lang="es-EC" sz="2000" b="1" smtClean="0"/>
            </a:br>
            <a:endParaRPr lang="es-EC" sz="2000" b="1" smtClean="0"/>
          </a:p>
        </p:txBody>
      </p:sp>
      <p:sp>
        <p:nvSpPr>
          <p:cNvPr id="47110" name="Rectangle 3"/>
          <p:cNvSpPr>
            <a:spLocks noGrp="1" noChangeArrowheads="1"/>
          </p:cNvSpPr>
          <p:nvPr>
            <p:ph type="body" idx="1"/>
          </p:nvPr>
        </p:nvSpPr>
        <p:spPr>
          <a:xfrm>
            <a:off x="395288" y="1844675"/>
            <a:ext cx="8497887" cy="4175125"/>
          </a:xfrm>
        </p:spPr>
        <p:txBody>
          <a:bodyPr/>
          <a:lstStyle/>
          <a:p>
            <a:pPr eaLnBrk="1" hangingPunct="1">
              <a:spcBef>
                <a:spcPct val="40000"/>
              </a:spcBef>
              <a:buClr>
                <a:srgbClr val="FF0000"/>
              </a:buClr>
              <a:buFont typeface="Wingdings" pitchFamily="2" charset="2"/>
              <a:buChar char="q"/>
            </a:pPr>
            <a:r>
              <a:rPr lang="es-EC" smtClean="0"/>
              <a:t>Se entiende por </a:t>
            </a:r>
            <a:r>
              <a:rPr lang="es-EC" b="1" i="1" u="sng" smtClean="0"/>
              <a:t>uso del agua para preservación de flora y fauna,</a:t>
            </a:r>
            <a:r>
              <a:rPr lang="es-EC" smtClean="0"/>
              <a:t> su empleo en actividades destinadas a mantener la vida natural de los ecosistemas asociados, sin causar alteraciones en ellos, o para actividades que permitan la reproducción, supervivencia, crecimiento, extracción y aprovechamiento de especies bioacuáticas en cualquiera de sus formas, tal como en los casos de pesca y acuacultura. </a:t>
            </a:r>
          </a:p>
          <a:p>
            <a:pPr eaLnBrk="1" hangingPunct="1">
              <a:spcBef>
                <a:spcPct val="40000"/>
              </a:spcBef>
              <a:buClr>
                <a:srgbClr val="FF0000"/>
              </a:buClr>
              <a:buFont typeface="Wingdings" pitchFamily="2" charset="2"/>
              <a:buChar char="q"/>
            </a:pPr>
            <a:r>
              <a:rPr lang="es-EC" sz="1600" smtClean="0"/>
              <a:t>(Ref. TULAS 2002, Libro VI, Anexo 1 Norma de calidad de agua)</a:t>
            </a:r>
          </a:p>
          <a:p>
            <a:pPr eaLnBrk="1" hangingPunct="1">
              <a:spcBef>
                <a:spcPct val="40000"/>
              </a:spcBef>
              <a:buClr>
                <a:srgbClr val="FF0000"/>
              </a:buClr>
              <a:buFont typeface="Wingdings" pitchFamily="2" charset="2"/>
              <a:buChar char="q"/>
            </a:pPr>
            <a:r>
              <a:rPr lang="es-EC" smtClean="0"/>
              <a:t>Los </a:t>
            </a:r>
            <a:r>
              <a:rPr lang="es-EC" b="1" i="1" u="sng" smtClean="0"/>
              <a:t>criterios de calidad para la preservación de la flora y fauna</a:t>
            </a:r>
            <a:r>
              <a:rPr lang="es-EC" smtClean="0"/>
              <a:t> en aguas dulces, frías o cálidas, aguas marinas y de estuario,  se presentan a continuación (ver tabla 3):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3 Marcador de pie de página"/>
          <p:cNvSpPr>
            <a:spLocks noGrp="1"/>
          </p:cNvSpPr>
          <p:nvPr>
            <p:ph type="ftr" sz="quarter" idx="10"/>
          </p:nvPr>
        </p:nvSpPr>
        <p:spPr>
          <a:noFill/>
        </p:spPr>
        <p:txBody>
          <a:bodyPr/>
          <a:lstStyle/>
          <a:p>
            <a:r>
              <a:rPr lang="es-ES"/>
              <a:t>José V.Chang Gómez, Ing. M.Sc.</a:t>
            </a:r>
          </a:p>
        </p:txBody>
      </p:sp>
      <p:sp>
        <p:nvSpPr>
          <p:cNvPr id="48131" name="4 Marcador de número de diapositiva"/>
          <p:cNvSpPr>
            <a:spLocks noGrp="1"/>
          </p:cNvSpPr>
          <p:nvPr>
            <p:ph type="sldNum" sz="quarter" idx="11"/>
          </p:nvPr>
        </p:nvSpPr>
        <p:spPr>
          <a:noFill/>
        </p:spPr>
        <p:txBody>
          <a:bodyPr/>
          <a:lstStyle/>
          <a:p>
            <a:fld id="{F59664BA-BE3A-4A11-8E01-1BF910BEA8D5}" type="slidenum">
              <a:rPr lang="es-ES"/>
              <a:pPr/>
              <a:t>45</a:t>
            </a:fld>
            <a:endParaRPr lang="es-ES"/>
          </a:p>
        </p:txBody>
      </p:sp>
      <p:sp>
        <p:nvSpPr>
          <p:cNvPr id="48132" name="5 Marcador de fecha"/>
          <p:cNvSpPr>
            <a:spLocks noGrp="1"/>
          </p:cNvSpPr>
          <p:nvPr>
            <p:ph type="dt" sz="quarter" idx="12"/>
          </p:nvPr>
        </p:nvSpPr>
        <p:spPr>
          <a:noFill/>
        </p:spPr>
        <p:txBody>
          <a:bodyPr/>
          <a:lstStyle/>
          <a:p>
            <a:r>
              <a:rPr lang="es-ES"/>
              <a:t>Calidad de agua</a:t>
            </a:r>
          </a:p>
        </p:txBody>
      </p:sp>
      <p:sp>
        <p:nvSpPr>
          <p:cNvPr id="48133" name="Rectangle 2"/>
          <p:cNvSpPr>
            <a:spLocks noGrp="1" noChangeArrowheads="1"/>
          </p:cNvSpPr>
          <p:nvPr>
            <p:ph type="title"/>
          </p:nvPr>
        </p:nvSpPr>
        <p:spPr>
          <a:xfrm>
            <a:off x="457200" y="457200"/>
            <a:ext cx="8229600" cy="1100138"/>
          </a:xfrm>
        </p:spPr>
        <p:txBody>
          <a:bodyPr/>
          <a:lstStyle/>
          <a:p>
            <a:pPr eaLnBrk="1" hangingPunct="1">
              <a:lnSpc>
                <a:spcPct val="90000"/>
              </a:lnSpc>
            </a:pPr>
            <a:r>
              <a:rPr lang="es-EC" sz="1800" b="1" smtClean="0"/>
              <a:t>TABLA 3.  Criterios de Calidad admisibles para la preservación de la flora y fauna en aguas dulces, frías o cálidas, y en aguas marinas y de estuario</a:t>
            </a:r>
            <a:r>
              <a:rPr lang="es-EC" sz="1800" smtClean="0"/>
              <a:t>.</a:t>
            </a:r>
          </a:p>
        </p:txBody>
      </p:sp>
      <p:pic>
        <p:nvPicPr>
          <p:cNvPr id="48134" name="Picture 11"/>
          <p:cNvPicPr>
            <a:picLocks noChangeAspect="1" noChangeArrowheads="1"/>
          </p:cNvPicPr>
          <p:nvPr>
            <p:ph idx="1"/>
          </p:nvPr>
        </p:nvPicPr>
        <p:blipFill>
          <a:blip r:embed="rId2"/>
          <a:srcRect/>
          <a:stretch>
            <a:fillRect/>
          </a:stretch>
        </p:blipFill>
        <p:spPr>
          <a:xfrm>
            <a:off x="611188" y="1484313"/>
            <a:ext cx="8137525" cy="4968875"/>
          </a:xfr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3 Marcador de pie de página"/>
          <p:cNvSpPr>
            <a:spLocks noGrp="1"/>
          </p:cNvSpPr>
          <p:nvPr>
            <p:ph type="ftr" sz="quarter" idx="10"/>
          </p:nvPr>
        </p:nvSpPr>
        <p:spPr>
          <a:noFill/>
        </p:spPr>
        <p:txBody>
          <a:bodyPr/>
          <a:lstStyle/>
          <a:p>
            <a:r>
              <a:rPr lang="es-ES"/>
              <a:t>José V.Chang Gómez, Ing. M.Sc.</a:t>
            </a:r>
          </a:p>
        </p:txBody>
      </p:sp>
      <p:sp>
        <p:nvSpPr>
          <p:cNvPr id="49155" name="4 Marcador de número de diapositiva"/>
          <p:cNvSpPr>
            <a:spLocks noGrp="1"/>
          </p:cNvSpPr>
          <p:nvPr>
            <p:ph type="sldNum" sz="quarter" idx="11"/>
          </p:nvPr>
        </p:nvSpPr>
        <p:spPr>
          <a:noFill/>
        </p:spPr>
        <p:txBody>
          <a:bodyPr/>
          <a:lstStyle/>
          <a:p>
            <a:fld id="{710098EA-2DED-438B-8804-D8F95BB1FE13}" type="slidenum">
              <a:rPr lang="es-ES"/>
              <a:pPr/>
              <a:t>46</a:t>
            </a:fld>
            <a:endParaRPr lang="es-ES"/>
          </a:p>
        </p:txBody>
      </p:sp>
      <p:sp>
        <p:nvSpPr>
          <p:cNvPr id="49156" name="5 Marcador de fecha"/>
          <p:cNvSpPr>
            <a:spLocks noGrp="1"/>
          </p:cNvSpPr>
          <p:nvPr>
            <p:ph type="dt" sz="quarter" idx="12"/>
          </p:nvPr>
        </p:nvSpPr>
        <p:spPr>
          <a:noFill/>
        </p:spPr>
        <p:txBody>
          <a:bodyPr/>
          <a:lstStyle/>
          <a:p>
            <a:r>
              <a:rPr lang="es-ES"/>
              <a:t>Calidad de agua</a:t>
            </a:r>
          </a:p>
        </p:txBody>
      </p:sp>
      <p:sp>
        <p:nvSpPr>
          <p:cNvPr id="49157" name="Rectangle 2"/>
          <p:cNvSpPr>
            <a:spLocks noGrp="1" noChangeArrowheads="1"/>
          </p:cNvSpPr>
          <p:nvPr>
            <p:ph type="title"/>
          </p:nvPr>
        </p:nvSpPr>
        <p:spPr>
          <a:xfrm>
            <a:off x="457200" y="457200"/>
            <a:ext cx="8229600" cy="1033463"/>
          </a:xfrm>
        </p:spPr>
        <p:txBody>
          <a:bodyPr/>
          <a:lstStyle/>
          <a:p>
            <a:pPr eaLnBrk="1" hangingPunct="1"/>
            <a:r>
              <a:rPr lang="es-EC" sz="1800" smtClean="0"/>
              <a:t>TABLA 3</a:t>
            </a:r>
            <a:r>
              <a:rPr lang="es-EC" sz="1000" b="1" smtClean="0"/>
              <a:t>.  … continúa </a:t>
            </a:r>
            <a:r>
              <a:rPr lang="es-EC" sz="1800" b="1" smtClean="0"/>
              <a:t>Criterios de Calidad admisibles para la preservación de la flora y fauna en aguas dulces, frías o cálidas, y en aguas marinas y de estuario.</a:t>
            </a:r>
          </a:p>
        </p:txBody>
      </p:sp>
      <p:pic>
        <p:nvPicPr>
          <p:cNvPr id="49158" name="Picture 11"/>
          <p:cNvPicPr>
            <a:picLocks noChangeAspect="1" noChangeArrowheads="1"/>
          </p:cNvPicPr>
          <p:nvPr>
            <p:ph idx="1"/>
          </p:nvPr>
        </p:nvPicPr>
        <p:blipFill>
          <a:blip r:embed="rId2"/>
          <a:srcRect/>
          <a:stretch>
            <a:fillRect/>
          </a:stretch>
        </p:blipFill>
        <p:spPr>
          <a:xfrm>
            <a:off x="468313" y="1412875"/>
            <a:ext cx="8496300" cy="5040313"/>
          </a:xfr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3 Marcador de pie de página"/>
          <p:cNvSpPr>
            <a:spLocks noGrp="1"/>
          </p:cNvSpPr>
          <p:nvPr>
            <p:ph type="ftr" sz="quarter" idx="10"/>
          </p:nvPr>
        </p:nvSpPr>
        <p:spPr>
          <a:noFill/>
        </p:spPr>
        <p:txBody>
          <a:bodyPr/>
          <a:lstStyle/>
          <a:p>
            <a:r>
              <a:rPr lang="es-ES"/>
              <a:t>José V.Chang Gómez, Ing. M.Sc.</a:t>
            </a:r>
          </a:p>
        </p:txBody>
      </p:sp>
      <p:sp>
        <p:nvSpPr>
          <p:cNvPr id="50179" name="4 Marcador de número de diapositiva"/>
          <p:cNvSpPr>
            <a:spLocks noGrp="1"/>
          </p:cNvSpPr>
          <p:nvPr>
            <p:ph type="sldNum" sz="quarter" idx="11"/>
          </p:nvPr>
        </p:nvSpPr>
        <p:spPr>
          <a:noFill/>
        </p:spPr>
        <p:txBody>
          <a:bodyPr/>
          <a:lstStyle/>
          <a:p>
            <a:fld id="{05081993-F00C-4763-B7AC-1ADEF74EAF13}" type="slidenum">
              <a:rPr lang="es-ES"/>
              <a:pPr/>
              <a:t>47</a:t>
            </a:fld>
            <a:endParaRPr lang="es-ES"/>
          </a:p>
        </p:txBody>
      </p:sp>
      <p:sp>
        <p:nvSpPr>
          <p:cNvPr id="50180" name="5 Marcador de fecha"/>
          <p:cNvSpPr>
            <a:spLocks noGrp="1"/>
          </p:cNvSpPr>
          <p:nvPr>
            <p:ph type="dt" sz="quarter" idx="12"/>
          </p:nvPr>
        </p:nvSpPr>
        <p:spPr>
          <a:noFill/>
        </p:spPr>
        <p:txBody>
          <a:bodyPr/>
          <a:lstStyle/>
          <a:p>
            <a:r>
              <a:rPr lang="es-ES"/>
              <a:t>Calidad de agua</a:t>
            </a:r>
          </a:p>
        </p:txBody>
      </p:sp>
      <p:sp>
        <p:nvSpPr>
          <p:cNvPr id="50181" name="Rectangle 2"/>
          <p:cNvSpPr>
            <a:spLocks noGrp="1" noChangeArrowheads="1"/>
          </p:cNvSpPr>
          <p:nvPr>
            <p:ph type="title"/>
          </p:nvPr>
        </p:nvSpPr>
        <p:spPr>
          <a:xfrm>
            <a:off x="457200" y="457200"/>
            <a:ext cx="8229600" cy="1162050"/>
          </a:xfrm>
        </p:spPr>
        <p:txBody>
          <a:bodyPr/>
          <a:lstStyle/>
          <a:p>
            <a:pPr eaLnBrk="1" hangingPunct="1"/>
            <a:r>
              <a:rPr lang="es-EC" sz="1800" smtClean="0"/>
              <a:t>TABLA 3</a:t>
            </a:r>
            <a:r>
              <a:rPr lang="es-EC" sz="1000" b="1" smtClean="0"/>
              <a:t>.  … continúa </a:t>
            </a:r>
            <a:r>
              <a:rPr lang="es-EC" sz="1800" b="1" smtClean="0"/>
              <a:t>Criterios de Calidad admisibles para la preservación de la flora y fauna en aguas dulces, frías o cálidas, y en aguas marinas y de estuario.</a:t>
            </a:r>
          </a:p>
        </p:txBody>
      </p:sp>
      <p:pic>
        <p:nvPicPr>
          <p:cNvPr id="50182" name="Picture 4"/>
          <p:cNvPicPr>
            <a:picLocks noChangeAspect="1" noChangeArrowheads="1"/>
          </p:cNvPicPr>
          <p:nvPr>
            <p:ph idx="1"/>
          </p:nvPr>
        </p:nvPicPr>
        <p:blipFill>
          <a:blip r:embed="rId2"/>
          <a:srcRect/>
          <a:stretch>
            <a:fillRect/>
          </a:stretch>
        </p:blipFill>
        <p:spPr>
          <a:xfrm>
            <a:off x="684213" y="1268413"/>
            <a:ext cx="8064500" cy="5113337"/>
          </a:xfr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3 Marcador de pie de página"/>
          <p:cNvSpPr>
            <a:spLocks noGrp="1"/>
          </p:cNvSpPr>
          <p:nvPr>
            <p:ph type="ftr" sz="quarter" idx="10"/>
          </p:nvPr>
        </p:nvSpPr>
        <p:spPr>
          <a:noFill/>
        </p:spPr>
        <p:txBody>
          <a:bodyPr/>
          <a:lstStyle/>
          <a:p>
            <a:r>
              <a:rPr lang="es-ES"/>
              <a:t>José V.Chang Gómez, Ing. M.Sc.</a:t>
            </a:r>
          </a:p>
        </p:txBody>
      </p:sp>
      <p:sp>
        <p:nvSpPr>
          <p:cNvPr id="51203" name="4 Marcador de número de diapositiva"/>
          <p:cNvSpPr>
            <a:spLocks noGrp="1"/>
          </p:cNvSpPr>
          <p:nvPr>
            <p:ph type="sldNum" sz="quarter" idx="11"/>
          </p:nvPr>
        </p:nvSpPr>
        <p:spPr>
          <a:noFill/>
        </p:spPr>
        <p:txBody>
          <a:bodyPr/>
          <a:lstStyle/>
          <a:p>
            <a:fld id="{A48201DC-6BE3-4F12-8882-71C90BF23176}" type="slidenum">
              <a:rPr lang="es-ES"/>
              <a:pPr/>
              <a:t>48</a:t>
            </a:fld>
            <a:endParaRPr lang="es-ES"/>
          </a:p>
        </p:txBody>
      </p:sp>
      <p:sp>
        <p:nvSpPr>
          <p:cNvPr id="51204" name="5 Marcador de fecha"/>
          <p:cNvSpPr>
            <a:spLocks noGrp="1"/>
          </p:cNvSpPr>
          <p:nvPr>
            <p:ph type="dt" sz="quarter" idx="12"/>
          </p:nvPr>
        </p:nvSpPr>
        <p:spPr>
          <a:noFill/>
        </p:spPr>
        <p:txBody>
          <a:bodyPr/>
          <a:lstStyle/>
          <a:p>
            <a:r>
              <a:rPr lang="es-ES"/>
              <a:t>Calidad de agua</a:t>
            </a:r>
          </a:p>
        </p:txBody>
      </p:sp>
      <p:sp>
        <p:nvSpPr>
          <p:cNvPr id="51205" name="Rectangle 2"/>
          <p:cNvSpPr>
            <a:spLocks noGrp="1" noChangeArrowheads="1"/>
          </p:cNvSpPr>
          <p:nvPr>
            <p:ph type="title"/>
          </p:nvPr>
        </p:nvSpPr>
        <p:spPr>
          <a:xfrm>
            <a:off x="684213" y="476250"/>
            <a:ext cx="8064500" cy="1081088"/>
          </a:xfrm>
        </p:spPr>
        <p:txBody>
          <a:bodyPr/>
          <a:lstStyle/>
          <a:p>
            <a:pPr eaLnBrk="1" hangingPunct="1"/>
            <a:r>
              <a:rPr lang="es-EC" sz="2400" b="1" smtClean="0"/>
              <a:t>Además de los parámetros indicados dentro de esta norma, se tendrán en cuenta los siguientes criterios:</a:t>
            </a:r>
            <a:br>
              <a:rPr lang="es-EC" sz="2400" b="1" smtClean="0"/>
            </a:br>
            <a:endParaRPr lang="es-EC" sz="2400" b="1" smtClean="0"/>
          </a:p>
        </p:txBody>
      </p:sp>
      <p:sp>
        <p:nvSpPr>
          <p:cNvPr id="51206" name="Rectangle 3"/>
          <p:cNvSpPr>
            <a:spLocks noGrp="1" noChangeArrowheads="1"/>
          </p:cNvSpPr>
          <p:nvPr>
            <p:ph type="body" idx="1"/>
          </p:nvPr>
        </p:nvSpPr>
        <p:spPr>
          <a:xfrm>
            <a:off x="395288" y="1628775"/>
            <a:ext cx="8424862" cy="4537075"/>
          </a:xfrm>
        </p:spPr>
        <p:txBody>
          <a:bodyPr/>
          <a:lstStyle/>
          <a:p>
            <a:pPr eaLnBrk="1" hangingPunct="1">
              <a:spcBef>
                <a:spcPct val="40000"/>
              </a:spcBef>
              <a:buClr>
                <a:srgbClr val="FF0000"/>
              </a:buClr>
              <a:buFont typeface="Wingdings" pitchFamily="2" charset="2"/>
              <a:buChar char="q"/>
            </a:pPr>
            <a:r>
              <a:rPr lang="es-EC" smtClean="0"/>
              <a:t>La turbiedad de las aguas de estuarios debe ser considerada de acuerdo a los siguientes límites:</a:t>
            </a:r>
          </a:p>
          <a:p>
            <a:pPr eaLnBrk="1" hangingPunct="1">
              <a:spcBef>
                <a:spcPct val="40000"/>
              </a:spcBef>
              <a:buClr>
                <a:srgbClr val="FF0000"/>
              </a:buClr>
              <a:buFont typeface="Wingdings" pitchFamily="2" charset="2"/>
              <a:buChar char="q"/>
            </a:pPr>
            <a:r>
              <a:rPr lang="es-EC" smtClean="0"/>
              <a:t>Condición natural (Valor de fondo) más 5%, si la turbiedad natural varía entre 0 y 50 UTN (unidad de turbidez nefelométrica);</a:t>
            </a:r>
          </a:p>
          <a:p>
            <a:pPr eaLnBrk="1" hangingPunct="1">
              <a:spcBef>
                <a:spcPct val="40000"/>
              </a:spcBef>
              <a:buClr>
                <a:srgbClr val="FF0000"/>
              </a:buClr>
              <a:buFont typeface="Wingdings" pitchFamily="2" charset="2"/>
              <a:buChar char="q"/>
            </a:pPr>
            <a:r>
              <a:rPr lang="es-EC" smtClean="0"/>
              <a:t>Condición natural (Valor de fondo) más 10%, si la turbiedad natural varía entre 50 y 100 UTN, y,</a:t>
            </a:r>
          </a:p>
          <a:p>
            <a:pPr eaLnBrk="1" hangingPunct="1">
              <a:spcBef>
                <a:spcPct val="40000"/>
              </a:spcBef>
              <a:buClr>
                <a:srgbClr val="FF0000"/>
              </a:buClr>
              <a:buFont typeface="Wingdings" pitchFamily="2" charset="2"/>
              <a:buChar char="q"/>
            </a:pPr>
            <a:r>
              <a:rPr lang="es-EC" smtClean="0"/>
              <a:t>Condición natural (Valor de fondo) más 20%, si la turbiedad natural es mayor que 100 UTN;</a:t>
            </a:r>
          </a:p>
          <a:p>
            <a:pPr eaLnBrk="1" hangingPunct="1">
              <a:spcBef>
                <a:spcPct val="40000"/>
              </a:spcBef>
              <a:buClr>
                <a:srgbClr val="FF0000"/>
              </a:buClr>
              <a:buFont typeface="Wingdings" pitchFamily="2" charset="2"/>
              <a:buChar char="q"/>
            </a:pPr>
            <a:r>
              <a:rPr lang="es-EC" smtClean="0"/>
              <a:t>Ausencia de sustancias antropogénicas que produzcan cambios en color, olor y sabor del agua en el cuerpo receptor, de modo que no perjudiquen a la flora y fauna acuáticas y que tampoco impidan el aprovechamiento óptimo del cuerpo receptor.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3 Marcador de pie de página"/>
          <p:cNvSpPr>
            <a:spLocks noGrp="1"/>
          </p:cNvSpPr>
          <p:nvPr>
            <p:ph type="ftr" sz="quarter" idx="10"/>
          </p:nvPr>
        </p:nvSpPr>
        <p:spPr>
          <a:noFill/>
        </p:spPr>
        <p:txBody>
          <a:bodyPr/>
          <a:lstStyle/>
          <a:p>
            <a:r>
              <a:rPr lang="es-ES"/>
              <a:t>José V.Chang Gómez, Ing. M.Sc.</a:t>
            </a:r>
          </a:p>
        </p:txBody>
      </p:sp>
      <p:sp>
        <p:nvSpPr>
          <p:cNvPr id="52227" name="4 Marcador de número de diapositiva"/>
          <p:cNvSpPr>
            <a:spLocks noGrp="1"/>
          </p:cNvSpPr>
          <p:nvPr>
            <p:ph type="sldNum" sz="quarter" idx="11"/>
          </p:nvPr>
        </p:nvSpPr>
        <p:spPr>
          <a:noFill/>
        </p:spPr>
        <p:txBody>
          <a:bodyPr/>
          <a:lstStyle/>
          <a:p>
            <a:fld id="{38506158-5A82-4019-B1B7-D83D4055C879}" type="slidenum">
              <a:rPr lang="es-ES"/>
              <a:pPr/>
              <a:t>49</a:t>
            </a:fld>
            <a:endParaRPr lang="es-ES"/>
          </a:p>
        </p:txBody>
      </p:sp>
      <p:sp>
        <p:nvSpPr>
          <p:cNvPr id="52228" name="5 Marcador de fecha"/>
          <p:cNvSpPr>
            <a:spLocks noGrp="1"/>
          </p:cNvSpPr>
          <p:nvPr>
            <p:ph type="dt" sz="quarter" idx="12"/>
          </p:nvPr>
        </p:nvSpPr>
        <p:spPr>
          <a:noFill/>
        </p:spPr>
        <p:txBody>
          <a:bodyPr/>
          <a:lstStyle/>
          <a:p>
            <a:r>
              <a:rPr lang="es-ES"/>
              <a:t>Calidad de agua</a:t>
            </a:r>
          </a:p>
        </p:txBody>
      </p:sp>
      <p:sp>
        <p:nvSpPr>
          <p:cNvPr id="52229" name="Rectangle 2"/>
          <p:cNvSpPr>
            <a:spLocks noGrp="1" noChangeArrowheads="1"/>
          </p:cNvSpPr>
          <p:nvPr>
            <p:ph type="title"/>
          </p:nvPr>
        </p:nvSpPr>
        <p:spPr>
          <a:xfrm>
            <a:off x="457200" y="457200"/>
            <a:ext cx="8229600" cy="1098550"/>
          </a:xfrm>
        </p:spPr>
        <p:txBody>
          <a:bodyPr/>
          <a:lstStyle/>
          <a:p>
            <a:pPr eaLnBrk="1" hangingPunct="1"/>
            <a:r>
              <a:rPr lang="es-MX" b="1" smtClean="0"/>
              <a:t>Unidad 2</a:t>
            </a:r>
            <a:endParaRPr lang="es-ES" b="1" smtClean="0"/>
          </a:p>
        </p:txBody>
      </p:sp>
      <p:sp>
        <p:nvSpPr>
          <p:cNvPr id="52230" name="Rectangle 3"/>
          <p:cNvSpPr>
            <a:spLocks noGrp="1" noChangeArrowheads="1"/>
          </p:cNvSpPr>
          <p:nvPr>
            <p:ph type="body" idx="1"/>
          </p:nvPr>
        </p:nvSpPr>
        <p:spPr>
          <a:xfrm>
            <a:off x="323850" y="1628775"/>
            <a:ext cx="8424863" cy="4752975"/>
          </a:xfrm>
        </p:spPr>
        <p:txBody>
          <a:bodyPr/>
          <a:lstStyle/>
          <a:p>
            <a:pPr algn="just" eaLnBrk="1" hangingPunct="1">
              <a:spcBef>
                <a:spcPct val="25000"/>
              </a:spcBef>
              <a:buClr>
                <a:schemeClr val="tx2"/>
              </a:buClr>
              <a:buSzPct val="90000"/>
              <a:buFont typeface="Wingdings" pitchFamily="2" charset="2"/>
              <a:buChar char="§"/>
            </a:pPr>
            <a:r>
              <a:rPr lang="es-ES" sz="1900" b="1" smtClean="0">
                <a:solidFill>
                  <a:srgbClr val="000000"/>
                </a:solidFill>
                <a:cs typeface="Times New Roman" pitchFamily="18" charset="0"/>
              </a:rPr>
              <a:t>Indicadores o parámetros de calidad de agua que conforman el ICA. </a:t>
            </a:r>
          </a:p>
          <a:p>
            <a:pPr algn="just" eaLnBrk="1" hangingPunct="1">
              <a:spcBef>
                <a:spcPct val="25000"/>
              </a:spcBef>
              <a:buClr>
                <a:schemeClr val="tx2"/>
              </a:buClr>
              <a:buSzPct val="90000"/>
              <a:buFont typeface="Wingdings" pitchFamily="2" charset="2"/>
              <a:buChar char="§"/>
            </a:pPr>
            <a:r>
              <a:rPr lang="es-ES" sz="1900" b="1" smtClean="0">
                <a:solidFill>
                  <a:srgbClr val="000000"/>
                </a:solidFill>
                <a:cs typeface="Times New Roman" pitchFamily="18" charset="0"/>
              </a:rPr>
              <a:t>Introducción a la metodología de cálculo de este índice. </a:t>
            </a:r>
          </a:p>
          <a:p>
            <a:pPr algn="just" eaLnBrk="1" hangingPunct="1">
              <a:spcBef>
                <a:spcPct val="25000"/>
              </a:spcBef>
              <a:buClr>
                <a:schemeClr val="tx2"/>
              </a:buClr>
              <a:buSzPct val="90000"/>
              <a:buFont typeface="Wingdings" pitchFamily="2" charset="2"/>
              <a:buChar char="§"/>
            </a:pPr>
            <a:r>
              <a:rPr lang="es-ES" sz="1900" b="1" smtClean="0">
                <a:solidFill>
                  <a:srgbClr val="000000"/>
                </a:solidFill>
                <a:cs typeface="Times New Roman" pitchFamily="18" charset="0"/>
              </a:rPr>
              <a:t>Relación entre los factores abióticos en los medios productivos. </a:t>
            </a:r>
          </a:p>
          <a:p>
            <a:pPr algn="just" eaLnBrk="1" hangingPunct="1">
              <a:spcBef>
                <a:spcPct val="25000"/>
              </a:spcBef>
              <a:buClr>
                <a:schemeClr val="tx2"/>
              </a:buClr>
              <a:buSzPct val="90000"/>
              <a:buFont typeface="Wingdings" pitchFamily="2" charset="2"/>
              <a:buChar char="§"/>
            </a:pPr>
            <a:r>
              <a:rPr lang="es-ES" sz="1900" b="1" smtClean="0">
                <a:solidFill>
                  <a:srgbClr val="000000"/>
                </a:solidFill>
                <a:cs typeface="Times New Roman" pitchFamily="18" charset="0"/>
              </a:rPr>
              <a:t>Temperatura. </a:t>
            </a:r>
          </a:p>
          <a:p>
            <a:pPr algn="just" eaLnBrk="1" hangingPunct="1">
              <a:spcBef>
                <a:spcPct val="25000"/>
              </a:spcBef>
              <a:buClr>
                <a:schemeClr val="tx2"/>
              </a:buClr>
              <a:buSzPct val="90000"/>
              <a:buFont typeface="Wingdings" pitchFamily="2" charset="2"/>
              <a:buChar char="§"/>
            </a:pPr>
            <a:r>
              <a:rPr lang="es-ES" sz="1900" b="1" smtClean="0">
                <a:solidFill>
                  <a:srgbClr val="000000"/>
                </a:solidFill>
                <a:cs typeface="Times New Roman" pitchFamily="18" charset="0"/>
              </a:rPr>
              <a:t>Salinidad. </a:t>
            </a:r>
          </a:p>
          <a:p>
            <a:pPr algn="just" eaLnBrk="1" hangingPunct="1">
              <a:spcBef>
                <a:spcPct val="25000"/>
              </a:spcBef>
              <a:buClr>
                <a:schemeClr val="tx2"/>
              </a:buClr>
              <a:buSzPct val="90000"/>
              <a:buFont typeface="Wingdings" pitchFamily="2" charset="2"/>
              <a:buChar char="§"/>
            </a:pPr>
            <a:r>
              <a:rPr lang="es-ES" sz="1900" b="1" smtClean="0">
                <a:solidFill>
                  <a:srgbClr val="000000"/>
                </a:solidFill>
                <a:cs typeface="Times New Roman" pitchFamily="18" charset="0"/>
              </a:rPr>
              <a:t>Turbidez.</a:t>
            </a:r>
          </a:p>
          <a:p>
            <a:pPr algn="just" eaLnBrk="1" hangingPunct="1">
              <a:spcBef>
                <a:spcPct val="25000"/>
              </a:spcBef>
              <a:buClr>
                <a:schemeClr val="tx2"/>
              </a:buClr>
              <a:buSzPct val="90000"/>
              <a:buFont typeface="Wingdings" pitchFamily="2" charset="2"/>
              <a:buChar char="§"/>
            </a:pPr>
            <a:r>
              <a:rPr lang="es-ES" sz="1900" b="1" smtClean="0">
                <a:solidFill>
                  <a:srgbClr val="000000"/>
                </a:solidFill>
                <a:cs typeface="Times New Roman" pitchFamily="18" charset="0"/>
              </a:rPr>
              <a:t>Color.</a:t>
            </a:r>
          </a:p>
          <a:p>
            <a:pPr algn="just" eaLnBrk="1" hangingPunct="1">
              <a:spcBef>
                <a:spcPct val="25000"/>
              </a:spcBef>
              <a:buClr>
                <a:schemeClr val="tx2"/>
              </a:buClr>
              <a:buSzPct val="90000"/>
              <a:buFont typeface="Wingdings" pitchFamily="2" charset="2"/>
              <a:buChar char="§"/>
            </a:pPr>
            <a:r>
              <a:rPr lang="es-ES" sz="1900" b="1" smtClean="0">
                <a:solidFill>
                  <a:srgbClr val="000000"/>
                </a:solidFill>
                <a:cs typeface="Times New Roman" pitchFamily="18" charset="0"/>
              </a:rPr>
              <a:t>Plancton. </a:t>
            </a:r>
          </a:p>
          <a:p>
            <a:pPr algn="just" eaLnBrk="1" hangingPunct="1">
              <a:spcBef>
                <a:spcPct val="25000"/>
              </a:spcBef>
              <a:buClr>
                <a:schemeClr val="tx2"/>
              </a:buClr>
              <a:buSzPct val="90000"/>
              <a:buFont typeface="Wingdings" pitchFamily="2" charset="2"/>
              <a:buChar char="§"/>
            </a:pPr>
            <a:r>
              <a:rPr lang="es-ES" sz="1900" b="1" smtClean="0">
                <a:solidFill>
                  <a:srgbClr val="000000"/>
                </a:solidFill>
                <a:cs typeface="Times New Roman" pitchFamily="18" charset="0"/>
              </a:rPr>
              <a:t>Oxígeno disuelto. </a:t>
            </a:r>
          </a:p>
          <a:p>
            <a:pPr algn="just" eaLnBrk="1" hangingPunct="1">
              <a:spcBef>
                <a:spcPct val="25000"/>
              </a:spcBef>
              <a:buClr>
                <a:schemeClr val="tx2"/>
              </a:buClr>
              <a:buSzPct val="90000"/>
              <a:buFont typeface="Wingdings" pitchFamily="2" charset="2"/>
              <a:buChar char="§"/>
            </a:pPr>
            <a:r>
              <a:rPr lang="es-ES" sz="1900" b="1" smtClean="0">
                <a:solidFill>
                  <a:srgbClr val="000000"/>
                </a:solidFill>
                <a:cs typeface="Times New Roman" pitchFamily="18" charset="0"/>
              </a:rPr>
              <a:t>pH. </a:t>
            </a:r>
          </a:p>
          <a:p>
            <a:pPr algn="just" eaLnBrk="1" hangingPunct="1">
              <a:spcBef>
                <a:spcPct val="25000"/>
              </a:spcBef>
              <a:buClr>
                <a:schemeClr val="tx2"/>
              </a:buClr>
              <a:buSzPct val="90000"/>
              <a:buFont typeface="Wingdings" pitchFamily="2" charset="2"/>
              <a:buChar char="§"/>
            </a:pPr>
            <a:r>
              <a:rPr lang="es-ES" sz="1900" b="1" smtClean="0">
                <a:solidFill>
                  <a:srgbClr val="000000"/>
                </a:solidFill>
                <a:cs typeface="Times New Roman" pitchFamily="18" charset="0"/>
              </a:rPr>
              <a:t>Dióxido de Carbono. </a:t>
            </a:r>
          </a:p>
          <a:p>
            <a:pPr algn="just" eaLnBrk="1" hangingPunct="1">
              <a:spcBef>
                <a:spcPct val="25000"/>
              </a:spcBef>
              <a:buClr>
                <a:schemeClr val="tx2"/>
              </a:buClr>
              <a:buSzPct val="90000"/>
              <a:buFont typeface="Wingdings" pitchFamily="2" charset="2"/>
              <a:buChar char="§"/>
            </a:pPr>
            <a:r>
              <a:rPr lang="es-ES" sz="1900" b="1" smtClean="0">
                <a:solidFill>
                  <a:srgbClr val="000000"/>
                </a:solidFill>
                <a:cs typeface="Times New Roman" pitchFamily="18" charset="0"/>
              </a:rPr>
              <a:t>Prácticas de laboratorio.</a:t>
            </a:r>
            <a:endParaRPr lang="es-ES" b="1"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Marcador de pie de página"/>
          <p:cNvSpPr>
            <a:spLocks noGrp="1"/>
          </p:cNvSpPr>
          <p:nvPr>
            <p:ph type="ftr" sz="quarter" idx="10"/>
          </p:nvPr>
        </p:nvSpPr>
        <p:spPr>
          <a:noFill/>
        </p:spPr>
        <p:txBody>
          <a:bodyPr/>
          <a:lstStyle/>
          <a:p>
            <a:r>
              <a:rPr lang="es-ES"/>
              <a:t>José V.Chang Gómez, Ing. M.Sc.</a:t>
            </a:r>
          </a:p>
        </p:txBody>
      </p:sp>
      <p:sp>
        <p:nvSpPr>
          <p:cNvPr id="8195" name="4 Marcador de número de diapositiva"/>
          <p:cNvSpPr>
            <a:spLocks noGrp="1"/>
          </p:cNvSpPr>
          <p:nvPr>
            <p:ph type="sldNum" sz="quarter" idx="11"/>
          </p:nvPr>
        </p:nvSpPr>
        <p:spPr>
          <a:noFill/>
        </p:spPr>
        <p:txBody>
          <a:bodyPr/>
          <a:lstStyle/>
          <a:p>
            <a:fld id="{04590D9D-8E77-4A1D-8081-FBD3FAFA5B15}" type="slidenum">
              <a:rPr lang="es-ES"/>
              <a:pPr/>
              <a:t>5</a:t>
            </a:fld>
            <a:endParaRPr lang="es-ES"/>
          </a:p>
        </p:txBody>
      </p:sp>
      <p:sp>
        <p:nvSpPr>
          <p:cNvPr id="8196" name="5 Marcador de fecha"/>
          <p:cNvSpPr>
            <a:spLocks noGrp="1"/>
          </p:cNvSpPr>
          <p:nvPr>
            <p:ph type="dt" sz="quarter" idx="12"/>
          </p:nvPr>
        </p:nvSpPr>
        <p:spPr>
          <a:noFill/>
        </p:spPr>
        <p:txBody>
          <a:bodyPr/>
          <a:lstStyle/>
          <a:p>
            <a:r>
              <a:rPr lang="es-ES"/>
              <a:t>Calidad de agua</a:t>
            </a:r>
          </a:p>
        </p:txBody>
      </p:sp>
      <p:sp>
        <p:nvSpPr>
          <p:cNvPr id="8197" name="Rectangle 2"/>
          <p:cNvSpPr>
            <a:spLocks noGrp="1" noChangeArrowheads="1"/>
          </p:cNvSpPr>
          <p:nvPr>
            <p:ph type="title"/>
          </p:nvPr>
        </p:nvSpPr>
        <p:spPr>
          <a:xfrm>
            <a:off x="457200" y="457200"/>
            <a:ext cx="8229600" cy="839788"/>
          </a:xfrm>
        </p:spPr>
        <p:txBody>
          <a:bodyPr/>
          <a:lstStyle/>
          <a:p>
            <a:pPr eaLnBrk="1" hangingPunct="1"/>
            <a:r>
              <a:rPr lang="es-MX" b="1" smtClean="0"/>
              <a:t>Programa de estudios ….. (2/3)</a:t>
            </a:r>
            <a:endParaRPr lang="es-ES" b="1" smtClean="0"/>
          </a:p>
        </p:txBody>
      </p:sp>
      <p:sp>
        <p:nvSpPr>
          <p:cNvPr id="8198" name="Rectangle 3"/>
          <p:cNvSpPr>
            <a:spLocks noGrp="1" noChangeArrowheads="1"/>
          </p:cNvSpPr>
          <p:nvPr>
            <p:ph type="body" idx="1"/>
          </p:nvPr>
        </p:nvSpPr>
        <p:spPr>
          <a:xfrm>
            <a:off x="179388" y="1341438"/>
            <a:ext cx="8785225" cy="5040312"/>
          </a:xfrm>
        </p:spPr>
        <p:txBody>
          <a:bodyPr/>
          <a:lstStyle/>
          <a:p>
            <a:pPr algn="just" eaLnBrk="1" hangingPunct="1">
              <a:lnSpc>
                <a:spcPct val="90000"/>
              </a:lnSpc>
              <a:spcBef>
                <a:spcPct val="30000"/>
              </a:spcBef>
              <a:buFont typeface="Wingdings" pitchFamily="2" charset="2"/>
              <a:buNone/>
            </a:pPr>
            <a:r>
              <a:rPr lang="es-MX" sz="1900" b="1" smtClean="0">
                <a:solidFill>
                  <a:srgbClr val="000000"/>
                </a:solidFill>
                <a:cs typeface="Times New Roman" pitchFamily="18" charset="0"/>
              </a:rPr>
              <a:t>Unidad 6</a:t>
            </a:r>
            <a:endParaRPr lang="es-ES" sz="1900" b="1" smtClean="0">
              <a:solidFill>
                <a:srgbClr val="000000"/>
              </a:solidFill>
              <a:cs typeface="Times New Roman" pitchFamily="18" charset="0"/>
            </a:endParaRPr>
          </a:p>
          <a:p>
            <a:pPr algn="just" eaLnBrk="1" hangingPunct="1">
              <a:lnSpc>
                <a:spcPct val="90000"/>
              </a:lnSpc>
              <a:spcBef>
                <a:spcPct val="30000"/>
              </a:spcBef>
              <a:buFont typeface="Wingdings" pitchFamily="2" charset="2"/>
              <a:buNone/>
            </a:pPr>
            <a:r>
              <a:rPr lang="es-ES" sz="1900" smtClean="0">
                <a:solidFill>
                  <a:srgbClr val="000000"/>
                </a:solidFill>
                <a:cs typeface="Times New Roman" pitchFamily="18" charset="0"/>
              </a:rPr>
              <a:t>Suministro de cal agrícola. Relación con la alcalinidad total y la producción.  Otros factores que influyen en el suministro de la cal. Aplicación de la cal en los estanques. Reducción de pH.</a:t>
            </a:r>
          </a:p>
          <a:p>
            <a:pPr algn="just" eaLnBrk="1" hangingPunct="1">
              <a:lnSpc>
                <a:spcPct val="90000"/>
              </a:lnSpc>
              <a:spcBef>
                <a:spcPct val="30000"/>
              </a:spcBef>
              <a:buFont typeface="Wingdings" pitchFamily="2" charset="2"/>
              <a:buNone/>
            </a:pPr>
            <a:r>
              <a:rPr lang="es-MX" sz="1900" b="1" smtClean="0">
                <a:solidFill>
                  <a:srgbClr val="000000"/>
                </a:solidFill>
                <a:cs typeface="Times New Roman" pitchFamily="18" charset="0"/>
              </a:rPr>
              <a:t>Unidad 7</a:t>
            </a:r>
            <a:endParaRPr lang="es-ES" sz="1900" b="1" smtClean="0">
              <a:solidFill>
                <a:srgbClr val="000000"/>
              </a:solidFill>
              <a:cs typeface="Times New Roman" pitchFamily="18" charset="0"/>
            </a:endParaRPr>
          </a:p>
          <a:p>
            <a:pPr algn="just" eaLnBrk="1" hangingPunct="1">
              <a:lnSpc>
                <a:spcPct val="90000"/>
              </a:lnSpc>
              <a:spcBef>
                <a:spcPct val="30000"/>
              </a:spcBef>
              <a:buFont typeface="Wingdings" pitchFamily="2" charset="2"/>
              <a:buNone/>
            </a:pPr>
            <a:r>
              <a:rPr lang="es-ES" sz="1900" smtClean="0">
                <a:solidFill>
                  <a:srgbClr val="000000"/>
                </a:solidFill>
                <a:cs typeface="Times New Roman" pitchFamily="18" charset="0"/>
              </a:rPr>
              <a:t>Eliminación de la turbidez de arcilla. Métodos y aplicación de materia orgánica. Alumbre: su importancia. Yeso de tipo agrícola.</a:t>
            </a:r>
          </a:p>
          <a:p>
            <a:pPr algn="just" eaLnBrk="1" hangingPunct="1">
              <a:lnSpc>
                <a:spcPct val="90000"/>
              </a:lnSpc>
              <a:spcBef>
                <a:spcPct val="30000"/>
              </a:spcBef>
              <a:buFont typeface="Wingdings" pitchFamily="2" charset="2"/>
              <a:buNone/>
            </a:pPr>
            <a:r>
              <a:rPr lang="es-MX" sz="1900" b="1" smtClean="0">
                <a:solidFill>
                  <a:srgbClr val="000000"/>
                </a:solidFill>
                <a:cs typeface="Times New Roman" pitchFamily="18" charset="0"/>
              </a:rPr>
              <a:t>Unidad 8</a:t>
            </a:r>
            <a:endParaRPr lang="es-ES" sz="1900" b="1" smtClean="0">
              <a:solidFill>
                <a:srgbClr val="000000"/>
              </a:solidFill>
              <a:cs typeface="Times New Roman" pitchFamily="18" charset="0"/>
            </a:endParaRPr>
          </a:p>
          <a:p>
            <a:pPr algn="just" eaLnBrk="1" hangingPunct="1">
              <a:lnSpc>
                <a:spcPct val="90000"/>
              </a:lnSpc>
              <a:spcBef>
                <a:spcPct val="30000"/>
              </a:spcBef>
              <a:buFont typeface="Wingdings" pitchFamily="2" charset="2"/>
              <a:buNone/>
            </a:pPr>
            <a:r>
              <a:rPr lang="es-ES" sz="1900" smtClean="0">
                <a:solidFill>
                  <a:srgbClr val="000000"/>
                </a:solidFill>
                <a:cs typeface="Times New Roman" pitchFamily="18" charset="0"/>
              </a:rPr>
              <a:t>Otros factores. Amoníaco. Ácido Sulfúrico. Alcalinidad total. Dureza total. </a:t>
            </a:r>
          </a:p>
          <a:p>
            <a:pPr algn="just" eaLnBrk="1" hangingPunct="1">
              <a:lnSpc>
                <a:spcPct val="90000"/>
              </a:lnSpc>
              <a:spcBef>
                <a:spcPct val="30000"/>
              </a:spcBef>
              <a:buFont typeface="Wingdings" pitchFamily="2" charset="2"/>
              <a:buNone/>
            </a:pPr>
            <a:r>
              <a:rPr lang="es-MX" sz="1900" b="1" smtClean="0">
                <a:solidFill>
                  <a:srgbClr val="000000"/>
                </a:solidFill>
                <a:cs typeface="Times New Roman" pitchFamily="18" charset="0"/>
              </a:rPr>
              <a:t>Unidad 9</a:t>
            </a:r>
            <a:endParaRPr lang="es-ES" sz="1900" b="1" smtClean="0">
              <a:solidFill>
                <a:srgbClr val="000000"/>
              </a:solidFill>
              <a:cs typeface="Times New Roman" pitchFamily="18" charset="0"/>
            </a:endParaRPr>
          </a:p>
          <a:p>
            <a:pPr algn="just" eaLnBrk="1" hangingPunct="1">
              <a:lnSpc>
                <a:spcPct val="90000"/>
              </a:lnSpc>
              <a:spcBef>
                <a:spcPct val="30000"/>
              </a:spcBef>
              <a:buFont typeface="Wingdings" pitchFamily="2" charset="2"/>
              <a:buNone/>
            </a:pPr>
            <a:r>
              <a:rPr lang="es-ES" sz="1900" smtClean="0">
                <a:solidFill>
                  <a:srgbClr val="000000"/>
                </a:solidFill>
                <a:cs typeface="Times New Roman" pitchFamily="18" charset="0"/>
              </a:rPr>
              <a:t>La alimentación de los peces y la relación con la calidad de agua. Mejoramiento de la calidad de agua por tratamientos químicos.</a:t>
            </a:r>
          </a:p>
          <a:p>
            <a:pPr algn="just" eaLnBrk="1" hangingPunct="1">
              <a:lnSpc>
                <a:spcPct val="90000"/>
              </a:lnSpc>
              <a:spcBef>
                <a:spcPct val="30000"/>
              </a:spcBef>
              <a:buFont typeface="Wingdings" pitchFamily="2" charset="2"/>
              <a:buNone/>
            </a:pPr>
            <a:r>
              <a:rPr lang="es-MX" sz="1900" b="1" smtClean="0">
                <a:solidFill>
                  <a:srgbClr val="000000"/>
                </a:solidFill>
                <a:cs typeface="Times New Roman" pitchFamily="18" charset="0"/>
              </a:rPr>
              <a:t>Unidad 10</a:t>
            </a:r>
            <a:endParaRPr lang="es-ES" sz="1900" b="1" smtClean="0">
              <a:solidFill>
                <a:srgbClr val="000000"/>
              </a:solidFill>
              <a:cs typeface="Times New Roman" pitchFamily="18" charset="0"/>
            </a:endParaRPr>
          </a:p>
          <a:p>
            <a:pPr algn="just" eaLnBrk="1" hangingPunct="1">
              <a:lnSpc>
                <a:spcPct val="90000"/>
              </a:lnSpc>
              <a:spcBef>
                <a:spcPct val="30000"/>
              </a:spcBef>
              <a:buFont typeface="Wingdings" pitchFamily="2" charset="2"/>
              <a:buNone/>
            </a:pPr>
            <a:r>
              <a:rPr lang="es-ES" sz="1900" smtClean="0">
                <a:solidFill>
                  <a:srgbClr val="000000"/>
                </a:solidFill>
                <a:cs typeface="Times New Roman" pitchFamily="18" charset="0"/>
              </a:rPr>
              <a:t>Tratamiento y análisis de agua: muestreos de aguas. Implementos y equipos paras su análisis. Visibilidad del disco Secchi. Glosario de términos</a:t>
            </a:r>
            <a:r>
              <a:rPr lang="es-ES" sz="2200" smtClean="0">
                <a:solidFill>
                  <a:srgbClr val="000000"/>
                </a:solidFill>
                <a:cs typeface="Times New Roman" pitchFamily="18" charset="0"/>
              </a:rPr>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3 Marcador de pie de página"/>
          <p:cNvSpPr>
            <a:spLocks noGrp="1"/>
          </p:cNvSpPr>
          <p:nvPr>
            <p:ph type="ftr" sz="quarter" idx="10"/>
          </p:nvPr>
        </p:nvSpPr>
        <p:spPr>
          <a:noFill/>
        </p:spPr>
        <p:txBody>
          <a:bodyPr/>
          <a:lstStyle/>
          <a:p>
            <a:r>
              <a:rPr lang="es-ES"/>
              <a:t>José V.Chang Gómez, Ing. M.Sc.</a:t>
            </a:r>
          </a:p>
        </p:txBody>
      </p:sp>
      <p:sp>
        <p:nvSpPr>
          <p:cNvPr id="53251" name="4 Marcador de número de diapositiva"/>
          <p:cNvSpPr>
            <a:spLocks noGrp="1"/>
          </p:cNvSpPr>
          <p:nvPr>
            <p:ph type="sldNum" sz="quarter" idx="11"/>
          </p:nvPr>
        </p:nvSpPr>
        <p:spPr>
          <a:noFill/>
        </p:spPr>
        <p:txBody>
          <a:bodyPr/>
          <a:lstStyle/>
          <a:p>
            <a:fld id="{A28EEAD4-96CC-4842-9BBB-39B186C2D205}" type="slidenum">
              <a:rPr lang="es-ES"/>
              <a:pPr/>
              <a:t>50</a:t>
            </a:fld>
            <a:endParaRPr lang="es-ES"/>
          </a:p>
        </p:txBody>
      </p:sp>
      <p:sp>
        <p:nvSpPr>
          <p:cNvPr id="53252" name="5 Marcador de fecha"/>
          <p:cNvSpPr>
            <a:spLocks noGrp="1"/>
          </p:cNvSpPr>
          <p:nvPr>
            <p:ph type="dt" sz="quarter" idx="12"/>
          </p:nvPr>
        </p:nvSpPr>
        <p:spPr>
          <a:noFill/>
        </p:spPr>
        <p:txBody>
          <a:bodyPr/>
          <a:lstStyle/>
          <a:p>
            <a:r>
              <a:rPr lang="es-ES"/>
              <a:t>Calidad de agua</a:t>
            </a:r>
          </a:p>
        </p:txBody>
      </p:sp>
      <p:sp>
        <p:nvSpPr>
          <p:cNvPr id="53253" name="Rectangle 2"/>
          <p:cNvSpPr>
            <a:spLocks noGrp="1" noChangeArrowheads="1"/>
          </p:cNvSpPr>
          <p:nvPr>
            <p:ph type="title"/>
          </p:nvPr>
        </p:nvSpPr>
        <p:spPr>
          <a:xfrm>
            <a:off x="457200" y="549275"/>
            <a:ext cx="8229600" cy="1006475"/>
          </a:xfrm>
        </p:spPr>
        <p:txBody>
          <a:bodyPr/>
          <a:lstStyle/>
          <a:p>
            <a:pPr eaLnBrk="1" hangingPunct="1"/>
            <a:r>
              <a:rPr lang="es-EC" b="1" smtClean="0"/>
              <a:t>Indicadores e índices ambientales</a:t>
            </a:r>
            <a:endParaRPr lang="es-ES" b="1" smtClean="0"/>
          </a:p>
        </p:txBody>
      </p:sp>
      <p:sp>
        <p:nvSpPr>
          <p:cNvPr id="53254" name="Rectangle 3"/>
          <p:cNvSpPr>
            <a:spLocks noGrp="1" noChangeArrowheads="1"/>
          </p:cNvSpPr>
          <p:nvPr>
            <p:ph type="body" idx="1"/>
          </p:nvPr>
        </p:nvSpPr>
        <p:spPr>
          <a:xfrm>
            <a:off x="0" y="1412875"/>
            <a:ext cx="9144000" cy="5184775"/>
          </a:xfrm>
        </p:spPr>
        <p:txBody>
          <a:bodyPr/>
          <a:lstStyle/>
          <a:p>
            <a:pPr eaLnBrk="1" hangingPunct="1">
              <a:spcBef>
                <a:spcPct val="40000"/>
              </a:spcBef>
              <a:buClr>
                <a:srgbClr val="FF0000"/>
              </a:buClr>
              <a:buFont typeface="Wingdings" pitchFamily="2" charset="2"/>
              <a:buChar char="q"/>
            </a:pPr>
            <a:r>
              <a:rPr lang="es-ES" b="1" u="sng" smtClean="0"/>
              <a:t>Indicador</a:t>
            </a:r>
            <a:r>
              <a:rPr lang="es-ES" smtClean="0"/>
              <a:t> podría definirse como la capacidad de un elemento para informar acerca de las condiciones y/o características del sistema al que pertenece. </a:t>
            </a:r>
          </a:p>
          <a:p>
            <a:pPr eaLnBrk="1" hangingPunct="1">
              <a:spcBef>
                <a:spcPct val="40000"/>
              </a:spcBef>
              <a:buClr>
                <a:srgbClr val="FF0000"/>
              </a:buClr>
              <a:buFont typeface="Wingdings" pitchFamily="2" charset="2"/>
              <a:buChar char="q"/>
            </a:pPr>
            <a:r>
              <a:rPr lang="es-EC" smtClean="0"/>
              <a:t>Los </a:t>
            </a:r>
            <a:r>
              <a:rPr lang="es-EC" b="1" u="sng" smtClean="0"/>
              <a:t>indicadores </a:t>
            </a:r>
            <a:r>
              <a:rPr lang="es-EC" smtClean="0"/>
              <a:t>se refieren a medidas simples de factores o especies biológicas, bajo la hipótesis de que estas medidas son indicativas del sistema biofísico o socioeconómico. (Manual de Evaluación de Impacto Ambiental, Larry Canter, 2002) </a:t>
            </a:r>
            <a:endParaRPr lang="es-ES" smtClean="0"/>
          </a:p>
          <a:p>
            <a:pPr eaLnBrk="1" hangingPunct="1">
              <a:spcBef>
                <a:spcPct val="40000"/>
              </a:spcBef>
              <a:buClr>
                <a:srgbClr val="FF0000"/>
              </a:buClr>
              <a:buFont typeface="Wingdings" pitchFamily="2" charset="2"/>
              <a:buChar char="q"/>
            </a:pPr>
            <a:r>
              <a:rPr lang="es-EC" smtClean="0"/>
              <a:t>Un </a:t>
            </a:r>
            <a:r>
              <a:rPr lang="es-EC" b="1" u="sng" smtClean="0"/>
              <a:t>índice ambiental </a:t>
            </a:r>
            <a:r>
              <a:rPr lang="es-EC" smtClean="0"/>
              <a:t>es un número o clasificación descriptiva de una gran cantidad de datos o información ambiental cuyo propósito principal es simplificar la información para que pueda ser útil a los tomadores de decisión y al público.</a:t>
            </a:r>
            <a:endParaRPr lang="es-ES" b="1" u="sng" smtClean="0"/>
          </a:p>
          <a:p>
            <a:pPr eaLnBrk="1" hangingPunct="1">
              <a:spcBef>
                <a:spcPct val="40000"/>
              </a:spcBef>
              <a:buClr>
                <a:srgbClr val="FF0000"/>
              </a:buClr>
              <a:buFont typeface="Wingdings" pitchFamily="2" charset="2"/>
              <a:buChar char="q"/>
            </a:pPr>
            <a:r>
              <a:rPr lang="es-ES" smtClean="0"/>
              <a:t>De esta forma un "</a:t>
            </a:r>
            <a:r>
              <a:rPr lang="es-ES" b="1" smtClean="0"/>
              <a:t>índice</a:t>
            </a:r>
            <a:r>
              <a:rPr lang="es-ES" smtClean="0"/>
              <a:t>" es una jerarquización o, en general, una ordenación de "indicadores" bajo la finalidad de cuantificar una o un conjunto de características del sistema en estudio, sin necesidad de abordarlo en su totalidad.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3 Marcador de pie de página"/>
          <p:cNvSpPr>
            <a:spLocks noGrp="1"/>
          </p:cNvSpPr>
          <p:nvPr>
            <p:ph type="ftr" sz="quarter" idx="10"/>
          </p:nvPr>
        </p:nvSpPr>
        <p:spPr>
          <a:noFill/>
        </p:spPr>
        <p:txBody>
          <a:bodyPr/>
          <a:lstStyle/>
          <a:p>
            <a:r>
              <a:rPr lang="es-ES"/>
              <a:t>José V.Chang Gómez, Ing. M.Sc.</a:t>
            </a:r>
          </a:p>
        </p:txBody>
      </p:sp>
      <p:sp>
        <p:nvSpPr>
          <p:cNvPr id="54275" name="4 Marcador de número de diapositiva"/>
          <p:cNvSpPr>
            <a:spLocks noGrp="1"/>
          </p:cNvSpPr>
          <p:nvPr>
            <p:ph type="sldNum" sz="quarter" idx="11"/>
          </p:nvPr>
        </p:nvSpPr>
        <p:spPr>
          <a:noFill/>
        </p:spPr>
        <p:txBody>
          <a:bodyPr/>
          <a:lstStyle/>
          <a:p>
            <a:fld id="{1FC29D7D-4710-4798-BF38-FF9AD72DCA72}" type="slidenum">
              <a:rPr lang="es-ES"/>
              <a:pPr/>
              <a:t>51</a:t>
            </a:fld>
            <a:endParaRPr lang="es-ES"/>
          </a:p>
        </p:txBody>
      </p:sp>
      <p:sp>
        <p:nvSpPr>
          <p:cNvPr id="54276" name="5 Marcador de fecha"/>
          <p:cNvSpPr>
            <a:spLocks noGrp="1"/>
          </p:cNvSpPr>
          <p:nvPr>
            <p:ph type="dt" sz="quarter" idx="12"/>
          </p:nvPr>
        </p:nvSpPr>
        <p:spPr>
          <a:noFill/>
        </p:spPr>
        <p:txBody>
          <a:bodyPr/>
          <a:lstStyle/>
          <a:p>
            <a:r>
              <a:rPr lang="es-ES"/>
              <a:t>Calidad de agua</a:t>
            </a:r>
          </a:p>
        </p:txBody>
      </p:sp>
      <p:sp>
        <p:nvSpPr>
          <p:cNvPr id="54277" name="Rectangle 2"/>
          <p:cNvSpPr>
            <a:spLocks noGrp="1" noChangeArrowheads="1"/>
          </p:cNvSpPr>
          <p:nvPr>
            <p:ph type="title"/>
          </p:nvPr>
        </p:nvSpPr>
        <p:spPr>
          <a:xfrm>
            <a:off x="1547813" y="549275"/>
            <a:ext cx="7010400" cy="935038"/>
          </a:xfrm>
        </p:spPr>
        <p:txBody>
          <a:bodyPr/>
          <a:lstStyle/>
          <a:p>
            <a:pPr eaLnBrk="1" hangingPunct="1"/>
            <a:r>
              <a:rPr lang="es-ES" b="1" smtClean="0"/>
              <a:t>Índice de Calidad de Agua (ICA)</a:t>
            </a:r>
          </a:p>
        </p:txBody>
      </p:sp>
      <p:sp>
        <p:nvSpPr>
          <p:cNvPr id="54278" name="Rectangle 3"/>
          <p:cNvSpPr>
            <a:spLocks noGrp="1" noChangeArrowheads="1"/>
          </p:cNvSpPr>
          <p:nvPr>
            <p:ph type="body" idx="1"/>
          </p:nvPr>
        </p:nvSpPr>
        <p:spPr>
          <a:xfrm>
            <a:off x="395288" y="1628775"/>
            <a:ext cx="8424862" cy="4824413"/>
          </a:xfrm>
        </p:spPr>
        <p:txBody>
          <a:bodyPr/>
          <a:lstStyle/>
          <a:p>
            <a:pPr marL="571500" indent="-571500" eaLnBrk="1" hangingPunct="1">
              <a:spcBef>
                <a:spcPct val="40000"/>
              </a:spcBef>
              <a:buClr>
                <a:srgbClr val="0000FF"/>
              </a:buClr>
              <a:buSzTx/>
              <a:buFont typeface="Wingdings" pitchFamily="2" charset="2"/>
              <a:buChar char="q"/>
            </a:pPr>
            <a:r>
              <a:rPr lang="es-ES" smtClean="0"/>
              <a:t>El Índice de Calidad del Agua indica el grado de contaminación del agua a la fecha del muestreo y está expresado como porcentaje del agua pura.</a:t>
            </a:r>
          </a:p>
          <a:p>
            <a:pPr marL="571500" indent="-571500" eaLnBrk="1" hangingPunct="1">
              <a:spcBef>
                <a:spcPct val="40000"/>
              </a:spcBef>
              <a:buClr>
                <a:srgbClr val="0000FF"/>
              </a:buClr>
              <a:buSzTx/>
              <a:buFont typeface="Wingdings" pitchFamily="2" charset="2"/>
              <a:buChar char="q"/>
            </a:pPr>
            <a:r>
              <a:rPr lang="es-ES" smtClean="0"/>
              <a:t>Así, agua altamente contaminada tendrá un ICA </a:t>
            </a:r>
            <a:r>
              <a:rPr lang="es-ES" smtClean="0">
                <a:cs typeface="Arial" charset="0"/>
              </a:rPr>
              <a:t>≈ </a:t>
            </a:r>
            <a:r>
              <a:rPr lang="es-ES" smtClean="0"/>
              <a:t>0 %, en tanto que el agua en excelentes condiciones el valor del ICA </a:t>
            </a:r>
            <a:r>
              <a:rPr lang="es-ES" smtClean="0">
                <a:cs typeface="Arial" charset="0"/>
              </a:rPr>
              <a:t>≈</a:t>
            </a:r>
            <a:r>
              <a:rPr lang="es-ES" smtClean="0"/>
              <a:t> 100%.</a:t>
            </a:r>
          </a:p>
          <a:p>
            <a:pPr marL="571500" indent="-571500" eaLnBrk="1" hangingPunct="1">
              <a:spcBef>
                <a:spcPct val="40000"/>
              </a:spcBef>
              <a:buClr>
                <a:srgbClr val="0000FF"/>
              </a:buClr>
              <a:buSzTx/>
              <a:buFont typeface="Wingdings" pitchFamily="2" charset="2"/>
              <a:buChar char="q"/>
            </a:pPr>
            <a:r>
              <a:rPr lang="es-ES" smtClean="0"/>
              <a:t>El ICA fue desarrollado de acuerdo con las siguientes etapas: </a:t>
            </a:r>
          </a:p>
          <a:p>
            <a:pPr marL="990600" lvl="1" indent="-533400" eaLnBrk="1" hangingPunct="1">
              <a:spcBef>
                <a:spcPct val="60000"/>
              </a:spcBef>
              <a:buClr>
                <a:srgbClr val="FF0000"/>
              </a:buClr>
              <a:buSzTx/>
              <a:buFont typeface="Wingdings" pitchFamily="2" charset="2"/>
              <a:buAutoNum type="arabicPeriod"/>
            </a:pPr>
            <a:r>
              <a:rPr lang="es-ES" smtClean="0"/>
              <a:t>La primera etapa consistió en crear una escala de calificación de acuerdo con los diferentes usos del agua.</a:t>
            </a:r>
          </a:p>
          <a:p>
            <a:pPr marL="990600" lvl="1" indent="-533400" eaLnBrk="1" hangingPunct="1">
              <a:spcBef>
                <a:spcPct val="40000"/>
              </a:spcBef>
              <a:buClr>
                <a:srgbClr val="FF0000"/>
              </a:buClr>
              <a:buSzTx/>
              <a:buFont typeface="Wingdings" pitchFamily="2" charset="2"/>
              <a:buAutoNum type="arabicPeriod"/>
            </a:pPr>
            <a:r>
              <a:rPr lang="es-ES" smtClean="0"/>
              <a:t> La segunda involucró el desarrollo de una escala de calificación para cada indicador, de tal forma que se estableciera una correlación entre los diferentes parámetros y su influencia en el grado de contaminación.</a:t>
            </a:r>
          </a:p>
          <a:p>
            <a:pPr marL="571500" indent="-571500" eaLnBrk="1" hangingPunct="1">
              <a:spcBef>
                <a:spcPct val="40000"/>
              </a:spcBef>
              <a:buClr>
                <a:srgbClr val="FF0000"/>
              </a:buClr>
              <a:buSzTx/>
              <a:buFont typeface="Wingdings" pitchFamily="2" charset="2"/>
              <a:buAutoNum type="arabicPeriod"/>
            </a:pPr>
            <a:endParaRPr lang="es-ES" smtClean="0"/>
          </a:p>
          <a:p>
            <a:pPr marL="571500" indent="-571500" eaLnBrk="1" hangingPunct="1">
              <a:lnSpc>
                <a:spcPct val="90000"/>
              </a:lnSpc>
              <a:spcBef>
                <a:spcPct val="40000"/>
              </a:spcBef>
            </a:pPr>
            <a:endParaRPr lang="es-ES" smtClean="0"/>
          </a:p>
          <a:p>
            <a:pPr marL="571500" indent="-571500" eaLnBrk="1" hangingPunct="1">
              <a:lnSpc>
                <a:spcPct val="90000"/>
              </a:lnSpc>
              <a:spcBef>
                <a:spcPct val="40000"/>
              </a:spcBef>
            </a:pPr>
            <a:endParaRPr lang="es-ES"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3 Marcador de pie de página"/>
          <p:cNvSpPr>
            <a:spLocks noGrp="1"/>
          </p:cNvSpPr>
          <p:nvPr>
            <p:ph type="ftr" sz="quarter" idx="10"/>
          </p:nvPr>
        </p:nvSpPr>
        <p:spPr>
          <a:noFill/>
        </p:spPr>
        <p:txBody>
          <a:bodyPr/>
          <a:lstStyle/>
          <a:p>
            <a:r>
              <a:rPr lang="es-ES"/>
              <a:t>José V.Chang Gómez, Ing. M.Sc.</a:t>
            </a:r>
          </a:p>
        </p:txBody>
      </p:sp>
      <p:sp>
        <p:nvSpPr>
          <p:cNvPr id="55299" name="4 Marcador de número de diapositiva"/>
          <p:cNvSpPr>
            <a:spLocks noGrp="1"/>
          </p:cNvSpPr>
          <p:nvPr>
            <p:ph type="sldNum" sz="quarter" idx="11"/>
          </p:nvPr>
        </p:nvSpPr>
        <p:spPr>
          <a:noFill/>
        </p:spPr>
        <p:txBody>
          <a:bodyPr/>
          <a:lstStyle/>
          <a:p>
            <a:fld id="{736ADF55-0BC5-4522-A8ED-AB8E0116BB57}" type="slidenum">
              <a:rPr lang="es-ES"/>
              <a:pPr/>
              <a:t>52</a:t>
            </a:fld>
            <a:endParaRPr lang="es-ES"/>
          </a:p>
        </p:txBody>
      </p:sp>
      <p:sp>
        <p:nvSpPr>
          <p:cNvPr id="55300" name="5 Marcador de fecha"/>
          <p:cNvSpPr>
            <a:spLocks noGrp="1"/>
          </p:cNvSpPr>
          <p:nvPr>
            <p:ph type="dt" sz="quarter" idx="12"/>
          </p:nvPr>
        </p:nvSpPr>
        <p:spPr>
          <a:noFill/>
        </p:spPr>
        <p:txBody>
          <a:bodyPr/>
          <a:lstStyle/>
          <a:p>
            <a:r>
              <a:rPr lang="es-ES"/>
              <a:t>Calidad de agua</a:t>
            </a:r>
          </a:p>
        </p:txBody>
      </p:sp>
      <p:sp>
        <p:nvSpPr>
          <p:cNvPr id="55301" name="Rectangle 2"/>
          <p:cNvSpPr>
            <a:spLocks noGrp="1" noChangeArrowheads="1"/>
          </p:cNvSpPr>
          <p:nvPr>
            <p:ph type="title"/>
          </p:nvPr>
        </p:nvSpPr>
        <p:spPr>
          <a:xfrm>
            <a:off x="457200" y="457200"/>
            <a:ext cx="8229600" cy="1033463"/>
          </a:xfrm>
        </p:spPr>
        <p:txBody>
          <a:bodyPr/>
          <a:lstStyle/>
          <a:p>
            <a:pPr eaLnBrk="1" hangingPunct="1"/>
            <a:r>
              <a:rPr lang="es-ES" b="1" smtClean="0"/>
              <a:t>Desarrollo del ICA</a:t>
            </a:r>
          </a:p>
        </p:txBody>
      </p:sp>
      <p:sp>
        <p:nvSpPr>
          <p:cNvPr id="55302" name="Rectangle 3"/>
          <p:cNvSpPr>
            <a:spLocks noGrp="1" noChangeArrowheads="1"/>
          </p:cNvSpPr>
          <p:nvPr>
            <p:ph type="body" idx="1"/>
          </p:nvPr>
        </p:nvSpPr>
        <p:spPr>
          <a:xfrm>
            <a:off x="250825" y="1484313"/>
            <a:ext cx="8569325" cy="5113337"/>
          </a:xfrm>
        </p:spPr>
        <p:txBody>
          <a:bodyPr/>
          <a:lstStyle/>
          <a:p>
            <a:pPr eaLnBrk="1" hangingPunct="1">
              <a:spcBef>
                <a:spcPct val="50000"/>
              </a:spcBef>
              <a:buClr>
                <a:srgbClr val="FF0000"/>
              </a:buClr>
              <a:buFont typeface="Wingdings" pitchFamily="2" charset="2"/>
              <a:buChar char="q"/>
            </a:pPr>
            <a:r>
              <a:rPr lang="es-ES" sz="2300" smtClean="0"/>
              <a:t>Después de que fueron preparadas estas escalas, se formularon los modelos matemáticos para cada parámetro, los cuales convierten los datos físicos en correspondientes índices de calidad por parámetro (Ii). </a:t>
            </a:r>
          </a:p>
          <a:p>
            <a:pPr eaLnBrk="1" hangingPunct="1">
              <a:spcBef>
                <a:spcPct val="50000"/>
              </a:spcBef>
              <a:buClr>
                <a:srgbClr val="FF0000"/>
              </a:buClr>
              <a:buFont typeface="Wingdings" pitchFamily="2" charset="2"/>
              <a:buChar char="q"/>
            </a:pPr>
            <a:r>
              <a:rPr lang="es-ES" sz="2300" smtClean="0"/>
              <a:t>Debido a que ciertos parámetros son más significativos que otros en su influencia en la calidad del agua, este hecho se modeló introduciendo pesos o factores de ponderación (Wi) según su orden de importancia respectivo. </a:t>
            </a:r>
          </a:p>
          <a:p>
            <a:pPr eaLnBrk="1" hangingPunct="1">
              <a:spcBef>
                <a:spcPct val="50000"/>
              </a:spcBef>
              <a:buClr>
                <a:srgbClr val="FF0000"/>
              </a:buClr>
              <a:buFont typeface="Wingdings" pitchFamily="2" charset="2"/>
              <a:buChar char="q"/>
            </a:pPr>
            <a:r>
              <a:rPr lang="es-ES" sz="2300" smtClean="0"/>
              <a:t>Finalmente, los índices por parámetro son promediados a fin de obtener el ICA de la muestra de agua.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3 Marcador de pie de página"/>
          <p:cNvSpPr>
            <a:spLocks noGrp="1"/>
          </p:cNvSpPr>
          <p:nvPr>
            <p:ph type="ftr" sz="quarter" idx="10"/>
          </p:nvPr>
        </p:nvSpPr>
        <p:spPr>
          <a:noFill/>
        </p:spPr>
        <p:txBody>
          <a:bodyPr/>
          <a:lstStyle/>
          <a:p>
            <a:r>
              <a:rPr lang="es-ES"/>
              <a:t>José V. Chang Gómez, Ing. M.Sc.</a:t>
            </a:r>
          </a:p>
        </p:txBody>
      </p:sp>
      <p:sp>
        <p:nvSpPr>
          <p:cNvPr id="56323" name="4 Marcador de número de diapositiva"/>
          <p:cNvSpPr>
            <a:spLocks noGrp="1"/>
          </p:cNvSpPr>
          <p:nvPr>
            <p:ph type="sldNum" sz="quarter" idx="11"/>
          </p:nvPr>
        </p:nvSpPr>
        <p:spPr>
          <a:noFill/>
        </p:spPr>
        <p:txBody>
          <a:bodyPr/>
          <a:lstStyle/>
          <a:p>
            <a:fld id="{15A42990-442D-4618-B15E-37DBB152C960}" type="slidenum">
              <a:rPr lang="es-ES"/>
              <a:pPr/>
              <a:t>53</a:t>
            </a:fld>
            <a:endParaRPr lang="es-ES"/>
          </a:p>
        </p:txBody>
      </p:sp>
      <p:sp>
        <p:nvSpPr>
          <p:cNvPr id="56324" name="5 Marcador de fecha"/>
          <p:cNvSpPr>
            <a:spLocks noGrp="1"/>
          </p:cNvSpPr>
          <p:nvPr>
            <p:ph type="dt" sz="quarter" idx="12"/>
          </p:nvPr>
        </p:nvSpPr>
        <p:spPr>
          <a:noFill/>
        </p:spPr>
        <p:txBody>
          <a:bodyPr/>
          <a:lstStyle/>
          <a:p>
            <a:r>
              <a:rPr lang="es-ES"/>
              <a:t>Calidad de agua</a:t>
            </a:r>
          </a:p>
        </p:txBody>
      </p:sp>
      <p:sp>
        <p:nvSpPr>
          <p:cNvPr id="56325" name="Rectangle 2"/>
          <p:cNvSpPr>
            <a:spLocks noGrp="1" noChangeArrowheads="1"/>
          </p:cNvSpPr>
          <p:nvPr>
            <p:ph type="title"/>
          </p:nvPr>
        </p:nvSpPr>
        <p:spPr>
          <a:xfrm>
            <a:off x="611188" y="333375"/>
            <a:ext cx="8353425" cy="863600"/>
          </a:xfrm>
        </p:spPr>
        <p:txBody>
          <a:bodyPr/>
          <a:lstStyle/>
          <a:p>
            <a:pPr eaLnBrk="1" hangingPunct="1"/>
            <a:r>
              <a:rPr lang="es-ES" sz="2400" b="1" smtClean="0"/>
              <a:t>Parámetros considerados para determinar el ICA global</a:t>
            </a:r>
            <a:r>
              <a:rPr lang="es-ES" sz="2000" smtClean="0"/>
              <a:t> </a:t>
            </a:r>
            <a:endParaRPr lang="es-ES" sz="1700" smtClean="0"/>
          </a:p>
        </p:txBody>
      </p:sp>
      <p:sp>
        <p:nvSpPr>
          <p:cNvPr id="56326" name="Rectangle 3"/>
          <p:cNvSpPr>
            <a:spLocks noGrp="1" noChangeArrowheads="1"/>
          </p:cNvSpPr>
          <p:nvPr>
            <p:ph type="body" idx="1"/>
          </p:nvPr>
        </p:nvSpPr>
        <p:spPr>
          <a:xfrm>
            <a:off x="1547813" y="1196975"/>
            <a:ext cx="6553200" cy="5400675"/>
          </a:xfrm>
        </p:spPr>
        <p:txBody>
          <a:bodyPr/>
          <a:lstStyle/>
          <a:p>
            <a:pPr marL="571500" indent="-571500" eaLnBrk="1" hangingPunct="1">
              <a:lnSpc>
                <a:spcPct val="90000"/>
              </a:lnSpc>
              <a:buClr>
                <a:srgbClr val="FF0000"/>
              </a:buClr>
              <a:buSzPct val="90000"/>
              <a:buFont typeface="Wingdings" pitchFamily="2" charset="2"/>
              <a:buAutoNum type="arabicPeriod"/>
            </a:pPr>
            <a:r>
              <a:rPr lang="es-EC" sz="1700" b="1" smtClean="0"/>
              <a:t>Demanda Bioquímica de Oxígeno   </a:t>
            </a:r>
          </a:p>
          <a:p>
            <a:pPr marL="571500" indent="-571500" eaLnBrk="1" hangingPunct="1">
              <a:lnSpc>
                <a:spcPct val="90000"/>
              </a:lnSpc>
              <a:spcBef>
                <a:spcPct val="30000"/>
              </a:spcBef>
              <a:buClr>
                <a:srgbClr val="FF0000"/>
              </a:buClr>
              <a:buSzPct val="90000"/>
              <a:buFont typeface="Wingdings" pitchFamily="2" charset="2"/>
              <a:buAutoNum type="arabicPeriod"/>
            </a:pPr>
            <a:r>
              <a:rPr lang="es-EC" sz="1700" b="1" smtClean="0"/>
              <a:t>Oxígeno Disuelto</a:t>
            </a:r>
          </a:p>
          <a:p>
            <a:pPr marL="571500" indent="-571500" eaLnBrk="1" hangingPunct="1">
              <a:lnSpc>
                <a:spcPct val="90000"/>
              </a:lnSpc>
              <a:buClr>
                <a:srgbClr val="FF0000"/>
              </a:buClr>
              <a:buSzPct val="90000"/>
              <a:buFont typeface="Wingdings" pitchFamily="2" charset="2"/>
              <a:buAutoNum type="arabicPeriod"/>
            </a:pPr>
            <a:r>
              <a:rPr lang="es-EC" sz="1700" b="1" smtClean="0"/>
              <a:t>Coliformes Fecales</a:t>
            </a:r>
          </a:p>
          <a:p>
            <a:pPr marL="571500" indent="-571500" eaLnBrk="1" hangingPunct="1">
              <a:lnSpc>
                <a:spcPct val="90000"/>
              </a:lnSpc>
              <a:buClr>
                <a:srgbClr val="FF0000"/>
              </a:buClr>
              <a:buSzPct val="90000"/>
              <a:buFont typeface="Wingdings" pitchFamily="2" charset="2"/>
              <a:buAutoNum type="arabicPeriod"/>
            </a:pPr>
            <a:r>
              <a:rPr lang="es-EC" sz="1700" b="1" smtClean="0"/>
              <a:t>Coliformes Totales</a:t>
            </a:r>
          </a:p>
          <a:p>
            <a:pPr marL="571500" indent="-571500" eaLnBrk="1" hangingPunct="1">
              <a:lnSpc>
                <a:spcPct val="90000"/>
              </a:lnSpc>
              <a:buClr>
                <a:srgbClr val="FF0000"/>
              </a:buClr>
              <a:buSzPct val="90000"/>
              <a:buFont typeface="Wingdings" pitchFamily="2" charset="2"/>
              <a:buAutoNum type="arabicPeriod"/>
            </a:pPr>
            <a:r>
              <a:rPr lang="es-EC" sz="1700" b="1" smtClean="0"/>
              <a:t>Potencial de Hidrógeno</a:t>
            </a:r>
          </a:p>
          <a:p>
            <a:pPr marL="571500" indent="-571500" eaLnBrk="1" hangingPunct="1">
              <a:lnSpc>
                <a:spcPct val="90000"/>
              </a:lnSpc>
              <a:buClr>
                <a:srgbClr val="FF0000"/>
              </a:buClr>
              <a:buSzPct val="90000"/>
              <a:buFont typeface="Wingdings" pitchFamily="2" charset="2"/>
              <a:buAutoNum type="arabicPeriod"/>
            </a:pPr>
            <a:r>
              <a:rPr lang="es-EC" sz="1700" b="1" smtClean="0"/>
              <a:t>Dureza Total</a:t>
            </a:r>
          </a:p>
          <a:p>
            <a:pPr marL="571500" indent="-571500" eaLnBrk="1" hangingPunct="1">
              <a:lnSpc>
                <a:spcPct val="90000"/>
              </a:lnSpc>
              <a:buClr>
                <a:srgbClr val="FF0000"/>
              </a:buClr>
              <a:buSzPct val="90000"/>
              <a:buFont typeface="Wingdings" pitchFamily="2" charset="2"/>
              <a:buAutoNum type="arabicPeriod"/>
            </a:pPr>
            <a:r>
              <a:rPr lang="es-EC" sz="1700" b="1" smtClean="0"/>
              <a:t>Sólidos Disueltos</a:t>
            </a:r>
          </a:p>
          <a:p>
            <a:pPr marL="571500" indent="-571500" eaLnBrk="1" hangingPunct="1">
              <a:lnSpc>
                <a:spcPct val="90000"/>
              </a:lnSpc>
              <a:buClr>
                <a:srgbClr val="FF0000"/>
              </a:buClr>
              <a:buSzPct val="90000"/>
              <a:buFont typeface="Wingdings" pitchFamily="2" charset="2"/>
              <a:buAutoNum type="arabicPeriod"/>
            </a:pPr>
            <a:r>
              <a:rPr lang="es-EC" sz="1700" b="1" smtClean="0"/>
              <a:t>Sólidos Suspendidos</a:t>
            </a:r>
          </a:p>
          <a:p>
            <a:pPr marL="571500" indent="-571500" eaLnBrk="1" hangingPunct="1">
              <a:lnSpc>
                <a:spcPct val="90000"/>
              </a:lnSpc>
              <a:buClr>
                <a:srgbClr val="FF0000"/>
              </a:buClr>
              <a:buSzPct val="90000"/>
              <a:buFont typeface="Wingdings" pitchFamily="2" charset="2"/>
              <a:buAutoNum type="arabicPeriod"/>
            </a:pPr>
            <a:r>
              <a:rPr lang="es-EC" sz="1700" b="1" smtClean="0"/>
              <a:t>Cloruros</a:t>
            </a:r>
          </a:p>
          <a:p>
            <a:pPr marL="571500" indent="-571500" eaLnBrk="1" hangingPunct="1">
              <a:lnSpc>
                <a:spcPct val="90000"/>
              </a:lnSpc>
              <a:buClr>
                <a:srgbClr val="FF0000"/>
              </a:buClr>
              <a:buSzPct val="90000"/>
              <a:buFont typeface="Wingdings" pitchFamily="2" charset="2"/>
              <a:buAutoNum type="arabicPeriod"/>
            </a:pPr>
            <a:r>
              <a:rPr lang="es-EC" sz="1700" b="1" smtClean="0"/>
              <a:t>Conductividad Eléctrica</a:t>
            </a:r>
          </a:p>
          <a:p>
            <a:pPr marL="571500" indent="-571500" eaLnBrk="1" hangingPunct="1">
              <a:lnSpc>
                <a:spcPct val="90000"/>
              </a:lnSpc>
              <a:buClr>
                <a:srgbClr val="FF0000"/>
              </a:buClr>
              <a:buSzPct val="90000"/>
              <a:buFont typeface="Wingdings" pitchFamily="2" charset="2"/>
              <a:buAutoNum type="arabicPeriod"/>
            </a:pPr>
            <a:r>
              <a:rPr lang="es-EC" sz="1700" b="1" smtClean="0"/>
              <a:t>Alcalinidad</a:t>
            </a:r>
          </a:p>
          <a:p>
            <a:pPr marL="571500" indent="-571500" eaLnBrk="1" hangingPunct="1">
              <a:lnSpc>
                <a:spcPct val="90000"/>
              </a:lnSpc>
              <a:buClr>
                <a:srgbClr val="FF0000"/>
              </a:buClr>
              <a:buSzPct val="90000"/>
              <a:buFont typeface="Wingdings" pitchFamily="2" charset="2"/>
              <a:buAutoNum type="arabicPeriod"/>
            </a:pPr>
            <a:r>
              <a:rPr lang="es-EC" sz="1700" b="1" smtClean="0"/>
              <a:t>Grasas y Aceites</a:t>
            </a:r>
          </a:p>
          <a:p>
            <a:pPr marL="571500" indent="-571500" eaLnBrk="1" hangingPunct="1">
              <a:lnSpc>
                <a:spcPct val="90000"/>
              </a:lnSpc>
              <a:buClr>
                <a:srgbClr val="FF0000"/>
              </a:buClr>
              <a:buSzPct val="90000"/>
              <a:buFont typeface="Wingdings" pitchFamily="2" charset="2"/>
              <a:buAutoNum type="arabicPeriod"/>
            </a:pPr>
            <a:r>
              <a:rPr lang="es-EC" sz="1700" b="1" smtClean="0"/>
              <a:t>Nitrógeno de nitratos</a:t>
            </a:r>
          </a:p>
          <a:p>
            <a:pPr marL="571500" indent="-571500" eaLnBrk="1" hangingPunct="1">
              <a:lnSpc>
                <a:spcPct val="90000"/>
              </a:lnSpc>
              <a:buClr>
                <a:srgbClr val="FF0000"/>
              </a:buClr>
              <a:buSzPct val="90000"/>
              <a:buFont typeface="Wingdings" pitchFamily="2" charset="2"/>
              <a:buAutoNum type="arabicPeriod"/>
            </a:pPr>
            <a:r>
              <a:rPr lang="es-EC" sz="1700" b="1" smtClean="0"/>
              <a:t>Nitrógeno amoniacal</a:t>
            </a:r>
          </a:p>
          <a:p>
            <a:pPr marL="571500" indent="-571500" eaLnBrk="1" hangingPunct="1">
              <a:lnSpc>
                <a:spcPct val="90000"/>
              </a:lnSpc>
              <a:buClr>
                <a:srgbClr val="FF0000"/>
              </a:buClr>
              <a:buSzPct val="90000"/>
              <a:buFont typeface="Wingdings" pitchFamily="2" charset="2"/>
              <a:buAutoNum type="arabicPeriod"/>
            </a:pPr>
            <a:r>
              <a:rPr lang="es-EC" sz="1700" b="1" smtClean="0"/>
              <a:t>Fosfatos totales</a:t>
            </a:r>
          </a:p>
          <a:p>
            <a:pPr marL="571500" indent="-571500" eaLnBrk="1" hangingPunct="1">
              <a:lnSpc>
                <a:spcPct val="90000"/>
              </a:lnSpc>
              <a:buClr>
                <a:srgbClr val="FF0000"/>
              </a:buClr>
              <a:buSzPct val="90000"/>
              <a:buFont typeface="Wingdings" pitchFamily="2" charset="2"/>
              <a:buAutoNum type="arabicPeriod"/>
            </a:pPr>
            <a:r>
              <a:rPr lang="es-EC" sz="1700" b="1" smtClean="0"/>
              <a:t>SAAM</a:t>
            </a:r>
          </a:p>
          <a:p>
            <a:pPr marL="571500" indent="-571500" eaLnBrk="1" hangingPunct="1">
              <a:lnSpc>
                <a:spcPct val="90000"/>
              </a:lnSpc>
              <a:buClr>
                <a:srgbClr val="FF0000"/>
              </a:buClr>
              <a:buSzPct val="90000"/>
              <a:buFont typeface="Wingdings" pitchFamily="2" charset="2"/>
              <a:buAutoNum type="arabicPeriod"/>
            </a:pPr>
            <a:r>
              <a:rPr lang="es-EC" sz="1700" b="1" smtClean="0"/>
              <a:t>Color</a:t>
            </a:r>
          </a:p>
          <a:p>
            <a:pPr marL="571500" indent="-571500" eaLnBrk="1" hangingPunct="1">
              <a:lnSpc>
                <a:spcPct val="90000"/>
              </a:lnSpc>
              <a:buClr>
                <a:srgbClr val="FF0000"/>
              </a:buClr>
              <a:buSzPct val="90000"/>
              <a:buFont typeface="Wingdings" pitchFamily="2" charset="2"/>
              <a:buAutoNum type="arabicPeriod"/>
            </a:pPr>
            <a:r>
              <a:rPr lang="es-EC" sz="1700" b="1" smtClean="0"/>
              <a:t>Turbiedad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3 Marcador de pie de página"/>
          <p:cNvSpPr>
            <a:spLocks noGrp="1"/>
          </p:cNvSpPr>
          <p:nvPr>
            <p:ph type="ftr" sz="quarter" idx="10"/>
          </p:nvPr>
        </p:nvSpPr>
        <p:spPr>
          <a:noFill/>
        </p:spPr>
        <p:txBody>
          <a:bodyPr/>
          <a:lstStyle/>
          <a:p>
            <a:r>
              <a:rPr lang="es-ES"/>
              <a:t>José V.Chang Gómez, Ing. M.Sc.</a:t>
            </a:r>
          </a:p>
        </p:txBody>
      </p:sp>
      <p:sp>
        <p:nvSpPr>
          <p:cNvPr id="57347" name="4 Marcador de número de diapositiva"/>
          <p:cNvSpPr>
            <a:spLocks noGrp="1"/>
          </p:cNvSpPr>
          <p:nvPr>
            <p:ph type="sldNum" sz="quarter" idx="11"/>
          </p:nvPr>
        </p:nvSpPr>
        <p:spPr>
          <a:noFill/>
        </p:spPr>
        <p:txBody>
          <a:bodyPr/>
          <a:lstStyle/>
          <a:p>
            <a:fld id="{50B1E870-7BA6-47D8-8B7E-5F9E6BC0A090}" type="slidenum">
              <a:rPr lang="es-ES"/>
              <a:pPr/>
              <a:t>54</a:t>
            </a:fld>
            <a:endParaRPr lang="es-ES"/>
          </a:p>
        </p:txBody>
      </p:sp>
      <p:sp>
        <p:nvSpPr>
          <p:cNvPr id="57348" name="5 Marcador de fecha"/>
          <p:cNvSpPr>
            <a:spLocks noGrp="1"/>
          </p:cNvSpPr>
          <p:nvPr>
            <p:ph type="dt" sz="quarter" idx="12"/>
          </p:nvPr>
        </p:nvSpPr>
        <p:spPr>
          <a:noFill/>
        </p:spPr>
        <p:txBody>
          <a:bodyPr/>
          <a:lstStyle/>
          <a:p>
            <a:r>
              <a:rPr lang="es-ES"/>
              <a:t>Calidad de agua</a:t>
            </a:r>
          </a:p>
        </p:txBody>
      </p:sp>
      <p:sp>
        <p:nvSpPr>
          <p:cNvPr id="57349" name="Rectangle 11"/>
          <p:cNvSpPr>
            <a:spLocks noGrp="1" noChangeArrowheads="1"/>
          </p:cNvSpPr>
          <p:nvPr>
            <p:ph type="title"/>
          </p:nvPr>
        </p:nvSpPr>
        <p:spPr>
          <a:xfrm>
            <a:off x="1524000" y="190500"/>
            <a:ext cx="7369175" cy="1077913"/>
          </a:xfrm>
        </p:spPr>
        <p:txBody>
          <a:bodyPr/>
          <a:lstStyle/>
          <a:p>
            <a:pPr eaLnBrk="1" hangingPunct="1"/>
            <a:r>
              <a:rPr lang="es-ES" b="1" smtClean="0"/>
              <a:t>Parámetros del ICA: Importancia relativa</a:t>
            </a:r>
          </a:p>
        </p:txBody>
      </p:sp>
      <p:pic>
        <p:nvPicPr>
          <p:cNvPr id="57350" name="Picture 10"/>
          <p:cNvPicPr>
            <a:picLocks noChangeAspect="1" noChangeArrowheads="1"/>
          </p:cNvPicPr>
          <p:nvPr>
            <p:ph idx="1"/>
          </p:nvPr>
        </p:nvPicPr>
        <p:blipFill>
          <a:blip r:embed="rId2"/>
          <a:srcRect/>
          <a:stretch>
            <a:fillRect/>
          </a:stretch>
        </p:blipFill>
        <p:spPr>
          <a:xfrm>
            <a:off x="0" y="1052513"/>
            <a:ext cx="9144000" cy="5472112"/>
          </a:xfr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3 Marcador de pie de página"/>
          <p:cNvSpPr>
            <a:spLocks noGrp="1"/>
          </p:cNvSpPr>
          <p:nvPr>
            <p:ph type="ftr" sz="quarter" idx="10"/>
          </p:nvPr>
        </p:nvSpPr>
        <p:spPr>
          <a:noFill/>
        </p:spPr>
        <p:txBody>
          <a:bodyPr/>
          <a:lstStyle/>
          <a:p>
            <a:r>
              <a:rPr lang="es-ES"/>
              <a:t>José V.Chang Gómez, Ing. M.Sc.</a:t>
            </a:r>
          </a:p>
        </p:txBody>
      </p:sp>
      <p:sp>
        <p:nvSpPr>
          <p:cNvPr id="58371" name="4 Marcador de número de diapositiva"/>
          <p:cNvSpPr>
            <a:spLocks noGrp="1"/>
          </p:cNvSpPr>
          <p:nvPr>
            <p:ph type="sldNum" sz="quarter" idx="11"/>
          </p:nvPr>
        </p:nvSpPr>
        <p:spPr>
          <a:noFill/>
        </p:spPr>
        <p:txBody>
          <a:bodyPr/>
          <a:lstStyle/>
          <a:p>
            <a:fld id="{0AFFDEF3-01DB-49AF-A88C-8CE1EB4434B2}" type="slidenum">
              <a:rPr lang="es-ES"/>
              <a:pPr/>
              <a:t>55</a:t>
            </a:fld>
            <a:endParaRPr lang="es-ES"/>
          </a:p>
        </p:txBody>
      </p:sp>
      <p:sp>
        <p:nvSpPr>
          <p:cNvPr id="58372" name="5 Marcador de fecha"/>
          <p:cNvSpPr>
            <a:spLocks noGrp="1"/>
          </p:cNvSpPr>
          <p:nvPr>
            <p:ph type="dt" sz="quarter" idx="12"/>
          </p:nvPr>
        </p:nvSpPr>
        <p:spPr>
          <a:noFill/>
        </p:spPr>
        <p:txBody>
          <a:bodyPr/>
          <a:lstStyle/>
          <a:p>
            <a:r>
              <a:rPr lang="es-ES"/>
              <a:t>Calidad de agua</a:t>
            </a:r>
          </a:p>
        </p:txBody>
      </p:sp>
      <p:sp>
        <p:nvSpPr>
          <p:cNvPr id="58373" name="Rectangle 2"/>
          <p:cNvSpPr>
            <a:spLocks noGrp="1" noChangeArrowheads="1"/>
          </p:cNvSpPr>
          <p:nvPr>
            <p:ph type="title"/>
          </p:nvPr>
        </p:nvSpPr>
        <p:spPr>
          <a:xfrm>
            <a:off x="457200" y="779463"/>
            <a:ext cx="8229600" cy="776287"/>
          </a:xfrm>
        </p:spPr>
        <p:txBody>
          <a:bodyPr/>
          <a:lstStyle/>
          <a:p>
            <a:pPr eaLnBrk="1" hangingPunct="1"/>
            <a:r>
              <a:rPr lang="es-ES" b="1" smtClean="0"/>
              <a:t>Indicadores de calidad de agua</a:t>
            </a:r>
          </a:p>
        </p:txBody>
      </p:sp>
      <p:sp>
        <p:nvSpPr>
          <p:cNvPr id="58374" name="Rectangle 3"/>
          <p:cNvSpPr>
            <a:spLocks noGrp="1" noChangeArrowheads="1"/>
          </p:cNvSpPr>
          <p:nvPr>
            <p:ph type="body" idx="1"/>
          </p:nvPr>
        </p:nvSpPr>
        <p:spPr>
          <a:xfrm>
            <a:off x="323850" y="1700213"/>
            <a:ext cx="8569325" cy="4321175"/>
          </a:xfrm>
        </p:spPr>
        <p:txBody>
          <a:bodyPr/>
          <a:lstStyle/>
          <a:p>
            <a:pPr eaLnBrk="1" hangingPunct="1">
              <a:spcBef>
                <a:spcPct val="45000"/>
              </a:spcBef>
              <a:buClr>
                <a:srgbClr val="FF0000"/>
              </a:buClr>
              <a:buSzPct val="70000"/>
              <a:buFont typeface="Wingdings" pitchFamily="2" charset="2"/>
              <a:buChar char="q"/>
            </a:pPr>
            <a:r>
              <a:rPr lang="es-ES" smtClean="0"/>
              <a:t>Es importante tener claro que un índice ambiental, tal como el </a:t>
            </a:r>
            <a:r>
              <a:rPr lang="es-ES" b="1" smtClean="0"/>
              <a:t>ICA</a:t>
            </a:r>
            <a:r>
              <a:rPr lang="es-ES" smtClean="0"/>
              <a:t>, no es lo mismo que un indicador ambiental.</a:t>
            </a:r>
          </a:p>
          <a:p>
            <a:pPr eaLnBrk="1" hangingPunct="1">
              <a:spcBef>
                <a:spcPct val="45000"/>
              </a:spcBef>
              <a:buClr>
                <a:srgbClr val="FF0000"/>
              </a:buClr>
              <a:buSzPct val="70000"/>
              <a:buFont typeface="Wingdings" pitchFamily="2" charset="2"/>
              <a:buChar char="q"/>
            </a:pPr>
            <a:r>
              <a:rPr lang="es-ES" smtClean="0"/>
              <a:t>Se han utilizado plantas como indicadores de las condiciones del agua y suelo, especialmente porque estas condiciones afectan el potencial agro ganadero (Odum,1959).</a:t>
            </a:r>
          </a:p>
          <a:p>
            <a:pPr eaLnBrk="1" hangingPunct="1">
              <a:spcBef>
                <a:spcPct val="45000"/>
              </a:spcBef>
              <a:buClr>
                <a:srgbClr val="FF0000"/>
              </a:buClr>
              <a:buSzPct val="70000"/>
              <a:buFont typeface="Wingdings" pitchFamily="2" charset="2"/>
              <a:buChar char="q"/>
            </a:pPr>
            <a:r>
              <a:rPr lang="es-ES" smtClean="0"/>
              <a:t>En relación a los efectos de la contaminación, un </a:t>
            </a:r>
            <a:r>
              <a:rPr lang="es-ES" b="1" smtClean="0"/>
              <a:t>organismo indicador </a:t>
            </a:r>
            <a:r>
              <a:rPr lang="es-ES" smtClean="0"/>
              <a:t>es una especie seleccionada por su sensibilidad o tolerancia a los diversos tipos de contaminación y sus efectos.</a:t>
            </a:r>
          </a:p>
          <a:p>
            <a:pPr eaLnBrk="1" hangingPunct="1">
              <a:spcBef>
                <a:spcPct val="45000"/>
              </a:spcBef>
              <a:buClr>
                <a:srgbClr val="FF0000"/>
              </a:buClr>
              <a:buSzPct val="70000"/>
              <a:buFont typeface="Wingdings" pitchFamily="2" charset="2"/>
              <a:buChar char="q"/>
            </a:pPr>
            <a:r>
              <a:rPr lang="es-ES" smtClean="0"/>
              <a:t>En cuanto a </a:t>
            </a:r>
            <a:r>
              <a:rPr lang="es-ES" b="1" smtClean="0"/>
              <a:t>calidad del agua,</a:t>
            </a:r>
            <a:r>
              <a:rPr lang="es-ES" smtClean="0"/>
              <a:t> los diversos grupos que han sido elegidos como indicadores comprenden bacterias, protozoos, algas, macroinvertebrados, macrofitos y peces.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3 Marcador de pie de página"/>
          <p:cNvSpPr>
            <a:spLocks noGrp="1"/>
          </p:cNvSpPr>
          <p:nvPr>
            <p:ph type="ftr" sz="quarter" idx="10"/>
          </p:nvPr>
        </p:nvSpPr>
        <p:spPr>
          <a:noFill/>
        </p:spPr>
        <p:txBody>
          <a:bodyPr/>
          <a:lstStyle/>
          <a:p>
            <a:r>
              <a:rPr lang="es-ES"/>
              <a:t>José V.Chang Gómez, Ing. M.Sc.</a:t>
            </a:r>
          </a:p>
        </p:txBody>
      </p:sp>
      <p:sp>
        <p:nvSpPr>
          <p:cNvPr id="59395" name="4 Marcador de número de diapositiva"/>
          <p:cNvSpPr>
            <a:spLocks noGrp="1"/>
          </p:cNvSpPr>
          <p:nvPr>
            <p:ph type="sldNum" sz="quarter" idx="11"/>
          </p:nvPr>
        </p:nvSpPr>
        <p:spPr>
          <a:noFill/>
        </p:spPr>
        <p:txBody>
          <a:bodyPr/>
          <a:lstStyle/>
          <a:p>
            <a:fld id="{C7AA3059-9C46-4E9C-8958-F79371FD0E6B}" type="slidenum">
              <a:rPr lang="es-ES"/>
              <a:pPr/>
              <a:t>56</a:t>
            </a:fld>
            <a:endParaRPr lang="es-ES"/>
          </a:p>
        </p:txBody>
      </p:sp>
      <p:sp>
        <p:nvSpPr>
          <p:cNvPr id="59396" name="5 Marcador de fecha"/>
          <p:cNvSpPr>
            <a:spLocks noGrp="1"/>
          </p:cNvSpPr>
          <p:nvPr>
            <p:ph type="dt" sz="quarter" idx="12"/>
          </p:nvPr>
        </p:nvSpPr>
        <p:spPr>
          <a:noFill/>
        </p:spPr>
        <p:txBody>
          <a:bodyPr/>
          <a:lstStyle/>
          <a:p>
            <a:r>
              <a:rPr lang="es-ES"/>
              <a:t>Calidad de agua</a:t>
            </a:r>
          </a:p>
        </p:txBody>
      </p:sp>
      <p:sp>
        <p:nvSpPr>
          <p:cNvPr id="59397" name="Rectangle 2"/>
          <p:cNvSpPr>
            <a:spLocks noGrp="1" noChangeArrowheads="1"/>
          </p:cNvSpPr>
          <p:nvPr>
            <p:ph type="title"/>
          </p:nvPr>
        </p:nvSpPr>
        <p:spPr>
          <a:xfrm>
            <a:off x="457200" y="549275"/>
            <a:ext cx="8229600" cy="863600"/>
          </a:xfrm>
        </p:spPr>
        <p:txBody>
          <a:bodyPr/>
          <a:lstStyle/>
          <a:p>
            <a:pPr eaLnBrk="1" hangingPunct="1"/>
            <a:r>
              <a:rPr lang="es-EC" b="1" smtClean="0"/>
              <a:t>Categorías del ICA</a:t>
            </a:r>
          </a:p>
        </p:txBody>
      </p:sp>
      <p:sp>
        <p:nvSpPr>
          <p:cNvPr id="59398" name="Rectangle 3"/>
          <p:cNvSpPr>
            <a:spLocks noGrp="1" noChangeArrowheads="1"/>
          </p:cNvSpPr>
          <p:nvPr>
            <p:ph type="body" idx="1"/>
          </p:nvPr>
        </p:nvSpPr>
        <p:spPr>
          <a:xfrm>
            <a:off x="323850" y="1484313"/>
            <a:ext cx="8496300" cy="4897437"/>
          </a:xfrm>
        </p:spPr>
        <p:txBody>
          <a:bodyPr/>
          <a:lstStyle/>
          <a:p>
            <a:pPr marL="400050" indent="-400050" eaLnBrk="1" hangingPunct="1">
              <a:spcBef>
                <a:spcPct val="40000"/>
              </a:spcBef>
            </a:pPr>
            <a:r>
              <a:rPr lang="es-EC" smtClean="0"/>
              <a:t>Además del ICA general, es posible calcular los valores del ICA para las categorías siguientes:</a:t>
            </a:r>
          </a:p>
          <a:p>
            <a:pPr marL="838200" lvl="1" indent="-381000" eaLnBrk="1" hangingPunct="1">
              <a:spcBef>
                <a:spcPct val="40000"/>
              </a:spcBef>
              <a:buClr>
                <a:srgbClr val="FF0000"/>
              </a:buClr>
              <a:buFont typeface="Wingdings" pitchFamily="2" charset="2"/>
              <a:buAutoNum type="arabicPeriod"/>
            </a:pPr>
            <a:r>
              <a:rPr lang="es-EC" smtClean="0"/>
              <a:t>Materia orgánica, </a:t>
            </a:r>
          </a:p>
          <a:p>
            <a:pPr marL="838200" lvl="1" indent="-381000" eaLnBrk="1" hangingPunct="1">
              <a:spcBef>
                <a:spcPct val="40000"/>
              </a:spcBef>
              <a:buClr>
                <a:srgbClr val="FF0000"/>
              </a:buClr>
              <a:buFont typeface="Wingdings" pitchFamily="2" charset="2"/>
              <a:buAutoNum type="arabicPeriod"/>
            </a:pPr>
            <a:r>
              <a:rPr lang="es-EC" smtClean="0"/>
              <a:t>Bacteriológico, </a:t>
            </a:r>
          </a:p>
          <a:p>
            <a:pPr marL="838200" lvl="1" indent="-381000" eaLnBrk="1" hangingPunct="1">
              <a:spcBef>
                <a:spcPct val="40000"/>
              </a:spcBef>
              <a:buClr>
                <a:srgbClr val="FF0000"/>
              </a:buClr>
              <a:buFont typeface="Wingdings" pitchFamily="2" charset="2"/>
              <a:buAutoNum type="arabicPeriod"/>
            </a:pPr>
            <a:r>
              <a:rPr lang="es-EC" smtClean="0"/>
              <a:t>Material iónico, </a:t>
            </a:r>
          </a:p>
          <a:p>
            <a:pPr marL="838200" lvl="1" indent="-381000" eaLnBrk="1" hangingPunct="1">
              <a:spcBef>
                <a:spcPct val="40000"/>
              </a:spcBef>
              <a:buClr>
                <a:srgbClr val="FF0000"/>
              </a:buClr>
              <a:buFont typeface="Wingdings" pitchFamily="2" charset="2"/>
              <a:buAutoNum type="arabicPeriod"/>
            </a:pPr>
            <a:r>
              <a:rPr lang="es-EC" smtClean="0"/>
              <a:t>Material en suspensión, y </a:t>
            </a:r>
          </a:p>
          <a:p>
            <a:pPr marL="838200" lvl="1" indent="-381000" eaLnBrk="1" hangingPunct="1">
              <a:spcBef>
                <a:spcPct val="40000"/>
              </a:spcBef>
              <a:buClr>
                <a:srgbClr val="FF0000"/>
              </a:buClr>
              <a:buFont typeface="Wingdings" pitchFamily="2" charset="2"/>
              <a:buAutoNum type="arabicPeriod"/>
            </a:pPr>
            <a:r>
              <a:rPr lang="es-EC" smtClean="0"/>
              <a:t>Nutrientes. </a:t>
            </a:r>
          </a:p>
          <a:p>
            <a:pPr marL="400050" indent="-400050" eaLnBrk="1" hangingPunct="1">
              <a:spcBef>
                <a:spcPct val="40000"/>
              </a:spcBef>
            </a:pPr>
            <a:r>
              <a:rPr lang="es-EC" smtClean="0"/>
              <a:t>Para la obtención de estos índices se utiliza la misma fórmula de ICA general (promedios ponderados), y los coeficientes correspondientes para cada parámetro. </a:t>
            </a:r>
          </a:p>
          <a:p>
            <a:pPr marL="400050" indent="-400050" eaLnBrk="1" hangingPunct="1">
              <a:spcBef>
                <a:spcPct val="40000"/>
              </a:spcBef>
            </a:pPr>
            <a:r>
              <a:rPr lang="es-EC" smtClean="0"/>
              <a:t>En la tabla 1 se indica la agrupación de los parámetros de acuerdo a esta clasificación</a:t>
            </a:r>
            <a:r>
              <a:rPr lang="es-EC" sz="1600" smtClean="0"/>
              <a: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3 Marcador de pie de página"/>
          <p:cNvSpPr>
            <a:spLocks noGrp="1"/>
          </p:cNvSpPr>
          <p:nvPr>
            <p:ph type="ftr" sz="quarter" idx="10"/>
          </p:nvPr>
        </p:nvSpPr>
        <p:spPr>
          <a:noFill/>
        </p:spPr>
        <p:txBody>
          <a:bodyPr/>
          <a:lstStyle/>
          <a:p>
            <a:r>
              <a:rPr lang="es-ES"/>
              <a:t>José V.Chang Gómez, Ing. M.Sc.</a:t>
            </a:r>
          </a:p>
        </p:txBody>
      </p:sp>
      <p:sp>
        <p:nvSpPr>
          <p:cNvPr id="60419" name="4 Marcador de número de diapositiva"/>
          <p:cNvSpPr>
            <a:spLocks noGrp="1"/>
          </p:cNvSpPr>
          <p:nvPr>
            <p:ph type="sldNum" sz="quarter" idx="11"/>
          </p:nvPr>
        </p:nvSpPr>
        <p:spPr>
          <a:noFill/>
        </p:spPr>
        <p:txBody>
          <a:bodyPr/>
          <a:lstStyle/>
          <a:p>
            <a:fld id="{E9D61122-36B6-4427-BDAE-DA4A39BB151E}" type="slidenum">
              <a:rPr lang="es-ES"/>
              <a:pPr/>
              <a:t>57</a:t>
            </a:fld>
            <a:endParaRPr lang="es-ES"/>
          </a:p>
        </p:txBody>
      </p:sp>
      <p:sp>
        <p:nvSpPr>
          <p:cNvPr id="60420" name="5 Marcador de fecha"/>
          <p:cNvSpPr>
            <a:spLocks noGrp="1"/>
          </p:cNvSpPr>
          <p:nvPr>
            <p:ph type="dt" sz="quarter" idx="12"/>
          </p:nvPr>
        </p:nvSpPr>
        <p:spPr>
          <a:noFill/>
        </p:spPr>
        <p:txBody>
          <a:bodyPr/>
          <a:lstStyle/>
          <a:p>
            <a:r>
              <a:rPr lang="es-ES"/>
              <a:t>Calidad de agua</a:t>
            </a:r>
          </a:p>
        </p:txBody>
      </p:sp>
      <p:sp>
        <p:nvSpPr>
          <p:cNvPr id="60421" name="Rectangle 8"/>
          <p:cNvSpPr>
            <a:spLocks noGrp="1" noChangeArrowheads="1"/>
          </p:cNvSpPr>
          <p:nvPr>
            <p:ph type="title"/>
          </p:nvPr>
        </p:nvSpPr>
        <p:spPr>
          <a:xfrm>
            <a:off x="900113" y="404813"/>
            <a:ext cx="7993062" cy="863600"/>
          </a:xfrm>
        </p:spPr>
        <p:txBody>
          <a:bodyPr/>
          <a:lstStyle/>
          <a:p>
            <a:pPr algn="ctr" eaLnBrk="1" hangingPunct="1"/>
            <a:r>
              <a:rPr lang="es-EC" sz="2100" b="1" smtClean="0"/>
              <a:t>Tabla 1.   Agrupación de parámetros para ICA’s particulares</a:t>
            </a:r>
          </a:p>
        </p:txBody>
      </p:sp>
      <p:pic>
        <p:nvPicPr>
          <p:cNvPr id="60422" name="Picture 7"/>
          <p:cNvPicPr>
            <a:picLocks noChangeAspect="1" noChangeArrowheads="1"/>
          </p:cNvPicPr>
          <p:nvPr>
            <p:ph idx="1"/>
          </p:nvPr>
        </p:nvPicPr>
        <p:blipFill>
          <a:blip r:embed="rId2"/>
          <a:srcRect/>
          <a:stretch>
            <a:fillRect/>
          </a:stretch>
        </p:blipFill>
        <p:spPr>
          <a:xfrm>
            <a:off x="0" y="1322388"/>
            <a:ext cx="9144000" cy="5202237"/>
          </a:xfrm>
          <a:solidFill>
            <a:srgbClr val="CCECFF"/>
          </a:solid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3 Marcador de pie de página"/>
          <p:cNvSpPr>
            <a:spLocks noGrp="1"/>
          </p:cNvSpPr>
          <p:nvPr>
            <p:ph type="ftr" sz="quarter" idx="10"/>
          </p:nvPr>
        </p:nvSpPr>
        <p:spPr>
          <a:noFill/>
        </p:spPr>
        <p:txBody>
          <a:bodyPr/>
          <a:lstStyle/>
          <a:p>
            <a:r>
              <a:rPr lang="es-ES"/>
              <a:t>José V.Chang Gómez, Ing. M.Sc.</a:t>
            </a:r>
          </a:p>
        </p:txBody>
      </p:sp>
      <p:sp>
        <p:nvSpPr>
          <p:cNvPr id="61443" name="4 Marcador de número de diapositiva"/>
          <p:cNvSpPr>
            <a:spLocks noGrp="1"/>
          </p:cNvSpPr>
          <p:nvPr>
            <p:ph type="sldNum" sz="quarter" idx="11"/>
          </p:nvPr>
        </p:nvSpPr>
        <p:spPr>
          <a:noFill/>
        </p:spPr>
        <p:txBody>
          <a:bodyPr/>
          <a:lstStyle/>
          <a:p>
            <a:fld id="{4C09B8A4-FD7E-47BD-AFD7-A905868BBEDC}" type="slidenum">
              <a:rPr lang="es-ES"/>
              <a:pPr/>
              <a:t>58</a:t>
            </a:fld>
            <a:endParaRPr lang="es-ES"/>
          </a:p>
        </p:txBody>
      </p:sp>
      <p:sp>
        <p:nvSpPr>
          <p:cNvPr id="61444" name="5 Marcador de fecha"/>
          <p:cNvSpPr>
            <a:spLocks noGrp="1"/>
          </p:cNvSpPr>
          <p:nvPr>
            <p:ph type="dt" sz="quarter" idx="12"/>
          </p:nvPr>
        </p:nvSpPr>
        <p:spPr>
          <a:noFill/>
        </p:spPr>
        <p:txBody>
          <a:bodyPr/>
          <a:lstStyle/>
          <a:p>
            <a:r>
              <a:rPr lang="es-ES"/>
              <a:t>Calidad de agua</a:t>
            </a:r>
          </a:p>
        </p:txBody>
      </p:sp>
      <p:sp>
        <p:nvSpPr>
          <p:cNvPr id="61445" name="Rectangle 5"/>
          <p:cNvSpPr>
            <a:spLocks noGrp="1" noChangeArrowheads="1"/>
          </p:cNvSpPr>
          <p:nvPr>
            <p:ph type="title"/>
          </p:nvPr>
        </p:nvSpPr>
        <p:spPr>
          <a:xfrm>
            <a:off x="457200" y="404813"/>
            <a:ext cx="8229600" cy="863600"/>
          </a:xfrm>
        </p:spPr>
        <p:txBody>
          <a:bodyPr/>
          <a:lstStyle/>
          <a:p>
            <a:pPr algn="ctr" eaLnBrk="1" hangingPunct="1"/>
            <a:r>
              <a:rPr lang="es-EC" sz="2400" b="1" smtClean="0"/>
              <a:t>Tabla 2. Coeficientes de Ponderación por parámetro</a:t>
            </a:r>
          </a:p>
        </p:txBody>
      </p:sp>
      <p:pic>
        <p:nvPicPr>
          <p:cNvPr id="61446" name="Picture 4"/>
          <p:cNvPicPr>
            <a:picLocks noChangeAspect="1" noChangeArrowheads="1"/>
          </p:cNvPicPr>
          <p:nvPr>
            <p:ph idx="1"/>
          </p:nvPr>
        </p:nvPicPr>
        <p:blipFill>
          <a:blip r:embed="rId2"/>
          <a:srcRect/>
          <a:stretch>
            <a:fillRect/>
          </a:stretch>
        </p:blipFill>
        <p:spPr>
          <a:xfrm>
            <a:off x="0" y="1341438"/>
            <a:ext cx="9144000" cy="5049837"/>
          </a:xfrm>
          <a:solidFill>
            <a:srgbClr val="FFFFCC"/>
          </a:solidFill>
          <a:ln>
            <a:solidFill>
              <a:srgbClr val="EFE477"/>
            </a:solidFill>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4 Marcador de pie de página"/>
          <p:cNvSpPr>
            <a:spLocks noGrp="1"/>
          </p:cNvSpPr>
          <p:nvPr>
            <p:ph type="ftr" sz="quarter" idx="10"/>
          </p:nvPr>
        </p:nvSpPr>
        <p:spPr>
          <a:noFill/>
        </p:spPr>
        <p:txBody>
          <a:bodyPr/>
          <a:lstStyle/>
          <a:p>
            <a:r>
              <a:rPr lang="es-ES"/>
              <a:t>José V.Chang Gómez, Ing. M.Sc.</a:t>
            </a:r>
          </a:p>
        </p:txBody>
      </p:sp>
      <p:sp>
        <p:nvSpPr>
          <p:cNvPr id="62467" name="5 Marcador de número de diapositiva"/>
          <p:cNvSpPr>
            <a:spLocks noGrp="1"/>
          </p:cNvSpPr>
          <p:nvPr>
            <p:ph type="sldNum" sz="quarter" idx="11"/>
          </p:nvPr>
        </p:nvSpPr>
        <p:spPr>
          <a:noFill/>
        </p:spPr>
        <p:txBody>
          <a:bodyPr/>
          <a:lstStyle/>
          <a:p>
            <a:fld id="{09C6E34E-8B3F-43FE-9E66-92E975ACDA88}" type="slidenum">
              <a:rPr lang="es-ES"/>
              <a:pPr/>
              <a:t>59</a:t>
            </a:fld>
            <a:endParaRPr lang="es-ES"/>
          </a:p>
        </p:txBody>
      </p:sp>
      <p:sp>
        <p:nvSpPr>
          <p:cNvPr id="62468" name="6 Marcador de fecha"/>
          <p:cNvSpPr>
            <a:spLocks noGrp="1"/>
          </p:cNvSpPr>
          <p:nvPr>
            <p:ph type="dt" sz="quarter" idx="12"/>
          </p:nvPr>
        </p:nvSpPr>
        <p:spPr>
          <a:noFill/>
        </p:spPr>
        <p:txBody>
          <a:bodyPr/>
          <a:lstStyle/>
          <a:p>
            <a:r>
              <a:rPr lang="es-ES"/>
              <a:t>Calidad de agua</a:t>
            </a:r>
          </a:p>
        </p:txBody>
      </p:sp>
      <p:sp>
        <p:nvSpPr>
          <p:cNvPr id="62469" name="Rectangle 4"/>
          <p:cNvSpPr>
            <a:spLocks noGrp="1" noChangeArrowheads="1"/>
          </p:cNvSpPr>
          <p:nvPr>
            <p:ph type="title"/>
          </p:nvPr>
        </p:nvSpPr>
        <p:spPr>
          <a:xfrm>
            <a:off x="457200" y="476250"/>
            <a:ext cx="8229600" cy="936625"/>
          </a:xfrm>
        </p:spPr>
        <p:txBody>
          <a:bodyPr/>
          <a:lstStyle/>
          <a:p>
            <a:pPr eaLnBrk="1" hangingPunct="1"/>
            <a:r>
              <a:rPr lang="es-EC" sz="2400" b="1" smtClean="0"/>
              <a:t>Potencial de Hidrógeno pH</a:t>
            </a:r>
            <a:br>
              <a:rPr lang="es-EC" sz="2400" b="1" smtClean="0"/>
            </a:br>
            <a:r>
              <a:rPr lang="es-EC" sz="2400" b="1" smtClean="0"/>
              <a:t>Ecuación / Grafico 1</a:t>
            </a:r>
          </a:p>
        </p:txBody>
      </p:sp>
      <p:sp>
        <p:nvSpPr>
          <p:cNvPr id="62470" name="Rectangle 5"/>
          <p:cNvSpPr>
            <a:spLocks noGrp="1" noChangeArrowheads="1"/>
          </p:cNvSpPr>
          <p:nvPr>
            <p:ph type="body" sz="half" idx="1"/>
          </p:nvPr>
        </p:nvSpPr>
        <p:spPr>
          <a:xfrm>
            <a:off x="0" y="1628775"/>
            <a:ext cx="3851275" cy="4391025"/>
          </a:xfrm>
          <a:solidFill>
            <a:srgbClr val="CCECFF"/>
          </a:solidFill>
          <a:ln>
            <a:solidFill>
              <a:srgbClr val="CCFF33"/>
            </a:solidFill>
          </a:ln>
        </p:spPr>
        <p:txBody>
          <a:bodyPr/>
          <a:lstStyle/>
          <a:p>
            <a:pPr eaLnBrk="1" hangingPunct="1">
              <a:lnSpc>
                <a:spcPct val="90000"/>
              </a:lnSpc>
              <a:spcBef>
                <a:spcPct val="40000"/>
              </a:spcBef>
            </a:pPr>
            <a:r>
              <a:rPr lang="es-EC" smtClean="0"/>
              <a:t>IpH = 10 </a:t>
            </a:r>
            <a:r>
              <a:rPr lang="es-EC" baseline="30000" smtClean="0"/>
              <a:t>0.2335 pH + 0.44</a:t>
            </a:r>
            <a:r>
              <a:rPr lang="es-EC" smtClean="0"/>
              <a:t> </a:t>
            </a:r>
          </a:p>
          <a:p>
            <a:pPr eaLnBrk="1" hangingPunct="1">
              <a:lnSpc>
                <a:spcPct val="90000"/>
              </a:lnSpc>
              <a:spcBef>
                <a:spcPct val="40000"/>
              </a:spcBef>
              <a:buFont typeface="Wingdings" pitchFamily="2" charset="2"/>
              <a:buNone/>
            </a:pPr>
            <a:r>
              <a:rPr lang="es-EC" sz="1800" smtClean="0"/>
              <a:t>Si el pH es menor que 6.7   ....(2a)</a:t>
            </a:r>
          </a:p>
          <a:p>
            <a:pPr eaLnBrk="1" hangingPunct="1">
              <a:lnSpc>
                <a:spcPct val="90000"/>
              </a:lnSpc>
              <a:spcBef>
                <a:spcPct val="40000"/>
              </a:spcBef>
            </a:pPr>
            <a:r>
              <a:rPr lang="es-EC" smtClean="0"/>
              <a:t>IpH = 100 		     </a:t>
            </a:r>
          </a:p>
          <a:p>
            <a:pPr eaLnBrk="1" hangingPunct="1">
              <a:lnSpc>
                <a:spcPct val="90000"/>
              </a:lnSpc>
              <a:spcBef>
                <a:spcPct val="40000"/>
              </a:spcBef>
              <a:buFont typeface="Wingdings" pitchFamily="2" charset="2"/>
              <a:buNone/>
            </a:pPr>
            <a:r>
              <a:rPr lang="es-EC" sz="1800" smtClean="0"/>
              <a:t>Si el pH está entre 6.7 y 7.3 ....(2b)</a:t>
            </a:r>
          </a:p>
          <a:p>
            <a:pPr eaLnBrk="1" hangingPunct="1">
              <a:lnSpc>
                <a:spcPct val="90000"/>
              </a:lnSpc>
              <a:spcBef>
                <a:spcPct val="40000"/>
              </a:spcBef>
            </a:pPr>
            <a:r>
              <a:rPr lang="es-EC" smtClean="0"/>
              <a:t>IpH = 10 </a:t>
            </a:r>
            <a:r>
              <a:rPr lang="es-EC" baseline="30000" smtClean="0"/>
              <a:t>4.22 – 0.293 pH</a:t>
            </a:r>
          </a:p>
          <a:p>
            <a:pPr eaLnBrk="1" hangingPunct="1">
              <a:lnSpc>
                <a:spcPct val="90000"/>
              </a:lnSpc>
              <a:spcBef>
                <a:spcPct val="40000"/>
              </a:spcBef>
              <a:buFont typeface="Wingdings" pitchFamily="2" charset="2"/>
              <a:buNone/>
            </a:pPr>
            <a:r>
              <a:rPr lang="es-EC" sz="1800" smtClean="0"/>
              <a:t>Si el pH es mayor que 7.3   ....(2c)</a:t>
            </a:r>
          </a:p>
          <a:p>
            <a:pPr eaLnBrk="1" hangingPunct="1">
              <a:lnSpc>
                <a:spcPct val="90000"/>
              </a:lnSpc>
            </a:pPr>
            <a:endParaRPr lang="es-EC" sz="1800" smtClean="0"/>
          </a:p>
          <a:p>
            <a:pPr eaLnBrk="1" hangingPunct="1">
              <a:lnSpc>
                <a:spcPct val="90000"/>
              </a:lnSpc>
              <a:buFont typeface="Wingdings" pitchFamily="2" charset="2"/>
              <a:buNone/>
            </a:pPr>
            <a:r>
              <a:rPr lang="es-EC" smtClean="0"/>
              <a:t>El gráfico 1 muestra el comportamiento de las ecuaciones.</a:t>
            </a:r>
          </a:p>
        </p:txBody>
      </p:sp>
      <p:pic>
        <p:nvPicPr>
          <p:cNvPr id="62471" name="Picture 7"/>
          <p:cNvPicPr>
            <a:picLocks noChangeAspect="1" noChangeArrowheads="1"/>
          </p:cNvPicPr>
          <p:nvPr>
            <p:ph sz="half" idx="2"/>
          </p:nvPr>
        </p:nvPicPr>
        <p:blipFill>
          <a:blip r:embed="rId2"/>
          <a:srcRect/>
          <a:stretch>
            <a:fillRect/>
          </a:stretch>
        </p:blipFill>
        <p:spPr>
          <a:xfrm>
            <a:off x="3635375" y="2060575"/>
            <a:ext cx="5508625" cy="3816350"/>
          </a:xfrm>
          <a:solidFill>
            <a:srgbClr val="7F76F0"/>
          </a:solid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3 Marcador de pie de página"/>
          <p:cNvSpPr>
            <a:spLocks noGrp="1"/>
          </p:cNvSpPr>
          <p:nvPr>
            <p:ph type="ftr" sz="quarter" idx="10"/>
          </p:nvPr>
        </p:nvSpPr>
        <p:spPr>
          <a:noFill/>
        </p:spPr>
        <p:txBody>
          <a:bodyPr/>
          <a:lstStyle/>
          <a:p>
            <a:r>
              <a:rPr lang="es-ES"/>
              <a:t>José V.Chang Gómez, Ing. M.Sc.</a:t>
            </a:r>
          </a:p>
        </p:txBody>
      </p:sp>
      <p:sp>
        <p:nvSpPr>
          <p:cNvPr id="9219" name="4 Marcador de número de diapositiva"/>
          <p:cNvSpPr>
            <a:spLocks noGrp="1"/>
          </p:cNvSpPr>
          <p:nvPr>
            <p:ph type="sldNum" sz="quarter" idx="11"/>
          </p:nvPr>
        </p:nvSpPr>
        <p:spPr>
          <a:noFill/>
        </p:spPr>
        <p:txBody>
          <a:bodyPr/>
          <a:lstStyle/>
          <a:p>
            <a:fld id="{B95D14AB-ECA8-4A19-9A5E-EB970921F9B2}" type="slidenum">
              <a:rPr lang="es-ES"/>
              <a:pPr/>
              <a:t>6</a:t>
            </a:fld>
            <a:endParaRPr lang="es-ES"/>
          </a:p>
        </p:txBody>
      </p:sp>
      <p:sp>
        <p:nvSpPr>
          <p:cNvPr id="9220" name="5 Marcador de fecha"/>
          <p:cNvSpPr>
            <a:spLocks noGrp="1"/>
          </p:cNvSpPr>
          <p:nvPr>
            <p:ph type="dt" sz="quarter" idx="12"/>
          </p:nvPr>
        </p:nvSpPr>
        <p:spPr>
          <a:noFill/>
        </p:spPr>
        <p:txBody>
          <a:bodyPr/>
          <a:lstStyle/>
          <a:p>
            <a:r>
              <a:rPr lang="es-ES"/>
              <a:t>Calidad de agua</a:t>
            </a:r>
          </a:p>
        </p:txBody>
      </p:sp>
      <p:sp>
        <p:nvSpPr>
          <p:cNvPr id="9221" name="Rectangle 2"/>
          <p:cNvSpPr>
            <a:spLocks noGrp="1" noChangeArrowheads="1"/>
          </p:cNvSpPr>
          <p:nvPr>
            <p:ph type="title"/>
          </p:nvPr>
        </p:nvSpPr>
        <p:spPr>
          <a:xfrm>
            <a:off x="457200" y="649288"/>
            <a:ext cx="8229600" cy="647700"/>
          </a:xfrm>
        </p:spPr>
        <p:txBody>
          <a:bodyPr/>
          <a:lstStyle/>
          <a:p>
            <a:pPr eaLnBrk="1" hangingPunct="1"/>
            <a:r>
              <a:rPr lang="es-MX" b="1" smtClean="0"/>
              <a:t>Programa de estudios …. (3/3)</a:t>
            </a:r>
            <a:endParaRPr lang="es-ES" b="1" smtClean="0"/>
          </a:p>
        </p:txBody>
      </p:sp>
      <p:sp>
        <p:nvSpPr>
          <p:cNvPr id="9222" name="Rectangle 3"/>
          <p:cNvSpPr>
            <a:spLocks noGrp="1" noChangeArrowheads="1"/>
          </p:cNvSpPr>
          <p:nvPr>
            <p:ph type="body" idx="1"/>
          </p:nvPr>
        </p:nvSpPr>
        <p:spPr>
          <a:xfrm>
            <a:off x="179388" y="1484313"/>
            <a:ext cx="8569325" cy="5113337"/>
          </a:xfrm>
        </p:spPr>
        <p:txBody>
          <a:bodyPr/>
          <a:lstStyle/>
          <a:p>
            <a:pPr eaLnBrk="1" hangingPunct="1">
              <a:lnSpc>
                <a:spcPct val="90000"/>
              </a:lnSpc>
              <a:spcBef>
                <a:spcPct val="30000"/>
              </a:spcBef>
              <a:buFont typeface="Wingdings" pitchFamily="2" charset="2"/>
              <a:buNone/>
            </a:pPr>
            <a:r>
              <a:rPr lang="es-MX" sz="1800" b="1" smtClean="0"/>
              <a:t>Unidad 11</a:t>
            </a:r>
            <a:endParaRPr lang="es-ES" sz="1800" b="1" smtClean="0"/>
          </a:p>
          <a:p>
            <a:pPr eaLnBrk="1" hangingPunct="1">
              <a:lnSpc>
                <a:spcPct val="90000"/>
              </a:lnSpc>
              <a:spcBef>
                <a:spcPct val="30000"/>
              </a:spcBef>
              <a:buFont typeface="Wingdings" pitchFamily="2" charset="2"/>
              <a:buNone/>
            </a:pPr>
            <a:r>
              <a:rPr lang="es-ES" sz="1800" smtClean="0"/>
              <a:t>Amplificación biológica de pesticidas en cadena trófica de un estuario. Ecosistemas en lagos y embalses. Luz y zonificación. Clasificación de lagos. Práctica de medición de parámetros en lago.</a:t>
            </a:r>
          </a:p>
          <a:p>
            <a:pPr eaLnBrk="1" hangingPunct="1">
              <a:lnSpc>
                <a:spcPct val="90000"/>
              </a:lnSpc>
              <a:spcBef>
                <a:spcPct val="30000"/>
              </a:spcBef>
              <a:buFont typeface="Wingdings" pitchFamily="2" charset="2"/>
              <a:buNone/>
            </a:pPr>
            <a:r>
              <a:rPr lang="es-MX" sz="1800" b="1" smtClean="0"/>
              <a:t>Unidad 12</a:t>
            </a:r>
            <a:endParaRPr lang="es-ES" sz="1800" b="1" smtClean="0"/>
          </a:p>
          <a:p>
            <a:pPr eaLnBrk="1" hangingPunct="1">
              <a:lnSpc>
                <a:spcPct val="90000"/>
              </a:lnSpc>
              <a:spcBef>
                <a:spcPct val="30000"/>
              </a:spcBef>
              <a:buFont typeface="Wingdings" pitchFamily="2" charset="2"/>
              <a:buNone/>
            </a:pPr>
            <a:r>
              <a:rPr lang="es-ES" sz="1800" smtClean="0"/>
              <a:t>Tipos y características de lagos. Densidad del agua y estratificación térmica. Perfiles temperatura versus profundidad. Perfiles Oxígeno versus profundidad. Calidad de agua en lagos y embalses. Presentación de trabajos de investigación.</a:t>
            </a:r>
          </a:p>
          <a:p>
            <a:pPr eaLnBrk="1" hangingPunct="1">
              <a:lnSpc>
                <a:spcPct val="90000"/>
              </a:lnSpc>
              <a:spcBef>
                <a:spcPct val="30000"/>
              </a:spcBef>
              <a:buFont typeface="Wingdings" pitchFamily="2" charset="2"/>
              <a:buNone/>
            </a:pPr>
            <a:r>
              <a:rPr lang="es-MX" sz="1800" b="1" smtClean="0"/>
              <a:t>Unidad 13</a:t>
            </a:r>
            <a:endParaRPr lang="es-ES" sz="1800" b="1" smtClean="0"/>
          </a:p>
          <a:p>
            <a:pPr eaLnBrk="1" hangingPunct="1">
              <a:lnSpc>
                <a:spcPct val="90000"/>
              </a:lnSpc>
              <a:spcBef>
                <a:spcPct val="30000"/>
              </a:spcBef>
              <a:buFont typeface="Wingdings" pitchFamily="2" charset="2"/>
              <a:buNone/>
            </a:pPr>
            <a:r>
              <a:rPr lang="es-ES" sz="1800" smtClean="0"/>
              <a:t>Tendencias en nivel de agua, temperatura y radiación solar. Tipos de estratificación. Número de Fraude para lagos. Clasificación por estabilidad. Número de Richardson. Ejemplos de cálculo para determinar estratificación de lagos. Presentación de trabajos de investigación.</a:t>
            </a:r>
          </a:p>
          <a:p>
            <a:pPr eaLnBrk="1" hangingPunct="1">
              <a:lnSpc>
                <a:spcPct val="90000"/>
              </a:lnSpc>
              <a:spcBef>
                <a:spcPct val="30000"/>
              </a:spcBef>
              <a:buFont typeface="Wingdings" pitchFamily="2" charset="2"/>
              <a:buNone/>
            </a:pPr>
            <a:r>
              <a:rPr lang="es-MX" sz="1800" b="1" smtClean="0"/>
              <a:t>Unidad 14</a:t>
            </a:r>
            <a:endParaRPr lang="es-ES" sz="1800" b="1" smtClean="0"/>
          </a:p>
          <a:p>
            <a:pPr eaLnBrk="1" hangingPunct="1">
              <a:lnSpc>
                <a:spcPct val="90000"/>
              </a:lnSpc>
              <a:spcBef>
                <a:spcPct val="30000"/>
              </a:spcBef>
              <a:buFont typeface="Wingdings" pitchFamily="2" charset="2"/>
              <a:buNone/>
            </a:pPr>
            <a:r>
              <a:rPr lang="es-ES" sz="1800" smtClean="0"/>
              <a:t>Coeficiente de difusión. Ecuación de balance de materia. Ejemplo de aplicación. Análisis de resultados de mediciones de campo.</a:t>
            </a:r>
          </a:p>
          <a:p>
            <a:pPr eaLnBrk="1" hangingPunct="1">
              <a:lnSpc>
                <a:spcPct val="90000"/>
              </a:lnSpc>
              <a:spcBef>
                <a:spcPct val="30000"/>
              </a:spcBef>
            </a:pPr>
            <a:endParaRPr lang="es-ES" sz="180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3 Marcador de pie de página"/>
          <p:cNvSpPr>
            <a:spLocks noGrp="1"/>
          </p:cNvSpPr>
          <p:nvPr>
            <p:ph type="ftr" sz="quarter" idx="10"/>
          </p:nvPr>
        </p:nvSpPr>
        <p:spPr>
          <a:noFill/>
        </p:spPr>
        <p:txBody>
          <a:bodyPr/>
          <a:lstStyle/>
          <a:p>
            <a:r>
              <a:rPr lang="es-ES"/>
              <a:t>José V.Chang Gómez, Ing. M.Sc.</a:t>
            </a:r>
          </a:p>
        </p:txBody>
      </p:sp>
      <p:sp>
        <p:nvSpPr>
          <p:cNvPr id="63491" name="4 Marcador de número de diapositiva"/>
          <p:cNvSpPr>
            <a:spLocks noGrp="1"/>
          </p:cNvSpPr>
          <p:nvPr>
            <p:ph type="sldNum" sz="quarter" idx="11"/>
          </p:nvPr>
        </p:nvSpPr>
        <p:spPr>
          <a:noFill/>
        </p:spPr>
        <p:txBody>
          <a:bodyPr/>
          <a:lstStyle/>
          <a:p>
            <a:fld id="{74C767BD-143D-46F4-937C-0CA529785063}" type="slidenum">
              <a:rPr lang="es-ES"/>
              <a:pPr/>
              <a:t>60</a:t>
            </a:fld>
            <a:endParaRPr lang="es-ES"/>
          </a:p>
        </p:txBody>
      </p:sp>
      <p:sp>
        <p:nvSpPr>
          <p:cNvPr id="63492" name="5 Marcador de fecha"/>
          <p:cNvSpPr>
            <a:spLocks noGrp="1"/>
          </p:cNvSpPr>
          <p:nvPr>
            <p:ph type="dt" sz="quarter" idx="12"/>
          </p:nvPr>
        </p:nvSpPr>
        <p:spPr>
          <a:noFill/>
        </p:spPr>
        <p:txBody>
          <a:bodyPr/>
          <a:lstStyle/>
          <a:p>
            <a:r>
              <a:rPr lang="es-ES"/>
              <a:t>Calidad de agua</a:t>
            </a:r>
          </a:p>
        </p:txBody>
      </p:sp>
      <p:sp>
        <p:nvSpPr>
          <p:cNvPr id="63493" name="Rectangle 2"/>
          <p:cNvSpPr>
            <a:spLocks noGrp="1" noChangeArrowheads="1"/>
          </p:cNvSpPr>
          <p:nvPr>
            <p:ph type="title"/>
          </p:nvPr>
        </p:nvSpPr>
        <p:spPr>
          <a:xfrm>
            <a:off x="457200" y="585788"/>
            <a:ext cx="8229600" cy="774700"/>
          </a:xfrm>
        </p:spPr>
        <p:txBody>
          <a:bodyPr/>
          <a:lstStyle/>
          <a:p>
            <a:pPr eaLnBrk="1" hangingPunct="1"/>
            <a:r>
              <a:rPr lang="es-EC" b="1" smtClean="0"/>
              <a:t>Características del pH</a:t>
            </a:r>
          </a:p>
        </p:txBody>
      </p:sp>
      <p:sp>
        <p:nvSpPr>
          <p:cNvPr id="63494" name="Rectangle 3"/>
          <p:cNvSpPr>
            <a:spLocks noGrp="1" noChangeArrowheads="1"/>
          </p:cNvSpPr>
          <p:nvPr>
            <p:ph type="body" idx="1"/>
          </p:nvPr>
        </p:nvSpPr>
        <p:spPr>
          <a:xfrm>
            <a:off x="250825" y="1412875"/>
            <a:ext cx="8569325" cy="5445125"/>
          </a:xfrm>
        </p:spPr>
        <p:txBody>
          <a:bodyPr/>
          <a:lstStyle/>
          <a:p>
            <a:pPr eaLnBrk="1" hangingPunct="1">
              <a:spcBef>
                <a:spcPct val="40000"/>
              </a:spcBef>
              <a:buClr>
                <a:srgbClr val="FF0000"/>
              </a:buClr>
              <a:buSzPct val="90000"/>
              <a:buFont typeface="Wingdings" pitchFamily="2" charset="2"/>
              <a:buChar char="§"/>
            </a:pPr>
            <a:r>
              <a:rPr lang="es-EC" smtClean="0">
                <a:solidFill>
                  <a:srgbClr val="000000"/>
                </a:solidFill>
              </a:rPr>
              <a:t>El pH es un ensayo común para determinar calidad de agua. Es la medida de iones hidrógeno en el agua, con escala en el rango de 0 a 14, siendo neutro el pH = 7. Es una escala logarítmica, es decir cada unidad de pH representa una potencia de 10 en acidez.</a:t>
            </a:r>
          </a:p>
          <a:p>
            <a:pPr eaLnBrk="1" hangingPunct="1">
              <a:spcBef>
                <a:spcPct val="40000"/>
              </a:spcBef>
              <a:buClr>
                <a:srgbClr val="FF0000"/>
              </a:buClr>
              <a:buSzPct val="90000"/>
              <a:buFont typeface="Wingdings" pitchFamily="2" charset="2"/>
              <a:buChar char="§"/>
            </a:pPr>
            <a:r>
              <a:rPr lang="es-EC" smtClean="0">
                <a:solidFill>
                  <a:srgbClr val="000000"/>
                </a:solidFill>
              </a:rPr>
              <a:t>Mediciones por encima de 7 son básicas (alcalinas), y por debajo de 7 son ácidas. Los puntos críticos para mortandad de peces están en el rango aproximado de pH = 4 ó pH = 11.</a:t>
            </a:r>
          </a:p>
          <a:p>
            <a:pPr eaLnBrk="1" hangingPunct="1">
              <a:spcBef>
                <a:spcPct val="40000"/>
              </a:spcBef>
              <a:buClr>
                <a:srgbClr val="FF0000"/>
              </a:buClr>
              <a:buSzPct val="90000"/>
              <a:buFont typeface="Wingdings" pitchFamily="2" charset="2"/>
              <a:buChar char="§"/>
            </a:pPr>
            <a:r>
              <a:rPr lang="es-EC" smtClean="0">
                <a:solidFill>
                  <a:srgbClr val="000000"/>
                </a:solidFill>
              </a:rPr>
              <a:t>Crecimiento y reproducción pueden ser afectadas entre pH = 4 a 6, y pH = 9 a 10 para ciertos peces.</a:t>
            </a:r>
          </a:p>
          <a:p>
            <a:pPr eaLnBrk="1" hangingPunct="1">
              <a:spcBef>
                <a:spcPct val="40000"/>
              </a:spcBef>
              <a:buClr>
                <a:srgbClr val="FF0000"/>
              </a:buClr>
              <a:buSzPct val="90000"/>
              <a:buFont typeface="Wingdings" pitchFamily="2" charset="2"/>
              <a:buChar char="§"/>
            </a:pPr>
            <a:r>
              <a:rPr lang="es-EC" smtClean="0">
                <a:solidFill>
                  <a:srgbClr val="000000"/>
                </a:solidFill>
              </a:rPr>
              <a:t>El pH afecta la toxicidad del amoniaco y nitritos.</a:t>
            </a:r>
          </a:p>
          <a:p>
            <a:pPr eaLnBrk="1" hangingPunct="1">
              <a:spcBef>
                <a:spcPct val="40000"/>
              </a:spcBef>
              <a:buClr>
                <a:srgbClr val="FF0000"/>
              </a:buClr>
              <a:buSzPct val="90000"/>
              <a:buFont typeface="Wingdings" pitchFamily="2" charset="2"/>
              <a:buChar char="§"/>
            </a:pPr>
            <a:r>
              <a:rPr lang="es-EC" smtClean="0">
                <a:solidFill>
                  <a:srgbClr val="000000"/>
                </a:solidFill>
              </a:rPr>
              <a:t>Puede variar en algunas piscinas en el transcurso del día, y a menudo está entre pH = 9 a 10 por períodos cortos en las tardes. El problema más común en piscinas es la acidez, en estos casos usualmente se utiliza óxido de calcio (CaO).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3 Marcador de pie de página"/>
          <p:cNvSpPr>
            <a:spLocks noGrp="1"/>
          </p:cNvSpPr>
          <p:nvPr>
            <p:ph type="ftr" sz="quarter" idx="10"/>
          </p:nvPr>
        </p:nvSpPr>
        <p:spPr>
          <a:noFill/>
        </p:spPr>
        <p:txBody>
          <a:bodyPr/>
          <a:lstStyle/>
          <a:p>
            <a:r>
              <a:rPr lang="es-ES"/>
              <a:t>José V.Chang Gómez, Ing. M.Sc.</a:t>
            </a:r>
          </a:p>
        </p:txBody>
      </p:sp>
      <p:sp>
        <p:nvSpPr>
          <p:cNvPr id="64515" name="4 Marcador de número de diapositiva"/>
          <p:cNvSpPr>
            <a:spLocks noGrp="1"/>
          </p:cNvSpPr>
          <p:nvPr>
            <p:ph type="sldNum" sz="quarter" idx="11"/>
          </p:nvPr>
        </p:nvSpPr>
        <p:spPr>
          <a:noFill/>
        </p:spPr>
        <p:txBody>
          <a:bodyPr/>
          <a:lstStyle/>
          <a:p>
            <a:fld id="{D0C53358-F714-48CF-A687-F6B67ACF4A7C}" type="slidenum">
              <a:rPr lang="es-ES"/>
              <a:pPr/>
              <a:t>61</a:t>
            </a:fld>
            <a:endParaRPr lang="es-ES"/>
          </a:p>
        </p:txBody>
      </p:sp>
      <p:sp>
        <p:nvSpPr>
          <p:cNvPr id="64516" name="5 Marcador de fecha"/>
          <p:cNvSpPr>
            <a:spLocks noGrp="1"/>
          </p:cNvSpPr>
          <p:nvPr>
            <p:ph type="dt" sz="quarter" idx="12"/>
          </p:nvPr>
        </p:nvSpPr>
        <p:spPr>
          <a:noFill/>
        </p:spPr>
        <p:txBody>
          <a:bodyPr/>
          <a:lstStyle/>
          <a:p>
            <a:r>
              <a:rPr lang="es-ES"/>
              <a:t>Calidad de agua</a:t>
            </a:r>
          </a:p>
        </p:txBody>
      </p:sp>
      <p:sp>
        <p:nvSpPr>
          <p:cNvPr id="64517" name="Rectangle 2"/>
          <p:cNvSpPr>
            <a:spLocks noGrp="1" noChangeArrowheads="1"/>
          </p:cNvSpPr>
          <p:nvPr>
            <p:ph type="title"/>
          </p:nvPr>
        </p:nvSpPr>
        <p:spPr>
          <a:xfrm>
            <a:off x="1524000" y="-100013"/>
            <a:ext cx="7010400" cy="100013"/>
          </a:xfrm>
        </p:spPr>
        <p:txBody>
          <a:bodyPr/>
          <a:lstStyle/>
          <a:p>
            <a:pPr eaLnBrk="1" hangingPunct="1"/>
            <a:endParaRPr lang="es-EC" sz="1700" smtClean="0"/>
          </a:p>
        </p:txBody>
      </p:sp>
      <p:pic>
        <p:nvPicPr>
          <p:cNvPr id="64518" name="Picture 3"/>
          <p:cNvPicPr>
            <a:picLocks noChangeAspect="1" noChangeArrowheads="1"/>
          </p:cNvPicPr>
          <p:nvPr>
            <p:ph type="body" idx="1"/>
          </p:nvPr>
        </p:nvPicPr>
        <p:blipFill>
          <a:blip r:embed="rId2"/>
          <a:srcRect/>
          <a:stretch>
            <a:fillRect/>
          </a:stretch>
        </p:blipFill>
        <p:spPr>
          <a:xfrm>
            <a:off x="1187450" y="0"/>
            <a:ext cx="7632700" cy="6858000"/>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3 Marcador de pie de página"/>
          <p:cNvSpPr>
            <a:spLocks noGrp="1"/>
          </p:cNvSpPr>
          <p:nvPr>
            <p:ph type="ftr" sz="quarter" idx="10"/>
          </p:nvPr>
        </p:nvSpPr>
        <p:spPr>
          <a:noFill/>
        </p:spPr>
        <p:txBody>
          <a:bodyPr/>
          <a:lstStyle/>
          <a:p>
            <a:r>
              <a:rPr lang="es-ES"/>
              <a:t>José V.Chang Gómez, Ing. M.Sc.</a:t>
            </a:r>
          </a:p>
        </p:txBody>
      </p:sp>
      <p:sp>
        <p:nvSpPr>
          <p:cNvPr id="65539" name="4 Marcador de número de diapositiva"/>
          <p:cNvSpPr>
            <a:spLocks noGrp="1"/>
          </p:cNvSpPr>
          <p:nvPr>
            <p:ph type="sldNum" sz="quarter" idx="11"/>
          </p:nvPr>
        </p:nvSpPr>
        <p:spPr>
          <a:noFill/>
        </p:spPr>
        <p:txBody>
          <a:bodyPr/>
          <a:lstStyle/>
          <a:p>
            <a:fld id="{E9D33390-7F6F-49D4-8E84-CBEC11F88995}" type="slidenum">
              <a:rPr lang="es-ES"/>
              <a:pPr/>
              <a:t>62</a:t>
            </a:fld>
            <a:endParaRPr lang="es-ES"/>
          </a:p>
        </p:txBody>
      </p:sp>
      <p:sp>
        <p:nvSpPr>
          <p:cNvPr id="65540" name="5 Marcador de fecha"/>
          <p:cNvSpPr>
            <a:spLocks noGrp="1"/>
          </p:cNvSpPr>
          <p:nvPr>
            <p:ph type="dt" sz="quarter" idx="12"/>
          </p:nvPr>
        </p:nvSpPr>
        <p:spPr>
          <a:noFill/>
        </p:spPr>
        <p:txBody>
          <a:bodyPr/>
          <a:lstStyle/>
          <a:p>
            <a:r>
              <a:rPr lang="es-ES"/>
              <a:t>Calidad de agua</a:t>
            </a:r>
          </a:p>
        </p:txBody>
      </p:sp>
      <p:sp>
        <p:nvSpPr>
          <p:cNvPr id="65541" name="Rectangle 2"/>
          <p:cNvSpPr>
            <a:spLocks noGrp="1" noChangeArrowheads="1"/>
          </p:cNvSpPr>
          <p:nvPr>
            <p:ph type="title"/>
          </p:nvPr>
        </p:nvSpPr>
        <p:spPr>
          <a:xfrm>
            <a:off x="654050" y="649288"/>
            <a:ext cx="8032750" cy="582612"/>
          </a:xfrm>
        </p:spPr>
        <p:txBody>
          <a:bodyPr/>
          <a:lstStyle/>
          <a:p>
            <a:pPr eaLnBrk="1" hangingPunct="1"/>
            <a:r>
              <a:rPr lang="es-MX" b="1" smtClean="0"/>
              <a:t>Unidad 3</a:t>
            </a:r>
            <a:endParaRPr lang="es-ES" b="1" smtClean="0"/>
          </a:p>
        </p:txBody>
      </p:sp>
      <p:sp>
        <p:nvSpPr>
          <p:cNvPr id="65542" name="Rectangle 3"/>
          <p:cNvSpPr>
            <a:spLocks noGrp="1" noChangeArrowheads="1"/>
          </p:cNvSpPr>
          <p:nvPr>
            <p:ph type="body" idx="1"/>
          </p:nvPr>
        </p:nvSpPr>
        <p:spPr>
          <a:xfrm>
            <a:off x="684213" y="1628775"/>
            <a:ext cx="8135937" cy="4391025"/>
          </a:xfrm>
        </p:spPr>
        <p:txBody>
          <a:bodyPr/>
          <a:lstStyle/>
          <a:p>
            <a:pPr algn="just" eaLnBrk="1" hangingPunct="1">
              <a:spcBef>
                <a:spcPct val="25000"/>
              </a:spcBef>
              <a:buClr>
                <a:schemeClr val="tx2"/>
              </a:buClr>
              <a:buFont typeface="Wingdings" pitchFamily="2" charset="2"/>
              <a:buChar char="§"/>
            </a:pPr>
            <a:r>
              <a:rPr lang="es-ES" smtClean="0">
                <a:solidFill>
                  <a:srgbClr val="000000"/>
                </a:solidFill>
                <a:cs typeface="Times New Roman" pitchFamily="18" charset="0"/>
              </a:rPr>
              <a:t>Manejo de oxígeno disuelto: su importancia.</a:t>
            </a:r>
          </a:p>
          <a:p>
            <a:pPr algn="just" eaLnBrk="1" hangingPunct="1">
              <a:spcBef>
                <a:spcPct val="25000"/>
              </a:spcBef>
              <a:buClr>
                <a:schemeClr val="tx2"/>
              </a:buClr>
              <a:buFont typeface="Wingdings" pitchFamily="2" charset="2"/>
              <a:buChar char="§"/>
            </a:pPr>
            <a:r>
              <a:rPr lang="es-ES" smtClean="0">
                <a:solidFill>
                  <a:srgbClr val="000000"/>
                </a:solidFill>
                <a:cs typeface="Times New Roman" pitchFamily="18" charset="0"/>
              </a:rPr>
              <a:t>Relación con la producción. </a:t>
            </a:r>
          </a:p>
          <a:p>
            <a:pPr algn="just" eaLnBrk="1" hangingPunct="1">
              <a:spcBef>
                <a:spcPct val="25000"/>
              </a:spcBef>
              <a:buClr>
                <a:schemeClr val="tx2"/>
              </a:buClr>
              <a:buFont typeface="Wingdings" pitchFamily="2" charset="2"/>
              <a:buChar char="§"/>
            </a:pPr>
            <a:r>
              <a:rPr lang="es-ES" smtClean="0">
                <a:solidFill>
                  <a:srgbClr val="000000"/>
                </a:solidFill>
                <a:cs typeface="Times New Roman" pitchFamily="18" charset="0"/>
              </a:rPr>
              <a:t>Medios para controlar el O2: biológicos químicos y mecánico. </a:t>
            </a:r>
          </a:p>
          <a:p>
            <a:pPr algn="just" eaLnBrk="1" hangingPunct="1">
              <a:spcBef>
                <a:spcPct val="25000"/>
              </a:spcBef>
              <a:buClr>
                <a:schemeClr val="tx2"/>
              </a:buClr>
              <a:buFont typeface="Wingdings" pitchFamily="2" charset="2"/>
              <a:buChar char="§"/>
            </a:pPr>
            <a:r>
              <a:rPr lang="es-ES" smtClean="0">
                <a:solidFill>
                  <a:srgbClr val="000000"/>
                </a:solidFill>
                <a:cs typeface="Times New Roman" pitchFamily="18" charset="0"/>
              </a:rPr>
              <a:t>Tablas de productividad DBO: ejemplo de cálculo.</a:t>
            </a:r>
          </a:p>
          <a:p>
            <a:pPr algn="just" eaLnBrk="1" hangingPunct="1">
              <a:spcBef>
                <a:spcPct val="25000"/>
              </a:spcBef>
              <a:buClr>
                <a:schemeClr val="tx2"/>
              </a:buClr>
              <a:buFont typeface="Wingdings" pitchFamily="2" charset="2"/>
              <a:buChar char="§"/>
            </a:pPr>
            <a:r>
              <a:rPr lang="es-ES" smtClean="0">
                <a:solidFill>
                  <a:srgbClr val="000000"/>
                </a:solidFill>
                <a:cs typeface="Times New Roman" pitchFamily="18" charset="0"/>
              </a:rPr>
              <a:t>Control de malezas acuáticas. Solución. </a:t>
            </a:r>
          </a:p>
          <a:p>
            <a:pPr algn="just" eaLnBrk="1" hangingPunct="1">
              <a:spcBef>
                <a:spcPct val="25000"/>
              </a:spcBef>
              <a:buClr>
                <a:schemeClr val="tx2"/>
              </a:buClr>
              <a:buFont typeface="Wingdings" pitchFamily="2" charset="2"/>
              <a:buChar char="§"/>
            </a:pPr>
            <a:r>
              <a:rPr lang="es-ES" smtClean="0">
                <a:solidFill>
                  <a:srgbClr val="000000"/>
                </a:solidFill>
                <a:cs typeface="Times New Roman" pitchFamily="18" charset="0"/>
              </a:rPr>
              <a:t>Prácticas de laboratorio</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3 Marcador de pie de página"/>
          <p:cNvSpPr>
            <a:spLocks noGrp="1"/>
          </p:cNvSpPr>
          <p:nvPr>
            <p:ph type="ftr" sz="quarter" idx="10"/>
          </p:nvPr>
        </p:nvSpPr>
        <p:spPr>
          <a:noFill/>
        </p:spPr>
        <p:txBody>
          <a:bodyPr/>
          <a:lstStyle/>
          <a:p>
            <a:r>
              <a:rPr lang="es-ES"/>
              <a:t>José V.Chang Gómez, Ing. M.Sc.</a:t>
            </a:r>
          </a:p>
        </p:txBody>
      </p:sp>
      <p:sp>
        <p:nvSpPr>
          <p:cNvPr id="66563" name="4 Marcador de número de diapositiva"/>
          <p:cNvSpPr>
            <a:spLocks noGrp="1"/>
          </p:cNvSpPr>
          <p:nvPr>
            <p:ph type="sldNum" sz="quarter" idx="11"/>
          </p:nvPr>
        </p:nvSpPr>
        <p:spPr>
          <a:noFill/>
        </p:spPr>
        <p:txBody>
          <a:bodyPr/>
          <a:lstStyle/>
          <a:p>
            <a:fld id="{11FE019C-6145-449A-892E-81F648D5ED87}" type="slidenum">
              <a:rPr lang="es-ES"/>
              <a:pPr/>
              <a:t>63</a:t>
            </a:fld>
            <a:endParaRPr lang="es-ES"/>
          </a:p>
        </p:txBody>
      </p:sp>
      <p:sp>
        <p:nvSpPr>
          <p:cNvPr id="66564" name="5 Marcador de fecha"/>
          <p:cNvSpPr>
            <a:spLocks noGrp="1"/>
          </p:cNvSpPr>
          <p:nvPr>
            <p:ph type="dt" sz="quarter" idx="12"/>
          </p:nvPr>
        </p:nvSpPr>
        <p:spPr>
          <a:noFill/>
        </p:spPr>
        <p:txBody>
          <a:bodyPr/>
          <a:lstStyle/>
          <a:p>
            <a:r>
              <a:rPr lang="es-ES"/>
              <a:t>Calidad de agua</a:t>
            </a:r>
          </a:p>
        </p:txBody>
      </p:sp>
      <p:sp>
        <p:nvSpPr>
          <p:cNvPr id="66565" name="Rectangle 2"/>
          <p:cNvSpPr>
            <a:spLocks noGrp="1" noChangeArrowheads="1"/>
          </p:cNvSpPr>
          <p:nvPr>
            <p:ph type="title"/>
          </p:nvPr>
        </p:nvSpPr>
        <p:spPr>
          <a:xfrm>
            <a:off x="457200" y="620713"/>
            <a:ext cx="8229600" cy="828675"/>
          </a:xfrm>
        </p:spPr>
        <p:txBody>
          <a:bodyPr/>
          <a:lstStyle/>
          <a:p>
            <a:pPr eaLnBrk="1" hangingPunct="1"/>
            <a:r>
              <a:rPr lang="es-MX" b="1" smtClean="0"/>
              <a:t>Oxígeno Disuelto</a:t>
            </a:r>
            <a:endParaRPr lang="es-ES" b="1" smtClean="0"/>
          </a:p>
        </p:txBody>
      </p:sp>
      <p:sp>
        <p:nvSpPr>
          <p:cNvPr id="66566" name="Rectangle 3"/>
          <p:cNvSpPr>
            <a:spLocks noGrp="1" noChangeArrowheads="1"/>
          </p:cNvSpPr>
          <p:nvPr>
            <p:ph type="body" idx="1"/>
          </p:nvPr>
        </p:nvSpPr>
        <p:spPr>
          <a:xfrm>
            <a:off x="250825" y="1484313"/>
            <a:ext cx="8512175" cy="5068887"/>
          </a:xfrm>
        </p:spPr>
        <p:txBody>
          <a:bodyPr/>
          <a:lstStyle/>
          <a:p>
            <a:pPr eaLnBrk="1" hangingPunct="1">
              <a:lnSpc>
                <a:spcPct val="90000"/>
              </a:lnSpc>
              <a:spcBef>
                <a:spcPct val="40000"/>
              </a:spcBef>
              <a:buFont typeface="Wingdings" pitchFamily="2" charset="2"/>
              <a:buChar char="q"/>
            </a:pPr>
            <a:r>
              <a:rPr lang="es-MX" smtClean="0"/>
              <a:t>Su determinación es muy importante en ingeniería ambiental por que es el factor que determina la existencia de condiciones aeróbicas o anaeróbicas en un medio particular.</a:t>
            </a:r>
          </a:p>
          <a:p>
            <a:pPr eaLnBrk="1" hangingPunct="1">
              <a:lnSpc>
                <a:spcPct val="90000"/>
              </a:lnSpc>
              <a:spcBef>
                <a:spcPct val="40000"/>
              </a:spcBef>
              <a:buFont typeface="Wingdings" pitchFamily="2" charset="2"/>
              <a:buChar char="q"/>
            </a:pPr>
            <a:r>
              <a:rPr lang="es-MX" smtClean="0"/>
              <a:t>A Partir del OD se puede cuantificar la DBO.  Su contenido depende de la concentración y estabilidad del material orgánico presente, y por ello es un factor muy importante en la autopurificación de los ríos. </a:t>
            </a:r>
          </a:p>
          <a:p>
            <a:pPr eaLnBrk="1" hangingPunct="1">
              <a:lnSpc>
                <a:spcPct val="90000"/>
              </a:lnSpc>
              <a:spcBef>
                <a:spcPct val="40000"/>
              </a:spcBef>
              <a:buFont typeface="Wingdings" pitchFamily="2" charset="2"/>
              <a:buChar char="q"/>
            </a:pPr>
            <a:r>
              <a:rPr lang="es-MX" smtClean="0"/>
              <a:t>Los valores de OD disminuyen con la temperatura. Concentraciones consideradas típicas para agua superficial están influenciadas por la temperatura, pero normalmente están entre 7 a 8 ppm (mg/l).</a:t>
            </a:r>
          </a:p>
          <a:p>
            <a:pPr eaLnBrk="1" hangingPunct="1">
              <a:lnSpc>
                <a:spcPct val="90000"/>
              </a:lnSpc>
              <a:spcBef>
                <a:spcPct val="40000"/>
              </a:spcBef>
              <a:buFont typeface="Wingdings" pitchFamily="2" charset="2"/>
              <a:buChar char="q"/>
            </a:pPr>
            <a:r>
              <a:rPr lang="es-MX" smtClean="0"/>
              <a:t>La vida acuática requiere de OD. La mayoría de los animales acuáticos necesitan una concentración </a:t>
            </a:r>
            <a:r>
              <a:rPr lang="es-MX" smtClean="0">
                <a:cs typeface="Arial" charset="0"/>
              </a:rPr>
              <a:t>&gt;</a:t>
            </a:r>
            <a:r>
              <a:rPr lang="es-MX" smtClean="0"/>
              <a:t> 1ppm (mg/l) para sobrevivir.  Dependiendo del tipo y condiciones de cultivo, necesitan de 4 a 5 ppm para evitar stress.  </a:t>
            </a:r>
          </a:p>
          <a:p>
            <a:pPr eaLnBrk="1" hangingPunct="1">
              <a:lnSpc>
                <a:spcPct val="90000"/>
              </a:lnSpc>
              <a:spcBef>
                <a:spcPct val="40000"/>
              </a:spcBef>
              <a:buFont typeface="Wingdings" pitchFamily="2" charset="2"/>
              <a:buChar char="q"/>
            </a:pPr>
            <a:r>
              <a:rPr lang="es-MX" smtClean="0"/>
              <a:t>Varía significativamente en aguas superficiales, y generalmente es muy bajo, o está ausente en aguas subterráneas.</a:t>
            </a:r>
          </a:p>
          <a:p>
            <a:pPr eaLnBrk="1" hangingPunct="1">
              <a:lnSpc>
                <a:spcPct val="90000"/>
              </a:lnSpc>
              <a:spcBef>
                <a:spcPct val="40000"/>
              </a:spcBef>
              <a:buFont typeface="Wingdings" pitchFamily="2" charset="2"/>
              <a:buChar char="q"/>
            </a:pPr>
            <a:endParaRPr lang="es-ES"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3 Marcador de pie de página"/>
          <p:cNvSpPr>
            <a:spLocks noGrp="1"/>
          </p:cNvSpPr>
          <p:nvPr>
            <p:ph type="ftr" sz="quarter" idx="10"/>
          </p:nvPr>
        </p:nvSpPr>
        <p:spPr>
          <a:noFill/>
        </p:spPr>
        <p:txBody>
          <a:bodyPr/>
          <a:lstStyle/>
          <a:p>
            <a:r>
              <a:rPr lang="es-ES"/>
              <a:t>José V.Chang Gómez, Ing. M.Sc.</a:t>
            </a:r>
          </a:p>
        </p:txBody>
      </p:sp>
      <p:sp>
        <p:nvSpPr>
          <p:cNvPr id="67587" name="4 Marcador de número de diapositiva"/>
          <p:cNvSpPr>
            <a:spLocks noGrp="1"/>
          </p:cNvSpPr>
          <p:nvPr>
            <p:ph type="sldNum" sz="quarter" idx="11"/>
          </p:nvPr>
        </p:nvSpPr>
        <p:spPr>
          <a:noFill/>
        </p:spPr>
        <p:txBody>
          <a:bodyPr/>
          <a:lstStyle/>
          <a:p>
            <a:fld id="{48FFB906-D90B-4565-BF44-5969DF08B68B}" type="slidenum">
              <a:rPr lang="es-ES"/>
              <a:pPr/>
              <a:t>64</a:t>
            </a:fld>
            <a:endParaRPr lang="es-ES"/>
          </a:p>
        </p:txBody>
      </p:sp>
      <p:sp>
        <p:nvSpPr>
          <p:cNvPr id="67588" name="5 Marcador de fecha"/>
          <p:cNvSpPr>
            <a:spLocks noGrp="1"/>
          </p:cNvSpPr>
          <p:nvPr>
            <p:ph type="dt" sz="quarter" idx="12"/>
          </p:nvPr>
        </p:nvSpPr>
        <p:spPr>
          <a:noFill/>
        </p:spPr>
        <p:txBody>
          <a:bodyPr/>
          <a:lstStyle/>
          <a:p>
            <a:r>
              <a:rPr lang="es-ES"/>
              <a:t>Calidad de agua</a:t>
            </a:r>
          </a:p>
        </p:txBody>
      </p:sp>
      <p:sp>
        <p:nvSpPr>
          <p:cNvPr id="67589" name="Rectangle 2"/>
          <p:cNvSpPr>
            <a:spLocks noGrp="1" noChangeArrowheads="1"/>
          </p:cNvSpPr>
          <p:nvPr>
            <p:ph type="title"/>
          </p:nvPr>
        </p:nvSpPr>
        <p:spPr>
          <a:xfrm>
            <a:off x="457200" y="404813"/>
            <a:ext cx="8229600" cy="1044575"/>
          </a:xfrm>
        </p:spPr>
        <p:txBody>
          <a:bodyPr/>
          <a:lstStyle/>
          <a:p>
            <a:pPr eaLnBrk="1" hangingPunct="1"/>
            <a:r>
              <a:rPr lang="es-MX" b="1" smtClean="0"/>
              <a:t>Oxígeno Disuelto (OD)</a:t>
            </a:r>
            <a:r>
              <a:rPr lang="es-MX" sz="2400" smtClean="0"/>
              <a:t>  </a:t>
            </a:r>
            <a:r>
              <a:rPr lang="es-MX" sz="1600" smtClean="0"/>
              <a:t>......continúa</a:t>
            </a:r>
            <a:endParaRPr lang="es-ES" sz="1600" smtClean="0"/>
          </a:p>
        </p:txBody>
      </p:sp>
      <p:sp>
        <p:nvSpPr>
          <p:cNvPr id="67590" name="Rectangle 3"/>
          <p:cNvSpPr>
            <a:spLocks noGrp="1" noChangeArrowheads="1"/>
          </p:cNvSpPr>
          <p:nvPr>
            <p:ph type="body" idx="1"/>
          </p:nvPr>
        </p:nvSpPr>
        <p:spPr>
          <a:xfrm>
            <a:off x="381000" y="1484313"/>
            <a:ext cx="8512175" cy="4916487"/>
          </a:xfrm>
        </p:spPr>
        <p:txBody>
          <a:bodyPr/>
          <a:lstStyle/>
          <a:p>
            <a:pPr marL="571500" indent="-571500" eaLnBrk="1" hangingPunct="1">
              <a:lnSpc>
                <a:spcPct val="90000"/>
              </a:lnSpc>
              <a:spcBef>
                <a:spcPct val="40000"/>
              </a:spcBef>
              <a:buClr>
                <a:srgbClr val="FF0000"/>
              </a:buClr>
              <a:buFont typeface="Wingdings" pitchFamily="2" charset="2"/>
              <a:buChar char="q"/>
            </a:pPr>
            <a:r>
              <a:rPr lang="es-MX" smtClean="0"/>
              <a:t>En piscinas de producción acuícola el OD fluctúa debido a la producción de oxígeno fotosintética por parte de las algas durante el día, y el continuo consumo de oxígeno durante la respiración.</a:t>
            </a:r>
          </a:p>
          <a:p>
            <a:pPr marL="571500" indent="-571500" eaLnBrk="1" hangingPunct="1">
              <a:lnSpc>
                <a:spcPct val="90000"/>
              </a:lnSpc>
              <a:spcBef>
                <a:spcPct val="40000"/>
              </a:spcBef>
              <a:buClr>
                <a:srgbClr val="FF0000"/>
              </a:buClr>
              <a:buFont typeface="Wingdings" pitchFamily="2" charset="2"/>
              <a:buChar char="q"/>
            </a:pPr>
            <a:r>
              <a:rPr lang="es-MX" smtClean="0"/>
              <a:t>El Od típicamente alcanza el máximo nivel en las últimas horas de la tarde, y un mínimo alrededor del amanecer.</a:t>
            </a:r>
          </a:p>
          <a:p>
            <a:pPr marL="571500" indent="-571500" eaLnBrk="1" hangingPunct="1">
              <a:lnSpc>
                <a:spcPct val="90000"/>
              </a:lnSpc>
              <a:spcBef>
                <a:spcPct val="40000"/>
              </a:spcBef>
              <a:buClr>
                <a:srgbClr val="FF0000"/>
              </a:buClr>
              <a:buFont typeface="Wingdings" pitchFamily="2" charset="2"/>
              <a:buChar char="q"/>
            </a:pPr>
            <a:r>
              <a:rPr lang="es-MX" smtClean="0"/>
              <a:t>Causas de muerte o stress de peces por disminución de OD:</a:t>
            </a:r>
          </a:p>
          <a:p>
            <a:pPr marL="1371600" lvl="2" indent="-457200" eaLnBrk="1" hangingPunct="1">
              <a:lnSpc>
                <a:spcPct val="90000"/>
              </a:lnSpc>
              <a:buClr>
                <a:schemeClr val="tx1"/>
              </a:buClr>
              <a:buSzPct val="75000"/>
              <a:buFont typeface="Wingdings" pitchFamily="2" charset="2"/>
              <a:buChar char="q"/>
            </a:pPr>
            <a:r>
              <a:rPr lang="es-MX" sz="2000" smtClean="0"/>
              <a:t>Cielo nublado, lluvia, muerte de plancton, alta densidad de siembra. </a:t>
            </a:r>
          </a:p>
          <a:p>
            <a:pPr marL="571500" indent="-571500" eaLnBrk="1" hangingPunct="1">
              <a:lnSpc>
                <a:spcPct val="90000"/>
              </a:lnSpc>
              <a:spcBef>
                <a:spcPct val="40000"/>
              </a:spcBef>
              <a:buClr>
                <a:srgbClr val="FF0000"/>
              </a:buClr>
              <a:buFont typeface="Wingdings" pitchFamily="2" charset="2"/>
              <a:buChar char="q"/>
            </a:pPr>
            <a:r>
              <a:rPr lang="es-MX" smtClean="0"/>
              <a:t>El oxígeno es ligeramente soluble en agua. El agua en piscinas podría estar fecuentemente super-saturada con oxígeno con el bloom de algas.</a:t>
            </a:r>
          </a:p>
          <a:p>
            <a:pPr marL="571500" indent="-571500" eaLnBrk="1" hangingPunct="1">
              <a:lnSpc>
                <a:spcPct val="90000"/>
              </a:lnSpc>
              <a:spcBef>
                <a:spcPct val="40000"/>
              </a:spcBef>
              <a:buClr>
                <a:srgbClr val="FF0000"/>
              </a:buClr>
              <a:buFont typeface="Wingdings" pitchFamily="2" charset="2"/>
              <a:buChar char="q"/>
            </a:pPr>
            <a:r>
              <a:rPr lang="es-MX" smtClean="0"/>
              <a:t>A nivel del mar, a una temperatura de 25</a:t>
            </a:r>
            <a:r>
              <a:rPr lang="es-MX" baseline="30000" smtClean="0"/>
              <a:t>o</a:t>
            </a:r>
            <a:r>
              <a:rPr lang="es-MX" smtClean="0"/>
              <a:t>C, al agua pura contiene alrededor de 8 ppm (mg/l) de OD cuando está 100% saturada.</a:t>
            </a:r>
          </a:p>
          <a:p>
            <a:pPr marL="571500" indent="-571500" eaLnBrk="1" hangingPunct="1">
              <a:lnSpc>
                <a:spcPct val="90000"/>
              </a:lnSpc>
              <a:spcBef>
                <a:spcPct val="40000"/>
              </a:spcBef>
              <a:buClr>
                <a:srgbClr val="FF0000"/>
              </a:buClr>
              <a:buFont typeface="Wingdings" pitchFamily="2" charset="2"/>
              <a:buChar char="q"/>
            </a:pPr>
            <a:r>
              <a:rPr lang="es-MX" smtClean="0"/>
              <a:t>En horas de la tarde, pueden haber niveles de 10 a 14 ppm en piscinas con bloom de algas saludables.</a:t>
            </a:r>
          </a:p>
          <a:p>
            <a:pPr marL="571500" indent="-571500" eaLnBrk="1" hangingPunct="1">
              <a:lnSpc>
                <a:spcPct val="90000"/>
              </a:lnSpc>
              <a:spcBef>
                <a:spcPct val="40000"/>
              </a:spcBef>
              <a:buClr>
                <a:srgbClr val="FF0000"/>
              </a:buClr>
            </a:pPr>
            <a:endParaRPr lang="es-ES"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3 Marcador de pie de página"/>
          <p:cNvSpPr>
            <a:spLocks noGrp="1"/>
          </p:cNvSpPr>
          <p:nvPr>
            <p:ph type="ftr" sz="quarter" idx="10"/>
          </p:nvPr>
        </p:nvSpPr>
        <p:spPr>
          <a:noFill/>
        </p:spPr>
        <p:txBody>
          <a:bodyPr/>
          <a:lstStyle/>
          <a:p>
            <a:r>
              <a:rPr lang="es-ES"/>
              <a:t>José V.Chang Gómez, Ing. M.Sc.</a:t>
            </a:r>
          </a:p>
        </p:txBody>
      </p:sp>
      <p:sp>
        <p:nvSpPr>
          <p:cNvPr id="68611" name="4 Marcador de número de diapositiva"/>
          <p:cNvSpPr>
            <a:spLocks noGrp="1"/>
          </p:cNvSpPr>
          <p:nvPr>
            <p:ph type="sldNum" sz="quarter" idx="11"/>
          </p:nvPr>
        </p:nvSpPr>
        <p:spPr>
          <a:noFill/>
        </p:spPr>
        <p:txBody>
          <a:bodyPr/>
          <a:lstStyle/>
          <a:p>
            <a:fld id="{F1B8A1B1-C914-4BCD-B46D-50D2477B3631}" type="slidenum">
              <a:rPr lang="es-ES"/>
              <a:pPr/>
              <a:t>65</a:t>
            </a:fld>
            <a:endParaRPr lang="es-ES"/>
          </a:p>
        </p:txBody>
      </p:sp>
      <p:sp>
        <p:nvSpPr>
          <p:cNvPr id="68612" name="5 Marcador de fecha"/>
          <p:cNvSpPr>
            <a:spLocks noGrp="1"/>
          </p:cNvSpPr>
          <p:nvPr>
            <p:ph type="dt" sz="quarter" idx="12"/>
          </p:nvPr>
        </p:nvSpPr>
        <p:spPr>
          <a:noFill/>
        </p:spPr>
        <p:txBody>
          <a:bodyPr/>
          <a:lstStyle/>
          <a:p>
            <a:r>
              <a:rPr lang="es-ES"/>
              <a:t>Calidad de agua</a:t>
            </a:r>
          </a:p>
        </p:txBody>
      </p:sp>
      <p:sp>
        <p:nvSpPr>
          <p:cNvPr id="68613" name="Rectangle 2"/>
          <p:cNvSpPr>
            <a:spLocks noGrp="1" noChangeArrowheads="1"/>
          </p:cNvSpPr>
          <p:nvPr>
            <p:ph type="title"/>
          </p:nvPr>
        </p:nvSpPr>
        <p:spPr>
          <a:xfrm>
            <a:off x="457200" y="476250"/>
            <a:ext cx="8229600" cy="720725"/>
          </a:xfrm>
        </p:spPr>
        <p:txBody>
          <a:bodyPr/>
          <a:lstStyle/>
          <a:p>
            <a:pPr algn="ctr" eaLnBrk="1" hangingPunct="1">
              <a:spcBef>
                <a:spcPct val="50000"/>
              </a:spcBef>
            </a:pPr>
            <a:r>
              <a:rPr lang="es-MX" b="1" smtClean="0"/>
              <a:t>Variación de OD vs. T y S</a:t>
            </a:r>
            <a:br>
              <a:rPr lang="es-MX" b="1" smtClean="0"/>
            </a:br>
            <a:r>
              <a:rPr lang="es-MX" sz="1000" i="1" smtClean="0"/>
              <a:t>Ref.: Parker, Rick; “Aquaculture Science”, Delmar Publishers, 1995. ISBN 0-8273-6454-7</a:t>
            </a:r>
            <a:r>
              <a:rPr lang="es-MX" sz="800" i="1" smtClean="0"/>
              <a:t> </a:t>
            </a:r>
            <a:endParaRPr lang="es-ES" sz="800" i="1" smtClean="0"/>
          </a:p>
        </p:txBody>
      </p:sp>
      <p:pic>
        <p:nvPicPr>
          <p:cNvPr id="68614" name="Picture 3"/>
          <p:cNvPicPr>
            <a:picLocks noChangeAspect="1" noChangeArrowheads="1"/>
          </p:cNvPicPr>
          <p:nvPr>
            <p:ph type="body" idx="1"/>
          </p:nvPr>
        </p:nvPicPr>
        <p:blipFill>
          <a:blip r:embed="rId2"/>
          <a:srcRect/>
          <a:stretch>
            <a:fillRect/>
          </a:stretch>
        </p:blipFill>
        <p:spPr>
          <a:xfrm>
            <a:off x="381000" y="1371600"/>
            <a:ext cx="8610600" cy="5181600"/>
          </a:xfr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3 Marcador de pie de página"/>
          <p:cNvSpPr>
            <a:spLocks noGrp="1"/>
          </p:cNvSpPr>
          <p:nvPr>
            <p:ph type="ftr" sz="quarter" idx="10"/>
          </p:nvPr>
        </p:nvSpPr>
        <p:spPr>
          <a:noFill/>
        </p:spPr>
        <p:txBody>
          <a:bodyPr/>
          <a:lstStyle/>
          <a:p>
            <a:r>
              <a:rPr lang="es-ES"/>
              <a:t>José V.Chang Gómez, Ing. M.Sc.</a:t>
            </a:r>
          </a:p>
        </p:txBody>
      </p:sp>
      <p:sp>
        <p:nvSpPr>
          <p:cNvPr id="69635" name="4 Marcador de número de diapositiva"/>
          <p:cNvSpPr>
            <a:spLocks noGrp="1"/>
          </p:cNvSpPr>
          <p:nvPr>
            <p:ph type="sldNum" sz="quarter" idx="11"/>
          </p:nvPr>
        </p:nvSpPr>
        <p:spPr>
          <a:noFill/>
        </p:spPr>
        <p:txBody>
          <a:bodyPr/>
          <a:lstStyle/>
          <a:p>
            <a:fld id="{8E7CF93A-3BC1-458C-882E-77A0E1E36E87}" type="slidenum">
              <a:rPr lang="es-ES"/>
              <a:pPr/>
              <a:t>66</a:t>
            </a:fld>
            <a:endParaRPr lang="es-ES"/>
          </a:p>
        </p:txBody>
      </p:sp>
      <p:sp>
        <p:nvSpPr>
          <p:cNvPr id="69636" name="5 Marcador de fecha"/>
          <p:cNvSpPr>
            <a:spLocks noGrp="1"/>
          </p:cNvSpPr>
          <p:nvPr>
            <p:ph type="dt" sz="quarter" idx="12"/>
          </p:nvPr>
        </p:nvSpPr>
        <p:spPr>
          <a:noFill/>
        </p:spPr>
        <p:txBody>
          <a:bodyPr/>
          <a:lstStyle/>
          <a:p>
            <a:r>
              <a:rPr lang="es-ES"/>
              <a:t>Calidad de agua</a:t>
            </a:r>
          </a:p>
        </p:txBody>
      </p:sp>
      <p:sp>
        <p:nvSpPr>
          <p:cNvPr id="69637" name="Rectangle 2"/>
          <p:cNvSpPr>
            <a:spLocks noGrp="1" noChangeArrowheads="1"/>
          </p:cNvSpPr>
          <p:nvPr>
            <p:ph type="title"/>
          </p:nvPr>
        </p:nvSpPr>
        <p:spPr>
          <a:xfrm>
            <a:off x="457200" y="476250"/>
            <a:ext cx="8229600" cy="720725"/>
          </a:xfrm>
        </p:spPr>
        <p:txBody>
          <a:bodyPr/>
          <a:lstStyle/>
          <a:p>
            <a:pPr eaLnBrk="1" hangingPunct="1"/>
            <a:r>
              <a:rPr lang="es-ES" b="1" smtClean="0"/>
              <a:t>Oxigeno Disuelto: Signos y Manejo</a:t>
            </a:r>
          </a:p>
        </p:txBody>
      </p:sp>
      <p:sp>
        <p:nvSpPr>
          <p:cNvPr id="69638" name="Rectangle 3"/>
          <p:cNvSpPr>
            <a:spLocks noGrp="1" noChangeArrowheads="1"/>
          </p:cNvSpPr>
          <p:nvPr>
            <p:ph type="body" idx="1"/>
          </p:nvPr>
        </p:nvSpPr>
        <p:spPr>
          <a:xfrm>
            <a:off x="179388" y="1268413"/>
            <a:ext cx="8713787" cy="5184775"/>
          </a:xfrm>
        </p:spPr>
        <p:txBody>
          <a:bodyPr/>
          <a:lstStyle/>
          <a:p>
            <a:pPr eaLnBrk="1" hangingPunct="1">
              <a:lnSpc>
                <a:spcPct val="80000"/>
              </a:lnSpc>
              <a:spcAft>
                <a:spcPct val="50000"/>
              </a:spcAft>
              <a:buClr>
                <a:srgbClr val="FF5050"/>
              </a:buClr>
              <a:buSzTx/>
              <a:buFont typeface="Wingdings" pitchFamily="2" charset="2"/>
              <a:buChar char="q"/>
            </a:pPr>
            <a:r>
              <a:rPr lang="es-ES" smtClean="0"/>
              <a:t>Si el OD alcanza bajos niveles, los peces mostrarán los siguientes signos:</a:t>
            </a:r>
          </a:p>
          <a:p>
            <a:pPr lvl="1" eaLnBrk="1" hangingPunct="1">
              <a:lnSpc>
                <a:spcPct val="90000"/>
              </a:lnSpc>
              <a:buClr>
                <a:srgbClr val="FF5050"/>
              </a:buClr>
              <a:buSzTx/>
              <a:buFont typeface="Wingdings" pitchFamily="2" charset="2"/>
              <a:buChar char="v"/>
            </a:pPr>
            <a:r>
              <a:rPr lang="es-ES" sz="1800" smtClean="0"/>
              <a:t>Inactivos y no comen</a:t>
            </a:r>
          </a:p>
          <a:p>
            <a:pPr lvl="1" eaLnBrk="1" hangingPunct="1">
              <a:lnSpc>
                <a:spcPct val="90000"/>
              </a:lnSpc>
              <a:buClr>
                <a:srgbClr val="FF5050"/>
              </a:buClr>
              <a:buSzTx/>
              <a:buFont typeface="Wingdings" pitchFamily="2" charset="2"/>
              <a:buChar char="v"/>
            </a:pPr>
            <a:r>
              <a:rPr lang="es-ES" sz="1800" smtClean="0"/>
              <a:t>Bocanadas de aire (jadeo) en la superficie del agua</a:t>
            </a:r>
          </a:p>
          <a:p>
            <a:pPr lvl="1" eaLnBrk="1" hangingPunct="1">
              <a:lnSpc>
                <a:spcPct val="90000"/>
              </a:lnSpc>
              <a:buClr>
                <a:srgbClr val="FF5050"/>
              </a:buClr>
              <a:buSzTx/>
              <a:buFont typeface="Wingdings" pitchFamily="2" charset="2"/>
              <a:buChar char="v"/>
            </a:pPr>
            <a:r>
              <a:rPr lang="es-ES" sz="1800" smtClean="0"/>
              <a:t> Agrupados cerca del afluente</a:t>
            </a:r>
          </a:p>
          <a:p>
            <a:pPr lvl="1" eaLnBrk="1" hangingPunct="1">
              <a:lnSpc>
                <a:spcPct val="90000"/>
              </a:lnSpc>
              <a:buClr>
                <a:srgbClr val="FF5050"/>
              </a:buClr>
              <a:buSzTx/>
              <a:buFont typeface="Wingdings" pitchFamily="2" charset="2"/>
              <a:buChar char="v"/>
            </a:pPr>
            <a:r>
              <a:rPr lang="es-ES" sz="1800" smtClean="0"/>
              <a:t>Crecimiento lento</a:t>
            </a:r>
          </a:p>
          <a:p>
            <a:pPr lvl="1" eaLnBrk="1" hangingPunct="1">
              <a:lnSpc>
                <a:spcPct val="90000"/>
              </a:lnSpc>
              <a:buClr>
                <a:srgbClr val="FF5050"/>
              </a:buClr>
              <a:buSzTx/>
              <a:buFont typeface="Wingdings" pitchFamily="2" charset="2"/>
              <a:buChar char="v"/>
            </a:pPr>
            <a:r>
              <a:rPr lang="es-ES" sz="1800" smtClean="0"/>
              <a:t>Brote de enfermedades y parásitos</a:t>
            </a:r>
          </a:p>
          <a:p>
            <a:pPr eaLnBrk="1" hangingPunct="1">
              <a:lnSpc>
                <a:spcPct val="80000"/>
              </a:lnSpc>
              <a:spcBef>
                <a:spcPct val="50000"/>
              </a:spcBef>
              <a:spcAft>
                <a:spcPct val="50000"/>
              </a:spcAft>
              <a:buClr>
                <a:srgbClr val="0000FF"/>
              </a:buClr>
              <a:buSzTx/>
              <a:buFont typeface="Wingdings" pitchFamily="2" charset="2"/>
              <a:buChar char="q"/>
            </a:pPr>
            <a:r>
              <a:rPr lang="es-ES" smtClean="0"/>
              <a:t>Como medidas de prevención se aplican técnicas de manejo que incluyen:</a:t>
            </a:r>
          </a:p>
          <a:p>
            <a:pPr lvl="1" eaLnBrk="1" hangingPunct="1">
              <a:lnSpc>
                <a:spcPct val="90000"/>
              </a:lnSpc>
              <a:buClr>
                <a:srgbClr val="0000FF"/>
              </a:buClr>
              <a:buSzTx/>
              <a:buFont typeface="Wingdings" pitchFamily="2" charset="2"/>
              <a:buChar char="v"/>
            </a:pPr>
            <a:r>
              <a:rPr lang="es-ES" sz="1800" smtClean="0"/>
              <a:t>Monitoreo de OD a intervalos de tiempo críticos</a:t>
            </a:r>
          </a:p>
          <a:p>
            <a:pPr lvl="1" eaLnBrk="1" hangingPunct="1">
              <a:lnSpc>
                <a:spcPct val="90000"/>
              </a:lnSpc>
              <a:buClr>
                <a:srgbClr val="0000FF"/>
              </a:buClr>
              <a:buSzTx/>
              <a:buFont typeface="Wingdings" pitchFamily="2" charset="2"/>
              <a:buChar char="v"/>
            </a:pPr>
            <a:r>
              <a:rPr lang="es-ES" sz="1800" smtClean="0"/>
              <a:t>Evitar sobre alimentación </a:t>
            </a:r>
          </a:p>
          <a:p>
            <a:pPr lvl="1" eaLnBrk="1" hangingPunct="1">
              <a:lnSpc>
                <a:spcPct val="90000"/>
              </a:lnSpc>
              <a:buClr>
                <a:srgbClr val="0000FF"/>
              </a:buClr>
              <a:buSzTx/>
              <a:buFont typeface="Wingdings" pitchFamily="2" charset="2"/>
              <a:buChar char="v"/>
            </a:pPr>
            <a:r>
              <a:rPr lang="es-ES" sz="1800" smtClean="0"/>
              <a:t>Apropiado nivel de siembra</a:t>
            </a:r>
          </a:p>
          <a:p>
            <a:pPr lvl="1" eaLnBrk="1" hangingPunct="1">
              <a:lnSpc>
                <a:spcPct val="90000"/>
              </a:lnSpc>
              <a:buClr>
                <a:srgbClr val="0000FF"/>
              </a:buClr>
              <a:buSzTx/>
              <a:buFont typeface="Wingdings" pitchFamily="2" charset="2"/>
              <a:buChar char="v"/>
            </a:pPr>
            <a:r>
              <a:rPr lang="es-ES" sz="1800" smtClean="0"/>
              <a:t>Evitar sobre fertilización</a:t>
            </a:r>
          </a:p>
          <a:p>
            <a:pPr lvl="1" eaLnBrk="1" hangingPunct="1">
              <a:lnSpc>
                <a:spcPct val="90000"/>
              </a:lnSpc>
              <a:buClr>
                <a:srgbClr val="0000FF"/>
              </a:buClr>
              <a:buSzTx/>
              <a:buFont typeface="Wingdings" pitchFamily="2" charset="2"/>
              <a:buChar char="v"/>
            </a:pPr>
            <a:r>
              <a:rPr lang="es-ES" sz="1800" smtClean="0"/>
              <a:t>Control del crecimiento de plantas</a:t>
            </a:r>
          </a:p>
          <a:p>
            <a:pPr lvl="1" eaLnBrk="1" hangingPunct="1">
              <a:lnSpc>
                <a:spcPct val="90000"/>
              </a:lnSpc>
              <a:buClr>
                <a:srgbClr val="0000FF"/>
              </a:buClr>
              <a:buSzTx/>
              <a:buFont typeface="Wingdings" pitchFamily="2" charset="2"/>
              <a:buChar char="v"/>
            </a:pPr>
            <a:r>
              <a:rPr lang="es-ES" sz="1800" smtClean="0"/>
              <a:t>Implementar algún método de aireación</a:t>
            </a:r>
          </a:p>
          <a:p>
            <a:pPr lvl="1" eaLnBrk="1" hangingPunct="1">
              <a:lnSpc>
                <a:spcPct val="90000"/>
              </a:lnSpc>
              <a:buClr>
                <a:srgbClr val="0000FF"/>
              </a:buClr>
              <a:buSzTx/>
              <a:buFont typeface="Wingdings" pitchFamily="2" charset="2"/>
              <a:buChar char="v"/>
            </a:pPr>
            <a:r>
              <a:rPr lang="es-ES" sz="1800" smtClean="0"/>
              <a:t>Mantener el agua en circulación </a:t>
            </a:r>
          </a:p>
          <a:p>
            <a:pPr eaLnBrk="1" hangingPunct="1">
              <a:lnSpc>
                <a:spcPct val="80000"/>
              </a:lnSpc>
              <a:buClr>
                <a:srgbClr val="FF5050"/>
              </a:buClr>
              <a:buSzTx/>
              <a:buFont typeface="Wingdings" pitchFamily="2" charset="2"/>
              <a:buChar char="v"/>
            </a:pPr>
            <a:endParaRPr lang="es-ES"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3 Marcador de pie de página"/>
          <p:cNvSpPr>
            <a:spLocks noGrp="1"/>
          </p:cNvSpPr>
          <p:nvPr>
            <p:ph type="ftr" sz="quarter" idx="10"/>
          </p:nvPr>
        </p:nvSpPr>
        <p:spPr>
          <a:noFill/>
        </p:spPr>
        <p:txBody>
          <a:bodyPr/>
          <a:lstStyle/>
          <a:p>
            <a:r>
              <a:rPr lang="es-ES"/>
              <a:t>José V.Chang Gómez, Ing. M.Sc.</a:t>
            </a:r>
          </a:p>
        </p:txBody>
      </p:sp>
      <p:sp>
        <p:nvSpPr>
          <p:cNvPr id="70659" name="4 Marcador de número de diapositiva"/>
          <p:cNvSpPr>
            <a:spLocks noGrp="1"/>
          </p:cNvSpPr>
          <p:nvPr>
            <p:ph type="sldNum" sz="quarter" idx="11"/>
          </p:nvPr>
        </p:nvSpPr>
        <p:spPr>
          <a:noFill/>
        </p:spPr>
        <p:txBody>
          <a:bodyPr/>
          <a:lstStyle/>
          <a:p>
            <a:fld id="{95A086D3-DD00-4E8F-843E-A6A1A403FFDD}" type="slidenum">
              <a:rPr lang="es-ES"/>
              <a:pPr/>
              <a:t>67</a:t>
            </a:fld>
            <a:endParaRPr lang="es-ES"/>
          </a:p>
        </p:txBody>
      </p:sp>
      <p:sp>
        <p:nvSpPr>
          <p:cNvPr id="70660" name="5 Marcador de fecha"/>
          <p:cNvSpPr>
            <a:spLocks noGrp="1"/>
          </p:cNvSpPr>
          <p:nvPr>
            <p:ph type="dt" sz="quarter" idx="12"/>
          </p:nvPr>
        </p:nvSpPr>
        <p:spPr>
          <a:noFill/>
        </p:spPr>
        <p:txBody>
          <a:bodyPr/>
          <a:lstStyle/>
          <a:p>
            <a:r>
              <a:rPr lang="es-ES"/>
              <a:t>Calidad de agua</a:t>
            </a:r>
          </a:p>
        </p:txBody>
      </p:sp>
      <p:sp>
        <p:nvSpPr>
          <p:cNvPr id="70661" name="Rectangle 2"/>
          <p:cNvSpPr>
            <a:spLocks noGrp="1" noChangeArrowheads="1"/>
          </p:cNvSpPr>
          <p:nvPr>
            <p:ph type="title"/>
          </p:nvPr>
        </p:nvSpPr>
        <p:spPr>
          <a:xfrm>
            <a:off x="1524000" y="404813"/>
            <a:ext cx="7080250" cy="1008062"/>
          </a:xfrm>
        </p:spPr>
        <p:txBody>
          <a:bodyPr/>
          <a:lstStyle/>
          <a:p>
            <a:pPr eaLnBrk="1" hangingPunct="1">
              <a:spcBef>
                <a:spcPct val="60000"/>
              </a:spcBef>
              <a:spcAft>
                <a:spcPct val="60000"/>
              </a:spcAft>
            </a:pPr>
            <a:r>
              <a:rPr lang="es-ES" b="1" smtClean="0"/>
              <a:t>Calidad de Agua:   Niveles de OD</a:t>
            </a:r>
            <a:br>
              <a:rPr lang="es-ES" b="1" smtClean="0"/>
            </a:br>
            <a:r>
              <a:rPr lang="es-ES" sz="1700" smtClean="0"/>
              <a:t> </a:t>
            </a:r>
            <a:r>
              <a:rPr lang="es-ES" sz="1000" smtClean="0"/>
              <a:t>R</a:t>
            </a:r>
            <a:r>
              <a:rPr lang="es-ES" sz="1000" i="1" smtClean="0"/>
              <a:t>ef.:G.Tyler Miller, Jr., “Living in the Evironment”, eighth edition, ITP, 1994. ISBN 0-534-19950-X</a:t>
            </a:r>
          </a:p>
        </p:txBody>
      </p:sp>
      <p:pic>
        <p:nvPicPr>
          <p:cNvPr id="70662" name="Picture 3"/>
          <p:cNvPicPr>
            <a:picLocks noChangeAspect="1" noChangeArrowheads="1"/>
          </p:cNvPicPr>
          <p:nvPr>
            <p:ph idx="1"/>
          </p:nvPr>
        </p:nvPicPr>
        <p:blipFill>
          <a:blip r:embed="rId2"/>
          <a:srcRect/>
          <a:stretch>
            <a:fillRect/>
          </a:stretch>
        </p:blipFill>
        <p:spPr>
          <a:xfrm>
            <a:off x="1331913" y="1412875"/>
            <a:ext cx="7272337" cy="5184775"/>
          </a:xfr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3 Marcador de pie de página"/>
          <p:cNvSpPr>
            <a:spLocks noGrp="1"/>
          </p:cNvSpPr>
          <p:nvPr>
            <p:ph type="ftr" sz="quarter" idx="10"/>
          </p:nvPr>
        </p:nvSpPr>
        <p:spPr>
          <a:noFill/>
        </p:spPr>
        <p:txBody>
          <a:bodyPr/>
          <a:lstStyle/>
          <a:p>
            <a:r>
              <a:rPr lang="es-ES"/>
              <a:t>José V.Chang Gómez, Ing. M.Sc.</a:t>
            </a:r>
          </a:p>
        </p:txBody>
      </p:sp>
      <p:sp>
        <p:nvSpPr>
          <p:cNvPr id="71683" name="4 Marcador de número de diapositiva"/>
          <p:cNvSpPr>
            <a:spLocks noGrp="1"/>
          </p:cNvSpPr>
          <p:nvPr>
            <p:ph type="sldNum" sz="quarter" idx="11"/>
          </p:nvPr>
        </p:nvSpPr>
        <p:spPr>
          <a:noFill/>
        </p:spPr>
        <p:txBody>
          <a:bodyPr/>
          <a:lstStyle/>
          <a:p>
            <a:fld id="{0C921769-34EC-4D67-907E-F45652EBCD2E}" type="slidenum">
              <a:rPr lang="es-ES"/>
              <a:pPr/>
              <a:t>68</a:t>
            </a:fld>
            <a:endParaRPr lang="es-ES"/>
          </a:p>
        </p:txBody>
      </p:sp>
      <p:sp>
        <p:nvSpPr>
          <p:cNvPr id="71684" name="5 Marcador de fecha"/>
          <p:cNvSpPr>
            <a:spLocks noGrp="1"/>
          </p:cNvSpPr>
          <p:nvPr>
            <p:ph type="dt" sz="quarter" idx="12"/>
          </p:nvPr>
        </p:nvSpPr>
        <p:spPr>
          <a:noFill/>
        </p:spPr>
        <p:txBody>
          <a:bodyPr/>
          <a:lstStyle/>
          <a:p>
            <a:r>
              <a:rPr lang="es-ES"/>
              <a:t>Calidad de agua</a:t>
            </a:r>
          </a:p>
        </p:txBody>
      </p:sp>
      <p:sp>
        <p:nvSpPr>
          <p:cNvPr id="71685" name="Rectangle 2"/>
          <p:cNvSpPr>
            <a:spLocks noGrp="1" noChangeArrowheads="1"/>
          </p:cNvSpPr>
          <p:nvPr>
            <p:ph type="title"/>
          </p:nvPr>
        </p:nvSpPr>
        <p:spPr>
          <a:xfrm>
            <a:off x="457200" y="457200"/>
            <a:ext cx="8229600" cy="811213"/>
          </a:xfrm>
        </p:spPr>
        <p:txBody>
          <a:bodyPr/>
          <a:lstStyle/>
          <a:p>
            <a:pPr eaLnBrk="1" hangingPunct="1"/>
            <a:r>
              <a:rPr lang="es-ES" b="1" smtClean="0"/>
              <a:t>Oxigeno Disuelto vs. DBO</a:t>
            </a:r>
            <a:br>
              <a:rPr lang="es-ES" b="1" smtClean="0"/>
            </a:br>
            <a:r>
              <a:rPr lang="es-ES" sz="1700" b="1" smtClean="0"/>
              <a:t> </a:t>
            </a:r>
            <a:r>
              <a:rPr lang="es-ES" sz="1000" smtClean="0"/>
              <a:t>R</a:t>
            </a:r>
            <a:r>
              <a:rPr lang="es-ES" sz="1000" i="1" smtClean="0"/>
              <a:t>ef.:G.Tyler Miller, Jr., “Living in the Evironment”, eighth edition, ITP, 1994. ISBN 0-534-19950-X</a:t>
            </a:r>
          </a:p>
        </p:txBody>
      </p:sp>
      <p:pic>
        <p:nvPicPr>
          <p:cNvPr id="71686" name="Picture 3"/>
          <p:cNvPicPr>
            <a:picLocks noChangeAspect="1" noChangeArrowheads="1"/>
          </p:cNvPicPr>
          <p:nvPr>
            <p:ph idx="1"/>
          </p:nvPr>
        </p:nvPicPr>
        <p:blipFill>
          <a:blip r:embed="rId2"/>
          <a:srcRect/>
          <a:stretch>
            <a:fillRect/>
          </a:stretch>
        </p:blipFill>
        <p:spPr>
          <a:xfrm>
            <a:off x="0" y="1341438"/>
            <a:ext cx="8893175" cy="5186362"/>
          </a:xfr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3 Marcador de pie de página"/>
          <p:cNvSpPr>
            <a:spLocks noGrp="1"/>
          </p:cNvSpPr>
          <p:nvPr>
            <p:ph type="ftr" sz="quarter" idx="10"/>
          </p:nvPr>
        </p:nvSpPr>
        <p:spPr>
          <a:noFill/>
        </p:spPr>
        <p:txBody>
          <a:bodyPr/>
          <a:lstStyle/>
          <a:p>
            <a:r>
              <a:rPr lang="es-ES"/>
              <a:t>José V.Chang Gómez, Ing. M.Sc.</a:t>
            </a:r>
          </a:p>
        </p:txBody>
      </p:sp>
      <p:sp>
        <p:nvSpPr>
          <p:cNvPr id="72707" name="4 Marcador de número de diapositiva"/>
          <p:cNvSpPr>
            <a:spLocks noGrp="1"/>
          </p:cNvSpPr>
          <p:nvPr>
            <p:ph type="sldNum" sz="quarter" idx="11"/>
          </p:nvPr>
        </p:nvSpPr>
        <p:spPr>
          <a:noFill/>
        </p:spPr>
        <p:txBody>
          <a:bodyPr/>
          <a:lstStyle/>
          <a:p>
            <a:fld id="{8B709D02-89E8-46C1-A415-DA0189707097}" type="slidenum">
              <a:rPr lang="es-ES"/>
              <a:pPr/>
              <a:t>69</a:t>
            </a:fld>
            <a:endParaRPr lang="es-ES"/>
          </a:p>
        </p:txBody>
      </p:sp>
      <p:sp>
        <p:nvSpPr>
          <p:cNvPr id="72708" name="5 Marcador de fecha"/>
          <p:cNvSpPr>
            <a:spLocks noGrp="1"/>
          </p:cNvSpPr>
          <p:nvPr>
            <p:ph type="dt" sz="quarter" idx="12"/>
          </p:nvPr>
        </p:nvSpPr>
        <p:spPr>
          <a:noFill/>
        </p:spPr>
        <p:txBody>
          <a:bodyPr/>
          <a:lstStyle/>
          <a:p>
            <a:r>
              <a:rPr lang="es-ES"/>
              <a:t>Calidad de agua</a:t>
            </a:r>
          </a:p>
        </p:txBody>
      </p:sp>
      <p:sp>
        <p:nvSpPr>
          <p:cNvPr id="72709" name="Rectangle 2"/>
          <p:cNvSpPr>
            <a:spLocks noGrp="1" noChangeArrowheads="1"/>
          </p:cNvSpPr>
          <p:nvPr>
            <p:ph type="title"/>
          </p:nvPr>
        </p:nvSpPr>
        <p:spPr>
          <a:xfrm>
            <a:off x="900113" y="476250"/>
            <a:ext cx="7775575" cy="936625"/>
          </a:xfrm>
        </p:spPr>
        <p:txBody>
          <a:bodyPr/>
          <a:lstStyle/>
          <a:p>
            <a:pPr eaLnBrk="1" hangingPunct="1"/>
            <a:r>
              <a:rPr lang="es-ES" b="1" smtClean="0"/>
              <a:t>Demanda Bioquímica de Oxígeno (DBO</a:t>
            </a:r>
            <a:r>
              <a:rPr lang="es-ES" sz="2000" b="1" smtClean="0"/>
              <a:t>5</a:t>
            </a:r>
            <a:r>
              <a:rPr lang="es-ES" b="1" smtClean="0"/>
              <a:t>)</a:t>
            </a:r>
          </a:p>
        </p:txBody>
      </p:sp>
      <p:sp>
        <p:nvSpPr>
          <p:cNvPr id="72710" name="Rectangle 3"/>
          <p:cNvSpPr>
            <a:spLocks noGrp="1" noChangeArrowheads="1"/>
          </p:cNvSpPr>
          <p:nvPr>
            <p:ph type="body" idx="1"/>
          </p:nvPr>
        </p:nvSpPr>
        <p:spPr>
          <a:xfrm>
            <a:off x="250825" y="1557338"/>
            <a:ext cx="8642350" cy="5040312"/>
          </a:xfrm>
        </p:spPr>
        <p:txBody>
          <a:bodyPr/>
          <a:lstStyle/>
          <a:p>
            <a:pPr marL="361950" indent="-361950" eaLnBrk="1" hangingPunct="1">
              <a:lnSpc>
                <a:spcPct val="90000"/>
              </a:lnSpc>
              <a:spcBef>
                <a:spcPct val="40000"/>
              </a:spcBef>
              <a:buClr>
                <a:srgbClr val="FF0000"/>
              </a:buClr>
              <a:buSzTx/>
              <a:buFont typeface="Wingdings" pitchFamily="2" charset="2"/>
              <a:buChar char="§"/>
            </a:pPr>
            <a:r>
              <a:rPr lang="es-ES_tradnl" smtClean="0"/>
              <a:t>El indicador de contaminación orgánica más ampliamente usado, aplicable a aguas residuales y aguas superficiales, es la (DBO</a:t>
            </a:r>
            <a:r>
              <a:rPr lang="es-ES_tradnl" baseline="-25000" smtClean="0"/>
              <a:t>5</a:t>
            </a:r>
            <a:r>
              <a:rPr lang="es-ES_tradnl" smtClean="0"/>
              <a:t>). </a:t>
            </a:r>
          </a:p>
          <a:p>
            <a:pPr marL="361950" indent="-361950" eaLnBrk="1" hangingPunct="1">
              <a:lnSpc>
                <a:spcPct val="90000"/>
              </a:lnSpc>
              <a:spcBef>
                <a:spcPct val="40000"/>
              </a:spcBef>
              <a:buClr>
                <a:srgbClr val="FF0000"/>
              </a:buClr>
              <a:buSzTx/>
              <a:buFont typeface="Wingdings" pitchFamily="2" charset="2"/>
              <a:buChar char="§"/>
            </a:pPr>
            <a:r>
              <a:rPr lang="es-ES_tradnl" smtClean="0"/>
              <a:t>Su determinación está relacionada con la medición de oxígeno disuelto que consumen los microorganismos en el proceso de oxidación bioquímica de la materia orgánica. </a:t>
            </a:r>
          </a:p>
          <a:p>
            <a:pPr marL="361950" indent="-361950" eaLnBrk="1" hangingPunct="1">
              <a:lnSpc>
                <a:spcPct val="90000"/>
              </a:lnSpc>
              <a:spcBef>
                <a:spcPct val="40000"/>
              </a:spcBef>
              <a:buClr>
                <a:srgbClr val="FF0000"/>
              </a:buClr>
              <a:buSzTx/>
              <a:buFont typeface="Wingdings" pitchFamily="2" charset="2"/>
              <a:buChar char="§"/>
            </a:pPr>
            <a:r>
              <a:rPr lang="es-ES_tradnl" smtClean="0"/>
              <a:t>Es un test estándar usado para determinar indirectamente el contenido de materia orgánica en una solución acuosa. Realmente mide el cambio en la concentración de oxígeno disuelto causado por los microorganismos mientras degradan la materia orgánica. </a:t>
            </a:r>
            <a:endParaRPr lang="es-ES" smtClean="0"/>
          </a:p>
          <a:p>
            <a:pPr marL="361950" indent="-361950" eaLnBrk="1" hangingPunct="1">
              <a:lnSpc>
                <a:spcPct val="90000"/>
              </a:lnSpc>
              <a:spcBef>
                <a:spcPct val="40000"/>
              </a:spcBef>
              <a:buClr>
                <a:srgbClr val="FF0000"/>
              </a:buClr>
              <a:buSzTx/>
              <a:buFont typeface="Wingdings" pitchFamily="2" charset="2"/>
              <a:buChar char="§"/>
            </a:pPr>
            <a:r>
              <a:rPr lang="es-ES_tradnl" smtClean="0"/>
              <a:t>Se expresa en mg/l por hora o por el tiempo total del test, y sirve para:</a:t>
            </a:r>
          </a:p>
          <a:p>
            <a:pPr marL="800100" lvl="1" indent="-342900" eaLnBrk="1" hangingPunct="1">
              <a:lnSpc>
                <a:spcPct val="90000"/>
              </a:lnSpc>
              <a:spcBef>
                <a:spcPct val="50000"/>
              </a:spcBef>
              <a:buClr>
                <a:srgbClr val="FF0000"/>
              </a:buClr>
              <a:buFont typeface="Wingdings" pitchFamily="2" charset="2"/>
              <a:buAutoNum type="arabicPeriod"/>
            </a:pPr>
            <a:r>
              <a:rPr lang="es-ES" sz="1800" smtClean="0"/>
              <a:t>Determinar cantidad de O</a:t>
            </a:r>
            <a:r>
              <a:rPr lang="es-ES" sz="1800" baseline="-25000" smtClean="0"/>
              <a:t>2</a:t>
            </a:r>
            <a:r>
              <a:rPr lang="es-ES" sz="1800" smtClean="0"/>
              <a:t> necesaria para biodegradar materia orgánica,</a:t>
            </a:r>
          </a:p>
          <a:p>
            <a:pPr marL="800100" lvl="1" indent="-342900" eaLnBrk="1" hangingPunct="1">
              <a:lnSpc>
                <a:spcPct val="90000"/>
              </a:lnSpc>
              <a:spcBef>
                <a:spcPct val="40000"/>
              </a:spcBef>
              <a:buClr>
                <a:srgbClr val="FF0000"/>
              </a:buClr>
              <a:buFont typeface="Wingdings" pitchFamily="2" charset="2"/>
              <a:buAutoNum type="arabicPeriod"/>
            </a:pPr>
            <a:r>
              <a:rPr lang="es-ES" sz="1800" smtClean="0"/>
              <a:t>Dimensionar las instalaciones de tratamiento de aguas residuales,</a:t>
            </a:r>
          </a:p>
          <a:p>
            <a:pPr marL="800100" lvl="1" indent="-342900" eaLnBrk="1" hangingPunct="1">
              <a:lnSpc>
                <a:spcPct val="90000"/>
              </a:lnSpc>
              <a:spcBef>
                <a:spcPct val="40000"/>
              </a:spcBef>
              <a:buClr>
                <a:srgbClr val="FF0000"/>
              </a:buClr>
              <a:buFont typeface="Wingdings" pitchFamily="2" charset="2"/>
              <a:buAutoNum type="arabicPeriod"/>
            </a:pPr>
            <a:r>
              <a:rPr lang="es-ES" sz="1800" smtClean="0"/>
              <a:t>Medir la eficacia de algunos procesos de tratamiento,</a:t>
            </a:r>
          </a:p>
          <a:p>
            <a:pPr marL="800100" lvl="1" indent="-342900" eaLnBrk="1" hangingPunct="1">
              <a:lnSpc>
                <a:spcPct val="90000"/>
              </a:lnSpc>
              <a:spcBef>
                <a:spcPct val="40000"/>
              </a:spcBef>
              <a:buClr>
                <a:srgbClr val="FF0000"/>
              </a:buClr>
              <a:buFont typeface="Wingdings" pitchFamily="2" charset="2"/>
              <a:buAutoNum type="arabicPeriod"/>
            </a:pPr>
            <a:r>
              <a:rPr lang="es-ES" sz="1800" smtClean="0"/>
              <a:t>Controlar el cumplimiento de limitaciones que están sujetos los efluentes.</a:t>
            </a:r>
          </a:p>
          <a:p>
            <a:pPr marL="361950" indent="-361950" eaLnBrk="1" hangingPunct="1">
              <a:lnSpc>
                <a:spcPct val="90000"/>
              </a:lnSpc>
              <a:spcBef>
                <a:spcPct val="40000"/>
              </a:spcBef>
              <a:buFont typeface="Wingdings" pitchFamily="2" charset="2"/>
              <a:buNone/>
            </a:pPr>
            <a:endParaRPr lang="es-ES" sz="18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3 Marcador de pie de página"/>
          <p:cNvSpPr>
            <a:spLocks noGrp="1"/>
          </p:cNvSpPr>
          <p:nvPr>
            <p:ph type="ftr" sz="quarter" idx="10"/>
          </p:nvPr>
        </p:nvSpPr>
        <p:spPr>
          <a:noFill/>
        </p:spPr>
        <p:txBody>
          <a:bodyPr/>
          <a:lstStyle/>
          <a:p>
            <a:r>
              <a:rPr lang="es-ES"/>
              <a:t>José V.Chang Gómez, Ing. M.Sc.</a:t>
            </a:r>
          </a:p>
        </p:txBody>
      </p:sp>
      <p:sp>
        <p:nvSpPr>
          <p:cNvPr id="10243" name="4 Marcador de número de diapositiva"/>
          <p:cNvSpPr>
            <a:spLocks noGrp="1"/>
          </p:cNvSpPr>
          <p:nvPr>
            <p:ph type="sldNum" sz="quarter" idx="11"/>
          </p:nvPr>
        </p:nvSpPr>
        <p:spPr>
          <a:noFill/>
        </p:spPr>
        <p:txBody>
          <a:bodyPr/>
          <a:lstStyle/>
          <a:p>
            <a:fld id="{EF6D21A9-3929-4539-8460-2C38C1007BC3}" type="slidenum">
              <a:rPr lang="es-ES"/>
              <a:pPr/>
              <a:t>7</a:t>
            </a:fld>
            <a:endParaRPr lang="es-ES"/>
          </a:p>
        </p:txBody>
      </p:sp>
      <p:sp>
        <p:nvSpPr>
          <p:cNvPr id="10244" name="5 Marcador de fecha"/>
          <p:cNvSpPr>
            <a:spLocks noGrp="1"/>
          </p:cNvSpPr>
          <p:nvPr>
            <p:ph type="dt" sz="quarter" idx="12"/>
          </p:nvPr>
        </p:nvSpPr>
        <p:spPr>
          <a:noFill/>
        </p:spPr>
        <p:txBody>
          <a:bodyPr/>
          <a:lstStyle/>
          <a:p>
            <a:r>
              <a:rPr lang="es-ES"/>
              <a:t>Calidad de agua</a:t>
            </a:r>
          </a:p>
        </p:txBody>
      </p:sp>
      <p:sp>
        <p:nvSpPr>
          <p:cNvPr id="10245" name="Rectangle 2"/>
          <p:cNvSpPr>
            <a:spLocks noGrp="1" noChangeArrowheads="1"/>
          </p:cNvSpPr>
          <p:nvPr>
            <p:ph type="title"/>
          </p:nvPr>
        </p:nvSpPr>
        <p:spPr>
          <a:xfrm>
            <a:off x="822325" y="714375"/>
            <a:ext cx="7864475" cy="1114425"/>
          </a:xfrm>
        </p:spPr>
        <p:txBody>
          <a:bodyPr/>
          <a:lstStyle/>
          <a:p>
            <a:pPr eaLnBrk="1" hangingPunct="1"/>
            <a:r>
              <a:rPr lang="es-ES" b="1" smtClean="0">
                <a:solidFill>
                  <a:srgbClr val="000000"/>
                </a:solidFill>
                <a:cs typeface="Times New Roman" pitchFamily="18" charset="0"/>
              </a:rPr>
              <a:t>Unidad 1</a:t>
            </a:r>
            <a:br>
              <a:rPr lang="es-ES" b="1" smtClean="0">
                <a:solidFill>
                  <a:srgbClr val="000000"/>
                </a:solidFill>
                <a:cs typeface="Times New Roman" pitchFamily="18" charset="0"/>
              </a:rPr>
            </a:br>
            <a:endParaRPr lang="es-ES" b="1" smtClean="0">
              <a:solidFill>
                <a:srgbClr val="000000"/>
              </a:solidFill>
              <a:cs typeface="Times New Roman" pitchFamily="18" charset="0"/>
            </a:endParaRPr>
          </a:p>
        </p:txBody>
      </p:sp>
      <p:sp>
        <p:nvSpPr>
          <p:cNvPr id="10246" name="Rectangle 3"/>
          <p:cNvSpPr>
            <a:spLocks noGrp="1" noChangeArrowheads="1"/>
          </p:cNvSpPr>
          <p:nvPr>
            <p:ph type="body" idx="1"/>
          </p:nvPr>
        </p:nvSpPr>
        <p:spPr>
          <a:xfrm>
            <a:off x="468313" y="1905000"/>
            <a:ext cx="8066087" cy="4114800"/>
          </a:xfrm>
        </p:spPr>
        <p:txBody>
          <a:bodyPr/>
          <a:lstStyle/>
          <a:p>
            <a:pPr algn="just" eaLnBrk="1" hangingPunct="1">
              <a:spcBef>
                <a:spcPct val="25000"/>
              </a:spcBef>
              <a:buClr>
                <a:schemeClr val="tx2"/>
              </a:buClr>
              <a:buFont typeface="Wingdings" pitchFamily="2" charset="2"/>
              <a:buChar char="§"/>
            </a:pPr>
            <a:r>
              <a:rPr lang="es-ES" sz="2200" smtClean="0">
                <a:solidFill>
                  <a:srgbClr val="000000"/>
                </a:solidFill>
                <a:cs typeface="Times New Roman" pitchFamily="18" charset="0"/>
              </a:rPr>
              <a:t>Definición de Calidad de Agua. </a:t>
            </a:r>
            <a:endParaRPr lang="es-ES" sz="1600" smtClean="0">
              <a:solidFill>
                <a:srgbClr val="000000"/>
              </a:solidFill>
              <a:cs typeface="Times New Roman" pitchFamily="18" charset="0"/>
            </a:endParaRPr>
          </a:p>
          <a:p>
            <a:pPr algn="just" eaLnBrk="1" hangingPunct="1">
              <a:spcBef>
                <a:spcPct val="25000"/>
              </a:spcBef>
              <a:buClr>
                <a:schemeClr val="tx2"/>
              </a:buClr>
              <a:buFont typeface="Wingdings" pitchFamily="2" charset="2"/>
              <a:buChar char="§"/>
            </a:pPr>
            <a:r>
              <a:rPr lang="es-ES" sz="2200" smtClean="0">
                <a:solidFill>
                  <a:srgbClr val="000000"/>
                </a:solidFill>
                <a:cs typeface="Times New Roman" pitchFamily="18" charset="0"/>
              </a:rPr>
              <a:t>Ciclo Hidrológico. </a:t>
            </a:r>
          </a:p>
          <a:p>
            <a:pPr algn="just" eaLnBrk="1" hangingPunct="1">
              <a:spcBef>
                <a:spcPct val="25000"/>
              </a:spcBef>
              <a:buClr>
                <a:schemeClr val="tx2"/>
              </a:buClr>
              <a:buFont typeface="Wingdings" pitchFamily="2" charset="2"/>
              <a:buChar char="§"/>
            </a:pPr>
            <a:r>
              <a:rPr lang="es-ES" sz="2200" smtClean="0">
                <a:solidFill>
                  <a:srgbClr val="000000"/>
                </a:solidFill>
                <a:cs typeface="Times New Roman" pitchFamily="18" charset="0"/>
              </a:rPr>
              <a:t>Cuencas Hidrográficas.</a:t>
            </a:r>
          </a:p>
          <a:p>
            <a:pPr algn="just" eaLnBrk="1" hangingPunct="1">
              <a:spcBef>
                <a:spcPct val="25000"/>
              </a:spcBef>
              <a:buClr>
                <a:schemeClr val="tx2"/>
              </a:buClr>
              <a:buFont typeface="Wingdings" pitchFamily="2" charset="2"/>
              <a:buChar char="§"/>
            </a:pPr>
            <a:r>
              <a:rPr lang="es-ES" sz="2200" smtClean="0">
                <a:solidFill>
                  <a:srgbClr val="000000"/>
                </a:solidFill>
                <a:cs typeface="Times New Roman" pitchFamily="18" charset="0"/>
              </a:rPr>
              <a:t>Contaminación del agua. </a:t>
            </a:r>
          </a:p>
          <a:p>
            <a:pPr algn="just" eaLnBrk="1" hangingPunct="1">
              <a:spcBef>
                <a:spcPct val="25000"/>
              </a:spcBef>
              <a:buClr>
                <a:schemeClr val="tx2"/>
              </a:buClr>
              <a:buFont typeface="Wingdings" pitchFamily="2" charset="2"/>
              <a:buChar char="§"/>
            </a:pPr>
            <a:r>
              <a:rPr lang="es-ES" sz="2200" smtClean="0">
                <a:solidFill>
                  <a:srgbClr val="000000"/>
                </a:solidFill>
                <a:cs typeface="Times New Roman" pitchFamily="18" charset="0"/>
              </a:rPr>
              <a:t>Factores que afectan la calidad del agua.</a:t>
            </a:r>
          </a:p>
          <a:p>
            <a:pPr algn="just" eaLnBrk="1" hangingPunct="1">
              <a:spcBef>
                <a:spcPct val="25000"/>
              </a:spcBef>
              <a:buClr>
                <a:schemeClr val="tx2"/>
              </a:buClr>
              <a:buFont typeface="Wingdings" pitchFamily="2" charset="2"/>
              <a:buChar char="§"/>
            </a:pPr>
            <a:r>
              <a:rPr lang="es-ES" sz="2200" smtClean="0">
                <a:solidFill>
                  <a:srgbClr val="000000"/>
                </a:solidFill>
                <a:cs typeface="Times New Roman" pitchFamily="18" charset="0"/>
              </a:rPr>
              <a:t>Índice de calidad de agua (ICA).</a:t>
            </a:r>
          </a:p>
          <a:p>
            <a:pPr eaLnBrk="1" hangingPunct="1"/>
            <a:endParaRPr lang="es-ES" sz="1800"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3 Marcador de pie de página"/>
          <p:cNvSpPr>
            <a:spLocks noGrp="1"/>
          </p:cNvSpPr>
          <p:nvPr>
            <p:ph type="ftr" sz="quarter" idx="10"/>
          </p:nvPr>
        </p:nvSpPr>
        <p:spPr>
          <a:noFill/>
        </p:spPr>
        <p:txBody>
          <a:bodyPr/>
          <a:lstStyle/>
          <a:p>
            <a:r>
              <a:rPr lang="es-ES"/>
              <a:t>José V.Chang Gómez, Ing. M.Sc.</a:t>
            </a:r>
          </a:p>
        </p:txBody>
      </p:sp>
      <p:sp>
        <p:nvSpPr>
          <p:cNvPr id="73731" name="4 Marcador de número de diapositiva"/>
          <p:cNvSpPr>
            <a:spLocks noGrp="1"/>
          </p:cNvSpPr>
          <p:nvPr>
            <p:ph type="sldNum" sz="quarter" idx="11"/>
          </p:nvPr>
        </p:nvSpPr>
        <p:spPr>
          <a:noFill/>
        </p:spPr>
        <p:txBody>
          <a:bodyPr/>
          <a:lstStyle/>
          <a:p>
            <a:fld id="{5DBE5164-5A4A-4470-A686-4D777DC8D71A}" type="slidenum">
              <a:rPr lang="es-ES"/>
              <a:pPr/>
              <a:t>70</a:t>
            </a:fld>
            <a:endParaRPr lang="es-ES"/>
          </a:p>
        </p:txBody>
      </p:sp>
      <p:sp>
        <p:nvSpPr>
          <p:cNvPr id="73732" name="5 Marcador de fecha"/>
          <p:cNvSpPr>
            <a:spLocks noGrp="1"/>
          </p:cNvSpPr>
          <p:nvPr>
            <p:ph type="dt" sz="quarter" idx="12"/>
          </p:nvPr>
        </p:nvSpPr>
        <p:spPr>
          <a:noFill/>
        </p:spPr>
        <p:txBody>
          <a:bodyPr/>
          <a:lstStyle/>
          <a:p>
            <a:r>
              <a:rPr lang="es-ES"/>
              <a:t>Calidad de agua</a:t>
            </a:r>
          </a:p>
        </p:txBody>
      </p:sp>
      <p:sp>
        <p:nvSpPr>
          <p:cNvPr id="73733" name="Rectangle 2"/>
          <p:cNvSpPr>
            <a:spLocks noGrp="1" noChangeArrowheads="1"/>
          </p:cNvSpPr>
          <p:nvPr>
            <p:ph type="title"/>
          </p:nvPr>
        </p:nvSpPr>
        <p:spPr>
          <a:xfrm>
            <a:off x="1547813" y="333375"/>
            <a:ext cx="7127875" cy="792163"/>
          </a:xfrm>
        </p:spPr>
        <p:txBody>
          <a:bodyPr/>
          <a:lstStyle/>
          <a:p>
            <a:pPr eaLnBrk="1" hangingPunct="1"/>
            <a:r>
              <a:rPr lang="es-ES" sz="2400" b="1" smtClean="0"/>
              <a:t>Ecuaciones para cálculo del DBO</a:t>
            </a:r>
            <a:r>
              <a:rPr lang="es-ES" sz="2400" b="1" baseline="-25000" smtClean="0"/>
              <a:t>5</a:t>
            </a:r>
            <a:r>
              <a:rPr lang="es-ES" sz="1700" smtClean="0"/>
              <a:t> </a:t>
            </a:r>
            <a:endParaRPr lang="es-EC" sz="1700" smtClean="0"/>
          </a:p>
        </p:txBody>
      </p:sp>
      <p:sp>
        <p:nvSpPr>
          <p:cNvPr id="73734" name="Rectangle 3"/>
          <p:cNvSpPr>
            <a:spLocks noGrp="1" noChangeArrowheads="1"/>
          </p:cNvSpPr>
          <p:nvPr>
            <p:ph type="body" idx="1"/>
          </p:nvPr>
        </p:nvSpPr>
        <p:spPr>
          <a:xfrm>
            <a:off x="250825" y="1052513"/>
            <a:ext cx="8713788" cy="5472112"/>
          </a:xfrm>
          <a:noFill/>
        </p:spPr>
        <p:txBody>
          <a:bodyPr/>
          <a:lstStyle/>
          <a:p>
            <a:pPr eaLnBrk="1" hangingPunct="1">
              <a:spcBef>
                <a:spcPct val="30000"/>
              </a:spcBef>
              <a:buClr>
                <a:srgbClr val="FF5050"/>
              </a:buClr>
              <a:buSzPct val="90000"/>
              <a:buFont typeface="Wingdings" pitchFamily="2" charset="2"/>
              <a:buChar char="q"/>
            </a:pPr>
            <a:r>
              <a:rPr lang="es-ES_tradnl" sz="1800" smtClean="0">
                <a:cs typeface="Arial" charset="0"/>
              </a:rPr>
              <a:t>Por razones de tipo práctico la cinética de la reacción de la DBO se formula de acuerdo con una reacción de primer orden, donde la tasa de oxidación es proporcional a la concentración de materia orgánica oxidable remanente, es decir, la tasa de reacción está controlada solamente por la cantidad de alimento disponible:</a:t>
            </a:r>
          </a:p>
          <a:p>
            <a:pPr eaLnBrk="1" hangingPunct="1">
              <a:lnSpc>
                <a:spcPct val="90000"/>
              </a:lnSpc>
              <a:spcBef>
                <a:spcPct val="50000"/>
              </a:spcBef>
              <a:buClr>
                <a:srgbClr val="FF5050"/>
              </a:buClr>
              <a:buSzPct val="90000"/>
              <a:buFont typeface="Wingdings" pitchFamily="2" charset="2"/>
              <a:buNone/>
            </a:pPr>
            <a:r>
              <a:rPr lang="es-ES_tradnl" sz="1900" smtClean="0">
                <a:cs typeface="Arial" charset="0"/>
              </a:rPr>
              <a:t>				</a:t>
            </a:r>
            <a:r>
              <a:rPr lang="es-ES_tradnl" sz="1700" b="1" smtClean="0">
                <a:cs typeface="Arial" charset="0"/>
              </a:rPr>
              <a:t>dL </a:t>
            </a:r>
            <a:r>
              <a:rPr lang="es-ES_tradnl" sz="1700" b="1" baseline="-25000" smtClean="0">
                <a:cs typeface="Arial" charset="0"/>
              </a:rPr>
              <a:t>t</a:t>
            </a:r>
            <a:r>
              <a:rPr lang="es-ES_tradnl" sz="1700" b="1" smtClean="0">
                <a:cs typeface="Arial" charset="0"/>
              </a:rPr>
              <a:t> / dt = - k L </a:t>
            </a:r>
            <a:r>
              <a:rPr lang="es-ES_tradnl" sz="1700" b="1" baseline="-25000" smtClean="0">
                <a:cs typeface="Arial" charset="0"/>
              </a:rPr>
              <a:t>t</a:t>
            </a:r>
          </a:p>
          <a:p>
            <a:pPr eaLnBrk="1" hangingPunct="1">
              <a:lnSpc>
                <a:spcPct val="90000"/>
              </a:lnSpc>
              <a:spcBef>
                <a:spcPct val="50000"/>
              </a:spcBef>
              <a:buClr>
                <a:srgbClr val="FF5050"/>
              </a:buClr>
              <a:buSzPct val="90000"/>
              <a:buFont typeface="Wingdings" pitchFamily="2" charset="2"/>
              <a:buNone/>
            </a:pPr>
            <a:r>
              <a:rPr lang="es-ES_tradnl" sz="1700" smtClean="0">
                <a:cs typeface="Arial" charset="0"/>
              </a:rPr>
              <a:t>Donde, </a:t>
            </a:r>
          </a:p>
          <a:p>
            <a:pPr lvl="1" eaLnBrk="1" hangingPunct="1">
              <a:spcBef>
                <a:spcPct val="30000"/>
              </a:spcBef>
              <a:buClr>
                <a:srgbClr val="FF5050"/>
              </a:buClr>
              <a:buSzPct val="90000"/>
              <a:buFont typeface="Wingdings" pitchFamily="2" charset="2"/>
              <a:buNone/>
            </a:pPr>
            <a:r>
              <a:rPr lang="es-ES_tradnl" sz="1800" smtClean="0">
                <a:cs typeface="Arial" charset="0"/>
              </a:rPr>
              <a:t>L </a:t>
            </a:r>
            <a:r>
              <a:rPr lang="es-ES_tradnl" sz="1800" baseline="-25000" smtClean="0">
                <a:cs typeface="Arial" charset="0"/>
              </a:rPr>
              <a:t>t</a:t>
            </a:r>
            <a:r>
              <a:rPr lang="es-ES_tradnl" sz="1800" smtClean="0">
                <a:cs typeface="Arial" charset="0"/>
              </a:rPr>
              <a:t> = concentración remanente de materia orgánica o DBO, en el </a:t>
            </a:r>
          </a:p>
          <a:p>
            <a:pPr lvl="1" eaLnBrk="1" hangingPunct="1">
              <a:spcBef>
                <a:spcPct val="30000"/>
              </a:spcBef>
              <a:buClr>
                <a:srgbClr val="FF5050"/>
              </a:buClr>
              <a:buSzPct val="90000"/>
              <a:buFont typeface="Wingdings" pitchFamily="2" charset="2"/>
              <a:buNone/>
            </a:pPr>
            <a:r>
              <a:rPr lang="es-ES_tradnl" sz="1800" smtClean="0">
                <a:cs typeface="Arial" charset="0"/>
              </a:rPr>
              <a:t>        agua para un tiempo t, </a:t>
            </a:r>
            <a:r>
              <a:rPr lang="es-ES_tradnl" sz="1800" i="1" smtClean="0">
                <a:cs typeface="Arial" charset="0"/>
              </a:rPr>
              <a:t>mg/l</a:t>
            </a:r>
            <a:endParaRPr lang="es-ES_tradnl" sz="1800" smtClean="0">
              <a:cs typeface="Arial" charset="0"/>
            </a:endParaRPr>
          </a:p>
          <a:p>
            <a:pPr lvl="1" eaLnBrk="1" hangingPunct="1">
              <a:spcBef>
                <a:spcPct val="30000"/>
              </a:spcBef>
              <a:buClr>
                <a:srgbClr val="FF5050"/>
              </a:buClr>
              <a:buSzPct val="90000"/>
              <a:buFont typeface="Wingdings" pitchFamily="2" charset="2"/>
              <a:buNone/>
            </a:pPr>
            <a:r>
              <a:rPr lang="es-ES_tradnl" sz="1800" smtClean="0">
                <a:cs typeface="Arial" charset="0"/>
              </a:rPr>
              <a:t>T = tiempo, </a:t>
            </a:r>
            <a:r>
              <a:rPr lang="es-ES_tradnl" sz="1800" i="1" smtClean="0">
                <a:cs typeface="Arial" charset="0"/>
              </a:rPr>
              <a:t>d</a:t>
            </a:r>
          </a:p>
          <a:p>
            <a:pPr lvl="1" eaLnBrk="1" hangingPunct="1">
              <a:spcBef>
                <a:spcPct val="30000"/>
              </a:spcBef>
              <a:buClr>
                <a:srgbClr val="FF5050"/>
              </a:buClr>
              <a:buSzPct val="90000"/>
              <a:buFont typeface="Wingdings" pitchFamily="2" charset="2"/>
              <a:buNone/>
            </a:pPr>
            <a:r>
              <a:rPr lang="es-ES_tradnl" sz="1800" smtClean="0">
                <a:cs typeface="Arial" charset="0"/>
              </a:rPr>
              <a:t>K = constante de reacción, varía</a:t>
            </a:r>
            <a:r>
              <a:rPr lang="es-ES_tradnl" smtClean="0">
                <a:cs typeface="Arial" charset="0"/>
              </a:rPr>
              <a:t> </a:t>
            </a:r>
            <a:r>
              <a:rPr lang="es-ES_tradnl" sz="1800" smtClean="0">
                <a:cs typeface="Arial" charset="0"/>
              </a:rPr>
              <a:t>de 0.05 a 0.3, </a:t>
            </a:r>
            <a:r>
              <a:rPr lang="es-ES_tradnl" sz="1800" i="1" smtClean="0">
                <a:cs typeface="Arial" charset="0"/>
              </a:rPr>
              <a:t>d </a:t>
            </a:r>
            <a:r>
              <a:rPr lang="es-ES_tradnl" sz="1800" i="1" baseline="30000" smtClean="0">
                <a:cs typeface="Arial" charset="0"/>
              </a:rPr>
              <a:t>-1</a:t>
            </a:r>
          </a:p>
          <a:p>
            <a:pPr eaLnBrk="1" hangingPunct="1">
              <a:spcBef>
                <a:spcPct val="30000"/>
              </a:spcBef>
              <a:buClr>
                <a:srgbClr val="FF5050"/>
              </a:buClr>
              <a:buSzPct val="90000"/>
              <a:buFont typeface="Wingdings" pitchFamily="2" charset="2"/>
              <a:buChar char="q"/>
            </a:pPr>
            <a:r>
              <a:rPr lang="es-ES_tradnl" sz="1700" smtClean="0">
                <a:cs typeface="Arial" charset="0"/>
              </a:rPr>
              <a:t>La cantidad de DBO en el instante t es:</a:t>
            </a:r>
            <a:r>
              <a:rPr lang="es-ES_tradnl" sz="1800" smtClean="0">
                <a:cs typeface="Arial" charset="0"/>
              </a:rPr>
              <a:t>                   </a:t>
            </a:r>
            <a:r>
              <a:rPr lang="es-ES_tradnl" sz="1700" b="1" smtClean="0">
                <a:cs typeface="Arial" charset="0"/>
              </a:rPr>
              <a:t>L </a:t>
            </a:r>
            <a:r>
              <a:rPr lang="es-ES_tradnl" sz="1700" b="1" baseline="-25000" smtClean="0">
                <a:cs typeface="Arial" charset="0"/>
              </a:rPr>
              <a:t>t</a:t>
            </a:r>
            <a:r>
              <a:rPr lang="es-ES_tradnl" sz="1700" b="1" smtClean="0">
                <a:cs typeface="Arial" charset="0"/>
              </a:rPr>
              <a:t> = L (e </a:t>
            </a:r>
            <a:r>
              <a:rPr lang="es-ES_tradnl" sz="1700" b="1" baseline="30000" smtClean="0">
                <a:cs typeface="Arial" charset="0"/>
              </a:rPr>
              <a:t>– kt</a:t>
            </a:r>
            <a:r>
              <a:rPr lang="es-ES_tradnl" sz="1700" b="1" smtClean="0">
                <a:cs typeface="Arial" charset="0"/>
              </a:rPr>
              <a:t>),</a:t>
            </a:r>
          </a:p>
          <a:p>
            <a:pPr eaLnBrk="1" hangingPunct="1">
              <a:lnSpc>
                <a:spcPct val="90000"/>
              </a:lnSpc>
              <a:spcBef>
                <a:spcPct val="50000"/>
              </a:spcBef>
              <a:buClr>
                <a:srgbClr val="FF5050"/>
              </a:buClr>
              <a:buSzPct val="90000"/>
              <a:buFont typeface="Wingdings" pitchFamily="2" charset="2"/>
              <a:buChar char="q"/>
            </a:pPr>
            <a:r>
              <a:rPr lang="es-ES_tradnl" sz="1700" smtClean="0">
                <a:cs typeface="Arial" charset="0"/>
              </a:rPr>
              <a:t>En tanto que y, la cantidad eliminada en el instante t es:</a:t>
            </a:r>
          </a:p>
          <a:p>
            <a:pPr lvl="1" algn="ctr" eaLnBrk="1" hangingPunct="1">
              <a:lnSpc>
                <a:spcPct val="90000"/>
              </a:lnSpc>
              <a:spcBef>
                <a:spcPct val="50000"/>
              </a:spcBef>
              <a:buClr>
                <a:srgbClr val="FF5050"/>
              </a:buClr>
              <a:buSzPct val="90000"/>
              <a:buFont typeface="Wingdings" pitchFamily="2" charset="2"/>
              <a:buNone/>
            </a:pPr>
            <a:r>
              <a:rPr lang="es-ES_tradnl" sz="1800" b="1" smtClean="0">
                <a:cs typeface="Arial" charset="0"/>
              </a:rPr>
              <a:t>Y</a:t>
            </a:r>
            <a:r>
              <a:rPr lang="es-ES_tradnl" sz="1800" b="1" baseline="-25000" smtClean="0">
                <a:cs typeface="Arial" charset="0"/>
              </a:rPr>
              <a:t>1</a:t>
            </a:r>
            <a:r>
              <a:rPr lang="es-ES_tradnl" sz="1800" b="1" smtClean="0">
                <a:cs typeface="Arial" charset="0"/>
              </a:rPr>
              <a:t> = L – L </a:t>
            </a:r>
            <a:r>
              <a:rPr lang="es-ES_tradnl" sz="1800" b="1" baseline="-25000" smtClean="0">
                <a:cs typeface="Arial" charset="0"/>
              </a:rPr>
              <a:t>t</a:t>
            </a:r>
            <a:r>
              <a:rPr lang="es-ES_tradnl" sz="1800" b="1" smtClean="0">
                <a:cs typeface="Arial" charset="0"/>
              </a:rPr>
              <a:t> = L (1 – e </a:t>
            </a:r>
            <a:r>
              <a:rPr lang="es-ES_tradnl" sz="1800" b="1" baseline="30000" smtClean="0">
                <a:cs typeface="Arial" charset="0"/>
              </a:rPr>
              <a:t>– kt</a:t>
            </a:r>
            <a:r>
              <a:rPr lang="es-ES_tradnl" sz="1800" b="1" smtClean="0">
                <a:cs typeface="Arial" charset="0"/>
              </a:rPr>
              <a:t>)</a:t>
            </a:r>
          </a:p>
          <a:p>
            <a:pPr lvl="1" eaLnBrk="1" hangingPunct="1">
              <a:lnSpc>
                <a:spcPct val="90000"/>
              </a:lnSpc>
              <a:spcBef>
                <a:spcPct val="50000"/>
              </a:spcBef>
              <a:buClr>
                <a:srgbClr val="FF5050"/>
              </a:buClr>
              <a:buSzPct val="90000"/>
              <a:buFont typeface="Wingdings" pitchFamily="2" charset="2"/>
              <a:buNone/>
            </a:pPr>
            <a:r>
              <a:rPr lang="es-ES_tradnl" smtClean="0">
                <a:cs typeface="Arial" charset="0"/>
              </a:rPr>
              <a:t>La DBO</a:t>
            </a:r>
            <a:r>
              <a:rPr lang="es-ES_tradnl" baseline="-25000" smtClean="0">
                <a:cs typeface="Arial" charset="0"/>
              </a:rPr>
              <a:t>5</a:t>
            </a:r>
            <a:r>
              <a:rPr lang="es-ES_tradnl" smtClean="0">
                <a:cs typeface="Arial" charset="0"/>
              </a:rPr>
              <a:t> será:           </a:t>
            </a:r>
            <a:r>
              <a:rPr lang="es-ES_tradnl" sz="1800" b="1" smtClean="0">
                <a:cs typeface="Arial" charset="0"/>
              </a:rPr>
              <a:t>Y</a:t>
            </a:r>
            <a:r>
              <a:rPr lang="es-ES_tradnl" sz="1800" b="1" baseline="-25000" smtClean="0">
                <a:cs typeface="Arial" charset="0"/>
              </a:rPr>
              <a:t>5</a:t>
            </a:r>
            <a:r>
              <a:rPr lang="es-ES_tradnl" sz="1800" b="1" smtClean="0">
                <a:cs typeface="Arial" charset="0"/>
              </a:rPr>
              <a:t> = L – L </a:t>
            </a:r>
            <a:r>
              <a:rPr lang="es-ES_tradnl" sz="1800" b="1" baseline="-25000" smtClean="0">
                <a:cs typeface="Arial" charset="0"/>
              </a:rPr>
              <a:t>5</a:t>
            </a:r>
            <a:r>
              <a:rPr lang="es-ES_tradnl" sz="1800" b="1" smtClean="0">
                <a:cs typeface="Arial" charset="0"/>
              </a:rPr>
              <a:t> = L (1 – e </a:t>
            </a:r>
            <a:r>
              <a:rPr lang="es-ES_tradnl" sz="1800" b="1" baseline="30000" smtClean="0">
                <a:cs typeface="Arial" charset="0"/>
              </a:rPr>
              <a:t>– 5k</a:t>
            </a:r>
            <a:r>
              <a:rPr lang="es-ES_tradnl" sz="1800" b="1" smtClean="0">
                <a:cs typeface="Arial" charset="0"/>
              </a:rPr>
              <a:t>)</a:t>
            </a:r>
            <a:endParaRPr lang="es-ES_tradnl" smtClean="0">
              <a:cs typeface="Arial" charset="0"/>
            </a:endParaRPr>
          </a:p>
          <a:p>
            <a:pPr eaLnBrk="1" hangingPunct="1">
              <a:lnSpc>
                <a:spcPct val="90000"/>
              </a:lnSpc>
              <a:spcBef>
                <a:spcPct val="50000"/>
              </a:spcBef>
              <a:buClr>
                <a:srgbClr val="FF5050"/>
              </a:buClr>
              <a:buSzPct val="90000"/>
              <a:buFont typeface="Wingdings" pitchFamily="2" charset="2"/>
              <a:buNone/>
            </a:pPr>
            <a:endParaRPr lang="es-ES_tradnl" sz="1900" smtClean="0">
              <a:cs typeface="Arial" charset="0"/>
            </a:endParaRPr>
          </a:p>
          <a:p>
            <a:pPr eaLnBrk="1" hangingPunct="1">
              <a:lnSpc>
                <a:spcPct val="90000"/>
              </a:lnSpc>
              <a:spcBef>
                <a:spcPct val="50000"/>
              </a:spcBef>
              <a:buClr>
                <a:srgbClr val="FF5050"/>
              </a:buClr>
              <a:buSzPct val="90000"/>
              <a:buFont typeface="Wingdings" pitchFamily="2" charset="2"/>
              <a:buNone/>
            </a:pPr>
            <a:endParaRPr lang="es-ES_tradnl" sz="1900" baseline="-25000" smtClean="0">
              <a:cs typeface="Arial" charset="0"/>
            </a:endParaRPr>
          </a:p>
          <a:p>
            <a:pPr eaLnBrk="1" hangingPunct="1">
              <a:lnSpc>
                <a:spcPct val="90000"/>
              </a:lnSpc>
              <a:spcBef>
                <a:spcPct val="50000"/>
              </a:spcBef>
              <a:buClr>
                <a:srgbClr val="FF5050"/>
              </a:buClr>
              <a:buSzPct val="90000"/>
              <a:buFont typeface="Wingdings" pitchFamily="2" charset="2"/>
              <a:buNone/>
            </a:pPr>
            <a:endParaRPr lang="es-ES_tradnl" sz="1700" baseline="-25000" smtClean="0">
              <a:cs typeface="Arial" charset="0"/>
            </a:endParaRPr>
          </a:p>
          <a:p>
            <a:pPr eaLnBrk="1" hangingPunct="1">
              <a:lnSpc>
                <a:spcPct val="90000"/>
              </a:lnSpc>
              <a:spcBef>
                <a:spcPct val="50000"/>
              </a:spcBef>
              <a:buClr>
                <a:srgbClr val="FF5050"/>
              </a:buClr>
              <a:buSzPct val="90000"/>
              <a:buFont typeface="Wingdings" pitchFamily="2" charset="2"/>
              <a:buChar char="q"/>
            </a:pPr>
            <a:endParaRPr lang="es-ES_tradnl" sz="1700" smtClean="0">
              <a:cs typeface="Arial" charset="0"/>
            </a:endParaRPr>
          </a:p>
          <a:p>
            <a:pPr eaLnBrk="1" hangingPunct="1">
              <a:lnSpc>
                <a:spcPct val="90000"/>
              </a:lnSpc>
              <a:spcBef>
                <a:spcPct val="50000"/>
              </a:spcBef>
              <a:buClr>
                <a:srgbClr val="FF5050"/>
              </a:buClr>
              <a:buSzPct val="90000"/>
              <a:buFont typeface="Wingdings" pitchFamily="2" charset="2"/>
              <a:buNone/>
            </a:pPr>
            <a:endParaRPr lang="es-ES_tradnl" sz="1700" smtClean="0">
              <a:cs typeface="Arial"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3 Marcador de pie de página"/>
          <p:cNvSpPr>
            <a:spLocks noGrp="1"/>
          </p:cNvSpPr>
          <p:nvPr>
            <p:ph type="ftr" sz="quarter" idx="10"/>
          </p:nvPr>
        </p:nvSpPr>
        <p:spPr>
          <a:noFill/>
        </p:spPr>
        <p:txBody>
          <a:bodyPr/>
          <a:lstStyle/>
          <a:p>
            <a:r>
              <a:rPr lang="es-ES"/>
              <a:t>José V.Chang Gómez, Ing. M.Sc.</a:t>
            </a:r>
          </a:p>
        </p:txBody>
      </p:sp>
      <p:sp>
        <p:nvSpPr>
          <p:cNvPr id="74755" name="4 Marcador de número de diapositiva"/>
          <p:cNvSpPr>
            <a:spLocks noGrp="1"/>
          </p:cNvSpPr>
          <p:nvPr>
            <p:ph type="sldNum" sz="quarter" idx="11"/>
          </p:nvPr>
        </p:nvSpPr>
        <p:spPr>
          <a:noFill/>
        </p:spPr>
        <p:txBody>
          <a:bodyPr/>
          <a:lstStyle/>
          <a:p>
            <a:fld id="{469792D3-0F91-4DC8-B64F-1A97372E2728}" type="slidenum">
              <a:rPr lang="es-ES"/>
              <a:pPr/>
              <a:t>71</a:t>
            </a:fld>
            <a:endParaRPr lang="es-ES"/>
          </a:p>
        </p:txBody>
      </p:sp>
      <p:sp>
        <p:nvSpPr>
          <p:cNvPr id="74756" name="5 Marcador de fecha"/>
          <p:cNvSpPr>
            <a:spLocks noGrp="1"/>
          </p:cNvSpPr>
          <p:nvPr>
            <p:ph type="dt" sz="quarter" idx="12"/>
          </p:nvPr>
        </p:nvSpPr>
        <p:spPr>
          <a:noFill/>
        </p:spPr>
        <p:txBody>
          <a:bodyPr/>
          <a:lstStyle/>
          <a:p>
            <a:r>
              <a:rPr lang="es-ES"/>
              <a:t>Calidad de agua</a:t>
            </a:r>
          </a:p>
        </p:txBody>
      </p:sp>
      <p:sp>
        <p:nvSpPr>
          <p:cNvPr id="74757" name="Rectangle 2"/>
          <p:cNvSpPr>
            <a:spLocks noGrp="1" noChangeArrowheads="1"/>
          </p:cNvSpPr>
          <p:nvPr>
            <p:ph type="title"/>
          </p:nvPr>
        </p:nvSpPr>
        <p:spPr>
          <a:xfrm>
            <a:off x="457200" y="549275"/>
            <a:ext cx="8229600" cy="792163"/>
          </a:xfrm>
        </p:spPr>
        <p:txBody>
          <a:bodyPr/>
          <a:lstStyle/>
          <a:p>
            <a:pPr eaLnBrk="1" hangingPunct="1"/>
            <a:r>
              <a:rPr lang="es-ES" sz="2400" b="1" smtClean="0"/>
              <a:t>Ejemplo de Cálculo de la DBO</a:t>
            </a:r>
          </a:p>
        </p:txBody>
      </p:sp>
      <p:sp>
        <p:nvSpPr>
          <p:cNvPr id="74758" name="Rectangle 3"/>
          <p:cNvSpPr>
            <a:spLocks noGrp="1" noChangeArrowheads="1"/>
          </p:cNvSpPr>
          <p:nvPr>
            <p:ph type="body" idx="1"/>
          </p:nvPr>
        </p:nvSpPr>
        <p:spPr>
          <a:xfrm>
            <a:off x="611188" y="1557338"/>
            <a:ext cx="7923212" cy="4462462"/>
          </a:xfrm>
        </p:spPr>
        <p:txBody>
          <a:bodyPr/>
          <a:lstStyle/>
          <a:p>
            <a:pPr marL="571500" indent="-571500" eaLnBrk="1" hangingPunct="1">
              <a:buClr>
                <a:srgbClr val="FF5050"/>
              </a:buClr>
              <a:buSzTx/>
              <a:buFont typeface="Wingdings" pitchFamily="2" charset="2"/>
              <a:buNone/>
            </a:pPr>
            <a:r>
              <a:rPr lang="es-ES" smtClean="0"/>
              <a:t>Determinar la DBO de 1 día y la DBO última de la primera fase para un agua residual cuya DBO a los 5 días a 20 </a:t>
            </a:r>
            <a:r>
              <a:rPr lang="es-ES" baseline="30000" smtClean="0"/>
              <a:t>o</a:t>
            </a:r>
            <a:r>
              <a:rPr lang="es-ES" smtClean="0"/>
              <a:t>C es de 200 mg/l.  La constante de la reacción k (base e) = 0.23 d </a:t>
            </a:r>
            <a:r>
              <a:rPr lang="es-ES" baseline="30000" smtClean="0"/>
              <a:t>-1</a:t>
            </a:r>
            <a:r>
              <a:rPr lang="es-ES" smtClean="0"/>
              <a:t>.</a:t>
            </a:r>
          </a:p>
          <a:p>
            <a:pPr marL="571500" indent="-571500" eaLnBrk="1" hangingPunct="1">
              <a:spcBef>
                <a:spcPct val="50000"/>
              </a:spcBef>
              <a:buClr>
                <a:srgbClr val="FF5050"/>
              </a:buClr>
              <a:buSzTx/>
              <a:buFont typeface="Wingdings" pitchFamily="2" charset="2"/>
              <a:buChar char="q"/>
            </a:pPr>
            <a:r>
              <a:rPr lang="es-ES" b="1" smtClean="0"/>
              <a:t>Solución:</a:t>
            </a:r>
          </a:p>
          <a:p>
            <a:pPr marL="571500" indent="-571500" eaLnBrk="1" hangingPunct="1">
              <a:spcBef>
                <a:spcPct val="50000"/>
              </a:spcBef>
              <a:buClr>
                <a:srgbClr val="FF5050"/>
              </a:buClr>
              <a:buSzTx/>
              <a:buFont typeface="Wingdings" pitchFamily="2" charset="2"/>
              <a:buAutoNum type="arabicParenR"/>
            </a:pPr>
            <a:r>
              <a:rPr lang="es-ES" smtClean="0"/>
              <a:t>Determinación de la DBO última:  </a:t>
            </a:r>
            <a:r>
              <a:rPr lang="es-ES" b="1" i="1" smtClean="0"/>
              <a:t>L </a:t>
            </a:r>
            <a:r>
              <a:rPr lang="es-ES" b="1" i="1" baseline="-25000" smtClean="0"/>
              <a:t>t</a:t>
            </a:r>
            <a:r>
              <a:rPr lang="es-ES" b="1" i="1" smtClean="0"/>
              <a:t> = L e </a:t>
            </a:r>
            <a:r>
              <a:rPr lang="es-ES" b="1" i="1" baseline="30000" smtClean="0"/>
              <a:t>– k t</a:t>
            </a:r>
          </a:p>
          <a:p>
            <a:pPr marL="571500" indent="-571500" eaLnBrk="1" hangingPunct="1">
              <a:spcBef>
                <a:spcPct val="50000"/>
              </a:spcBef>
              <a:buClr>
                <a:srgbClr val="FF5050"/>
              </a:buClr>
              <a:buSzTx/>
              <a:buFont typeface="Wingdings" pitchFamily="2" charset="2"/>
              <a:buNone/>
            </a:pPr>
            <a:r>
              <a:rPr lang="es-ES" b="1" i="1" baseline="30000" smtClean="0"/>
              <a:t>                                                                                              </a:t>
            </a:r>
            <a:r>
              <a:rPr lang="es-ES_tradnl" b="1" i="1" smtClean="0">
                <a:cs typeface="Arial" charset="0"/>
              </a:rPr>
              <a:t>Y</a:t>
            </a:r>
            <a:r>
              <a:rPr lang="es-ES_tradnl" b="1" i="1" baseline="-25000" smtClean="0">
                <a:cs typeface="Arial" charset="0"/>
              </a:rPr>
              <a:t>5</a:t>
            </a:r>
            <a:r>
              <a:rPr lang="es-ES_tradnl" b="1" i="1" smtClean="0">
                <a:cs typeface="Arial" charset="0"/>
              </a:rPr>
              <a:t> = L – L </a:t>
            </a:r>
            <a:r>
              <a:rPr lang="es-ES_tradnl" b="1" i="1" baseline="-25000" smtClean="0">
                <a:cs typeface="Arial" charset="0"/>
              </a:rPr>
              <a:t>5</a:t>
            </a:r>
            <a:r>
              <a:rPr lang="es-ES_tradnl" b="1" i="1" smtClean="0">
                <a:cs typeface="Arial" charset="0"/>
              </a:rPr>
              <a:t> = L </a:t>
            </a:r>
            <a:r>
              <a:rPr lang="en-US" b="1" i="1" smtClean="0">
                <a:cs typeface="Arial" charset="0"/>
              </a:rPr>
              <a:t>[</a:t>
            </a:r>
            <a:r>
              <a:rPr lang="es-ES_tradnl" b="1" i="1" smtClean="0">
                <a:cs typeface="Arial" charset="0"/>
              </a:rPr>
              <a:t>1 – e </a:t>
            </a:r>
            <a:r>
              <a:rPr lang="es-ES_tradnl" b="1" i="1" baseline="30000" smtClean="0">
                <a:cs typeface="Arial" charset="0"/>
              </a:rPr>
              <a:t>– 5 k</a:t>
            </a:r>
            <a:r>
              <a:rPr lang="en-US" b="1" i="1" smtClean="0">
                <a:cs typeface="Arial" charset="0"/>
              </a:rPr>
              <a:t>]</a:t>
            </a:r>
          </a:p>
          <a:p>
            <a:pPr marL="571500" indent="-571500" eaLnBrk="1" hangingPunct="1">
              <a:spcBef>
                <a:spcPct val="50000"/>
              </a:spcBef>
              <a:buClr>
                <a:srgbClr val="FF5050"/>
              </a:buClr>
              <a:buSzTx/>
              <a:buFont typeface="Wingdings" pitchFamily="2" charset="2"/>
              <a:buNone/>
            </a:pPr>
            <a:r>
              <a:rPr lang="es-ES_tradnl" b="1" smtClean="0">
                <a:cs typeface="Arial" charset="0"/>
              </a:rPr>
              <a:t>  </a:t>
            </a:r>
            <a:r>
              <a:rPr lang="es-ES_tradnl" smtClean="0">
                <a:cs typeface="Arial" charset="0"/>
              </a:rPr>
              <a:t>DBO</a:t>
            </a:r>
            <a:r>
              <a:rPr lang="es-ES_tradnl" baseline="-25000" smtClean="0">
                <a:cs typeface="Arial" charset="0"/>
              </a:rPr>
              <a:t>5</a:t>
            </a:r>
            <a:r>
              <a:rPr lang="es-ES_tradnl" smtClean="0">
                <a:cs typeface="Arial" charset="0"/>
              </a:rPr>
              <a:t> =</a:t>
            </a:r>
            <a:r>
              <a:rPr lang="es-ES_tradnl" b="1" smtClean="0">
                <a:cs typeface="Arial" charset="0"/>
              </a:rPr>
              <a:t> </a:t>
            </a:r>
            <a:r>
              <a:rPr lang="es-ES_tradnl" smtClean="0">
                <a:cs typeface="Arial" charset="0"/>
              </a:rPr>
              <a:t>200 mg/l = L </a:t>
            </a:r>
            <a:r>
              <a:rPr lang="en-US" smtClean="0">
                <a:cs typeface="Arial" charset="0"/>
              </a:rPr>
              <a:t>[</a:t>
            </a:r>
            <a:r>
              <a:rPr lang="es-ES_tradnl" smtClean="0">
                <a:cs typeface="Arial" charset="0"/>
              </a:rPr>
              <a:t> 1 – e </a:t>
            </a:r>
            <a:r>
              <a:rPr lang="es-ES_tradnl" baseline="30000" smtClean="0">
                <a:cs typeface="Arial" charset="0"/>
              </a:rPr>
              <a:t>– 5 (0.23) </a:t>
            </a:r>
            <a:r>
              <a:rPr lang="en-US" smtClean="0">
                <a:cs typeface="Arial" charset="0"/>
              </a:rPr>
              <a:t>] = L [1 – 0.316 ] ; </a:t>
            </a:r>
            <a:r>
              <a:rPr lang="en-US" b="1" smtClean="0">
                <a:cs typeface="Arial" charset="0"/>
              </a:rPr>
              <a:t> L = 293 mg/l</a:t>
            </a:r>
          </a:p>
          <a:p>
            <a:pPr marL="571500" indent="-571500" eaLnBrk="1" hangingPunct="1">
              <a:spcBef>
                <a:spcPct val="50000"/>
              </a:spcBef>
              <a:buClr>
                <a:srgbClr val="FF5050"/>
              </a:buClr>
              <a:buSzTx/>
              <a:buFont typeface="Wingdings" pitchFamily="2" charset="2"/>
              <a:buAutoNum type="arabicParenR" startAt="2"/>
            </a:pPr>
            <a:r>
              <a:rPr lang="en-US" smtClean="0">
                <a:cs typeface="Arial" charset="0"/>
              </a:rPr>
              <a:t>Determinación de la DBO de 1 día: </a:t>
            </a:r>
          </a:p>
          <a:p>
            <a:pPr marL="571500" indent="-571500" eaLnBrk="1" hangingPunct="1">
              <a:spcBef>
                <a:spcPct val="50000"/>
              </a:spcBef>
              <a:buClr>
                <a:srgbClr val="FF5050"/>
              </a:buClr>
              <a:buSzTx/>
              <a:buFont typeface="Wingdings" pitchFamily="2" charset="2"/>
              <a:buNone/>
            </a:pPr>
            <a:r>
              <a:rPr lang="en-US" smtClean="0">
                <a:cs typeface="Arial" charset="0"/>
              </a:rPr>
              <a:t>            </a:t>
            </a:r>
            <a:r>
              <a:rPr lang="es-ES" smtClean="0"/>
              <a:t>L </a:t>
            </a:r>
            <a:r>
              <a:rPr lang="es-ES" baseline="-25000" smtClean="0"/>
              <a:t>1</a:t>
            </a:r>
            <a:r>
              <a:rPr lang="es-ES" smtClean="0"/>
              <a:t> = L e </a:t>
            </a:r>
            <a:r>
              <a:rPr lang="es-ES" baseline="30000" smtClean="0"/>
              <a:t>– k 1</a:t>
            </a:r>
            <a:r>
              <a:rPr lang="es-ES" smtClean="0"/>
              <a:t>  ;  Y </a:t>
            </a:r>
            <a:r>
              <a:rPr lang="es-ES" baseline="-25000" smtClean="0"/>
              <a:t>1</a:t>
            </a:r>
            <a:r>
              <a:rPr lang="es-ES" smtClean="0"/>
              <a:t> = L – L</a:t>
            </a:r>
            <a:r>
              <a:rPr lang="es-ES" baseline="-25000" smtClean="0"/>
              <a:t>1</a:t>
            </a:r>
            <a:r>
              <a:rPr lang="es-ES" smtClean="0"/>
              <a:t> = 293 </a:t>
            </a:r>
            <a:r>
              <a:rPr lang="en-US" smtClean="0">
                <a:cs typeface="Arial" charset="0"/>
              </a:rPr>
              <a:t>[ 1 - e </a:t>
            </a:r>
            <a:r>
              <a:rPr lang="es-ES" baseline="30000" smtClean="0"/>
              <a:t>– (0.23)  (1) </a:t>
            </a:r>
            <a:r>
              <a:rPr lang="en-US" smtClean="0">
                <a:cs typeface="Arial" charset="0"/>
              </a:rPr>
              <a:t>]</a:t>
            </a:r>
          </a:p>
          <a:p>
            <a:pPr marL="571500" indent="-571500" eaLnBrk="1" hangingPunct="1">
              <a:spcBef>
                <a:spcPct val="50000"/>
              </a:spcBef>
              <a:buClr>
                <a:srgbClr val="FF5050"/>
              </a:buClr>
              <a:buSzTx/>
              <a:buFont typeface="Wingdings" pitchFamily="2" charset="2"/>
              <a:buNone/>
            </a:pPr>
            <a:r>
              <a:rPr lang="en-US" smtClean="0">
                <a:cs typeface="Arial" charset="0"/>
              </a:rPr>
              <a:t>            </a:t>
            </a:r>
            <a:r>
              <a:rPr lang="en-US" b="1" smtClean="0">
                <a:cs typeface="Arial" charset="0"/>
              </a:rPr>
              <a:t>Y </a:t>
            </a:r>
            <a:r>
              <a:rPr lang="en-US" b="1" baseline="-25000" smtClean="0">
                <a:cs typeface="Arial" charset="0"/>
              </a:rPr>
              <a:t>1</a:t>
            </a:r>
            <a:r>
              <a:rPr lang="en-US" baseline="-25000" smtClean="0">
                <a:cs typeface="Arial" charset="0"/>
              </a:rPr>
              <a:t> </a:t>
            </a:r>
            <a:r>
              <a:rPr lang="en-US" smtClean="0">
                <a:cs typeface="Arial" charset="0"/>
              </a:rPr>
              <a:t>= 293 - 293 [ 0.795 ]  =  293 - 233 =  </a:t>
            </a:r>
            <a:r>
              <a:rPr lang="en-US" b="1" smtClean="0">
                <a:cs typeface="Arial" charset="0"/>
              </a:rPr>
              <a:t>60 mg / l</a:t>
            </a:r>
          </a:p>
          <a:p>
            <a:pPr marL="571500" indent="-571500" eaLnBrk="1" hangingPunct="1">
              <a:spcBef>
                <a:spcPct val="50000"/>
              </a:spcBef>
              <a:buClr>
                <a:srgbClr val="FF5050"/>
              </a:buClr>
              <a:buSzTx/>
              <a:buFont typeface="Wingdings" pitchFamily="2" charset="2"/>
              <a:buChar char="q"/>
            </a:pPr>
            <a:endParaRPr lang="en-US" smtClean="0">
              <a:cs typeface="Arial" charset="0"/>
            </a:endParaRPr>
          </a:p>
          <a:p>
            <a:pPr marL="571500" indent="-571500" eaLnBrk="1" hangingPunct="1">
              <a:spcBef>
                <a:spcPct val="50000"/>
              </a:spcBef>
              <a:buClr>
                <a:srgbClr val="FF5050"/>
              </a:buClr>
              <a:buSzPct val="90000"/>
              <a:buFont typeface="Wingdings" pitchFamily="2" charset="2"/>
              <a:buNone/>
            </a:pPr>
            <a:endParaRPr lang="es-ES_tradnl" sz="2200" smtClean="0">
              <a:cs typeface="Arial" charset="0"/>
            </a:endParaRPr>
          </a:p>
          <a:p>
            <a:pPr marL="571500" indent="-571500" eaLnBrk="1" hangingPunct="1">
              <a:spcBef>
                <a:spcPct val="50000"/>
              </a:spcBef>
              <a:buClr>
                <a:srgbClr val="FF5050"/>
              </a:buClr>
              <a:buSzPct val="90000"/>
              <a:buFont typeface="Wingdings" pitchFamily="2" charset="2"/>
              <a:buNone/>
            </a:pPr>
            <a:endParaRPr lang="es-ES" b="1" i="1" baseline="30000"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3 Marcador de pie de página"/>
          <p:cNvSpPr>
            <a:spLocks noGrp="1"/>
          </p:cNvSpPr>
          <p:nvPr>
            <p:ph type="ftr" sz="quarter" idx="10"/>
          </p:nvPr>
        </p:nvSpPr>
        <p:spPr>
          <a:noFill/>
        </p:spPr>
        <p:txBody>
          <a:bodyPr/>
          <a:lstStyle/>
          <a:p>
            <a:r>
              <a:rPr lang="es-ES"/>
              <a:t>José V.Chang Gómez, Ing. M.Sc.</a:t>
            </a:r>
          </a:p>
        </p:txBody>
      </p:sp>
      <p:sp>
        <p:nvSpPr>
          <p:cNvPr id="75779" name="4 Marcador de número de diapositiva"/>
          <p:cNvSpPr>
            <a:spLocks noGrp="1"/>
          </p:cNvSpPr>
          <p:nvPr>
            <p:ph type="sldNum" sz="quarter" idx="11"/>
          </p:nvPr>
        </p:nvSpPr>
        <p:spPr>
          <a:noFill/>
        </p:spPr>
        <p:txBody>
          <a:bodyPr/>
          <a:lstStyle/>
          <a:p>
            <a:fld id="{4EC42E43-F704-48DB-B8F5-4FC9C2711DEA}" type="slidenum">
              <a:rPr lang="es-ES"/>
              <a:pPr/>
              <a:t>72</a:t>
            </a:fld>
            <a:endParaRPr lang="es-ES"/>
          </a:p>
        </p:txBody>
      </p:sp>
      <p:sp>
        <p:nvSpPr>
          <p:cNvPr id="75780" name="5 Marcador de fecha"/>
          <p:cNvSpPr>
            <a:spLocks noGrp="1"/>
          </p:cNvSpPr>
          <p:nvPr>
            <p:ph type="dt" sz="quarter" idx="12"/>
          </p:nvPr>
        </p:nvSpPr>
        <p:spPr>
          <a:noFill/>
        </p:spPr>
        <p:txBody>
          <a:bodyPr/>
          <a:lstStyle/>
          <a:p>
            <a:r>
              <a:rPr lang="es-ES"/>
              <a:t>Calidad de agua</a:t>
            </a:r>
          </a:p>
        </p:txBody>
      </p:sp>
      <p:sp>
        <p:nvSpPr>
          <p:cNvPr id="75781" name="Rectangle 2"/>
          <p:cNvSpPr>
            <a:spLocks noGrp="1" noChangeArrowheads="1"/>
          </p:cNvSpPr>
          <p:nvPr>
            <p:ph type="title"/>
          </p:nvPr>
        </p:nvSpPr>
        <p:spPr>
          <a:xfrm>
            <a:off x="457200" y="457200"/>
            <a:ext cx="8229600" cy="884238"/>
          </a:xfrm>
        </p:spPr>
        <p:txBody>
          <a:bodyPr/>
          <a:lstStyle/>
          <a:p>
            <a:pPr eaLnBrk="1" hangingPunct="1"/>
            <a:r>
              <a:rPr lang="es-ES" b="1" smtClean="0"/>
              <a:t>Demanda Química de Oxígeno (DQO)</a:t>
            </a:r>
          </a:p>
        </p:txBody>
      </p:sp>
      <p:sp>
        <p:nvSpPr>
          <p:cNvPr id="75782" name="Rectangle 3"/>
          <p:cNvSpPr>
            <a:spLocks noGrp="1" noChangeArrowheads="1"/>
          </p:cNvSpPr>
          <p:nvPr>
            <p:ph type="body" idx="1"/>
          </p:nvPr>
        </p:nvSpPr>
        <p:spPr>
          <a:xfrm>
            <a:off x="323850" y="1341438"/>
            <a:ext cx="8496300" cy="5111750"/>
          </a:xfrm>
        </p:spPr>
        <p:txBody>
          <a:bodyPr/>
          <a:lstStyle/>
          <a:p>
            <a:pPr eaLnBrk="1" hangingPunct="1">
              <a:spcBef>
                <a:spcPct val="50000"/>
              </a:spcBef>
              <a:buClr>
                <a:srgbClr val="FF5050"/>
              </a:buClr>
              <a:buSzPct val="90000"/>
              <a:buFont typeface="Wingdings" pitchFamily="2" charset="2"/>
              <a:buChar char="q"/>
            </a:pPr>
            <a:r>
              <a:rPr lang="es-ES_tradnl" smtClean="0"/>
              <a:t>La Demanda Química de Oxígeno DQO es una medida de la materia orgánica e inorgánica en el agua, que puede ser oxidada por un agente químico oxidante (normalmente bicromato de potasio) expresada en mg/l; es la cantidad de oxígeno disuelto requerida para la oxidación química completa de contaminantes.</a:t>
            </a:r>
          </a:p>
          <a:p>
            <a:pPr eaLnBrk="1" hangingPunct="1">
              <a:spcBef>
                <a:spcPct val="50000"/>
              </a:spcBef>
              <a:buClr>
                <a:srgbClr val="FF5050"/>
              </a:buClr>
              <a:buSzPct val="90000"/>
              <a:buFont typeface="Wingdings" pitchFamily="2" charset="2"/>
              <a:buChar char="q"/>
            </a:pPr>
            <a:r>
              <a:rPr lang="es-ES_tradnl" smtClean="0"/>
              <a:t>Por tanto la DQO de muestras de agua se incrementa con el aumento de la concentración de la materia orgánica.</a:t>
            </a:r>
          </a:p>
          <a:p>
            <a:pPr eaLnBrk="1" hangingPunct="1">
              <a:spcBef>
                <a:spcPct val="50000"/>
              </a:spcBef>
              <a:buClr>
                <a:srgbClr val="FF5050"/>
              </a:buClr>
              <a:buSzPct val="90000"/>
              <a:buFont typeface="Wingdings" pitchFamily="2" charset="2"/>
              <a:buChar char="q"/>
            </a:pPr>
            <a:r>
              <a:rPr lang="es-ES_tradnl" smtClean="0"/>
              <a:t>Una medición normal podría ser </a:t>
            </a:r>
            <a:r>
              <a:rPr lang="en-US" smtClean="0">
                <a:cs typeface="Arial" charset="0"/>
              </a:rPr>
              <a:t>&lt; 10 mg / L.  Una lectura de 60 mg / L puede ser considerada como rica.</a:t>
            </a:r>
          </a:p>
          <a:p>
            <a:pPr eaLnBrk="1" hangingPunct="1">
              <a:spcBef>
                <a:spcPct val="50000"/>
              </a:spcBef>
              <a:buClr>
                <a:srgbClr val="FF5050"/>
              </a:buClr>
              <a:buSzPct val="90000"/>
              <a:buFont typeface="Wingdings" pitchFamily="2" charset="2"/>
              <a:buChar char="q"/>
            </a:pPr>
            <a:r>
              <a:rPr lang="es-ES_tradnl" smtClean="0"/>
              <a:t>Generalmente la DQO de un desecho es mayor a la DBO</a:t>
            </a:r>
            <a:r>
              <a:rPr lang="es-ES_tradnl" baseline="-25000" smtClean="0"/>
              <a:t>5</a:t>
            </a:r>
            <a:r>
              <a:rPr lang="es-ES_tradnl" smtClean="0"/>
              <a:t> debido a que más compuestos pueden ser oxidados químicamente que biológicamente.  </a:t>
            </a:r>
          </a:p>
          <a:p>
            <a:pPr eaLnBrk="1" hangingPunct="1">
              <a:spcBef>
                <a:spcPct val="50000"/>
              </a:spcBef>
              <a:buClr>
                <a:srgbClr val="FF5050"/>
              </a:buClr>
              <a:buSzPct val="90000"/>
              <a:buFont typeface="Wingdings" pitchFamily="2" charset="2"/>
              <a:buChar char="q"/>
            </a:pPr>
            <a:r>
              <a:rPr lang="es-ES_tradnl" smtClean="0"/>
              <a:t>La DBO del agua se incrementa con el aumento del DQO, y ésta a su vez es generalmente utilizada para determinar DBO.</a:t>
            </a:r>
          </a:p>
          <a:p>
            <a:pPr eaLnBrk="1" hangingPunct="1">
              <a:spcBef>
                <a:spcPct val="50000"/>
              </a:spcBef>
              <a:buClr>
                <a:srgbClr val="FF5050"/>
              </a:buClr>
              <a:buSzPct val="90000"/>
              <a:buFont typeface="Wingdings" pitchFamily="2" charset="2"/>
              <a:buChar char="q"/>
            </a:pPr>
            <a:endParaRPr lang="es-EC" smtClean="0"/>
          </a:p>
          <a:p>
            <a:pPr eaLnBrk="1" hangingPunct="1"/>
            <a:endParaRPr lang="es-E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3 Marcador de pie de página"/>
          <p:cNvSpPr>
            <a:spLocks noGrp="1"/>
          </p:cNvSpPr>
          <p:nvPr>
            <p:ph type="ftr" sz="quarter" idx="10"/>
          </p:nvPr>
        </p:nvSpPr>
        <p:spPr>
          <a:noFill/>
        </p:spPr>
        <p:txBody>
          <a:bodyPr/>
          <a:lstStyle/>
          <a:p>
            <a:r>
              <a:rPr lang="es-ES"/>
              <a:t>José V.Chang Gómez, Ing. M.Sc.</a:t>
            </a:r>
          </a:p>
        </p:txBody>
      </p:sp>
      <p:sp>
        <p:nvSpPr>
          <p:cNvPr id="11267" name="4 Marcador de número de diapositiva"/>
          <p:cNvSpPr>
            <a:spLocks noGrp="1"/>
          </p:cNvSpPr>
          <p:nvPr>
            <p:ph type="sldNum" sz="quarter" idx="11"/>
          </p:nvPr>
        </p:nvSpPr>
        <p:spPr>
          <a:noFill/>
        </p:spPr>
        <p:txBody>
          <a:bodyPr/>
          <a:lstStyle/>
          <a:p>
            <a:fld id="{3515F43A-396B-47C1-AB01-B7351F933F56}" type="slidenum">
              <a:rPr lang="es-ES"/>
              <a:pPr/>
              <a:t>8</a:t>
            </a:fld>
            <a:endParaRPr lang="es-ES"/>
          </a:p>
        </p:txBody>
      </p:sp>
      <p:sp>
        <p:nvSpPr>
          <p:cNvPr id="11268" name="5 Marcador de fecha"/>
          <p:cNvSpPr>
            <a:spLocks noGrp="1"/>
          </p:cNvSpPr>
          <p:nvPr>
            <p:ph type="dt" sz="quarter" idx="12"/>
          </p:nvPr>
        </p:nvSpPr>
        <p:spPr>
          <a:noFill/>
        </p:spPr>
        <p:txBody>
          <a:bodyPr/>
          <a:lstStyle/>
          <a:p>
            <a:r>
              <a:rPr lang="es-ES"/>
              <a:t>Calidad de agua</a:t>
            </a:r>
          </a:p>
        </p:txBody>
      </p:sp>
      <p:sp>
        <p:nvSpPr>
          <p:cNvPr id="11269" name="Rectangle 2"/>
          <p:cNvSpPr>
            <a:spLocks noGrp="1" noChangeArrowheads="1"/>
          </p:cNvSpPr>
          <p:nvPr>
            <p:ph type="title"/>
          </p:nvPr>
        </p:nvSpPr>
        <p:spPr>
          <a:xfrm>
            <a:off x="457200" y="714375"/>
            <a:ext cx="8229600" cy="841375"/>
          </a:xfrm>
        </p:spPr>
        <p:txBody>
          <a:bodyPr/>
          <a:lstStyle/>
          <a:p>
            <a:pPr eaLnBrk="1" hangingPunct="1"/>
            <a:r>
              <a:rPr lang="es-EC" b="1" smtClean="0"/>
              <a:t>Aspectos generales</a:t>
            </a:r>
            <a:r>
              <a:rPr lang="es-EC" sz="2400" smtClean="0"/>
              <a:t> </a:t>
            </a:r>
          </a:p>
        </p:txBody>
      </p:sp>
      <p:sp>
        <p:nvSpPr>
          <p:cNvPr id="11270" name="Rectangle 3"/>
          <p:cNvSpPr>
            <a:spLocks noGrp="1" noChangeArrowheads="1"/>
          </p:cNvSpPr>
          <p:nvPr>
            <p:ph type="body" idx="1"/>
          </p:nvPr>
        </p:nvSpPr>
        <p:spPr>
          <a:xfrm>
            <a:off x="323850" y="1700213"/>
            <a:ext cx="8496300" cy="4897437"/>
          </a:xfrm>
        </p:spPr>
        <p:txBody>
          <a:bodyPr/>
          <a:lstStyle/>
          <a:p>
            <a:pPr eaLnBrk="1" hangingPunct="1">
              <a:spcBef>
                <a:spcPct val="40000"/>
              </a:spcBef>
              <a:buClr>
                <a:srgbClr val="FC1B0A"/>
              </a:buClr>
              <a:buSzTx/>
              <a:buFont typeface="Wingdings" pitchFamily="2" charset="2"/>
              <a:buChar char="q"/>
            </a:pPr>
            <a:r>
              <a:rPr lang="es-EC" smtClean="0"/>
              <a:t>La calidad del agua es función tanto de la fuente de agua propiamente dicha, como la de su potencial uso.  </a:t>
            </a:r>
          </a:p>
          <a:p>
            <a:pPr eaLnBrk="1" hangingPunct="1">
              <a:spcBef>
                <a:spcPct val="40000"/>
              </a:spcBef>
              <a:buClr>
                <a:srgbClr val="FC1B0A"/>
              </a:buClr>
              <a:buSzTx/>
              <a:buFont typeface="Wingdings" pitchFamily="2" charset="2"/>
              <a:buChar char="q"/>
            </a:pPr>
            <a:r>
              <a:rPr lang="es-EC" smtClean="0"/>
              <a:t>La calidad de un cuerpo de agua puede estar definida no sólo en términos de las características y  requerimientos del sistema hídrico que suministra el agua, sino también de acuerdo con los requisitos exigidos a los efluentes que se descargan en el cuerpo receptor.  </a:t>
            </a:r>
          </a:p>
          <a:p>
            <a:pPr eaLnBrk="1" hangingPunct="1">
              <a:spcBef>
                <a:spcPct val="40000"/>
              </a:spcBef>
              <a:buClr>
                <a:srgbClr val="FC1B0A"/>
              </a:buClr>
              <a:buSzTx/>
              <a:buFont typeface="Wingdings" pitchFamily="2" charset="2"/>
              <a:buChar char="q"/>
            </a:pPr>
            <a:r>
              <a:rPr lang="es-EC" smtClean="0"/>
              <a:t>Esta premisa se cumple en la mayoría de las situaciones reales en las que grandes o medianas ciudades utilizan el mismo río aguas arriba como suministro y abastecimiento de agua potable y también como sitio de descarga de sus efluentes municipales aguas abajo.  </a:t>
            </a:r>
          </a:p>
          <a:p>
            <a:pPr eaLnBrk="1" hangingPunct="1">
              <a:spcBef>
                <a:spcPct val="40000"/>
              </a:spcBef>
              <a:buClr>
                <a:srgbClr val="FC1B0A"/>
              </a:buClr>
              <a:buSzTx/>
              <a:buFont typeface="Wingdings" pitchFamily="2" charset="2"/>
              <a:buChar char="q"/>
            </a:pPr>
            <a:r>
              <a:rPr lang="es-EC" smtClean="0"/>
              <a:t>El agua conducida por los ríos finalmente alcanzará los océanos y por ende causará un potencial impacto ambiental en las zonas costeras y estuarinas.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Marcador de pie de página"/>
          <p:cNvSpPr>
            <a:spLocks noGrp="1"/>
          </p:cNvSpPr>
          <p:nvPr>
            <p:ph type="ftr" sz="quarter" idx="10"/>
          </p:nvPr>
        </p:nvSpPr>
        <p:spPr>
          <a:noFill/>
        </p:spPr>
        <p:txBody>
          <a:bodyPr/>
          <a:lstStyle/>
          <a:p>
            <a:r>
              <a:rPr lang="es-ES"/>
              <a:t>José V.Chang Gómez, Ing. M.Sc.</a:t>
            </a:r>
          </a:p>
        </p:txBody>
      </p:sp>
      <p:sp>
        <p:nvSpPr>
          <p:cNvPr id="12291" name="4 Marcador de número de diapositiva"/>
          <p:cNvSpPr>
            <a:spLocks noGrp="1"/>
          </p:cNvSpPr>
          <p:nvPr>
            <p:ph type="sldNum" sz="quarter" idx="11"/>
          </p:nvPr>
        </p:nvSpPr>
        <p:spPr>
          <a:noFill/>
        </p:spPr>
        <p:txBody>
          <a:bodyPr/>
          <a:lstStyle/>
          <a:p>
            <a:fld id="{0A926524-76E9-4A43-803B-82DF7EB5F80B}" type="slidenum">
              <a:rPr lang="es-ES"/>
              <a:pPr/>
              <a:t>9</a:t>
            </a:fld>
            <a:endParaRPr lang="es-ES"/>
          </a:p>
        </p:txBody>
      </p:sp>
      <p:sp>
        <p:nvSpPr>
          <p:cNvPr id="12292" name="5 Marcador de fecha"/>
          <p:cNvSpPr>
            <a:spLocks noGrp="1"/>
          </p:cNvSpPr>
          <p:nvPr>
            <p:ph type="dt" sz="quarter" idx="12"/>
          </p:nvPr>
        </p:nvSpPr>
        <p:spPr>
          <a:noFill/>
        </p:spPr>
        <p:txBody>
          <a:bodyPr/>
          <a:lstStyle/>
          <a:p>
            <a:r>
              <a:rPr lang="es-ES"/>
              <a:t>Calidad de agua</a:t>
            </a:r>
          </a:p>
        </p:txBody>
      </p:sp>
      <p:sp>
        <p:nvSpPr>
          <p:cNvPr id="12293" name="Rectangle 2"/>
          <p:cNvSpPr>
            <a:spLocks noGrp="1" noChangeArrowheads="1"/>
          </p:cNvSpPr>
          <p:nvPr>
            <p:ph type="title"/>
          </p:nvPr>
        </p:nvSpPr>
        <p:spPr>
          <a:xfrm>
            <a:off x="457200" y="549275"/>
            <a:ext cx="8229600" cy="863600"/>
          </a:xfrm>
        </p:spPr>
        <p:txBody>
          <a:bodyPr/>
          <a:lstStyle/>
          <a:p>
            <a:pPr eaLnBrk="1" hangingPunct="1"/>
            <a:r>
              <a:rPr lang="es-ES" b="1" smtClean="0"/>
              <a:t>Definiciones</a:t>
            </a:r>
          </a:p>
        </p:txBody>
      </p:sp>
      <p:sp>
        <p:nvSpPr>
          <p:cNvPr id="12294" name="Rectangle 3"/>
          <p:cNvSpPr>
            <a:spLocks noGrp="1" noChangeArrowheads="1"/>
          </p:cNvSpPr>
          <p:nvPr>
            <p:ph type="body" idx="1"/>
          </p:nvPr>
        </p:nvSpPr>
        <p:spPr>
          <a:xfrm>
            <a:off x="179388" y="1412875"/>
            <a:ext cx="8713787" cy="5040313"/>
          </a:xfrm>
        </p:spPr>
        <p:txBody>
          <a:bodyPr/>
          <a:lstStyle/>
          <a:p>
            <a:pPr eaLnBrk="1" hangingPunct="1">
              <a:lnSpc>
                <a:spcPct val="90000"/>
              </a:lnSpc>
              <a:spcBef>
                <a:spcPct val="50000"/>
              </a:spcBef>
              <a:buClr>
                <a:srgbClr val="FF0000"/>
              </a:buClr>
              <a:buSzTx/>
              <a:buFont typeface="Wingdings" pitchFamily="2" charset="2"/>
              <a:buChar char="q"/>
            </a:pPr>
            <a:r>
              <a:rPr lang="es-ES" sz="1800" b="1" smtClean="0"/>
              <a:t>Calidad del Agua</a:t>
            </a:r>
            <a:r>
              <a:rPr lang="es-ES" sz="1800" smtClean="0"/>
              <a:t>: Atributos que presenta el agua, de manera tal, que reúna criterios de aceptabilidad para diversos usos.</a:t>
            </a:r>
          </a:p>
          <a:p>
            <a:pPr eaLnBrk="1" hangingPunct="1">
              <a:lnSpc>
                <a:spcPct val="90000"/>
              </a:lnSpc>
              <a:spcBef>
                <a:spcPct val="50000"/>
              </a:spcBef>
              <a:buClr>
                <a:srgbClr val="FF0000"/>
              </a:buClr>
              <a:buSzTx/>
              <a:buFont typeface="Wingdings" pitchFamily="2" charset="2"/>
              <a:buChar char="q"/>
            </a:pPr>
            <a:r>
              <a:rPr lang="es-ES" sz="1800" smtClean="0"/>
              <a:t>Incluye todos los factores que influyen en el uso beneficioso del agua: </a:t>
            </a:r>
          </a:p>
          <a:p>
            <a:pPr lvl="2" eaLnBrk="1" hangingPunct="1">
              <a:lnSpc>
                <a:spcPct val="90000"/>
              </a:lnSpc>
              <a:spcBef>
                <a:spcPct val="40000"/>
              </a:spcBef>
              <a:buClr>
                <a:schemeClr val="tx2"/>
              </a:buClr>
              <a:buSzPct val="75000"/>
              <a:buFont typeface="Wingdings" pitchFamily="2" charset="2"/>
              <a:buChar char="§"/>
            </a:pPr>
            <a:r>
              <a:rPr lang="es-ES" sz="1800" smtClean="0"/>
              <a:t>físicos, </a:t>
            </a:r>
          </a:p>
          <a:p>
            <a:pPr lvl="2" eaLnBrk="1" hangingPunct="1">
              <a:lnSpc>
                <a:spcPct val="90000"/>
              </a:lnSpc>
              <a:spcBef>
                <a:spcPct val="40000"/>
              </a:spcBef>
              <a:buClr>
                <a:schemeClr val="tx2"/>
              </a:buClr>
              <a:buSzPct val="75000"/>
              <a:buFont typeface="Wingdings" pitchFamily="2" charset="2"/>
              <a:buChar char="§"/>
            </a:pPr>
            <a:r>
              <a:rPr lang="es-ES" sz="1800" smtClean="0"/>
              <a:t>químicos, y </a:t>
            </a:r>
          </a:p>
          <a:p>
            <a:pPr lvl="2" eaLnBrk="1" hangingPunct="1">
              <a:lnSpc>
                <a:spcPct val="90000"/>
              </a:lnSpc>
              <a:spcBef>
                <a:spcPct val="40000"/>
              </a:spcBef>
              <a:buClr>
                <a:schemeClr val="tx2"/>
              </a:buClr>
              <a:buSzPct val="75000"/>
              <a:buFont typeface="Wingdings" pitchFamily="2" charset="2"/>
              <a:buChar char="§"/>
            </a:pPr>
            <a:r>
              <a:rPr lang="es-ES" sz="1800" smtClean="0"/>
              <a:t>biológicos</a:t>
            </a:r>
          </a:p>
          <a:p>
            <a:pPr eaLnBrk="1" hangingPunct="1">
              <a:lnSpc>
                <a:spcPct val="90000"/>
              </a:lnSpc>
              <a:spcBef>
                <a:spcPct val="50000"/>
              </a:spcBef>
              <a:buClr>
                <a:srgbClr val="FF0000"/>
              </a:buClr>
              <a:buSzTx/>
              <a:buFont typeface="Wingdings" pitchFamily="2" charset="2"/>
              <a:buChar char="q"/>
            </a:pPr>
            <a:r>
              <a:rPr lang="es-ES" sz="1800" smtClean="0"/>
              <a:t>En términos de acuicultura, cualquier característica que afecte la supervivencia, reproducción, crecimiento o manejo de especies acuáticas, es una variable de calidad de agua.</a:t>
            </a:r>
          </a:p>
          <a:p>
            <a:pPr eaLnBrk="1" hangingPunct="1">
              <a:lnSpc>
                <a:spcPct val="90000"/>
              </a:lnSpc>
              <a:spcBef>
                <a:spcPct val="50000"/>
              </a:spcBef>
              <a:buClr>
                <a:srgbClr val="FF0000"/>
              </a:buClr>
              <a:buSzTx/>
              <a:buFont typeface="Wingdings" pitchFamily="2" charset="2"/>
              <a:buChar char="q"/>
            </a:pPr>
            <a:r>
              <a:rPr lang="es-MX" sz="1800" smtClean="0"/>
              <a:t>Es beneficioso </a:t>
            </a:r>
            <a:r>
              <a:rPr lang="es-ES" sz="1800" smtClean="0"/>
              <a:t>en la determinación del potencial de un cuerpo de agua para el desarrollo de la acuicultura</a:t>
            </a:r>
            <a:r>
              <a:rPr lang="es-MX" sz="1800" smtClean="0"/>
              <a:t>:</a:t>
            </a:r>
          </a:p>
          <a:p>
            <a:pPr lvl="1" eaLnBrk="1" hangingPunct="1">
              <a:lnSpc>
                <a:spcPct val="80000"/>
              </a:lnSpc>
              <a:spcBef>
                <a:spcPct val="50000"/>
              </a:spcBef>
              <a:buClr>
                <a:srgbClr val="FF0000"/>
              </a:buClr>
              <a:buSzTx/>
              <a:buFont typeface="Wingdings" pitchFamily="2" charset="2"/>
              <a:buNone/>
            </a:pPr>
            <a:r>
              <a:rPr lang="es-MX" sz="1800" smtClean="0">
                <a:solidFill>
                  <a:srgbClr val="FF0000"/>
                </a:solidFill>
              </a:rPr>
              <a:t>a)</a:t>
            </a:r>
            <a:r>
              <a:rPr lang="es-ES" sz="1800" smtClean="0">
                <a:solidFill>
                  <a:srgbClr val="FF0000"/>
                </a:solidFill>
              </a:rPr>
              <a:t>  mejorando las condiciones ambientales en las piscinas,</a:t>
            </a:r>
            <a:endParaRPr lang="es-MX" sz="1800" smtClean="0">
              <a:solidFill>
                <a:srgbClr val="FF0000"/>
              </a:solidFill>
            </a:endParaRPr>
          </a:p>
          <a:p>
            <a:pPr lvl="1" eaLnBrk="1" hangingPunct="1">
              <a:lnSpc>
                <a:spcPct val="80000"/>
              </a:lnSpc>
              <a:spcBef>
                <a:spcPct val="30000"/>
              </a:spcBef>
              <a:buClr>
                <a:srgbClr val="FF0000"/>
              </a:buClr>
              <a:buSzTx/>
              <a:buFont typeface="Wingdings" pitchFamily="2" charset="2"/>
              <a:buNone/>
            </a:pPr>
            <a:r>
              <a:rPr lang="es-MX" sz="1800" smtClean="0">
                <a:solidFill>
                  <a:srgbClr val="FF0000"/>
                </a:solidFill>
              </a:rPr>
              <a:t>b)</a:t>
            </a:r>
            <a:r>
              <a:rPr lang="es-ES" sz="1800" smtClean="0">
                <a:solidFill>
                  <a:srgbClr val="FF0000"/>
                </a:solidFill>
              </a:rPr>
              <a:t> evitando el stress vinculado a enfermedades, </a:t>
            </a:r>
            <a:endParaRPr lang="es-MX" sz="1800" smtClean="0">
              <a:solidFill>
                <a:srgbClr val="FF0000"/>
              </a:solidFill>
            </a:endParaRPr>
          </a:p>
          <a:p>
            <a:pPr lvl="1" eaLnBrk="1" hangingPunct="1">
              <a:lnSpc>
                <a:spcPct val="80000"/>
              </a:lnSpc>
              <a:spcBef>
                <a:spcPct val="30000"/>
              </a:spcBef>
              <a:buClr>
                <a:srgbClr val="FF0000"/>
              </a:buClr>
              <a:buSzTx/>
              <a:buFont typeface="Wingdings" pitchFamily="2" charset="2"/>
              <a:buNone/>
            </a:pPr>
            <a:r>
              <a:rPr lang="es-MX" sz="1800" smtClean="0">
                <a:solidFill>
                  <a:srgbClr val="FF0000"/>
                </a:solidFill>
              </a:rPr>
              <a:t>c) </a:t>
            </a:r>
            <a:r>
              <a:rPr lang="es-ES" sz="1800" smtClean="0">
                <a:solidFill>
                  <a:srgbClr val="FF0000"/>
                </a:solidFill>
              </a:rPr>
              <a:t>problemas de parásitos, y </a:t>
            </a:r>
            <a:endParaRPr lang="es-MX" sz="1800" smtClean="0">
              <a:solidFill>
                <a:srgbClr val="FF0000"/>
              </a:solidFill>
            </a:endParaRPr>
          </a:p>
          <a:p>
            <a:pPr lvl="1" eaLnBrk="1" hangingPunct="1">
              <a:lnSpc>
                <a:spcPct val="80000"/>
              </a:lnSpc>
              <a:spcBef>
                <a:spcPct val="30000"/>
              </a:spcBef>
              <a:buClr>
                <a:srgbClr val="FF0000"/>
              </a:buClr>
              <a:buSzTx/>
              <a:buFont typeface="Wingdings" pitchFamily="2" charset="2"/>
              <a:buNone/>
            </a:pPr>
            <a:r>
              <a:rPr lang="es-MX" sz="1800" smtClean="0">
                <a:solidFill>
                  <a:srgbClr val="FF0000"/>
                </a:solidFill>
              </a:rPr>
              <a:t>d) </a:t>
            </a:r>
            <a:r>
              <a:rPr lang="es-ES" sz="1800" smtClean="0">
                <a:solidFill>
                  <a:srgbClr val="FF0000"/>
                </a:solidFill>
              </a:rPr>
              <a:t>produciendo especies acuáticas en forma más eficiente</a:t>
            </a:r>
            <a:r>
              <a:rPr lang="es-ES" sz="1600" smtClean="0">
                <a:solidFill>
                  <a:srgbClr val="FF0000"/>
                </a:solidFill>
              </a:rPr>
              <a:t>.</a:t>
            </a:r>
          </a:p>
        </p:txBody>
      </p:sp>
    </p:spTree>
  </p:cSld>
  <p:clrMapOvr>
    <a:masterClrMapping/>
  </p:clrMapOvr>
</p:sld>
</file>

<file path=ppt/theme/theme1.xml><?xml version="1.0" encoding="utf-8"?>
<a:theme xmlns:a="http://schemas.openxmlformats.org/drawingml/2006/main" name="Píxel">
  <a:themeElements>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í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1765</TotalTime>
  <Words>7634</Words>
  <Application>Microsoft PowerPoint</Application>
  <PresentationFormat>Presentación en pantalla (4:3)</PresentationFormat>
  <Paragraphs>697</Paragraphs>
  <Slides>72</Slides>
  <Notes>5</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72</vt:i4>
      </vt:variant>
    </vt:vector>
  </HeadingPairs>
  <TitlesOfParts>
    <vt:vector size="81" baseType="lpstr">
      <vt:lpstr>Arial</vt:lpstr>
      <vt:lpstr>Wingdings</vt:lpstr>
      <vt:lpstr>Times New Roman</vt:lpstr>
      <vt:lpstr>Arial Black</vt:lpstr>
      <vt:lpstr>Arial Narrow</vt:lpstr>
      <vt:lpstr>Tahoma</vt:lpstr>
      <vt:lpstr>Symbol</vt:lpstr>
      <vt:lpstr>Píxel</vt:lpstr>
      <vt:lpstr>Imagen de Microsoft Word</vt:lpstr>
      <vt:lpstr>ESCUELA SUPERIOR POLITECNICA DEL LITORAL   FACULTAD DE INGENIERIA MARITIMA  Y CIENCIAS DEL MAR </vt:lpstr>
      <vt:lpstr>POLÍTICAS DE CURSO</vt:lpstr>
      <vt:lpstr>Objetivos</vt:lpstr>
      <vt:lpstr>Programa de estudios …. (1/3)</vt:lpstr>
      <vt:lpstr>Programa de estudios ….. (2/3)</vt:lpstr>
      <vt:lpstr>Programa de estudios …. (3/3)</vt:lpstr>
      <vt:lpstr>Unidad 1 </vt:lpstr>
      <vt:lpstr>Aspectos generales </vt:lpstr>
      <vt:lpstr>Definiciones</vt:lpstr>
      <vt:lpstr>Distribución porcentual del agua </vt:lpstr>
      <vt:lpstr>Distribución a escala global</vt:lpstr>
      <vt:lpstr>Tiempo de residencia</vt:lpstr>
      <vt:lpstr>Algunas características generales del agua</vt:lpstr>
      <vt:lpstr>Definiciones</vt:lpstr>
      <vt:lpstr>Contaminación del Agua</vt:lpstr>
      <vt:lpstr>  ¿Qué es el Ciclo Hidrológico? </vt:lpstr>
      <vt:lpstr>Reciclaje del agua de la Tierra</vt:lpstr>
      <vt:lpstr>¿Cómo se realiza el ciclo del agua?</vt:lpstr>
      <vt:lpstr>Diapositiva 19</vt:lpstr>
      <vt:lpstr>Balance de Materia del Ciclo Hidrológico del Agua</vt:lpstr>
      <vt:lpstr>Principales procesos del Ciclo del Agua</vt:lpstr>
      <vt:lpstr>Principales procesos …. continúa</vt:lpstr>
      <vt:lpstr>Diapositiva 23</vt:lpstr>
      <vt:lpstr>¿Cómo se afecta la calidad de agua?</vt:lpstr>
      <vt:lpstr>Factores que afectan la calidad del agua: factores físicos</vt:lpstr>
      <vt:lpstr>Factores físicos ….(2)</vt:lpstr>
      <vt:lpstr>Luz en la superficie de la Tierra </vt:lpstr>
      <vt:lpstr>Luz en los ecosistemas acuáticos </vt:lpstr>
      <vt:lpstr>Luz en los ecosistemas acuáticos </vt:lpstr>
      <vt:lpstr>Factores que afectan la calidad del agua: factores químicos</vt:lpstr>
      <vt:lpstr>Factores químico-ambientales …(1) </vt:lpstr>
      <vt:lpstr>Factores químico-ambientales …(2)</vt:lpstr>
      <vt:lpstr>Apariencia del agua</vt:lpstr>
      <vt:lpstr>Apariencia del agua .. continúa</vt:lpstr>
      <vt:lpstr>Norma de calidad ambiental</vt:lpstr>
      <vt:lpstr>Objeto de la Norma</vt:lpstr>
      <vt:lpstr>Criterios de calidad de agua</vt:lpstr>
      <vt:lpstr>Criterios generales de descarga de efluentes  </vt:lpstr>
      <vt:lpstr>Normas generales de criterios de calidad para los usos de las aguas superficiales, subterráneas, marítimas y de estuarios.</vt:lpstr>
      <vt:lpstr>Criterios de calidad para aguas de consumo humano y uso doméstico </vt:lpstr>
      <vt:lpstr>TABLA 1.  Límites máximos permisibles para aguas de consumo humano y uso doméstico, que únicamente requieren tratamiento convencional.</vt:lpstr>
      <vt:lpstr>Tabla 1 … continúa Límites máximos permisibles para aguas de consumo humano y uso doméstico, que únicamente requieren tratamiento convencional.</vt:lpstr>
      <vt:lpstr>Tabla 1 ….  continúa Límites máximos permisibles para aguas de consumo humano y uso doméstico, que únicamente requieren tratamiento convencional.</vt:lpstr>
      <vt:lpstr>Criterios de calidad  de aguas   para la preservación de flora y fauna en aguas dulces frías o cálidas, y en aguas marinas y de estuarios </vt:lpstr>
      <vt:lpstr>TABLA 3.  Criterios de Calidad admisibles para la preservación de la flora y fauna en aguas dulces, frías o cálidas, y en aguas marinas y de estuario.</vt:lpstr>
      <vt:lpstr>TABLA 3.  … continúa Criterios de Calidad admisibles para la preservación de la flora y fauna en aguas dulces, frías o cálidas, y en aguas marinas y de estuario.</vt:lpstr>
      <vt:lpstr>TABLA 3.  … continúa Criterios de Calidad admisibles para la preservación de la flora y fauna en aguas dulces, frías o cálidas, y en aguas marinas y de estuario.</vt:lpstr>
      <vt:lpstr>Además de los parámetros indicados dentro de esta norma, se tendrán en cuenta los siguientes criterios: </vt:lpstr>
      <vt:lpstr>Unidad 2</vt:lpstr>
      <vt:lpstr>Indicadores e índices ambientales</vt:lpstr>
      <vt:lpstr>Índice de Calidad de Agua (ICA)</vt:lpstr>
      <vt:lpstr>Desarrollo del ICA</vt:lpstr>
      <vt:lpstr>Parámetros considerados para determinar el ICA global </vt:lpstr>
      <vt:lpstr>Parámetros del ICA: Importancia relativa</vt:lpstr>
      <vt:lpstr>Indicadores de calidad de agua</vt:lpstr>
      <vt:lpstr>Categorías del ICA</vt:lpstr>
      <vt:lpstr>Tabla 1.   Agrupación de parámetros para ICA’s particulares</vt:lpstr>
      <vt:lpstr>Tabla 2. Coeficientes de Ponderación por parámetro</vt:lpstr>
      <vt:lpstr>Potencial de Hidrógeno pH Ecuación / Grafico 1</vt:lpstr>
      <vt:lpstr>Características del pH</vt:lpstr>
      <vt:lpstr>Diapositiva 61</vt:lpstr>
      <vt:lpstr>Unidad 3</vt:lpstr>
      <vt:lpstr>Oxígeno Disuelto</vt:lpstr>
      <vt:lpstr>Oxígeno Disuelto (OD)  ......continúa</vt:lpstr>
      <vt:lpstr>Variación de OD vs. T y S Ref.: Parker, Rick; “Aquaculture Science”, Delmar Publishers, 1995. ISBN 0-8273-6454-7 </vt:lpstr>
      <vt:lpstr>Oxigeno Disuelto: Signos y Manejo</vt:lpstr>
      <vt:lpstr>Calidad de Agua:   Niveles de OD  Ref.:G.Tyler Miller, Jr., “Living in the Evironment”, eighth edition, ITP, 1994. ISBN 0-534-19950-X</vt:lpstr>
      <vt:lpstr>Oxigeno Disuelto vs. DBO  Ref.:G.Tyler Miller, Jr., “Living in the Evironment”, eighth edition, ITP, 1994. ISBN 0-534-19950-X</vt:lpstr>
      <vt:lpstr>Demanda Bioquímica de Oxígeno (DBO5)</vt:lpstr>
      <vt:lpstr>Ecuaciones para cálculo del DBO5 </vt:lpstr>
      <vt:lpstr>Ejemplo de Cálculo de la DBO</vt:lpstr>
      <vt:lpstr>Demanda Química de Oxígeno (DQO)</vt:lpstr>
    </vt:vector>
  </TitlesOfParts>
  <Company>fimcm-espol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Calidad de Agua</dc:title>
  <dc:subject>Diapositivas de curso</dc:subject>
  <dc:creator>Jose V. Chang</dc:creator>
  <cp:lastModifiedBy>Administrador</cp:lastModifiedBy>
  <cp:revision>85</cp:revision>
  <dcterms:created xsi:type="dcterms:W3CDTF">2003-10-29T02:41:27Z</dcterms:created>
  <dcterms:modified xsi:type="dcterms:W3CDTF">2009-07-27T15:48:28Z</dcterms:modified>
  <cp:category>Profesor FIMCM - ESPOL</cp:category>
</cp:coreProperties>
</file>