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354" autoAdjust="0"/>
    <p:restoredTop sz="94660"/>
  </p:normalViewPr>
  <p:slideViewPr>
    <p:cSldViewPr>
      <p:cViewPr varScale="1">
        <p:scale>
          <a:sx n="60" d="100"/>
          <a:sy n="60" d="100"/>
        </p:scale>
        <p:origin x="-4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096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096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096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096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096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096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4096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097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409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409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097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097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51B5C5A-DB00-4A47-8E31-7C219B8BE19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19134D-B19E-4B90-BB57-27B3E4EA18A2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E6B104-B0AC-4E1B-9C73-7AC8454A73A6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E5EF77E-0AE1-46A3-A71B-9A6C7BF54EA0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48567B-1BF4-4FB2-9666-FB51639D306D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ítulo, 2 objetos y 1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2224811-F597-4769-8DE5-304C72D520C1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55232C-0D7D-423C-9C2E-02BF70D8F739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72EB7B-5A35-4AD7-B1BC-1953B292C60E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C24A42-2446-4582-816D-B6C40B522276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7C6433-8377-4D4C-9EAE-7DF8438A6CB8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31F49F-7673-426D-8B77-AD310346228B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95B2A2-361D-45B0-8A41-ED65CDE131F2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B8B9A2-F484-4560-A7D1-EE096DC8283A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DCBF88-FA75-4498-BB3E-7091FE8316AD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7423E62-1E15-4CD7-8681-C46B9CCC7742}" type="slidenum">
              <a:rPr lang="es-ES"/>
              <a:pPr/>
              <a:t>‹Nº›</a:t>
            </a:fld>
            <a:endParaRPr lang="es-ES"/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994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99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99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99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99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99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399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99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99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399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Microscopia electrónica de transmisión.</a:t>
            </a:r>
            <a:endParaRPr lang="es-ES"/>
          </a:p>
        </p:txBody>
      </p:sp>
      <p:pic>
        <p:nvPicPr>
          <p:cNvPr id="7175" name="Picture 7" descr="microscopia-transmision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79463" y="1600200"/>
            <a:ext cx="3394075" cy="4133850"/>
          </a:xfrm>
          <a:noFill/>
          <a:ln/>
        </p:spPr>
      </p:pic>
      <p:pic>
        <p:nvPicPr>
          <p:cNvPr id="7178" name="Picture 10" descr="trans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16463" y="1628775"/>
            <a:ext cx="4038600" cy="4032250"/>
          </a:xfrm>
          <a:noFill/>
          <a:ln/>
        </p:spPr>
      </p:pic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059113" y="5949950"/>
            <a:ext cx="33845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Arial" charset="0"/>
              </a:rPr>
              <a:t>Microscopia de un alga roja antes de formar su pared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Microscopia electrónica de barrido.</a:t>
            </a:r>
          </a:p>
        </p:txBody>
      </p:sp>
      <p:pic>
        <p:nvPicPr>
          <p:cNvPr id="9223" name="Picture 7" descr="microscopia-barrido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" y="1341438"/>
            <a:ext cx="3276600" cy="4110037"/>
          </a:xfrm>
          <a:noFill/>
          <a:ln/>
        </p:spPr>
      </p:pic>
      <p:pic>
        <p:nvPicPr>
          <p:cNvPr id="9225" name="Picture 9" descr="micelecx03"/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3635375" y="1341438"/>
            <a:ext cx="1608138" cy="2181225"/>
          </a:xfrm>
          <a:noFill/>
          <a:ln/>
        </p:spPr>
      </p:pic>
      <p:pic>
        <p:nvPicPr>
          <p:cNvPr id="9227" name="Picture 11" descr="crio"/>
          <p:cNvPicPr>
            <a:picLocks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3657600" y="3657600"/>
            <a:ext cx="3733800" cy="2401888"/>
          </a:xfrm>
          <a:noFill/>
          <a:ln/>
        </p:spPr>
      </p:pic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508625" y="1557338"/>
            <a:ext cx="2159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Arial" charset="0"/>
              </a:rPr>
              <a:t>Óvulo de hamster sin zona pelucida con espermatozoides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635375" y="6048375"/>
            <a:ext cx="4137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Arial" charset="0"/>
              </a:rPr>
              <a:t>Criofractura de epitelio gástrico vista por microscopia de barrido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/>
      <p:bldP spid="92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s-ES" sz="2800"/>
              <a:t>Microscopia de fluorescencia.</a:t>
            </a:r>
          </a:p>
        </p:txBody>
      </p:sp>
      <p:pic>
        <p:nvPicPr>
          <p:cNvPr id="11272" name="Picture 8" descr="fibro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341438"/>
            <a:ext cx="2857500" cy="2181225"/>
          </a:xfrm>
          <a:noFill/>
          <a:ln/>
        </p:spPr>
      </p:pic>
      <p:pic>
        <p:nvPicPr>
          <p:cNvPr id="11273" name="Picture 9" descr="endosperm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19700" y="1341438"/>
            <a:ext cx="2247900" cy="1706562"/>
          </a:xfrm>
          <a:noFill/>
          <a:ln/>
        </p:spPr>
      </p:pic>
      <p:pic>
        <p:nvPicPr>
          <p:cNvPr id="11274" name="Picture 10" descr="micro12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371600" y="3990975"/>
            <a:ext cx="1647825" cy="2087563"/>
          </a:xfrm>
          <a:noFill/>
          <a:ln/>
        </p:spPr>
      </p:pic>
      <p:pic>
        <p:nvPicPr>
          <p:cNvPr id="11275" name="Picture 11" descr="flumic1"/>
          <p:cNvPicPr>
            <a:picLocks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5651500" y="3429000"/>
            <a:ext cx="2578100" cy="2468563"/>
          </a:xfrm>
          <a:noFill/>
          <a:ln/>
        </p:spPr>
      </p:pic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419475" y="1401763"/>
            <a:ext cx="18002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Arial" charset="0"/>
              </a:rPr>
              <a:t>Fibroblastos teñidos con el fluorocromo FITC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7451725" y="1474788"/>
            <a:ext cx="14414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Arial" charset="0"/>
              </a:rPr>
              <a:t>Endosperma siendo colonizada por bacterias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95288" y="6165850"/>
            <a:ext cx="33845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Arial" charset="0"/>
              </a:rPr>
              <a:t>Bacterias en fumarolas marinas adheridas a un cristal de sulfuro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5435600" y="6154738"/>
            <a:ext cx="35290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i="1">
                <a:latin typeface="Arial" charset="0"/>
              </a:rPr>
              <a:t>Bacillus subtilis </a:t>
            </a:r>
            <a:r>
              <a:rPr lang="es-ES" sz="1600">
                <a:latin typeface="Arial" charset="0"/>
              </a:rPr>
              <a:t>esporulando teñidos con FITC, DAPI y </a:t>
            </a:r>
            <a:r>
              <a:rPr lang="el-GR" sz="1600">
                <a:latin typeface="Arial" charset="0"/>
                <a:cs typeface="Arial" charset="0"/>
              </a:rPr>
              <a:t>β</a:t>
            </a:r>
            <a:r>
              <a:rPr lang="es-ES" sz="1600">
                <a:latin typeface="Arial" charset="0"/>
                <a:cs typeface="Arial" charset="0"/>
              </a:rPr>
              <a:t>galactosidasa.</a:t>
            </a:r>
            <a:endParaRPr lang="el-GR" sz="1600" i="1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/>
      <p:bldP spid="11277" grpId="0"/>
      <p:bldP spid="11278" grpId="0"/>
      <p:bldP spid="112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Microscopia confocal.</a:t>
            </a:r>
          </a:p>
        </p:txBody>
      </p:sp>
      <p:pic>
        <p:nvPicPr>
          <p:cNvPr id="12295" name="Picture 7" descr="confl2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341438"/>
            <a:ext cx="4037013" cy="2351087"/>
          </a:xfrm>
          <a:noFill/>
          <a:ln/>
        </p:spPr>
      </p:pic>
      <p:pic>
        <p:nvPicPr>
          <p:cNvPr id="12296" name="Picture 8" descr="conf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9788" y="2216150"/>
            <a:ext cx="4037012" cy="3292475"/>
          </a:xfrm>
          <a:noFill/>
          <a:ln/>
        </p:spPr>
      </p:pic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11188" y="4210050"/>
            <a:ext cx="15843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Arial" charset="0"/>
              </a:rPr>
              <a:t>Secuencia de microscopia confocal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643438" y="5794375"/>
            <a:ext cx="28813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Arial" charset="0"/>
              </a:rPr>
              <a:t>Microscopia confocal de fluorescencia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  <p:bldP spid="122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Fraccionamiento subcelular y centrifugación por gradiente</a:t>
            </a:r>
          </a:p>
        </p:txBody>
      </p:sp>
      <p:pic>
        <p:nvPicPr>
          <p:cNvPr id="24583" name="Picture 7" descr="Centrifuga%20Sigma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43038" y="1600200"/>
            <a:ext cx="2066925" cy="2185988"/>
          </a:xfrm>
          <a:noFill/>
          <a:ln/>
        </p:spPr>
      </p:pic>
      <p:pic>
        <p:nvPicPr>
          <p:cNvPr id="24584" name="Picture 8" descr="sep-grad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419475" y="4437063"/>
            <a:ext cx="2781300" cy="2187575"/>
          </a:xfrm>
          <a:noFill/>
          <a:ln/>
        </p:spPr>
      </p:pic>
      <p:graphicFrame>
        <p:nvGraphicFramePr>
          <p:cNvPr id="25014" name="Group 438"/>
          <p:cNvGraphicFramePr>
            <a:graphicFrameLocks noGrp="1"/>
          </p:cNvGraphicFramePr>
          <p:nvPr>
            <p:ph sz="half" idx="3"/>
          </p:nvPr>
        </p:nvGraphicFramePr>
        <p:xfrm>
          <a:off x="4643438" y="1628775"/>
          <a:ext cx="4038600" cy="2386014"/>
        </p:xfrm>
        <a:graphic>
          <a:graphicData uri="http://schemas.openxmlformats.org/drawingml/2006/table">
            <a:tbl>
              <a:tblPr/>
              <a:tblGrid>
                <a:gridCol w="1219200"/>
                <a:gridCol w="1612900"/>
                <a:gridCol w="12065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Fracciones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Contenido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g*min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núcleos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600*10min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M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mitocondrias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3000*10min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lisosomas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25000*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10min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P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microsomas y membrana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100000* 30min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fracción soluble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012" name="Text Box 436"/>
          <p:cNvSpPr txBox="1">
            <a:spLocks noChangeArrowheads="1"/>
          </p:cNvSpPr>
          <p:nvPr/>
        </p:nvSpPr>
        <p:spPr bwMode="auto">
          <a:xfrm>
            <a:off x="539750" y="5084763"/>
            <a:ext cx="15113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Arial" charset="0"/>
              </a:rPr>
              <a:t>Separación de proteínas en gradiente de sacarosa</a:t>
            </a:r>
          </a:p>
        </p:txBody>
      </p:sp>
      <p:sp>
        <p:nvSpPr>
          <p:cNvPr id="25013" name="Line 437"/>
          <p:cNvSpPr>
            <a:spLocks noChangeShapeType="1"/>
          </p:cNvSpPr>
          <p:nvPr/>
        </p:nvSpPr>
        <p:spPr bwMode="auto">
          <a:xfrm>
            <a:off x="3563938" y="2708275"/>
            <a:ext cx="100806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12" grpId="0"/>
      <p:bldP spid="250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Estudio de biomoléculas</a:t>
            </a:r>
          </a:p>
        </p:txBody>
      </p:sp>
      <p:pic>
        <p:nvPicPr>
          <p:cNvPr id="25608" name="Picture 8" descr="mini_protean3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5138" y="2459038"/>
            <a:ext cx="4022725" cy="2806700"/>
          </a:xfrm>
          <a:noFill/>
          <a:ln/>
        </p:spPr>
      </p:pic>
      <p:pic>
        <p:nvPicPr>
          <p:cNvPr id="25609" name="Picture 9" descr="gelsds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809875"/>
            <a:ext cx="4038600" cy="2106613"/>
          </a:xfrm>
          <a:noFill/>
          <a:ln/>
        </p:spPr>
      </p:pic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331913" y="5445125"/>
            <a:ext cx="16557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Arial" charset="0"/>
              </a:rPr>
              <a:t>Cámaras de electroforesis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3348038" y="1268413"/>
            <a:ext cx="2376487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latin typeface="Arial" charset="0"/>
              </a:rPr>
              <a:t>electroforesis de proteínas</a:t>
            </a:r>
          </a:p>
          <a:p>
            <a:pPr algn="ctr">
              <a:spcBef>
                <a:spcPct val="50000"/>
              </a:spcBef>
            </a:pPr>
            <a:endParaRPr lang="es-ES">
              <a:latin typeface="Arial" charset="0"/>
            </a:endParaRP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003800" y="5578475"/>
            <a:ext cx="35290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Arial" charset="0"/>
              </a:rPr>
              <a:t>Gel de poliacrilamida teñido con azul de coomasie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/>
      <p:bldP spid="25613" grpId="0"/>
      <p:bldP spid="256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228600" y="2819400"/>
            <a:ext cx="4495800" cy="2286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Electroforesis de ADN</a:t>
            </a:r>
          </a:p>
        </p:txBody>
      </p:sp>
      <p:pic>
        <p:nvPicPr>
          <p:cNvPr id="30729" name="Picture 9" descr="3gelcsehace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3059113"/>
            <a:ext cx="4038600" cy="1606550"/>
          </a:xfrm>
          <a:noFill/>
          <a:ln/>
        </p:spPr>
      </p:pic>
      <p:pic>
        <p:nvPicPr>
          <p:cNvPr id="30730" name="Picture 10" descr="agar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435600" y="2276475"/>
            <a:ext cx="3024188" cy="2808288"/>
          </a:xfrm>
          <a:noFill/>
          <a:ln/>
        </p:spPr>
      </p:pic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755650" y="2276475"/>
            <a:ext cx="2016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Arial" charset="0"/>
              </a:rPr>
              <a:t>Geles de agarosa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4572000" y="5651500"/>
            <a:ext cx="43926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Arial" charset="0"/>
              </a:rPr>
              <a:t>Gel de ADN teñido con bromuro de etidio y visualizado con luz UV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1" grpId="0"/>
      <p:bldP spid="30732" grpId="0"/>
    </p:bldLst>
  </p:timing>
</p:sld>
</file>

<file path=ppt/theme/theme1.xml><?xml version="1.0" encoding="utf-8"?>
<a:theme xmlns:a="http://schemas.openxmlformats.org/drawingml/2006/main" name="Secuencia">
  <a:themeElements>
    <a:clrScheme name="Secuencia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ecuenci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cuencia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uencia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159</TotalTime>
  <Words>158</Words>
  <Application>Microsoft PowerPoint</Application>
  <PresentationFormat>Presentación en pantalla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Garamond</vt:lpstr>
      <vt:lpstr>Times New Roman</vt:lpstr>
      <vt:lpstr>Wingdings</vt:lpstr>
      <vt:lpstr>Comic Sans MS</vt:lpstr>
      <vt:lpstr>Tahoma</vt:lpstr>
      <vt:lpstr>Secuencia</vt:lpstr>
      <vt:lpstr>Microscopia electrónica de transmisión.</vt:lpstr>
      <vt:lpstr>Microscopia electrónica de barrido.</vt:lpstr>
      <vt:lpstr>Microscopia de fluorescencia.</vt:lpstr>
      <vt:lpstr>Microscopia confocal.</vt:lpstr>
      <vt:lpstr>Fraccionamiento subcelular y centrifugación por gradiente</vt:lpstr>
      <vt:lpstr>Estudio de biomoléculas</vt:lpstr>
      <vt:lpstr>Electroforesis de ADN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se estudian las celulas?   Microscopia optica</dc:title>
  <dc:creator>carolina</dc:creator>
  <cp:lastModifiedBy>Administrador</cp:lastModifiedBy>
  <cp:revision>22</cp:revision>
  <dcterms:created xsi:type="dcterms:W3CDTF">2003-03-25T23:34:22Z</dcterms:created>
  <dcterms:modified xsi:type="dcterms:W3CDTF">2009-08-12T17:27:08Z</dcterms:modified>
</cp:coreProperties>
</file>