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s/slide5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Layouts/slideLayout13.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Layouts/slideLayout7.xml" ContentType="application/vnd.openxmlformats-officedocument.presentationml.slideLayout+xml"/>
  <Default Extension="png" ContentType="image/png"/>
  <Default Extension="bin" ContentType="application/vnd.ms-office.legacyDiagramTex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Layouts/slideLayout3.xml" ContentType="application/vnd.openxmlformats-officedocument.presentationml.slideLayout+xml"/>
  <Default Extension="jpeg" ContentType="image/jpeg"/>
  <Default Extension="emf" ContentType="image/x-emf"/>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legacyDocTextInfo.bin" ContentType="application/vnd.ms-office.legacyDocTextInfo"/>
  <Override PartName="/ppt/slides/slide8.xml" ContentType="application/vnd.openxmlformats-officedocument.presentationml.slide+xml"/>
  <Override PartName="/ppt/slides/slide49.xml" ContentType="application/vnd.openxmlformats-officedocument.presentationml.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5" r:id="rId1"/>
  </p:sldMasterIdLst>
  <p:sldIdLst>
    <p:sldId id="256" r:id="rId2"/>
    <p:sldId id="257" r:id="rId3"/>
    <p:sldId id="258" r:id="rId4"/>
    <p:sldId id="260" r:id="rId5"/>
    <p:sldId id="261" r:id="rId6"/>
    <p:sldId id="264" r:id="rId7"/>
    <p:sldId id="262" r:id="rId8"/>
    <p:sldId id="265" r:id="rId9"/>
    <p:sldId id="267" r:id="rId10"/>
    <p:sldId id="266" r:id="rId11"/>
    <p:sldId id="268" r:id="rId12"/>
    <p:sldId id="269" r:id="rId13"/>
    <p:sldId id="270" r:id="rId14"/>
    <p:sldId id="271" r:id="rId15"/>
    <p:sldId id="272" r:id="rId16"/>
    <p:sldId id="273" r:id="rId17"/>
    <p:sldId id="274" r:id="rId18"/>
    <p:sldId id="275" r:id="rId19"/>
    <p:sldId id="276" r:id="rId20"/>
    <p:sldId id="315" r:id="rId21"/>
    <p:sldId id="316" r:id="rId22"/>
    <p:sldId id="317" r:id="rId23"/>
    <p:sldId id="318" r:id="rId24"/>
    <p:sldId id="319" r:id="rId25"/>
    <p:sldId id="320" r:id="rId26"/>
    <p:sldId id="321" r:id="rId27"/>
    <p:sldId id="322" r:id="rId28"/>
    <p:sldId id="323" r:id="rId29"/>
    <p:sldId id="324" r:id="rId30"/>
    <p:sldId id="325" r:id="rId31"/>
    <p:sldId id="326" r:id="rId32"/>
    <p:sldId id="327" r:id="rId33"/>
    <p:sldId id="328" r:id="rId34"/>
    <p:sldId id="330" r:id="rId35"/>
    <p:sldId id="331" r:id="rId36"/>
    <p:sldId id="332" r:id="rId37"/>
    <p:sldId id="333" r:id="rId38"/>
    <p:sldId id="334" r:id="rId39"/>
    <p:sldId id="335" r:id="rId40"/>
    <p:sldId id="336" r:id="rId41"/>
    <p:sldId id="337" r:id="rId42"/>
    <p:sldId id="338" r:id="rId43"/>
    <p:sldId id="339" r:id="rId44"/>
    <p:sldId id="302" r:id="rId45"/>
    <p:sldId id="303" r:id="rId46"/>
    <p:sldId id="304" r:id="rId47"/>
    <p:sldId id="305" r:id="rId48"/>
    <p:sldId id="306" r:id="rId49"/>
    <p:sldId id="307" r:id="rId50"/>
    <p:sldId id="309" r:id="rId51"/>
    <p:sldId id="341" r:id="rId52"/>
    <p:sldId id="298" r:id="rId53"/>
    <p:sldId id="301" r:id="rId54"/>
    <p:sldId id="343" r:id="rId55"/>
    <p:sldId id="293" r:id="rId56"/>
    <p:sldId id="297" r:id="rId57"/>
    <p:sldId id="296" r:id="rId58"/>
    <p:sldId id="295" r:id="rId59"/>
    <p:sldId id="290" r:id="rId60"/>
    <p:sldId id="292" r:id="rId61"/>
    <p:sldId id="291" r:id="rId62"/>
    <p:sldId id="289" r:id="rId63"/>
  </p:sldIdLst>
  <p:sldSz cx="9144000" cy="6858000" type="screen4x3"/>
  <p:notesSz cx="6858000" cy="9144000"/>
  <p:defaultTextStyle>
    <a:defPPr>
      <a:defRPr lang="es-E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CCFF33"/>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snapVertSplitter="1" vertBarState="minimized" horzBarState="maximized">
    <p:restoredLeft sz="15620"/>
    <p:restoredTop sz="94660"/>
  </p:normalViewPr>
  <p:slideViewPr>
    <p:cSldViewPr>
      <p:cViewPr varScale="1">
        <p:scale>
          <a:sx n="62" d="100"/>
          <a:sy n="62" d="100"/>
        </p:scale>
        <p:origin x="-720" y="-8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5586"/>
    </p:cViewPr>
  </p:sorter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microsoft.com/office/2006/relationships/legacyDocTextInfo" Target="legacyDocTextInfo.bin"/><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s>
</file>

<file path=ppt/drawings/_rels/vmlDrawing1.vml.rels><?xml version="1.0" encoding="UTF-8" standalone="yes"?>
<Relationships xmlns="http://schemas.openxmlformats.org/package/2006/relationships"><Relationship Id="rId8" Type="http://schemas.microsoft.com/office/2006/relationships/legacyDiagramText" Target="legacyDiagramText8.bin"/><Relationship Id="rId3" Type="http://schemas.microsoft.com/office/2006/relationships/legacyDiagramText" Target="legacyDiagramText3.bin"/><Relationship Id="rId7" Type="http://schemas.microsoft.com/office/2006/relationships/legacyDiagramText" Target="legacyDiagramText7.bin"/><Relationship Id="rId12" Type="http://schemas.microsoft.com/office/2006/relationships/legacyDiagramText" Target="legacyDiagramText12.bin"/><Relationship Id="rId2" Type="http://schemas.microsoft.com/office/2006/relationships/legacyDiagramText" Target="legacyDiagramText2.bin"/><Relationship Id="rId1" Type="http://schemas.microsoft.com/office/2006/relationships/legacyDiagramText" Target="legacyDiagramText1.bin"/><Relationship Id="rId6" Type="http://schemas.microsoft.com/office/2006/relationships/legacyDiagramText" Target="legacyDiagramText6.bin"/><Relationship Id="rId11" Type="http://schemas.microsoft.com/office/2006/relationships/legacyDiagramText" Target="legacyDiagramText11.bin"/><Relationship Id="rId5" Type="http://schemas.microsoft.com/office/2006/relationships/legacyDiagramText" Target="legacyDiagramText5.bin"/><Relationship Id="rId10" Type="http://schemas.microsoft.com/office/2006/relationships/legacyDiagramText" Target="legacyDiagramText10.bin"/><Relationship Id="rId4" Type="http://schemas.microsoft.com/office/2006/relationships/legacyDiagramText" Target="legacyDiagramText4.bin"/><Relationship Id="rId9" Type="http://schemas.microsoft.com/office/2006/relationships/legacyDiagramText" Target="legacyDiagramText9.bin"/></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59394" name="Group 2"/>
          <p:cNvGrpSpPr>
            <a:grpSpLocks/>
          </p:cNvGrpSpPr>
          <p:nvPr/>
        </p:nvGrpSpPr>
        <p:grpSpPr bwMode="auto">
          <a:xfrm>
            <a:off x="0" y="0"/>
            <a:ext cx="9142413" cy="6856413"/>
            <a:chOff x="0" y="0"/>
            <a:chExt cx="5759" cy="4319"/>
          </a:xfrm>
        </p:grpSpPr>
        <p:sp>
          <p:nvSpPr>
            <p:cNvPr id="59395" name="Freeform 3"/>
            <p:cNvSpPr>
              <a:spLocks/>
            </p:cNvSpPr>
            <p:nvPr/>
          </p:nvSpPr>
          <p:spPr bwMode="hidden">
            <a:xfrm>
              <a:off x="0" y="0"/>
              <a:ext cx="5758" cy="1043"/>
            </a:xfrm>
            <a:custGeom>
              <a:avLst/>
              <a:gdLst/>
              <a:ahLst/>
              <a:cxnLst>
                <a:cxn ang="0">
                  <a:pos x="5740" y="1043"/>
                </a:cxn>
                <a:cxn ang="0">
                  <a:pos x="0" y="1043"/>
                </a:cxn>
                <a:cxn ang="0">
                  <a:pos x="0" y="0"/>
                </a:cxn>
                <a:cxn ang="0">
                  <a:pos x="5740" y="0"/>
                </a:cxn>
                <a:cxn ang="0">
                  <a:pos x="5740" y="1043"/>
                </a:cxn>
                <a:cxn ang="0">
                  <a:pos x="5740" y="1043"/>
                </a:cxn>
              </a:cxnLst>
              <a:rect l="0" t="0" r="r" b="b"/>
              <a:pathLst>
                <a:path w="5740" h="1043">
                  <a:moveTo>
                    <a:pt x="5740" y="1043"/>
                  </a:moveTo>
                  <a:lnTo>
                    <a:pt x="0" y="1043"/>
                  </a:lnTo>
                  <a:lnTo>
                    <a:pt x="0" y="0"/>
                  </a:lnTo>
                  <a:lnTo>
                    <a:pt x="5740" y="0"/>
                  </a:lnTo>
                  <a:lnTo>
                    <a:pt x="5740" y="1043"/>
                  </a:lnTo>
                  <a:lnTo>
                    <a:pt x="5740" y="1043"/>
                  </a:lnTo>
                  <a:close/>
                </a:path>
              </a:pathLst>
            </a:custGeom>
            <a:gradFill rotWithShape="0">
              <a:gsLst>
                <a:gs pos="0">
                  <a:schemeClr val="bg1"/>
                </a:gs>
                <a:gs pos="100000">
                  <a:schemeClr val="bg1">
                    <a:gamma/>
                    <a:shade val="69804"/>
                    <a:invGamma/>
                  </a:schemeClr>
                </a:gs>
              </a:gsLst>
              <a:lin ang="5400000" scaled="1"/>
            </a:gradFill>
            <a:ln w="9525">
              <a:noFill/>
              <a:round/>
              <a:headEnd/>
              <a:tailEnd/>
            </a:ln>
          </p:spPr>
          <p:txBody>
            <a:bodyPr/>
            <a:lstStyle/>
            <a:p>
              <a:endParaRPr lang="es-ES"/>
            </a:p>
          </p:txBody>
        </p:sp>
        <p:grpSp>
          <p:nvGrpSpPr>
            <p:cNvPr id="59396" name="Group 4"/>
            <p:cNvGrpSpPr>
              <a:grpSpLocks/>
            </p:cNvGrpSpPr>
            <p:nvPr userDrawn="1"/>
          </p:nvGrpSpPr>
          <p:grpSpPr bwMode="auto">
            <a:xfrm>
              <a:off x="0" y="0"/>
              <a:ext cx="5759" cy="4319"/>
              <a:chOff x="0" y="0"/>
              <a:chExt cx="5759" cy="4319"/>
            </a:xfrm>
          </p:grpSpPr>
          <p:sp>
            <p:nvSpPr>
              <p:cNvPr id="59397" name="Freeform 5"/>
              <p:cNvSpPr>
                <a:spLocks/>
              </p:cNvSpPr>
              <p:nvPr/>
            </p:nvSpPr>
            <p:spPr bwMode="hidden">
              <a:xfrm>
                <a:off x="1" y="1040"/>
                <a:ext cx="5758" cy="18"/>
              </a:xfrm>
              <a:custGeom>
                <a:avLst/>
                <a:gdLst/>
                <a:ahLst/>
                <a:cxnLst>
                  <a:cxn ang="0">
                    <a:pos x="5740" y="0"/>
                  </a:cxn>
                  <a:cxn ang="0">
                    <a:pos x="0" y="0"/>
                  </a:cxn>
                  <a:cxn ang="0">
                    <a:pos x="0" y="18"/>
                  </a:cxn>
                  <a:cxn ang="0">
                    <a:pos x="5740" y="18"/>
                  </a:cxn>
                  <a:cxn ang="0">
                    <a:pos x="5740" y="0"/>
                  </a:cxn>
                  <a:cxn ang="0">
                    <a:pos x="5740" y="0"/>
                  </a:cxn>
                </a:cxnLst>
                <a:rect l="0" t="0" r="r" b="b"/>
                <a:pathLst>
                  <a:path w="5740" h="18">
                    <a:moveTo>
                      <a:pt x="5740" y="0"/>
                    </a:moveTo>
                    <a:lnTo>
                      <a:pt x="0" y="0"/>
                    </a:lnTo>
                    <a:lnTo>
                      <a:pt x="0" y="18"/>
                    </a:lnTo>
                    <a:lnTo>
                      <a:pt x="5740" y="18"/>
                    </a:lnTo>
                    <a:lnTo>
                      <a:pt x="5740" y="0"/>
                    </a:lnTo>
                    <a:lnTo>
                      <a:pt x="5740" y="0"/>
                    </a:lnTo>
                    <a:close/>
                  </a:path>
                </a:pathLst>
              </a:custGeom>
              <a:gradFill rotWithShape="0">
                <a:gsLst>
                  <a:gs pos="0">
                    <a:schemeClr val="bg2">
                      <a:gamma/>
                      <a:shade val="81961"/>
                      <a:invGamma/>
                    </a:schemeClr>
                  </a:gs>
                  <a:gs pos="100000">
                    <a:schemeClr val="bg2"/>
                  </a:gs>
                </a:gsLst>
                <a:lin ang="5400000" scaled="1"/>
              </a:gradFill>
              <a:ln w="9525">
                <a:noFill/>
                <a:round/>
                <a:headEnd/>
                <a:tailEnd/>
              </a:ln>
            </p:spPr>
            <p:txBody>
              <a:bodyPr/>
              <a:lstStyle/>
              <a:p>
                <a:endParaRPr lang="es-ES"/>
              </a:p>
            </p:txBody>
          </p:sp>
          <p:sp>
            <p:nvSpPr>
              <p:cNvPr id="59398" name="Freeform 6"/>
              <p:cNvSpPr>
                <a:spLocks/>
              </p:cNvSpPr>
              <p:nvPr/>
            </p:nvSpPr>
            <p:spPr bwMode="hidden">
              <a:xfrm>
                <a:off x="0" y="3988"/>
                <a:ext cx="5758" cy="42"/>
              </a:xfrm>
              <a:custGeom>
                <a:avLst/>
                <a:gdLst/>
                <a:ahLst/>
                <a:cxnLst>
                  <a:cxn ang="0">
                    <a:pos x="0" y="42"/>
                  </a:cxn>
                  <a:cxn ang="0">
                    <a:pos x="5740" y="42"/>
                  </a:cxn>
                  <a:cxn ang="0">
                    <a:pos x="5740" y="0"/>
                  </a:cxn>
                  <a:cxn ang="0">
                    <a:pos x="0" y="0"/>
                  </a:cxn>
                  <a:cxn ang="0">
                    <a:pos x="0" y="42"/>
                  </a:cxn>
                  <a:cxn ang="0">
                    <a:pos x="0" y="42"/>
                  </a:cxn>
                </a:cxnLst>
                <a:rect l="0" t="0" r="r" b="b"/>
                <a:pathLst>
                  <a:path w="5740" h="42">
                    <a:moveTo>
                      <a:pt x="0" y="42"/>
                    </a:moveTo>
                    <a:lnTo>
                      <a:pt x="5740" y="42"/>
                    </a:lnTo>
                    <a:lnTo>
                      <a:pt x="5740" y="0"/>
                    </a:lnTo>
                    <a:lnTo>
                      <a:pt x="0" y="0"/>
                    </a:lnTo>
                    <a:lnTo>
                      <a:pt x="0" y="42"/>
                    </a:lnTo>
                    <a:lnTo>
                      <a:pt x="0" y="42"/>
                    </a:lnTo>
                    <a:close/>
                  </a:path>
                </a:pathLst>
              </a:custGeom>
              <a:gradFill rotWithShape="0">
                <a:gsLst>
                  <a:gs pos="0">
                    <a:schemeClr val="bg2">
                      <a:gamma/>
                      <a:shade val="94118"/>
                      <a:invGamma/>
                    </a:schemeClr>
                  </a:gs>
                  <a:gs pos="100000">
                    <a:schemeClr val="bg2"/>
                  </a:gs>
                </a:gsLst>
                <a:lin ang="5400000" scaled="1"/>
              </a:gradFill>
              <a:ln w="9525">
                <a:noFill/>
                <a:round/>
                <a:headEnd/>
                <a:tailEnd/>
              </a:ln>
            </p:spPr>
            <p:txBody>
              <a:bodyPr/>
              <a:lstStyle/>
              <a:p>
                <a:endParaRPr lang="es-ES"/>
              </a:p>
            </p:txBody>
          </p:sp>
          <p:sp>
            <p:nvSpPr>
              <p:cNvPr id="59399" name="Freeform 7"/>
              <p:cNvSpPr>
                <a:spLocks/>
              </p:cNvSpPr>
              <p:nvPr/>
            </p:nvSpPr>
            <p:spPr bwMode="hidden">
              <a:xfrm>
                <a:off x="0" y="3665"/>
                <a:ext cx="5758" cy="30"/>
              </a:xfrm>
              <a:custGeom>
                <a:avLst/>
                <a:gdLst/>
                <a:ahLst/>
                <a:cxnLst>
                  <a:cxn ang="0">
                    <a:pos x="0" y="30"/>
                  </a:cxn>
                  <a:cxn ang="0">
                    <a:pos x="5740" y="30"/>
                  </a:cxn>
                  <a:cxn ang="0">
                    <a:pos x="5740" y="0"/>
                  </a:cxn>
                  <a:cxn ang="0">
                    <a:pos x="0" y="0"/>
                  </a:cxn>
                  <a:cxn ang="0">
                    <a:pos x="0" y="30"/>
                  </a:cxn>
                  <a:cxn ang="0">
                    <a:pos x="0" y="30"/>
                  </a:cxn>
                </a:cxnLst>
                <a:rect l="0" t="0" r="r" b="b"/>
                <a:pathLst>
                  <a:path w="5740" h="30">
                    <a:moveTo>
                      <a:pt x="0" y="30"/>
                    </a:moveTo>
                    <a:lnTo>
                      <a:pt x="5740" y="30"/>
                    </a:lnTo>
                    <a:lnTo>
                      <a:pt x="5740" y="0"/>
                    </a:lnTo>
                    <a:lnTo>
                      <a:pt x="0" y="0"/>
                    </a:lnTo>
                    <a:lnTo>
                      <a:pt x="0" y="30"/>
                    </a:lnTo>
                    <a:lnTo>
                      <a:pt x="0" y="30"/>
                    </a:lnTo>
                    <a:close/>
                  </a:path>
                </a:pathLst>
              </a:custGeom>
              <a:gradFill rotWithShape="0">
                <a:gsLst>
                  <a:gs pos="0">
                    <a:schemeClr val="bg2">
                      <a:gamma/>
                      <a:shade val="94118"/>
                      <a:invGamma/>
                    </a:schemeClr>
                  </a:gs>
                  <a:gs pos="100000">
                    <a:schemeClr val="bg2"/>
                  </a:gs>
                </a:gsLst>
                <a:lin ang="5400000" scaled="1"/>
              </a:gradFill>
              <a:ln w="9525">
                <a:noFill/>
                <a:round/>
                <a:headEnd/>
                <a:tailEnd/>
              </a:ln>
            </p:spPr>
            <p:txBody>
              <a:bodyPr/>
              <a:lstStyle/>
              <a:p>
                <a:endParaRPr lang="es-ES"/>
              </a:p>
            </p:txBody>
          </p:sp>
          <p:sp>
            <p:nvSpPr>
              <p:cNvPr id="59400" name="Freeform 8"/>
              <p:cNvSpPr>
                <a:spLocks/>
              </p:cNvSpPr>
              <p:nvPr/>
            </p:nvSpPr>
            <p:spPr bwMode="hidden">
              <a:xfrm>
                <a:off x="0" y="3364"/>
                <a:ext cx="5758" cy="30"/>
              </a:xfrm>
              <a:custGeom>
                <a:avLst/>
                <a:gdLst/>
                <a:ahLst/>
                <a:cxnLst>
                  <a:cxn ang="0">
                    <a:pos x="0" y="30"/>
                  </a:cxn>
                  <a:cxn ang="0">
                    <a:pos x="5740" y="30"/>
                  </a:cxn>
                  <a:cxn ang="0">
                    <a:pos x="5740" y="0"/>
                  </a:cxn>
                  <a:cxn ang="0">
                    <a:pos x="0" y="0"/>
                  </a:cxn>
                  <a:cxn ang="0">
                    <a:pos x="0" y="30"/>
                  </a:cxn>
                  <a:cxn ang="0">
                    <a:pos x="0" y="30"/>
                  </a:cxn>
                </a:cxnLst>
                <a:rect l="0" t="0" r="r" b="b"/>
                <a:pathLst>
                  <a:path w="5740" h="30">
                    <a:moveTo>
                      <a:pt x="0" y="30"/>
                    </a:moveTo>
                    <a:lnTo>
                      <a:pt x="5740" y="30"/>
                    </a:lnTo>
                    <a:lnTo>
                      <a:pt x="5740" y="0"/>
                    </a:lnTo>
                    <a:lnTo>
                      <a:pt x="0" y="0"/>
                    </a:lnTo>
                    <a:lnTo>
                      <a:pt x="0" y="30"/>
                    </a:lnTo>
                    <a:lnTo>
                      <a:pt x="0" y="30"/>
                    </a:lnTo>
                    <a:close/>
                  </a:path>
                </a:pathLst>
              </a:custGeom>
              <a:gradFill rotWithShape="0">
                <a:gsLst>
                  <a:gs pos="0">
                    <a:schemeClr val="bg2">
                      <a:gamma/>
                      <a:shade val="90980"/>
                      <a:invGamma/>
                    </a:schemeClr>
                  </a:gs>
                  <a:gs pos="100000">
                    <a:schemeClr val="bg2"/>
                  </a:gs>
                </a:gsLst>
                <a:lin ang="5400000" scaled="1"/>
              </a:gradFill>
              <a:ln w="9525">
                <a:noFill/>
                <a:round/>
                <a:headEnd/>
                <a:tailEnd/>
              </a:ln>
            </p:spPr>
            <p:txBody>
              <a:bodyPr/>
              <a:lstStyle/>
              <a:p>
                <a:endParaRPr lang="es-ES"/>
              </a:p>
            </p:txBody>
          </p:sp>
          <p:sp>
            <p:nvSpPr>
              <p:cNvPr id="59401" name="Freeform 9"/>
              <p:cNvSpPr>
                <a:spLocks/>
              </p:cNvSpPr>
              <p:nvPr/>
            </p:nvSpPr>
            <p:spPr bwMode="hidden">
              <a:xfrm>
                <a:off x="0" y="3105"/>
                <a:ext cx="5758" cy="31"/>
              </a:xfrm>
              <a:custGeom>
                <a:avLst/>
                <a:gdLst/>
                <a:ahLst/>
                <a:cxnLst>
                  <a:cxn ang="0">
                    <a:pos x="0" y="30"/>
                  </a:cxn>
                  <a:cxn ang="0">
                    <a:pos x="5740" y="30"/>
                  </a:cxn>
                  <a:cxn ang="0">
                    <a:pos x="5740" y="0"/>
                  </a:cxn>
                  <a:cxn ang="0">
                    <a:pos x="0" y="0"/>
                  </a:cxn>
                  <a:cxn ang="0">
                    <a:pos x="0" y="30"/>
                  </a:cxn>
                  <a:cxn ang="0">
                    <a:pos x="0" y="30"/>
                  </a:cxn>
                </a:cxnLst>
                <a:rect l="0" t="0" r="r" b="b"/>
                <a:pathLst>
                  <a:path w="5740" h="30">
                    <a:moveTo>
                      <a:pt x="0" y="30"/>
                    </a:moveTo>
                    <a:lnTo>
                      <a:pt x="5740" y="30"/>
                    </a:lnTo>
                    <a:lnTo>
                      <a:pt x="5740" y="0"/>
                    </a:lnTo>
                    <a:lnTo>
                      <a:pt x="0" y="0"/>
                    </a:lnTo>
                    <a:lnTo>
                      <a:pt x="0" y="30"/>
                    </a:lnTo>
                    <a:lnTo>
                      <a:pt x="0" y="30"/>
                    </a:lnTo>
                    <a:close/>
                  </a:path>
                </a:pathLst>
              </a:custGeom>
              <a:gradFill rotWithShape="0">
                <a:gsLst>
                  <a:gs pos="0">
                    <a:schemeClr val="bg2">
                      <a:gamma/>
                      <a:shade val="90980"/>
                      <a:invGamma/>
                    </a:schemeClr>
                  </a:gs>
                  <a:gs pos="100000">
                    <a:schemeClr val="bg2"/>
                  </a:gs>
                </a:gsLst>
                <a:lin ang="5400000" scaled="1"/>
              </a:gradFill>
              <a:ln w="9525">
                <a:noFill/>
                <a:round/>
                <a:headEnd/>
                <a:tailEnd/>
              </a:ln>
            </p:spPr>
            <p:txBody>
              <a:bodyPr/>
              <a:lstStyle/>
              <a:p>
                <a:endParaRPr lang="es-ES"/>
              </a:p>
            </p:txBody>
          </p:sp>
          <p:sp>
            <p:nvSpPr>
              <p:cNvPr id="59402" name="Freeform 10"/>
              <p:cNvSpPr>
                <a:spLocks/>
              </p:cNvSpPr>
              <p:nvPr/>
            </p:nvSpPr>
            <p:spPr bwMode="hidden">
              <a:xfrm>
                <a:off x="0" y="2859"/>
                <a:ext cx="5758" cy="36"/>
              </a:xfrm>
              <a:custGeom>
                <a:avLst/>
                <a:gdLst/>
                <a:ahLst/>
                <a:cxnLst>
                  <a:cxn ang="0">
                    <a:pos x="5740" y="0"/>
                  </a:cxn>
                  <a:cxn ang="0">
                    <a:pos x="0" y="0"/>
                  </a:cxn>
                  <a:cxn ang="0">
                    <a:pos x="0" y="36"/>
                  </a:cxn>
                  <a:cxn ang="0">
                    <a:pos x="5740" y="36"/>
                  </a:cxn>
                  <a:cxn ang="0">
                    <a:pos x="5740" y="0"/>
                  </a:cxn>
                  <a:cxn ang="0">
                    <a:pos x="5740" y="0"/>
                  </a:cxn>
                </a:cxnLst>
                <a:rect l="0" t="0" r="r" b="b"/>
                <a:pathLst>
                  <a:path w="5740" h="36">
                    <a:moveTo>
                      <a:pt x="5740" y="0"/>
                    </a:moveTo>
                    <a:lnTo>
                      <a:pt x="0" y="0"/>
                    </a:lnTo>
                    <a:lnTo>
                      <a:pt x="0" y="36"/>
                    </a:lnTo>
                    <a:lnTo>
                      <a:pt x="5740" y="36"/>
                    </a:lnTo>
                    <a:lnTo>
                      <a:pt x="5740" y="0"/>
                    </a:lnTo>
                    <a:lnTo>
                      <a:pt x="5740" y="0"/>
                    </a:lnTo>
                    <a:close/>
                  </a:path>
                </a:pathLst>
              </a:custGeom>
              <a:gradFill rotWithShape="0">
                <a:gsLst>
                  <a:gs pos="0">
                    <a:schemeClr val="bg2">
                      <a:gamma/>
                      <a:shade val="87843"/>
                      <a:invGamma/>
                    </a:schemeClr>
                  </a:gs>
                  <a:gs pos="100000">
                    <a:schemeClr val="bg2"/>
                  </a:gs>
                </a:gsLst>
                <a:lin ang="5400000" scaled="1"/>
              </a:gradFill>
              <a:ln w="9525">
                <a:noFill/>
                <a:round/>
                <a:headEnd/>
                <a:tailEnd/>
              </a:ln>
            </p:spPr>
            <p:txBody>
              <a:bodyPr/>
              <a:lstStyle/>
              <a:p>
                <a:endParaRPr lang="es-ES"/>
              </a:p>
            </p:txBody>
          </p:sp>
          <p:sp>
            <p:nvSpPr>
              <p:cNvPr id="59403" name="Freeform 11"/>
              <p:cNvSpPr>
                <a:spLocks/>
              </p:cNvSpPr>
              <p:nvPr/>
            </p:nvSpPr>
            <p:spPr bwMode="hidden">
              <a:xfrm>
                <a:off x="0" y="2644"/>
                <a:ext cx="5758" cy="30"/>
              </a:xfrm>
              <a:custGeom>
                <a:avLst/>
                <a:gdLst/>
                <a:ahLst/>
                <a:cxnLst>
                  <a:cxn ang="0">
                    <a:pos x="5740" y="0"/>
                  </a:cxn>
                  <a:cxn ang="0">
                    <a:pos x="0" y="0"/>
                  </a:cxn>
                  <a:cxn ang="0">
                    <a:pos x="0" y="30"/>
                  </a:cxn>
                  <a:cxn ang="0">
                    <a:pos x="5740" y="30"/>
                  </a:cxn>
                  <a:cxn ang="0">
                    <a:pos x="5740" y="0"/>
                  </a:cxn>
                  <a:cxn ang="0">
                    <a:pos x="5740" y="0"/>
                  </a:cxn>
                </a:cxnLst>
                <a:rect l="0" t="0" r="r" b="b"/>
                <a:pathLst>
                  <a:path w="5740" h="30">
                    <a:moveTo>
                      <a:pt x="5740" y="0"/>
                    </a:moveTo>
                    <a:lnTo>
                      <a:pt x="0" y="0"/>
                    </a:lnTo>
                    <a:lnTo>
                      <a:pt x="0" y="30"/>
                    </a:lnTo>
                    <a:lnTo>
                      <a:pt x="5740" y="30"/>
                    </a:lnTo>
                    <a:lnTo>
                      <a:pt x="5740" y="0"/>
                    </a:lnTo>
                    <a:lnTo>
                      <a:pt x="5740" y="0"/>
                    </a:lnTo>
                    <a:close/>
                  </a:path>
                </a:pathLst>
              </a:custGeom>
              <a:gradFill rotWithShape="0">
                <a:gsLst>
                  <a:gs pos="0">
                    <a:schemeClr val="bg2">
                      <a:gamma/>
                      <a:shade val="87843"/>
                      <a:invGamma/>
                    </a:schemeClr>
                  </a:gs>
                  <a:gs pos="100000">
                    <a:schemeClr val="bg2"/>
                  </a:gs>
                </a:gsLst>
                <a:lin ang="5400000" scaled="1"/>
              </a:gradFill>
              <a:ln w="9525">
                <a:noFill/>
                <a:round/>
                <a:headEnd/>
                <a:tailEnd/>
              </a:ln>
            </p:spPr>
            <p:txBody>
              <a:bodyPr/>
              <a:lstStyle/>
              <a:p>
                <a:endParaRPr lang="es-ES"/>
              </a:p>
            </p:txBody>
          </p:sp>
          <p:sp>
            <p:nvSpPr>
              <p:cNvPr id="59404" name="Freeform 12"/>
              <p:cNvSpPr>
                <a:spLocks/>
              </p:cNvSpPr>
              <p:nvPr/>
            </p:nvSpPr>
            <p:spPr bwMode="hidden">
              <a:xfrm>
                <a:off x="0" y="2433"/>
                <a:ext cx="5758" cy="36"/>
              </a:xfrm>
              <a:custGeom>
                <a:avLst/>
                <a:gdLst/>
                <a:ahLst/>
                <a:cxnLst>
                  <a:cxn ang="0">
                    <a:pos x="5740" y="0"/>
                  </a:cxn>
                  <a:cxn ang="0">
                    <a:pos x="0" y="0"/>
                  </a:cxn>
                  <a:cxn ang="0">
                    <a:pos x="0" y="36"/>
                  </a:cxn>
                  <a:cxn ang="0">
                    <a:pos x="5740" y="36"/>
                  </a:cxn>
                  <a:cxn ang="0">
                    <a:pos x="5740" y="0"/>
                  </a:cxn>
                  <a:cxn ang="0">
                    <a:pos x="5740" y="0"/>
                  </a:cxn>
                </a:cxnLst>
                <a:rect l="0" t="0" r="r" b="b"/>
                <a:pathLst>
                  <a:path w="5740" h="36">
                    <a:moveTo>
                      <a:pt x="5740" y="0"/>
                    </a:moveTo>
                    <a:lnTo>
                      <a:pt x="0" y="0"/>
                    </a:lnTo>
                    <a:lnTo>
                      <a:pt x="0" y="36"/>
                    </a:lnTo>
                    <a:lnTo>
                      <a:pt x="5740" y="36"/>
                    </a:lnTo>
                    <a:lnTo>
                      <a:pt x="5740" y="0"/>
                    </a:lnTo>
                    <a:lnTo>
                      <a:pt x="5740" y="0"/>
                    </a:lnTo>
                    <a:close/>
                  </a:path>
                </a:pathLst>
              </a:custGeom>
              <a:gradFill rotWithShape="0">
                <a:gsLst>
                  <a:gs pos="0">
                    <a:schemeClr val="bg2">
                      <a:gamma/>
                      <a:shade val="84706"/>
                      <a:invGamma/>
                    </a:schemeClr>
                  </a:gs>
                  <a:gs pos="100000">
                    <a:schemeClr val="bg2"/>
                  </a:gs>
                </a:gsLst>
                <a:lin ang="5400000" scaled="1"/>
              </a:gradFill>
              <a:ln w="9525">
                <a:noFill/>
                <a:round/>
                <a:headEnd/>
                <a:tailEnd/>
              </a:ln>
            </p:spPr>
            <p:txBody>
              <a:bodyPr/>
              <a:lstStyle/>
              <a:p>
                <a:endParaRPr lang="es-ES"/>
              </a:p>
            </p:txBody>
          </p:sp>
          <p:sp>
            <p:nvSpPr>
              <p:cNvPr id="59405" name="Freeform 13"/>
              <p:cNvSpPr>
                <a:spLocks/>
              </p:cNvSpPr>
              <p:nvPr/>
            </p:nvSpPr>
            <p:spPr bwMode="hidden">
              <a:xfrm>
                <a:off x="0" y="2259"/>
                <a:ext cx="5758" cy="24"/>
              </a:xfrm>
              <a:custGeom>
                <a:avLst/>
                <a:gdLst/>
                <a:ahLst/>
                <a:cxnLst>
                  <a:cxn ang="0">
                    <a:pos x="5740" y="0"/>
                  </a:cxn>
                  <a:cxn ang="0">
                    <a:pos x="0" y="0"/>
                  </a:cxn>
                  <a:cxn ang="0">
                    <a:pos x="0" y="24"/>
                  </a:cxn>
                  <a:cxn ang="0">
                    <a:pos x="5740" y="24"/>
                  </a:cxn>
                  <a:cxn ang="0">
                    <a:pos x="5740" y="0"/>
                  </a:cxn>
                  <a:cxn ang="0">
                    <a:pos x="5740" y="0"/>
                  </a:cxn>
                </a:cxnLst>
                <a:rect l="0" t="0" r="r" b="b"/>
                <a:pathLst>
                  <a:path w="5740" h="24">
                    <a:moveTo>
                      <a:pt x="5740" y="0"/>
                    </a:moveTo>
                    <a:lnTo>
                      <a:pt x="0" y="0"/>
                    </a:lnTo>
                    <a:lnTo>
                      <a:pt x="0" y="24"/>
                    </a:lnTo>
                    <a:lnTo>
                      <a:pt x="5740" y="24"/>
                    </a:lnTo>
                    <a:lnTo>
                      <a:pt x="5740" y="0"/>
                    </a:lnTo>
                    <a:lnTo>
                      <a:pt x="5740" y="0"/>
                    </a:lnTo>
                    <a:close/>
                  </a:path>
                </a:pathLst>
              </a:custGeom>
              <a:gradFill rotWithShape="0">
                <a:gsLst>
                  <a:gs pos="0">
                    <a:schemeClr val="bg2">
                      <a:gamma/>
                      <a:shade val="84706"/>
                      <a:invGamma/>
                    </a:schemeClr>
                  </a:gs>
                  <a:gs pos="100000">
                    <a:schemeClr val="bg2"/>
                  </a:gs>
                </a:gsLst>
                <a:lin ang="5400000" scaled="1"/>
              </a:gradFill>
              <a:ln w="9525">
                <a:noFill/>
                <a:round/>
                <a:headEnd/>
                <a:tailEnd/>
              </a:ln>
            </p:spPr>
            <p:txBody>
              <a:bodyPr/>
              <a:lstStyle/>
              <a:p>
                <a:endParaRPr lang="es-ES"/>
              </a:p>
            </p:txBody>
          </p:sp>
          <p:sp>
            <p:nvSpPr>
              <p:cNvPr id="59406" name="Freeform 14"/>
              <p:cNvSpPr>
                <a:spLocks/>
              </p:cNvSpPr>
              <p:nvPr/>
            </p:nvSpPr>
            <p:spPr bwMode="hidden">
              <a:xfrm>
                <a:off x="0" y="2090"/>
                <a:ext cx="5758" cy="24"/>
              </a:xfrm>
              <a:custGeom>
                <a:avLst/>
                <a:gdLst/>
                <a:ahLst/>
                <a:cxnLst>
                  <a:cxn ang="0">
                    <a:pos x="5740" y="0"/>
                  </a:cxn>
                  <a:cxn ang="0">
                    <a:pos x="0" y="0"/>
                  </a:cxn>
                  <a:cxn ang="0">
                    <a:pos x="0" y="24"/>
                  </a:cxn>
                  <a:cxn ang="0">
                    <a:pos x="5740" y="24"/>
                  </a:cxn>
                  <a:cxn ang="0">
                    <a:pos x="5740" y="0"/>
                  </a:cxn>
                  <a:cxn ang="0">
                    <a:pos x="5740" y="0"/>
                  </a:cxn>
                </a:cxnLst>
                <a:rect l="0" t="0" r="r" b="b"/>
                <a:pathLst>
                  <a:path w="5740" h="24">
                    <a:moveTo>
                      <a:pt x="5740" y="0"/>
                    </a:moveTo>
                    <a:lnTo>
                      <a:pt x="0" y="0"/>
                    </a:lnTo>
                    <a:lnTo>
                      <a:pt x="0" y="24"/>
                    </a:lnTo>
                    <a:lnTo>
                      <a:pt x="5740" y="24"/>
                    </a:lnTo>
                    <a:lnTo>
                      <a:pt x="5740" y="0"/>
                    </a:lnTo>
                    <a:lnTo>
                      <a:pt x="5740" y="0"/>
                    </a:lnTo>
                    <a:close/>
                  </a:path>
                </a:pathLst>
              </a:custGeom>
              <a:gradFill rotWithShape="0">
                <a:gsLst>
                  <a:gs pos="0">
                    <a:schemeClr val="bg2">
                      <a:gamma/>
                      <a:shade val="81961"/>
                      <a:invGamma/>
                    </a:schemeClr>
                  </a:gs>
                  <a:gs pos="100000">
                    <a:schemeClr val="bg2"/>
                  </a:gs>
                </a:gsLst>
                <a:lin ang="5400000" scaled="1"/>
              </a:gradFill>
              <a:ln w="9525">
                <a:noFill/>
                <a:round/>
                <a:headEnd/>
                <a:tailEnd/>
              </a:ln>
            </p:spPr>
            <p:txBody>
              <a:bodyPr/>
              <a:lstStyle/>
              <a:p>
                <a:endParaRPr lang="es-ES"/>
              </a:p>
            </p:txBody>
          </p:sp>
          <p:sp>
            <p:nvSpPr>
              <p:cNvPr id="59407" name="Freeform 15"/>
              <p:cNvSpPr>
                <a:spLocks/>
              </p:cNvSpPr>
              <p:nvPr/>
            </p:nvSpPr>
            <p:spPr bwMode="hidden">
              <a:xfrm>
                <a:off x="0" y="1928"/>
                <a:ext cx="5758" cy="24"/>
              </a:xfrm>
              <a:custGeom>
                <a:avLst/>
                <a:gdLst/>
                <a:ahLst/>
                <a:cxnLst>
                  <a:cxn ang="0">
                    <a:pos x="5740" y="0"/>
                  </a:cxn>
                  <a:cxn ang="0">
                    <a:pos x="0" y="0"/>
                  </a:cxn>
                  <a:cxn ang="0">
                    <a:pos x="0" y="24"/>
                  </a:cxn>
                  <a:cxn ang="0">
                    <a:pos x="5740" y="24"/>
                  </a:cxn>
                  <a:cxn ang="0">
                    <a:pos x="5740" y="0"/>
                  </a:cxn>
                  <a:cxn ang="0">
                    <a:pos x="5740" y="0"/>
                  </a:cxn>
                </a:cxnLst>
                <a:rect l="0" t="0" r="r" b="b"/>
                <a:pathLst>
                  <a:path w="5740" h="24">
                    <a:moveTo>
                      <a:pt x="5740" y="0"/>
                    </a:moveTo>
                    <a:lnTo>
                      <a:pt x="0" y="0"/>
                    </a:lnTo>
                    <a:lnTo>
                      <a:pt x="0" y="24"/>
                    </a:lnTo>
                    <a:lnTo>
                      <a:pt x="5740" y="24"/>
                    </a:lnTo>
                    <a:lnTo>
                      <a:pt x="5740" y="0"/>
                    </a:lnTo>
                    <a:lnTo>
                      <a:pt x="5740" y="0"/>
                    </a:lnTo>
                    <a:close/>
                  </a:path>
                </a:pathLst>
              </a:custGeom>
              <a:gradFill rotWithShape="0">
                <a:gsLst>
                  <a:gs pos="0">
                    <a:schemeClr val="bg2">
                      <a:gamma/>
                      <a:shade val="78824"/>
                      <a:invGamma/>
                    </a:schemeClr>
                  </a:gs>
                  <a:gs pos="100000">
                    <a:schemeClr val="bg2"/>
                  </a:gs>
                </a:gsLst>
                <a:lin ang="5400000" scaled="1"/>
              </a:gradFill>
              <a:ln w="9525">
                <a:noFill/>
                <a:round/>
                <a:headEnd/>
                <a:tailEnd/>
              </a:ln>
            </p:spPr>
            <p:txBody>
              <a:bodyPr/>
              <a:lstStyle/>
              <a:p>
                <a:endParaRPr lang="es-ES"/>
              </a:p>
            </p:txBody>
          </p:sp>
          <p:sp>
            <p:nvSpPr>
              <p:cNvPr id="59408" name="Freeform 16"/>
              <p:cNvSpPr>
                <a:spLocks/>
              </p:cNvSpPr>
              <p:nvPr/>
            </p:nvSpPr>
            <p:spPr bwMode="hidden">
              <a:xfrm>
                <a:off x="0" y="1645"/>
                <a:ext cx="5758" cy="12"/>
              </a:xfrm>
              <a:custGeom>
                <a:avLst/>
                <a:gdLst/>
                <a:ahLst/>
                <a:cxnLst>
                  <a:cxn ang="0">
                    <a:pos x="5740" y="0"/>
                  </a:cxn>
                  <a:cxn ang="0">
                    <a:pos x="0" y="0"/>
                  </a:cxn>
                  <a:cxn ang="0">
                    <a:pos x="0" y="12"/>
                  </a:cxn>
                  <a:cxn ang="0">
                    <a:pos x="5740" y="12"/>
                  </a:cxn>
                  <a:cxn ang="0">
                    <a:pos x="5740" y="0"/>
                  </a:cxn>
                  <a:cxn ang="0">
                    <a:pos x="5740" y="0"/>
                  </a:cxn>
                </a:cxnLst>
                <a:rect l="0" t="0" r="r" b="b"/>
                <a:pathLst>
                  <a:path w="5740" h="12">
                    <a:moveTo>
                      <a:pt x="5740" y="0"/>
                    </a:moveTo>
                    <a:lnTo>
                      <a:pt x="0" y="0"/>
                    </a:lnTo>
                    <a:lnTo>
                      <a:pt x="0" y="12"/>
                    </a:lnTo>
                    <a:lnTo>
                      <a:pt x="5740" y="12"/>
                    </a:lnTo>
                    <a:lnTo>
                      <a:pt x="5740" y="0"/>
                    </a:lnTo>
                    <a:lnTo>
                      <a:pt x="5740" y="0"/>
                    </a:lnTo>
                    <a:close/>
                  </a:path>
                </a:pathLst>
              </a:custGeom>
              <a:gradFill rotWithShape="0">
                <a:gsLst>
                  <a:gs pos="0">
                    <a:schemeClr val="bg2">
                      <a:gamma/>
                      <a:shade val="78824"/>
                      <a:invGamma/>
                    </a:schemeClr>
                  </a:gs>
                  <a:gs pos="100000">
                    <a:schemeClr val="bg2"/>
                  </a:gs>
                </a:gsLst>
                <a:lin ang="5400000" scaled="1"/>
              </a:gradFill>
              <a:ln w="9525">
                <a:noFill/>
                <a:round/>
                <a:headEnd/>
                <a:tailEnd/>
              </a:ln>
            </p:spPr>
            <p:txBody>
              <a:bodyPr/>
              <a:lstStyle/>
              <a:p>
                <a:endParaRPr lang="es-ES"/>
              </a:p>
            </p:txBody>
          </p:sp>
          <p:sp>
            <p:nvSpPr>
              <p:cNvPr id="59409" name="Freeform 17"/>
              <p:cNvSpPr>
                <a:spLocks/>
              </p:cNvSpPr>
              <p:nvPr/>
            </p:nvSpPr>
            <p:spPr bwMode="hidden">
              <a:xfrm>
                <a:off x="0" y="1778"/>
                <a:ext cx="5758" cy="24"/>
              </a:xfrm>
              <a:custGeom>
                <a:avLst/>
                <a:gdLst/>
                <a:ahLst/>
                <a:cxnLst>
                  <a:cxn ang="0">
                    <a:pos x="5740" y="0"/>
                  </a:cxn>
                  <a:cxn ang="0">
                    <a:pos x="0" y="0"/>
                  </a:cxn>
                  <a:cxn ang="0">
                    <a:pos x="0" y="24"/>
                  </a:cxn>
                  <a:cxn ang="0">
                    <a:pos x="5740" y="24"/>
                  </a:cxn>
                  <a:cxn ang="0">
                    <a:pos x="5740" y="0"/>
                  </a:cxn>
                  <a:cxn ang="0">
                    <a:pos x="5740" y="0"/>
                  </a:cxn>
                </a:cxnLst>
                <a:rect l="0" t="0" r="r" b="b"/>
                <a:pathLst>
                  <a:path w="5740" h="24">
                    <a:moveTo>
                      <a:pt x="5740" y="0"/>
                    </a:moveTo>
                    <a:lnTo>
                      <a:pt x="0" y="0"/>
                    </a:lnTo>
                    <a:lnTo>
                      <a:pt x="0" y="24"/>
                    </a:lnTo>
                    <a:lnTo>
                      <a:pt x="5740" y="24"/>
                    </a:lnTo>
                    <a:lnTo>
                      <a:pt x="5740" y="0"/>
                    </a:lnTo>
                    <a:lnTo>
                      <a:pt x="5740" y="0"/>
                    </a:lnTo>
                    <a:close/>
                  </a:path>
                </a:pathLst>
              </a:custGeom>
              <a:gradFill rotWithShape="0">
                <a:gsLst>
                  <a:gs pos="0">
                    <a:schemeClr val="bg2">
                      <a:gamma/>
                      <a:shade val="78824"/>
                      <a:invGamma/>
                    </a:schemeClr>
                  </a:gs>
                  <a:gs pos="100000">
                    <a:schemeClr val="bg2"/>
                  </a:gs>
                </a:gsLst>
                <a:lin ang="5400000" scaled="1"/>
              </a:gradFill>
              <a:ln w="9525">
                <a:noFill/>
                <a:round/>
                <a:headEnd/>
                <a:tailEnd/>
              </a:ln>
            </p:spPr>
            <p:txBody>
              <a:bodyPr/>
              <a:lstStyle/>
              <a:p>
                <a:endParaRPr lang="es-ES"/>
              </a:p>
            </p:txBody>
          </p:sp>
          <p:sp>
            <p:nvSpPr>
              <p:cNvPr id="59410" name="Freeform 18"/>
              <p:cNvSpPr>
                <a:spLocks/>
              </p:cNvSpPr>
              <p:nvPr/>
            </p:nvSpPr>
            <p:spPr bwMode="hidden">
              <a:xfrm>
                <a:off x="0" y="1520"/>
                <a:ext cx="5758" cy="12"/>
              </a:xfrm>
              <a:custGeom>
                <a:avLst/>
                <a:gdLst/>
                <a:ahLst/>
                <a:cxnLst>
                  <a:cxn ang="0">
                    <a:pos x="5740" y="0"/>
                  </a:cxn>
                  <a:cxn ang="0">
                    <a:pos x="0" y="0"/>
                  </a:cxn>
                  <a:cxn ang="0">
                    <a:pos x="0" y="12"/>
                  </a:cxn>
                  <a:cxn ang="0">
                    <a:pos x="5740" y="12"/>
                  </a:cxn>
                  <a:cxn ang="0">
                    <a:pos x="5740" y="0"/>
                  </a:cxn>
                  <a:cxn ang="0">
                    <a:pos x="5740" y="0"/>
                  </a:cxn>
                </a:cxnLst>
                <a:rect l="0" t="0" r="r" b="b"/>
                <a:pathLst>
                  <a:path w="5740" h="12">
                    <a:moveTo>
                      <a:pt x="5740" y="0"/>
                    </a:moveTo>
                    <a:lnTo>
                      <a:pt x="0" y="0"/>
                    </a:lnTo>
                    <a:lnTo>
                      <a:pt x="0" y="12"/>
                    </a:lnTo>
                    <a:lnTo>
                      <a:pt x="5740" y="12"/>
                    </a:lnTo>
                    <a:lnTo>
                      <a:pt x="5740" y="0"/>
                    </a:lnTo>
                    <a:lnTo>
                      <a:pt x="5740" y="0"/>
                    </a:lnTo>
                    <a:close/>
                  </a:path>
                </a:pathLst>
              </a:custGeom>
              <a:gradFill rotWithShape="0">
                <a:gsLst>
                  <a:gs pos="0">
                    <a:schemeClr val="bg2">
                      <a:gamma/>
                      <a:shade val="78824"/>
                      <a:invGamma/>
                    </a:schemeClr>
                  </a:gs>
                  <a:gs pos="100000">
                    <a:schemeClr val="bg2"/>
                  </a:gs>
                </a:gsLst>
                <a:lin ang="5400000" scaled="1"/>
              </a:gradFill>
              <a:ln w="9525">
                <a:noFill/>
                <a:round/>
                <a:headEnd/>
                <a:tailEnd/>
              </a:ln>
            </p:spPr>
            <p:txBody>
              <a:bodyPr/>
              <a:lstStyle/>
              <a:p>
                <a:endParaRPr lang="es-ES"/>
              </a:p>
            </p:txBody>
          </p:sp>
          <p:sp>
            <p:nvSpPr>
              <p:cNvPr id="59411" name="Freeform 19"/>
              <p:cNvSpPr>
                <a:spLocks/>
              </p:cNvSpPr>
              <p:nvPr/>
            </p:nvSpPr>
            <p:spPr bwMode="hidden">
              <a:xfrm>
                <a:off x="0" y="1394"/>
                <a:ext cx="5758" cy="18"/>
              </a:xfrm>
              <a:custGeom>
                <a:avLst/>
                <a:gdLst/>
                <a:ahLst/>
                <a:cxnLst>
                  <a:cxn ang="0">
                    <a:pos x="5740" y="0"/>
                  </a:cxn>
                  <a:cxn ang="0">
                    <a:pos x="0" y="0"/>
                  </a:cxn>
                  <a:cxn ang="0">
                    <a:pos x="0" y="18"/>
                  </a:cxn>
                  <a:cxn ang="0">
                    <a:pos x="5740" y="18"/>
                  </a:cxn>
                  <a:cxn ang="0">
                    <a:pos x="5740" y="0"/>
                  </a:cxn>
                  <a:cxn ang="0">
                    <a:pos x="5740" y="0"/>
                  </a:cxn>
                </a:cxnLst>
                <a:rect l="0" t="0" r="r" b="b"/>
                <a:pathLst>
                  <a:path w="5740" h="18">
                    <a:moveTo>
                      <a:pt x="5740" y="0"/>
                    </a:moveTo>
                    <a:lnTo>
                      <a:pt x="0" y="0"/>
                    </a:lnTo>
                    <a:lnTo>
                      <a:pt x="0" y="18"/>
                    </a:lnTo>
                    <a:lnTo>
                      <a:pt x="5740" y="18"/>
                    </a:lnTo>
                    <a:lnTo>
                      <a:pt x="5740" y="0"/>
                    </a:lnTo>
                    <a:lnTo>
                      <a:pt x="5740" y="0"/>
                    </a:lnTo>
                    <a:close/>
                  </a:path>
                </a:pathLst>
              </a:custGeom>
              <a:gradFill rotWithShape="0">
                <a:gsLst>
                  <a:gs pos="0">
                    <a:schemeClr val="bg2">
                      <a:gamma/>
                      <a:shade val="78824"/>
                      <a:invGamma/>
                    </a:schemeClr>
                  </a:gs>
                  <a:gs pos="100000">
                    <a:schemeClr val="bg2"/>
                  </a:gs>
                </a:gsLst>
                <a:lin ang="5400000" scaled="1"/>
              </a:gradFill>
              <a:ln w="9525">
                <a:noFill/>
                <a:round/>
                <a:headEnd/>
                <a:tailEnd/>
              </a:ln>
            </p:spPr>
            <p:txBody>
              <a:bodyPr/>
              <a:lstStyle/>
              <a:p>
                <a:endParaRPr lang="es-ES"/>
              </a:p>
            </p:txBody>
          </p:sp>
          <p:sp>
            <p:nvSpPr>
              <p:cNvPr id="59412" name="Freeform 20"/>
              <p:cNvSpPr>
                <a:spLocks/>
              </p:cNvSpPr>
              <p:nvPr/>
            </p:nvSpPr>
            <p:spPr bwMode="hidden">
              <a:xfrm>
                <a:off x="0" y="1280"/>
                <a:ext cx="5758" cy="18"/>
              </a:xfrm>
              <a:custGeom>
                <a:avLst/>
                <a:gdLst/>
                <a:ahLst/>
                <a:cxnLst>
                  <a:cxn ang="0">
                    <a:pos x="5740" y="0"/>
                  </a:cxn>
                  <a:cxn ang="0">
                    <a:pos x="0" y="0"/>
                  </a:cxn>
                  <a:cxn ang="0">
                    <a:pos x="0" y="18"/>
                  </a:cxn>
                  <a:cxn ang="0">
                    <a:pos x="5740" y="18"/>
                  </a:cxn>
                  <a:cxn ang="0">
                    <a:pos x="5740" y="0"/>
                  </a:cxn>
                  <a:cxn ang="0">
                    <a:pos x="5740" y="0"/>
                  </a:cxn>
                </a:cxnLst>
                <a:rect l="0" t="0" r="r" b="b"/>
                <a:pathLst>
                  <a:path w="5740" h="18">
                    <a:moveTo>
                      <a:pt x="5740" y="0"/>
                    </a:moveTo>
                    <a:lnTo>
                      <a:pt x="0" y="0"/>
                    </a:lnTo>
                    <a:lnTo>
                      <a:pt x="0" y="18"/>
                    </a:lnTo>
                    <a:lnTo>
                      <a:pt x="5740" y="18"/>
                    </a:lnTo>
                    <a:lnTo>
                      <a:pt x="5740" y="0"/>
                    </a:lnTo>
                    <a:lnTo>
                      <a:pt x="5740" y="0"/>
                    </a:lnTo>
                    <a:close/>
                  </a:path>
                </a:pathLst>
              </a:custGeom>
              <a:gradFill rotWithShape="0">
                <a:gsLst>
                  <a:gs pos="0">
                    <a:schemeClr val="bg2">
                      <a:gamma/>
                      <a:shade val="78824"/>
                      <a:invGamma/>
                    </a:schemeClr>
                  </a:gs>
                  <a:gs pos="100000">
                    <a:schemeClr val="bg2"/>
                  </a:gs>
                </a:gsLst>
                <a:lin ang="5400000" scaled="1"/>
              </a:gradFill>
              <a:ln w="9525">
                <a:noFill/>
                <a:round/>
                <a:headEnd/>
                <a:tailEnd/>
              </a:ln>
            </p:spPr>
            <p:txBody>
              <a:bodyPr/>
              <a:lstStyle/>
              <a:p>
                <a:endParaRPr lang="es-ES"/>
              </a:p>
            </p:txBody>
          </p:sp>
          <p:sp>
            <p:nvSpPr>
              <p:cNvPr id="59413" name="Freeform 21"/>
              <p:cNvSpPr>
                <a:spLocks/>
              </p:cNvSpPr>
              <p:nvPr/>
            </p:nvSpPr>
            <p:spPr bwMode="hidden">
              <a:xfrm>
                <a:off x="0" y="1177"/>
                <a:ext cx="5758" cy="18"/>
              </a:xfrm>
              <a:custGeom>
                <a:avLst/>
                <a:gdLst/>
                <a:ahLst/>
                <a:cxnLst>
                  <a:cxn ang="0">
                    <a:pos x="5740" y="0"/>
                  </a:cxn>
                  <a:cxn ang="0">
                    <a:pos x="0" y="0"/>
                  </a:cxn>
                  <a:cxn ang="0">
                    <a:pos x="0" y="18"/>
                  </a:cxn>
                  <a:cxn ang="0">
                    <a:pos x="5740" y="18"/>
                  </a:cxn>
                  <a:cxn ang="0">
                    <a:pos x="5740" y="0"/>
                  </a:cxn>
                  <a:cxn ang="0">
                    <a:pos x="5740" y="0"/>
                  </a:cxn>
                </a:cxnLst>
                <a:rect l="0" t="0" r="r" b="b"/>
                <a:pathLst>
                  <a:path w="5740" h="18">
                    <a:moveTo>
                      <a:pt x="5740" y="0"/>
                    </a:moveTo>
                    <a:lnTo>
                      <a:pt x="0" y="0"/>
                    </a:lnTo>
                    <a:lnTo>
                      <a:pt x="0" y="18"/>
                    </a:lnTo>
                    <a:lnTo>
                      <a:pt x="5740" y="18"/>
                    </a:lnTo>
                    <a:lnTo>
                      <a:pt x="5740" y="0"/>
                    </a:lnTo>
                    <a:lnTo>
                      <a:pt x="5740" y="0"/>
                    </a:lnTo>
                    <a:close/>
                  </a:path>
                </a:pathLst>
              </a:custGeom>
              <a:gradFill rotWithShape="0">
                <a:gsLst>
                  <a:gs pos="0">
                    <a:schemeClr val="bg2">
                      <a:gamma/>
                      <a:shade val="78824"/>
                      <a:invGamma/>
                    </a:schemeClr>
                  </a:gs>
                  <a:gs pos="100000">
                    <a:schemeClr val="bg2"/>
                  </a:gs>
                </a:gsLst>
                <a:lin ang="5400000" scaled="1"/>
              </a:gradFill>
              <a:ln w="9525">
                <a:noFill/>
                <a:round/>
                <a:headEnd/>
                <a:tailEnd/>
              </a:ln>
            </p:spPr>
            <p:txBody>
              <a:bodyPr/>
              <a:lstStyle/>
              <a:p>
                <a:endParaRPr lang="es-ES"/>
              </a:p>
            </p:txBody>
          </p:sp>
          <p:sp>
            <p:nvSpPr>
              <p:cNvPr id="59414" name="Freeform 22"/>
              <p:cNvSpPr>
                <a:spLocks/>
              </p:cNvSpPr>
              <p:nvPr/>
            </p:nvSpPr>
            <p:spPr bwMode="hidden">
              <a:xfrm>
                <a:off x="0" y="24"/>
                <a:ext cx="5758" cy="30"/>
              </a:xfrm>
              <a:custGeom>
                <a:avLst/>
                <a:gdLst/>
                <a:ahLst/>
                <a:cxnLst>
                  <a:cxn ang="0">
                    <a:pos x="5740" y="0"/>
                  </a:cxn>
                  <a:cxn ang="0">
                    <a:pos x="0" y="0"/>
                  </a:cxn>
                  <a:cxn ang="0">
                    <a:pos x="0" y="30"/>
                  </a:cxn>
                  <a:cxn ang="0">
                    <a:pos x="5740" y="30"/>
                  </a:cxn>
                  <a:cxn ang="0">
                    <a:pos x="5740" y="0"/>
                  </a:cxn>
                  <a:cxn ang="0">
                    <a:pos x="5740" y="0"/>
                  </a:cxn>
                </a:cxnLst>
                <a:rect l="0" t="0" r="r" b="b"/>
                <a:pathLst>
                  <a:path w="5740" h="30">
                    <a:moveTo>
                      <a:pt x="5740" y="0"/>
                    </a:moveTo>
                    <a:lnTo>
                      <a:pt x="0" y="0"/>
                    </a:lnTo>
                    <a:lnTo>
                      <a:pt x="0" y="30"/>
                    </a:lnTo>
                    <a:lnTo>
                      <a:pt x="5740" y="30"/>
                    </a:lnTo>
                    <a:lnTo>
                      <a:pt x="5740" y="0"/>
                    </a:lnTo>
                    <a:lnTo>
                      <a:pt x="5740" y="0"/>
                    </a:lnTo>
                    <a:close/>
                  </a:path>
                </a:pathLst>
              </a:custGeom>
              <a:gradFill rotWithShape="0">
                <a:gsLst>
                  <a:gs pos="0">
                    <a:schemeClr val="bg2">
                      <a:gamma/>
                      <a:shade val="94118"/>
                      <a:invGamma/>
                    </a:schemeClr>
                  </a:gs>
                  <a:gs pos="100000">
                    <a:schemeClr val="bg2"/>
                  </a:gs>
                </a:gsLst>
                <a:lin ang="5400000" scaled="1"/>
              </a:gradFill>
              <a:ln w="9525">
                <a:noFill/>
                <a:round/>
                <a:headEnd/>
                <a:tailEnd/>
              </a:ln>
            </p:spPr>
            <p:txBody>
              <a:bodyPr/>
              <a:lstStyle/>
              <a:p>
                <a:endParaRPr lang="es-ES"/>
              </a:p>
            </p:txBody>
          </p:sp>
          <p:sp>
            <p:nvSpPr>
              <p:cNvPr id="59415" name="Freeform 23"/>
              <p:cNvSpPr>
                <a:spLocks/>
              </p:cNvSpPr>
              <p:nvPr/>
            </p:nvSpPr>
            <p:spPr bwMode="hidden">
              <a:xfrm>
                <a:off x="0" y="186"/>
                <a:ext cx="5758" cy="24"/>
              </a:xfrm>
              <a:custGeom>
                <a:avLst/>
                <a:gdLst/>
                <a:ahLst/>
                <a:cxnLst>
                  <a:cxn ang="0">
                    <a:pos x="5740" y="0"/>
                  </a:cxn>
                  <a:cxn ang="0">
                    <a:pos x="0" y="0"/>
                  </a:cxn>
                  <a:cxn ang="0">
                    <a:pos x="0" y="24"/>
                  </a:cxn>
                  <a:cxn ang="0">
                    <a:pos x="5740" y="24"/>
                  </a:cxn>
                  <a:cxn ang="0">
                    <a:pos x="5740" y="0"/>
                  </a:cxn>
                  <a:cxn ang="0">
                    <a:pos x="5740" y="0"/>
                  </a:cxn>
                </a:cxnLst>
                <a:rect l="0" t="0" r="r" b="b"/>
                <a:pathLst>
                  <a:path w="5740" h="24">
                    <a:moveTo>
                      <a:pt x="5740" y="0"/>
                    </a:moveTo>
                    <a:lnTo>
                      <a:pt x="0" y="0"/>
                    </a:lnTo>
                    <a:lnTo>
                      <a:pt x="0" y="24"/>
                    </a:lnTo>
                    <a:lnTo>
                      <a:pt x="5740" y="24"/>
                    </a:lnTo>
                    <a:lnTo>
                      <a:pt x="5740" y="0"/>
                    </a:lnTo>
                    <a:lnTo>
                      <a:pt x="5740" y="0"/>
                    </a:lnTo>
                    <a:close/>
                  </a:path>
                </a:pathLst>
              </a:custGeom>
              <a:gradFill rotWithShape="0">
                <a:gsLst>
                  <a:gs pos="0">
                    <a:schemeClr val="bg2">
                      <a:gamma/>
                      <a:shade val="94118"/>
                      <a:invGamma/>
                    </a:schemeClr>
                  </a:gs>
                  <a:gs pos="100000">
                    <a:schemeClr val="bg2"/>
                  </a:gs>
                </a:gsLst>
                <a:lin ang="5400000" scaled="1"/>
              </a:gradFill>
              <a:ln w="9525">
                <a:noFill/>
                <a:round/>
                <a:headEnd/>
                <a:tailEnd/>
              </a:ln>
            </p:spPr>
            <p:txBody>
              <a:bodyPr/>
              <a:lstStyle/>
              <a:p>
                <a:endParaRPr lang="es-ES"/>
              </a:p>
            </p:txBody>
          </p:sp>
          <p:sp>
            <p:nvSpPr>
              <p:cNvPr id="59416" name="Freeform 24"/>
              <p:cNvSpPr>
                <a:spLocks/>
              </p:cNvSpPr>
              <p:nvPr/>
            </p:nvSpPr>
            <p:spPr bwMode="hidden">
              <a:xfrm>
                <a:off x="0" y="475"/>
                <a:ext cx="5758" cy="24"/>
              </a:xfrm>
              <a:custGeom>
                <a:avLst/>
                <a:gdLst/>
                <a:ahLst/>
                <a:cxnLst>
                  <a:cxn ang="0">
                    <a:pos x="5740" y="0"/>
                  </a:cxn>
                  <a:cxn ang="0">
                    <a:pos x="0" y="0"/>
                  </a:cxn>
                  <a:cxn ang="0">
                    <a:pos x="0" y="24"/>
                  </a:cxn>
                  <a:cxn ang="0">
                    <a:pos x="5740" y="24"/>
                  </a:cxn>
                  <a:cxn ang="0">
                    <a:pos x="5740" y="0"/>
                  </a:cxn>
                  <a:cxn ang="0">
                    <a:pos x="5740" y="0"/>
                  </a:cxn>
                </a:cxnLst>
                <a:rect l="0" t="0" r="r" b="b"/>
                <a:pathLst>
                  <a:path w="5740" h="24">
                    <a:moveTo>
                      <a:pt x="5740" y="0"/>
                    </a:moveTo>
                    <a:lnTo>
                      <a:pt x="0" y="0"/>
                    </a:lnTo>
                    <a:lnTo>
                      <a:pt x="0" y="24"/>
                    </a:lnTo>
                    <a:lnTo>
                      <a:pt x="5740" y="24"/>
                    </a:lnTo>
                    <a:lnTo>
                      <a:pt x="5740" y="0"/>
                    </a:lnTo>
                    <a:lnTo>
                      <a:pt x="5740" y="0"/>
                    </a:lnTo>
                    <a:close/>
                  </a:path>
                </a:pathLst>
              </a:custGeom>
              <a:gradFill rotWithShape="0">
                <a:gsLst>
                  <a:gs pos="0">
                    <a:schemeClr val="bg2">
                      <a:gamma/>
                      <a:shade val="87843"/>
                      <a:invGamma/>
                    </a:schemeClr>
                  </a:gs>
                  <a:gs pos="100000">
                    <a:schemeClr val="bg2"/>
                  </a:gs>
                </a:gsLst>
                <a:lin ang="5400000" scaled="1"/>
              </a:gradFill>
              <a:ln w="9525">
                <a:noFill/>
                <a:round/>
                <a:headEnd/>
                <a:tailEnd/>
              </a:ln>
            </p:spPr>
            <p:txBody>
              <a:bodyPr/>
              <a:lstStyle/>
              <a:p>
                <a:endParaRPr lang="es-ES"/>
              </a:p>
            </p:txBody>
          </p:sp>
          <p:sp>
            <p:nvSpPr>
              <p:cNvPr id="59417" name="Freeform 25"/>
              <p:cNvSpPr>
                <a:spLocks/>
              </p:cNvSpPr>
              <p:nvPr/>
            </p:nvSpPr>
            <p:spPr bwMode="hidden">
              <a:xfrm>
                <a:off x="0" y="337"/>
                <a:ext cx="5758" cy="24"/>
              </a:xfrm>
              <a:custGeom>
                <a:avLst/>
                <a:gdLst/>
                <a:ahLst/>
                <a:cxnLst>
                  <a:cxn ang="0">
                    <a:pos x="5740" y="0"/>
                  </a:cxn>
                  <a:cxn ang="0">
                    <a:pos x="0" y="0"/>
                  </a:cxn>
                  <a:cxn ang="0">
                    <a:pos x="0" y="24"/>
                  </a:cxn>
                  <a:cxn ang="0">
                    <a:pos x="5740" y="24"/>
                  </a:cxn>
                  <a:cxn ang="0">
                    <a:pos x="5740" y="0"/>
                  </a:cxn>
                  <a:cxn ang="0">
                    <a:pos x="5740" y="0"/>
                  </a:cxn>
                </a:cxnLst>
                <a:rect l="0" t="0" r="r" b="b"/>
                <a:pathLst>
                  <a:path w="5740" h="24">
                    <a:moveTo>
                      <a:pt x="5740" y="0"/>
                    </a:moveTo>
                    <a:lnTo>
                      <a:pt x="0" y="0"/>
                    </a:lnTo>
                    <a:lnTo>
                      <a:pt x="0" y="24"/>
                    </a:lnTo>
                    <a:lnTo>
                      <a:pt x="5740" y="24"/>
                    </a:lnTo>
                    <a:lnTo>
                      <a:pt x="5740" y="0"/>
                    </a:lnTo>
                    <a:lnTo>
                      <a:pt x="5740" y="0"/>
                    </a:lnTo>
                    <a:close/>
                  </a:path>
                </a:pathLst>
              </a:custGeom>
              <a:gradFill rotWithShape="0">
                <a:gsLst>
                  <a:gs pos="0">
                    <a:schemeClr val="bg2">
                      <a:gamma/>
                      <a:shade val="90980"/>
                      <a:invGamma/>
                    </a:schemeClr>
                  </a:gs>
                  <a:gs pos="100000">
                    <a:schemeClr val="bg2"/>
                  </a:gs>
                </a:gsLst>
                <a:lin ang="5400000" scaled="1"/>
              </a:gradFill>
              <a:ln w="9525">
                <a:noFill/>
                <a:round/>
                <a:headEnd/>
                <a:tailEnd/>
              </a:ln>
            </p:spPr>
            <p:txBody>
              <a:bodyPr/>
              <a:lstStyle/>
              <a:p>
                <a:endParaRPr lang="es-ES"/>
              </a:p>
            </p:txBody>
          </p:sp>
          <p:sp>
            <p:nvSpPr>
              <p:cNvPr id="59418" name="Freeform 26"/>
              <p:cNvSpPr>
                <a:spLocks/>
              </p:cNvSpPr>
              <p:nvPr/>
            </p:nvSpPr>
            <p:spPr bwMode="hidden">
              <a:xfrm>
                <a:off x="0" y="600"/>
                <a:ext cx="5758" cy="24"/>
              </a:xfrm>
              <a:custGeom>
                <a:avLst/>
                <a:gdLst/>
                <a:ahLst/>
                <a:cxnLst>
                  <a:cxn ang="0">
                    <a:pos x="5740" y="0"/>
                  </a:cxn>
                  <a:cxn ang="0">
                    <a:pos x="0" y="0"/>
                  </a:cxn>
                  <a:cxn ang="0">
                    <a:pos x="0" y="24"/>
                  </a:cxn>
                  <a:cxn ang="0">
                    <a:pos x="5740" y="24"/>
                  </a:cxn>
                  <a:cxn ang="0">
                    <a:pos x="5740" y="0"/>
                  </a:cxn>
                  <a:cxn ang="0">
                    <a:pos x="5740" y="0"/>
                  </a:cxn>
                </a:cxnLst>
                <a:rect l="0" t="0" r="r" b="b"/>
                <a:pathLst>
                  <a:path w="5740" h="24">
                    <a:moveTo>
                      <a:pt x="5740" y="0"/>
                    </a:moveTo>
                    <a:lnTo>
                      <a:pt x="0" y="0"/>
                    </a:lnTo>
                    <a:lnTo>
                      <a:pt x="0" y="24"/>
                    </a:lnTo>
                    <a:lnTo>
                      <a:pt x="5740" y="24"/>
                    </a:lnTo>
                    <a:lnTo>
                      <a:pt x="5740" y="0"/>
                    </a:lnTo>
                    <a:lnTo>
                      <a:pt x="5740" y="0"/>
                    </a:lnTo>
                    <a:close/>
                  </a:path>
                </a:pathLst>
              </a:custGeom>
              <a:gradFill rotWithShape="0">
                <a:gsLst>
                  <a:gs pos="0">
                    <a:schemeClr val="bg2">
                      <a:gamma/>
                      <a:shade val="78824"/>
                      <a:invGamma/>
                    </a:schemeClr>
                  </a:gs>
                  <a:gs pos="100000">
                    <a:schemeClr val="bg2"/>
                  </a:gs>
                </a:gsLst>
                <a:lin ang="5400000" scaled="1"/>
              </a:gradFill>
              <a:ln w="9525">
                <a:noFill/>
                <a:round/>
                <a:headEnd/>
                <a:tailEnd/>
              </a:ln>
            </p:spPr>
            <p:txBody>
              <a:bodyPr/>
              <a:lstStyle/>
              <a:p>
                <a:endParaRPr lang="es-ES"/>
              </a:p>
            </p:txBody>
          </p:sp>
          <p:sp>
            <p:nvSpPr>
              <p:cNvPr id="59419" name="Freeform 27"/>
              <p:cNvSpPr>
                <a:spLocks/>
              </p:cNvSpPr>
              <p:nvPr/>
            </p:nvSpPr>
            <p:spPr bwMode="hidden">
              <a:xfrm>
                <a:off x="0" y="727"/>
                <a:ext cx="5758" cy="18"/>
              </a:xfrm>
              <a:custGeom>
                <a:avLst/>
                <a:gdLst/>
                <a:ahLst/>
                <a:cxnLst>
                  <a:cxn ang="0">
                    <a:pos x="5740" y="0"/>
                  </a:cxn>
                  <a:cxn ang="0">
                    <a:pos x="0" y="0"/>
                  </a:cxn>
                  <a:cxn ang="0">
                    <a:pos x="0" y="18"/>
                  </a:cxn>
                  <a:cxn ang="0">
                    <a:pos x="5740" y="18"/>
                  </a:cxn>
                  <a:cxn ang="0">
                    <a:pos x="5740" y="0"/>
                  </a:cxn>
                  <a:cxn ang="0">
                    <a:pos x="5740" y="0"/>
                  </a:cxn>
                </a:cxnLst>
                <a:rect l="0" t="0" r="r" b="b"/>
                <a:pathLst>
                  <a:path w="5740" h="18">
                    <a:moveTo>
                      <a:pt x="5740" y="0"/>
                    </a:moveTo>
                    <a:lnTo>
                      <a:pt x="0" y="0"/>
                    </a:lnTo>
                    <a:lnTo>
                      <a:pt x="0" y="18"/>
                    </a:lnTo>
                    <a:lnTo>
                      <a:pt x="5740" y="18"/>
                    </a:lnTo>
                    <a:lnTo>
                      <a:pt x="5740" y="0"/>
                    </a:lnTo>
                    <a:lnTo>
                      <a:pt x="5740" y="0"/>
                    </a:lnTo>
                    <a:close/>
                  </a:path>
                </a:pathLst>
              </a:custGeom>
              <a:gradFill rotWithShape="0">
                <a:gsLst>
                  <a:gs pos="0">
                    <a:schemeClr val="bg2">
                      <a:gamma/>
                      <a:shade val="81961"/>
                      <a:invGamma/>
                    </a:schemeClr>
                  </a:gs>
                  <a:gs pos="100000">
                    <a:schemeClr val="bg2"/>
                  </a:gs>
                </a:gsLst>
                <a:lin ang="5400000" scaled="1"/>
              </a:gradFill>
              <a:ln w="9525">
                <a:noFill/>
                <a:round/>
                <a:headEnd/>
                <a:tailEnd/>
              </a:ln>
            </p:spPr>
            <p:txBody>
              <a:bodyPr/>
              <a:lstStyle/>
              <a:p>
                <a:endParaRPr lang="es-ES"/>
              </a:p>
            </p:txBody>
          </p:sp>
          <p:sp>
            <p:nvSpPr>
              <p:cNvPr id="59420" name="Freeform 28"/>
              <p:cNvSpPr>
                <a:spLocks/>
              </p:cNvSpPr>
              <p:nvPr/>
            </p:nvSpPr>
            <p:spPr bwMode="hidden">
              <a:xfrm>
                <a:off x="0" y="841"/>
                <a:ext cx="5758" cy="18"/>
              </a:xfrm>
              <a:custGeom>
                <a:avLst/>
                <a:gdLst/>
                <a:ahLst/>
                <a:cxnLst>
                  <a:cxn ang="0">
                    <a:pos x="5740" y="0"/>
                  </a:cxn>
                  <a:cxn ang="0">
                    <a:pos x="0" y="0"/>
                  </a:cxn>
                  <a:cxn ang="0">
                    <a:pos x="0" y="18"/>
                  </a:cxn>
                  <a:cxn ang="0">
                    <a:pos x="5740" y="18"/>
                  </a:cxn>
                  <a:cxn ang="0">
                    <a:pos x="5740" y="0"/>
                  </a:cxn>
                  <a:cxn ang="0">
                    <a:pos x="5740" y="0"/>
                  </a:cxn>
                </a:cxnLst>
                <a:rect l="0" t="0" r="r" b="b"/>
                <a:pathLst>
                  <a:path w="5740" h="18">
                    <a:moveTo>
                      <a:pt x="5740" y="0"/>
                    </a:moveTo>
                    <a:lnTo>
                      <a:pt x="0" y="0"/>
                    </a:lnTo>
                    <a:lnTo>
                      <a:pt x="0" y="18"/>
                    </a:lnTo>
                    <a:lnTo>
                      <a:pt x="5740" y="18"/>
                    </a:lnTo>
                    <a:lnTo>
                      <a:pt x="5740" y="0"/>
                    </a:lnTo>
                    <a:lnTo>
                      <a:pt x="5740" y="0"/>
                    </a:lnTo>
                    <a:close/>
                  </a:path>
                </a:pathLst>
              </a:custGeom>
              <a:gradFill rotWithShape="0">
                <a:gsLst>
                  <a:gs pos="0">
                    <a:schemeClr val="bg2">
                      <a:gamma/>
                      <a:shade val="81961"/>
                      <a:invGamma/>
                    </a:schemeClr>
                  </a:gs>
                  <a:gs pos="100000">
                    <a:schemeClr val="bg2"/>
                  </a:gs>
                </a:gsLst>
                <a:lin ang="5400000" scaled="1"/>
              </a:gradFill>
              <a:ln w="9525">
                <a:noFill/>
                <a:round/>
                <a:headEnd/>
                <a:tailEnd/>
              </a:ln>
            </p:spPr>
            <p:txBody>
              <a:bodyPr/>
              <a:lstStyle/>
              <a:p>
                <a:endParaRPr lang="es-ES"/>
              </a:p>
            </p:txBody>
          </p:sp>
          <p:sp>
            <p:nvSpPr>
              <p:cNvPr id="59421" name="Freeform 29"/>
              <p:cNvSpPr>
                <a:spLocks/>
              </p:cNvSpPr>
              <p:nvPr/>
            </p:nvSpPr>
            <p:spPr bwMode="hidden">
              <a:xfrm>
                <a:off x="0" y="943"/>
                <a:ext cx="5758" cy="18"/>
              </a:xfrm>
              <a:custGeom>
                <a:avLst/>
                <a:gdLst/>
                <a:ahLst/>
                <a:cxnLst>
                  <a:cxn ang="0">
                    <a:pos x="5740" y="0"/>
                  </a:cxn>
                  <a:cxn ang="0">
                    <a:pos x="0" y="0"/>
                  </a:cxn>
                  <a:cxn ang="0">
                    <a:pos x="0" y="18"/>
                  </a:cxn>
                  <a:cxn ang="0">
                    <a:pos x="5740" y="18"/>
                  </a:cxn>
                  <a:cxn ang="0">
                    <a:pos x="5740" y="0"/>
                  </a:cxn>
                  <a:cxn ang="0">
                    <a:pos x="5740" y="0"/>
                  </a:cxn>
                </a:cxnLst>
                <a:rect l="0" t="0" r="r" b="b"/>
                <a:pathLst>
                  <a:path w="5740" h="18">
                    <a:moveTo>
                      <a:pt x="5740" y="0"/>
                    </a:moveTo>
                    <a:lnTo>
                      <a:pt x="0" y="0"/>
                    </a:lnTo>
                    <a:lnTo>
                      <a:pt x="0" y="18"/>
                    </a:lnTo>
                    <a:lnTo>
                      <a:pt x="5740" y="18"/>
                    </a:lnTo>
                    <a:lnTo>
                      <a:pt x="5740" y="0"/>
                    </a:lnTo>
                    <a:lnTo>
                      <a:pt x="5740" y="0"/>
                    </a:lnTo>
                    <a:close/>
                  </a:path>
                </a:pathLst>
              </a:custGeom>
              <a:gradFill rotWithShape="0">
                <a:gsLst>
                  <a:gs pos="0">
                    <a:schemeClr val="bg2">
                      <a:gamma/>
                      <a:shade val="81961"/>
                      <a:invGamma/>
                    </a:schemeClr>
                  </a:gs>
                  <a:gs pos="100000">
                    <a:schemeClr val="bg2"/>
                  </a:gs>
                </a:gsLst>
                <a:lin ang="5400000" scaled="1"/>
              </a:gradFill>
              <a:ln w="9525">
                <a:noFill/>
                <a:round/>
                <a:headEnd/>
                <a:tailEnd/>
              </a:ln>
            </p:spPr>
            <p:txBody>
              <a:bodyPr/>
              <a:lstStyle/>
              <a:p>
                <a:endParaRPr lang="es-ES"/>
              </a:p>
            </p:txBody>
          </p:sp>
          <p:grpSp>
            <p:nvGrpSpPr>
              <p:cNvPr id="59422" name="Group 30"/>
              <p:cNvGrpSpPr>
                <a:grpSpLocks/>
              </p:cNvGrpSpPr>
              <p:nvPr/>
            </p:nvGrpSpPr>
            <p:grpSpPr bwMode="auto">
              <a:xfrm>
                <a:off x="0" y="0"/>
                <a:ext cx="5758" cy="1045"/>
                <a:chOff x="0" y="0"/>
                <a:chExt cx="5758" cy="1045"/>
              </a:xfrm>
            </p:grpSpPr>
            <p:sp>
              <p:nvSpPr>
                <p:cNvPr id="59423" name="Freeform 31"/>
                <p:cNvSpPr>
                  <a:spLocks/>
                </p:cNvSpPr>
                <p:nvPr/>
              </p:nvSpPr>
              <p:spPr bwMode="hidden">
                <a:xfrm>
                  <a:off x="2849" y="0"/>
                  <a:ext cx="42" cy="1045"/>
                </a:xfrm>
                <a:custGeom>
                  <a:avLst/>
                  <a:gdLst/>
                  <a:ahLst/>
                  <a:cxnLst>
                    <a:cxn ang="0">
                      <a:pos x="18" y="1043"/>
                    </a:cxn>
                    <a:cxn ang="0">
                      <a:pos x="42" y="1043"/>
                    </a:cxn>
                    <a:cxn ang="0">
                      <a:pos x="42" y="0"/>
                    </a:cxn>
                    <a:cxn ang="0">
                      <a:pos x="0" y="0"/>
                    </a:cxn>
                    <a:cxn ang="0">
                      <a:pos x="0" y="1043"/>
                    </a:cxn>
                    <a:cxn ang="0">
                      <a:pos x="18" y="1043"/>
                    </a:cxn>
                    <a:cxn ang="0">
                      <a:pos x="18" y="1043"/>
                    </a:cxn>
                  </a:cxnLst>
                  <a:rect l="0" t="0" r="r" b="b"/>
                  <a:pathLst>
                    <a:path w="42" h="1043">
                      <a:moveTo>
                        <a:pt x="18" y="1043"/>
                      </a:moveTo>
                      <a:lnTo>
                        <a:pt x="42" y="1043"/>
                      </a:lnTo>
                      <a:lnTo>
                        <a:pt x="42" y="0"/>
                      </a:lnTo>
                      <a:lnTo>
                        <a:pt x="0" y="0"/>
                      </a:lnTo>
                      <a:lnTo>
                        <a:pt x="0" y="1043"/>
                      </a:lnTo>
                      <a:lnTo>
                        <a:pt x="18" y="1043"/>
                      </a:lnTo>
                      <a:lnTo>
                        <a:pt x="18" y="1043"/>
                      </a:lnTo>
                      <a:close/>
                    </a:path>
                  </a:pathLst>
                </a:custGeom>
                <a:gradFill rotWithShape="0">
                  <a:gsLst>
                    <a:gs pos="0">
                      <a:schemeClr val="bg2"/>
                    </a:gs>
                    <a:gs pos="100000">
                      <a:schemeClr val="bg2">
                        <a:gamma/>
                        <a:shade val="69804"/>
                        <a:invGamma/>
                      </a:schemeClr>
                    </a:gs>
                  </a:gsLst>
                  <a:lin ang="5400000" scaled="1"/>
                </a:gradFill>
                <a:ln w="9525">
                  <a:noFill/>
                  <a:round/>
                  <a:headEnd/>
                  <a:tailEnd/>
                </a:ln>
              </p:spPr>
              <p:txBody>
                <a:bodyPr/>
                <a:lstStyle/>
                <a:p>
                  <a:endParaRPr lang="es-ES"/>
                </a:p>
              </p:txBody>
            </p:sp>
            <p:sp>
              <p:nvSpPr>
                <p:cNvPr id="59424" name="Freeform 32"/>
                <p:cNvSpPr>
                  <a:spLocks/>
                </p:cNvSpPr>
                <p:nvPr/>
              </p:nvSpPr>
              <p:spPr bwMode="hidden">
                <a:xfrm>
                  <a:off x="2400" y="0"/>
                  <a:ext cx="155" cy="1045"/>
                </a:xfrm>
                <a:custGeom>
                  <a:avLst/>
                  <a:gdLst/>
                  <a:ahLst/>
                  <a:cxnLst>
                    <a:cxn ang="0">
                      <a:pos x="131" y="1043"/>
                    </a:cxn>
                    <a:cxn ang="0">
                      <a:pos x="155" y="1043"/>
                    </a:cxn>
                    <a:cxn ang="0">
                      <a:pos x="42" y="0"/>
                    </a:cxn>
                    <a:cxn ang="0">
                      <a:pos x="0" y="0"/>
                    </a:cxn>
                    <a:cxn ang="0">
                      <a:pos x="113" y="1043"/>
                    </a:cxn>
                    <a:cxn ang="0">
                      <a:pos x="131" y="1043"/>
                    </a:cxn>
                    <a:cxn ang="0">
                      <a:pos x="131" y="1043"/>
                    </a:cxn>
                  </a:cxnLst>
                  <a:rect l="0" t="0" r="r" b="b"/>
                  <a:pathLst>
                    <a:path w="155" h="1043">
                      <a:moveTo>
                        <a:pt x="131" y="1043"/>
                      </a:moveTo>
                      <a:lnTo>
                        <a:pt x="155" y="1043"/>
                      </a:lnTo>
                      <a:lnTo>
                        <a:pt x="42" y="0"/>
                      </a:lnTo>
                      <a:lnTo>
                        <a:pt x="0" y="0"/>
                      </a:lnTo>
                      <a:lnTo>
                        <a:pt x="113" y="1043"/>
                      </a:lnTo>
                      <a:lnTo>
                        <a:pt x="131" y="1043"/>
                      </a:lnTo>
                      <a:lnTo>
                        <a:pt x="131" y="1043"/>
                      </a:lnTo>
                      <a:close/>
                    </a:path>
                  </a:pathLst>
                </a:custGeom>
                <a:gradFill rotWithShape="0">
                  <a:gsLst>
                    <a:gs pos="0">
                      <a:schemeClr val="bg2"/>
                    </a:gs>
                    <a:gs pos="100000">
                      <a:schemeClr val="bg2">
                        <a:gamma/>
                        <a:shade val="69804"/>
                        <a:invGamma/>
                      </a:schemeClr>
                    </a:gs>
                  </a:gsLst>
                  <a:lin ang="5400000" scaled="1"/>
                </a:gradFill>
                <a:ln w="9525">
                  <a:noFill/>
                  <a:round/>
                  <a:headEnd/>
                  <a:tailEnd/>
                </a:ln>
              </p:spPr>
              <p:txBody>
                <a:bodyPr/>
                <a:lstStyle/>
                <a:p>
                  <a:endParaRPr lang="es-ES"/>
                </a:p>
              </p:txBody>
            </p:sp>
            <p:sp>
              <p:nvSpPr>
                <p:cNvPr id="59425" name="Freeform 33"/>
                <p:cNvSpPr>
                  <a:spLocks/>
                </p:cNvSpPr>
                <p:nvPr/>
              </p:nvSpPr>
              <p:spPr bwMode="hidden">
                <a:xfrm>
                  <a:off x="1967" y="0"/>
                  <a:ext cx="240" cy="1045"/>
                </a:xfrm>
                <a:custGeom>
                  <a:avLst/>
                  <a:gdLst/>
                  <a:ahLst/>
                  <a:cxnLst>
                    <a:cxn ang="0">
                      <a:pos x="221" y="1043"/>
                    </a:cxn>
                    <a:cxn ang="0">
                      <a:pos x="239" y="1043"/>
                    </a:cxn>
                    <a:cxn ang="0">
                      <a:pos x="36" y="0"/>
                    </a:cxn>
                    <a:cxn ang="0">
                      <a:pos x="0" y="0"/>
                    </a:cxn>
                    <a:cxn ang="0">
                      <a:pos x="203" y="1043"/>
                    </a:cxn>
                    <a:cxn ang="0">
                      <a:pos x="221" y="1043"/>
                    </a:cxn>
                    <a:cxn ang="0">
                      <a:pos x="221" y="1043"/>
                    </a:cxn>
                  </a:cxnLst>
                  <a:rect l="0" t="0" r="r" b="b"/>
                  <a:pathLst>
                    <a:path w="239" h="1043">
                      <a:moveTo>
                        <a:pt x="221" y="1043"/>
                      </a:moveTo>
                      <a:lnTo>
                        <a:pt x="239" y="1043"/>
                      </a:lnTo>
                      <a:lnTo>
                        <a:pt x="36" y="0"/>
                      </a:lnTo>
                      <a:lnTo>
                        <a:pt x="0" y="0"/>
                      </a:lnTo>
                      <a:lnTo>
                        <a:pt x="203" y="1043"/>
                      </a:lnTo>
                      <a:lnTo>
                        <a:pt x="221" y="1043"/>
                      </a:lnTo>
                      <a:lnTo>
                        <a:pt x="221" y="1043"/>
                      </a:lnTo>
                      <a:close/>
                    </a:path>
                  </a:pathLst>
                </a:custGeom>
                <a:gradFill rotWithShape="0">
                  <a:gsLst>
                    <a:gs pos="0">
                      <a:schemeClr val="bg2"/>
                    </a:gs>
                    <a:gs pos="100000">
                      <a:schemeClr val="bg2">
                        <a:gamma/>
                        <a:shade val="69804"/>
                        <a:invGamma/>
                      </a:schemeClr>
                    </a:gs>
                  </a:gsLst>
                  <a:lin ang="5400000" scaled="1"/>
                </a:gradFill>
                <a:ln w="9525">
                  <a:noFill/>
                  <a:round/>
                  <a:headEnd/>
                  <a:tailEnd/>
                </a:ln>
              </p:spPr>
              <p:txBody>
                <a:bodyPr/>
                <a:lstStyle/>
                <a:p>
                  <a:endParaRPr lang="es-ES"/>
                </a:p>
              </p:txBody>
            </p:sp>
            <p:sp>
              <p:nvSpPr>
                <p:cNvPr id="59426" name="Freeform 34"/>
                <p:cNvSpPr>
                  <a:spLocks/>
                </p:cNvSpPr>
                <p:nvPr/>
              </p:nvSpPr>
              <p:spPr bwMode="hidden">
                <a:xfrm>
                  <a:off x="1554" y="0"/>
                  <a:ext cx="353" cy="1045"/>
                </a:xfrm>
                <a:custGeom>
                  <a:avLst/>
                  <a:gdLst/>
                  <a:ahLst/>
                  <a:cxnLst>
                    <a:cxn ang="0">
                      <a:pos x="334" y="1043"/>
                    </a:cxn>
                    <a:cxn ang="0">
                      <a:pos x="352" y="1043"/>
                    </a:cxn>
                    <a:cxn ang="0">
                      <a:pos x="41" y="0"/>
                    </a:cxn>
                    <a:cxn ang="0">
                      <a:pos x="0" y="0"/>
                    </a:cxn>
                    <a:cxn ang="0">
                      <a:pos x="311" y="1043"/>
                    </a:cxn>
                    <a:cxn ang="0">
                      <a:pos x="334" y="1043"/>
                    </a:cxn>
                    <a:cxn ang="0">
                      <a:pos x="334" y="1043"/>
                    </a:cxn>
                  </a:cxnLst>
                  <a:rect l="0" t="0" r="r" b="b"/>
                  <a:pathLst>
                    <a:path w="352" h="1043">
                      <a:moveTo>
                        <a:pt x="334" y="1043"/>
                      </a:moveTo>
                      <a:lnTo>
                        <a:pt x="352" y="1043"/>
                      </a:lnTo>
                      <a:lnTo>
                        <a:pt x="41" y="0"/>
                      </a:lnTo>
                      <a:lnTo>
                        <a:pt x="0" y="0"/>
                      </a:lnTo>
                      <a:lnTo>
                        <a:pt x="311" y="1043"/>
                      </a:lnTo>
                      <a:lnTo>
                        <a:pt x="334" y="1043"/>
                      </a:lnTo>
                      <a:lnTo>
                        <a:pt x="334" y="1043"/>
                      </a:lnTo>
                      <a:close/>
                    </a:path>
                  </a:pathLst>
                </a:custGeom>
                <a:gradFill rotWithShape="0">
                  <a:gsLst>
                    <a:gs pos="0">
                      <a:schemeClr val="bg2"/>
                    </a:gs>
                    <a:gs pos="100000">
                      <a:schemeClr val="bg2">
                        <a:gamma/>
                        <a:shade val="69804"/>
                        <a:invGamma/>
                      </a:schemeClr>
                    </a:gs>
                  </a:gsLst>
                  <a:lin ang="5400000" scaled="1"/>
                </a:gradFill>
                <a:ln w="9525">
                  <a:noFill/>
                  <a:round/>
                  <a:headEnd/>
                  <a:tailEnd/>
                </a:ln>
              </p:spPr>
              <p:txBody>
                <a:bodyPr/>
                <a:lstStyle/>
                <a:p>
                  <a:endParaRPr lang="es-ES"/>
                </a:p>
              </p:txBody>
            </p:sp>
            <p:sp>
              <p:nvSpPr>
                <p:cNvPr id="59427" name="Freeform 35"/>
                <p:cNvSpPr>
                  <a:spLocks/>
                </p:cNvSpPr>
                <p:nvPr/>
              </p:nvSpPr>
              <p:spPr bwMode="hidden">
                <a:xfrm>
                  <a:off x="1134" y="0"/>
                  <a:ext cx="450" cy="1045"/>
                </a:xfrm>
                <a:custGeom>
                  <a:avLst/>
                  <a:gdLst/>
                  <a:ahLst/>
                  <a:cxnLst>
                    <a:cxn ang="0">
                      <a:pos x="425" y="1043"/>
                    </a:cxn>
                    <a:cxn ang="0">
                      <a:pos x="449" y="1043"/>
                    </a:cxn>
                    <a:cxn ang="0">
                      <a:pos x="42" y="0"/>
                    </a:cxn>
                    <a:cxn ang="0">
                      <a:pos x="0" y="0"/>
                    </a:cxn>
                    <a:cxn ang="0">
                      <a:pos x="407" y="1043"/>
                    </a:cxn>
                    <a:cxn ang="0">
                      <a:pos x="425" y="1043"/>
                    </a:cxn>
                    <a:cxn ang="0">
                      <a:pos x="425" y="1043"/>
                    </a:cxn>
                  </a:cxnLst>
                  <a:rect l="0" t="0" r="r" b="b"/>
                  <a:pathLst>
                    <a:path w="449" h="1043">
                      <a:moveTo>
                        <a:pt x="425" y="1043"/>
                      </a:moveTo>
                      <a:lnTo>
                        <a:pt x="449" y="1043"/>
                      </a:lnTo>
                      <a:lnTo>
                        <a:pt x="42" y="0"/>
                      </a:lnTo>
                      <a:lnTo>
                        <a:pt x="0" y="0"/>
                      </a:lnTo>
                      <a:lnTo>
                        <a:pt x="407" y="1043"/>
                      </a:lnTo>
                      <a:lnTo>
                        <a:pt x="425" y="1043"/>
                      </a:lnTo>
                      <a:lnTo>
                        <a:pt x="425" y="1043"/>
                      </a:lnTo>
                      <a:close/>
                    </a:path>
                  </a:pathLst>
                </a:custGeom>
                <a:gradFill rotWithShape="0">
                  <a:gsLst>
                    <a:gs pos="0">
                      <a:schemeClr val="bg2"/>
                    </a:gs>
                    <a:gs pos="100000">
                      <a:schemeClr val="bg2">
                        <a:gamma/>
                        <a:shade val="69804"/>
                        <a:invGamma/>
                      </a:schemeClr>
                    </a:gs>
                  </a:gsLst>
                  <a:lin ang="5400000" scaled="1"/>
                </a:gradFill>
                <a:ln w="9525">
                  <a:noFill/>
                  <a:round/>
                  <a:headEnd/>
                  <a:tailEnd/>
                </a:ln>
              </p:spPr>
              <p:txBody>
                <a:bodyPr/>
                <a:lstStyle/>
                <a:p>
                  <a:endParaRPr lang="es-ES"/>
                </a:p>
              </p:txBody>
            </p:sp>
            <p:sp>
              <p:nvSpPr>
                <p:cNvPr id="59428" name="Freeform 36"/>
                <p:cNvSpPr>
                  <a:spLocks/>
                </p:cNvSpPr>
                <p:nvPr/>
              </p:nvSpPr>
              <p:spPr bwMode="hidden">
                <a:xfrm>
                  <a:off x="714" y="0"/>
                  <a:ext cx="540" cy="1045"/>
                </a:xfrm>
                <a:custGeom>
                  <a:avLst/>
                  <a:gdLst/>
                  <a:ahLst/>
                  <a:cxnLst>
                    <a:cxn ang="0">
                      <a:pos x="520" y="1043"/>
                    </a:cxn>
                    <a:cxn ang="0">
                      <a:pos x="538" y="1043"/>
                    </a:cxn>
                    <a:cxn ang="0">
                      <a:pos x="41" y="0"/>
                    </a:cxn>
                    <a:cxn ang="0">
                      <a:pos x="0" y="0"/>
                    </a:cxn>
                    <a:cxn ang="0">
                      <a:pos x="496" y="1043"/>
                    </a:cxn>
                    <a:cxn ang="0">
                      <a:pos x="520" y="1043"/>
                    </a:cxn>
                    <a:cxn ang="0">
                      <a:pos x="520" y="1043"/>
                    </a:cxn>
                  </a:cxnLst>
                  <a:rect l="0" t="0" r="r" b="b"/>
                  <a:pathLst>
                    <a:path w="538" h="1043">
                      <a:moveTo>
                        <a:pt x="520" y="1043"/>
                      </a:moveTo>
                      <a:lnTo>
                        <a:pt x="538" y="1043"/>
                      </a:lnTo>
                      <a:lnTo>
                        <a:pt x="41" y="0"/>
                      </a:lnTo>
                      <a:lnTo>
                        <a:pt x="0" y="0"/>
                      </a:lnTo>
                      <a:lnTo>
                        <a:pt x="496" y="1043"/>
                      </a:lnTo>
                      <a:lnTo>
                        <a:pt x="520" y="1043"/>
                      </a:lnTo>
                      <a:lnTo>
                        <a:pt x="520" y="1043"/>
                      </a:lnTo>
                      <a:close/>
                    </a:path>
                  </a:pathLst>
                </a:custGeom>
                <a:gradFill rotWithShape="0">
                  <a:gsLst>
                    <a:gs pos="0">
                      <a:schemeClr val="bg2"/>
                    </a:gs>
                    <a:gs pos="100000">
                      <a:schemeClr val="bg2">
                        <a:gamma/>
                        <a:shade val="69804"/>
                        <a:invGamma/>
                      </a:schemeClr>
                    </a:gs>
                  </a:gsLst>
                  <a:lin ang="5400000" scaled="1"/>
                </a:gradFill>
                <a:ln w="9525">
                  <a:noFill/>
                  <a:round/>
                  <a:headEnd/>
                  <a:tailEnd/>
                </a:ln>
              </p:spPr>
              <p:txBody>
                <a:bodyPr/>
                <a:lstStyle/>
                <a:p>
                  <a:endParaRPr lang="es-ES"/>
                </a:p>
              </p:txBody>
            </p:sp>
            <p:sp>
              <p:nvSpPr>
                <p:cNvPr id="59429" name="Freeform 37"/>
                <p:cNvSpPr>
                  <a:spLocks/>
                </p:cNvSpPr>
                <p:nvPr/>
              </p:nvSpPr>
              <p:spPr bwMode="hidden">
                <a:xfrm>
                  <a:off x="306" y="0"/>
                  <a:ext cx="642" cy="1045"/>
                </a:xfrm>
                <a:custGeom>
                  <a:avLst/>
                  <a:gdLst/>
                  <a:ahLst/>
                  <a:cxnLst>
                    <a:cxn ang="0">
                      <a:pos x="622" y="1043"/>
                    </a:cxn>
                    <a:cxn ang="0">
                      <a:pos x="640" y="1043"/>
                    </a:cxn>
                    <a:cxn ang="0">
                      <a:pos x="48" y="0"/>
                    </a:cxn>
                    <a:cxn ang="0">
                      <a:pos x="0" y="0"/>
                    </a:cxn>
                    <a:cxn ang="0">
                      <a:pos x="598" y="1043"/>
                    </a:cxn>
                    <a:cxn ang="0">
                      <a:pos x="622" y="1043"/>
                    </a:cxn>
                    <a:cxn ang="0">
                      <a:pos x="622" y="1043"/>
                    </a:cxn>
                  </a:cxnLst>
                  <a:rect l="0" t="0" r="r" b="b"/>
                  <a:pathLst>
                    <a:path w="640" h="1043">
                      <a:moveTo>
                        <a:pt x="622" y="1043"/>
                      </a:moveTo>
                      <a:lnTo>
                        <a:pt x="640" y="1043"/>
                      </a:lnTo>
                      <a:lnTo>
                        <a:pt x="48" y="0"/>
                      </a:lnTo>
                      <a:lnTo>
                        <a:pt x="0" y="0"/>
                      </a:lnTo>
                      <a:lnTo>
                        <a:pt x="598" y="1043"/>
                      </a:lnTo>
                      <a:lnTo>
                        <a:pt x="622" y="1043"/>
                      </a:lnTo>
                      <a:lnTo>
                        <a:pt x="622" y="1043"/>
                      </a:lnTo>
                      <a:close/>
                    </a:path>
                  </a:pathLst>
                </a:custGeom>
                <a:gradFill rotWithShape="0">
                  <a:gsLst>
                    <a:gs pos="0">
                      <a:schemeClr val="bg2"/>
                    </a:gs>
                    <a:gs pos="100000">
                      <a:schemeClr val="bg2">
                        <a:gamma/>
                        <a:shade val="69804"/>
                        <a:invGamma/>
                      </a:schemeClr>
                    </a:gs>
                  </a:gsLst>
                  <a:lin ang="5400000" scaled="1"/>
                </a:gradFill>
                <a:ln w="9525">
                  <a:noFill/>
                  <a:round/>
                  <a:headEnd/>
                  <a:tailEnd/>
                </a:ln>
              </p:spPr>
              <p:txBody>
                <a:bodyPr/>
                <a:lstStyle/>
                <a:p>
                  <a:endParaRPr lang="es-ES"/>
                </a:p>
              </p:txBody>
            </p:sp>
            <p:sp>
              <p:nvSpPr>
                <p:cNvPr id="59430" name="Freeform 38"/>
                <p:cNvSpPr>
                  <a:spLocks/>
                </p:cNvSpPr>
                <p:nvPr/>
              </p:nvSpPr>
              <p:spPr bwMode="hidden">
                <a:xfrm>
                  <a:off x="0" y="108"/>
                  <a:ext cx="630" cy="937"/>
                </a:xfrm>
                <a:custGeom>
                  <a:avLst/>
                  <a:gdLst/>
                  <a:ahLst/>
                  <a:cxnLst>
                    <a:cxn ang="0">
                      <a:pos x="604" y="935"/>
                    </a:cxn>
                    <a:cxn ang="0">
                      <a:pos x="628" y="935"/>
                    </a:cxn>
                    <a:cxn ang="0">
                      <a:pos x="0" y="0"/>
                    </a:cxn>
                    <a:cxn ang="0">
                      <a:pos x="0" y="66"/>
                    </a:cxn>
                    <a:cxn ang="0">
                      <a:pos x="580" y="935"/>
                    </a:cxn>
                    <a:cxn ang="0">
                      <a:pos x="604" y="935"/>
                    </a:cxn>
                    <a:cxn ang="0">
                      <a:pos x="604" y="935"/>
                    </a:cxn>
                  </a:cxnLst>
                  <a:rect l="0" t="0" r="r" b="b"/>
                  <a:pathLst>
                    <a:path w="628" h="935">
                      <a:moveTo>
                        <a:pt x="604" y="935"/>
                      </a:moveTo>
                      <a:lnTo>
                        <a:pt x="628" y="935"/>
                      </a:lnTo>
                      <a:lnTo>
                        <a:pt x="0" y="0"/>
                      </a:lnTo>
                      <a:lnTo>
                        <a:pt x="0" y="66"/>
                      </a:lnTo>
                      <a:lnTo>
                        <a:pt x="580" y="935"/>
                      </a:lnTo>
                      <a:lnTo>
                        <a:pt x="604" y="935"/>
                      </a:lnTo>
                      <a:lnTo>
                        <a:pt x="604" y="935"/>
                      </a:lnTo>
                      <a:close/>
                    </a:path>
                  </a:pathLst>
                </a:custGeom>
                <a:gradFill rotWithShape="0">
                  <a:gsLst>
                    <a:gs pos="0">
                      <a:schemeClr val="bg2"/>
                    </a:gs>
                    <a:gs pos="100000">
                      <a:schemeClr val="bg2">
                        <a:gamma/>
                        <a:shade val="69804"/>
                        <a:invGamma/>
                      </a:schemeClr>
                    </a:gs>
                  </a:gsLst>
                  <a:lin ang="5400000" scaled="1"/>
                </a:gradFill>
                <a:ln w="9525">
                  <a:noFill/>
                  <a:round/>
                  <a:headEnd/>
                  <a:tailEnd/>
                </a:ln>
              </p:spPr>
              <p:txBody>
                <a:bodyPr/>
                <a:lstStyle/>
                <a:p>
                  <a:endParaRPr lang="es-ES"/>
                </a:p>
              </p:txBody>
            </p:sp>
            <p:sp>
              <p:nvSpPr>
                <p:cNvPr id="59431" name="Freeform 39"/>
                <p:cNvSpPr>
                  <a:spLocks/>
                </p:cNvSpPr>
                <p:nvPr/>
              </p:nvSpPr>
              <p:spPr bwMode="hidden">
                <a:xfrm>
                  <a:off x="3191" y="0"/>
                  <a:ext cx="155" cy="1045"/>
                </a:xfrm>
                <a:custGeom>
                  <a:avLst/>
                  <a:gdLst/>
                  <a:ahLst/>
                  <a:cxnLst>
                    <a:cxn ang="0">
                      <a:pos x="18" y="1043"/>
                    </a:cxn>
                    <a:cxn ang="0">
                      <a:pos x="42" y="1043"/>
                    </a:cxn>
                    <a:cxn ang="0">
                      <a:pos x="155" y="0"/>
                    </a:cxn>
                    <a:cxn ang="0">
                      <a:pos x="114" y="0"/>
                    </a:cxn>
                    <a:cxn ang="0">
                      <a:pos x="0" y="1043"/>
                    </a:cxn>
                    <a:cxn ang="0">
                      <a:pos x="18" y="1043"/>
                    </a:cxn>
                    <a:cxn ang="0">
                      <a:pos x="18" y="1043"/>
                    </a:cxn>
                  </a:cxnLst>
                  <a:rect l="0" t="0" r="r" b="b"/>
                  <a:pathLst>
                    <a:path w="155" h="1043">
                      <a:moveTo>
                        <a:pt x="18" y="1043"/>
                      </a:moveTo>
                      <a:lnTo>
                        <a:pt x="42" y="1043"/>
                      </a:lnTo>
                      <a:lnTo>
                        <a:pt x="155" y="0"/>
                      </a:lnTo>
                      <a:lnTo>
                        <a:pt x="114" y="0"/>
                      </a:lnTo>
                      <a:lnTo>
                        <a:pt x="0" y="1043"/>
                      </a:lnTo>
                      <a:lnTo>
                        <a:pt x="18" y="1043"/>
                      </a:lnTo>
                      <a:lnTo>
                        <a:pt x="18" y="1043"/>
                      </a:lnTo>
                      <a:close/>
                    </a:path>
                  </a:pathLst>
                </a:custGeom>
                <a:gradFill rotWithShape="0">
                  <a:gsLst>
                    <a:gs pos="0">
                      <a:schemeClr val="bg2"/>
                    </a:gs>
                    <a:gs pos="100000">
                      <a:schemeClr val="bg2">
                        <a:gamma/>
                        <a:shade val="69804"/>
                        <a:invGamma/>
                      </a:schemeClr>
                    </a:gs>
                  </a:gsLst>
                  <a:lin ang="5400000" scaled="1"/>
                </a:gradFill>
                <a:ln w="9525">
                  <a:noFill/>
                  <a:round/>
                  <a:headEnd/>
                  <a:tailEnd/>
                </a:ln>
              </p:spPr>
              <p:txBody>
                <a:bodyPr/>
                <a:lstStyle/>
                <a:p>
                  <a:endParaRPr lang="es-ES"/>
                </a:p>
              </p:txBody>
            </p:sp>
            <p:sp>
              <p:nvSpPr>
                <p:cNvPr id="59432" name="Freeform 40"/>
                <p:cNvSpPr>
                  <a:spLocks/>
                </p:cNvSpPr>
                <p:nvPr/>
              </p:nvSpPr>
              <p:spPr bwMode="hidden">
                <a:xfrm>
                  <a:off x="3533" y="0"/>
                  <a:ext cx="240" cy="1045"/>
                </a:xfrm>
                <a:custGeom>
                  <a:avLst/>
                  <a:gdLst/>
                  <a:ahLst/>
                  <a:cxnLst>
                    <a:cxn ang="0">
                      <a:pos x="18" y="1043"/>
                    </a:cxn>
                    <a:cxn ang="0">
                      <a:pos x="36" y="1043"/>
                    </a:cxn>
                    <a:cxn ang="0">
                      <a:pos x="239" y="0"/>
                    </a:cxn>
                    <a:cxn ang="0">
                      <a:pos x="203" y="0"/>
                    </a:cxn>
                    <a:cxn ang="0">
                      <a:pos x="0" y="1043"/>
                    </a:cxn>
                    <a:cxn ang="0">
                      <a:pos x="18" y="1043"/>
                    </a:cxn>
                    <a:cxn ang="0">
                      <a:pos x="18" y="1043"/>
                    </a:cxn>
                  </a:cxnLst>
                  <a:rect l="0" t="0" r="r" b="b"/>
                  <a:pathLst>
                    <a:path w="239" h="1043">
                      <a:moveTo>
                        <a:pt x="18" y="1043"/>
                      </a:moveTo>
                      <a:lnTo>
                        <a:pt x="36" y="1043"/>
                      </a:lnTo>
                      <a:lnTo>
                        <a:pt x="239" y="0"/>
                      </a:lnTo>
                      <a:lnTo>
                        <a:pt x="203" y="0"/>
                      </a:lnTo>
                      <a:lnTo>
                        <a:pt x="0" y="1043"/>
                      </a:lnTo>
                      <a:lnTo>
                        <a:pt x="18" y="1043"/>
                      </a:lnTo>
                      <a:lnTo>
                        <a:pt x="18" y="1043"/>
                      </a:lnTo>
                      <a:close/>
                    </a:path>
                  </a:pathLst>
                </a:custGeom>
                <a:gradFill rotWithShape="0">
                  <a:gsLst>
                    <a:gs pos="0">
                      <a:schemeClr val="bg2"/>
                    </a:gs>
                    <a:gs pos="100000">
                      <a:schemeClr val="bg2">
                        <a:gamma/>
                        <a:shade val="69804"/>
                        <a:invGamma/>
                      </a:schemeClr>
                    </a:gs>
                  </a:gsLst>
                  <a:lin ang="5400000" scaled="1"/>
                </a:gradFill>
                <a:ln w="9525">
                  <a:noFill/>
                  <a:round/>
                  <a:headEnd/>
                  <a:tailEnd/>
                </a:ln>
              </p:spPr>
              <p:txBody>
                <a:bodyPr/>
                <a:lstStyle/>
                <a:p>
                  <a:endParaRPr lang="es-ES"/>
                </a:p>
              </p:txBody>
            </p:sp>
            <p:sp>
              <p:nvSpPr>
                <p:cNvPr id="59433" name="Freeform 41"/>
                <p:cNvSpPr>
                  <a:spLocks/>
                </p:cNvSpPr>
                <p:nvPr/>
              </p:nvSpPr>
              <p:spPr bwMode="hidden">
                <a:xfrm>
                  <a:off x="3821" y="0"/>
                  <a:ext cx="359" cy="1045"/>
                </a:xfrm>
                <a:custGeom>
                  <a:avLst/>
                  <a:gdLst/>
                  <a:ahLst/>
                  <a:cxnLst>
                    <a:cxn ang="0">
                      <a:pos x="24" y="1043"/>
                    </a:cxn>
                    <a:cxn ang="0">
                      <a:pos x="42" y="1043"/>
                    </a:cxn>
                    <a:cxn ang="0">
                      <a:pos x="358" y="0"/>
                    </a:cxn>
                    <a:cxn ang="0">
                      <a:pos x="317" y="0"/>
                    </a:cxn>
                    <a:cxn ang="0">
                      <a:pos x="0" y="1043"/>
                    </a:cxn>
                    <a:cxn ang="0">
                      <a:pos x="24" y="1043"/>
                    </a:cxn>
                    <a:cxn ang="0">
                      <a:pos x="24" y="1043"/>
                    </a:cxn>
                  </a:cxnLst>
                  <a:rect l="0" t="0" r="r" b="b"/>
                  <a:pathLst>
                    <a:path w="358" h="1043">
                      <a:moveTo>
                        <a:pt x="24" y="1043"/>
                      </a:moveTo>
                      <a:lnTo>
                        <a:pt x="42" y="1043"/>
                      </a:lnTo>
                      <a:lnTo>
                        <a:pt x="358" y="0"/>
                      </a:lnTo>
                      <a:lnTo>
                        <a:pt x="317" y="0"/>
                      </a:lnTo>
                      <a:lnTo>
                        <a:pt x="0" y="1043"/>
                      </a:lnTo>
                      <a:lnTo>
                        <a:pt x="24" y="1043"/>
                      </a:lnTo>
                      <a:lnTo>
                        <a:pt x="24" y="1043"/>
                      </a:lnTo>
                      <a:close/>
                    </a:path>
                  </a:pathLst>
                </a:custGeom>
                <a:gradFill rotWithShape="0">
                  <a:gsLst>
                    <a:gs pos="0">
                      <a:schemeClr val="bg2"/>
                    </a:gs>
                    <a:gs pos="100000">
                      <a:schemeClr val="bg2">
                        <a:gamma/>
                        <a:shade val="69804"/>
                        <a:invGamma/>
                      </a:schemeClr>
                    </a:gs>
                  </a:gsLst>
                  <a:lin ang="5400000" scaled="1"/>
                </a:gradFill>
                <a:ln w="9525">
                  <a:noFill/>
                  <a:round/>
                  <a:headEnd/>
                  <a:tailEnd/>
                </a:ln>
              </p:spPr>
              <p:txBody>
                <a:bodyPr/>
                <a:lstStyle/>
                <a:p>
                  <a:endParaRPr lang="es-ES"/>
                </a:p>
              </p:txBody>
            </p:sp>
            <p:sp>
              <p:nvSpPr>
                <p:cNvPr id="59434" name="Freeform 42"/>
                <p:cNvSpPr>
                  <a:spLocks/>
                </p:cNvSpPr>
                <p:nvPr/>
              </p:nvSpPr>
              <p:spPr bwMode="hidden">
                <a:xfrm>
                  <a:off x="4139" y="0"/>
                  <a:ext cx="449" cy="1045"/>
                </a:xfrm>
                <a:custGeom>
                  <a:avLst/>
                  <a:gdLst/>
                  <a:ahLst/>
                  <a:cxnLst>
                    <a:cxn ang="0">
                      <a:pos x="18" y="1043"/>
                    </a:cxn>
                    <a:cxn ang="0">
                      <a:pos x="41" y="1043"/>
                    </a:cxn>
                    <a:cxn ang="0">
                      <a:pos x="448" y="0"/>
                    </a:cxn>
                    <a:cxn ang="0">
                      <a:pos x="406" y="0"/>
                    </a:cxn>
                    <a:cxn ang="0">
                      <a:pos x="0" y="1043"/>
                    </a:cxn>
                    <a:cxn ang="0">
                      <a:pos x="18" y="1043"/>
                    </a:cxn>
                    <a:cxn ang="0">
                      <a:pos x="18" y="1043"/>
                    </a:cxn>
                  </a:cxnLst>
                  <a:rect l="0" t="0" r="r" b="b"/>
                  <a:pathLst>
                    <a:path w="448" h="1043">
                      <a:moveTo>
                        <a:pt x="18" y="1043"/>
                      </a:moveTo>
                      <a:lnTo>
                        <a:pt x="41" y="1043"/>
                      </a:lnTo>
                      <a:lnTo>
                        <a:pt x="448" y="0"/>
                      </a:lnTo>
                      <a:lnTo>
                        <a:pt x="406" y="0"/>
                      </a:lnTo>
                      <a:lnTo>
                        <a:pt x="0" y="1043"/>
                      </a:lnTo>
                      <a:lnTo>
                        <a:pt x="18" y="1043"/>
                      </a:lnTo>
                      <a:lnTo>
                        <a:pt x="18" y="1043"/>
                      </a:lnTo>
                      <a:close/>
                    </a:path>
                  </a:pathLst>
                </a:custGeom>
                <a:gradFill rotWithShape="0">
                  <a:gsLst>
                    <a:gs pos="0">
                      <a:schemeClr val="bg2"/>
                    </a:gs>
                    <a:gs pos="100000">
                      <a:schemeClr val="bg2">
                        <a:gamma/>
                        <a:shade val="69804"/>
                        <a:invGamma/>
                      </a:schemeClr>
                    </a:gs>
                  </a:gsLst>
                  <a:lin ang="5400000" scaled="1"/>
                </a:gradFill>
                <a:ln w="9525">
                  <a:noFill/>
                  <a:round/>
                  <a:headEnd/>
                  <a:tailEnd/>
                </a:ln>
              </p:spPr>
              <p:txBody>
                <a:bodyPr/>
                <a:lstStyle/>
                <a:p>
                  <a:endParaRPr lang="es-ES"/>
                </a:p>
              </p:txBody>
            </p:sp>
            <p:sp>
              <p:nvSpPr>
                <p:cNvPr id="59435" name="Freeform 43"/>
                <p:cNvSpPr>
                  <a:spLocks/>
                </p:cNvSpPr>
                <p:nvPr/>
              </p:nvSpPr>
              <p:spPr bwMode="hidden">
                <a:xfrm>
                  <a:off x="4480" y="0"/>
                  <a:ext cx="541" cy="1045"/>
                </a:xfrm>
                <a:custGeom>
                  <a:avLst/>
                  <a:gdLst/>
                  <a:ahLst/>
                  <a:cxnLst>
                    <a:cxn ang="0">
                      <a:pos x="18" y="1043"/>
                    </a:cxn>
                    <a:cxn ang="0">
                      <a:pos x="42" y="1043"/>
                    </a:cxn>
                    <a:cxn ang="0">
                      <a:pos x="539" y="0"/>
                    </a:cxn>
                    <a:cxn ang="0">
                      <a:pos x="497" y="0"/>
                    </a:cxn>
                    <a:cxn ang="0">
                      <a:pos x="0" y="1043"/>
                    </a:cxn>
                    <a:cxn ang="0">
                      <a:pos x="18" y="1043"/>
                    </a:cxn>
                    <a:cxn ang="0">
                      <a:pos x="18" y="1043"/>
                    </a:cxn>
                  </a:cxnLst>
                  <a:rect l="0" t="0" r="r" b="b"/>
                  <a:pathLst>
                    <a:path w="539" h="1043">
                      <a:moveTo>
                        <a:pt x="18" y="1043"/>
                      </a:moveTo>
                      <a:lnTo>
                        <a:pt x="42" y="1043"/>
                      </a:lnTo>
                      <a:lnTo>
                        <a:pt x="539" y="0"/>
                      </a:lnTo>
                      <a:lnTo>
                        <a:pt x="497" y="0"/>
                      </a:lnTo>
                      <a:lnTo>
                        <a:pt x="0" y="1043"/>
                      </a:lnTo>
                      <a:lnTo>
                        <a:pt x="18" y="1043"/>
                      </a:lnTo>
                      <a:lnTo>
                        <a:pt x="18" y="1043"/>
                      </a:lnTo>
                      <a:close/>
                    </a:path>
                  </a:pathLst>
                </a:custGeom>
                <a:gradFill rotWithShape="0">
                  <a:gsLst>
                    <a:gs pos="0">
                      <a:schemeClr val="bg2"/>
                    </a:gs>
                    <a:gs pos="100000">
                      <a:schemeClr val="bg2">
                        <a:gamma/>
                        <a:shade val="69804"/>
                        <a:invGamma/>
                      </a:schemeClr>
                    </a:gs>
                  </a:gsLst>
                  <a:lin ang="5400000" scaled="1"/>
                </a:gradFill>
                <a:ln w="9525">
                  <a:noFill/>
                  <a:round/>
                  <a:headEnd/>
                  <a:tailEnd/>
                </a:ln>
              </p:spPr>
              <p:txBody>
                <a:bodyPr/>
                <a:lstStyle/>
                <a:p>
                  <a:endParaRPr lang="es-ES"/>
                </a:p>
              </p:txBody>
            </p:sp>
            <p:sp>
              <p:nvSpPr>
                <p:cNvPr id="59436" name="Freeform 44"/>
                <p:cNvSpPr>
                  <a:spLocks/>
                </p:cNvSpPr>
                <p:nvPr/>
              </p:nvSpPr>
              <p:spPr bwMode="hidden">
                <a:xfrm>
                  <a:off x="4768" y="0"/>
                  <a:ext cx="642" cy="1045"/>
                </a:xfrm>
                <a:custGeom>
                  <a:avLst/>
                  <a:gdLst/>
                  <a:ahLst/>
                  <a:cxnLst>
                    <a:cxn ang="0">
                      <a:pos x="18" y="1043"/>
                    </a:cxn>
                    <a:cxn ang="0">
                      <a:pos x="42" y="1043"/>
                    </a:cxn>
                    <a:cxn ang="0">
                      <a:pos x="640" y="0"/>
                    </a:cxn>
                    <a:cxn ang="0">
                      <a:pos x="592" y="0"/>
                    </a:cxn>
                    <a:cxn ang="0">
                      <a:pos x="0" y="1043"/>
                    </a:cxn>
                    <a:cxn ang="0">
                      <a:pos x="18" y="1043"/>
                    </a:cxn>
                    <a:cxn ang="0">
                      <a:pos x="18" y="1043"/>
                    </a:cxn>
                  </a:cxnLst>
                  <a:rect l="0" t="0" r="r" b="b"/>
                  <a:pathLst>
                    <a:path w="640" h="1043">
                      <a:moveTo>
                        <a:pt x="18" y="1043"/>
                      </a:moveTo>
                      <a:lnTo>
                        <a:pt x="42" y="1043"/>
                      </a:lnTo>
                      <a:lnTo>
                        <a:pt x="640" y="0"/>
                      </a:lnTo>
                      <a:lnTo>
                        <a:pt x="592" y="0"/>
                      </a:lnTo>
                      <a:lnTo>
                        <a:pt x="0" y="1043"/>
                      </a:lnTo>
                      <a:lnTo>
                        <a:pt x="18" y="1043"/>
                      </a:lnTo>
                      <a:lnTo>
                        <a:pt x="18" y="1043"/>
                      </a:lnTo>
                      <a:close/>
                    </a:path>
                  </a:pathLst>
                </a:custGeom>
                <a:gradFill rotWithShape="0">
                  <a:gsLst>
                    <a:gs pos="0">
                      <a:schemeClr val="bg2"/>
                    </a:gs>
                    <a:gs pos="100000">
                      <a:schemeClr val="bg2">
                        <a:gamma/>
                        <a:shade val="69804"/>
                        <a:invGamma/>
                      </a:schemeClr>
                    </a:gs>
                  </a:gsLst>
                  <a:lin ang="5400000" scaled="1"/>
                </a:gradFill>
                <a:ln w="9525">
                  <a:noFill/>
                  <a:round/>
                  <a:headEnd/>
                  <a:tailEnd/>
                </a:ln>
              </p:spPr>
              <p:txBody>
                <a:bodyPr/>
                <a:lstStyle/>
                <a:p>
                  <a:endParaRPr lang="es-ES"/>
                </a:p>
              </p:txBody>
            </p:sp>
            <p:sp>
              <p:nvSpPr>
                <p:cNvPr id="59437" name="Freeform 45"/>
                <p:cNvSpPr>
                  <a:spLocks/>
                </p:cNvSpPr>
                <p:nvPr/>
              </p:nvSpPr>
              <p:spPr bwMode="hidden">
                <a:xfrm>
                  <a:off x="5086" y="48"/>
                  <a:ext cx="672" cy="997"/>
                </a:xfrm>
                <a:custGeom>
                  <a:avLst/>
                  <a:gdLst/>
                  <a:ahLst/>
                  <a:cxnLst>
                    <a:cxn ang="0">
                      <a:pos x="24" y="995"/>
                    </a:cxn>
                    <a:cxn ang="0">
                      <a:pos x="48" y="995"/>
                    </a:cxn>
                    <a:cxn ang="0">
                      <a:pos x="670" y="72"/>
                    </a:cxn>
                    <a:cxn ang="0">
                      <a:pos x="670" y="0"/>
                    </a:cxn>
                    <a:cxn ang="0">
                      <a:pos x="0" y="995"/>
                    </a:cxn>
                    <a:cxn ang="0">
                      <a:pos x="24" y="995"/>
                    </a:cxn>
                    <a:cxn ang="0">
                      <a:pos x="24" y="995"/>
                    </a:cxn>
                  </a:cxnLst>
                  <a:rect l="0" t="0" r="r" b="b"/>
                  <a:pathLst>
                    <a:path w="670" h="995">
                      <a:moveTo>
                        <a:pt x="24" y="995"/>
                      </a:moveTo>
                      <a:lnTo>
                        <a:pt x="48" y="995"/>
                      </a:lnTo>
                      <a:lnTo>
                        <a:pt x="670" y="72"/>
                      </a:lnTo>
                      <a:lnTo>
                        <a:pt x="670" y="0"/>
                      </a:lnTo>
                      <a:lnTo>
                        <a:pt x="0" y="995"/>
                      </a:lnTo>
                      <a:lnTo>
                        <a:pt x="24" y="995"/>
                      </a:lnTo>
                      <a:lnTo>
                        <a:pt x="24" y="995"/>
                      </a:lnTo>
                      <a:close/>
                    </a:path>
                  </a:pathLst>
                </a:custGeom>
                <a:gradFill rotWithShape="0">
                  <a:gsLst>
                    <a:gs pos="0">
                      <a:schemeClr val="bg2"/>
                    </a:gs>
                    <a:gs pos="100000">
                      <a:schemeClr val="bg2">
                        <a:gamma/>
                        <a:shade val="69804"/>
                        <a:invGamma/>
                      </a:schemeClr>
                    </a:gs>
                  </a:gsLst>
                  <a:lin ang="5400000" scaled="1"/>
                </a:gradFill>
                <a:ln w="9525">
                  <a:noFill/>
                  <a:round/>
                  <a:headEnd/>
                  <a:tailEnd/>
                </a:ln>
              </p:spPr>
              <p:txBody>
                <a:bodyPr/>
                <a:lstStyle/>
                <a:p>
                  <a:endParaRPr lang="es-ES"/>
                </a:p>
              </p:txBody>
            </p:sp>
          </p:grpSp>
          <p:grpSp>
            <p:nvGrpSpPr>
              <p:cNvPr id="59438" name="Group 46"/>
              <p:cNvGrpSpPr>
                <a:grpSpLocks/>
              </p:cNvGrpSpPr>
              <p:nvPr/>
            </p:nvGrpSpPr>
            <p:grpSpPr bwMode="auto">
              <a:xfrm>
                <a:off x="0" y="558"/>
                <a:ext cx="5758" cy="487"/>
                <a:chOff x="0" y="558"/>
                <a:chExt cx="5758" cy="487"/>
              </a:xfrm>
            </p:grpSpPr>
            <p:sp>
              <p:nvSpPr>
                <p:cNvPr id="59439" name="Freeform 47"/>
                <p:cNvSpPr>
                  <a:spLocks/>
                </p:cNvSpPr>
                <p:nvPr/>
              </p:nvSpPr>
              <p:spPr bwMode="hidden">
                <a:xfrm>
                  <a:off x="0" y="618"/>
                  <a:ext cx="306" cy="427"/>
                </a:xfrm>
                <a:custGeom>
                  <a:avLst/>
                  <a:gdLst/>
                  <a:ahLst/>
                  <a:cxnLst>
                    <a:cxn ang="0">
                      <a:pos x="281" y="426"/>
                    </a:cxn>
                    <a:cxn ang="0">
                      <a:pos x="305" y="426"/>
                    </a:cxn>
                    <a:cxn ang="0">
                      <a:pos x="0" y="0"/>
                    </a:cxn>
                    <a:cxn ang="0">
                      <a:pos x="0" y="66"/>
                    </a:cxn>
                    <a:cxn ang="0">
                      <a:pos x="251" y="426"/>
                    </a:cxn>
                    <a:cxn ang="0">
                      <a:pos x="281" y="426"/>
                    </a:cxn>
                    <a:cxn ang="0">
                      <a:pos x="281" y="426"/>
                    </a:cxn>
                  </a:cxnLst>
                  <a:rect l="0" t="0" r="r" b="b"/>
                  <a:pathLst>
                    <a:path w="305" h="426">
                      <a:moveTo>
                        <a:pt x="281" y="426"/>
                      </a:moveTo>
                      <a:lnTo>
                        <a:pt x="305" y="426"/>
                      </a:lnTo>
                      <a:lnTo>
                        <a:pt x="0" y="0"/>
                      </a:lnTo>
                      <a:lnTo>
                        <a:pt x="0" y="66"/>
                      </a:lnTo>
                      <a:lnTo>
                        <a:pt x="251" y="426"/>
                      </a:lnTo>
                      <a:lnTo>
                        <a:pt x="281" y="426"/>
                      </a:lnTo>
                      <a:lnTo>
                        <a:pt x="281" y="426"/>
                      </a:lnTo>
                      <a:close/>
                    </a:path>
                  </a:pathLst>
                </a:custGeom>
                <a:solidFill>
                  <a:schemeClr val="accent2"/>
                </a:solidFill>
                <a:ln w="9525">
                  <a:noFill/>
                  <a:round/>
                  <a:headEnd/>
                  <a:tailEnd/>
                </a:ln>
              </p:spPr>
              <p:txBody>
                <a:bodyPr/>
                <a:lstStyle/>
                <a:p>
                  <a:endParaRPr lang="es-ES"/>
                </a:p>
              </p:txBody>
            </p:sp>
            <p:sp>
              <p:nvSpPr>
                <p:cNvPr id="59440" name="Freeform 48"/>
                <p:cNvSpPr>
                  <a:spLocks/>
                </p:cNvSpPr>
                <p:nvPr/>
              </p:nvSpPr>
              <p:spPr bwMode="hidden">
                <a:xfrm>
                  <a:off x="5410" y="558"/>
                  <a:ext cx="348" cy="487"/>
                </a:xfrm>
                <a:custGeom>
                  <a:avLst/>
                  <a:gdLst/>
                  <a:ahLst/>
                  <a:cxnLst>
                    <a:cxn ang="0">
                      <a:pos x="24" y="486"/>
                    </a:cxn>
                    <a:cxn ang="0">
                      <a:pos x="48" y="486"/>
                    </a:cxn>
                    <a:cxn ang="0">
                      <a:pos x="347" y="72"/>
                    </a:cxn>
                    <a:cxn ang="0">
                      <a:pos x="347" y="0"/>
                    </a:cxn>
                    <a:cxn ang="0">
                      <a:pos x="0" y="486"/>
                    </a:cxn>
                    <a:cxn ang="0">
                      <a:pos x="24" y="486"/>
                    </a:cxn>
                    <a:cxn ang="0">
                      <a:pos x="24" y="486"/>
                    </a:cxn>
                  </a:cxnLst>
                  <a:rect l="0" t="0" r="r" b="b"/>
                  <a:pathLst>
                    <a:path w="347" h="486">
                      <a:moveTo>
                        <a:pt x="24" y="486"/>
                      </a:moveTo>
                      <a:lnTo>
                        <a:pt x="48" y="486"/>
                      </a:lnTo>
                      <a:lnTo>
                        <a:pt x="347" y="72"/>
                      </a:lnTo>
                      <a:lnTo>
                        <a:pt x="347" y="0"/>
                      </a:lnTo>
                      <a:lnTo>
                        <a:pt x="0" y="486"/>
                      </a:lnTo>
                      <a:lnTo>
                        <a:pt x="24" y="486"/>
                      </a:lnTo>
                      <a:lnTo>
                        <a:pt x="24" y="486"/>
                      </a:lnTo>
                      <a:close/>
                    </a:path>
                  </a:pathLst>
                </a:custGeom>
                <a:solidFill>
                  <a:schemeClr val="accent2"/>
                </a:solidFill>
                <a:ln w="9525">
                  <a:noFill/>
                  <a:round/>
                  <a:headEnd/>
                  <a:tailEnd/>
                </a:ln>
              </p:spPr>
              <p:txBody>
                <a:bodyPr/>
                <a:lstStyle/>
                <a:p>
                  <a:endParaRPr lang="es-ES"/>
                </a:p>
              </p:txBody>
            </p:sp>
          </p:grpSp>
          <p:grpSp>
            <p:nvGrpSpPr>
              <p:cNvPr id="59441" name="Group 49"/>
              <p:cNvGrpSpPr>
                <a:grpSpLocks/>
              </p:cNvGrpSpPr>
              <p:nvPr/>
            </p:nvGrpSpPr>
            <p:grpSpPr bwMode="auto">
              <a:xfrm>
                <a:off x="264" y="1039"/>
                <a:ext cx="5200" cy="3280"/>
                <a:chOff x="264" y="1039"/>
                <a:chExt cx="5200" cy="3280"/>
              </a:xfrm>
            </p:grpSpPr>
            <p:sp>
              <p:nvSpPr>
                <p:cNvPr id="59442" name="Freeform 50"/>
                <p:cNvSpPr>
                  <a:spLocks/>
                </p:cNvSpPr>
                <p:nvPr/>
              </p:nvSpPr>
              <p:spPr bwMode="hidden">
                <a:xfrm>
                  <a:off x="2849" y="1039"/>
                  <a:ext cx="42" cy="3280"/>
                </a:xfrm>
                <a:custGeom>
                  <a:avLst/>
                  <a:gdLst/>
                  <a:ahLst/>
                  <a:cxnLst>
                    <a:cxn ang="0">
                      <a:pos x="18" y="0"/>
                    </a:cxn>
                    <a:cxn ang="0">
                      <a:pos x="0" y="0"/>
                    </a:cxn>
                    <a:cxn ang="0">
                      <a:pos x="0" y="3273"/>
                    </a:cxn>
                    <a:cxn ang="0">
                      <a:pos x="42" y="3273"/>
                    </a:cxn>
                    <a:cxn ang="0">
                      <a:pos x="42" y="0"/>
                    </a:cxn>
                    <a:cxn ang="0">
                      <a:pos x="18" y="0"/>
                    </a:cxn>
                    <a:cxn ang="0">
                      <a:pos x="18" y="0"/>
                    </a:cxn>
                  </a:cxnLst>
                  <a:rect l="0" t="0" r="r" b="b"/>
                  <a:pathLst>
                    <a:path w="42" h="3273">
                      <a:moveTo>
                        <a:pt x="18" y="0"/>
                      </a:moveTo>
                      <a:lnTo>
                        <a:pt x="0" y="0"/>
                      </a:lnTo>
                      <a:lnTo>
                        <a:pt x="0" y="3273"/>
                      </a:lnTo>
                      <a:lnTo>
                        <a:pt x="42" y="3273"/>
                      </a:lnTo>
                      <a:lnTo>
                        <a:pt x="42" y="0"/>
                      </a:lnTo>
                      <a:lnTo>
                        <a:pt x="18" y="0"/>
                      </a:lnTo>
                      <a:lnTo>
                        <a:pt x="18" y="0"/>
                      </a:lnTo>
                      <a:close/>
                    </a:path>
                  </a:pathLst>
                </a:custGeom>
                <a:gradFill rotWithShape="0">
                  <a:gsLst>
                    <a:gs pos="0">
                      <a:schemeClr val="bg2">
                        <a:gamma/>
                        <a:shade val="69804"/>
                        <a:invGamma/>
                      </a:schemeClr>
                    </a:gs>
                    <a:gs pos="100000">
                      <a:schemeClr val="bg2"/>
                    </a:gs>
                  </a:gsLst>
                  <a:lin ang="5400000" scaled="1"/>
                </a:gradFill>
                <a:ln w="9525">
                  <a:noFill/>
                  <a:round/>
                  <a:headEnd/>
                  <a:tailEnd/>
                </a:ln>
              </p:spPr>
              <p:txBody>
                <a:bodyPr/>
                <a:lstStyle/>
                <a:p>
                  <a:endParaRPr lang="es-ES"/>
                </a:p>
              </p:txBody>
            </p:sp>
            <p:sp>
              <p:nvSpPr>
                <p:cNvPr id="59443" name="Freeform 51"/>
                <p:cNvSpPr>
                  <a:spLocks/>
                </p:cNvSpPr>
                <p:nvPr/>
              </p:nvSpPr>
              <p:spPr bwMode="hidden">
                <a:xfrm>
                  <a:off x="2154" y="1039"/>
                  <a:ext cx="401" cy="3280"/>
                </a:xfrm>
                <a:custGeom>
                  <a:avLst/>
                  <a:gdLst/>
                  <a:ahLst/>
                  <a:cxnLst>
                    <a:cxn ang="0">
                      <a:pos x="376" y="0"/>
                    </a:cxn>
                    <a:cxn ang="0">
                      <a:pos x="358" y="0"/>
                    </a:cxn>
                    <a:cxn ang="0">
                      <a:pos x="0" y="3273"/>
                    </a:cxn>
                    <a:cxn ang="0">
                      <a:pos x="41" y="3273"/>
                    </a:cxn>
                    <a:cxn ang="0">
                      <a:pos x="400" y="0"/>
                    </a:cxn>
                    <a:cxn ang="0">
                      <a:pos x="376" y="0"/>
                    </a:cxn>
                    <a:cxn ang="0">
                      <a:pos x="376" y="0"/>
                    </a:cxn>
                  </a:cxnLst>
                  <a:rect l="0" t="0" r="r" b="b"/>
                  <a:pathLst>
                    <a:path w="400" h="3273">
                      <a:moveTo>
                        <a:pt x="376" y="0"/>
                      </a:moveTo>
                      <a:lnTo>
                        <a:pt x="358" y="0"/>
                      </a:lnTo>
                      <a:lnTo>
                        <a:pt x="0" y="3273"/>
                      </a:lnTo>
                      <a:lnTo>
                        <a:pt x="41" y="3273"/>
                      </a:lnTo>
                      <a:lnTo>
                        <a:pt x="400" y="0"/>
                      </a:lnTo>
                      <a:lnTo>
                        <a:pt x="376" y="0"/>
                      </a:lnTo>
                      <a:lnTo>
                        <a:pt x="376" y="0"/>
                      </a:lnTo>
                      <a:close/>
                    </a:path>
                  </a:pathLst>
                </a:custGeom>
                <a:gradFill rotWithShape="0">
                  <a:gsLst>
                    <a:gs pos="0">
                      <a:schemeClr val="bg2">
                        <a:gamma/>
                        <a:shade val="69804"/>
                        <a:invGamma/>
                      </a:schemeClr>
                    </a:gs>
                    <a:gs pos="100000">
                      <a:schemeClr val="bg2"/>
                    </a:gs>
                  </a:gsLst>
                  <a:lin ang="5400000" scaled="1"/>
                </a:gradFill>
                <a:ln w="9525">
                  <a:noFill/>
                  <a:round/>
                  <a:headEnd/>
                  <a:tailEnd/>
                </a:ln>
              </p:spPr>
              <p:txBody>
                <a:bodyPr/>
                <a:lstStyle/>
                <a:p>
                  <a:endParaRPr lang="es-ES"/>
                </a:p>
              </p:txBody>
            </p:sp>
            <p:sp>
              <p:nvSpPr>
                <p:cNvPr id="59444" name="Freeform 52"/>
                <p:cNvSpPr>
                  <a:spLocks/>
                </p:cNvSpPr>
                <p:nvPr/>
              </p:nvSpPr>
              <p:spPr bwMode="hidden">
                <a:xfrm>
                  <a:off x="1530" y="1039"/>
                  <a:ext cx="677" cy="3280"/>
                </a:xfrm>
                <a:custGeom>
                  <a:avLst/>
                  <a:gdLst/>
                  <a:ahLst/>
                  <a:cxnLst>
                    <a:cxn ang="0">
                      <a:pos x="657" y="0"/>
                    </a:cxn>
                    <a:cxn ang="0">
                      <a:pos x="639" y="0"/>
                    </a:cxn>
                    <a:cxn ang="0">
                      <a:pos x="0" y="3273"/>
                    </a:cxn>
                    <a:cxn ang="0">
                      <a:pos x="42" y="3273"/>
                    </a:cxn>
                    <a:cxn ang="0">
                      <a:pos x="675" y="0"/>
                    </a:cxn>
                    <a:cxn ang="0">
                      <a:pos x="657" y="0"/>
                    </a:cxn>
                    <a:cxn ang="0">
                      <a:pos x="657" y="0"/>
                    </a:cxn>
                  </a:cxnLst>
                  <a:rect l="0" t="0" r="r" b="b"/>
                  <a:pathLst>
                    <a:path w="675" h="3273">
                      <a:moveTo>
                        <a:pt x="657" y="0"/>
                      </a:moveTo>
                      <a:lnTo>
                        <a:pt x="639" y="0"/>
                      </a:lnTo>
                      <a:lnTo>
                        <a:pt x="0" y="3273"/>
                      </a:lnTo>
                      <a:lnTo>
                        <a:pt x="42" y="3273"/>
                      </a:lnTo>
                      <a:lnTo>
                        <a:pt x="675" y="0"/>
                      </a:lnTo>
                      <a:lnTo>
                        <a:pt x="657" y="0"/>
                      </a:lnTo>
                      <a:lnTo>
                        <a:pt x="657" y="0"/>
                      </a:lnTo>
                      <a:close/>
                    </a:path>
                  </a:pathLst>
                </a:custGeom>
                <a:gradFill rotWithShape="0">
                  <a:gsLst>
                    <a:gs pos="0">
                      <a:schemeClr val="bg2">
                        <a:gamma/>
                        <a:shade val="69804"/>
                        <a:invGamma/>
                      </a:schemeClr>
                    </a:gs>
                    <a:gs pos="100000">
                      <a:schemeClr val="bg2"/>
                    </a:gs>
                  </a:gsLst>
                  <a:lin ang="5400000" scaled="1"/>
                </a:gradFill>
                <a:ln w="9525">
                  <a:noFill/>
                  <a:round/>
                  <a:headEnd/>
                  <a:tailEnd/>
                </a:ln>
              </p:spPr>
              <p:txBody>
                <a:bodyPr/>
                <a:lstStyle/>
                <a:p>
                  <a:endParaRPr lang="es-ES"/>
                </a:p>
              </p:txBody>
            </p:sp>
            <p:sp>
              <p:nvSpPr>
                <p:cNvPr id="59445" name="Freeform 53"/>
                <p:cNvSpPr>
                  <a:spLocks/>
                </p:cNvSpPr>
                <p:nvPr/>
              </p:nvSpPr>
              <p:spPr bwMode="hidden">
                <a:xfrm>
                  <a:off x="876" y="1039"/>
                  <a:ext cx="1031" cy="3280"/>
                </a:xfrm>
                <a:custGeom>
                  <a:avLst/>
                  <a:gdLst/>
                  <a:ahLst/>
                  <a:cxnLst>
                    <a:cxn ang="0">
                      <a:pos x="1013" y="0"/>
                    </a:cxn>
                    <a:cxn ang="0">
                      <a:pos x="990" y="0"/>
                    </a:cxn>
                    <a:cxn ang="0">
                      <a:pos x="0" y="3280"/>
                    </a:cxn>
                    <a:cxn ang="0">
                      <a:pos x="42" y="3280"/>
                    </a:cxn>
                    <a:cxn ang="0">
                      <a:pos x="1031" y="4"/>
                    </a:cxn>
                    <a:cxn ang="0">
                      <a:pos x="1013" y="0"/>
                    </a:cxn>
                    <a:cxn ang="0">
                      <a:pos x="1013" y="0"/>
                    </a:cxn>
                  </a:cxnLst>
                  <a:rect l="0" t="0" r="r" b="b"/>
                  <a:pathLst>
                    <a:path w="1031" h="3280">
                      <a:moveTo>
                        <a:pt x="1013" y="0"/>
                      </a:moveTo>
                      <a:lnTo>
                        <a:pt x="990" y="0"/>
                      </a:lnTo>
                      <a:lnTo>
                        <a:pt x="0" y="3280"/>
                      </a:lnTo>
                      <a:lnTo>
                        <a:pt x="42" y="3280"/>
                      </a:lnTo>
                      <a:lnTo>
                        <a:pt x="1031" y="4"/>
                      </a:lnTo>
                      <a:lnTo>
                        <a:pt x="1013" y="0"/>
                      </a:lnTo>
                      <a:lnTo>
                        <a:pt x="1013" y="0"/>
                      </a:lnTo>
                      <a:close/>
                    </a:path>
                  </a:pathLst>
                </a:custGeom>
                <a:gradFill rotWithShape="0">
                  <a:gsLst>
                    <a:gs pos="0">
                      <a:schemeClr val="bg2">
                        <a:gamma/>
                        <a:shade val="69804"/>
                        <a:invGamma/>
                      </a:schemeClr>
                    </a:gs>
                    <a:gs pos="100000">
                      <a:schemeClr val="bg2"/>
                    </a:gs>
                  </a:gsLst>
                  <a:lin ang="5400000" scaled="1"/>
                </a:gradFill>
                <a:ln w="9525">
                  <a:noFill/>
                  <a:round/>
                  <a:headEnd/>
                  <a:tailEnd/>
                </a:ln>
              </p:spPr>
              <p:txBody>
                <a:bodyPr/>
                <a:lstStyle/>
                <a:p>
                  <a:endParaRPr lang="es-ES"/>
                </a:p>
              </p:txBody>
            </p:sp>
            <p:sp>
              <p:nvSpPr>
                <p:cNvPr id="59446" name="Freeform 54"/>
                <p:cNvSpPr>
                  <a:spLocks/>
                </p:cNvSpPr>
                <p:nvPr/>
              </p:nvSpPr>
              <p:spPr bwMode="hidden">
                <a:xfrm>
                  <a:off x="264" y="1039"/>
                  <a:ext cx="1319" cy="3280"/>
                </a:xfrm>
                <a:custGeom>
                  <a:avLst/>
                  <a:gdLst/>
                  <a:ahLst/>
                  <a:cxnLst>
                    <a:cxn ang="0">
                      <a:pos x="1296" y="0"/>
                    </a:cxn>
                    <a:cxn ang="0">
                      <a:pos x="1278" y="0"/>
                    </a:cxn>
                    <a:cxn ang="0">
                      <a:pos x="0" y="3280"/>
                    </a:cxn>
                    <a:cxn ang="0">
                      <a:pos x="42" y="3280"/>
                    </a:cxn>
                    <a:cxn ang="0">
                      <a:pos x="1319" y="5"/>
                    </a:cxn>
                    <a:cxn ang="0">
                      <a:pos x="1296" y="0"/>
                    </a:cxn>
                    <a:cxn ang="0">
                      <a:pos x="1296" y="0"/>
                    </a:cxn>
                  </a:cxnLst>
                  <a:rect l="0" t="0" r="r" b="b"/>
                  <a:pathLst>
                    <a:path w="1319" h="3280">
                      <a:moveTo>
                        <a:pt x="1296" y="0"/>
                      </a:moveTo>
                      <a:lnTo>
                        <a:pt x="1278" y="0"/>
                      </a:lnTo>
                      <a:lnTo>
                        <a:pt x="0" y="3280"/>
                      </a:lnTo>
                      <a:lnTo>
                        <a:pt x="42" y="3280"/>
                      </a:lnTo>
                      <a:lnTo>
                        <a:pt x="1319" y="5"/>
                      </a:lnTo>
                      <a:lnTo>
                        <a:pt x="1296" y="0"/>
                      </a:lnTo>
                      <a:lnTo>
                        <a:pt x="1296" y="0"/>
                      </a:lnTo>
                      <a:close/>
                    </a:path>
                  </a:pathLst>
                </a:custGeom>
                <a:gradFill rotWithShape="0">
                  <a:gsLst>
                    <a:gs pos="0">
                      <a:schemeClr val="bg2">
                        <a:gamma/>
                        <a:shade val="69804"/>
                        <a:invGamma/>
                      </a:schemeClr>
                    </a:gs>
                    <a:gs pos="100000">
                      <a:schemeClr val="bg2"/>
                    </a:gs>
                  </a:gsLst>
                  <a:lin ang="5400000" scaled="1"/>
                </a:gradFill>
                <a:ln w="9525">
                  <a:noFill/>
                  <a:round/>
                  <a:headEnd/>
                  <a:tailEnd/>
                </a:ln>
              </p:spPr>
              <p:txBody>
                <a:bodyPr/>
                <a:lstStyle/>
                <a:p>
                  <a:endParaRPr lang="es-ES"/>
                </a:p>
              </p:txBody>
            </p:sp>
            <p:sp>
              <p:nvSpPr>
                <p:cNvPr id="59447" name="Freeform 55"/>
                <p:cNvSpPr>
                  <a:spLocks/>
                </p:cNvSpPr>
                <p:nvPr/>
              </p:nvSpPr>
              <p:spPr bwMode="hidden">
                <a:xfrm>
                  <a:off x="3191" y="1039"/>
                  <a:ext cx="402" cy="3280"/>
                </a:xfrm>
                <a:custGeom>
                  <a:avLst/>
                  <a:gdLst/>
                  <a:ahLst/>
                  <a:cxnLst>
                    <a:cxn ang="0">
                      <a:pos x="18" y="0"/>
                    </a:cxn>
                    <a:cxn ang="0">
                      <a:pos x="0" y="0"/>
                    </a:cxn>
                    <a:cxn ang="0">
                      <a:pos x="359" y="3273"/>
                    </a:cxn>
                    <a:cxn ang="0">
                      <a:pos x="401" y="3273"/>
                    </a:cxn>
                    <a:cxn ang="0">
                      <a:pos x="42" y="0"/>
                    </a:cxn>
                    <a:cxn ang="0">
                      <a:pos x="18" y="0"/>
                    </a:cxn>
                    <a:cxn ang="0">
                      <a:pos x="18" y="0"/>
                    </a:cxn>
                  </a:cxnLst>
                  <a:rect l="0" t="0" r="r" b="b"/>
                  <a:pathLst>
                    <a:path w="401" h="3273">
                      <a:moveTo>
                        <a:pt x="18" y="0"/>
                      </a:moveTo>
                      <a:lnTo>
                        <a:pt x="0" y="0"/>
                      </a:lnTo>
                      <a:lnTo>
                        <a:pt x="359" y="3273"/>
                      </a:lnTo>
                      <a:lnTo>
                        <a:pt x="401" y="3273"/>
                      </a:lnTo>
                      <a:lnTo>
                        <a:pt x="42" y="0"/>
                      </a:lnTo>
                      <a:lnTo>
                        <a:pt x="18" y="0"/>
                      </a:lnTo>
                      <a:lnTo>
                        <a:pt x="18" y="0"/>
                      </a:lnTo>
                      <a:close/>
                    </a:path>
                  </a:pathLst>
                </a:custGeom>
                <a:gradFill rotWithShape="0">
                  <a:gsLst>
                    <a:gs pos="0">
                      <a:schemeClr val="bg2">
                        <a:gamma/>
                        <a:shade val="69804"/>
                        <a:invGamma/>
                      </a:schemeClr>
                    </a:gs>
                    <a:gs pos="100000">
                      <a:schemeClr val="bg2"/>
                    </a:gs>
                  </a:gsLst>
                  <a:lin ang="5400000" scaled="1"/>
                </a:gradFill>
                <a:ln w="9525">
                  <a:noFill/>
                  <a:round/>
                  <a:headEnd/>
                  <a:tailEnd/>
                </a:ln>
              </p:spPr>
              <p:txBody>
                <a:bodyPr/>
                <a:lstStyle/>
                <a:p>
                  <a:endParaRPr lang="es-ES"/>
                </a:p>
              </p:txBody>
            </p:sp>
            <p:sp>
              <p:nvSpPr>
                <p:cNvPr id="59448" name="Freeform 56"/>
                <p:cNvSpPr>
                  <a:spLocks/>
                </p:cNvSpPr>
                <p:nvPr/>
              </p:nvSpPr>
              <p:spPr bwMode="hidden">
                <a:xfrm>
                  <a:off x="3533" y="1039"/>
                  <a:ext cx="677" cy="3280"/>
                </a:xfrm>
                <a:custGeom>
                  <a:avLst/>
                  <a:gdLst/>
                  <a:ahLst/>
                  <a:cxnLst>
                    <a:cxn ang="0">
                      <a:pos x="18" y="0"/>
                    </a:cxn>
                    <a:cxn ang="0">
                      <a:pos x="0" y="0"/>
                    </a:cxn>
                    <a:cxn ang="0">
                      <a:pos x="640" y="3273"/>
                    </a:cxn>
                    <a:cxn ang="0">
                      <a:pos x="675" y="3273"/>
                    </a:cxn>
                    <a:cxn ang="0">
                      <a:pos x="36" y="0"/>
                    </a:cxn>
                    <a:cxn ang="0">
                      <a:pos x="18" y="0"/>
                    </a:cxn>
                    <a:cxn ang="0">
                      <a:pos x="18" y="0"/>
                    </a:cxn>
                  </a:cxnLst>
                  <a:rect l="0" t="0" r="r" b="b"/>
                  <a:pathLst>
                    <a:path w="675" h="3273">
                      <a:moveTo>
                        <a:pt x="18" y="0"/>
                      </a:moveTo>
                      <a:lnTo>
                        <a:pt x="0" y="0"/>
                      </a:lnTo>
                      <a:lnTo>
                        <a:pt x="640" y="3273"/>
                      </a:lnTo>
                      <a:lnTo>
                        <a:pt x="675" y="3273"/>
                      </a:lnTo>
                      <a:lnTo>
                        <a:pt x="36" y="0"/>
                      </a:lnTo>
                      <a:lnTo>
                        <a:pt x="18" y="0"/>
                      </a:lnTo>
                      <a:lnTo>
                        <a:pt x="18" y="0"/>
                      </a:lnTo>
                      <a:close/>
                    </a:path>
                  </a:pathLst>
                </a:custGeom>
                <a:gradFill rotWithShape="0">
                  <a:gsLst>
                    <a:gs pos="0">
                      <a:schemeClr val="bg2">
                        <a:gamma/>
                        <a:shade val="69804"/>
                        <a:invGamma/>
                      </a:schemeClr>
                    </a:gs>
                    <a:gs pos="100000">
                      <a:schemeClr val="bg2"/>
                    </a:gs>
                  </a:gsLst>
                  <a:lin ang="5400000" scaled="1"/>
                </a:gradFill>
                <a:ln w="9525">
                  <a:noFill/>
                  <a:round/>
                  <a:headEnd/>
                  <a:tailEnd/>
                </a:ln>
              </p:spPr>
              <p:txBody>
                <a:bodyPr/>
                <a:lstStyle/>
                <a:p>
                  <a:endParaRPr lang="es-ES"/>
                </a:p>
              </p:txBody>
            </p:sp>
            <p:sp>
              <p:nvSpPr>
                <p:cNvPr id="59449" name="Freeform 57"/>
                <p:cNvSpPr>
                  <a:spLocks/>
                </p:cNvSpPr>
                <p:nvPr/>
              </p:nvSpPr>
              <p:spPr bwMode="hidden">
                <a:xfrm>
                  <a:off x="3822" y="1039"/>
                  <a:ext cx="1036" cy="3280"/>
                </a:xfrm>
                <a:custGeom>
                  <a:avLst/>
                  <a:gdLst/>
                  <a:ahLst/>
                  <a:cxnLst>
                    <a:cxn ang="0">
                      <a:pos x="23" y="0"/>
                    </a:cxn>
                    <a:cxn ang="0">
                      <a:pos x="0" y="5"/>
                    </a:cxn>
                    <a:cxn ang="0">
                      <a:pos x="994" y="3280"/>
                    </a:cxn>
                    <a:cxn ang="0">
                      <a:pos x="1036" y="3280"/>
                    </a:cxn>
                    <a:cxn ang="0">
                      <a:pos x="41" y="0"/>
                    </a:cxn>
                    <a:cxn ang="0">
                      <a:pos x="23" y="0"/>
                    </a:cxn>
                    <a:cxn ang="0">
                      <a:pos x="23" y="0"/>
                    </a:cxn>
                  </a:cxnLst>
                  <a:rect l="0" t="0" r="r" b="b"/>
                  <a:pathLst>
                    <a:path w="1036" h="3280">
                      <a:moveTo>
                        <a:pt x="23" y="0"/>
                      </a:moveTo>
                      <a:lnTo>
                        <a:pt x="0" y="5"/>
                      </a:lnTo>
                      <a:lnTo>
                        <a:pt x="994" y="3280"/>
                      </a:lnTo>
                      <a:lnTo>
                        <a:pt x="1036" y="3280"/>
                      </a:lnTo>
                      <a:lnTo>
                        <a:pt x="41" y="0"/>
                      </a:lnTo>
                      <a:lnTo>
                        <a:pt x="23" y="0"/>
                      </a:lnTo>
                      <a:lnTo>
                        <a:pt x="23" y="0"/>
                      </a:lnTo>
                      <a:close/>
                    </a:path>
                  </a:pathLst>
                </a:custGeom>
                <a:gradFill rotWithShape="0">
                  <a:gsLst>
                    <a:gs pos="0">
                      <a:schemeClr val="bg2">
                        <a:gamma/>
                        <a:shade val="69804"/>
                        <a:invGamma/>
                      </a:schemeClr>
                    </a:gs>
                    <a:gs pos="100000">
                      <a:schemeClr val="bg2"/>
                    </a:gs>
                  </a:gsLst>
                  <a:lin ang="5400000" scaled="1"/>
                </a:gradFill>
                <a:ln w="9525">
                  <a:noFill/>
                  <a:round/>
                  <a:headEnd/>
                  <a:tailEnd/>
                </a:ln>
              </p:spPr>
              <p:txBody>
                <a:bodyPr/>
                <a:lstStyle/>
                <a:p>
                  <a:endParaRPr lang="es-ES"/>
                </a:p>
              </p:txBody>
            </p:sp>
            <p:sp>
              <p:nvSpPr>
                <p:cNvPr id="59450" name="Freeform 58"/>
                <p:cNvSpPr>
                  <a:spLocks/>
                </p:cNvSpPr>
                <p:nvPr/>
              </p:nvSpPr>
              <p:spPr bwMode="hidden">
                <a:xfrm>
                  <a:off x="4137" y="1039"/>
                  <a:ext cx="1327" cy="3280"/>
                </a:xfrm>
                <a:custGeom>
                  <a:avLst/>
                  <a:gdLst/>
                  <a:ahLst/>
                  <a:cxnLst>
                    <a:cxn ang="0">
                      <a:pos x="20" y="0"/>
                    </a:cxn>
                    <a:cxn ang="0">
                      <a:pos x="0" y="7"/>
                    </a:cxn>
                    <a:cxn ang="0">
                      <a:pos x="1285" y="3280"/>
                    </a:cxn>
                    <a:cxn ang="0">
                      <a:pos x="1327" y="3280"/>
                    </a:cxn>
                    <a:cxn ang="0">
                      <a:pos x="43" y="0"/>
                    </a:cxn>
                    <a:cxn ang="0">
                      <a:pos x="20" y="0"/>
                    </a:cxn>
                    <a:cxn ang="0">
                      <a:pos x="20" y="0"/>
                    </a:cxn>
                  </a:cxnLst>
                  <a:rect l="0" t="0" r="r" b="b"/>
                  <a:pathLst>
                    <a:path w="1327" h="3280">
                      <a:moveTo>
                        <a:pt x="20" y="0"/>
                      </a:moveTo>
                      <a:lnTo>
                        <a:pt x="0" y="7"/>
                      </a:lnTo>
                      <a:lnTo>
                        <a:pt x="1285" y="3280"/>
                      </a:lnTo>
                      <a:lnTo>
                        <a:pt x="1327" y="3280"/>
                      </a:lnTo>
                      <a:lnTo>
                        <a:pt x="43" y="0"/>
                      </a:lnTo>
                      <a:lnTo>
                        <a:pt x="20" y="0"/>
                      </a:lnTo>
                      <a:lnTo>
                        <a:pt x="20" y="0"/>
                      </a:lnTo>
                      <a:close/>
                    </a:path>
                  </a:pathLst>
                </a:custGeom>
                <a:gradFill rotWithShape="0">
                  <a:gsLst>
                    <a:gs pos="0">
                      <a:schemeClr val="bg2">
                        <a:gamma/>
                        <a:shade val="69804"/>
                        <a:invGamma/>
                      </a:schemeClr>
                    </a:gs>
                    <a:gs pos="100000">
                      <a:schemeClr val="bg2"/>
                    </a:gs>
                  </a:gsLst>
                  <a:lin ang="5400000" scaled="1"/>
                </a:gradFill>
                <a:ln w="9525">
                  <a:noFill/>
                  <a:round/>
                  <a:headEnd/>
                  <a:tailEnd/>
                </a:ln>
              </p:spPr>
              <p:txBody>
                <a:bodyPr/>
                <a:lstStyle/>
                <a:p>
                  <a:endParaRPr lang="es-ES"/>
                </a:p>
              </p:txBody>
            </p:sp>
          </p:grpSp>
          <p:sp>
            <p:nvSpPr>
              <p:cNvPr id="59451" name="Freeform 59"/>
              <p:cNvSpPr>
                <a:spLocks/>
              </p:cNvSpPr>
              <p:nvPr/>
            </p:nvSpPr>
            <p:spPr bwMode="hidden">
              <a:xfrm>
                <a:off x="0" y="1039"/>
                <a:ext cx="1254" cy="2632"/>
              </a:xfrm>
              <a:custGeom>
                <a:avLst/>
                <a:gdLst/>
                <a:ahLst/>
                <a:cxnLst>
                  <a:cxn ang="0">
                    <a:pos x="1236" y="0"/>
                  </a:cxn>
                  <a:cxn ang="0">
                    <a:pos x="1212" y="0"/>
                  </a:cxn>
                  <a:cxn ang="0">
                    <a:pos x="0" y="2542"/>
                  </a:cxn>
                  <a:cxn ang="0">
                    <a:pos x="0" y="2632"/>
                  </a:cxn>
                  <a:cxn ang="0">
                    <a:pos x="1254" y="7"/>
                  </a:cxn>
                  <a:cxn ang="0">
                    <a:pos x="1236" y="0"/>
                  </a:cxn>
                  <a:cxn ang="0">
                    <a:pos x="1236" y="0"/>
                  </a:cxn>
                </a:cxnLst>
                <a:rect l="0" t="0" r="r" b="b"/>
                <a:pathLst>
                  <a:path w="1254" h="2632">
                    <a:moveTo>
                      <a:pt x="1236" y="0"/>
                    </a:moveTo>
                    <a:lnTo>
                      <a:pt x="1212" y="0"/>
                    </a:lnTo>
                    <a:lnTo>
                      <a:pt x="0" y="2542"/>
                    </a:lnTo>
                    <a:lnTo>
                      <a:pt x="0" y="2632"/>
                    </a:lnTo>
                    <a:lnTo>
                      <a:pt x="1254" y="7"/>
                    </a:lnTo>
                    <a:lnTo>
                      <a:pt x="1236" y="0"/>
                    </a:lnTo>
                    <a:lnTo>
                      <a:pt x="1236" y="0"/>
                    </a:lnTo>
                    <a:close/>
                  </a:path>
                </a:pathLst>
              </a:custGeom>
              <a:gradFill rotWithShape="0">
                <a:gsLst>
                  <a:gs pos="0">
                    <a:schemeClr val="bg2">
                      <a:gamma/>
                      <a:shade val="69804"/>
                      <a:invGamma/>
                    </a:schemeClr>
                  </a:gs>
                  <a:gs pos="100000">
                    <a:schemeClr val="bg2"/>
                  </a:gs>
                </a:gsLst>
                <a:lin ang="5400000" scaled="1"/>
              </a:gradFill>
              <a:ln w="9525">
                <a:noFill/>
                <a:round/>
                <a:headEnd/>
                <a:tailEnd/>
              </a:ln>
            </p:spPr>
            <p:txBody>
              <a:bodyPr/>
              <a:lstStyle/>
              <a:p>
                <a:endParaRPr lang="es-ES"/>
              </a:p>
            </p:txBody>
          </p:sp>
          <p:sp>
            <p:nvSpPr>
              <p:cNvPr id="59452" name="Freeform 60"/>
              <p:cNvSpPr>
                <a:spLocks/>
              </p:cNvSpPr>
              <p:nvPr/>
            </p:nvSpPr>
            <p:spPr bwMode="hidden">
              <a:xfrm>
                <a:off x="0" y="1039"/>
                <a:ext cx="948" cy="1676"/>
              </a:xfrm>
              <a:custGeom>
                <a:avLst/>
                <a:gdLst/>
                <a:ahLst/>
                <a:cxnLst>
                  <a:cxn ang="0">
                    <a:pos x="930" y="0"/>
                  </a:cxn>
                  <a:cxn ang="0">
                    <a:pos x="906" y="0"/>
                  </a:cxn>
                  <a:cxn ang="0">
                    <a:pos x="0" y="1593"/>
                  </a:cxn>
                  <a:cxn ang="0">
                    <a:pos x="0" y="1676"/>
                  </a:cxn>
                  <a:cxn ang="0">
                    <a:pos x="948" y="5"/>
                  </a:cxn>
                  <a:cxn ang="0">
                    <a:pos x="930" y="0"/>
                  </a:cxn>
                  <a:cxn ang="0">
                    <a:pos x="930" y="0"/>
                  </a:cxn>
                </a:cxnLst>
                <a:rect l="0" t="0" r="r" b="b"/>
                <a:pathLst>
                  <a:path w="948" h="1676">
                    <a:moveTo>
                      <a:pt x="930" y="0"/>
                    </a:moveTo>
                    <a:lnTo>
                      <a:pt x="906" y="0"/>
                    </a:lnTo>
                    <a:lnTo>
                      <a:pt x="0" y="1593"/>
                    </a:lnTo>
                    <a:lnTo>
                      <a:pt x="0" y="1676"/>
                    </a:lnTo>
                    <a:lnTo>
                      <a:pt x="948" y="5"/>
                    </a:lnTo>
                    <a:lnTo>
                      <a:pt x="930" y="0"/>
                    </a:lnTo>
                    <a:lnTo>
                      <a:pt x="930" y="0"/>
                    </a:lnTo>
                    <a:close/>
                  </a:path>
                </a:pathLst>
              </a:custGeom>
              <a:solidFill>
                <a:schemeClr val="accent2"/>
              </a:solidFill>
              <a:ln w="9525">
                <a:noFill/>
                <a:round/>
                <a:headEnd/>
                <a:tailEnd/>
              </a:ln>
            </p:spPr>
            <p:txBody>
              <a:bodyPr/>
              <a:lstStyle/>
              <a:p>
                <a:endParaRPr lang="es-ES"/>
              </a:p>
            </p:txBody>
          </p:sp>
          <p:sp>
            <p:nvSpPr>
              <p:cNvPr id="59453" name="Freeform 61"/>
              <p:cNvSpPr>
                <a:spLocks/>
              </p:cNvSpPr>
              <p:nvPr/>
            </p:nvSpPr>
            <p:spPr bwMode="hidden">
              <a:xfrm>
                <a:off x="0" y="1039"/>
                <a:ext cx="629" cy="937"/>
              </a:xfrm>
              <a:custGeom>
                <a:avLst/>
                <a:gdLst/>
                <a:ahLst/>
                <a:cxnLst>
                  <a:cxn ang="0">
                    <a:pos x="606" y="0"/>
                  </a:cxn>
                  <a:cxn ang="0">
                    <a:pos x="582" y="0"/>
                  </a:cxn>
                  <a:cxn ang="0">
                    <a:pos x="0" y="871"/>
                  </a:cxn>
                  <a:cxn ang="0">
                    <a:pos x="0" y="937"/>
                  </a:cxn>
                  <a:cxn ang="0">
                    <a:pos x="629" y="4"/>
                  </a:cxn>
                  <a:cxn ang="0">
                    <a:pos x="606" y="0"/>
                  </a:cxn>
                  <a:cxn ang="0">
                    <a:pos x="606" y="0"/>
                  </a:cxn>
                </a:cxnLst>
                <a:rect l="0" t="0" r="r" b="b"/>
                <a:pathLst>
                  <a:path w="629" h="937">
                    <a:moveTo>
                      <a:pt x="606" y="0"/>
                    </a:moveTo>
                    <a:lnTo>
                      <a:pt x="582" y="0"/>
                    </a:lnTo>
                    <a:lnTo>
                      <a:pt x="0" y="871"/>
                    </a:lnTo>
                    <a:lnTo>
                      <a:pt x="0" y="937"/>
                    </a:lnTo>
                    <a:lnTo>
                      <a:pt x="629" y="4"/>
                    </a:lnTo>
                    <a:lnTo>
                      <a:pt x="606" y="0"/>
                    </a:lnTo>
                    <a:lnTo>
                      <a:pt x="606" y="0"/>
                    </a:lnTo>
                    <a:close/>
                  </a:path>
                </a:pathLst>
              </a:custGeom>
              <a:solidFill>
                <a:schemeClr val="accent2"/>
              </a:solidFill>
              <a:ln w="9525">
                <a:noFill/>
                <a:round/>
                <a:headEnd/>
                <a:tailEnd/>
              </a:ln>
            </p:spPr>
            <p:txBody>
              <a:bodyPr/>
              <a:lstStyle/>
              <a:p>
                <a:endParaRPr lang="es-ES"/>
              </a:p>
            </p:txBody>
          </p:sp>
          <p:sp>
            <p:nvSpPr>
              <p:cNvPr id="59454" name="Freeform 62"/>
              <p:cNvSpPr>
                <a:spLocks/>
              </p:cNvSpPr>
              <p:nvPr/>
            </p:nvSpPr>
            <p:spPr bwMode="hidden">
              <a:xfrm>
                <a:off x="0" y="1039"/>
                <a:ext cx="305" cy="427"/>
              </a:xfrm>
              <a:custGeom>
                <a:avLst/>
                <a:gdLst/>
                <a:ahLst/>
                <a:cxnLst>
                  <a:cxn ang="0">
                    <a:pos x="282" y="0"/>
                  </a:cxn>
                  <a:cxn ang="0">
                    <a:pos x="252" y="0"/>
                  </a:cxn>
                  <a:cxn ang="0">
                    <a:pos x="0" y="361"/>
                  </a:cxn>
                  <a:cxn ang="0">
                    <a:pos x="0" y="427"/>
                  </a:cxn>
                  <a:cxn ang="0">
                    <a:pos x="305" y="5"/>
                  </a:cxn>
                  <a:cxn ang="0">
                    <a:pos x="282" y="0"/>
                  </a:cxn>
                  <a:cxn ang="0">
                    <a:pos x="282" y="0"/>
                  </a:cxn>
                </a:cxnLst>
                <a:rect l="0" t="0" r="r" b="b"/>
                <a:pathLst>
                  <a:path w="305" h="427">
                    <a:moveTo>
                      <a:pt x="282" y="0"/>
                    </a:moveTo>
                    <a:lnTo>
                      <a:pt x="252" y="0"/>
                    </a:lnTo>
                    <a:lnTo>
                      <a:pt x="0" y="361"/>
                    </a:lnTo>
                    <a:lnTo>
                      <a:pt x="0" y="427"/>
                    </a:lnTo>
                    <a:lnTo>
                      <a:pt x="305" y="5"/>
                    </a:lnTo>
                    <a:lnTo>
                      <a:pt x="282" y="0"/>
                    </a:lnTo>
                    <a:lnTo>
                      <a:pt x="282" y="0"/>
                    </a:lnTo>
                    <a:close/>
                  </a:path>
                </a:pathLst>
              </a:custGeom>
              <a:solidFill>
                <a:schemeClr val="accent2"/>
              </a:solidFill>
              <a:ln w="9525">
                <a:noFill/>
                <a:round/>
                <a:headEnd/>
                <a:tailEnd/>
              </a:ln>
            </p:spPr>
            <p:txBody>
              <a:bodyPr/>
              <a:lstStyle/>
              <a:p>
                <a:endParaRPr lang="es-ES"/>
              </a:p>
            </p:txBody>
          </p:sp>
          <p:sp>
            <p:nvSpPr>
              <p:cNvPr id="59455" name="Freeform 63"/>
              <p:cNvSpPr>
                <a:spLocks/>
              </p:cNvSpPr>
              <p:nvPr/>
            </p:nvSpPr>
            <p:spPr bwMode="hidden">
              <a:xfrm>
                <a:off x="4481" y="1039"/>
                <a:ext cx="1277" cy="2686"/>
              </a:xfrm>
              <a:custGeom>
                <a:avLst/>
                <a:gdLst/>
                <a:ahLst/>
                <a:cxnLst>
                  <a:cxn ang="0">
                    <a:pos x="41" y="0"/>
                  </a:cxn>
                  <a:cxn ang="0">
                    <a:pos x="17" y="0"/>
                  </a:cxn>
                  <a:cxn ang="0">
                    <a:pos x="0" y="4"/>
                  </a:cxn>
                  <a:cxn ang="0">
                    <a:pos x="1277" y="2686"/>
                  </a:cxn>
                  <a:cxn ang="0">
                    <a:pos x="1277" y="2596"/>
                  </a:cxn>
                  <a:cxn ang="0">
                    <a:pos x="41" y="0"/>
                  </a:cxn>
                  <a:cxn ang="0">
                    <a:pos x="41" y="0"/>
                  </a:cxn>
                </a:cxnLst>
                <a:rect l="0" t="0" r="r" b="b"/>
                <a:pathLst>
                  <a:path w="1277" h="2686">
                    <a:moveTo>
                      <a:pt x="41" y="0"/>
                    </a:moveTo>
                    <a:lnTo>
                      <a:pt x="17" y="0"/>
                    </a:lnTo>
                    <a:lnTo>
                      <a:pt x="0" y="4"/>
                    </a:lnTo>
                    <a:lnTo>
                      <a:pt x="1277" y="2686"/>
                    </a:lnTo>
                    <a:lnTo>
                      <a:pt x="1277" y="2596"/>
                    </a:lnTo>
                    <a:lnTo>
                      <a:pt x="41" y="0"/>
                    </a:lnTo>
                    <a:lnTo>
                      <a:pt x="41" y="0"/>
                    </a:lnTo>
                    <a:close/>
                  </a:path>
                </a:pathLst>
              </a:custGeom>
              <a:gradFill rotWithShape="0">
                <a:gsLst>
                  <a:gs pos="0">
                    <a:schemeClr val="bg2">
                      <a:gamma/>
                      <a:shade val="69804"/>
                      <a:invGamma/>
                    </a:schemeClr>
                  </a:gs>
                  <a:gs pos="100000">
                    <a:schemeClr val="bg2"/>
                  </a:gs>
                </a:gsLst>
                <a:lin ang="5400000" scaled="1"/>
              </a:gradFill>
              <a:ln w="9525">
                <a:noFill/>
                <a:round/>
                <a:headEnd/>
                <a:tailEnd/>
              </a:ln>
            </p:spPr>
            <p:txBody>
              <a:bodyPr/>
              <a:lstStyle/>
              <a:p>
                <a:endParaRPr lang="es-ES"/>
              </a:p>
            </p:txBody>
          </p:sp>
          <p:sp>
            <p:nvSpPr>
              <p:cNvPr id="59456" name="Freeform 64"/>
              <p:cNvSpPr>
                <a:spLocks/>
              </p:cNvSpPr>
              <p:nvPr/>
            </p:nvSpPr>
            <p:spPr bwMode="hidden">
              <a:xfrm>
                <a:off x="4770" y="1039"/>
                <a:ext cx="988" cy="1730"/>
              </a:xfrm>
              <a:custGeom>
                <a:avLst/>
                <a:gdLst/>
                <a:ahLst/>
                <a:cxnLst>
                  <a:cxn ang="0">
                    <a:pos x="16" y="0"/>
                  </a:cxn>
                  <a:cxn ang="0">
                    <a:pos x="0" y="7"/>
                  </a:cxn>
                  <a:cxn ang="0">
                    <a:pos x="988" y="1730"/>
                  </a:cxn>
                  <a:cxn ang="0">
                    <a:pos x="988" y="1653"/>
                  </a:cxn>
                  <a:cxn ang="0">
                    <a:pos x="40" y="0"/>
                  </a:cxn>
                  <a:cxn ang="0">
                    <a:pos x="16" y="0"/>
                  </a:cxn>
                  <a:cxn ang="0">
                    <a:pos x="16" y="0"/>
                  </a:cxn>
                </a:cxnLst>
                <a:rect l="0" t="0" r="r" b="b"/>
                <a:pathLst>
                  <a:path w="988" h="1730">
                    <a:moveTo>
                      <a:pt x="16" y="0"/>
                    </a:moveTo>
                    <a:lnTo>
                      <a:pt x="0" y="7"/>
                    </a:lnTo>
                    <a:lnTo>
                      <a:pt x="988" y="1730"/>
                    </a:lnTo>
                    <a:lnTo>
                      <a:pt x="988" y="1653"/>
                    </a:lnTo>
                    <a:lnTo>
                      <a:pt x="40" y="0"/>
                    </a:lnTo>
                    <a:lnTo>
                      <a:pt x="16" y="0"/>
                    </a:lnTo>
                    <a:lnTo>
                      <a:pt x="16" y="0"/>
                    </a:lnTo>
                    <a:close/>
                  </a:path>
                </a:pathLst>
              </a:custGeom>
              <a:solidFill>
                <a:schemeClr val="accent2"/>
              </a:solidFill>
              <a:ln w="9525">
                <a:noFill/>
                <a:round/>
                <a:headEnd/>
                <a:tailEnd/>
              </a:ln>
            </p:spPr>
            <p:txBody>
              <a:bodyPr/>
              <a:lstStyle/>
              <a:p>
                <a:endParaRPr lang="es-ES"/>
              </a:p>
            </p:txBody>
          </p:sp>
          <p:sp>
            <p:nvSpPr>
              <p:cNvPr id="59457" name="Freeform 65"/>
              <p:cNvSpPr>
                <a:spLocks/>
              </p:cNvSpPr>
              <p:nvPr/>
            </p:nvSpPr>
            <p:spPr bwMode="hidden">
              <a:xfrm>
                <a:off x="5088" y="1039"/>
                <a:ext cx="670" cy="997"/>
              </a:xfrm>
              <a:custGeom>
                <a:avLst/>
                <a:gdLst/>
                <a:ahLst/>
                <a:cxnLst>
                  <a:cxn ang="0">
                    <a:pos x="22" y="0"/>
                  </a:cxn>
                  <a:cxn ang="0">
                    <a:pos x="0" y="4"/>
                  </a:cxn>
                  <a:cxn ang="0">
                    <a:pos x="670" y="997"/>
                  </a:cxn>
                  <a:cxn ang="0">
                    <a:pos x="670" y="925"/>
                  </a:cxn>
                  <a:cxn ang="0">
                    <a:pos x="46" y="0"/>
                  </a:cxn>
                  <a:cxn ang="0">
                    <a:pos x="22" y="0"/>
                  </a:cxn>
                  <a:cxn ang="0">
                    <a:pos x="22" y="0"/>
                  </a:cxn>
                </a:cxnLst>
                <a:rect l="0" t="0" r="r" b="b"/>
                <a:pathLst>
                  <a:path w="670" h="997">
                    <a:moveTo>
                      <a:pt x="22" y="0"/>
                    </a:moveTo>
                    <a:lnTo>
                      <a:pt x="0" y="4"/>
                    </a:lnTo>
                    <a:lnTo>
                      <a:pt x="670" y="997"/>
                    </a:lnTo>
                    <a:lnTo>
                      <a:pt x="670" y="925"/>
                    </a:lnTo>
                    <a:lnTo>
                      <a:pt x="46" y="0"/>
                    </a:lnTo>
                    <a:lnTo>
                      <a:pt x="22" y="0"/>
                    </a:lnTo>
                    <a:lnTo>
                      <a:pt x="22" y="0"/>
                    </a:lnTo>
                    <a:close/>
                  </a:path>
                </a:pathLst>
              </a:custGeom>
              <a:solidFill>
                <a:schemeClr val="accent2"/>
              </a:solidFill>
              <a:ln w="9525">
                <a:noFill/>
                <a:round/>
                <a:headEnd/>
                <a:tailEnd/>
              </a:ln>
            </p:spPr>
            <p:txBody>
              <a:bodyPr/>
              <a:lstStyle/>
              <a:p>
                <a:endParaRPr lang="es-ES"/>
              </a:p>
            </p:txBody>
          </p:sp>
          <p:sp>
            <p:nvSpPr>
              <p:cNvPr id="59458" name="Freeform 66"/>
              <p:cNvSpPr>
                <a:spLocks/>
              </p:cNvSpPr>
              <p:nvPr/>
            </p:nvSpPr>
            <p:spPr bwMode="hidden">
              <a:xfrm>
                <a:off x="5412" y="1039"/>
                <a:ext cx="346" cy="487"/>
              </a:xfrm>
              <a:custGeom>
                <a:avLst/>
                <a:gdLst/>
                <a:ahLst/>
                <a:cxnLst>
                  <a:cxn ang="0">
                    <a:pos x="22" y="0"/>
                  </a:cxn>
                  <a:cxn ang="0">
                    <a:pos x="0" y="7"/>
                  </a:cxn>
                  <a:cxn ang="0">
                    <a:pos x="346" y="487"/>
                  </a:cxn>
                  <a:cxn ang="0">
                    <a:pos x="346" y="415"/>
                  </a:cxn>
                  <a:cxn ang="0">
                    <a:pos x="46" y="0"/>
                  </a:cxn>
                  <a:cxn ang="0">
                    <a:pos x="22" y="0"/>
                  </a:cxn>
                  <a:cxn ang="0">
                    <a:pos x="22" y="0"/>
                  </a:cxn>
                </a:cxnLst>
                <a:rect l="0" t="0" r="r" b="b"/>
                <a:pathLst>
                  <a:path w="346" h="487">
                    <a:moveTo>
                      <a:pt x="22" y="0"/>
                    </a:moveTo>
                    <a:lnTo>
                      <a:pt x="0" y="7"/>
                    </a:lnTo>
                    <a:lnTo>
                      <a:pt x="346" y="487"/>
                    </a:lnTo>
                    <a:lnTo>
                      <a:pt x="346" y="415"/>
                    </a:lnTo>
                    <a:lnTo>
                      <a:pt x="46" y="0"/>
                    </a:lnTo>
                    <a:lnTo>
                      <a:pt x="22" y="0"/>
                    </a:lnTo>
                    <a:lnTo>
                      <a:pt x="22" y="0"/>
                    </a:lnTo>
                    <a:close/>
                  </a:path>
                </a:pathLst>
              </a:custGeom>
              <a:solidFill>
                <a:schemeClr val="accent2"/>
              </a:solidFill>
              <a:ln w="9525">
                <a:noFill/>
                <a:round/>
                <a:headEnd/>
                <a:tailEnd/>
              </a:ln>
            </p:spPr>
            <p:txBody>
              <a:bodyPr/>
              <a:lstStyle/>
              <a:p>
                <a:endParaRPr lang="es-ES"/>
              </a:p>
            </p:txBody>
          </p:sp>
        </p:grpSp>
      </p:grpSp>
      <p:sp>
        <p:nvSpPr>
          <p:cNvPr id="59459" name="Rectangle 67"/>
          <p:cNvSpPr>
            <a:spLocks noGrp="1" noChangeArrowheads="1"/>
          </p:cNvSpPr>
          <p:nvPr>
            <p:ph type="ctrTitle" sz="quarter"/>
          </p:nvPr>
        </p:nvSpPr>
        <p:spPr>
          <a:xfrm>
            <a:off x="455613" y="1920875"/>
            <a:ext cx="8226425" cy="1736725"/>
          </a:xfrm>
        </p:spPr>
        <p:txBody>
          <a:bodyPr anchor="b"/>
          <a:lstStyle>
            <a:lvl1pPr>
              <a:defRPr sz="5400"/>
            </a:lvl1pPr>
          </a:lstStyle>
          <a:p>
            <a:r>
              <a:rPr lang="es-ES"/>
              <a:t>Haga clic para cambiar el estilo de título	</a:t>
            </a:r>
          </a:p>
        </p:txBody>
      </p:sp>
      <p:sp>
        <p:nvSpPr>
          <p:cNvPr id="59460" name="Rectangle 68"/>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es-ES"/>
              <a:t>Haga clic para modificar el estilo de subtítulo del patrón</a:t>
            </a:r>
          </a:p>
        </p:txBody>
      </p:sp>
      <p:sp>
        <p:nvSpPr>
          <p:cNvPr id="59461" name="Rectangle 69"/>
          <p:cNvSpPr>
            <a:spLocks noGrp="1" noChangeArrowheads="1"/>
          </p:cNvSpPr>
          <p:nvPr>
            <p:ph type="dt" sz="quarter" idx="2"/>
          </p:nvPr>
        </p:nvSpPr>
        <p:spPr/>
        <p:txBody>
          <a:bodyPr/>
          <a:lstStyle>
            <a:lvl1pPr>
              <a:defRPr/>
            </a:lvl1pPr>
          </a:lstStyle>
          <a:p>
            <a:endParaRPr lang="es-ES"/>
          </a:p>
        </p:txBody>
      </p:sp>
      <p:sp>
        <p:nvSpPr>
          <p:cNvPr id="59462" name="Rectangle 70"/>
          <p:cNvSpPr>
            <a:spLocks noGrp="1" noChangeArrowheads="1"/>
          </p:cNvSpPr>
          <p:nvPr>
            <p:ph type="ftr" sz="quarter" idx="3"/>
          </p:nvPr>
        </p:nvSpPr>
        <p:spPr/>
        <p:txBody>
          <a:bodyPr/>
          <a:lstStyle>
            <a:lvl1pPr>
              <a:defRPr/>
            </a:lvl1pPr>
          </a:lstStyle>
          <a:p>
            <a:endParaRPr lang="es-ES"/>
          </a:p>
        </p:txBody>
      </p:sp>
      <p:sp>
        <p:nvSpPr>
          <p:cNvPr id="59463" name="Rectangle 71"/>
          <p:cNvSpPr>
            <a:spLocks noGrp="1" noChangeArrowheads="1"/>
          </p:cNvSpPr>
          <p:nvPr>
            <p:ph type="sldNum" sz="quarter" idx="4"/>
          </p:nvPr>
        </p:nvSpPr>
        <p:spPr/>
        <p:txBody>
          <a:bodyPr/>
          <a:lstStyle>
            <a:lvl1pPr>
              <a:defRPr/>
            </a:lvl1pPr>
          </a:lstStyle>
          <a:p>
            <a:fld id="{4FF00B0A-B3EF-4983-83E4-0906EB21FC42}" type="slidenum">
              <a:rPr lang="es-ES"/>
              <a:pPr/>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lvl1pPr>
              <a:defRPr/>
            </a:lvl1pPr>
          </a:lstStyle>
          <a:p>
            <a:endParaRPr lang="es-ES"/>
          </a:p>
        </p:txBody>
      </p:sp>
      <p:sp>
        <p:nvSpPr>
          <p:cNvPr id="5" name="4 Marcador de pie de página"/>
          <p:cNvSpPr>
            <a:spLocks noGrp="1"/>
          </p:cNvSpPr>
          <p:nvPr>
            <p:ph type="ftr" sz="quarter" idx="11"/>
          </p:nvPr>
        </p:nvSpPr>
        <p:spPr/>
        <p:txBody>
          <a:bodyPr/>
          <a:lstStyle>
            <a:lvl1pPr>
              <a:defRPr/>
            </a:lvl1pPr>
          </a:lstStyle>
          <a:p>
            <a:endParaRPr lang="es-ES"/>
          </a:p>
        </p:txBody>
      </p:sp>
      <p:sp>
        <p:nvSpPr>
          <p:cNvPr id="6" name="5 Marcador de número de diapositiva"/>
          <p:cNvSpPr>
            <a:spLocks noGrp="1"/>
          </p:cNvSpPr>
          <p:nvPr>
            <p:ph type="sldNum" sz="quarter" idx="12"/>
          </p:nvPr>
        </p:nvSpPr>
        <p:spPr/>
        <p:txBody>
          <a:bodyPr/>
          <a:lstStyle>
            <a:lvl1pPr>
              <a:defRPr/>
            </a:lvl1pPr>
          </a:lstStyle>
          <a:p>
            <a:fld id="{C21E28C4-D4FF-4B89-B892-67EA32E4C96A}" type="slidenum">
              <a:rPr lang="es-ES"/>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6225" y="273050"/>
            <a:ext cx="2055813" cy="5822950"/>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5613" y="273050"/>
            <a:ext cx="6018212" cy="5822950"/>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lvl1pPr>
              <a:defRPr/>
            </a:lvl1pPr>
          </a:lstStyle>
          <a:p>
            <a:endParaRPr lang="es-ES"/>
          </a:p>
        </p:txBody>
      </p:sp>
      <p:sp>
        <p:nvSpPr>
          <p:cNvPr id="5" name="4 Marcador de pie de página"/>
          <p:cNvSpPr>
            <a:spLocks noGrp="1"/>
          </p:cNvSpPr>
          <p:nvPr>
            <p:ph type="ftr" sz="quarter" idx="11"/>
          </p:nvPr>
        </p:nvSpPr>
        <p:spPr/>
        <p:txBody>
          <a:bodyPr/>
          <a:lstStyle>
            <a:lvl1pPr>
              <a:defRPr/>
            </a:lvl1pPr>
          </a:lstStyle>
          <a:p>
            <a:endParaRPr lang="es-ES"/>
          </a:p>
        </p:txBody>
      </p:sp>
      <p:sp>
        <p:nvSpPr>
          <p:cNvPr id="6" name="5 Marcador de número de diapositiva"/>
          <p:cNvSpPr>
            <a:spLocks noGrp="1"/>
          </p:cNvSpPr>
          <p:nvPr>
            <p:ph type="sldNum" sz="quarter" idx="12"/>
          </p:nvPr>
        </p:nvSpPr>
        <p:spPr/>
        <p:txBody>
          <a:bodyPr/>
          <a:lstStyle>
            <a:lvl1pPr>
              <a:defRPr/>
            </a:lvl1pPr>
          </a:lstStyle>
          <a:p>
            <a:fld id="{EBF3A457-87F1-4A85-9EA9-89632062BDF3}" type="slidenum">
              <a:rPr lang="es-ES"/>
              <a:pPr/>
              <a:t>‹Nº›</a:t>
            </a:fld>
            <a:endParaRPr lang="es-E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ido">
    <p:spTree>
      <p:nvGrpSpPr>
        <p:cNvPr id="1" name=""/>
        <p:cNvGrpSpPr/>
        <p:nvPr/>
      </p:nvGrpSpPr>
      <p:grpSpPr>
        <a:xfrm>
          <a:off x="0" y="0"/>
          <a:ext cx="0" cy="0"/>
          <a:chOff x="0" y="0"/>
          <a:chExt cx="0" cy="0"/>
        </a:xfrm>
      </p:grpSpPr>
      <p:sp>
        <p:nvSpPr>
          <p:cNvPr id="2" name="1 Marcador de contenido"/>
          <p:cNvSpPr>
            <a:spLocks noGrp="1"/>
          </p:cNvSpPr>
          <p:nvPr>
            <p:ph/>
          </p:nvPr>
        </p:nvSpPr>
        <p:spPr>
          <a:xfrm>
            <a:off x="455613" y="273050"/>
            <a:ext cx="8226425" cy="582295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3" name="2 Marcador de fecha"/>
          <p:cNvSpPr>
            <a:spLocks noGrp="1"/>
          </p:cNvSpPr>
          <p:nvPr>
            <p:ph type="dt" sz="half" idx="10"/>
          </p:nvPr>
        </p:nvSpPr>
        <p:spPr>
          <a:xfrm>
            <a:off x="455613" y="6242050"/>
            <a:ext cx="2130425" cy="474663"/>
          </a:xfrm>
        </p:spPr>
        <p:txBody>
          <a:bodyPr/>
          <a:lstStyle>
            <a:lvl1pPr>
              <a:defRPr/>
            </a:lvl1pPr>
          </a:lstStyle>
          <a:p>
            <a:endParaRPr lang="es-ES"/>
          </a:p>
        </p:txBody>
      </p:sp>
      <p:sp>
        <p:nvSpPr>
          <p:cNvPr id="4" name="3 Marcador de pie de página"/>
          <p:cNvSpPr>
            <a:spLocks noGrp="1"/>
          </p:cNvSpPr>
          <p:nvPr>
            <p:ph type="ftr" sz="quarter" idx="11"/>
          </p:nvPr>
        </p:nvSpPr>
        <p:spPr>
          <a:xfrm>
            <a:off x="3124200" y="6242050"/>
            <a:ext cx="2895600" cy="474663"/>
          </a:xfrm>
        </p:spPr>
        <p:txBody>
          <a:bodyPr/>
          <a:lstStyle>
            <a:lvl1pPr>
              <a:defRPr/>
            </a:lvl1pPr>
          </a:lstStyle>
          <a:p>
            <a:endParaRPr lang="es-ES"/>
          </a:p>
        </p:txBody>
      </p:sp>
      <p:sp>
        <p:nvSpPr>
          <p:cNvPr id="5" name="4 Marcador de número de diapositiva"/>
          <p:cNvSpPr>
            <a:spLocks noGrp="1"/>
          </p:cNvSpPr>
          <p:nvPr>
            <p:ph type="sldNum" sz="quarter" idx="12"/>
          </p:nvPr>
        </p:nvSpPr>
        <p:spPr>
          <a:xfrm>
            <a:off x="6553200" y="6242050"/>
            <a:ext cx="2130425" cy="474663"/>
          </a:xfrm>
        </p:spPr>
        <p:txBody>
          <a:bodyPr/>
          <a:lstStyle>
            <a:lvl1pPr>
              <a:defRPr/>
            </a:lvl1pPr>
          </a:lstStyle>
          <a:p>
            <a:fld id="{5BA10381-1356-4626-8A22-EFE70BE6E6D5}" type="slidenum">
              <a:rPr lang="es-ES"/>
              <a:pPr/>
              <a:t>‹Nº›</a:t>
            </a:fld>
            <a:endParaRPr lang="es-E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reserve="1">
  <p:cSld name="Título y tabla">
    <p:spTree>
      <p:nvGrpSpPr>
        <p:cNvPr id="1" name=""/>
        <p:cNvGrpSpPr/>
        <p:nvPr/>
      </p:nvGrpSpPr>
      <p:grpSpPr>
        <a:xfrm>
          <a:off x="0" y="0"/>
          <a:ext cx="0" cy="0"/>
          <a:chOff x="0" y="0"/>
          <a:chExt cx="0" cy="0"/>
        </a:xfrm>
      </p:grpSpPr>
      <p:sp>
        <p:nvSpPr>
          <p:cNvPr id="2" name="1 Título"/>
          <p:cNvSpPr>
            <a:spLocks noGrp="1"/>
          </p:cNvSpPr>
          <p:nvPr>
            <p:ph type="title"/>
          </p:nvPr>
        </p:nvSpPr>
        <p:spPr>
          <a:xfrm>
            <a:off x="455613" y="273050"/>
            <a:ext cx="8226425" cy="1143000"/>
          </a:xfrm>
        </p:spPr>
        <p:txBody>
          <a:bodyPr/>
          <a:lstStyle/>
          <a:p>
            <a:r>
              <a:rPr lang="es-ES" smtClean="0"/>
              <a:t>Haga clic para modificar el estilo de título del patrón</a:t>
            </a:r>
            <a:endParaRPr lang="es-ES"/>
          </a:p>
        </p:txBody>
      </p:sp>
      <p:sp>
        <p:nvSpPr>
          <p:cNvPr id="3" name="2 Marcador de tabla"/>
          <p:cNvSpPr>
            <a:spLocks noGrp="1"/>
          </p:cNvSpPr>
          <p:nvPr>
            <p:ph type="tbl" idx="1"/>
          </p:nvPr>
        </p:nvSpPr>
        <p:spPr>
          <a:xfrm>
            <a:off x="455613" y="1598613"/>
            <a:ext cx="8226425" cy="4497387"/>
          </a:xfrm>
        </p:spPr>
        <p:txBody>
          <a:bodyPr/>
          <a:lstStyle/>
          <a:p>
            <a:endParaRPr lang="es-ES"/>
          </a:p>
        </p:txBody>
      </p:sp>
      <p:sp>
        <p:nvSpPr>
          <p:cNvPr id="4" name="3 Marcador de fecha"/>
          <p:cNvSpPr>
            <a:spLocks noGrp="1"/>
          </p:cNvSpPr>
          <p:nvPr>
            <p:ph type="dt" sz="half" idx="10"/>
          </p:nvPr>
        </p:nvSpPr>
        <p:spPr>
          <a:xfrm>
            <a:off x="455613" y="6242050"/>
            <a:ext cx="2130425" cy="474663"/>
          </a:xfrm>
        </p:spPr>
        <p:txBody>
          <a:bodyPr/>
          <a:lstStyle>
            <a:lvl1pPr>
              <a:defRPr/>
            </a:lvl1pPr>
          </a:lstStyle>
          <a:p>
            <a:endParaRPr lang="es-ES"/>
          </a:p>
        </p:txBody>
      </p:sp>
      <p:sp>
        <p:nvSpPr>
          <p:cNvPr id="5" name="4 Marcador de pie de página"/>
          <p:cNvSpPr>
            <a:spLocks noGrp="1"/>
          </p:cNvSpPr>
          <p:nvPr>
            <p:ph type="ftr" sz="quarter" idx="11"/>
          </p:nvPr>
        </p:nvSpPr>
        <p:spPr>
          <a:xfrm>
            <a:off x="3124200" y="6242050"/>
            <a:ext cx="2895600" cy="474663"/>
          </a:xfrm>
        </p:spPr>
        <p:txBody>
          <a:bodyPr/>
          <a:lstStyle>
            <a:lvl1pPr>
              <a:defRPr/>
            </a:lvl1pPr>
          </a:lstStyle>
          <a:p>
            <a:endParaRPr lang="es-ES"/>
          </a:p>
        </p:txBody>
      </p:sp>
      <p:sp>
        <p:nvSpPr>
          <p:cNvPr id="6" name="5 Marcador de número de diapositiva"/>
          <p:cNvSpPr>
            <a:spLocks noGrp="1"/>
          </p:cNvSpPr>
          <p:nvPr>
            <p:ph type="sldNum" sz="quarter" idx="12"/>
          </p:nvPr>
        </p:nvSpPr>
        <p:spPr>
          <a:xfrm>
            <a:off x="6553200" y="6242050"/>
            <a:ext cx="2130425" cy="474663"/>
          </a:xfrm>
        </p:spPr>
        <p:txBody>
          <a:bodyPr/>
          <a:lstStyle>
            <a:lvl1pPr>
              <a:defRPr/>
            </a:lvl1pPr>
          </a:lstStyle>
          <a:p>
            <a:fld id="{2AB19EC7-D32B-4C9B-B47C-6A75DD256C2E}" type="slidenum">
              <a:rPr lang="es-ES"/>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lvl1pPr>
              <a:defRPr/>
            </a:lvl1pPr>
          </a:lstStyle>
          <a:p>
            <a:endParaRPr lang="es-ES"/>
          </a:p>
        </p:txBody>
      </p:sp>
      <p:sp>
        <p:nvSpPr>
          <p:cNvPr id="5" name="4 Marcador de pie de página"/>
          <p:cNvSpPr>
            <a:spLocks noGrp="1"/>
          </p:cNvSpPr>
          <p:nvPr>
            <p:ph type="ftr" sz="quarter" idx="11"/>
          </p:nvPr>
        </p:nvSpPr>
        <p:spPr/>
        <p:txBody>
          <a:bodyPr/>
          <a:lstStyle>
            <a:lvl1pPr>
              <a:defRPr/>
            </a:lvl1pPr>
          </a:lstStyle>
          <a:p>
            <a:endParaRPr lang="es-ES"/>
          </a:p>
        </p:txBody>
      </p:sp>
      <p:sp>
        <p:nvSpPr>
          <p:cNvPr id="6" name="5 Marcador de número de diapositiva"/>
          <p:cNvSpPr>
            <a:spLocks noGrp="1"/>
          </p:cNvSpPr>
          <p:nvPr>
            <p:ph type="sldNum" sz="quarter" idx="12"/>
          </p:nvPr>
        </p:nvSpPr>
        <p:spPr/>
        <p:txBody>
          <a:bodyPr/>
          <a:lstStyle>
            <a:lvl1pPr>
              <a:defRPr/>
            </a:lvl1pPr>
          </a:lstStyle>
          <a:p>
            <a:fld id="{BC27FD61-D9FC-41C0-8905-8FB28F93DEE0}" type="slidenum">
              <a:rPr lang="es-ES"/>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lvl1pPr>
              <a:defRPr/>
            </a:lvl1pPr>
          </a:lstStyle>
          <a:p>
            <a:endParaRPr lang="es-ES"/>
          </a:p>
        </p:txBody>
      </p:sp>
      <p:sp>
        <p:nvSpPr>
          <p:cNvPr id="5" name="4 Marcador de pie de página"/>
          <p:cNvSpPr>
            <a:spLocks noGrp="1"/>
          </p:cNvSpPr>
          <p:nvPr>
            <p:ph type="ftr" sz="quarter" idx="11"/>
          </p:nvPr>
        </p:nvSpPr>
        <p:spPr/>
        <p:txBody>
          <a:bodyPr/>
          <a:lstStyle>
            <a:lvl1pPr>
              <a:defRPr/>
            </a:lvl1pPr>
          </a:lstStyle>
          <a:p>
            <a:endParaRPr lang="es-ES"/>
          </a:p>
        </p:txBody>
      </p:sp>
      <p:sp>
        <p:nvSpPr>
          <p:cNvPr id="6" name="5 Marcador de número de diapositiva"/>
          <p:cNvSpPr>
            <a:spLocks noGrp="1"/>
          </p:cNvSpPr>
          <p:nvPr>
            <p:ph type="sldNum" sz="quarter" idx="12"/>
          </p:nvPr>
        </p:nvSpPr>
        <p:spPr/>
        <p:txBody>
          <a:bodyPr/>
          <a:lstStyle>
            <a:lvl1pPr>
              <a:defRPr/>
            </a:lvl1pPr>
          </a:lstStyle>
          <a:p>
            <a:fld id="{B3F4932A-9B97-47F6-A138-A7AA12A4EF91}" type="slidenum">
              <a:rPr lang="es-ES"/>
              <a:pPr/>
              <a:t>‹Nº›</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5613" y="1598613"/>
            <a:ext cx="4037012" cy="44973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5025" y="1598613"/>
            <a:ext cx="4037013" cy="44973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lvl1pPr>
              <a:defRPr/>
            </a:lvl1pPr>
          </a:lstStyle>
          <a:p>
            <a:endParaRPr lang="es-ES"/>
          </a:p>
        </p:txBody>
      </p:sp>
      <p:sp>
        <p:nvSpPr>
          <p:cNvPr id="6" name="5 Marcador de pie de página"/>
          <p:cNvSpPr>
            <a:spLocks noGrp="1"/>
          </p:cNvSpPr>
          <p:nvPr>
            <p:ph type="ftr" sz="quarter" idx="11"/>
          </p:nvPr>
        </p:nvSpPr>
        <p:spPr/>
        <p:txBody>
          <a:bodyPr/>
          <a:lstStyle>
            <a:lvl1pPr>
              <a:defRPr/>
            </a:lvl1pPr>
          </a:lstStyle>
          <a:p>
            <a:endParaRPr lang="es-ES"/>
          </a:p>
        </p:txBody>
      </p:sp>
      <p:sp>
        <p:nvSpPr>
          <p:cNvPr id="7" name="6 Marcador de número de diapositiva"/>
          <p:cNvSpPr>
            <a:spLocks noGrp="1"/>
          </p:cNvSpPr>
          <p:nvPr>
            <p:ph type="sldNum" sz="quarter" idx="12"/>
          </p:nvPr>
        </p:nvSpPr>
        <p:spPr/>
        <p:txBody>
          <a:bodyPr/>
          <a:lstStyle>
            <a:lvl1pPr>
              <a:defRPr/>
            </a:lvl1pPr>
          </a:lstStyle>
          <a:p>
            <a:fld id="{9824F5F1-7631-4EE3-BD9F-6E0DB7C62D3B}" type="slidenum">
              <a:rPr lang="es-ES"/>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lvl1pPr>
              <a:defRPr/>
            </a:lvl1pPr>
          </a:lstStyle>
          <a:p>
            <a:endParaRPr lang="es-ES"/>
          </a:p>
        </p:txBody>
      </p:sp>
      <p:sp>
        <p:nvSpPr>
          <p:cNvPr id="8" name="7 Marcador de pie de página"/>
          <p:cNvSpPr>
            <a:spLocks noGrp="1"/>
          </p:cNvSpPr>
          <p:nvPr>
            <p:ph type="ftr" sz="quarter" idx="11"/>
          </p:nvPr>
        </p:nvSpPr>
        <p:spPr/>
        <p:txBody>
          <a:bodyPr/>
          <a:lstStyle>
            <a:lvl1pPr>
              <a:defRPr/>
            </a:lvl1pPr>
          </a:lstStyle>
          <a:p>
            <a:endParaRPr lang="es-ES"/>
          </a:p>
        </p:txBody>
      </p:sp>
      <p:sp>
        <p:nvSpPr>
          <p:cNvPr id="9" name="8 Marcador de número de diapositiva"/>
          <p:cNvSpPr>
            <a:spLocks noGrp="1"/>
          </p:cNvSpPr>
          <p:nvPr>
            <p:ph type="sldNum" sz="quarter" idx="12"/>
          </p:nvPr>
        </p:nvSpPr>
        <p:spPr/>
        <p:txBody>
          <a:bodyPr/>
          <a:lstStyle>
            <a:lvl1pPr>
              <a:defRPr/>
            </a:lvl1pPr>
          </a:lstStyle>
          <a:p>
            <a:fld id="{F9C5CB22-074B-4870-BCB3-A28786FF64A8}" type="slidenum">
              <a:rPr lang="es-ES"/>
              <a:pPr/>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lvl1pPr>
              <a:defRPr/>
            </a:lvl1pPr>
          </a:lstStyle>
          <a:p>
            <a:endParaRPr lang="es-ES"/>
          </a:p>
        </p:txBody>
      </p:sp>
      <p:sp>
        <p:nvSpPr>
          <p:cNvPr id="4" name="3 Marcador de pie de página"/>
          <p:cNvSpPr>
            <a:spLocks noGrp="1"/>
          </p:cNvSpPr>
          <p:nvPr>
            <p:ph type="ftr" sz="quarter" idx="11"/>
          </p:nvPr>
        </p:nvSpPr>
        <p:spPr/>
        <p:txBody>
          <a:bodyPr/>
          <a:lstStyle>
            <a:lvl1pPr>
              <a:defRPr/>
            </a:lvl1pPr>
          </a:lstStyle>
          <a:p>
            <a:endParaRPr lang="es-ES"/>
          </a:p>
        </p:txBody>
      </p:sp>
      <p:sp>
        <p:nvSpPr>
          <p:cNvPr id="5" name="4 Marcador de número de diapositiva"/>
          <p:cNvSpPr>
            <a:spLocks noGrp="1"/>
          </p:cNvSpPr>
          <p:nvPr>
            <p:ph type="sldNum" sz="quarter" idx="12"/>
          </p:nvPr>
        </p:nvSpPr>
        <p:spPr/>
        <p:txBody>
          <a:bodyPr/>
          <a:lstStyle>
            <a:lvl1pPr>
              <a:defRPr/>
            </a:lvl1pPr>
          </a:lstStyle>
          <a:p>
            <a:fld id="{8FD9C7EE-EAAE-4D41-A87E-89C84D8401E5}" type="slidenum">
              <a:rPr lang="es-ES"/>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lvl1pPr>
              <a:defRPr/>
            </a:lvl1pPr>
          </a:lstStyle>
          <a:p>
            <a:endParaRPr lang="es-ES"/>
          </a:p>
        </p:txBody>
      </p:sp>
      <p:sp>
        <p:nvSpPr>
          <p:cNvPr id="3" name="2 Marcador de pie de página"/>
          <p:cNvSpPr>
            <a:spLocks noGrp="1"/>
          </p:cNvSpPr>
          <p:nvPr>
            <p:ph type="ftr" sz="quarter" idx="11"/>
          </p:nvPr>
        </p:nvSpPr>
        <p:spPr/>
        <p:txBody>
          <a:bodyPr/>
          <a:lstStyle>
            <a:lvl1pPr>
              <a:defRPr/>
            </a:lvl1pPr>
          </a:lstStyle>
          <a:p>
            <a:endParaRPr lang="es-ES"/>
          </a:p>
        </p:txBody>
      </p:sp>
      <p:sp>
        <p:nvSpPr>
          <p:cNvPr id="4" name="3 Marcador de número de diapositiva"/>
          <p:cNvSpPr>
            <a:spLocks noGrp="1"/>
          </p:cNvSpPr>
          <p:nvPr>
            <p:ph type="sldNum" sz="quarter" idx="12"/>
          </p:nvPr>
        </p:nvSpPr>
        <p:spPr/>
        <p:txBody>
          <a:bodyPr/>
          <a:lstStyle>
            <a:lvl1pPr>
              <a:defRPr/>
            </a:lvl1pPr>
          </a:lstStyle>
          <a:p>
            <a:fld id="{C2A6AB62-0008-432F-8E47-C5B30AD98D8D}" type="slidenum">
              <a:rPr lang="es-ES"/>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lvl1pPr>
              <a:defRPr/>
            </a:lvl1pPr>
          </a:lstStyle>
          <a:p>
            <a:endParaRPr lang="es-ES"/>
          </a:p>
        </p:txBody>
      </p:sp>
      <p:sp>
        <p:nvSpPr>
          <p:cNvPr id="6" name="5 Marcador de pie de página"/>
          <p:cNvSpPr>
            <a:spLocks noGrp="1"/>
          </p:cNvSpPr>
          <p:nvPr>
            <p:ph type="ftr" sz="quarter" idx="11"/>
          </p:nvPr>
        </p:nvSpPr>
        <p:spPr/>
        <p:txBody>
          <a:bodyPr/>
          <a:lstStyle>
            <a:lvl1pPr>
              <a:defRPr/>
            </a:lvl1pPr>
          </a:lstStyle>
          <a:p>
            <a:endParaRPr lang="es-ES"/>
          </a:p>
        </p:txBody>
      </p:sp>
      <p:sp>
        <p:nvSpPr>
          <p:cNvPr id="7" name="6 Marcador de número de diapositiva"/>
          <p:cNvSpPr>
            <a:spLocks noGrp="1"/>
          </p:cNvSpPr>
          <p:nvPr>
            <p:ph type="sldNum" sz="quarter" idx="12"/>
          </p:nvPr>
        </p:nvSpPr>
        <p:spPr/>
        <p:txBody>
          <a:bodyPr/>
          <a:lstStyle>
            <a:lvl1pPr>
              <a:defRPr/>
            </a:lvl1pPr>
          </a:lstStyle>
          <a:p>
            <a:fld id="{2E23A0DA-E620-4DCA-B53A-B33FE5238A2C}" type="slidenum">
              <a:rPr lang="es-ES"/>
              <a:pPr/>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lvl1pPr>
              <a:defRPr/>
            </a:lvl1pPr>
          </a:lstStyle>
          <a:p>
            <a:endParaRPr lang="es-ES"/>
          </a:p>
        </p:txBody>
      </p:sp>
      <p:sp>
        <p:nvSpPr>
          <p:cNvPr id="6" name="5 Marcador de pie de página"/>
          <p:cNvSpPr>
            <a:spLocks noGrp="1"/>
          </p:cNvSpPr>
          <p:nvPr>
            <p:ph type="ftr" sz="quarter" idx="11"/>
          </p:nvPr>
        </p:nvSpPr>
        <p:spPr/>
        <p:txBody>
          <a:bodyPr/>
          <a:lstStyle>
            <a:lvl1pPr>
              <a:defRPr/>
            </a:lvl1pPr>
          </a:lstStyle>
          <a:p>
            <a:endParaRPr lang="es-ES"/>
          </a:p>
        </p:txBody>
      </p:sp>
      <p:sp>
        <p:nvSpPr>
          <p:cNvPr id="7" name="6 Marcador de número de diapositiva"/>
          <p:cNvSpPr>
            <a:spLocks noGrp="1"/>
          </p:cNvSpPr>
          <p:nvPr>
            <p:ph type="sldNum" sz="quarter" idx="12"/>
          </p:nvPr>
        </p:nvSpPr>
        <p:spPr/>
        <p:txBody>
          <a:bodyPr/>
          <a:lstStyle>
            <a:lvl1pPr>
              <a:defRPr/>
            </a:lvl1pPr>
          </a:lstStyle>
          <a:p>
            <a:fld id="{83A0D3B1-E75B-4C7A-9C59-C96607645865}" type="slidenum">
              <a:rPr lang="es-ES"/>
              <a:pPr/>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amma/>
                <a:shade val="63529"/>
                <a:invGamma/>
              </a:schemeClr>
            </a:gs>
            <a:gs pos="100000">
              <a:schemeClr val="bg1"/>
            </a:gs>
          </a:gsLst>
          <a:lin ang="5400000" scaled="1"/>
        </a:gradFill>
        <a:effectLst/>
      </p:bgPr>
    </p:bg>
    <p:spTree>
      <p:nvGrpSpPr>
        <p:cNvPr id="1" name=""/>
        <p:cNvGrpSpPr/>
        <p:nvPr/>
      </p:nvGrpSpPr>
      <p:grpSpPr>
        <a:xfrm>
          <a:off x="0" y="0"/>
          <a:ext cx="0" cy="0"/>
          <a:chOff x="0" y="0"/>
          <a:chExt cx="0" cy="0"/>
        </a:xfrm>
      </p:grpSpPr>
      <p:grpSp>
        <p:nvGrpSpPr>
          <p:cNvPr id="58370" name="Group 2"/>
          <p:cNvGrpSpPr>
            <a:grpSpLocks/>
          </p:cNvGrpSpPr>
          <p:nvPr/>
        </p:nvGrpSpPr>
        <p:grpSpPr bwMode="auto">
          <a:xfrm>
            <a:off x="0" y="0"/>
            <a:ext cx="9142413" cy="6856413"/>
            <a:chOff x="0" y="0"/>
            <a:chExt cx="5759" cy="4319"/>
          </a:xfrm>
        </p:grpSpPr>
        <p:sp>
          <p:nvSpPr>
            <p:cNvPr id="58371" name="Freeform 3"/>
            <p:cNvSpPr>
              <a:spLocks/>
            </p:cNvSpPr>
            <p:nvPr userDrawn="1"/>
          </p:nvSpPr>
          <p:spPr bwMode="hidden">
            <a:xfrm>
              <a:off x="0" y="0"/>
              <a:ext cx="5758" cy="1043"/>
            </a:xfrm>
            <a:custGeom>
              <a:avLst/>
              <a:gdLst/>
              <a:ahLst/>
              <a:cxnLst>
                <a:cxn ang="0">
                  <a:pos x="5740" y="1043"/>
                </a:cxn>
                <a:cxn ang="0">
                  <a:pos x="0" y="1043"/>
                </a:cxn>
                <a:cxn ang="0">
                  <a:pos x="0" y="0"/>
                </a:cxn>
                <a:cxn ang="0">
                  <a:pos x="5740" y="0"/>
                </a:cxn>
                <a:cxn ang="0">
                  <a:pos x="5740" y="1043"/>
                </a:cxn>
                <a:cxn ang="0">
                  <a:pos x="5740" y="1043"/>
                </a:cxn>
              </a:cxnLst>
              <a:rect l="0" t="0" r="r" b="b"/>
              <a:pathLst>
                <a:path w="5740" h="1043">
                  <a:moveTo>
                    <a:pt x="5740" y="1043"/>
                  </a:moveTo>
                  <a:lnTo>
                    <a:pt x="0" y="1043"/>
                  </a:lnTo>
                  <a:lnTo>
                    <a:pt x="0" y="0"/>
                  </a:lnTo>
                  <a:lnTo>
                    <a:pt x="5740" y="0"/>
                  </a:lnTo>
                  <a:lnTo>
                    <a:pt x="5740" y="1043"/>
                  </a:lnTo>
                  <a:lnTo>
                    <a:pt x="5740" y="1043"/>
                  </a:lnTo>
                  <a:close/>
                </a:path>
              </a:pathLst>
            </a:custGeom>
            <a:gradFill rotWithShape="0">
              <a:gsLst>
                <a:gs pos="0">
                  <a:schemeClr val="bg1"/>
                </a:gs>
                <a:gs pos="100000">
                  <a:schemeClr val="bg1">
                    <a:gamma/>
                    <a:shade val="69804"/>
                    <a:invGamma/>
                  </a:schemeClr>
                </a:gs>
              </a:gsLst>
              <a:lin ang="5400000" scaled="1"/>
            </a:gradFill>
            <a:ln w="9525">
              <a:noFill/>
              <a:round/>
              <a:headEnd/>
              <a:tailEnd/>
            </a:ln>
          </p:spPr>
          <p:txBody>
            <a:bodyPr/>
            <a:lstStyle/>
            <a:p>
              <a:endParaRPr lang="es-ES"/>
            </a:p>
          </p:txBody>
        </p:sp>
        <p:grpSp>
          <p:nvGrpSpPr>
            <p:cNvPr id="58372" name="Group 4"/>
            <p:cNvGrpSpPr>
              <a:grpSpLocks/>
            </p:cNvGrpSpPr>
            <p:nvPr userDrawn="1"/>
          </p:nvGrpSpPr>
          <p:grpSpPr bwMode="auto">
            <a:xfrm>
              <a:off x="0" y="0"/>
              <a:ext cx="5759" cy="4319"/>
              <a:chOff x="0" y="0"/>
              <a:chExt cx="5759" cy="4319"/>
            </a:xfrm>
          </p:grpSpPr>
          <p:sp>
            <p:nvSpPr>
              <p:cNvPr id="58373" name="Freeform 5"/>
              <p:cNvSpPr>
                <a:spLocks/>
              </p:cNvSpPr>
              <p:nvPr userDrawn="1"/>
            </p:nvSpPr>
            <p:spPr bwMode="hidden">
              <a:xfrm>
                <a:off x="1" y="1040"/>
                <a:ext cx="5758" cy="18"/>
              </a:xfrm>
              <a:custGeom>
                <a:avLst/>
                <a:gdLst/>
                <a:ahLst/>
                <a:cxnLst>
                  <a:cxn ang="0">
                    <a:pos x="5740" y="0"/>
                  </a:cxn>
                  <a:cxn ang="0">
                    <a:pos x="0" y="0"/>
                  </a:cxn>
                  <a:cxn ang="0">
                    <a:pos x="0" y="18"/>
                  </a:cxn>
                  <a:cxn ang="0">
                    <a:pos x="5740" y="18"/>
                  </a:cxn>
                  <a:cxn ang="0">
                    <a:pos x="5740" y="0"/>
                  </a:cxn>
                  <a:cxn ang="0">
                    <a:pos x="5740" y="0"/>
                  </a:cxn>
                </a:cxnLst>
                <a:rect l="0" t="0" r="r" b="b"/>
                <a:pathLst>
                  <a:path w="5740" h="18">
                    <a:moveTo>
                      <a:pt x="5740" y="0"/>
                    </a:moveTo>
                    <a:lnTo>
                      <a:pt x="0" y="0"/>
                    </a:lnTo>
                    <a:lnTo>
                      <a:pt x="0" y="18"/>
                    </a:lnTo>
                    <a:lnTo>
                      <a:pt x="5740" y="18"/>
                    </a:lnTo>
                    <a:lnTo>
                      <a:pt x="5740" y="0"/>
                    </a:lnTo>
                    <a:lnTo>
                      <a:pt x="5740" y="0"/>
                    </a:lnTo>
                    <a:close/>
                  </a:path>
                </a:pathLst>
              </a:custGeom>
              <a:gradFill rotWithShape="0">
                <a:gsLst>
                  <a:gs pos="0">
                    <a:schemeClr val="bg2">
                      <a:gamma/>
                      <a:shade val="81961"/>
                      <a:invGamma/>
                    </a:schemeClr>
                  </a:gs>
                  <a:gs pos="100000">
                    <a:schemeClr val="bg2"/>
                  </a:gs>
                </a:gsLst>
                <a:lin ang="5400000" scaled="1"/>
              </a:gradFill>
              <a:ln w="9525">
                <a:noFill/>
                <a:round/>
                <a:headEnd/>
                <a:tailEnd/>
              </a:ln>
            </p:spPr>
            <p:txBody>
              <a:bodyPr/>
              <a:lstStyle/>
              <a:p>
                <a:endParaRPr lang="es-ES"/>
              </a:p>
            </p:txBody>
          </p:sp>
          <p:sp>
            <p:nvSpPr>
              <p:cNvPr id="58374" name="Freeform 6"/>
              <p:cNvSpPr>
                <a:spLocks/>
              </p:cNvSpPr>
              <p:nvPr userDrawn="1"/>
            </p:nvSpPr>
            <p:spPr bwMode="hidden">
              <a:xfrm>
                <a:off x="0" y="3988"/>
                <a:ext cx="5758" cy="42"/>
              </a:xfrm>
              <a:custGeom>
                <a:avLst/>
                <a:gdLst/>
                <a:ahLst/>
                <a:cxnLst>
                  <a:cxn ang="0">
                    <a:pos x="0" y="42"/>
                  </a:cxn>
                  <a:cxn ang="0">
                    <a:pos x="5740" y="42"/>
                  </a:cxn>
                  <a:cxn ang="0">
                    <a:pos x="5740" y="0"/>
                  </a:cxn>
                  <a:cxn ang="0">
                    <a:pos x="0" y="0"/>
                  </a:cxn>
                  <a:cxn ang="0">
                    <a:pos x="0" y="42"/>
                  </a:cxn>
                  <a:cxn ang="0">
                    <a:pos x="0" y="42"/>
                  </a:cxn>
                </a:cxnLst>
                <a:rect l="0" t="0" r="r" b="b"/>
                <a:pathLst>
                  <a:path w="5740" h="42">
                    <a:moveTo>
                      <a:pt x="0" y="42"/>
                    </a:moveTo>
                    <a:lnTo>
                      <a:pt x="5740" y="42"/>
                    </a:lnTo>
                    <a:lnTo>
                      <a:pt x="5740" y="0"/>
                    </a:lnTo>
                    <a:lnTo>
                      <a:pt x="0" y="0"/>
                    </a:lnTo>
                    <a:lnTo>
                      <a:pt x="0" y="42"/>
                    </a:lnTo>
                    <a:lnTo>
                      <a:pt x="0" y="42"/>
                    </a:lnTo>
                    <a:close/>
                  </a:path>
                </a:pathLst>
              </a:custGeom>
              <a:gradFill rotWithShape="0">
                <a:gsLst>
                  <a:gs pos="0">
                    <a:schemeClr val="bg2">
                      <a:gamma/>
                      <a:shade val="94118"/>
                      <a:invGamma/>
                    </a:schemeClr>
                  </a:gs>
                  <a:gs pos="100000">
                    <a:schemeClr val="bg2"/>
                  </a:gs>
                </a:gsLst>
                <a:lin ang="5400000" scaled="1"/>
              </a:gradFill>
              <a:ln w="9525">
                <a:noFill/>
                <a:round/>
                <a:headEnd/>
                <a:tailEnd/>
              </a:ln>
            </p:spPr>
            <p:txBody>
              <a:bodyPr/>
              <a:lstStyle/>
              <a:p>
                <a:endParaRPr lang="es-ES"/>
              </a:p>
            </p:txBody>
          </p:sp>
          <p:sp>
            <p:nvSpPr>
              <p:cNvPr id="58375" name="Freeform 7"/>
              <p:cNvSpPr>
                <a:spLocks/>
              </p:cNvSpPr>
              <p:nvPr userDrawn="1"/>
            </p:nvSpPr>
            <p:spPr bwMode="hidden">
              <a:xfrm>
                <a:off x="0" y="3665"/>
                <a:ext cx="5758" cy="30"/>
              </a:xfrm>
              <a:custGeom>
                <a:avLst/>
                <a:gdLst/>
                <a:ahLst/>
                <a:cxnLst>
                  <a:cxn ang="0">
                    <a:pos x="0" y="30"/>
                  </a:cxn>
                  <a:cxn ang="0">
                    <a:pos x="5740" y="30"/>
                  </a:cxn>
                  <a:cxn ang="0">
                    <a:pos x="5740" y="0"/>
                  </a:cxn>
                  <a:cxn ang="0">
                    <a:pos x="0" y="0"/>
                  </a:cxn>
                  <a:cxn ang="0">
                    <a:pos x="0" y="30"/>
                  </a:cxn>
                  <a:cxn ang="0">
                    <a:pos x="0" y="30"/>
                  </a:cxn>
                </a:cxnLst>
                <a:rect l="0" t="0" r="r" b="b"/>
                <a:pathLst>
                  <a:path w="5740" h="30">
                    <a:moveTo>
                      <a:pt x="0" y="30"/>
                    </a:moveTo>
                    <a:lnTo>
                      <a:pt x="5740" y="30"/>
                    </a:lnTo>
                    <a:lnTo>
                      <a:pt x="5740" y="0"/>
                    </a:lnTo>
                    <a:lnTo>
                      <a:pt x="0" y="0"/>
                    </a:lnTo>
                    <a:lnTo>
                      <a:pt x="0" y="30"/>
                    </a:lnTo>
                    <a:lnTo>
                      <a:pt x="0" y="30"/>
                    </a:lnTo>
                    <a:close/>
                  </a:path>
                </a:pathLst>
              </a:custGeom>
              <a:gradFill rotWithShape="0">
                <a:gsLst>
                  <a:gs pos="0">
                    <a:schemeClr val="bg2">
                      <a:gamma/>
                      <a:shade val="94118"/>
                      <a:invGamma/>
                    </a:schemeClr>
                  </a:gs>
                  <a:gs pos="100000">
                    <a:schemeClr val="bg2"/>
                  </a:gs>
                </a:gsLst>
                <a:lin ang="5400000" scaled="1"/>
              </a:gradFill>
              <a:ln w="9525">
                <a:noFill/>
                <a:round/>
                <a:headEnd/>
                <a:tailEnd/>
              </a:ln>
            </p:spPr>
            <p:txBody>
              <a:bodyPr/>
              <a:lstStyle/>
              <a:p>
                <a:endParaRPr lang="es-ES"/>
              </a:p>
            </p:txBody>
          </p:sp>
          <p:sp>
            <p:nvSpPr>
              <p:cNvPr id="58376" name="Freeform 8"/>
              <p:cNvSpPr>
                <a:spLocks/>
              </p:cNvSpPr>
              <p:nvPr userDrawn="1"/>
            </p:nvSpPr>
            <p:spPr bwMode="hidden">
              <a:xfrm>
                <a:off x="0" y="3364"/>
                <a:ext cx="5758" cy="30"/>
              </a:xfrm>
              <a:custGeom>
                <a:avLst/>
                <a:gdLst/>
                <a:ahLst/>
                <a:cxnLst>
                  <a:cxn ang="0">
                    <a:pos x="0" y="30"/>
                  </a:cxn>
                  <a:cxn ang="0">
                    <a:pos x="5740" y="30"/>
                  </a:cxn>
                  <a:cxn ang="0">
                    <a:pos x="5740" y="0"/>
                  </a:cxn>
                  <a:cxn ang="0">
                    <a:pos x="0" y="0"/>
                  </a:cxn>
                  <a:cxn ang="0">
                    <a:pos x="0" y="30"/>
                  </a:cxn>
                  <a:cxn ang="0">
                    <a:pos x="0" y="30"/>
                  </a:cxn>
                </a:cxnLst>
                <a:rect l="0" t="0" r="r" b="b"/>
                <a:pathLst>
                  <a:path w="5740" h="30">
                    <a:moveTo>
                      <a:pt x="0" y="30"/>
                    </a:moveTo>
                    <a:lnTo>
                      <a:pt x="5740" y="30"/>
                    </a:lnTo>
                    <a:lnTo>
                      <a:pt x="5740" y="0"/>
                    </a:lnTo>
                    <a:lnTo>
                      <a:pt x="0" y="0"/>
                    </a:lnTo>
                    <a:lnTo>
                      <a:pt x="0" y="30"/>
                    </a:lnTo>
                    <a:lnTo>
                      <a:pt x="0" y="30"/>
                    </a:lnTo>
                    <a:close/>
                  </a:path>
                </a:pathLst>
              </a:custGeom>
              <a:gradFill rotWithShape="0">
                <a:gsLst>
                  <a:gs pos="0">
                    <a:schemeClr val="bg2">
                      <a:gamma/>
                      <a:shade val="90980"/>
                      <a:invGamma/>
                    </a:schemeClr>
                  </a:gs>
                  <a:gs pos="100000">
                    <a:schemeClr val="bg2"/>
                  </a:gs>
                </a:gsLst>
                <a:lin ang="5400000" scaled="1"/>
              </a:gradFill>
              <a:ln w="9525">
                <a:noFill/>
                <a:round/>
                <a:headEnd/>
                <a:tailEnd/>
              </a:ln>
            </p:spPr>
            <p:txBody>
              <a:bodyPr/>
              <a:lstStyle/>
              <a:p>
                <a:endParaRPr lang="es-ES"/>
              </a:p>
            </p:txBody>
          </p:sp>
          <p:sp>
            <p:nvSpPr>
              <p:cNvPr id="58377" name="Freeform 9"/>
              <p:cNvSpPr>
                <a:spLocks/>
              </p:cNvSpPr>
              <p:nvPr userDrawn="1"/>
            </p:nvSpPr>
            <p:spPr bwMode="hidden">
              <a:xfrm>
                <a:off x="0" y="3105"/>
                <a:ext cx="5758" cy="31"/>
              </a:xfrm>
              <a:custGeom>
                <a:avLst/>
                <a:gdLst/>
                <a:ahLst/>
                <a:cxnLst>
                  <a:cxn ang="0">
                    <a:pos x="0" y="30"/>
                  </a:cxn>
                  <a:cxn ang="0">
                    <a:pos x="5740" y="30"/>
                  </a:cxn>
                  <a:cxn ang="0">
                    <a:pos x="5740" y="0"/>
                  </a:cxn>
                  <a:cxn ang="0">
                    <a:pos x="0" y="0"/>
                  </a:cxn>
                  <a:cxn ang="0">
                    <a:pos x="0" y="30"/>
                  </a:cxn>
                  <a:cxn ang="0">
                    <a:pos x="0" y="30"/>
                  </a:cxn>
                </a:cxnLst>
                <a:rect l="0" t="0" r="r" b="b"/>
                <a:pathLst>
                  <a:path w="5740" h="30">
                    <a:moveTo>
                      <a:pt x="0" y="30"/>
                    </a:moveTo>
                    <a:lnTo>
                      <a:pt x="5740" y="30"/>
                    </a:lnTo>
                    <a:lnTo>
                      <a:pt x="5740" y="0"/>
                    </a:lnTo>
                    <a:lnTo>
                      <a:pt x="0" y="0"/>
                    </a:lnTo>
                    <a:lnTo>
                      <a:pt x="0" y="30"/>
                    </a:lnTo>
                    <a:lnTo>
                      <a:pt x="0" y="30"/>
                    </a:lnTo>
                    <a:close/>
                  </a:path>
                </a:pathLst>
              </a:custGeom>
              <a:gradFill rotWithShape="0">
                <a:gsLst>
                  <a:gs pos="0">
                    <a:schemeClr val="bg2">
                      <a:gamma/>
                      <a:shade val="90980"/>
                      <a:invGamma/>
                    </a:schemeClr>
                  </a:gs>
                  <a:gs pos="100000">
                    <a:schemeClr val="bg2"/>
                  </a:gs>
                </a:gsLst>
                <a:lin ang="5400000" scaled="1"/>
              </a:gradFill>
              <a:ln w="9525">
                <a:noFill/>
                <a:round/>
                <a:headEnd/>
                <a:tailEnd/>
              </a:ln>
            </p:spPr>
            <p:txBody>
              <a:bodyPr/>
              <a:lstStyle/>
              <a:p>
                <a:endParaRPr lang="es-ES"/>
              </a:p>
            </p:txBody>
          </p:sp>
          <p:sp>
            <p:nvSpPr>
              <p:cNvPr id="58378" name="Freeform 10"/>
              <p:cNvSpPr>
                <a:spLocks/>
              </p:cNvSpPr>
              <p:nvPr userDrawn="1"/>
            </p:nvSpPr>
            <p:spPr bwMode="hidden">
              <a:xfrm>
                <a:off x="0" y="2859"/>
                <a:ext cx="5758" cy="36"/>
              </a:xfrm>
              <a:custGeom>
                <a:avLst/>
                <a:gdLst/>
                <a:ahLst/>
                <a:cxnLst>
                  <a:cxn ang="0">
                    <a:pos x="5740" y="0"/>
                  </a:cxn>
                  <a:cxn ang="0">
                    <a:pos x="0" y="0"/>
                  </a:cxn>
                  <a:cxn ang="0">
                    <a:pos x="0" y="36"/>
                  </a:cxn>
                  <a:cxn ang="0">
                    <a:pos x="5740" y="36"/>
                  </a:cxn>
                  <a:cxn ang="0">
                    <a:pos x="5740" y="0"/>
                  </a:cxn>
                  <a:cxn ang="0">
                    <a:pos x="5740" y="0"/>
                  </a:cxn>
                </a:cxnLst>
                <a:rect l="0" t="0" r="r" b="b"/>
                <a:pathLst>
                  <a:path w="5740" h="36">
                    <a:moveTo>
                      <a:pt x="5740" y="0"/>
                    </a:moveTo>
                    <a:lnTo>
                      <a:pt x="0" y="0"/>
                    </a:lnTo>
                    <a:lnTo>
                      <a:pt x="0" y="36"/>
                    </a:lnTo>
                    <a:lnTo>
                      <a:pt x="5740" y="36"/>
                    </a:lnTo>
                    <a:lnTo>
                      <a:pt x="5740" y="0"/>
                    </a:lnTo>
                    <a:lnTo>
                      <a:pt x="5740" y="0"/>
                    </a:lnTo>
                    <a:close/>
                  </a:path>
                </a:pathLst>
              </a:custGeom>
              <a:gradFill rotWithShape="0">
                <a:gsLst>
                  <a:gs pos="0">
                    <a:schemeClr val="bg2">
                      <a:gamma/>
                      <a:shade val="87843"/>
                      <a:invGamma/>
                    </a:schemeClr>
                  </a:gs>
                  <a:gs pos="100000">
                    <a:schemeClr val="bg2"/>
                  </a:gs>
                </a:gsLst>
                <a:lin ang="5400000" scaled="1"/>
              </a:gradFill>
              <a:ln w="9525">
                <a:noFill/>
                <a:round/>
                <a:headEnd/>
                <a:tailEnd/>
              </a:ln>
            </p:spPr>
            <p:txBody>
              <a:bodyPr/>
              <a:lstStyle/>
              <a:p>
                <a:endParaRPr lang="es-ES"/>
              </a:p>
            </p:txBody>
          </p:sp>
          <p:sp>
            <p:nvSpPr>
              <p:cNvPr id="58379" name="Freeform 11"/>
              <p:cNvSpPr>
                <a:spLocks/>
              </p:cNvSpPr>
              <p:nvPr userDrawn="1"/>
            </p:nvSpPr>
            <p:spPr bwMode="hidden">
              <a:xfrm>
                <a:off x="0" y="2644"/>
                <a:ext cx="5758" cy="30"/>
              </a:xfrm>
              <a:custGeom>
                <a:avLst/>
                <a:gdLst/>
                <a:ahLst/>
                <a:cxnLst>
                  <a:cxn ang="0">
                    <a:pos x="5740" y="0"/>
                  </a:cxn>
                  <a:cxn ang="0">
                    <a:pos x="0" y="0"/>
                  </a:cxn>
                  <a:cxn ang="0">
                    <a:pos x="0" y="30"/>
                  </a:cxn>
                  <a:cxn ang="0">
                    <a:pos x="5740" y="30"/>
                  </a:cxn>
                  <a:cxn ang="0">
                    <a:pos x="5740" y="0"/>
                  </a:cxn>
                  <a:cxn ang="0">
                    <a:pos x="5740" y="0"/>
                  </a:cxn>
                </a:cxnLst>
                <a:rect l="0" t="0" r="r" b="b"/>
                <a:pathLst>
                  <a:path w="5740" h="30">
                    <a:moveTo>
                      <a:pt x="5740" y="0"/>
                    </a:moveTo>
                    <a:lnTo>
                      <a:pt x="0" y="0"/>
                    </a:lnTo>
                    <a:lnTo>
                      <a:pt x="0" y="30"/>
                    </a:lnTo>
                    <a:lnTo>
                      <a:pt x="5740" y="30"/>
                    </a:lnTo>
                    <a:lnTo>
                      <a:pt x="5740" y="0"/>
                    </a:lnTo>
                    <a:lnTo>
                      <a:pt x="5740" y="0"/>
                    </a:lnTo>
                    <a:close/>
                  </a:path>
                </a:pathLst>
              </a:custGeom>
              <a:gradFill rotWithShape="0">
                <a:gsLst>
                  <a:gs pos="0">
                    <a:schemeClr val="bg2">
                      <a:gamma/>
                      <a:shade val="87843"/>
                      <a:invGamma/>
                    </a:schemeClr>
                  </a:gs>
                  <a:gs pos="100000">
                    <a:schemeClr val="bg2"/>
                  </a:gs>
                </a:gsLst>
                <a:lin ang="5400000" scaled="1"/>
              </a:gradFill>
              <a:ln w="9525">
                <a:noFill/>
                <a:round/>
                <a:headEnd/>
                <a:tailEnd/>
              </a:ln>
            </p:spPr>
            <p:txBody>
              <a:bodyPr/>
              <a:lstStyle/>
              <a:p>
                <a:endParaRPr lang="es-ES"/>
              </a:p>
            </p:txBody>
          </p:sp>
          <p:sp>
            <p:nvSpPr>
              <p:cNvPr id="58380" name="Freeform 12"/>
              <p:cNvSpPr>
                <a:spLocks/>
              </p:cNvSpPr>
              <p:nvPr userDrawn="1"/>
            </p:nvSpPr>
            <p:spPr bwMode="hidden">
              <a:xfrm>
                <a:off x="0" y="2433"/>
                <a:ext cx="5758" cy="36"/>
              </a:xfrm>
              <a:custGeom>
                <a:avLst/>
                <a:gdLst/>
                <a:ahLst/>
                <a:cxnLst>
                  <a:cxn ang="0">
                    <a:pos x="5740" y="0"/>
                  </a:cxn>
                  <a:cxn ang="0">
                    <a:pos x="0" y="0"/>
                  </a:cxn>
                  <a:cxn ang="0">
                    <a:pos x="0" y="36"/>
                  </a:cxn>
                  <a:cxn ang="0">
                    <a:pos x="5740" y="36"/>
                  </a:cxn>
                  <a:cxn ang="0">
                    <a:pos x="5740" y="0"/>
                  </a:cxn>
                  <a:cxn ang="0">
                    <a:pos x="5740" y="0"/>
                  </a:cxn>
                </a:cxnLst>
                <a:rect l="0" t="0" r="r" b="b"/>
                <a:pathLst>
                  <a:path w="5740" h="36">
                    <a:moveTo>
                      <a:pt x="5740" y="0"/>
                    </a:moveTo>
                    <a:lnTo>
                      <a:pt x="0" y="0"/>
                    </a:lnTo>
                    <a:lnTo>
                      <a:pt x="0" y="36"/>
                    </a:lnTo>
                    <a:lnTo>
                      <a:pt x="5740" y="36"/>
                    </a:lnTo>
                    <a:lnTo>
                      <a:pt x="5740" y="0"/>
                    </a:lnTo>
                    <a:lnTo>
                      <a:pt x="5740" y="0"/>
                    </a:lnTo>
                    <a:close/>
                  </a:path>
                </a:pathLst>
              </a:custGeom>
              <a:gradFill rotWithShape="0">
                <a:gsLst>
                  <a:gs pos="0">
                    <a:schemeClr val="bg2">
                      <a:gamma/>
                      <a:shade val="84706"/>
                      <a:invGamma/>
                    </a:schemeClr>
                  </a:gs>
                  <a:gs pos="100000">
                    <a:schemeClr val="bg2"/>
                  </a:gs>
                </a:gsLst>
                <a:lin ang="5400000" scaled="1"/>
              </a:gradFill>
              <a:ln w="9525">
                <a:noFill/>
                <a:round/>
                <a:headEnd/>
                <a:tailEnd/>
              </a:ln>
            </p:spPr>
            <p:txBody>
              <a:bodyPr/>
              <a:lstStyle/>
              <a:p>
                <a:endParaRPr lang="es-ES"/>
              </a:p>
            </p:txBody>
          </p:sp>
          <p:sp>
            <p:nvSpPr>
              <p:cNvPr id="58381" name="Freeform 13"/>
              <p:cNvSpPr>
                <a:spLocks/>
              </p:cNvSpPr>
              <p:nvPr userDrawn="1"/>
            </p:nvSpPr>
            <p:spPr bwMode="hidden">
              <a:xfrm>
                <a:off x="0" y="2259"/>
                <a:ext cx="5758" cy="24"/>
              </a:xfrm>
              <a:custGeom>
                <a:avLst/>
                <a:gdLst/>
                <a:ahLst/>
                <a:cxnLst>
                  <a:cxn ang="0">
                    <a:pos x="5740" y="0"/>
                  </a:cxn>
                  <a:cxn ang="0">
                    <a:pos x="0" y="0"/>
                  </a:cxn>
                  <a:cxn ang="0">
                    <a:pos x="0" y="24"/>
                  </a:cxn>
                  <a:cxn ang="0">
                    <a:pos x="5740" y="24"/>
                  </a:cxn>
                  <a:cxn ang="0">
                    <a:pos x="5740" y="0"/>
                  </a:cxn>
                  <a:cxn ang="0">
                    <a:pos x="5740" y="0"/>
                  </a:cxn>
                </a:cxnLst>
                <a:rect l="0" t="0" r="r" b="b"/>
                <a:pathLst>
                  <a:path w="5740" h="24">
                    <a:moveTo>
                      <a:pt x="5740" y="0"/>
                    </a:moveTo>
                    <a:lnTo>
                      <a:pt x="0" y="0"/>
                    </a:lnTo>
                    <a:lnTo>
                      <a:pt x="0" y="24"/>
                    </a:lnTo>
                    <a:lnTo>
                      <a:pt x="5740" y="24"/>
                    </a:lnTo>
                    <a:lnTo>
                      <a:pt x="5740" y="0"/>
                    </a:lnTo>
                    <a:lnTo>
                      <a:pt x="5740" y="0"/>
                    </a:lnTo>
                    <a:close/>
                  </a:path>
                </a:pathLst>
              </a:custGeom>
              <a:gradFill rotWithShape="0">
                <a:gsLst>
                  <a:gs pos="0">
                    <a:schemeClr val="bg2">
                      <a:gamma/>
                      <a:shade val="84706"/>
                      <a:invGamma/>
                    </a:schemeClr>
                  </a:gs>
                  <a:gs pos="100000">
                    <a:schemeClr val="bg2"/>
                  </a:gs>
                </a:gsLst>
                <a:lin ang="5400000" scaled="1"/>
              </a:gradFill>
              <a:ln w="9525">
                <a:noFill/>
                <a:round/>
                <a:headEnd/>
                <a:tailEnd/>
              </a:ln>
            </p:spPr>
            <p:txBody>
              <a:bodyPr/>
              <a:lstStyle/>
              <a:p>
                <a:endParaRPr lang="es-ES"/>
              </a:p>
            </p:txBody>
          </p:sp>
          <p:sp>
            <p:nvSpPr>
              <p:cNvPr id="58382" name="Freeform 14"/>
              <p:cNvSpPr>
                <a:spLocks/>
              </p:cNvSpPr>
              <p:nvPr userDrawn="1"/>
            </p:nvSpPr>
            <p:spPr bwMode="hidden">
              <a:xfrm>
                <a:off x="0" y="2090"/>
                <a:ext cx="5758" cy="24"/>
              </a:xfrm>
              <a:custGeom>
                <a:avLst/>
                <a:gdLst/>
                <a:ahLst/>
                <a:cxnLst>
                  <a:cxn ang="0">
                    <a:pos x="5740" y="0"/>
                  </a:cxn>
                  <a:cxn ang="0">
                    <a:pos x="0" y="0"/>
                  </a:cxn>
                  <a:cxn ang="0">
                    <a:pos x="0" y="24"/>
                  </a:cxn>
                  <a:cxn ang="0">
                    <a:pos x="5740" y="24"/>
                  </a:cxn>
                  <a:cxn ang="0">
                    <a:pos x="5740" y="0"/>
                  </a:cxn>
                  <a:cxn ang="0">
                    <a:pos x="5740" y="0"/>
                  </a:cxn>
                </a:cxnLst>
                <a:rect l="0" t="0" r="r" b="b"/>
                <a:pathLst>
                  <a:path w="5740" h="24">
                    <a:moveTo>
                      <a:pt x="5740" y="0"/>
                    </a:moveTo>
                    <a:lnTo>
                      <a:pt x="0" y="0"/>
                    </a:lnTo>
                    <a:lnTo>
                      <a:pt x="0" y="24"/>
                    </a:lnTo>
                    <a:lnTo>
                      <a:pt x="5740" y="24"/>
                    </a:lnTo>
                    <a:lnTo>
                      <a:pt x="5740" y="0"/>
                    </a:lnTo>
                    <a:lnTo>
                      <a:pt x="5740" y="0"/>
                    </a:lnTo>
                    <a:close/>
                  </a:path>
                </a:pathLst>
              </a:custGeom>
              <a:gradFill rotWithShape="0">
                <a:gsLst>
                  <a:gs pos="0">
                    <a:schemeClr val="bg2">
                      <a:gamma/>
                      <a:shade val="81961"/>
                      <a:invGamma/>
                    </a:schemeClr>
                  </a:gs>
                  <a:gs pos="100000">
                    <a:schemeClr val="bg2"/>
                  </a:gs>
                </a:gsLst>
                <a:lin ang="5400000" scaled="1"/>
              </a:gradFill>
              <a:ln w="9525">
                <a:noFill/>
                <a:round/>
                <a:headEnd/>
                <a:tailEnd/>
              </a:ln>
            </p:spPr>
            <p:txBody>
              <a:bodyPr/>
              <a:lstStyle/>
              <a:p>
                <a:endParaRPr lang="es-ES"/>
              </a:p>
            </p:txBody>
          </p:sp>
          <p:sp>
            <p:nvSpPr>
              <p:cNvPr id="58383" name="Freeform 15"/>
              <p:cNvSpPr>
                <a:spLocks/>
              </p:cNvSpPr>
              <p:nvPr userDrawn="1"/>
            </p:nvSpPr>
            <p:spPr bwMode="hidden">
              <a:xfrm>
                <a:off x="0" y="1928"/>
                <a:ext cx="5758" cy="24"/>
              </a:xfrm>
              <a:custGeom>
                <a:avLst/>
                <a:gdLst/>
                <a:ahLst/>
                <a:cxnLst>
                  <a:cxn ang="0">
                    <a:pos x="5740" y="0"/>
                  </a:cxn>
                  <a:cxn ang="0">
                    <a:pos x="0" y="0"/>
                  </a:cxn>
                  <a:cxn ang="0">
                    <a:pos x="0" y="24"/>
                  </a:cxn>
                  <a:cxn ang="0">
                    <a:pos x="5740" y="24"/>
                  </a:cxn>
                  <a:cxn ang="0">
                    <a:pos x="5740" y="0"/>
                  </a:cxn>
                  <a:cxn ang="0">
                    <a:pos x="5740" y="0"/>
                  </a:cxn>
                </a:cxnLst>
                <a:rect l="0" t="0" r="r" b="b"/>
                <a:pathLst>
                  <a:path w="5740" h="24">
                    <a:moveTo>
                      <a:pt x="5740" y="0"/>
                    </a:moveTo>
                    <a:lnTo>
                      <a:pt x="0" y="0"/>
                    </a:lnTo>
                    <a:lnTo>
                      <a:pt x="0" y="24"/>
                    </a:lnTo>
                    <a:lnTo>
                      <a:pt x="5740" y="24"/>
                    </a:lnTo>
                    <a:lnTo>
                      <a:pt x="5740" y="0"/>
                    </a:lnTo>
                    <a:lnTo>
                      <a:pt x="5740" y="0"/>
                    </a:lnTo>
                    <a:close/>
                  </a:path>
                </a:pathLst>
              </a:custGeom>
              <a:gradFill rotWithShape="0">
                <a:gsLst>
                  <a:gs pos="0">
                    <a:schemeClr val="bg2">
                      <a:gamma/>
                      <a:shade val="78824"/>
                      <a:invGamma/>
                    </a:schemeClr>
                  </a:gs>
                  <a:gs pos="100000">
                    <a:schemeClr val="bg2"/>
                  </a:gs>
                </a:gsLst>
                <a:lin ang="5400000" scaled="1"/>
              </a:gradFill>
              <a:ln w="9525">
                <a:noFill/>
                <a:round/>
                <a:headEnd/>
                <a:tailEnd/>
              </a:ln>
            </p:spPr>
            <p:txBody>
              <a:bodyPr/>
              <a:lstStyle/>
              <a:p>
                <a:endParaRPr lang="es-ES"/>
              </a:p>
            </p:txBody>
          </p:sp>
          <p:sp>
            <p:nvSpPr>
              <p:cNvPr id="58384" name="Freeform 16"/>
              <p:cNvSpPr>
                <a:spLocks/>
              </p:cNvSpPr>
              <p:nvPr userDrawn="1"/>
            </p:nvSpPr>
            <p:spPr bwMode="hidden">
              <a:xfrm>
                <a:off x="0" y="1645"/>
                <a:ext cx="5758" cy="12"/>
              </a:xfrm>
              <a:custGeom>
                <a:avLst/>
                <a:gdLst/>
                <a:ahLst/>
                <a:cxnLst>
                  <a:cxn ang="0">
                    <a:pos x="5740" y="0"/>
                  </a:cxn>
                  <a:cxn ang="0">
                    <a:pos x="0" y="0"/>
                  </a:cxn>
                  <a:cxn ang="0">
                    <a:pos x="0" y="12"/>
                  </a:cxn>
                  <a:cxn ang="0">
                    <a:pos x="5740" y="12"/>
                  </a:cxn>
                  <a:cxn ang="0">
                    <a:pos x="5740" y="0"/>
                  </a:cxn>
                  <a:cxn ang="0">
                    <a:pos x="5740" y="0"/>
                  </a:cxn>
                </a:cxnLst>
                <a:rect l="0" t="0" r="r" b="b"/>
                <a:pathLst>
                  <a:path w="5740" h="12">
                    <a:moveTo>
                      <a:pt x="5740" y="0"/>
                    </a:moveTo>
                    <a:lnTo>
                      <a:pt x="0" y="0"/>
                    </a:lnTo>
                    <a:lnTo>
                      <a:pt x="0" y="12"/>
                    </a:lnTo>
                    <a:lnTo>
                      <a:pt x="5740" y="12"/>
                    </a:lnTo>
                    <a:lnTo>
                      <a:pt x="5740" y="0"/>
                    </a:lnTo>
                    <a:lnTo>
                      <a:pt x="5740" y="0"/>
                    </a:lnTo>
                    <a:close/>
                  </a:path>
                </a:pathLst>
              </a:custGeom>
              <a:gradFill rotWithShape="0">
                <a:gsLst>
                  <a:gs pos="0">
                    <a:schemeClr val="bg2">
                      <a:gamma/>
                      <a:shade val="78824"/>
                      <a:invGamma/>
                    </a:schemeClr>
                  </a:gs>
                  <a:gs pos="100000">
                    <a:schemeClr val="bg2"/>
                  </a:gs>
                </a:gsLst>
                <a:lin ang="5400000" scaled="1"/>
              </a:gradFill>
              <a:ln w="9525">
                <a:noFill/>
                <a:round/>
                <a:headEnd/>
                <a:tailEnd/>
              </a:ln>
            </p:spPr>
            <p:txBody>
              <a:bodyPr/>
              <a:lstStyle/>
              <a:p>
                <a:endParaRPr lang="es-ES"/>
              </a:p>
            </p:txBody>
          </p:sp>
          <p:sp>
            <p:nvSpPr>
              <p:cNvPr id="58385" name="Freeform 17"/>
              <p:cNvSpPr>
                <a:spLocks/>
              </p:cNvSpPr>
              <p:nvPr userDrawn="1"/>
            </p:nvSpPr>
            <p:spPr bwMode="hidden">
              <a:xfrm>
                <a:off x="0" y="1778"/>
                <a:ext cx="5758" cy="24"/>
              </a:xfrm>
              <a:custGeom>
                <a:avLst/>
                <a:gdLst/>
                <a:ahLst/>
                <a:cxnLst>
                  <a:cxn ang="0">
                    <a:pos x="5740" y="0"/>
                  </a:cxn>
                  <a:cxn ang="0">
                    <a:pos x="0" y="0"/>
                  </a:cxn>
                  <a:cxn ang="0">
                    <a:pos x="0" y="24"/>
                  </a:cxn>
                  <a:cxn ang="0">
                    <a:pos x="5740" y="24"/>
                  </a:cxn>
                  <a:cxn ang="0">
                    <a:pos x="5740" y="0"/>
                  </a:cxn>
                  <a:cxn ang="0">
                    <a:pos x="5740" y="0"/>
                  </a:cxn>
                </a:cxnLst>
                <a:rect l="0" t="0" r="r" b="b"/>
                <a:pathLst>
                  <a:path w="5740" h="24">
                    <a:moveTo>
                      <a:pt x="5740" y="0"/>
                    </a:moveTo>
                    <a:lnTo>
                      <a:pt x="0" y="0"/>
                    </a:lnTo>
                    <a:lnTo>
                      <a:pt x="0" y="24"/>
                    </a:lnTo>
                    <a:lnTo>
                      <a:pt x="5740" y="24"/>
                    </a:lnTo>
                    <a:lnTo>
                      <a:pt x="5740" y="0"/>
                    </a:lnTo>
                    <a:lnTo>
                      <a:pt x="5740" y="0"/>
                    </a:lnTo>
                    <a:close/>
                  </a:path>
                </a:pathLst>
              </a:custGeom>
              <a:gradFill rotWithShape="0">
                <a:gsLst>
                  <a:gs pos="0">
                    <a:schemeClr val="bg2">
                      <a:gamma/>
                      <a:shade val="78824"/>
                      <a:invGamma/>
                    </a:schemeClr>
                  </a:gs>
                  <a:gs pos="100000">
                    <a:schemeClr val="bg2"/>
                  </a:gs>
                </a:gsLst>
                <a:lin ang="5400000" scaled="1"/>
              </a:gradFill>
              <a:ln w="9525">
                <a:noFill/>
                <a:round/>
                <a:headEnd/>
                <a:tailEnd/>
              </a:ln>
            </p:spPr>
            <p:txBody>
              <a:bodyPr/>
              <a:lstStyle/>
              <a:p>
                <a:endParaRPr lang="es-ES"/>
              </a:p>
            </p:txBody>
          </p:sp>
          <p:sp>
            <p:nvSpPr>
              <p:cNvPr id="58386" name="Freeform 18"/>
              <p:cNvSpPr>
                <a:spLocks/>
              </p:cNvSpPr>
              <p:nvPr userDrawn="1"/>
            </p:nvSpPr>
            <p:spPr bwMode="hidden">
              <a:xfrm>
                <a:off x="0" y="1520"/>
                <a:ext cx="5758" cy="12"/>
              </a:xfrm>
              <a:custGeom>
                <a:avLst/>
                <a:gdLst/>
                <a:ahLst/>
                <a:cxnLst>
                  <a:cxn ang="0">
                    <a:pos x="5740" y="0"/>
                  </a:cxn>
                  <a:cxn ang="0">
                    <a:pos x="0" y="0"/>
                  </a:cxn>
                  <a:cxn ang="0">
                    <a:pos x="0" y="12"/>
                  </a:cxn>
                  <a:cxn ang="0">
                    <a:pos x="5740" y="12"/>
                  </a:cxn>
                  <a:cxn ang="0">
                    <a:pos x="5740" y="0"/>
                  </a:cxn>
                  <a:cxn ang="0">
                    <a:pos x="5740" y="0"/>
                  </a:cxn>
                </a:cxnLst>
                <a:rect l="0" t="0" r="r" b="b"/>
                <a:pathLst>
                  <a:path w="5740" h="12">
                    <a:moveTo>
                      <a:pt x="5740" y="0"/>
                    </a:moveTo>
                    <a:lnTo>
                      <a:pt x="0" y="0"/>
                    </a:lnTo>
                    <a:lnTo>
                      <a:pt x="0" y="12"/>
                    </a:lnTo>
                    <a:lnTo>
                      <a:pt x="5740" y="12"/>
                    </a:lnTo>
                    <a:lnTo>
                      <a:pt x="5740" y="0"/>
                    </a:lnTo>
                    <a:lnTo>
                      <a:pt x="5740" y="0"/>
                    </a:lnTo>
                    <a:close/>
                  </a:path>
                </a:pathLst>
              </a:custGeom>
              <a:gradFill rotWithShape="0">
                <a:gsLst>
                  <a:gs pos="0">
                    <a:schemeClr val="bg2">
                      <a:gamma/>
                      <a:shade val="78824"/>
                      <a:invGamma/>
                    </a:schemeClr>
                  </a:gs>
                  <a:gs pos="100000">
                    <a:schemeClr val="bg2"/>
                  </a:gs>
                </a:gsLst>
                <a:lin ang="5400000" scaled="1"/>
              </a:gradFill>
              <a:ln w="9525">
                <a:noFill/>
                <a:round/>
                <a:headEnd/>
                <a:tailEnd/>
              </a:ln>
            </p:spPr>
            <p:txBody>
              <a:bodyPr/>
              <a:lstStyle/>
              <a:p>
                <a:endParaRPr lang="es-ES"/>
              </a:p>
            </p:txBody>
          </p:sp>
          <p:sp>
            <p:nvSpPr>
              <p:cNvPr id="58387" name="Freeform 19"/>
              <p:cNvSpPr>
                <a:spLocks/>
              </p:cNvSpPr>
              <p:nvPr userDrawn="1"/>
            </p:nvSpPr>
            <p:spPr bwMode="hidden">
              <a:xfrm>
                <a:off x="0" y="1394"/>
                <a:ext cx="5758" cy="18"/>
              </a:xfrm>
              <a:custGeom>
                <a:avLst/>
                <a:gdLst/>
                <a:ahLst/>
                <a:cxnLst>
                  <a:cxn ang="0">
                    <a:pos x="5740" y="0"/>
                  </a:cxn>
                  <a:cxn ang="0">
                    <a:pos x="0" y="0"/>
                  </a:cxn>
                  <a:cxn ang="0">
                    <a:pos x="0" y="18"/>
                  </a:cxn>
                  <a:cxn ang="0">
                    <a:pos x="5740" y="18"/>
                  </a:cxn>
                  <a:cxn ang="0">
                    <a:pos x="5740" y="0"/>
                  </a:cxn>
                  <a:cxn ang="0">
                    <a:pos x="5740" y="0"/>
                  </a:cxn>
                </a:cxnLst>
                <a:rect l="0" t="0" r="r" b="b"/>
                <a:pathLst>
                  <a:path w="5740" h="18">
                    <a:moveTo>
                      <a:pt x="5740" y="0"/>
                    </a:moveTo>
                    <a:lnTo>
                      <a:pt x="0" y="0"/>
                    </a:lnTo>
                    <a:lnTo>
                      <a:pt x="0" y="18"/>
                    </a:lnTo>
                    <a:lnTo>
                      <a:pt x="5740" y="18"/>
                    </a:lnTo>
                    <a:lnTo>
                      <a:pt x="5740" y="0"/>
                    </a:lnTo>
                    <a:lnTo>
                      <a:pt x="5740" y="0"/>
                    </a:lnTo>
                    <a:close/>
                  </a:path>
                </a:pathLst>
              </a:custGeom>
              <a:gradFill rotWithShape="0">
                <a:gsLst>
                  <a:gs pos="0">
                    <a:schemeClr val="bg2">
                      <a:gamma/>
                      <a:shade val="78824"/>
                      <a:invGamma/>
                    </a:schemeClr>
                  </a:gs>
                  <a:gs pos="100000">
                    <a:schemeClr val="bg2"/>
                  </a:gs>
                </a:gsLst>
                <a:lin ang="5400000" scaled="1"/>
              </a:gradFill>
              <a:ln w="9525">
                <a:noFill/>
                <a:round/>
                <a:headEnd/>
                <a:tailEnd/>
              </a:ln>
            </p:spPr>
            <p:txBody>
              <a:bodyPr/>
              <a:lstStyle/>
              <a:p>
                <a:endParaRPr lang="es-ES"/>
              </a:p>
            </p:txBody>
          </p:sp>
          <p:sp>
            <p:nvSpPr>
              <p:cNvPr id="58388" name="Freeform 20"/>
              <p:cNvSpPr>
                <a:spLocks/>
              </p:cNvSpPr>
              <p:nvPr userDrawn="1"/>
            </p:nvSpPr>
            <p:spPr bwMode="hidden">
              <a:xfrm>
                <a:off x="0" y="1280"/>
                <a:ext cx="5758" cy="18"/>
              </a:xfrm>
              <a:custGeom>
                <a:avLst/>
                <a:gdLst/>
                <a:ahLst/>
                <a:cxnLst>
                  <a:cxn ang="0">
                    <a:pos x="5740" y="0"/>
                  </a:cxn>
                  <a:cxn ang="0">
                    <a:pos x="0" y="0"/>
                  </a:cxn>
                  <a:cxn ang="0">
                    <a:pos x="0" y="18"/>
                  </a:cxn>
                  <a:cxn ang="0">
                    <a:pos x="5740" y="18"/>
                  </a:cxn>
                  <a:cxn ang="0">
                    <a:pos x="5740" y="0"/>
                  </a:cxn>
                  <a:cxn ang="0">
                    <a:pos x="5740" y="0"/>
                  </a:cxn>
                </a:cxnLst>
                <a:rect l="0" t="0" r="r" b="b"/>
                <a:pathLst>
                  <a:path w="5740" h="18">
                    <a:moveTo>
                      <a:pt x="5740" y="0"/>
                    </a:moveTo>
                    <a:lnTo>
                      <a:pt x="0" y="0"/>
                    </a:lnTo>
                    <a:lnTo>
                      <a:pt x="0" y="18"/>
                    </a:lnTo>
                    <a:lnTo>
                      <a:pt x="5740" y="18"/>
                    </a:lnTo>
                    <a:lnTo>
                      <a:pt x="5740" y="0"/>
                    </a:lnTo>
                    <a:lnTo>
                      <a:pt x="5740" y="0"/>
                    </a:lnTo>
                    <a:close/>
                  </a:path>
                </a:pathLst>
              </a:custGeom>
              <a:gradFill rotWithShape="0">
                <a:gsLst>
                  <a:gs pos="0">
                    <a:schemeClr val="bg2">
                      <a:gamma/>
                      <a:shade val="78824"/>
                      <a:invGamma/>
                    </a:schemeClr>
                  </a:gs>
                  <a:gs pos="100000">
                    <a:schemeClr val="bg2"/>
                  </a:gs>
                </a:gsLst>
                <a:lin ang="5400000" scaled="1"/>
              </a:gradFill>
              <a:ln w="9525">
                <a:noFill/>
                <a:round/>
                <a:headEnd/>
                <a:tailEnd/>
              </a:ln>
            </p:spPr>
            <p:txBody>
              <a:bodyPr/>
              <a:lstStyle/>
              <a:p>
                <a:endParaRPr lang="es-ES"/>
              </a:p>
            </p:txBody>
          </p:sp>
          <p:sp>
            <p:nvSpPr>
              <p:cNvPr id="58389" name="Freeform 21"/>
              <p:cNvSpPr>
                <a:spLocks/>
              </p:cNvSpPr>
              <p:nvPr userDrawn="1"/>
            </p:nvSpPr>
            <p:spPr bwMode="hidden">
              <a:xfrm>
                <a:off x="0" y="1177"/>
                <a:ext cx="5758" cy="18"/>
              </a:xfrm>
              <a:custGeom>
                <a:avLst/>
                <a:gdLst/>
                <a:ahLst/>
                <a:cxnLst>
                  <a:cxn ang="0">
                    <a:pos x="5740" y="0"/>
                  </a:cxn>
                  <a:cxn ang="0">
                    <a:pos x="0" y="0"/>
                  </a:cxn>
                  <a:cxn ang="0">
                    <a:pos x="0" y="18"/>
                  </a:cxn>
                  <a:cxn ang="0">
                    <a:pos x="5740" y="18"/>
                  </a:cxn>
                  <a:cxn ang="0">
                    <a:pos x="5740" y="0"/>
                  </a:cxn>
                  <a:cxn ang="0">
                    <a:pos x="5740" y="0"/>
                  </a:cxn>
                </a:cxnLst>
                <a:rect l="0" t="0" r="r" b="b"/>
                <a:pathLst>
                  <a:path w="5740" h="18">
                    <a:moveTo>
                      <a:pt x="5740" y="0"/>
                    </a:moveTo>
                    <a:lnTo>
                      <a:pt x="0" y="0"/>
                    </a:lnTo>
                    <a:lnTo>
                      <a:pt x="0" y="18"/>
                    </a:lnTo>
                    <a:lnTo>
                      <a:pt x="5740" y="18"/>
                    </a:lnTo>
                    <a:lnTo>
                      <a:pt x="5740" y="0"/>
                    </a:lnTo>
                    <a:lnTo>
                      <a:pt x="5740" y="0"/>
                    </a:lnTo>
                    <a:close/>
                  </a:path>
                </a:pathLst>
              </a:custGeom>
              <a:gradFill rotWithShape="0">
                <a:gsLst>
                  <a:gs pos="0">
                    <a:schemeClr val="bg2">
                      <a:gamma/>
                      <a:shade val="78824"/>
                      <a:invGamma/>
                    </a:schemeClr>
                  </a:gs>
                  <a:gs pos="100000">
                    <a:schemeClr val="bg2"/>
                  </a:gs>
                </a:gsLst>
                <a:lin ang="5400000" scaled="1"/>
              </a:gradFill>
              <a:ln w="9525">
                <a:noFill/>
                <a:round/>
                <a:headEnd/>
                <a:tailEnd/>
              </a:ln>
            </p:spPr>
            <p:txBody>
              <a:bodyPr/>
              <a:lstStyle/>
              <a:p>
                <a:endParaRPr lang="es-ES"/>
              </a:p>
            </p:txBody>
          </p:sp>
          <p:sp>
            <p:nvSpPr>
              <p:cNvPr id="58390" name="Freeform 22"/>
              <p:cNvSpPr>
                <a:spLocks/>
              </p:cNvSpPr>
              <p:nvPr userDrawn="1"/>
            </p:nvSpPr>
            <p:spPr bwMode="hidden">
              <a:xfrm>
                <a:off x="0" y="24"/>
                <a:ext cx="5758" cy="30"/>
              </a:xfrm>
              <a:custGeom>
                <a:avLst/>
                <a:gdLst/>
                <a:ahLst/>
                <a:cxnLst>
                  <a:cxn ang="0">
                    <a:pos x="5740" y="0"/>
                  </a:cxn>
                  <a:cxn ang="0">
                    <a:pos x="0" y="0"/>
                  </a:cxn>
                  <a:cxn ang="0">
                    <a:pos x="0" y="30"/>
                  </a:cxn>
                  <a:cxn ang="0">
                    <a:pos x="5740" y="30"/>
                  </a:cxn>
                  <a:cxn ang="0">
                    <a:pos x="5740" y="0"/>
                  </a:cxn>
                  <a:cxn ang="0">
                    <a:pos x="5740" y="0"/>
                  </a:cxn>
                </a:cxnLst>
                <a:rect l="0" t="0" r="r" b="b"/>
                <a:pathLst>
                  <a:path w="5740" h="30">
                    <a:moveTo>
                      <a:pt x="5740" y="0"/>
                    </a:moveTo>
                    <a:lnTo>
                      <a:pt x="0" y="0"/>
                    </a:lnTo>
                    <a:lnTo>
                      <a:pt x="0" y="30"/>
                    </a:lnTo>
                    <a:lnTo>
                      <a:pt x="5740" y="30"/>
                    </a:lnTo>
                    <a:lnTo>
                      <a:pt x="5740" y="0"/>
                    </a:lnTo>
                    <a:lnTo>
                      <a:pt x="5740" y="0"/>
                    </a:lnTo>
                    <a:close/>
                  </a:path>
                </a:pathLst>
              </a:custGeom>
              <a:gradFill rotWithShape="0">
                <a:gsLst>
                  <a:gs pos="0">
                    <a:schemeClr val="bg2">
                      <a:gamma/>
                      <a:shade val="94118"/>
                      <a:invGamma/>
                    </a:schemeClr>
                  </a:gs>
                  <a:gs pos="100000">
                    <a:schemeClr val="bg2"/>
                  </a:gs>
                </a:gsLst>
                <a:lin ang="5400000" scaled="1"/>
              </a:gradFill>
              <a:ln w="9525">
                <a:noFill/>
                <a:round/>
                <a:headEnd/>
                <a:tailEnd/>
              </a:ln>
            </p:spPr>
            <p:txBody>
              <a:bodyPr/>
              <a:lstStyle/>
              <a:p>
                <a:endParaRPr lang="es-ES"/>
              </a:p>
            </p:txBody>
          </p:sp>
          <p:sp>
            <p:nvSpPr>
              <p:cNvPr id="58391" name="Freeform 23"/>
              <p:cNvSpPr>
                <a:spLocks/>
              </p:cNvSpPr>
              <p:nvPr userDrawn="1"/>
            </p:nvSpPr>
            <p:spPr bwMode="hidden">
              <a:xfrm>
                <a:off x="0" y="186"/>
                <a:ext cx="5758" cy="24"/>
              </a:xfrm>
              <a:custGeom>
                <a:avLst/>
                <a:gdLst/>
                <a:ahLst/>
                <a:cxnLst>
                  <a:cxn ang="0">
                    <a:pos x="5740" y="0"/>
                  </a:cxn>
                  <a:cxn ang="0">
                    <a:pos x="0" y="0"/>
                  </a:cxn>
                  <a:cxn ang="0">
                    <a:pos x="0" y="24"/>
                  </a:cxn>
                  <a:cxn ang="0">
                    <a:pos x="5740" y="24"/>
                  </a:cxn>
                  <a:cxn ang="0">
                    <a:pos x="5740" y="0"/>
                  </a:cxn>
                  <a:cxn ang="0">
                    <a:pos x="5740" y="0"/>
                  </a:cxn>
                </a:cxnLst>
                <a:rect l="0" t="0" r="r" b="b"/>
                <a:pathLst>
                  <a:path w="5740" h="24">
                    <a:moveTo>
                      <a:pt x="5740" y="0"/>
                    </a:moveTo>
                    <a:lnTo>
                      <a:pt x="0" y="0"/>
                    </a:lnTo>
                    <a:lnTo>
                      <a:pt x="0" y="24"/>
                    </a:lnTo>
                    <a:lnTo>
                      <a:pt x="5740" y="24"/>
                    </a:lnTo>
                    <a:lnTo>
                      <a:pt x="5740" y="0"/>
                    </a:lnTo>
                    <a:lnTo>
                      <a:pt x="5740" y="0"/>
                    </a:lnTo>
                    <a:close/>
                  </a:path>
                </a:pathLst>
              </a:custGeom>
              <a:gradFill rotWithShape="0">
                <a:gsLst>
                  <a:gs pos="0">
                    <a:schemeClr val="bg2">
                      <a:gamma/>
                      <a:shade val="94118"/>
                      <a:invGamma/>
                    </a:schemeClr>
                  </a:gs>
                  <a:gs pos="100000">
                    <a:schemeClr val="bg2"/>
                  </a:gs>
                </a:gsLst>
                <a:lin ang="5400000" scaled="1"/>
              </a:gradFill>
              <a:ln w="9525">
                <a:noFill/>
                <a:round/>
                <a:headEnd/>
                <a:tailEnd/>
              </a:ln>
            </p:spPr>
            <p:txBody>
              <a:bodyPr/>
              <a:lstStyle/>
              <a:p>
                <a:endParaRPr lang="es-ES"/>
              </a:p>
            </p:txBody>
          </p:sp>
          <p:sp>
            <p:nvSpPr>
              <p:cNvPr id="58392" name="Freeform 24"/>
              <p:cNvSpPr>
                <a:spLocks/>
              </p:cNvSpPr>
              <p:nvPr userDrawn="1"/>
            </p:nvSpPr>
            <p:spPr bwMode="hidden">
              <a:xfrm>
                <a:off x="0" y="475"/>
                <a:ext cx="5758" cy="24"/>
              </a:xfrm>
              <a:custGeom>
                <a:avLst/>
                <a:gdLst/>
                <a:ahLst/>
                <a:cxnLst>
                  <a:cxn ang="0">
                    <a:pos x="5740" y="0"/>
                  </a:cxn>
                  <a:cxn ang="0">
                    <a:pos x="0" y="0"/>
                  </a:cxn>
                  <a:cxn ang="0">
                    <a:pos x="0" y="24"/>
                  </a:cxn>
                  <a:cxn ang="0">
                    <a:pos x="5740" y="24"/>
                  </a:cxn>
                  <a:cxn ang="0">
                    <a:pos x="5740" y="0"/>
                  </a:cxn>
                  <a:cxn ang="0">
                    <a:pos x="5740" y="0"/>
                  </a:cxn>
                </a:cxnLst>
                <a:rect l="0" t="0" r="r" b="b"/>
                <a:pathLst>
                  <a:path w="5740" h="24">
                    <a:moveTo>
                      <a:pt x="5740" y="0"/>
                    </a:moveTo>
                    <a:lnTo>
                      <a:pt x="0" y="0"/>
                    </a:lnTo>
                    <a:lnTo>
                      <a:pt x="0" y="24"/>
                    </a:lnTo>
                    <a:lnTo>
                      <a:pt x="5740" y="24"/>
                    </a:lnTo>
                    <a:lnTo>
                      <a:pt x="5740" y="0"/>
                    </a:lnTo>
                    <a:lnTo>
                      <a:pt x="5740" y="0"/>
                    </a:lnTo>
                    <a:close/>
                  </a:path>
                </a:pathLst>
              </a:custGeom>
              <a:gradFill rotWithShape="0">
                <a:gsLst>
                  <a:gs pos="0">
                    <a:schemeClr val="bg2">
                      <a:gamma/>
                      <a:shade val="87843"/>
                      <a:invGamma/>
                    </a:schemeClr>
                  </a:gs>
                  <a:gs pos="100000">
                    <a:schemeClr val="bg2"/>
                  </a:gs>
                </a:gsLst>
                <a:lin ang="5400000" scaled="1"/>
              </a:gradFill>
              <a:ln w="9525">
                <a:noFill/>
                <a:round/>
                <a:headEnd/>
                <a:tailEnd/>
              </a:ln>
            </p:spPr>
            <p:txBody>
              <a:bodyPr/>
              <a:lstStyle/>
              <a:p>
                <a:endParaRPr lang="es-ES"/>
              </a:p>
            </p:txBody>
          </p:sp>
          <p:sp>
            <p:nvSpPr>
              <p:cNvPr id="58393" name="Freeform 25"/>
              <p:cNvSpPr>
                <a:spLocks/>
              </p:cNvSpPr>
              <p:nvPr userDrawn="1"/>
            </p:nvSpPr>
            <p:spPr bwMode="hidden">
              <a:xfrm>
                <a:off x="0" y="337"/>
                <a:ext cx="5758" cy="24"/>
              </a:xfrm>
              <a:custGeom>
                <a:avLst/>
                <a:gdLst/>
                <a:ahLst/>
                <a:cxnLst>
                  <a:cxn ang="0">
                    <a:pos x="5740" y="0"/>
                  </a:cxn>
                  <a:cxn ang="0">
                    <a:pos x="0" y="0"/>
                  </a:cxn>
                  <a:cxn ang="0">
                    <a:pos x="0" y="24"/>
                  </a:cxn>
                  <a:cxn ang="0">
                    <a:pos x="5740" y="24"/>
                  </a:cxn>
                  <a:cxn ang="0">
                    <a:pos x="5740" y="0"/>
                  </a:cxn>
                  <a:cxn ang="0">
                    <a:pos x="5740" y="0"/>
                  </a:cxn>
                </a:cxnLst>
                <a:rect l="0" t="0" r="r" b="b"/>
                <a:pathLst>
                  <a:path w="5740" h="24">
                    <a:moveTo>
                      <a:pt x="5740" y="0"/>
                    </a:moveTo>
                    <a:lnTo>
                      <a:pt x="0" y="0"/>
                    </a:lnTo>
                    <a:lnTo>
                      <a:pt x="0" y="24"/>
                    </a:lnTo>
                    <a:lnTo>
                      <a:pt x="5740" y="24"/>
                    </a:lnTo>
                    <a:lnTo>
                      <a:pt x="5740" y="0"/>
                    </a:lnTo>
                    <a:lnTo>
                      <a:pt x="5740" y="0"/>
                    </a:lnTo>
                    <a:close/>
                  </a:path>
                </a:pathLst>
              </a:custGeom>
              <a:gradFill rotWithShape="0">
                <a:gsLst>
                  <a:gs pos="0">
                    <a:schemeClr val="bg2">
                      <a:gamma/>
                      <a:shade val="90980"/>
                      <a:invGamma/>
                    </a:schemeClr>
                  </a:gs>
                  <a:gs pos="100000">
                    <a:schemeClr val="bg2"/>
                  </a:gs>
                </a:gsLst>
                <a:lin ang="5400000" scaled="1"/>
              </a:gradFill>
              <a:ln w="9525">
                <a:noFill/>
                <a:round/>
                <a:headEnd/>
                <a:tailEnd/>
              </a:ln>
            </p:spPr>
            <p:txBody>
              <a:bodyPr/>
              <a:lstStyle/>
              <a:p>
                <a:endParaRPr lang="es-ES"/>
              </a:p>
            </p:txBody>
          </p:sp>
          <p:sp>
            <p:nvSpPr>
              <p:cNvPr id="58394" name="Freeform 26"/>
              <p:cNvSpPr>
                <a:spLocks/>
              </p:cNvSpPr>
              <p:nvPr userDrawn="1"/>
            </p:nvSpPr>
            <p:spPr bwMode="hidden">
              <a:xfrm>
                <a:off x="0" y="600"/>
                <a:ext cx="5758" cy="24"/>
              </a:xfrm>
              <a:custGeom>
                <a:avLst/>
                <a:gdLst/>
                <a:ahLst/>
                <a:cxnLst>
                  <a:cxn ang="0">
                    <a:pos x="5740" y="0"/>
                  </a:cxn>
                  <a:cxn ang="0">
                    <a:pos x="0" y="0"/>
                  </a:cxn>
                  <a:cxn ang="0">
                    <a:pos x="0" y="24"/>
                  </a:cxn>
                  <a:cxn ang="0">
                    <a:pos x="5740" y="24"/>
                  </a:cxn>
                  <a:cxn ang="0">
                    <a:pos x="5740" y="0"/>
                  </a:cxn>
                  <a:cxn ang="0">
                    <a:pos x="5740" y="0"/>
                  </a:cxn>
                </a:cxnLst>
                <a:rect l="0" t="0" r="r" b="b"/>
                <a:pathLst>
                  <a:path w="5740" h="24">
                    <a:moveTo>
                      <a:pt x="5740" y="0"/>
                    </a:moveTo>
                    <a:lnTo>
                      <a:pt x="0" y="0"/>
                    </a:lnTo>
                    <a:lnTo>
                      <a:pt x="0" y="24"/>
                    </a:lnTo>
                    <a:lnTo>
                      <a:pt x="5740" y="24"/>
                    </a:lnTo>
                    <a:lnTo>
                      <a:pt x="5740" y="0"/>
                    </a:lnTo>
                    <a:lnTo>
                      <a:pt x="5740" y="0"/>
                    </a:lnTo>
                    <a:close/>
                  </a:path>
                </a:pathLst>
              </a:custGeom>
              <a:gradFill rotWithShape="0">
                <a:gsLst>
                  <a:gs pos="0">
                    <a:schemeClr val="bg2">
                      <a:gamma/>
                      <a:shade val="78824"/>
                      <a:invGamma/>
                    </a:schemeClr>
                  </a:gs>
                  <a:gs pos="100000">
                    <a:schemeClr val="bg2"/>
                  </a:gs>
                </a:gsLst>
                <a:lin ang="5400000" scaled="1"/>
              </a:gradFill>
              <a:ln w="9525">
                <a:noFill/>
                <a:round/>
                <a:headEnd/>
                <a:tailEnd/>
              </a:ln>
            </p:spPr>
            <p:txBody>
              <a:bodyPr/>
              <a:lstStyle/>
              <a:p>
                <a:endParaRPr lang="es-ES"/>
              </a:p>
            </p:txBody>
          </p:sp>
          <p:sp>
            <p:nvSpPr>
              <p:cNvPr id="58395" name="Freeform 27"/>
              <p:cNvSpPr>
                <a:spLocks/>
              </p:cNvSpPr>
              <p:nvPr userDrawn="1"/>
            </p:nvSpPr>
            <p:spPr bwMode="hidden">
              <a:xfrm>
                <a:off x="0" y="727"/>
                <a:ext cx="5758" cy="18"/>
              </a:xfrm>
              <a:custGeom>
                <a:avLst/>
                <a:gdLst/>
                <a:ahLst/>
                <a:cxnLst>
                  <a:cxn ang="0">
                    <a:pos x="5740" y="0"/>
                  </a:cxn>
                  <a:cxn ang="0">
                    <a:pos x="0" y="0"/>
                  </a:cxn>
                  <a:cxn ang="0">
                    <a:pos x="0" y="18"/>
                  </a:cxn>
                  <a:cxn ang="0">
                    <a:pos x="5740" y="18"/>
                  </a:cxn>
                  <a:cxn ang="0">
                    <a:pos x="5740" y="0"/>
                  </a:cxn>
                  <a:cxn ang="0">
                    <a:pos x="5740" y="0"/>
                  </a:cxn>
                </a:cxnLst>
                <a:rect l="0" t="0" r="r" b="b"/>
                <a:pathLst>
                  <a:path w="5740" h="18">
                    <a:moveTo>
                      <a:pt x="5740" y="0"/>
                    </a:moveTo>
                    <a:lnTo>
                      <a:pt x="0" y="0"/>
                    </a:lnTo>
                    <a:lnTo>
                      <a:pt x="0" y="18"/>
                    </a:lnTo>
                    <a:lnTo>
                      <a:pt x="5740" y="18"/>
                    </a:lnTo>
                    <a:lnTo>
                      <a:pt x="5740" y="0"/>
                    </a:lnTo>
                    <a:lnTo>
                      <a:pt x="5740" y="0"/>
                    </a:lnTo>
                    <a:close/>
                  </a:path>
                </a:pathLst>
              </a:custGeom>
              <a:gradFill rotWithShape="0">
                <a:gsLst>
                  <a:gs pos="0">
                    <a:schemeClr val="bg2">
                      <a:gamma/>
                      <a:shade val="81961"/>
                      <a:invGamma/>
                    </a:schemeClr>
                  </a:gs>
                  <a:gs pos="100000">
                    <a:schemeClr val="bg2"/>
                  </a:gs>
                </a:gsLst>
                <a:lin ang="5400000" scaled="1"/>
              </a:gradFill>
              <a:ln w="9525">
                <a:noFill/>
                <a:round/>
                <a:headEnd/>
                <a:tailEnd/>
              </a:ln>
            </p:spPr>
            <p:txBody>
              <a:bodyPr/>
              <a:lstStyle/>
              <a:p>
                <a:endParaRPr lang="es-ES"/>
              </a:p>
            </p:txBody>
          </p:sp>
          <p:sp>
            <p:nvSpPr>
              <p:cNvPr id="58396" name="Freeform 28"/>
              <p:cNvSpPr>
                <a:spLocks/>
              </p:cNvSpPr>
              <p:nvPr userDrawn="1"/>
            </p:nvSpPr>
            <p:spPr bwMode="hidden">
              <a:xfrm>
                <a:off x="0" y="841"/>
                <a:ext cx="5758" cy="18"/>
              </a:xfrm>
              <a:custGeom>
                <a:avLst/>
                <a:gdLst/>
                <a:ahLst/>
                <a:cxnLst>
                  <a:cxn ang="0">
                    <a:pos x="5740" y="0"/>
                  </a:cxn>
                  <a:cxn ang="0">
                    <a:pos x="0" y="0"/>
                  </a:cxn>
                  <a:cxn ang="0">
                    <a:pos x="0" y="18"/>
                  </a:cxn>
                  <a:cxn ang="0">
                    <a:pos x="5740" y="18"/>
                  </a:cxn>
                  <a:cxn ang="0">
                    <a:pos x="5740" y="0"/>
                  </a:cxn>
                  <a:cxn ang="0">
                    <a:pos x="5740" y="0"/>
                  </a:cxn>
                </a:cxnLst>
                <a:rect l="0" t="0" r="r" b="b"/>
                <a:pathLst>
                  <a:path w="5740" h="18">
                    <a:moveTo>
                      <a:pt x="5740" y="0"/>
                    </a:moveTo>
                    <a:lnTo>
                      <a:pt x="0" y="0"/>
                    </a:lnTo>
                    <a:lnTo>
                      <a:pt x="0" y="18"/>
                    </a:lnTo>
                    <a:lnTo>
                      <a:pt x="5740" y="18"/>
                    </a:lnTo>
                    <a:lnTo>
                      <a:pt x="5740" y="0"/>
                    </a:lnTo>
                    <a:lnTo>
                      <a:pt x="5740" y="0"/>
                    </a:lnTo>
                    <a:close/>
                  </a:path>
                </a:pathLst>
              </a:custGeom>
              <a:gradFill rotWithShape="0">
                <a:gsLst>
                  <a:gs pos="0">
                    <a:schemeClr val="bg2">
                      <a:gamma/>
                      <a:shade val="81961"/>
                      <a:invGamma/>
                    </a:schemeClr>
                  </a:gs>
                  <a:gs pos="100000">
                    <a:schemeClr val="bg2"/>
                  </a:gs>
                </a:gsLst>
                <a:lin ang="5400000" scaled="1"/>
              </a:gradFill>
              <a:ln w="9525">
                <a:noFill/>
                <a:round/>
                <a:headEnd/>
                <a:tailEnd/>
              </a:ln>
            </p:spPr>
            <p:txBody>
              <a:bodyPr/>
              <a:lstStyle/>
              <a:p>
                <a:endParaRPr lang="es-ES"/>
              </a:p>
            </p:txBody>
          </p:sp>
          <p:sp>
            <p:nvSpPr>
              <p:cNvPr id="58397" name="Freeform 29"/>
              <p:cNvSpPr>
                <a:spLocks/>
              </p:cNvSpPr>
              <p:nvPr userDrawn="1"/>
            </p:nvSpPr>
            <p:spPr bwMode="hidden">
              <a:xfrm>
                <a:off x="0" y="943"/>
                <a:ext cx="5758" cy="18"/>
              </a:xfrm>
              <a:custGeom>
                <a:avLst/>
                <a:gdLst/>
                <a:ahLst/>
                <a:cxnLst>
                  <a:cxn ang="0">
                    <a:pos x="5740" y="0"/>
                  </a:cxn>
                  <a:cxn ang="0">
                    <a:pos x="0" y="0"/>
                  </a:cxn>
                  <a:cxn ang="0">
                    <a:pos x="0" y="18"/>
                  </a:cxn>
                  <a:cxn ang="0">
                    <a:pos x="5740" y="18"/>
                  </a:cxn>
                  <a:cxn ang="0">
                    <a:pos x="5740" y="0"/>
                  </a:cxn>
                  <a:cxn ang="0">
                    <a:pos x="5740" y="0"/>
                  </a:cxn>
                </a:cxnLst>
                <a:rect l="0" t="0" r="r" b="b"/>
                <a:pathLst>
                  <a:path w="5740" h="18">
                    <a:moveTo>
                      <a:pt x="5740" y="0"/>
                    </a:moveTo>
                    <a:lnTo>
                      <a:pt x="0" y="0"/>
                    </a:lnTo>
                    <a:lnTo>
                      <a:pt x="0" y="18"/>
                    </a:lnTo>
                    <a:lnTo>
                      <a:pt x="5740" y="18"/>
                    </a:lnTo>
                    <a:lnTo>
                      <a:pt x="5740" y="0"/>
                    </a:lnTo>
                    <a:lnTo>
                      <a:pt x="5740" y="0"/>
                    </a:lnTo>
                    <a:close/>
                  </a:path>
                </a:pathLst>
              </a:custGeom>
              <a:gradFill rotWithShape="0">
                <a:gsLst>
                  <a:gs pos="0">
                    <a:schemeClr val="bg2">
                      <a:gamma/>
                      <a:shade val="81961"/>
                      <a:invGamma/>
                    </a:schemeClr>
                  </a:gs>
                  <a:gs pos="100000">
                    <a:schemeClr val="bg2"/>
                  </a:gs>
                </a:gsLst>
                <a:lin ang="5400000" scaled="1"/>
              </a:gradFill>
              <a:ln w="9525">
                <a:noFill/>
                <a:round/>
                <a:headEnd/>
                <a:tailEnd/>
              </a:ln>
            </p:spPr>
            <p:txBody>
              <a:bodyPr/>
              <a:lstStyle/>
              <a:p>
                <a:endParaRPr lang="es-ES"/>
              </a:p>
            </p:txBody>
          </p:sp>
          <p:grpSp>
            <p:nvGrpSpPr>
              <p:cNvPr id="58398" name="Group 30"/>
              <p:cNvGrpSpPr>
                <a:grpSpLocks/>
              </p:cNvGrpSpPr>
              <p:nvPr userDrawn="1"/>
            </p:nvGrpSpPr>
            <p:grpSpPr bwMode="auto">
              <a:xfrm>
                <a:off x="0" y="0"/>
                <a:ext cx="5758" cy="1045"/>
                <a:chOff x="0" y="0"/>
                <a:chExt cx="5758" cy="1045"/>
              </a:xfrm>
            </p:grpSpPr>
            <p:sp>
              <p:nvSpPr>
                <p:cNvPr id="58399" name="Freeform 31"/>
                <p:cNvSpPr>
                  <a:spLocks/>
                </p:cNvSpPr>
                <p:nvPr/>
              </p:nvSpPr>
              <p:spPr bwMode="hidden">
                <a:xfrm>
                  <a:off x="2849" y="0"/>
                  <a:ext cx="42" cy="1045"/>
                </a:xfrm>
                <a:custGeom>
                  <a:avLst/>
                  <a:gdLst/>
                  <a:ahLst/>
                  <a:cxnLst>
                    <a:cxn ang="0">
                      <a:pos x="18" y="1043"/>
                    </a:cxn>
                    <a:cxn ang="0">
                      <a:pos x="42" y="1043"/>
                    </a:cxn>
                    <a:cxn ang="0">
                      <a:pos x="42" y="0"/>
                    </a:cxn>
                    <a:cxn ang="0">
                      <a:pos x="0" y="0"/>
                    </a:cxn>
                    <a:cxn ang="0">
                      <a:pos x="0" y="1043"/>
                    </a:cxn>
                    <a:cxn ang="0">
                      <a:pos x="18" y="1043"/>
                    </a:cxn>
                    <a:cxn ang="0">
                      <a:pos x="18" y="1043"/>
                    </a:cxn>
                  </a:cxnLst>
                  <a:rect l="0" t="0" r="r" b="b"/>
                  <a:pathLst>
                    <a:path w="42" h="1043">
                      <a:moveTo>
                        <a:pt x="18" y="1043"/>
                      </a:moveTo>
                      <a:lnTo>
                        <a:pt x="42" y="1043"/>
                      </a:lnTo>
                      <a:lnTo>
                        <a:pt x="42" y="0"/>
                      </a:lnTo>
                      <a:lnTo>
                        <a:pt x="0" y="0"/>
                      </a:lnTo>
                      <a:lnTo>
                        <a:pt x="0" y="1043"/>
                      </a:lnTo>
                      <a:lnTo>
                        <a:pt x="18" y="1043"/>
                      </a:lnTo>
                      <a:lnTo>
                        <a:pt x="18" y="1043"/>
                      </a:lnTo>
                      <a:close/>
                    </a:path>
                  </a:pathLst>
                </a:custGeom>
                <a:gradFill rotWithShape="0">
                  <a:gsLst>
                    <a:gs pos="0">
                      <a:schemeClr val="bg2"/>
                    </a:gs>
                    <a:gs pos="100000">
                      <a:schemeClr val="bg2">
                        <a:gamma/>
                        <a:shade val="69804"/>
                        <a:invGamma/>
                      </a:schemeClr>
                    </a:gs>
                  </a:gsLst>
                  <a:lin ang="5400000" scaled="1"/>
                </a:gradFill>
                <a:ln w="9525">
                  <a:noFill/>
                  <a:round/>
                  <a:headEnd/>
                  <a:tailEnd/>
                </a:ln>
              </p:spPr>
              <p:txBody>
                <a:bodyPr/>
                <a:lstStyle/>
                <a:p>
                  <a:endParaRPr lang="es-ES"/>
                </a:p>
              </p:txBody>
            </p:sp>
            <p:sp>
              <p:nvSpPr>
                <p:cNvPr id="58400" name="Freeform 32"/>
                <p:cNvSpPr>
                  <a:spLocks/>
                </p:cNvSpPr>
                <p:nvPr/>
              </p:nvSpPr>
              <p:spPr bwMode="hidden">
                <a:xfrm>
                  <a:off x="2400" y="0"/>
                  <a:ext cx="155" cy="1045"/>
                </a:xfrm>
                <a:custGeom>
                  <a:avLst/>
                  <a:gdLst/>
                  <a:ahLst/>
                  <a:cxnLst>
                    <a:cxn ang="0">
                      <a:pos x="131" y="1043"/>
                    </a:cxn>
                    <a:cxn ang="0">
                      <a:pos x="155" y="1043"/>
                    </a:cxn>
                    <a:cxn ang="0">
                      <a:pos x="42" y="0"/>
                    </a:cxn>
                    <a:cxn ang="0">
                      <a:pos x="0" y="0"/>
                    </a:cxn>
                    <a:cxn ang="0">
                      <a:pos x="113" y="1043"/>
                    </a:cxn>
                    <a:cxn ang="0">
                      <a:pos x="131" y="1043"/>
                    </a:cxn>
                    <a:cxn ang="0">
                      <a:pos x="131" y="1043"/>
                    </a:cxn>
                  </a:cxnLst>
                  <a:rect l="0" t="0" r="r" b="b"/>
                  <a:pathLst>
                    <a:path w="155" h="1043">
                      <a:moveTo>
                        <a:pt x="131" y="1043"/>
                      </a:moveTo>
                      <a:lnTo>
                        <a:pt x="155" y="1043"/>
                      </a:lnTo>
                      <a:lnTo>
                        <a:pt x="42" y="0"/>
                      </a:lnTo>
                      <a:lnTo>
                        <a:pt x="0" y="0"/>
                      </a:lnTo>
                      <a:lnTo>
                        <a:pt x="113" y="1043"/>
                      </a:lnTo>
                      <a:lnTo>
                        <a:pt x="131" y="1043"/>
                      </a:lnTo>
                      <a:lnTo>
                        <a:pt x="131" y="1043"/>
                      </a:lnTo>
                      <a:close/>
                    </a:path>
                  </a:pathLst>
                </a:custGeom>
                <a:gradFill rotWithShape="0">
                  <a:gsLst>
                    <a:gs pos="0">
                      <a:schemeClr val="bg2"/>
                    </a:gs>
                    <a:gs pos="100000">
                      <a:schemeClr val="bg2">
                        <a:gamma/>
                        <a:shade val="69804"/>
                        <a:invGamma/>
                      </a:schemeClr>
                    </a:gs>
                  </a:gsLst>
                  <a:lin ang="5400000" scaled="1"/>
                </a:gradFill>
                <a:ln w="9525">
                  <a:noFill/>
                  <a:round/>
                  <a:headEnd/>
                  <a:tailEnd/>
                </a:ln>
              </p:spPr>
              <p:txBody>
                <a:bodyPr/>
                <a:lstStyle/>
                <a:p>
                  <a:endParaRPr lang="es-ES"/>
                </a:p>
              </p:txBody>
            </p:sp>
            <p:sp>
              <p:nvSpPr>
                <p:cNvPr id="58401" name="Freeform 33"/>
                <p:cNvSpPr>
                  <a:spLocks/>
                </p:cNvSpPr>
                <p:nvPr/>
              </p:nvSpPr>
              <p:spPr bwMode="hidden">
                <a:xfrm>
                  <a:off x="1967" y="0"/>
                  <a:ext cx="240" cy="1045"/>
                </a:xfrm>
                <a:custGeom>
                  <a:avLst/>
                  <a:gdLst/>
                  <a:ahLst/>
                  <a:cxnLst>
                    <a:cxn ang="0">
                      <a:pos x="221" y="1043"/>
                    </a:cxn>
                    <a:cxn ang="0">
                      <a:pos x="239" y="1043"/>
                    </a:cxn>
                    <a:cxn ang="0">
                      <a:pos x="36" y="0"/>
                    </a:cxn>
                    <a:cxn ang="0">
                      <a:pos x="0" y="0"/>
                    </a:cxn>
                    <a:cxn ang="0">
                      <a:pos x="203" y="1043"/>
                    </a:cxn>
                    <a:cxn ang="0">
                      <a:pos x="221" y="1043"/>
                    </a:cxn>
                    <a:cxn ang="0">
                      <a:pos x="221" y="1043"/>
                    </a:cxn>
                  </a:cxnLst>
                  <a:rect l="0" t="0" r="r" b="b"/>
                  <a:pathLst>
                    <a:path w="239" h="1043">
                      <a:moveTo>
                        <a:pt x="221" y="1043"/>
                      </a:moveTo>
                      <a:lnTo>
                        <a:pt x="239" y="1043"/>
                      </a:lnTo>
                      <a:lnTo>
                        <a:pt x="36" y="0"/>
                      </a:lnTo>
                      <a:lnTo>
                        <a:pt x="0" y="0"/>
                      </a:lnTo>
                      <a:lnTo>
                        <a:pt x="203" y="1043"/>
                      </a:lnTo>
                      <a:lnTo>
                        <a:pt x="221" y="1043"/>
                      </a:lnTo>
                      <a:lnTo>
                        <a:pt x="221" y="1043"/>
                      </a:lnTo>
                      <a:close/>
                    </a:path>
                  </a:pathLst>
                </a:custGeom>
                <a:gradFill rotWithShape="0">
                  <a:gsLst>
                    <a:gs pos="0">
                      <a:schemeClr val="bg2"/>
                    </a:gs>
                    <a:gs pos="100000">
                      <a:schemeClr val="bg2">
                        <a:gamma/>
                        <a:shade val="69804"/>
                        <a:invGamma/>
                      </a:schemeClr>
                    </a:gs>
                  </a:gsLst>
                  <a:lin ang="5400000" scaled="1"/>
                </a:gradFill>
                <a:ln w="9525">
                  <a:noFill/>
                  <a:round/>
                  <a:headEnd/>
                  <a:tailEnd/>
                </a:ln>
              </p:spPr>
              <p:txBody>
                <a:bodyPr/>
                <a:lstStyle/>
                <a:p>
                  <a:endParaRPr lang="es-ES"/>
                </a:p>
              </p:txBody>
            </p:sp>
            <p:sp>
              <p:nvSpPr>
                <p:cNvPr id="58402" name="Freeform 34"/>
                <p:cNvSpPr>
                  <a:spLocks/>
                </p:cNvSpPr>
                <p:nvPr/>
              </p:nvSpPr>
              <p:spPr bwMode="hidden">
                <a:xfrm>
                  <a:off x="1554" y="0"/>
                  <a:ext cx="353" cy="1045"/>
                </a:xfrm>
                <a:custGeom>
                  <a:avLst/>
                  <a:gdLst/>
                  <a:ahLst/>
                  <a:cxnLst>
                    <a:cxn ang="0">
                      <a:pos x="334" y="1043"/>
                    </a:cxn>
                    <a:cxn ang="0">
                      <a:pos x="352" y="1043"/>
                    </a:cxn>
                    <a:cxn ang="0">
                      <a:pos x="41" y="0"/>
                    </a:cxn>
                    <a:cxn ang="0">
                      <a:pos x="0" y="0"/>
                    </a:cxn>
                    <a:cxn ang="0">
                      <a:pos x="311" y="1043"/>
                    </a:cxn>
                    <a:cxn ang="0">
                      <a:pos x="334" y="1043"/>
                    </a:cxn>
                    <a:cxn ang="0">
                      <a:pos x="334" y="1043"/>
                    </a:cxn>
                  </a:cxnLst>
                  <a:rect l="0" t="0" r="r" b="b"/>
                  <a:pathLst>
                    <a:path w="352" h="1043">
                      <a:moveTo>
                        <a:pt x="334" y="1043"/>
                      </a:moveTo>
                      <a:lnTo>
                        <a:pt x="352" y="1043"/>
                      </a:lnTo>
                      <a:lnTo>
                        <a:pt x="41" y="0"/>
                      </a:lnTo>
                      <a:lnTo>
                        <a:pt x="0" y="0"/>
                      </a:lnTo>
                      <a:lnTo>
                        <a:pt x="311" y="1043"/>
                      </a:lnTo>
                      <a:lnTo>
                        <a:pt x="334" y="1043"/>
                      </a:lnTo>
                      <a:lnTo>
                        <a:pt x="334" y="1043"/>
                      </a:lnTo>
                      <a:close/>
                    </a:path>
                  </a:pathLst>
                </a:custGeom>
                <a:gradFill rotWithShape="0">
                  <a:gsLst>
                    <a:gs pos="0">
                      <a:schemeClr val="bg2"/>
                    </a:gs>
                    <a:gs pos="100000">
                      <a:schemeClr val="bg2">
                        <a:gamma/>
                        <a:shade val="69804"/>
                        <a:invGamma/>
                      </a:schemeClr>
                    </a:gs>
                  </a:gsLst>
                  <a:lin ang="5400000" scaled="1"/>
                </a:gradFill>
                <a:ln w="9525">
                  <a:noFill/>
                  <a:round/>
                  <a:headEnd/>
                  <a:tailEnd/>
                </a:ln>
              </p:spPr>
              <p:txBody>
                <a:bodyPr/>
                <a:lstStyle/>
                <a:p>
                  <a:endParaRPr lang="es-ES"/>
                </a:p>
              </p:txBody>
            </p:sp>
            <p:sp>
              <p:nvSpPr>
                <p:cNvPr id="58403" name="Freeform 35"/>
                <p:cNvSpPr>
                  <a:spLocks/>
                </p:cNvSpPr>
                <p:nvPr/>
              </p:nvSpPr>
              <p:spPr bwMode="hidden">
                <a:xfrm>
                  <a:off x="1134" y="0"/>
                  <a:ext cx="450" cy="1045"/>
                </a:xfrm>
                <a:custGeom>
                  <a:avLst/>
                  <a:gdLst/>
                  <a:ahLst/>
                  <a:cxnLst>
                    <a:cxn ang="0">
                      <a:pos x="425" y="1043"/>
                    </a:cxn>
                    <a:cxn ang="0">
                      <a:pos x="449" y="1043"/>
                    </a:cxn>
                    <a:cxn ang="0">
                      <a:pos x="42" y="0"/>
                    </a:cxn>
                    <a:cxn ang="0">
                      <a:pos x="0" y="0"/>
                    </a:cxn>
                    <a:cxn ang="0">
                      <a:pos x="407" y="1043"/>
                    </a:cxn>
                    <a:cxn ang="0">
                      <a:pos x="425" y="1043"/>
                    </a:cxn>
                    <a:cxn ang="0">
                      <a:pos x="425" y="1043"/>
                    </a:cxn>
                  </a:cxnLst>
                  <a:rect l="0" t="0" r="r" b="b"/>
                  <a:pathLst>
                    <a:path w="449" h="1043">
                      <a:moveTo>
                        <a:pt x="425" y="1043"/>
                      </a:moveTo>
                      <a:lnTo>
                        <a:pt x="449" y="1043"/>
                      </a:lnTo>
                      <a:lnTo>
                        <a:pt x="42" y="0"/>
                      </a:lnTo>
                      <a:lnTo>
                        <a:pt x="0" y="0"/>
                      </a:lnTo>
                      <a:lnTo>
                        <a:pt x="407" y="1043"/>
                      </a:lnTo>
                      <a:lnTo>
                        <a:pt x="425" y="1043"/>
                      </a:lnTo>
                      <a:lnTo>
                        <a:pt x="425" y="1043"/>
                      </a:lnTo>
                      <a:close/>
                    </a:path>
                  </a:pathLst>
                </a:custGeom>
                <a:gradFill rotWithShape="0">
                  <a:gsLst>
                    <a:gs pos="0">
                      <a:schemeClr val="bg2"/>
                    </a:gs>
                    <a:gs pos="100000">
                      <a:schemeClr val="bg2">
                        <a:gamma/>
                        <a:shade val="69804"/>
                        <a:invGamma/>
                      </a:schemeClr>
                    </a:gs>
                  </a:gsLst>
                  <a:lin ang="5400000" scaled="1"/>
                </a:gradFill>
                <a:ln w="9525">
                  <a:noFill/>
                  <a:round/>
                  <a:headEnd/>
                  <a:tailEnd/>
                </a:ln>
              </p:spPr>
              <p:txBody>
                <a:bodyPr/>
                <a:lstStyle/>
                <a:p>
                  <a:endParaRPr lang="es-ES"/>
                </a:p>
              </p:txBody>
            </p:sp>
            <p:sp>
              <p:nvSpPr>
                <p:cNvPr id="58404" name="Freeform 36"/>
                <p:cNvSpPr>
                  <a:spLocks/>
                </p:cNvSpPr>
                <p:nvPr/>
              </p:nvSpPr>
              <p:spPr bwMode="hidden">
                <a:xfrm>
                  <a:off x="714" y="0"/>
                  <a:ext cx="540" cy="1045"/>
                </a:xfrm>
                <a:custGeom>
                  <a:avLst/>
                  <a:gdLst/>
                  <a:ahLst/>
                  <a:cxnLst>
                    <a:cxn ang="0">
                      <a:pos x="520" y="1043"/>
                    </a:cxn>
                    <a:cxn ang="0">
                      <a:pos x="538" y="1043"/>
                    </a:cxn>
                    <a:cxn ang="0">
                      <a:pos x="41" y="0"/>
                    </a:cxn>
                    <a:cxn ang="0">
                      <a:pos x="0" y="0"/>
                    </a:cxn>
                    <a:cxn ang="0">
                      <a:pos x="496" y="1043"/>
                    </a:cxn>
                    <a:cxn ang="0">
                      <a:pos x="520" y="1043"/>
                    </a:cxn>
                    <a:cxn ang="0">
                      <a:pos x="520" y="1043"/>
                    </a:cxn>
                  </a:cxnLst>
                  <a:rect l="0" t="0" r="r" b="b"/>
                  <a:pathLst>
                    <a:path w="538" h="1043">
                      <a:moveTo>
                        <a:pt x="520" y="1043"/>
                      </a:moveTo>
                      <a:lnTo>
                        <a:pt x="538" y="1043"/>
                      </a:lnTo>
                      <a:lnTo>
                        <a:pt x="41" y="0"/>
                      </a:lnTo>
                      <a:lnTo>
                        <a:pt x="0" y="0"/>
                      </a:lnTo>
                      <a:lnTo>
                        <a:pt x="496" y="1043"/>
                      </a:lnTo>
                      <a:lnTo>
                        <a:pt x="520" y="1043"/>
                      </a:lnTo>
                      <a:lnTo>
                        <a:pt x="520" y="1043"/>
                      </a:lnTo>
                      <a:close/>
                    </a:path>
                  </a:pathLst>
                </a:custGeom>
                <a:gradFill rotWithShape="0">
                  <a:gsLst>
                    <a:gs pos="0">
                      <a:schemeClr val="bg2"/>
                    </a:gs>
                    <a:gs pos="100000">
                      <a:schemeClr val="bg2">
                        <a:gamma/>
                        <a:shade val="69804"/>
                        <a:invGamma/>
                      </a:schemeClr>
                    </a:gs>
                  </a:gsLst>
                  <a:lin ang="5400000" scaled="1"/>
                </a:gradFill>
                <a:ln w="9525">
                  <a:noFill/>
                  <a:round/>
                  <a:headEnd/>
                  <a:tailEnd/>
                </a:ln>
              </p:spPr>
              <p:txBody>
                <a:bodyPr/>
                <a:lstStyle/>
                <a:p>
                  <a:endParaRPr lang="es-ES"/>
                </a:p>
              </p:txBody>
            </p:sp>
            <p:sp>
              <p:nvSpPr>
                <p:cNvPr id="58405" name="Freeform 37"/>
                <p:cNvSpPr>
                  <a:spLocks/>
                </p:cNvSpPr>
                <p:nvPr/>
              </p:nvSpPr>
              <p:spPr bwMode="hidden">
                <a:xfrm>
                  <a:off x="306" y="0"/>
                  <a:ext cx="642" cy="1045"/>
                </a:xfrm>
                <a:custGeom>
                  <a:avLst/>
                  <a:gdLst/>
                  <a:ahLst/>
                  <a:cxnLst>
                    <a:cxn ang="0">
                      <a:pos x="622" y="1043"/>
                    </a:cxn>
                    <a:cxn ang="0">
                      <a:pos x="640" y="1043"/>
                    </a:cxn>
                    <a:cxn ang="0">
                      <a:pos x="48" y="0"/>
                    </a:cxn>
                    <a:cxn ang="0">
                      <a:pos x="0" y="0"/>
                    </a:cxn>
                    <a:cxn ang="0">
                      <a:pos x="598" y="1043"/>
                    </a:cxn>
                    <a:cxn ang="0">
                      <a:pos x="622" y="1043"/>
                    </a:cxn>
                    <a:cxn ang="0">
                      <a:pos x="622" y="1043"/>
                    </a:cxn>
                  </a:cxnLst>
                  <a:rect l="0" t="0" r="r" b="b"/>
                  <a:pathLst>
                    <a:path w="640" h="1043">
                      <a:moveTo>
                        <a:pt x="622" y="1043"/>
                      </a:moveTo>
                      <a:lnTo>
                        <a:pt x="640" y="1043"/>
                      </a:lnTo>
                      <a:lnTo>
                        <a:pt x="48" y="0"/>
                      </a:lnTo>
                      <a:lnTo>
                        <a:pt x="0" y="0"/>
                      </a:lnTo>
                      <a:lnTo>
                        <a:pt x="598" y="1043"/>
                      </a:lnTo>
                      <a:lnTo>
                        <a:pt x="622" y="1043"/>
                      </a:lnTo>
                      <a:lnTo>
                        <a:pt x="622" y="1043"/>
                      </a:lnTo>
                      <a:close/>
                    </a:path>
                  </a:pathLst>
                </a:custGeom>
                <a:gradFill rotWithShape="0">
                  <a:gsLst>
                    <a:gs pos="0">
                      <a:schemeClr val="bg2"/>
                    </a:gs>
                    <a:gs pos="100000">
                      <a:schemeClr val="bg2">
                        <a:gamma/>
                        <a:shade val="69804"/>
                        <a:invGamma/>
                      </a:schemeClr>
                    </a:gs>
                  </a:gsLst>
                  <a:lin ang="5400000" scaled="1"/>
                </a:gradFill>
                <a:ln w="9525">
                  <a:noFill/>
                  <a:round/>
                  <a:headEnd/>
                  <a:tailEnd/>
                </a:ln>
              </p:spPr>
              <p:txBody>
                <a:bodyPr/>
                <a:lstStyle/>
                <a:p>
                  <a:endParaRPr lang="es-ES"/>
                </a:p>
              </p:txBody>
            </p:sp>
            <p:sp>
              <p:nvSpPr>
                <p:cNvPr id="58406" name="Freeform 38"/>
                <p:cNvSpPr>
                  <a:spLocks/>
                </p:cNvSpPr>
                <p:nvPr/>
              </p:nvSpPr>
              <p:spPr bwMode="hidden">
                <a:xfrm>
                  <a:off x="0" y="108"/>
                  <a:ext cx="630" cy="937"/>
                </a:xfrm>
                <a:custGeom>
                  <a:avLst/>
                  <a:gdLst/>
                  <a:ahLst/>
                  <a:cxnLst>
                    <a:cxn ang="0">
                      <a:pos x="604" y="935"/>
                    </a:cxn>
                    <a:cxn ang="0">
                      <a:pos x="628" y="935"/>
                    </a:cxn>
                    <a:cxn ang="0">
                      <a:pos x="0" y="0"/>
                    </a:cxn>
                    <a:cxn ang="0">
                      <a:pos x="0" y="66"/>
                    </a:cxn>
                    <a:cxn ang="0">
                      <a:pos x="580" y="935"/>
                    </a:cxn>
                    <a:cxn ang="0">
                      <a:pos x="604" y="935"/>
                    </a:cxn>
                    <a:cxn ang="0">
                      <a:pos x="604" y="935"/>
                    </a:cxn>
                  </a:cxnLst>
                  <a:rect l="0" t="0" r="r" b="b"/>
                  <a:pathLst>
                    <a:path w="628" h="935">
                      <a:moveTo>
                        <a:pt x="604" y="935"/>
                      </a:moveTo>
                      <a:lnTo>
                        <a:pt x="628" y="935"/>
                      </a:lnTo>
                      <a:lnTo>
                        <a:pt x="0" y="0"/>
                      </a:lnTo>
                      <a:lnTo>
                        <a:pt x="0" y="66"/>
                      </a:lnTo>
                      <a:lnTo>
                        <a:pt x="580" y="935"/>
                      </a:lnTo>
                      <a:lnTo>
                        <a:pt x="604" y="935"/>
                      </a:lnTo>
                      <a:lnTo>
                        <a:pt x="604" y="935"/>
                      </a:lnTo>
                      <a:close/>
                    </a:path>
                  </a:pathLst>
                </a:custGeom>
                <a:gradFill rotWithShape="0">
                  <a:gsLst>
                    <a:gs pos="0">
                      <a:schemeClr val="bg2"/>
                    </a:gs>
                    <a:gs pos="100000">
                      <a:schemeClr val="bg2">
                        <a:gamma/>
                        <a:shade val="69804"/>
                        <a:invGamma/>
                      </a:schemeClr>
                    </a:gs>
                  </a:gsLst>
                  <a:lin ang="5400000" scaled="1"/>
                </a:gradFill>
                <a:ln w="9525">
                  <a:noFill/>
                  <a:round/>
                  <a:headEnd/>
                  <a:tailEnd/>
                </a:ln>
              </p:spPr>
              <p:txBody>
                <a:bodyPr/>
                <a:lstStyle/>
                <a:p>
                  <a:endParaRPr lang="es-ES"/>
                </a:p>
              </p:txBody>
            </p:sp>
            <p:sp>
              <p:nvSpPr>
                <p:cNvPr id="58407" name="Freeform 39"/>
                <p:cNvSpPr>
                  <a:spLocks/>
                </p:cNvSpPr>
                <p:nvPr/>
              </p:nvSpPr>
              <p:spPr bwMode="hidden">
                <a:xfrm>
                  <a:off x="3191" y="0"/>
                  <a:ext cx="155" cy="1045"/>
                </a:xfrm>
                <a:custGeom>
                  <a:avLst/>
                  <a:gdLst/>
                  <a:ahLst/>
                  <a:cxnLst>
                    <a:cxn ang="0">
                      <a:pos x="18" y="1043"/>
                    </a:cxn>
                    <a:cxn ang="0">
                      <a:pos x="42" y="1043"/>
                    </a:cxn>
                    <a:cxn ang="0">
                      <a:pos x="155" y="0"/>
                    </a:cxn>
                    <a:cxn ang="0">
                      <a:pos x="114" y="0"/>
                    </a:cxn>
                    <a:cxn ang="0">
                      <a:pos x="0" y="1043"/>
                    </a:cxn>
                    <a:cxn ang="0">
                      <a:pos x="18" y="1043"/>
                    </a:cxn>
                    <a:cxn ang="0">
                      <a:pos x="18" y="1043"/>
                    </a:cxn>
                  </a:cxnLst>
                  <a:rect l="0" t="0" r="r" b="b"/>
                  <a:pathLst>
                    <a:path w="155" h="1043">
                      <a:moveTo>
                        <a:pt x="18" y="1043"/>
                      </a:moveTo>
                      <a:lnTo>
                        <a:pt x="42" y="1043"/>
                      </a:lnTo>
                      <a:lnTo>
                        <a:pt x="155" y="0"/>
                      </a:lnTo>
                      <a:lnTo>
                        <a:pt x="114" y="0"/>
                      </a:lnTo>
                      <a:lnTo>
                        <a:pt x="0" y="1043"/>
                      </a:lnTo>
                      <a:lnTo>
                        <a:pt x="18" y="1043"/>
                      </a:lnTo>
                      <a:lnTo>
                        <a:pt x="18" y="1043"/>
                      </a:lnTo>
                      <a:close/>
                    </a:path>
                  </a:pathLst>
                </a:custGeom>
                <a:gradFill rotWithShape="0">
                  <a:gsLst>
                    <a:gs pos="0">
                      <a:schemeClr val="bg2"/>
                    </a:gs>
                    <a:gs pos="100000">
                      <a:schemeClr val="bg2">
                        <a:gamma/>
                        <a:shade val="69804"/>
                        <a:invGamma/>
                      </a:schemeClr>
                    </a:gs>
                  </a:gsLst>
                  <a:lin ang="5400000" scaled="1"/>
                </a:gradFill>
                <a:ln w="9525">
                  <a:noFill/>
                  <a:round/>
                  <a:headEnd/>
                  <a:tailEnd/>
                </a:ln>
              </p:spPr>
              <p:txBody>
                <a:bodyPr/>
                <a:lstStyle/>
                <a:p>
                  <a:endParaRPr lang="es-ES"/>
                </a:p>
              </p:txBody>
            </p:sp>
            <p:sp>
              <p:nvSpPr>
                <p:cNvPr id="58408" name="Freeform 40"/>
                <p:cNvSpPr>
                  <a:spLocks/>
                </p:cNvSpPr>
                <p:nvPr/>
              </p:nvSpPr>
              <p:spPr bwMode="hidden">
                <a:xfrm>
                  <a:off x="3533" y="0"/>
                  <a:ext cx="240" cy="1045"/>
                </a:xfrm>
                <a:custGeom>
                  <a:avLst/>
                  <a:gdLst/>
                  <a:ahLst/>
                  <a:cxnLst>
                    <a:cxn ang="0">
                      <a:pos x="18" y="1043"/>
                    </a:cxn>
                    <a:cxn ang="0">
                      <a:pos x="36" y="1043"/>
                    </a:cxn>
                    <a:cxn ang="0">
                      <a:pos x="239" y="0"/>
                    </a:cxn>
                    <a:cxn ang="0">
                      <a:pos x="203" y="0"/>
                    </a:cxn>
                    <a:cxn ang="0">
                      <a:pos x="0" y="1043"/>
                    </a:cxn>
                    <a:cxn ang="0">
                      <a:pos x="18" y="1043"/>
                    </a:cxn>
                    <a:cxn ang="0">
                      <a:pos x="18" y="1043"/>
                    </a:cxn>
                  </a:cxnLst>
                  <a:rect l="0" t="0" r="r" b="b"/>
                  <a:pathLst>
                    <a:path w="239" h="1043">
                      <a:moveTo>
                        <a:pt x="18" y="1043"/>
                      </a:moveTo>
                      <a:lnTo>
                        <a:pt x="36" y="1043"/>
                      </a:lnTo>
                      <a:lnTo>
                        <a:pt x="239" y="0"/>
                      </a:lnTo>
                      <a:lnTo>
                        <a:pt x="203" y="0"/>
                      </a:lnTo>
                      <a:lnTo>
                        <a:pt x="0" y="1043"/>
                      </a:lnTo>
                      <a:lnTo>
                        <a:pt x="18" y="1043"/>
                      </a:lnTo>
                      <a:lnTo>
                        <a:pt x="18" y="1043"/>
                      </a:lnTo>
                      <a:close/>
                    </a:path>
                  </a:pathLst>
                </a:custGeom>
                <a:gradFill rotWithShape="0">
                  <a:gsLst>
                    <a:gs pos="0">
                      <a:schemeClr val="bg2"/>
                    </a:gs>
                    <a:gs pos="100000">
                      <a:schemeClr val="bg2">
                        <a:gamma/>
                        <a:shade val="69804"/>
                        <a:invGamma/>
                      </a:schemeClr>
                    </a:gs>
                  </a:gsLst>
                  <a:lin ang="5400000" scaled="1"/>
                </a:gradFill>
                <a:ln w="9525">
                  <a:noFill/>
                  <a:round/>
                  <a:headEnd/>
                  <a:tailEnd/>
                </a:ln>
              </p:spPr>
              <p:txBody>
                <a:bodyPr/>
                <a:lstStyle/>
                <a:p>
                  <a:endParaRPr lang="es-ES"/>
                </a:p>
              </p:txBody>
            </p:sp>
            <p:sp>
              <p:nvSpPr>
                <p:cNvPr id="58409" name="Freeform 41"/>
                <p:cNvSpPr>
                  <a:spLocks/>
                </p:cNvSpPr>
                <p:nvPr/>
              </p:nvSpPr>
              <p:spPr bwMode="hidden">
                <a:xfrm>
                  <a:off x="3821" y="0"/>
                  <a:ext cx="359" cy="1045"/>
                </a:xfrm>
                <a:custGeom>
                  <a:avLst/>
                  <a:gdLst/>
                  <a:ahLst/>
                  <a:cxnLst>
                    <a:cxn ang="0">
                      <a:pos x="24" y="1043"/>
                    </a:cxn>
                    <a:cxn ang="0">
                      <a:pos x="42" y="1043"/>
                    </a:cxn>
                    <a:cxn ang="0">
                      <a:pos x="358" y="0"/>
                    </a:cxn>
                    <a:cxn ang="0">
                      <a:pos x="317" y="0"/>
                    </a:cxn>
                    <a:cxn ang="0">
                      <a:pos x="0" y="1043"/>
                    </a:cxn>
                    <a:cxn ang="0">
                      <a:pos x="24" y="1043"/>
                    </a:cxn>
                    <a:cxn ang="0">
                      <a:pos x="24" y="1043"/>
                    </a:cxn>
                  </a:cxnLst>
                  <a:rect l="0" t="0" r="r" b="b"/>
                  <a:pathLst>
                    <a:path w="358" h="1043">
                      <a:moveTo>
                        <a:pt x="24" y="1043"/>
                      </a:moveTo>
                      <a:lnTo>
                        <a:pt x="42" y="1043"/>
                      </a:lnTo>
                      <a:lnTo>
                        <a:pt x="358" y="0"/>
                      </a:lnTo>
                      <a:lnTo>
                        <a:pt x="317" y="0"/>
                      </a:lnTo>
                      <a:lnTo>
                        <a:pt x="0" y="1043"/>
                      </a:lnTo>
                      <a:lnTo>
                        <a:pt x="24" y="1043"/>
                      </a:lnTo>
                      <a:lnTo>
                        <a:pt x="24" y="1043"/>
                      </a:lnTo>
                      <a:close/>
                    </a:path>
                  </a:pathLst>
                </a:custGeom>
                <a:gradFill rotWithShape="0">
                  <a:gsLst>
                    <a:gs pos="0">
                      <a:schemeClr val="bg2"/>
                    </a:gs>
                    <a:gs pos="100000">
                      <a:schemeClr val="bg2">
                        <a:gamma/>
                        <a:shade val="69804"/>
                        <a:invGamma/>
                      </a:schemeClr>
                    </a:gs>
                  </a:gsLst>
                  <a:lin ang="5400000" scaled="1"/>
                </a:gradFill>
                <a:ln w="9525">
                  <a:noFill/>
                  <a:round/>
                  <a:headEnd/>
                  <a:tailEnd/>
                </a:ln>
              </p:spPr>
              <p:txBody>
                <a:bodyPr/>
                <a:lstStyle/>
                <a:p>
                  <a:endParaRPr lang="es-ES"/>
                </a:p>
              </p:txBody>
            </p:sp>
            <p:sp>
              <p:nvSpPr>
                <p:cNvPr id="58410" name="Freeform 42"/>
                <p:cNvSpPr>
                  <a:spLocks/>
                </p:cNvSpPr>
                <p:nvPr/>
              </p:nvSpPr>
              <p:spPr bwMode="hidden">
                <a:xfrm>
                  <a:off x="4139" y="0"/>
                  <a:ext cx="449" cy="1045"/>
                </a:xfrm>
                <a:custGeom>
                  <a:avLst/>
                  <a:gdLst/>
                  <a:ahLst/>
                  <a:cxnLst>
                    <a:cxn ang="0">
                      <a:pos x="18" y="1043"/>
                    </a:cxn>
                    <a:cxn ang="0">
                      <a:pos x="41" y="1043"/>
                    </a:cxn>
                    <a:cxn ang="0">
                      <a:pos x="448" y="0"/>
                    </a:cxn>
                    <a:cxn ang="0">
                      <a:pos x="406" y="0"/>
                    </a:cxn>
                    <a:cxn ang="0">
                      <a:pos x="0" y="1043"/>
                    </a:cxn>
                    <a:cxn ang="0">
                      <a:pos x="18" y="1043"/>
                    </a:cxn>
                    <a:cxn ang="0">
                      <a:pos x="18" y="1043"/>
                    </a:cxn>
                  </a:cxnLst>
                  <a:rect l="0" t="0" r="r" b="b"/>
                  <a:pathLst>
                    <a:path w="448" h="1043">
                      <a:moveTo>
                        <a:pt x="18" y="1043"/>
                      </a:moveTo>
                      <a:lnTo>
                        <a:pt x="41" y="1043"/>
                      </a:lnTo>
                      <a:lnTo>
                        <a:pt x="448" y="0"/>
                      </a:lnTo>
                      <a:lnTo>
                        <a:pt x="406" y="0"/>
                      </a:lnTo>
                      <a:lnTo>
                        <a:pt x="0" y="1043"/>
                      </a:lnTo>
                      <a:lnTo>
                        <a:pt x="18" y="1043"/>
                      </a:lnTo>
                      <a:lnTo>
                        <a:pt x="18" y="1043"/>
                      </a:lnTo>
                      <a:close/>
                    </a:path>
                  </a:pathLst>
                </a:custGeom>
                <a:gradFill rotWithShape="0">
                  <a:gsLst>
                    <a:gs pos="0">
                      <a:schemeClr val="bg2"/>
                    </a:gs>
                    <a:gs pos="100000">
                      <a:schemeClr val="bg2">
                        <a:gamma/>
                        <a:shade val="69804"/>
                        <a:invGamma/>
                      </a:schemeClr>
                    </a:gs>
                  </a:gsLst>
                  <a:lin ang="5400000" scaled="1"/>
                </a:gradFill>
                <a:ln w="9525">
                  <a:noFill/>
                  <a:round/>
                  <a:headEnd/>
                  <a:tailEnd/>
                </a:ln>
              </p:spPr>
              <p:txBody>
                <a:bodyPr/>
                <a:lstStyle/>
                <a:p>
                  <a:endParaRPr lang="es-ES"/>
                </a:p>
              </p:txBody>
            </p:sp>
            <p:sp>
              <p:nvSpPr>
                <p:cNvPr id="58411" name="Freeform 43"/>
                <p:cNvSpPr>
                  <a:spLocks/>
                </p:cNvSpPr>
                <p:nvPr/>
              </p:nvSpPr>
              <p:spPr bwMode="hidden">
                <a:xfrm>
                  <a:off x="4480" y="0"/>
                  <a:ext cx="541" cy="1045"/>
                </a:xfrm>
                <a:custGeom>
                  <a:avLst/>
                  <a:gdLst/>
                  <a:ahLst/>
                  <a:cxnLst>
                    <a:cxn ang="0">
                      <a:pos x="18" y="1043"/>
                    </a:cxn>
                    <a:cxn ang="0">
                      <a:pos x="42" y="1043"/>
                    </a:cxn>
                    <a:cxn ang="0">
                      <a:pos x="539" y="0"/>
                    </a:cxn>
                    <a:cxn ang="0">
                      <a:pos x="497" y="0"/>
                    </a:cxn>
                    <a:cxn ang="0">
                      <a:pos x="0" y="1043"/>
                    </a:cxn>
                    <a:cxn ang="0">
                      <a:pos x="18" y="1043"/>
                    </a:cxn>
                    <a:cxn ang="0">
                      <a:pos x="18" y="1043"/>
                    </a:cxn>
                  </a:cxnLst>
                  <a:rect l="0" t="0" r="r" b="b"/>
                  <a:pathLst>
                    <a:path w="539" h="1043">
                      <a:moveTo>
                        <a:pt x="18" y="1043"/>
                      </a:moveTo>
                      <a:lnTo>
                        <a:pt x="42" y="1043"/>
                      </a:lnTo>
                      <a:lnTo>
                        <a:pt x="539" y="0"/>
                      </a:lnTo>
                      <a:lnTo>
                        <a:pt x="497" y="0"/>
                      </a:lnTo>
                      <a:lnTo>
                        <a:pt x="0" y="1043"/>
                      </a:lnTo>
                      <a:lnTo>
                        <a:pt x="18" y="1043"/>
                      </a:lnTo>
                      <a:lnTo>
                        <a:pt x="18" y="1043"/>
                      </a:lnTo>
                      <a:close/>
                    </a:path>
                  </a:pathLst>
                </a:custGeom>
                <a:gradFill rotWithShape="0">
                  <a:gsLst>
                    <a:gs pos="0">
                      <a:schemeClr val="bg2"/>
                    </a:gs>
                    <a:gs pos="100000">
                      <a:schemeClr val="bg2">
                        <a:gamma/>
                        <a:shade val="69804"/>
                        <a:invGamma/>
                      </a:schemeClr>
                    </a:gs>
                  </a:gsLst>
                  <a:lin ang="5400000" scaled="1"/>
                </a:gradFill>
                <a:ln w="9525">
                  <a:noFill/>
                  <a:round/>
                  <a:headEnd/>
                  <a:tailEnd/>
                </a:ln>
              </p:spPr>
              <p:txBody>
                <a:bodyPr/>
                <a:lstStyle/>
                <a:p>
                  <a:endParaRPr lang="es-ES"/>
                </a:p>
              </p:txBody>
            </p:sp>
            <p:sp>
              <p:nvSpPr>
                <p:cNvPr id="58412" name="Freeform 44"/>
                <p:cNvSpPr>
                  <a:spLocks/>
                </p:cNvSpPr>
                <p:nvPr/>
              </p:nvSpPr>
              <p:spPr bwMode="hidden">
                <a:xfrm>
                  <a:off x="4768" y="0"/>
                  <a:ext cx="642" cy="1045"/>
                </a:xfrm>
                <a:custGeom>
                  <a:avLst/>
                  <a:gdLst/>
                  <a:ahLst/>
                  <a:cxnLst>
                    <a:cxn ang="0">
                      <a:pos x="18" y="1043"/>
                    </a:cxn>
                    <a:cxn ang="0">
                      <a:pos x="42" y="1043"/>
                    </a:cxn>
                    <a:cxn ang="0">
                      <a:pos x="640" y="0"/>
                    </a:cxn>
                    <a:cxn ang="0">
                      <a:pos x="592" y="0"/>
                    </a:cxn>
                    <a:cxn ang="0">
                      <a:pos x="0" y="1043"/>
                    </a:cxn>
                    <a:cxn ang="0">
                      <a:pos x="18" y="1043"/>
                    </a:cxn>
                    <a:cxn ang="0">
                      <a:pos x="18" y="1043"/>
                    </a:cxn>
                  </a:cxnLst>
                  <a:rect l="0" t="0" r="r" b="b"/>
                  <a:pathLst>
                    <a:path w="640" h="1043">
                      <a:moveTo>
                        <a:pt x="18" y="1043"/>
                      </a:moveTo>
                      <a:lnTo>
                        <a:pt x="42" y="1043"/>
                      </a:lnTo>
                      <a:lnTo>
                        <a:pt x="640" y="0"/>
                      </a:lnTo>
                      <a:lnTo>
                        <a:pt x="592" y="0"/>
                      </a:lnTo>
                      <a:lnTo>
                        <a:pt x="0" y="1043"/>
                      </a:lnTo>
                      <a:lnTo>
                        <a:pt x="18" y="1043"/>
                      </a:lnTo>
                      <a:lnTo>
                        <a:pt x="18" y="1043"/>
                      </a:lnTo>
                      <a:close/>
                    </a:path>
                  </a:pathLst>
                </a:custGeom>
                <a:gradFill rotWithShape="0">
                  <a:gsLst>
                    <a:gs pos="0">
                      <a:schemeClr val="bg2"/>
                    </a:gs>
                    <a:gs pos="100000">
                      <a:schemeClr val="bg2">
                        <a:gamma/>
                        <a:shade val="69804"/>
                        <a:invGamma/>
                      </a:schemeClr>
                    </a:gs>
                  </a:gsLst>
                  <a:lin ang="5400000" scaled="1"/>
                </a:gradFill>
                <a:ln w="9525">
                  <a:noFill/>
                  <a:round/>
                  <a:headEnd/>
                  <a:tailEnd/>
                </a:ln>
              </p:spPr>
              <p:txBody>
                <a:bodyPr/>
                <a:lstStyle/>
                <a:p>
                  <a:endParaRPr lang="es-ES"/>
                </a:p>
              </p:txBody>
            </p:sp>
            <p:sp>
              <p:nvSpPr>
                <p:cNvPr id="58413" name="Freeform 45"/>
                <p:cNvSpPr>
                  <a:spLocks/>
                </p:cNvSpPr>
                <p:nvPr/>
              </p:nvSpPr>
              <p:spPr bwMode="hidden">
                <a:xfrm>
                  <a:off x="5086" y="48"/>
                  <a:ext cx="672" cy="997"/>
                </a:xfrm>
                <a:custGeom>
                  <a:avLst/>
                  <a:gdLst/>
                  <a:ahLst/>
                  <a:cxnLst>
                    <a:cxn ang="0">
                      <a:pos x="24" y="995"/>
                    </a:cxn>
                    <a:cxn ang="0">
                      <a:pos x="48" y="995"/>
                    </a:cxn>
                    <a:cxn ang="0">
                      <a:pos x="670" y="72"/>
                    </a:cxn>
                    <a:cxn ang="0">
                      <a:pos x="670" y="0"/>
                    </a:cxn>
                    <a:cxn ang="0">
                      <a:pos x="0" y="995"/>
                    </a:cxn>
                    <a:cxn ang="0">
                      <a:pos x="24" y="995"/>
                    </a:cxn>
                    <a:cxn ang="0">
                      <a:pos x="24" y="995"/>
                    </a:cxn>
                  </a:cxnLst>
                  <a:rect l="0" t="0" r="r" b="b"/>
                  <a:pathLst>
                    <a:path w="670" h="995">
                      <a:moveTo>
                        <a:pt x="24" y="995"/>
                      </a:moveTo>
                      <a:lnTo>
                        <a:pt x="48" y="995"/>
                      </a:lnTo>
                      <a:lnTo>
                        <a:pt x="670" y="72"/>
                      </a:lnTo>
                      <a:lnTo>
                        <a:pt x="670" y="0"/>
                      </a:lnTo>
                      <a:lnTo>
                        <a:pt x="0" y="995"/>
                      </a:lnTo>
                      <a:lnTo>
                        <a:pt x="24" y="995"/>
                      </a:lnTo>
                      <a:lnTo>
                        <a:pt x="24" y="995"/>
                      </a:lnTo>
                      <a:close/>
                    </a:path>
                  </a:pathLst>
                </a:custGeom>
                <a:gradFill rotWithShape="0">
                  <a:gsLst>
                    <a:gs pos="0">
                      <a:schemeClr val="bg2"/>
                    </a:gs>
                    <a:gs pos="100000">
                      <a:schemeClr val="bg2">
                        <a:gamma/>
                        <a:shade val="69804"/>
                        <a:invGamma/>
                      </a:schemeClr>
                    </a:gs>
                  </a:gsLst>
                  <a:lin ang="5400000" scaled="1"/>
                </a:gradFill>
                <a:ln w="9525">
                  <a:noFill/>
                  <a:round/>
                  <a:headEnd/>
                  <a:tailEnd/>
                </a:ln>
              </p:spPr>
              <p:txBody>
                <a:bodyPr/>
                <a:lstStyle/>
                <a:p>
                  <a:endParaRPr lang="es-ES"/>
                </a:p>
              </p:txBody>
            </p:sp>
          </p:grpSp>
          <p:grpSp>
            <p:nvGrpSpPr>
              <p:cNvPr id="58414" name="Group 46"/>
              <p:cNvGrpSpPr>
                <a:grpSpLocks/>
              </p:cNvGrpSpPr>
              <p:nvPr userDrawn="1"/>
            </p:nvGrpSpPr>
            <p:grpSpPr bwMode="auto">
              <a:xfrm>
                <a:off x="0" y="558"/>
                <a:ext cx="5758" cy="487"/>
                <a:chOff x="0" y="558"/>
                <a:chExt cx="5758" cy="487"/>
              </a:xfrm>
            </p:grpSpPr>
            <p:sp>
              <p:nvSpPr>
                <p:cNvPr id="58415" name="Freeform 47"/>
                <p:cNvSpPr>
                  <a:spLocks/>
                </p:cNvSpPr>
                <p:nvPr/>
              </p:nvSpPr>
              <p:spPr bwMode="hidden">
                <a:xfrm>
                  <a:off x="0" y="618"/>
                  <a:ext cx="306" cy="427"/>
                </a:xfrm>
                <a:custGeom>
                  <a:avLst/>
                  <a:gdLst/>
                  <a:ahLst/>
                  <a:cxnLst>
                    <a:cxn ang="0">
                      <a:pos x="281" y="426"/>
                    </a:cxn>
                    <a:cxn ang="0">
                      <a:pos x="305" y="426"/>
                    </a:cxn>
                    <a:cxn ang="0">
                      <a:pos x="0" y="0"/>
                    </a:cxn>
                    <a:cxn ang="0">
                      <a:pos x="0" y="66"/>
                    </a:cxn>
                    <a:cxn ang="0">
                      <a:pos x="251" y="426"/>
                    </a:cxn>
                    <a:cxn ang="0">
                      <a:pos x="281" y="426"/>
                    </a:cxn>
                    <a:cxn ang="0">
                      <a:pos x="281" y="426"/>
                    </a:cxn>
                  </a:cxnLst>
                  <a:rect l="0" t="0" r="r" b="b"/>
                  <a:pathLst>
                    <a:path w="305" h="426">
                      <a:moveTo>
                        <a:pt x="281" y="426"/>
                      </a:moveTo>
                      <a:lnTo>
                        <a:pt x="305" y="426"/>
                      </a:lnTo>
                      <a:lnTo>
                        <a:pt x="0" y="0"/>
                      </a:lnTo>
                      <a:lnTo>
                        <a:pt x="0" y="66"/>
                      </a:lnTo>
                      <a:lnTo>
                        <a:pt x="251" y="426"/>
                      </a:lnTo>
                      <a:lnTo>
                        <a:pt x="281" y="426"/>
                      </a:lnTo>
                      <a:lnTo>
                        <a:pt x="281" y="426"/>
                      </a:lnTo>
                      <a:close/>
                    </a:path>
                  </a:pathLst>
                </a:custGeom>
                <a:solidFill>
                  <a:schemeClr val="accent2"/>
                </a:solidFill>
                <a:ln w="9525">
                  <a:noFill/>
                  <a:round/>
                  <a:headEnd/>
                  <a:tailEnd/>
                </a:ln>
              </p:spPr>
              <p:txBody>
                <a:bodyPr/>
                <a:lstStyle/>
                <a:p>
                  <a:endParaRPr lang="es-ES"/>
                </a:p>
              </p:txBody>
            </p:sp>
            <p:sp>
              <p:nvSpPr>
                <p:cNvPr id="58416" name="Freeform 48"/>
                <p:cNvSpPr>
                  <a:spLocks/>
                </p:cNvSpPr>
                <p:nvPr/>
              </p:nvSpPr>
              <p:spPr bwMode="hidden">
                <a:xfrm>
                  <a:off x="5410" y="558"/>
                  <a:ext cx="348" cy="487"/>
                </a:xfrm>
                <a:custGeom>
                  <a:avLst/>
                  <a:gdLst/>
                  <a:ahLst/>
                  <a:cxnLst>
                    <a:cxn ang="0">
                      <a:pos x="24" y="486"/>
                    </a:cxn>
                    <a:cxn ang="0">
                      <a:pos x="48" y="486"/>
                    </a:cxn>
                    <a:cxn ang="0">
                      <a:pos x="347" y="72"/>
                    </a:cxn>
                    <a:cxn ang="0">
                      <a:pos x="347" y="0"/>
                    </a:cxn>
                    <a:cxn ang="0">
                      <a:pos x="0" y="486"/>
                    </a:cxn>
                    <a:cxn ang="0">
                      <a:pos x="24" y="486"/>
                    </a:cxn>
                    <a:cxn ang="0">
                      <a:pos x="24" y="486"/>
                    </a:cxn>
                  </a:cxnLst>
                  <a:rect l="0" t="0" r="r" b="b"/>
                  <a:pathLst>
                    <a:path w="347" h="486">
                      <a:moveTo>
                        <a:pt x="24" y="486"/>
                      </a:moveTo>
                      <a:lnTo>
                        <a:pt x="48" y="486"/>
                      </a:lnTo>
                      <a:lnTo>
                        <a:pt x="347" y="72"/>
                      </a:lnTo>
                      <a:lnTo>
                        <a:pt x="347" y="0"/>
                      </a:lnTo>
                      <a:lnTo>
                        <a:pt x="0" y="486"/>
                      </a:lnTo>
                      <a:lnTo>
                        <a:pt x="24" y="486"/>
                      </a:lnTo>
                      <a:lnTo>
                        <a:pt x="24" y="486"/>
                      </a:lnTo>
                      <a:close/>
                    </a:path>
                  </a:pathLst>
                </a:custGeom>
                <a:solidFill>
                  <a:schemeClr val="accent2"/>
                </a:solidFill>
                <a:ln w="9525">
                  <a:noFill/>
                  <a:round/>
                  <a:headEnd/>
                  <a:tailEnd/>
                </a:ln>
              </p:spPr>
              <p:txBody>
                <a:bodyPr/>
                <a:lstStyle/>
                <a:p>
                  <a:endParaRPr lang="es-ES"/>
                </a:p>
              </p:txBody>
            </p:sp>
          </p:grpSp>
          <p:grpSp>
            <p:nvGrpSpPr>
              <p:cNvPr id="58417" name="Group 49"/>
              <p:cNvGrpSpPr>
                <a:grpSpLocks/>
              </p:cNvGrpSpPr>
              <p:nvPr userDrawn="1"/>
            </p:nvGrpSpPr>
            <p:grpSpPr bwMode="auto">
              <a:xfrm>
                <a:off x="264" y="1039"/>
                <a:ext cx="5200" cy="3280"/>
                <a:chOff x="264" y="1039"/>
                <a:chExt cx="5200" cy="3280"/>
              </a:xfrm>
            </p:grpSpPr>
            <p:sp>
              <p:nvSpPr>
                <p:cNvPr id="58418" name="Freeform 50"/>
                <p:cNvSpPr>
                  <a:spLocks/>
                </p:cNvSpPr>
                <p:nvPr/>
              </p:nvSpPr>
              <p:spPr bwMode="hidden">
                <a:xfrm>
                  <a:off x="2849" y="1039"/>
                  <a:ext cx="42" cy="3280"/>
                </a:xfrm>
                <a:custGeom>
                  <a:avLst/>
                  <a:gdLst/>
                  <a:ahLst/>
                  <a:cxnLst>
                    <a:cxn ang="0">
                      <a:pos x="18" y="0"/>
                    </a:cxn>
                    <a:cxn ang="0">
                      <a:pos x="0" y="0"/>
                    </a:cxn>
                    <a:cxn ang="0">
                      <a:pos x="0" y="3273"/>
                    </a:cxn>
                    <a:cxn ang="0">
                      <a:pos x="42" y="3273"/>
                    </a:cxn>
                    <a:cxn ang="0">
                      <a:pos x="42" y="0"/>
                    </a:cxn>
                    <a:cxn ang="0">
                      <a:pos x="18" y="0"/>
                    </a:cxn>
                    <a:cxn ang="0">
                      <a:pos x="18" y="0"/>
                    </a:cxn>
                  </a:cxnLst>
                  <a:rect l="0" t="0" r="r" b="b"/>
                  <a:pathLst>
                    <a:path w="42" h="3273">
                      <a:moveTo>
                        <a:pt x="18" y="0"/>
                      </a:moveTo>
                      <a:lnTo>
                        <a:pt x="0" y="0"/>
                      </a:lnTo>
                      <a:lnTo>
                        <a:pt x="0" y="3273"/>
                      </a:lnTo>
                      <a:lnTo>
                        <a:pt x="42" y="3273"/>
                      </a:lnTo>
                      <a:lnTo>
                        <a:pt x="42" y="0"/>
                      </a:lnTo>
                      <a:lnTo>
                        <a:pt x="18" y="0"/>
                      </a:lnTo>
                      <a:lnTo>
                        <a:pt x="18" y="0"/>
                      </a:lnTo>
                      <a:close/>
                    </a:path>
                  </a:pathLst>
                </a:custGeom>
                <a:gradFill rotWithShape="0">
                  <a:gsLst>
                    <a:gs pos="0">
                      <a:schemeClr val="bg2">
                        <a:gamma/>
                        <a:shade val="69804"/>
                        <a:invGamma/>
                      </a:schemeClr>
                    </a:gs>
                    <a:gs pos="100000">
                      <a:schemeClr val="bg2"/>
                    </a:gs>
                  </a:gsLst>
                  <a:lin ang="5400000" scaled="1"/>
                </a:gradFill>
                <a:ln w="9525">
                  <a:noFill/>
                  <a:round/>
                  <a:headEnd/>
                  <a:tailEnd/>
                </a:ln>
              </p:spPr>
              <p:txBody>
                <a:bodyPr/>
                <a:lstStyle/>
                <a:p>
                  <a:endParaRPr lang="es-ES"/>
                </a:p>
              </p:txBody>
            </p:sp>
            <p:sp>
              <p:nvSpPr>
                <p:cNvPr id="58419" name="Freeform 51"/>
                <p:cNvSpPr>
                  <a:spLocks/>
                </p:cNvSpPr>
                <p:nvPr/>
              </p:nvSpPr>
              <p:spPr bwMode="hidden">
                <a:xfrm>
                  <a:off x="2154" y="1039"/>
                  <a:ext cx="401" cy="3280"/>
                </a:xfrm>
                <a:custGeom>
                  <a:avLst/>
                  <a:gdLst/>
                  <a:ahLst/>
                  <a:cxnLst>
                    <a:cxn ang="0">
                      <a:pos x="376" y="0"/>
                    </a:cxn>
                    <a:cxn ang="0">
                      <a:pos x="358" y="0"/>
                    </a:cxn>
                    <a:cxn ang="0">
                      <a:pos x="0" y="3273"/>
                    </a:cxn>
                    <a:cxn ang="0">
                      <a:pos x="41" y="3273"/>
                    </a:cxn>
                    <a:cxn ang="0">
                      <a:pos x="400" y="0"/>
                    </a:cxn>
                    <a:cxn ang="0">
                      <a:pos x="376" y="0"/>
                    </a:cxn>
                    <a:cxn ang="0">
                      <a:pos x="376" y="0"/>
                    </a:cxn>
                  </a:cxnLst>
                  <a:rect l="0" t="0" r="r" b="b"/>
                  <a:pathLst>
                    <a:path w="400" h="3273">
                      <a:moveTo>
                        <a:pt x="376" y="0"/>
                      </a:moveTo>
                      <a:lnTo>
                        <a:pt x="358" y="0"/>
                      </a:lnTo>
                      <a:lnTo>
                        <a:pt x="0" y="3273"/>
                      </a:lnTo>
                      <a:lnTo>
                        <a:pt x="41" y="3273"/>
                      </a:lnTo>
                      <a:lnTo>
                        <a:pt x="400" y="0"/>
                      </a:lnTo>
                      <a:lnTo>
                        <a:pt x="376" y="0"/>
                      </a:lnTo>
                      <a:lnTo>
                        <a:pt x="376" y="0"/>
                      </a:lnTo>
                      <a:close/>
                    </a:path>
                  </a:pathLst>
                </a:custGeom>
                <a:gradFill rotWithShape="0">
                  <a:gsLst>
                    <a:gs pos="0">
                      <a:schemeClr val="bg2">
                        <a:gamma/>
                        <a:shade val="69804"/>
                        <a:invGamma/>
                      </a:schemeClr>
                    </a:gs>
                    <a:gs pos="100000">
                      <a:schemeClr val="bg2"/>
                    </a:gs>
                  </a:gsLst>
                  <a:lin ang="5400000" scaled="1"/>
                </a:gradFill>
                <a:ln w="9525">
                  <a:noFill/>
                  <a:round/>
                  <a:headEnd/>
                  <a:tailEnd/>
                </a:ln>
              </p:spPr>
              <p:txBody>
                <a:bodyPr/>
                <a:lstStyle/>
                <a:p>
                  <a:endParaRPr lang="es-ES"/>
                </a:p>
              </p:txBody>
            </p:sp>
            <p:sp>
              <p:nvSpPr>
                <p:cNvPr id="58420" name="Freeform 52"/>
                <p:cNvSpPr>
                  <a:spLocks/>
                </p:cNvSpPr>
                <p:nvPr/>
              </p:nvSpPr>
              <p:spPr bwMode="hidden">
                <a:xfrm>
                  <a:off x="1530" y="1039"/>
                  <a:ext cx="677" cy="3280"/>
                </a:xfrm>
                <a:custGeom>
                  <a:avLst/>
                  <a:gdLst/>
                  <a:ahLst/>
                  <a:cxnLst>
                    <a:cxn ang="0">
                      <a:pos x="657" y="0"/>
                    </a:cxn>
                    <a:cxn ang="0">
                      <a:pos x="639" y="0"/>
                    </a:cxn>
                    <a:cxn ang="0">
                      <a:pos x="0" y="3273"/>
                    </a:cxn>
                    <a:cxn ang="0">
                      <a:pos x="42" y="3273"/>
                    </a:cxn>
                    <a:cxn ang="0">
                      <a:pos x="675" y="0"/>
                    </a:cxn>
                    <a:cxn ang="0">
                      <a:pos x="657" y="0"/>
                    </a:cxn>
                    <a:cxn ang="0">
                      <a:pos x="657" y="0"/>
                    </a:cxn>
                  </a:cxnLst>
                  <a:rect l="0" t="0" r="r" b="b"/>
                  <a:pathLst>
                    <a:path w="675" h="3273">
                      <a:moveTo>
                        <a:pt x="657" y="0"/>
                      </a:moveTo>
                      <a:lnTo>
                        <a:pt x="639" y="0"/>
                      </a:lnTo>
                      <a:lnTo>
                        <a:pt x="0" y="3273"/>
                      </a:lnTo>
                      <a:lnTo>
                        <a:pt x="42" y="3273"/>
                      </a:lnTo>
                      <a:lnTo>
                        <a:pt x="675" y="0"/>
                      </a:lnTo>
                      <a:lnTo>
                        <a:pt x="657" y="0"/>
                      </a:lnTo>
                      <a:lnTo>
                        <a:pt x="657" y="0"/>
                      </a:lnTo>
                      <a:close/>
                    </a:path>
                  </a:pathLst>
                </a:custGeom>
                <a:gradFill rotWithShape="0">
                  <a:gsLst>
                    <a:gs pos="0">
                      <a:schemeClr val="bg2">
                        <a:gamma/>
                        <a:shade val="69804"/>
                        <a:invGamma/>
                      </a:schemeClr>
                    </a:gs>
                    <a:gs pos="100000">
                      <a:schemeClr val="bg2"/>
                    </a:gs>
                  </a:gsLst>
                  <a:lin ang="5400000" scaled="1"/>
                </a:gradFill>
                <a:ln w="9525">
                  <a:noFill/>
                  <a:round/>
                  <a:headEnd/>
                  <a:tailEnd/>
                </a:ln>
              </p:spPr>
              <p:txBody>
                <a:bodyPr/>
                <a:lstStyle/>
                <a:p>
                  <a:endParaRPr lang="es-ES"/>
                </a:p>
              </p:txBody>
            </p:sp>
            <p:sp>
              <p:nvSpPr>
                <p:cNvPr id="58421" name="Freeform 53"/>
                <p:cNvSpPr>
                  <a:spLocks/>
                </p:cNvSpPr>
                <p:nvPr/>
              </p:nvSpPr>
              <p:spPr bwMode="hidden">
                <a:xfrm>
                  <a:off x="876" y="1039"/>
                  <a:ext cx="1031" cy="3280"/>
                </a:xfrm>
                <a:custGeom>
                  <a:avLst/>
                  <a:gdLst/>
                  <a:ahLst/>
                  <a:cxnLst>
                    <a:cxn ang="0">
                      <a:pos x="1013" y="0"/>
                    </a:cxn>
                    <a:cxn ang="0">
                      <a:pos x="990" y="0"/>
                    </a:cxn>
                    <a:cxn ang="0">
                      <a:pos x="0" y="3280"/>
                    </a:cxn>
                    <a:cxn ang="0">
                      <a:pos x="42" y="3280"/>
                    </a:cxn>
                    <a:cxn ang="0">
                      <a:pos x="1031" y="4"/>
                    </a:cxn>
                    <a:cxn ang="0">
                      <a:pos x="1013" y="0"/>
                    </a:cxn>
                    <a:cxn ang="0">
                      <a:pos x="1013" y="0"/>
                    </a:cxn>
                  </a:cxnLst>
                  <a:rect l="0" t="0" r="r" b="b"/>
                  <a:pathLst>
                    <a:path w="1031" h="3280">
                      <a:moveTo>
                        <a:pt x="1013" y="0"/>
                      </a:moveTo>
                      <a:lnTo>
                        <a:pt x="990" y="0"/>
                      </a:lnTo>
                      <a:lnTo>
                        <a:pt x="0" y="3280"/>
                      </a:lnTo>
                      <a:lnTo>
                        <a:pt x="42" y="3280"/>
                      </a:lnTo>
                      <a:lnTo>
                        <a:pt x="1031" y="4"/>
                      </a:lnTo>
                      <a:lnTo>
                        <a:pt x="1013" y="0"/>
                      </a:lnTo>
                      <a:lnTo>
                        <a:pt x="1013" y="0"/>
                      </a:lnTo>
                      <a:close/>
                    </a:path>
                  </a:pathLst>
                </a:custGeom>
                <a:gradFill rotWithShape="0">
                  <a:gsLst>
                    <a:gs pos="0">
                      <a:schemeClr val="bg2">
                        <a:gamma/>
                        <a:shade val="69804"/>
                        <a:invGamma/>
                      </a:schemeClr>
                    </a:gs>
                    <a:gs pos="100000">
                      <a:schemeClr val="bg2"/>
                    </a:gs>
                  </a:gsLst>
                  <a:lin ang="5400000" scaled="1"/>
                </a:gradFill>
                <a:ln w="9525">
                  <a:noFill/>
                  <a:round/>
                  <a:headEnd/>
                  <a:tailEnd/>
                </a:ln>
              </p:spPr>
              <p:txBody>
                <a:bodyPr/>
                <a:lstStyle/>
                <a:p>
                  <a:endParaRPr lang="es-ES"/>
                </a:p>
              </p:txBody>
            </p:sp>
            <p:sp>
              <p:nvSpPr>
                <p:cNvPr id="58422" name="Freeform 54"/>
                <p:cNvSpPr>
                  <a:spLocks/>
                </p:cNvSpPr>
                <p:nvPr/>
              </p:nvSpPr>
              <p:spPr bwMode="hidden">
                <a:xfrm>
                  <a:off x="264" y="1039"/>
                  <a:ext cx="1319" cy="3280"/>
                </a:xfrm>
                <a:custGeom>
                  <a:avLst/>
                  <a:gdLst/>
                  <a:ahLst/>
                  <a:cxnLst>
                    <a:cxn ang="0">
                      <a:pos x="1296" y="0"/>
                    </a:cxn>
                    <a:cxn ang="0">
                      <a:pos x="1278" y="0"/>
                    </a:cxn>
                    <a:cxn ang="0">
                      <a:pos x="0" y="3280"/>
                    </a:cxn>
                    <a:cxn ang="0">
                      <a:pos x="42" y="3280"/>
                    </a:cxn>
                    <a:cxn ang="0">
                      <a:pos x="1319" y="5"/>
                    </a:cxn>
                    <a:cxn ang="0">
                      <a:pos x="1296" y="0"/>
                    </a:cxn>
                    <a:cxn ang="0">
                      <a:pos x="1296" y="0"/>
                    </a:cxn>
                  </a:cxnLst>
                  <a:rect l="0" t="0" r="r" b="b"/>
                  <a:pathLst>
                    <a:path w="1319" h="3280">
                      <a:moveTo>
                        <a:pt x="1296" y="0"/>
                      </a:moveTo>
                      <a:lnTo>
                        <a:pt x="1278" y="0"/>
                      </a:lnTo>
                      <a:lnTo>
                        <a:pt x="0" y="3280"/>
                      </a:lnTo>
                      <a:lnTo>
                        <a:pt x="42" y="3280"/>
                      </a:lnTo>
                      <a:lnTo>
                        <a:pt x="1319" y="5"/>
                      </a:lnTo>
                      <a:lnTo>
                        <a:pt x="1296" y="0"/>
                      </a:lnTo>
                      <a:lnTo>
                        <a:pt x="1296" y="0"/>
                      </a:lnTo>
                      <a:close/>
                    </a:path>
                  </a:pathLst>
                </a:custGeom>
                <a:gradFill rotWithShape="0">
                  <a:gsLst>
                    <a:gs pos="0">
                      <a:schemeClr val="bg2">
                        <a:gamma/>
                        <a:shade val="69804"/>
                        <a:invGamma/>
                      </a:schemeClr>
                    </a:gs>
                    <a:gs pos="100000">
                      <a:schemeClr val="bg2"/>
                    </a:gs>
                  </a:gsLst>
                  <a:lin ang="5400000" scaled="1"/>
                </a:gradFill>
                <a:ln w="9525">
                  <a:noFill/>
                  <a:round/>
                  <a:headEnd/>
                  <a:tailEnd/>
                </a:ln>
              </p:spPr>
              <p:txBody>
                <a:bodyPr/>
                <a:lstStyle/>
                <a:p>
                  <a:endParaRPr lang="es-ES"/>
                </a:p>
              </p:txBody>
            </p:sp>
            <p:sp>
              <p:nvSpPr>
                <p:cNvPr id="58423" name="Freeform 55"/>
                <p:cNvSpPr>
                  <a:spLocks/>
                </p:cNvSpPr>
                <p:nvPr/>
              </p:nvSpPr>
              <p:spPr bwMode="hidden">
                <a:xfrm>
                  <a:off x="3191" y="1039"/>
                  <a:ext cx="402" cy="3280"/>
                </a:xfrm>
                <a:custGeom>
                  <a:avLst/>
                  <a:gdLst/>
                  <a:ahLst/>
                  <a:cxnLst>
                    <a:cxn ang="0">
                      <a:pos x="18" y="0"/>
                    </a:cxn>
                    <a:cxn ang="0">
                      <a:pos x="0" y="0"/>
                    </a:cxn>
                    <a:cxn ang="0">
                      <a:pos x="359" y="3273"/>
                    </a:cxn>
                    <a:cxn ang="0">
                      <a:pos x="401" y="3273"/>
                    </a:cxn>
                    <a:cxn ang="0">
                      <a:pos x="42" y="0"/>
                    </a:cxn>
                    <a:cxn ang="0">
                      <a:pos x="18" y="0"/>
                    </a:cxn>
                    <a:cxn ang="0">
                      <a:pos x="18" y="0"/>
                    </a:cxn>
                  </a:cxnLst>
                  <a:rect l="0" t="0" r="r" b="b"/>
                  <a:pathLst>
                    <a:path w="401" h="3273">
                      <a:moveTo>
                        <a:pt x="18" y="0"/>
                      </a:moveTo>
                      <a:lnTo>
                        <a:pt x="0" y="0"/>
                      </a:lnTo>
                      <a:lnTo>
                        <a:pt x="359" y="3273"/>
                      </a:lnTo>
                      <a:lnTo>
                        <a:pt x="401" y="3273"/>
                      </a:lnTo>
                      <a:lnTo>
                        <a:pt x="42" y="0"/>
                      </a:lnTo>
                      <a:lnTo>
                        <a:pt x="18" y="0"/>
                      </a:lnTo>
                      <a:lnTo>
                        <a:pt x="18" y="0"/>
                      </a:lnTo>
                      <a:close/>
                    </a:path>
                  </a:pathLst>
                </a:custGeom>
                <a:gradFill rotWithShape="0">
                  <a:gsLst>
                    <a:gs pos="0">
                      <a:schemeClr val="bg2">
                        <a:gamma/>
                        <a:shade val="69804"/>
                        <a:invGamma/>
                      </a:schemeClr>
                    </a:gs>
                    <a:gs pos="100000">
                      <a:schemeClr val="bg2"/>
                    </a:gs>
                  </a:gsLst>
                  <a:lin ang="5400000" scaled="1"/>
                </a:gradFill>
                <a:ln w="9525">
                  <a:noFill/>
                  <a:round/>
                  <a:headEnd/>
                  <a:tailEnd/>
                </a:ln>
              </p:spPr>
              <p:txBody>
                <a:bodyPr/>
                <a:lstStyle/>
                <a:p>
                  <a:endParaRPr lang="es-ES"/>
                </a:p>
              </p:txBody>
            </p:sp>
            <p:sp>
              <p:nvSpPr>
                <p:cNvPr id="58424" name="Freeform 56"/>
                <p:cNvSpPr>
                  <a:spLocks/>
                </p:cNvSpPr>
                <p:nvPr/>
              </p:nvSpPr>
              <p:spPr bwMode="hidden">
                <a:xfrm>
                  <a:off x="3533" y="1039"/>
                  <a:ext cx="677" cy="3280"/>
                </a:xfrm>
                <a:custGeom>
                  <a:avLst/>
                  <a:gdLst/>
                  <a:ahLst/>
                  <a:cxnLst>
                    <a:cxn ang="0">
                      <a:pos x="18" y="0"/>
                    </a:cxn>
                    <a:cxn ang="0">
                      <a:pos x="0" y="0"/>
                    </a:cxn>
                    <a:cxn ang="0">
                      <a:pos x="640" y="3273"/>
                    </a:cxn>
                    <a:cxn ang="0">
                      <a:pos x="675" y="3273"/>
                    </a:cxn>
                    <a:cxn ang="0">
                      <a:pos x="36" y="0"/>
                    </a:cxn>
                    <a:cxn ang="0">
                      <a:pos x="18" y="0"/>
                    </a:cxn>
                    <a:cxn ang="0">
                      <a:pos x="18" y="0"/>
                    </a:cxn>
                  </a:cxnLst>
                  <a:rect l="0" t="0" r="r" b="b"/>
                  <a:pathLst>
                    <a:path w="675" h="3273">
                      <a:moveTo>
                        <a:pt x="18" y="0"/>
                      </a:moveTo>
                      <a:lnTo>
                        <a:pt x="0" y="0"/>
                      </a:lnTo>
                      <a:lnTo>
                        <a:pt x="640" y="3273"/>
                      </a:lnTo>
                      <a:lnTo>
                        <a:pt x="675" y="3273"/>
                      </a:lnTo>
                      <a:lnTo>
                        <a:pt x="36" y="0"/>
                      </a:lnTo>
                      <a:lnTo>
                        <a:pt x="18" y="0"/>
                      </a:lnTo>
                      <a:lnTo>
                        <a:pt x="18" y="0"/>
                      </a:lnTo>
                      <a:close/>
                    </a:path>
                  </a:pathLst>
                </a:custGeom>
                <a:gradFill rotWithShape="0">
                  <a:gsLst>
                    <a:gs pos="0">
                      <a:schemeClr val="bg2">
                        <a:gamma/>
                        <a:shade val="69804"/>
                        <a:invGamma/>
                      </a:schemeClr>
                    </a:gs>
                    <a:gs pos="100000">
                      <a:schemeClr val="bg2"/>
                    </a:gs>
                  </a:gsLst>
                  <a:lin ang="5400000" scaled="1"/>
                </a:gradFill>
                <a:ln w="9525">
                  <a:noFill/>
                  <a:round/>
                  <a:headEnd/>
                  <a:tailEnd/>
                </a:ln>
              </p:spPr>
              <p:txBody>
                <a:bodyPr/>
                <a:lstStyle/>
                <a:p>
                  <a:endParaRPr lang="es-ES"/>
                </a:p>
              </p:txBody>
            </p:sp>
            <p:sp>
              <p:nvSpPr>
                <p:cNvPr id="58425" name="Freeform 57"/>
                <p:cNvSpPr>
                  <a:spLocks/>
                </p:cNvSpPr>
                <p:nvPr/>
              </p:nvSpPr>
              <p:spPr bwMode="hidden">
                <a:xfrm>
                  <a:off x="3822" y="1039"/>
                  <a:ext cx="1036" cy="3280"/>
                </a:xfrm>
                <a:custGeom>
                  <a:avLst/>
                  <a:gdLst/>
                  <a:ahLst/>
                  <a:cxnLst>
                    <a:cxn ang="0">
                      <a:pos x="23" y="0"/>
                    </a:cxn>
                    <a:cxn ang="0">
                      <a:pos x="0" y="5"/>
                    </a:cxn>
                    <a:cxn ang="0">
                      <a:pos x="994" y="3280"/>
                    </a:cxn>
                    <a:cxn ang="0">
                      <a:pos x="1036" y="3280"/>
                    </a:cxn>
                    <a:cxn ang="0">
                      <a:pos x="41" y="0"/>
                    </a:cxn>
                    <a:cxn ang="0">
                      <a:pos x="23" y="0"/>
                    </a:cxn>
                    <a:cxn ang="0">
                      <a:pos x="23" y="0"/>
                    </a:cxn>
                  </a:cxnLst>
                  <a:rect l="0" t="0" r="r" b="b"/>
                  <a:pathLst>
                    <a:path w="1036" h="3280">
                      <a:moveTo>
                        <a:pt x="23" y="0"/>
                      </a:moveTo>
                      <a:lnTo>
                        <a:pt x="0" y="5"/>
                      </a:lnTo>
                      <a:lnTo>
                        <a:pt x="994" y="3280"/>
                      </a:lnTo>
                      <a:lnTo>
                        <a:pt x="1036" y="3280"/>
                      </a:lnTo>
                      <a:lnTo>
                        <a:pt x="41" y="0"/>
                      </a:lnTo>
                      <a:lnTo>
                        <a:pt x="23" y="0"/>
                      </a:lnTo>
                      <a:lnTo>
                        <a:pt x="23" y="0"/>
                      </a:lnTo>
                      <a:close/>
                    </a:path>
                  </a:pathLst>
                </a:custGeom>
                <a:gradFill rotWithShape="0">
                  <a:gsLst>
                    <a:gs pos="0">
                      <a:schemeClr val="bg2">
                        <a:gamma/>
                        <a:shade val="69804"/>
                        <a:invGamma/>
                      </a:schemeClr>
                    </a:gs>
                    <a:gs pos="100000">
                      <a:schemeClr val="bg2"/>
                    </a:gs>
                  </a:gsLst>
                  <a:lin ang="5400000" scaled="1"/>
                </a:gradFill>
                <a:ln w="9525">
                  <a:noFill/>
                  <a:round/>
                  <a:headEnd/>
                  <a:tailEnd/>
                </a:ln>
              </p:spPr>
              <p:txBody>
                <a:bodyPr/>
                <a:lstStyle/>
                <a:p>
                  <a:endParaRPr lang="es-ES"/>
                </a:p>
              </p:txBody>
            </p:sp>
            <p:sp>
              <p:nvSpPr>
                <p:cNvPr id="58426" name="Freeform 58"/>
                <p:cNvSpPr>
                  <a:spLocks/>
                </p:cNvSpPr>
                <p:nvPr/>
              </p:nvSpPr>
              <p:spPr bwMode="hidden">
                <a:xfrm>
                  <a:off x="4137" y="1039"/>
                  <a:ext cx="1327" cy="3280"/>
                </a:xfrm>
                <a:custGeom>
                  <a:avLst/>
                  <a:gdLst/>
                  <a:ahLst/>
                  <a:cxnLst>
                    <a:cxn ang="0">
                      <a:pos x="20" y="0"/>
                    </a:cxn>
                    <a:cxn ang="0">
                      <a:pos x="0" y="7"/>
                    </a:cxn>
                    <a:cxn ang="0">
                      <a:pos x="1285" y="3280"/>
                    </a:cxn>
                    <a:cxn ang="0">
                      <a:pos x="1327" y="3280"/>
                    </a:cxn>
                    <a:cxn ang="0">
                      <a:pos x="43" y="0"/>
                    </a:cxn>
                    <a:cxn ang="0">
                      <a:pos x="20" y="0"/>
                    </a:cxn>
                    <a:cxn ang="0">
                      <a:pos x="20" y="0"/>
                    </a:cxn>
                  </a:cxnLst>
                  <a:rect l="0" t="0" r="r" b="b"/>
                  <a:pathLst>
                    <a:path w="1327" h="3280">
                      <a:moveTo>
                        <a:pt x="20" y="0"/>
                      </a:moveTo>
                      <a:lnTo>
                        <a:pt x="0" y="7"/>
                      </a:lnTo>
                      <a:lnTo>
                        <a:pt x="1285" y="3280"/>
                      </a:lnTo>
                      <a:lnTo>
                        <a:pt x="1327" y="3280"/>
                      </a:lnTo>
                      <a:lnTo>
                        <a:pt x="43" y="0"/>
                      </a:lnTo>
                      <a:lnTo>
                        <a:pt x="20" y="0"/>
                      </a:lnTo>
                      <a:lnTo>
                        <a:pt x="20" y="0"/>
                      </a:lnTo>
                      <a:close/>
                    </a:path>
                  </a:pathLst>
                </a:custGeom>
                <a:gradFill rotWithShape="0">
                  <a:gsLst>
                    <a:gs pos="0">
                      <a:schemeClr val="bg2">
                        <a:gamma/>
                        <a:shade val="69804"/>
                        <a:invGamma/>
                      </a:schemeClr>
                    </a:gs>
                    <a:gs pos="100000">
                      <a:schemeClr val="bg2"/>
                    </a:gs>
                  </a:gsLst>
                  <a:lin ang="5400000" scaled="1"/>
                </a:gradFill>
                <a:ln w="9525">
                  <a:noFill/>
                  <a:round/>
                  <a:headEnd/>
                  <a:tailEnd/>
                </a:ln>
              </p:spPr>
              <p:txBody>
                <a:bodyPr/>
                <a:lstStyle/>
                <a:p>
                  <a:endParaRPr lang="es-ES"/>
                </a:p>
              </p:txBody>
            </p:sp>
          </p:grpSp>
          <p:sp>
            <p:nvSpPr>
              <p:cNvPr id="58427" name="Freeform 59"/>
              <p:cNvSpPr>
                <a:spLocks/>
              </p:cNvSpPr>
              <p:nvPr userDrawn="1"/>
            </p:nvSpPr>
            <p:spPr bwMode="hidden">
              <a:xfrm>
                <a:off x="0" y="1039"/>
                <a:ext cx="1254" cy="2632"/>
              </a:xfrm>
              <a:custGeom>
                <a:avLst/>
                <a:gdLst/>
                <a:ahLst/>
                <a:cxnLst>
                  <a:cxn ang="0">
                    <a:pos x="1236" y="0"/>
                  </a:cxn>
                  <a:cxn ang="0">
                    <a:pos x="1212" y="0"/>
                  </a:cxn>
                  <a:cxn ang="0">
                    <a:pos x="0" y="2542"/>
                  </a:cxn>
                  <a:cxn ang="0">
                    <a:pos x="0" y="2632"/>
                  </a:cxn>
                  <a:cxn ang="0">
                    <a:pos x="1254" y="7"/>
                  </a:cxn>
                  <a:cxn ang="0">
                    <a:pos x="1236" y="0"/>
                  </a:cxn>
                  <a:cxn ang="0">
                    <a:pos x="1236" y="0"/>
                  </a:cxn>
                </a:cxnLst>
                <a:rect l="0" t="0" r="r" b="b"/>
                <a:pathLst>
                  <a:path w="1254" h="2632">
                    <a:moveTo>
                      <a:pt x="1236" y="0"/>
                    </a:moveTo>
                    <a:lnTo>
                      <a:pt x="1212" y="0"/>
                    </a:lnTo>
                    <a:lnTo>
                      <a:pt x="0" y="2542"/>
                    </a:lnTo>
                    <a:lnTo>
                      <a:pt x="0" y="2632"/>
                    </a:lnTo>
                    <a:lnTo>
                      <a:pt x="1254" y="7"/>
                    </a:lnTo>
                    <a:lnTo>
                      <a:pt x="1236" y="0"/>
                    </a:lnTo>
                    <a:lnTo>
                      <a:pt x="1236" y="0"/>
                    </a:lnTo>
                    <a:close/>
                  </a:path>
                </a:pathLst>
              </a:custGeom>
              <a:gradFill rotWithShape="0">
                <a:gsLst>
                  <a:gs pos="0">
                    <a:schemeClr val="bg2">
                      <a:gamma/>
                      <a:shade val="69804"/>
                      <a:invGamma/>
                    </a:schemeClr>
                  </a:gs>
                  <a:gs pos="100000">
                    <a:schemeClr val="bg2"/>
                  </a:gs>
                </a:gsLst>
                <a:lin ang="5400000" scaled="1"/>
              </a:gradFill>
              <a:ln w="9525">
                <a:noFill/>
                <a:round/>
                <a:headEnd/>
                <a:tailEnd/>
              </a:ln>
            </p:spPr>
            <p:txBody>
              <a:bodyPr/>
              <a:lstStyle/>
              <a:p>
                <a:endParaRPr lang="es-ES"/>
              </a:p>
            </p:txBody>
          </p:sp>
          <p:sp>
            <p:nvSpPr>
              <p:cNvPr id="58428" name="Freeform 60"/>
              <p:cNvSpPr>
                <a:spLocks/>
              </p:cNvSpPr>
              <p:nvPr userDrawn="1"/>
            </p:nvSpPr>
            <p:spPr bwMode="hidden">
              <a:xfrm>
                <a:off x="0" y="1039"/>
                <a:ext cx="948" cy="1676"/>
              </a:xfrm>
              <a:custGeom>
                <a:avLst/>
                <a:gdLst/>
                <a:ahLst/>
                <a:cxnLst>
                  <a:cxn ang="0">
                    <a:pos x="930" y="0"/>
                  </a:cxn>
                  <a:cxn ang="0">
                    <a:pos x="906" y="0"/>
                  </a:cxn>
                  <a:cxn ang="0">
                    <a:pos x="0" y="1593"/>
                  </a:cxn>
                  <a:cxn ang="0">
                    <a:pos x="0" y="1676"/>
                  </a:cxn>
                  <a:cxn ang="0">
                    <a:pos x="948" y="5"/>
                  </a:cxn>
                  <a:cxn ang="0">
                    <a:pos x="930" y="0"/>
                  </a:cxn>
                  <a:cxn ang="0">
                    <a:pos x="930" y="0"/>
                  </a:cxn>
                </a:cxnLst>
                <a:rect l="0" t="0" r="r" b="b"/>
                <a:pathLst>
                  <a:path w="948" h="1676">
                    <a:moveTo>
                      <a:pt x="930" y="0"/>
                    </a:moveTo>
                    <a:lnTo>
                      <a:pt x="906" y="0"/>
                    </a:lnTo>
                    <a:lnTo>
                      <a:pt x="0" y="1593"/>
                    </a:lnTo>
                    <a:lnTo>
                      <a:pt x="0" y="1676"/>
                    </a:lnTo>
                    <a:lnTo>
                      <a:pt x="948" y="5"/>
                    </a:lnTo>
                    <a:lnTo>
                      <a:pt x="930" y="0"/>
                    </a:lnTo>
                    <a:lnTo>
                      <a:pt x="930" y="0"/>
                    </a:lnTo>
                    <a:close/>
                  </a:path>
                </a:pathLst>
              </a:custGeom>
              <a:solidFill>
                <a:schemeClr val="accent2"/>
              </a:solidFill>
              <a:ln w="9525">
                <a:noFill/>
                <a:round/>
                <a:headEnd/>
                <a:tailEnd/>
              </a:ln>
            </p:spPr>
            <p:txBody>
              <a:bodyPr/>
              <a:lstStyle/>
              <a:p>
                <a:endParaRPr lang="es-ES"/>
              </a:p>
            </p:txBody>
          </p:sp>
          <p:sp>
            <p:nvSpPr>
              <p:cNvPr id="58429" name="Freeform 61"/>
              <p:cNvSpPr>
                <a:spLocks/>
              </p:cNvSpPr>
              <p:nvPr userDrawn="1"/>
            </p:nvSpPr>
            <p:spPr bwMode="hidden">
              <a:xfrm>
                <a:off x="0" y="1039"/>
                <a:ext cx="629" cy="937"/>
              </a:xfrm>
              <a:custGeom>
                <a:avLst/>
                <a:gdLst/>
                <a:ahLst/>
                <a:cxnLst>
                  <a:cxn ang="0">
                    <a:pos x="606" y="0"/>
                  </a:cxn>
                  <a:cxn ang="0">
                    <a:pos x="582" y="0"/>
                  </a:cxn>
                  <a:cxn ang="0">
                    <a:pos x="0" y="871"/>
                  </a:cxn>
                  <a:cxn ang="0">
                    <a:pos x="0" y="937"/>
                  </a:cxn>
                  <a:cxn ang="0">
                    <a:pos x="629" y="4"/>
                  </a:cxn>
                  <a:cxn ang="0">
                    <a:pos x="606" y="0"/>
                  </a:cxn>
                  <a:cxn ang="0">
                    <a:pos x="606" y="0"/>
                  </a:cxn>
                </a:cxnLst>
                <a:rect l="0" t="0" r="r" b="b"/>
                <a:pathLst>
                  <a:path w="629" h="937">
                    <a:moveTo>
                      <a:pt x="606" y="0"/>
                    </a:moveTo>
                    <a:lnTo>
                      <a:pt x="582" y="0"/>
                    </a:lnTo>
                    <a:lnTo>
                      <a:pt x="0" y="871"/>
                    </a:lnTo>
                    <a:lnTo>
                      <a:pt x="0" y="937"/>
                    </a:lnTo>
                    <a:lnTo>
                      <a:pt x="629" y="4"/>
                    </a:lnTo>
                    <a:lnTo>
                      <a:pt x="606" y="0"/>
                    </a:lnTo>
                    <a:lnTo>
                      <a:pt x="606" y="0"/>
                    </a:lnTo>
                    <a:close/>
                  </a:path>
                </a:pathLst>
              </a:custGeom>
              <a:solidFill>
                <a:schemeClr val="accent2"/>
              </a:solidFill>
              <a:ln w="9525">
                <a:noFill/>
                <a:round/>
                <a:headEnd/>
                <a:tailEnd/>
              </a:ln>
            </p:spPr>
            <p:txBody>
              <a:bodyPr/>
              <a:lstStyle/>
              <a:p>
                <a:endParaRPr lang="es-ES"/>
              </a:p>
            </p:txBody>
          </p:sp>
          <p:sp>
            <p:nvSpPr>
              <p:cNvPr id="58430" name="Freeform 62"/>
              <p:cNvSpPr>
                <a:spLocks/>
              </p:cNvSpPr>
              <p:nvPr userDrawn="1"/>
            </p:nvSpPr>
            <p:spPr bwMode="hidden">
              <a:xfrm>
                <a:off x="0" y="1039"/>
                <a:ext cx="305" cy="427"/>
              </a:xfrm>
              <a:custGeom>
                <a:avLst/>
                <a:gdLst/>
                <a:ahLst/>
                <a:cxnLst>
                  <a:cxn ang="0">
                    <a:pos x="282" y="0"/>
                  </a:cxn>
                  <a:cxn ang="0">
                    <a:pos x="252" y="0"/>
                  </a:cxn>
                  <a:cxn ang="0">
                    <a:pos x="0" y="361"/>
                  </a:cxn>
                  <a:cxn ang="0">
                    <a:pos x="0" y="427"/>
                  </a:cxn>
                  <a:cxn ang="0">
                    <a:pos x="305" y="5"/>
                  </a:cxn>
                  <a:cxn ang="0">
                    <a:pos x="282" y="0"/>
                  </a:cxn>
                  <a:cxn ang="0">
                    <a:pos x="282" y="0"/>
                  </a:cxn>
                </a:cxnLst>
                <a:rect l="0" t="0" r="r" b="b"/>
                <a:pathLst>
                  <a:path w="305" h="427">
                    <a:moveTo>
                      <a:pt x="282" y="0"/>
                    </a:moveTo>
                    <a:lnTo>
                      <a:pt x="252" y="0"/>
                    </a:lnTo>
                    <a:lnTo>
                      <a:pt x="0" y="361"/>
                    </a:lnTo>
                    <a:lnTo>
                      <a:pt x="0" y="427"/>
                    </a:lnTo>
                    <a:lnTo>
                      <a:pt x="305" y="5"/>
                    </a:lnTo>
                    <a:lnTo>
                      <a:pt x="282" y="0"/>
                    </a:lnTo>
                    <a:lnTo>
                      <a:pt x="282" y="0"/>
                    </a:lnTo>
                    <a:close/>
                  </a:path>
                </a:pathLst>
              </a:custGeom>
              <a:solidFill>
                <a:schemeClr val="accent2"/>
              </a:solidFill>
              <a:ln w="9525">
                <a:noFill/>
                <a:round/>
                <a:headEnd/>
                <a:tailEnd/>
              </a:ln>
            </p:spPr>
            <p:txBody>
              <a:bodyPr/>
              <a:lstStyle/>
              <a:p>
                <a:endParaRPr lang="es-ES"/>
              </a:p>
            </p:txBody>
          </p:sp>
          <p:sp>
            <p:nvSpPr>
              <p:cNvPr id="58431" name="Freeform 63"/>
              <p:cNvSpPr>
                <a:spLocks/>
              </p:cNvSpPr>
              <p:nvPr userDrawn="1"/>
            </p:nvSpPr>
            <p:spPr bwMode="hidden">
              <a:xfrm>
                <a:off x="4481" y="1039"/>
                <a:ext cx="1277" cy="2686"/>
              </a:xfrm>
              <a:custGeom>
                <a:avLst/>
                <a:gdLst/>
                <a:ahLst/>
                <a:cxnLst>
                  <a:cxn ang="0">
                    <a:pos x="41" y="0"/>
                  </a:cxn>
                  <a:cxn ang="0">
                    <a:pos x="17" y="0"/>
                  </a:cxn>
                  <a:cxn ang="0">
                    <a:pos x="0" y="4"/>
                  </a:cxn>
                  <a:cxn ang="0">
                    <a:pos x="1277" y="2686"/>
                  </a:cxn>
                  <a:cxn ang="0">
                    <a:pos x="1277" y="2596"/>
                  </a:cxn>
                  <a:cxn ang="0">
                    <a:pos x="41" y="0"/>
                  </a:cxn>
                  <a:cxn ang="0">
                    <a:pos x="41" y="0"/>
                  </a:cxn>
                </a:cxnLst>
                <a:rect l="0" t="0" r="r" b="b"/>
                <a:pathLst>
                  <a:path w="1277" h="2686">
                    <a:moveTo>
                      <a:pt x="41" y="0"/>
                    </a:moveTo>
                    <a:lnTo>
                      <a:pt x="17" y="0"/>
                    </a:lnTo>
                    <a:lnTo>
                      <a:pt x="0" y="4"/>
                    </a:lnTo>
                    <a:lnTo>
                      <a:pt x="1277" y="2686"/>
                    </a:lnTo>
                    <a:lnTo>
                      <a:pt x="1277" y="2596"/>
                    </a:lnTo>
                    <a:lnTo>
                      <a:pt x="41" y="0"/>
                    </a:lnTo>
                    <a:lnTo>
                      <a:pt x="41" y="0"/>
                    </a:lnTo>
                    <a:close/>
                  </a:path>
                </a:pathLst>
              </a:custGeom>
              <a:gradFill rotWithShape="0">
                <a:gsLst>
                  <a:gs pos="0">
                    <a:schemeClr val="bg2">
                      <a:gamma/>
                      <a:shade val="69804"/>
                      <a:invGamma/>
                    </a:schemeClr>
                  </a:gs>
                  <a:gs pos="100000">
                    <a:schemeClr val="bg2"/>
                  </a:gs>
                </a:gsLst>
                <a:lin ang="5400000" scaled="1"/>
              </a:gradFill>
              <a:ln w="9525">
                <a:noFill/>
                <a:round/>
                <a:headEnd/>
                <a:tailEnd/>
              </a:ln>
            </p:spPr>
            <p:txBody>
              <a:bodyPr/>
              <a:lstStyle/>
              <a:p>
                <a:endParaRPr lang="es-ES"/>
              </a:p>
            </p:txBody>
          </p:sp>
          <p:sp>
            <p:nvSpPr>
              <p:cNvPr id="58432" name="Freeform 64"/>
              <p:cNvSpPr>
                <a:spLocks/>
              </p:cNvSpPr>
              <p:nvPr userDrawn="1"/>
            </p:nvSpPr>
            <p:spPr bwMode="hidden">
              <a:xfrm>
                <a:off x="4770" y="1039"/>
                <a:ext cx="988" cy="1730"/>
              </a:xfrm>
              <a:custGeom>
                <a:avLst/>
                <a:gdLst/>
                <a:ahLst/>
                <a:cxnLst>
                  <a:cxn ang="0">
                    <a:pos x="16" y="0"/>
                  </a:cxn>
                  <a:cxn ang="0">
                    <a:pos x="0" y="7"/>
                  </a:cxn>
                  <a:cxn ang="0">
                    <a:pos x="988" y="1730"/>
                  </a:cxn>
                  <a:cxn ang="0">
                    <a:pos x="988" y="1653"/>
                  </a:cxn>
                  <a:cxn ang="0">
                    <a:pos x="40" y="0"/>
                  </a:cxn>
                  <a:cxn ang="0">
                    <a:pos x="16" y="0"/>
                  </a:cxn>
                  <a:cxn ang="0">
                    <a:pos x="16" y="0"/>
                  </a:cxn>
                </a:cxnLst>
                <a:rect l="0" t="0" r="r" b="b"/>
                <a:pathLst>
                  <a:path w="988" h="1730">
                    <a:moveTo>
                      <a:pt x="16" y="0"/>
                    </a:moveTo>
                    <a:lnTo>
                      <a:pt x="0" y="7"/>
                    </a:lnTo>
                    <a:lnTo>
                      <a:pt x="988" y="1730"/>
                    </a:lnTo>
                    <a:lnTo>
                      <a:pt x="988" y="1653"/>
                    </a:lnTo>
                    <a:lnTo>
                      <a:pt x="40" y="0"/>
                    </a:lnTo>
                    <a:lnTo>
                      <a:pt x="16" y="0"/>
                    </a:lnTo>
                    <a:lnTo>
                      <a:pt x="16" y="0"/>
                    </a:lnTo>
                    <a:close/>
                  </a:path>
                </a:pathLst>
              </a:custGeom>
              <a:solidFill>
                <a:schemeClr val="accent2"/>
              </a:solidFill>
              <a:ln w="9525">
                <a:noFill/>
                <a:round/>
                <a:headEnd/>
                <a:tailEnd/>
              </a:ln>
            </p:spPr>
            <p:txBody>
              <a:bodyPr/>
              <a:lstStyle/>
              <a:p>
                <a:endParaRPr lang="es-ES"/>
              </a:p>
            </p:txBody>
          </p:sp>
          <p:sp>
            <p:nvSpPr>
              <p:cNvPr id="58433" name="Freeform 65"/>
              <p:cNvSpPr>
                <a:spLocks/>
              </p:cNvSpPr>
              <p:nvPr userDrawn="1"/>
            </p:nvSpPr>
            <p:spPr bwMode="hidden">
              <a:xfrm>
                <a:off x="5088" y="1039"/>
                <a:ext cx="670" cy="997"/>
              </a:xfrm>
              <a:custGeom>
                <a:avLst/>
                <a:gdLst/>
                <a:ahLst/>
                <a:cxnLst>
                  <a:cxn ang="0">
                    <a:pos x="22" y="0"/>
                  </a:cxn>
                  <a:cxn ang="0">
                    <a:pos x="0" y="4"/>
                  </a:cxn>
                  <a:cxn ang="0">
                    <a:pos x="670" y="997"/>
                  </a:cxn>
                  <a:cxn ang="0">
                    <a:pos x="670" y="925"/>
                  </a:cxn>
                  <a:cxn ang="0">
                    <a:pos x="46" y="0"/>
                  </a:cxn>
                  <a:cxn ang="0">
                    <a:pos x="22" y="0"/>
                  </a:cxn>
                  <a:cxn ang="0">
                    <a:pos x="22" y="0"/>
                  </a:cxn>
                </a:cxnLst>
                <a:rect l="0" t="0" r="r" b="b"/>
                <a:pathLst>
                  <a:path w="670" h="997">
                    <a:moveTo>
                      <a:pt x="22" y="0"/>
                    </a:moveTo>
                    <a:lnTo>
                      <a:pt x="0" y="4"/>
                    </a:lnTo>
                    <a:lnTo>
                      <a:pt x="670" y="997"/>
                    </a:lnTo>
                    <a:lnTo>
                      <a:pt x="670" y="925"/>
                    </a:lnTo>
                    <a:lnTo>
                      <a:pt x="46" y="0"/>
                    </a:lnTo>
                    <a:lnTo>
                      <a:pt x="22" y="0"/>
                    </a:lnTo>
                    <a:lnTo>
                      <a:pt x="22" y="0"/>
                    </a:lnTo>
                    <a:close/>
                  </a:path>
                </a:pathLst>
              </a:custGeom>
              <a:solidFill>
                <a:schemeClr val="accent2"/>
              </a:solidFill>
              <a:ln w="9525">
                <a:noFill/>
                <a:round/>
                <a:headEnd/>
                <a:tailEnd/>
              </a:ln>
            </p:spPr>
            <p:txBody>
              <a:bodyPr/>
              <a:lstStyle/>
              <a:p>
                <a:endParaRPr lang="es-ES"/>
              </a:p>
            </p:txBody>
          </p:sp>
          <p:sp>
            <p:nvSpPr>
              <p:cNvPr id="58434" name="Freeform 66"/>
              <p:cNvSpPr>
                <a:spLocks/>
              </p:cNvSpPr>
              <p:nvPr userDrawn="1"/>
            </p:nvSpPr>
            <p:spPr bwMode="hidden">
              <a:xfrm>
                <a:off x="5412" y="1039"/>
                <a:ext cx="346" cy="487"/>
              </a:xfrm>
              <a:custGeom>
                <a:avLst/>
                <a:gdLst/>
                <a:ahLst/>
                <a:cxnLst>
                  <a:cxn ang="0">
                    <a:pos x="22" y="0"/>
                  </a:cxn>
                  <a:cxn ang="0">
                    <a:pos x="0" y="7"/>
                  </a:cxn>
                  <a:cxn ang="0">
                    <a:pos x="346" y="487"/>
                  </a:cxn>
                  <a:cxn ang="0">
                    <a:pos x="346" y="415"/>
                  </a:cxn>
                  <a:cxn ang="0">
                    <a:pos x="46" y="0"/>
                  </a:cxn>
                  <a:cxn ang="0">
                    <a:pos x="22" y="0"/>
                  </a:cxn>
                  <a:cxn ang="0">
                    <a:pos x="22" y="0"/>
                  </a:cxn>
                </a:cxnLst>
                <a:rect l="0" t="0" r="r" b="b"/>
                <a:pathLst>
                  <a:path w="346" h="487">
                    <a:moveTo>
                      <a:pt x="22" y="0"/>
                    </a:moveTo>
                    <a:lnTo>
                      <a:pt x="0" y="7"/>
                    </a:lnTo>
                    <a:lnTo>
                      <a:pt x="346" y="487"/>
                    </a:lnTo>
                    <a:lnTo>
                      <a:pt x="346" y="415"/>
                    </a:lnTo>
                    <a:lnTo>
                      <a:pt x="46" y="0"/>
                    </a:lnTo>
                    <a:lnTo>
                      <a:pt x="22" y="0"/>
                    </a:lnTo>
                    <a:lnTo>
                      <a:pt x="22" y="0"/>
                    </a:lnTo>
                    <a:close/>
                  </a:path>
                </a:pathLst>
              </a:custGeom>
              <a:solidFill>
                <a:schemeClr val="accent2"/>
              </a:solidFill>
              <a:ln w="9525">
                <a:noFill/>
                <a:round/>
                <a:headEnd/>
                <a:tailEnd/>
              </a:ln>
            </p:spPr>
            <p:txBody>
              <a:bodyPr/>
              <a:lstStyle/>
              <a:p>
                <a:endParaRPr lang="es-ES"/>
              </a:p>
            </p:txBody>
          </p:sp>
        </p:grpSp>
      </p:grpSp>
      <p:sp>
        <p:nvSpPr>
          <p:cNvPr id="58435" name="Rectangle 67"/>
          <p:cNvSpPr>
            <a:spLocks noGrp="1" noChangeArrowheads="1"/>
          </p:cNvSpPr>
          <p:nvPr>
            <p:ph type="title"/>
          </p:nvPr>
        </p:nvSpPr>
        <p:spPr bwMode="auto">
          <a:xfrm>
            <a:off x="455613" y="273050"/>
            <a:ext cx="8226425" cy="1143000"/>
          </a:xfrm>
          <a:prstGeom prst="rect">
            <a:avLst/>
          </a:prstGeom>
          <a:noFill/>
          <a:ln w="9525">
            <a:noFill/>
            <a:miter lim="800000"/>
            <a:headEnd/>
            <a:tailEnd/>
          </a:ln>
          <a:effectLst/>
        </p:spPr>
        <p:txBody>
          <a:bodyPr vert="horz" wrap="square" lIns="91440" tIns="45720" rIns="91440" bIns="45720" numCol="1" anchor="ctr" anchorCtr="1" compatLnSpc="1">
            <a:prstTxWarp prst="textNoShape">
              <a:avLst/>
            </a:prstTxWarp>
          </a:bodyPr>
          <a:lstStyle/>
          <a:p>
            <a:pPr lvl="0"/>
            <a:r>
              <a:rPr lang="es-ES" smtClean="0"/>
              <a:t>Haga clic para cambiar el estilo de título	</a:t>
            </a:r>
          </a:p>
        </p:txBody>
      </p:sp>
      <p:sp>
        <p:nvSpPr>
          <p:cNvPr id="58436" name="Rectangle 68"/>
          <p:cNvSpPr>
            <a:spLocks noGrp="1" noChangeArrowheads="1"/>
          </p:cNvSpPr>
          <p:nvPr>
            <p:ph type="dt" sz="half" idx="2"/>
          </p:nvPr>
        </p:nvSpPr>
        <p:spPr bwMode="auto">
          <a:xfrm>
            <a:off x="455613" y="6242050"/>
            <a:ext cx="2130425" cy="4746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effectLst>
                  <a:outerShdw blurRad="38100" dist="38100" dir="2700000" algn="tl">
                    <a:srgbClr val="000000"/>
                  </a:outerShdw>
                </a:effectLst>
              </a:defRPr>
            </a:lvl1pPr>
          </a:lstStyle>
          <a:p>
            <a:endParaRPr lang="es-ES"/>
          </a:p>
        </p:txBody>
      </p:sp>
      <p:sp>
        <p:nvSpPr>
          <p:cNvPr id="58437" name="Rectangle 69"/>
          <p:cNvSpPr>
            <a:spLocks noGrp="1" noChangeArrowheads="1"/>
          </p:cNvSpPr>
          <p:nvPr>
            <p:ph type="ftr" sz="quarter" idx="3"/>
          </p:nvPr>
        </p:nvSpPr>
        <p:spPr bwMode="auto">
          <a:xfrm>
            <a:off x="3124200" y="6242050"/>
            <a:ext cx="2895600" cy="4746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effectLst>
                  <a:outerShdw blurRad="38100" dist="38100" dir="2700000" algn="tl">
                    <a:srgbClr val="000000"/>
                  </a:outerShdw>
                </a:effectLst>
              </a:defRPr>
            </a:lvl1pPr>
          </a:lstStyle>
          <a:p>
            <a:endParaRPr lang="es-ES"/>
          </a:p>
        </p:txBody>
      </p:sp>
      <p:sp>
        <p:nvSpPr>
          <p:cNvPr id="58438" name="Rectangle 70"/>
          <p:cNvSpPr>
            <a:spLocks noGrp="1" noChangeArrowheads="1"/>
          </p:cNvSpPr>
          <p:nvPr>
            <p:ph type="sldNum" sz="quarter" idx="4"/>
          </p:nvPr>
        </p:nvSpPr>
        <p:spPr bwMode="auto">
          <a:xfrm>
            <a:off x="6553200" y="6242050"/>
            <a:ext cx="2130425" cy="4746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effectLst>
                  <a:outerShdw blurRad="38100" dist="38100" dir="2700000" algn="tl">
                    <a:srgbClr val="000000"/>
                  </a:outerShdw>
                </a:effectLst>
              </a:defRPr>
            </a:lvl1pPr>
          </a:lstStyle>
          <a:p>
            <a:fld id="{AF85EE17-CE39-4036-AA73-54B6E5F30029}" type="slidenum">
              <a:rPr lang="es-ES"/>
              <a:pPr/>
              <a:t>‹Nº›</a:t>
            </a:fld>
            <a:endParaRPr lang="es-ES"/>
          </a:p>
        </p:txBody>
      </p:sp>
      <p:sp>
        <p:nvSpPr>
          <p:cNvPr id="58439" name="Rectangle 71"/>
          <p:cNvSpPr>
            <a:spLocks noGrp="1" noChangeArrowheads="1"/>
          </p:cNvSpPr>
          <p:nvPr>
            <p:ph type="body" idx="1"/>
          </p:nvPr>
        </p:nvSpPr>
        <p:spPr bwMode="auto">
          <a:xfrm>
            <a:off x="455613" y="1598613"/>
            <a:ext cx="8226425" cy="449738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p>
        </p:txBody>
      </p:sp>
    </p:spTree>
  </p:cSld>
  <p:clrMap bg1="dk2" tx1="lt1" bg2="dk1" tx2="lt2" accent1="accent1" accent2="accent2" accent3="accent3" accent4="accent4" accent5="accent5" accent6="accent6" hlink="hlink" folHlink="folHlink"/>
  <p:sldLayoutIdLst>
    <p:sldLayoutId id="2147483696" r:id="rId1"/>
    <p:sldLayoutId id="2147483697" r:id="rId2"/>
    <p:sldLayoutId id="2147483698" r:id="rId3"/>
    <p:sldLayoutId id="2147483699" r:id="rId4"/>
    <p:sldLayoutId id="2147483700" r:id="rId5"/>
    <p:sldLayoutId id="2147483701" r:id="rId6"/>
    <p:sldLayoutId id="2147483702" r:id="rId7"/>
    <p:sldLayoutId id="2147483703" r:id="rId8"/>
    <p:sldLayoutId id="2147483704" r:id="rId9"/>
    <p:sldLayoutId id="2147483705" r:id="rId10"/>
    <p:sldLayoutId id="2147483706" r:id="rId11"/>
    <p:sldLayoutId id="2147483707" r:id="rId12"/>
    <p:sldLayoutId id="2147483708" r:id="rId13"/>
  </p:sldLayoutIdLst>
  <p:txStyles>
    <p:titleStyle>
      <a:lvl1pPr algn="ctr" rtl="0" fontAlgn="base">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fontAlgn="base">
        <a:spcBef>
          <a:spcPct val="20000"/>
        </a:spcBef>
        <a:spcAft>
          <a:spcPct val="0"/>
        </a:spcAft>
        <a:buClr>
          <a:schemeClr val="tx2"/>
        </a:buClr>
        <a:buSzPct val="115000"/>
        <a:buFont typeface="Wingdings" pitchFamily="2" charset="2"/>
        <a:buChar char="§"/>
        <a:defRPr sz="3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Font typeface="Wingdings" pitchFamily="2" charset="2"/>
        <a:buChar char="§"/>
        <a:defRPr sz="2800">
          <a:solidFill>
            <a:schemeClr val="tx1"/>
          </a:solidFill>
          <a:effectLst>
            <a:outerShdw blurRad="38100" dist="38100" dir="2700000" algn="tl">
              <a:srgbClr val="000000"/>
            </a:outerShdw>
          </a:effectLst>
          <a:latin typeface="+mn-lt"/>
        </a:defRPr>
      </a:lvl2pPr>
      <a:lvl3pPr marL="1143000" indent="-228600" algn="l" rtl="0" fontAlgn="base">
        <a:spcBef>
          <a:spcPct val="20000"/>
        </a:spcBef>
        <a:spcAft>
          <a:spcPct val="0"/>
        </a:spcAft>
        <a:buClr>
          <a:schemeClr val="tx2"/>
        </a:buClr>
        <a:buSzPct val="115000"/>
        <a:buFont typeface="Wingdings" pitchFamily="2" charset="2"/>
        <a:buChar char="§"/>
        <a:defRPr sz="2400">
          <a:solidFill>
            <a:schemeClr val="tx1"/>
          </a:solidFill>
          <a:effectLst>
            <a:outerShdw blurRad="38100" dist="38100" dir="2700000" algn="tl">
              <a:srgbClr val="000000"/>
            </a:outerShdw>
          </a:effectLst>
          <a:latin typeface="+mn-lt"/>
        </a:defRPr>
      </a:lvl3pPr>
      <a:lvl4pPr marL="1600200" indent="-228600" algn="l" rtl="0" fontAlgn="base">
        <a:spcBef>
          <a:spcPct val="20000"/>
        </a:spcBef>
        <a:spcAft>
          <a:spcPct val="0"/>
        </a:spcAft>
        <a:buFont typeface="Wingdings" pitchFamily="2" charset="2"/>
        <a:buChar char="§"/>
        <a:defRPr sz="2000">
          <a:solidFill>
            <a:schemeClr val="tx1"/>
          </a:solidFill>
          <a:effectLst>
            <a:outerShdw blurRad="38100" dist="38100" dir="2700000" algn="tl">
              <a:srgbClr val="000000"/>
            </a:outerShdw>
          </a:effectLst>
          <a:latin typeface="+mn-lt"/>
        </a:defRPr>
      </a:lvl4pPr>
      <a:lvl5pPr marL="2057400" indent="-228600" algn="l" rtl="0" fontAlgn="base">
        <a:spcBef>
          <a:spcPct val="20000"/>
        </a:spcBef>
        <a:spcAft>
          <a:spcPct val="0"/>
        </a:spcAft>
        <a:buClr>
          <a:schemeClr val="tx2"/>
        </a:buClr>
        <a:buSzPct val="115000"/>
        <a:buFont typeface="Wingdings" pitchFamily="2" charset="2"/>
        <a:buChar char="§"/>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tx2"/>
        </a:buClr>
        <a:buSzPct val="115000"/>
        <a:buFont typeface="Wingdings" pitchFamily="2" charset="2"/>
        <a:buChar char="§"/>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tx2"/>
        </a:buClr>
        <a:buSzPct val="115000"/>
        <a:buFont typeface="Wingdings" pitchFamily="2" charset="2"/>
        <a:buChar char="§"/>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tx2"/>
        </a:buClr>
        <a:buSzPct val="115000"/>
        <a:buFont typeface="Wingdings" pitchFamily="2" charset="2"/>
        <a:buChar char="§"/>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tx2"/>
        </a:buClr>
        <a:buSzPct val="115000"/>
        <a:buFont typeface="Wingdings" pitchFamily="2" charset="2"/>
        <a:buChar char="§"/>
        <a:defRPr sz="2000">
          <a:solidFill>
            <a:schemeClr val="tx1"/>
          </a:solidFill>
          <a:effectLst>
            <a:outerShdw blurRad="38100" dist="38100" dir="2700000" algn="tl">
              <a:srgbClr val="000000"/>
            </a:outerShdw>
          </a:effectLst>
          <a:latin typeface="+mn-lt"/>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http://www.cerotec.net/imagenes/tu_negocio.jpg" TargetMode="External"/><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http://www.cerotec.net/imagenes/win.jpg" TargetMode="External"/><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http://www.cerotec.net/imagenes/estadistica.jpg" TargetMode="External"/><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http://www.cerotec.net/imagenes/vag.jpg" TargetMode="External"/><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7.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slideLayout" Target="../slideLayouts/slideLayout12.xml"/><Relationship Id="rId1" Type="http://schemas.openxmlformats.org/officeDocument/2006/relationships/vmlDrawing" Target="../drawings/vmlDrawing1.v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2.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323850" y="908050"/>
            <a:ext cx="8226425" cy="4897438"/>
          </a:xfrm>
        </p:spPr>
        <p:txBody>
          <a:bodyPr/>
          <a:lstStyle/>
          <a:p>
            <a:r>
              <a:rPr lang="es-ES" sz="4400" b="1"/>
              <a:t>PROYECTO DE INVERSIÓN PARA LA CREACIÓN DE UNA EMPRESA QUE DESARROLLE EL MARKETING Y LA PUBLICIDAD ONLINE EN LA CIUDAD DE GUAYAQUIL</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1" name="Rectangle 3"/>
          <p:cNvSpPr>
            <a:spLocks noGrp="1" noChangeArrowheads="1"/>
          </p:cNvSpPr>
          <p:nvPr>
            <p:ph type="body" idx="1"/>
          </p:nvPr>
        </p:nvSpPr>
        <p:spPr>
          <a:xfrm>
            <a:off x="468313" y="404813"/>
            <a:ext cx="8226425" cy="5976937"/>
          </a:xfrm>
        </p:spPr>
        <p:txBody>
          <a:bodyPr/>
          <a:lstStyle/>
          <a:p>
            <a:pPr algn="ctr">
              <a:lnSpc>
                <a:spcPct val="90000"/>
              </a:lnSpc>
              <a:buFont typeface="Wingdings" pitchFamily="2" charset="2"/>
              <a:buNone/>
            </a:pPr>
            <a:r>
              <a:rPr lang="es-ES"/>
              <a:t>	A qué se debe el incremento de la inversión en marketing online?</a:t>
            </a:r>
          </a:p>
          <a:p>
            <a:pPr>
              <a:lnSpc>
                <a:spcPct val="90000"/>
              </a:lnSpc>
            </a:pPr>
            <a:r>
              <a:rPr lang="es-EC"/>
              <a:t>El coste de una campaña publicitaria en Internet es mucho menor que en cualquier otro medio de comunicación.</a:t>
            </a:r>
          </a:p>
          <a:p>
            <a:pPr>
              <a:lnSpc>
                <a:spcPct val="90000"/>
              </a:lnSpc>
            </a:pPr>
            <a:r>
              <a:rPr lang="es-EC"/>
              <a:t>Cada vez son más los internautas que acceden a la red.</a:t>
            </a:r>
          </a:p>
          <a:p>
            <a:pPr>
              <a:lnSpc>
                <a:spcPct val="90000"/>
              </a:lnSpc>
            </a:pPr>
            <a:r>
              <a:rPr lang="es-EC"/>
              <a:t>Las campañas publicitarias en Internet son cada vez más efectivas y llegan a más gente.</a:t>
            </a:r>
          </a:p>
          <a:p>
            <a:pPr>
              <a:lnSpc>
                <a:spcPct val="90000"/>
              </a:lnSpc>
            </a:pPr>
            <a:r>
              <a:rPr lang="es-EC"/>
              <a:t>Cada vez somos más los que hacemos nuestras gestiones y compras en la red.</a:t>
            </a:r>
            <a:endParaRPr lang="es-ES"/>
          </a:p>
          <a:p>
            <a:pPr>
              <a:lnSpc>
                <a:spcPct val="90000"/>
              </a:lnSpc>
            </a:pPr>
            <a:endParaRPr lang="es-E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6564" name="Picture 4" descr="Ingresos por tipo de soporte"/>
          <p:cNvPicPr>
            <a:picLocks noChangeAspect="1" noChangeArrowheads="1"/>
          </p:cNvPicPr>
          <p:nvPr/>
        </p:nvPicPr>
        <p:blipFill>
          <a:blip r:embed="rId2"/>
          <a:srcRect/>
          <a:stretch>
            <a:fillRect/>
          </a:stretch>
        </p:blipFill>
        <p:spPr bwMode="auto">
          <a:xfrm>
            <a:off x="900113" y="836613"/>
            <a:ext cx="7343775" cy="49688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p:txBody>
          <a:bodyPr/>
          <a:lstStyle/>
          <a:p>
            <a:r>
              <a:rPr lang="es-EC" sz="4000" b="1"/>
              <a:t>SERVICIOS</a:t>
            </a:r>
            <a:br>
              <a:rPr lang="es-EC" sz="4000" b="1"/>
            </a:br>
            <a:r>
              <a:rPr lang="es-EC" sz="4000" b="1"/>
              <a:t>Marketing en Buscadores (SEM)</a:t>
            </a:r>
            <a:r>
              <a:rPr lang="es-EC" sz="4000"/>
              <a:t> </a:t>
            </a:r>
            <a:endParaRPr lang="es-ES" sz="4000"/>
          </a:p>
        </p:txBody>
      </p:sp>
      <p:pic>
        <p:nvPicPr>
          <p:cNvPr id="67589" name="Picture 5" descr=" fuente: Cerotec Studios"/>
          <p:cNvPicPr>
            <a:picLocks noChangeAspect="1" noChangeArrowheads="1"/>
          </p:cNvPicPr>
          <p:nvPr/>
        </p:nvPicPr>
        <p:blipFill>
          <a:blip r:embed="rId2" r:link="rId3"/>
          <a:srcRect/>
          <a:stretch>
            <a:fillRect/>
          </a:stretch>
        </p:blipFill>
        <p:spPr bwMode="auto">
          <a:xfrm>
            <a:off x="1439863" y="1946275"/>
            <a:ext cx="6227762" cy="39306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a:xfrm>
            <a:off x="455613" y="273050"/>
            <a:ext cx="8226425" cy="708025"/>
          </a:xfrm>
        </p:spPr>
        <p:txBody>
          <a:bodyPr/>
          <a:lstStyle/>
          <a:p>
            <a:r>
              <a:rPr lang="es-EC" sz="4000" b="1"/>
              <a:t>Posicionamiento en buscadores</a:t>
            </a:r>
            <a:endParaRPr lang="es-ES" sz="4000" b="1"/>
          </a:p>
        </p:txBody>
      </p:sp>
      <p:pic>
        <p:nvPicPr>
          <p:cNvPr id="68612" name="Picture 4" descr="Posicionamiento en buscadores"/>
          <p:cNvPicPr>
            <a:picLocks noChangeAspect="1" noChangeArrowheads="1"/>
          </p:cNvPicPr>
          <p:nvPr/>
        </p:nvPicPr>
        <p:blipFill>
          <a:blip r:embed="rId2" r:link="rId3"/>
          <a:srcRect/>
          <a:stretch>
            <a:fillRect/>
          </a:stretch>
        </p:blipFill>
        <p:spPr bwMode="auto">
          <a:xfrm>
            <a:off x="1042988" y="1557338"/>
            <a:ext cx="7056437" cy="475138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p:txBody>
          <a:bodyPr/>
          <a:lstStyle/>
          <a:p>
            <a:r>
              <a:rPr lang="es-EC" b="1"/>
              <a:t>Alta en buscadores</a:t>
            </a:r>
            <a:endParaRPr lang="es-ES" b="1"/>
          </a:p>
        </p:txBody>
      </p:sp>
      <p:sp>
        <p:nvSpPr>
          <p:cNvPr id="69635" name="Rectangle 3"/>
          <p:cNvSpPr>
            <a:spLocks noGrp="1" noChangeArrowheads="1"/>
          </p:cNvSpPr>
          <p:nvPr>
            <p:ph type="body" idx="1"/>
          </p:nvPr>
        </p:nvSpPr>
        <p:spPr>
          <a:xfrm>
            <a:off x="395288" y="2133600"/>
            <a:ext cx="8226425" cy="3817938"/>
          </a:xfrm>
        </p:spPr>
        <p:txBody>
          <a:bodyPr/>
          <a:lstStyle/>
          <a:p>
            <a:r>
              <a:rPr lang="es-EC"/>
              <a:t>Generación y envío de metatags, títulos y descripciones más adecuados para que sean reconocidos por los buscadores cuando los cibernautas estén conectados a la Web o utilicen la keyword</a:t>
            </a:r>
            <a:r>
              <a:rPr lang="es-ES"/>
              <a:t> </a:t>
            </a:r>
          </a:p>
          <a:p>
            <a:r>
              <a:rPr lang="es-EC"/>
              <a:t>actualizaciones continuas de los datos de su página Web en los buscadores</a:t>
            </a:r>
            <a:r>
              <a:rPr lang="es-ES"/>
              <a:t> </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p:txBody>
          <a:bodyPr/>
          <a:lstStyle/>
          <a:p>
            <a:r>
              <a:rPr lang="es-ES" sz="4000" b="1"/>
              <a:t>Gestión de campañas de E-mail Marketing</a:t>
            </a:r>
          </a:p>
        </p:txBody>
      </p:sp>
      <p:sp>
        <p:nvSpPr>
          <p:cNvPr id="70659" name="Rectangle 3"/>
          <p:cNvSpPr>
            <a:spLocks noGrp="1" noChangeArrowheads="1"/>
          </p:cNvSpPr>
          <p:nvPr>
            <p:ph type="body" idx="1"/>
          </p:nvPr>
        </p:nvSpPr>
        <p:spPr/>
        <p:txBody>
          <a:bodyPr/>
          <a:lstStyle/>
          <a:p>
            <a:r>
              <a:rPr lang="es-ES"/>
              <a:t>Divulgación a través de Mailing electrónico</a:t>
            </a:r>
          </a:p>
        </p:txBody>
      </p:sp>
      <p:pic>
        <p:nvPicPr>
          <p:cNvPr id="70660" name="Picture 4" descr="Evolución de empresas que realizan comercio eléctronico"/>
          <p:cNvPicPr>
            <a:picLocks noChangeAspect="1" noChangeArrowheads="1"/>
          </p:cNvPicPr>
          <p:nvPr/>
        </p:nvPicPr>
        <p:blipFill>
          <a:blip r:embed="rId2" r:link="rId3"/>
          <a:srcRect/>
          <a:stretch>
            <a:fillRect/>
          </a:stretch>
        </p:blipFill>
        <p:spPr bwMode="auto">
          <a:xfrm>
            <a:off x="971550" y="2349500"/>
            <a:ext cx="6840538" cy="36004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p:cNvSpPr>
          <p:nvPr>
            <p:ph type="title"/>
          </p:nvPr>
        </p:nvSpPr>
        <p:spPr/>
        <p:txBody>
          <a:bodyPr/>
          <a:lstStyle/>
          <a:p>
            <a:r>
              <a:rPr lang="es-EC" sz="4000" b="1"/>
              <a:t>Gestión de campañas de banners</a:t>
            </a:r>
            <a:endParaRPr lang="es-ES" sz="4000" b="1"/>
          </a:p>
        </p:txBody>
      </p:sp>
      <p:pic>
        <p:nvPicPr>
          <p:cNvPr id="71684" name="Picture 4" descr=" "/>
          <p:cNvPicPr>
            <a:picLocks noChangeAspect="1" noChangeArrowheads="1"/>
          </p:cNvPicPr>
          <p:nvPr/>
        </p:nvPicPr>
        <p:blipFill>
          <a:blip r:embed="rId2" r:link="rId3"/>
          <a:srcRect/>
          <a:stretch>
            <a:fillRect/>
          </a:stretch>
        </p:blipFill>
        <p:spPr bwMode="auto">
          <a:xfrm>
            <a:off x="900113" y="1773238"/>
            <a:ext cx="7129462" cy="45878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ChangeArrowheads="1"/>
          </p:cNvSpPr>
          <p:nvPr>
            <p:ph type="title"/>
          </p:nvPr>
        </p:nvSpPr>
        <p:spPr/>
        <p:txBody>
          <a:bodyPr/>
          <a:lstStyle/>
          <a:p>
            <a:r>
              <a:rPr lang="es-EC" sz="4000" b="1"/>
              <a:t>Anuncios de pantallas interactivas</a:t>
            </a:r>
            <a:endParaRPr lang="es-ES" sz="4000" b="1"/>
          </a:p>
        </p:txBody>
      </p:sp>
      <p:pic>
        <p:nvPicPr>
          <p:cNvPr id="72708" name="Picture 4" descr="IMG00675"/>
          <p:cNvPicPr>
            <a:picLocks noChangeAspect="1" noChangeArrowheads="1"/>
          </p:cNvPicPr>
          <p:nvPr/>
        </p:nvPicPr>
        <p:blipFill>
          <a:blip r:embed="rId2"/>
          <a:srcRect/>
          <a:stretch>
            <a:fillRect/>
          </a:stretch>
        </p:blipFill>
        <p:spPr bwMode="auto">
          <a:xfrm>
            <a:off x="468313" y="1844675"/>
            <a:ext cx="3911600" cy="3128963"/>
          </a:xfrm>
          <a:prstGeom prst="rect">
            <a:avLst/>
          </a:prstGeom>
          <a:noFill/>
        </p:spPr>
      </p:pic>
      <p:pic>
        <p:nvPicPr>
          <p:cNvPr id="72709" name="Picture 5" descr="IMG00676"/>
          <p:cNvPicPr>
            <a:picLocks noChangeAspect="1" noChangeArrowheads="1"/>
          </p:cNvPicPr>
          <p:nvPr/>
        </p:nvPicPr>
        <p:blipFill>
          <a:blip r:embed="rId3"/>
          <a:srcRect/>
          <a:stretch>
            <a:fillRect/>
          </a:stretch>
        </p:blipFill>
        <p:spPr bwMode="auto">
          <a:xfrm>
            <a:off x="4787900" y="1816100"/>
            <a:ext cx="3911600" cy="3128963"/>
          </a:xfrm>
          <a:prstGeom prst="rect">
            <a:avLst/>
          </a:prstGeom>
          <a:noFill/>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p:txBody>
          <a:bodyPr/>
          <a:lstStyle/>
          <a:p>
            <a:r>
              <a:rPr lang="es-EC" b="1"/>
              <a:t>Marketing directo.</a:t>
            </a:r>
            <a:r>
              <a:rPr lang="es-EC"/>
              <a:t> </a:t>
            </a:r>
            <a:endParaRPr lang="es-ES"/>
          </a:p>
        </p:txBody>
      </p:sp>
      <p:sp>
        <p:nvSpPr>
          <p:cNvPr id="73731" name="Rectangle 3"/>
          <p:cNvSpPr>
            <a:spLocks noGrp="1" noChangeArrowheads="1"/>
          </p:cNvSpPr>
          <p:nvPr>
            <p:ph type="body" idx="1"/>
          </p:nvPr>
        </p:nvSpPr>
        <p:spPr/>
        <p:txBody>
          <a:bodyPr/>
          <a:lstStyle/>
          <a:p>
            <a:r>
              <a:rPr lang="es-EC" sz="2800"/>
              <a:t>Campañas de marketing: desarrollo de estrategias y seguimiento de campañas</a:t>
            </a:r>
            <a:endParaRPr lang="es-ES" sz="2800"/>
          </a:p>
          <a:p>
            <a:r>
              <a:rPr lang="es-EC" sz="2800"/>
              <a:t>Mailing-postal: envío de correos y mensajes a los consumidores de una determinada área, extraídos de bases de datos profesionales y actualizadas.</a:t>
            </a:r>
            <a:endParaRPr lang="es-ES" sz="2800"/>
          </a:p>
          <a:p>
            <a:r>
              <a:rPr lang="es-EC" sz="2800"/>
              <a:t>Internet–e-mailing: Realice todos los envíos de marketing directo a través de correo electrónico de una forma rápida y transparente Internet.</a:t>
            </a:r>
            <a:endParaRPr lang="es-ES" sz="280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p:txBody>
          <a:bodyPr/>
          <a:lstStyle/>
          <a:p>
            <a:r>
              <a:rPr lang="es-ES" b="1"/>
              <a:t>Anuncios TV.</a:t>
            </a:r>
            <a:r>
              <a:rPr lang="es-ES"/>
              <a:t> </a:t>
            </a:r>
          </a:p>
        </p:txBody>
      </p:sp>
      <p:sp>
        <p:nvSpPr>
          <p:cNvPr id="74755" name="Rectangle 3"/>
          <p:cNvSpPr>
            <a:spLocks noGrp="1" noChangeArrowheads="1"/>
          </p:cNvSpPr>
          <p:nvPr>
            <p:ph type="body" idx="1"/>
          </p:nvPr>
        </p:nvSpPr>
        <p:spPr>
          <a:xfrm>
            <a:off x="1258888" y="1916113"/>
            <a:ext cx="6769100" cy="3125787"/>
          </a:xfrm>
        </p:spPr>
        <p:txBody>
          <a:bodyPr/>
          <a:lstStyle/>
          <a:p>
            <a:r>
              <a:rPr lang="es-EC"/>
              <a:t>Spots TV</a:t>
            </a:r>
          </a:p>
          <a:p>
            <a:r>
              <a:rPr lang="es-EC"/>
              <a:t>Videos institucionales</a:t>
            </a:r>
          </a:p>
          <a:p>
            <a:r>
              <a:rPr lang="es-EC"/>
              <a:t>Videos Corporativos</a:t>
            </a:r>
          </a:p>
          <a:p>
            <a:r>
              <a:rPr lang="es-EC"/>
              <a:t>Videoclips</a:t>
            </a:r>
          </a:p>
          <a:p>
            <a:r>
              <a:rPr lang="es-EC"/>
              <a:t>Animación 2D, 3D y slowmotion</a:t>
            </a:r>
            <a:endParaRPr lang="es-E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r>
              <a:rPr lang="es-MX" sz="4000" b="1"/>
              <a:t>CAPITULO  1: INTRODUCCION</a:t>
            </a:r>
            <a:endParaRPr lang="es-ES" sz="4000" b="1"/>
          </a:p>
        </p:txBody>
      </p:sp>
      <p:sp>
        <p:nvSpPr>
          <p:cNvPr id="3075" name="Rectangle 3"/>
          <p:cNvSpPr>
            <a:spLocks noGrp="1" noChangeArrowheads="1"/>
          </p:cNvSpPr>
          <p:nvPr>
            <p:ph type="body" idx="1"/>
          </p:nvPr>
        </p:nvSpPr>
        <p:spPr>
          <a:xfrm>
            <a:off x="468313" y="1628775"/>
            <a:ext cx="8229600" cy="4525963"/>
          </a:xfrm>
        </p:spPr>
        <p:txBody>
          <a:bodyPr/>
          <a:lstStyle/>
          <a:p>
            <a:r>
              <a:rPr lang="es-MX" b="1">
                <a:solidFill>
                  <a:schemeClr val="tx2"/>
                </a:solidFill>
              </a:rPr>
              <a:t>Resumen Ejecutivo del Proyecto</a:t>
            </a:r>
          </a:p>
          <a:p>
            <a:pPr>
              <a:buFont typeface="Wingdings" pitchFamily="2" charset="2"/>
              <a:buNone/>
            </a:pPr>
            <a:r>
              <a:rPr lang="es-EC"/>
              <a:t>   La publicidad es una técnica de comunicación masiva destinada a difundir o informar al público sobre un bien o servicio a través de los medios de comunicación con el objetivo de motivar al público hacia una acción de consumo</a:t>
            </a:r>
            <a:r>
              <a:rPr lang="es-ES"/>
              <a:t> </a:t>
            </a:r>
            <a:endParaRPr lang="es-MX"/>
          </a:p>
          <a:p>
            <a:pPr>
              <a:buFont typeface="Wingdings" pitchFamily="2" charset="2"/>
              <a:buNone/>
            </a:pPr>
            <a:endParaRPr lang="es-E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034" name="Rectangle 2"/>
          <p:cNvSpPr>
            <a:spLocks noGrp="1" noChangeArrowheads="1"/>
          </p:cNvSpPr>
          <p:nvPr>
            <p:ph type="title"/>
          </p:nvPr>
        </p:nvSpPr>
        <p:spPr>
          <a:xfrm>
            <a:off x="468313" y="908050"/>
            <a:ext cx="8226425" cy="1143000"/>
          </a:xfrm>
        </p:spPr>
        <p:txBody>
          <a:bodyPr/>
          <a:lstStyle/>
          <a:p>
            <a:r>
              <a:rPr lang="es-ES" sz="6000" b="1"/>
              <a:t>Capítulo 2</a:t>
            </a:r>
          </a:p>
        </p:txBody>
      </p:sp>
      <p:sp>
        <p:nvSpPr>
          <p:cNvPr id="172035" name="Rectangle 3"/>
          <p:cNvSpPr>
            <a:spLocks noGrp="1" noChangeArrowheads="1"/>
          </p:cNvSpPr>
          <p:nvPr>
            <p:ph type="body" idx="1"/>
          </p:nvPr>
        </p:nvSpPr>
        <p:spPr>
          <a:xfrm>
            <a:off x="395288" y="1628775"/>
            <a:ext cx="8226425" cy="4497388"/>
          </a:xfrm>
        </p:spPr>
        <p:txBody>
          <a:bodyPr/>
          <a:lstStyle/>
          <a:p>
            <a:pPr algn="ctr">
              <a:buFont typeface="Wingdings" pitchFamily="2" charset="2"/>
              <a:buNone/>
            </a:pPr>
            <a:endParaRPr lang="es-ES" sz="4800"/>
          </a:p>
          <a:p>
            <a:pPr algn="ctr">
              <a:buFont typeface="Wingdings" pitchFamily="2" charset="2"/>
              <a:buNone/>
            </a:pPr>
            <a:endParaRPr lang="es-ES" sz="4800"/>
          </a:p>
          <a:p>
            <a:pPr algn="ctr">
              <a:buFont typeface="Wingdings" pitchFamily="2" charset="2"/>
              <a:buNone/>
            </a:pPr>
            <a:r>
              <a:rPr lang="es-ES" sz="6000"/>
              <a:t>Estudio de Mercado</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058" name="Rectangle 2"/>
          <p:cNvSpPr>
            <a:spLocks noGrp="1" noChangeArrowheads="1"/>
          </p:cNvSpPr>
          <p:nvPr>
            <p:ph type="title"/>
          </p:nvPr>
        </p:nvSpPr>
        <p:spPr/>
        <p:txBody>
          <a:bodyPr/>
          <a:lstStyle/>
          <a:p>
            <a:r>
              <a:rPr lang="es-ES"/>
              <a:t>Capítulo 2: Estudio de Mercado </a:t>
            </a:r>
          </a:p>
        </p:txBody>
      </p:sp>
      <p:sp>
        <p:nvSpPr>
          <p:cNvPr id="173059" name="Rectangle 3"/>
          <p:cNvSpPr>
            <a:spLocks noGrp="1" noChangeArrowheads="1"/>
          </p:cNvSpPr>
          <p:nvPr>
            <p:ph type="body" idx="1"/>
          </p:nvPr>
        </p:nvSpPr>
        <p:spPr>
          <a:xfrm>
            <a:off x="455613" y="1598613"/>
            <a:ext cx="8226425" cy="4710112"/>
          </a:xfrm>
        </p:spPr>
        <p:txBody>
          <a:bodyPr/>
          <a:lstStyle/>
          <a:p>
            <a:pPr algn="ctr">
              <a:buFont typeface="Wingdings" pitchFamily="2" charset="2"/>
              <a:buNone/>
            </a:pPr>
            <a:r>
              <a:rPr lang="es-ES">
                <a:solidFill>
                  <a:schemeClr val="tx2"/>
                </a:solidFill>
              </a:rPr>
              <a:t>Análisis de la Oferta </a:t>
            </a:r>
          </a:p>
          <a:p>
            <a:pPr algn="ctr">
              <a:buFont typeface="Wingdings" pitchFamily="2" charset="2"/>
              <a:buNone/>
            </a:pPr>
            <a:r>
              <a:rPr lang="es-ES"/>
              <a:t>El consumidor cambia al paso de la tecnología, los negocios con visión de éxito saben que tienen que estar donde esta el consumidor.</a:t>
            </a:r>
          </a:p>
          <a:p>
            <a:pPr algn="ctr">
              <a:buFont typeface="Wingdings" pitchFamily="2" charset="2"/>
              <a:buNone/>
            </a:pPr>
            <a:endParaRPr lang="es-ES"/>
          </a:p>
          <a:p>
            <a:pPr algn="ctr">
              <a:buFont typeface="Wingdings" pitchFamily="2" charset="2"/>
              <a:buNone/>
            </a:pPr>
            <a:r>
              <a:rPr lang="es-ES">
                <a:solidFill>
                  <a:schemeClr val="tx2"/>
                </a:solidFill>
              </a:rPr>
              <a:t>Potenciales Clientes</a:t>
            </a:r>
          </a:p>
          <a:p>
            <a:pPr algn="ctr">
              <a:buFont typeface="Wingdings" pitchFamily="2" charset="2"/>
              <a:buNone/>
            </a:pPr>
            <a:r>
              <a:rPr lang="es-EC"/>
              <a:t>Medianas y pequeñas empresas </a:t>
            </a:r>
            <a:endParaRPr lang="es-E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73059">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73059">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73059">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73059">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82" name="Rectangle 2"/>
          <p:cNvSpPr>
            <a:spLocks noGrp="1" noChangeArrowheads="1"/>
          </p:cNvSpPr>
          <p:nvPr>
            <p:ph type="title"/>
          </p:nvPr>
        </p:nvSpPr>
        <p:spPr/>
        <p:txBody>
          <a:bodyPr/>
          <a:lstStyle/>
          <a:p>
            <a:r>
              <a:rPr lang="es-ES"/>
              <a:t> Análisis de la demanda </a:t>
            </a:r>
          </a:p>
        </p:txBody>
      </p:sp>
      <p:sp>
        <p:nvSpPr>
          <p:cNvPr id="174083" name="Rectangle 3"/>
          <p:cNvSpPr>
            <a:spLocks noGrp="1" noChangeArrowheads="1"/>
          </p:cNvSpPr>
          <p:nvPr>
            <p:ph type="body" idx="1"/>
          </p:nvPr>
        </p:nvSpPr>
        <p:spPr/>
        <p:txBody>
          <a:bodyPr/>
          <a:lstStyle/>
          <a:p>
            <a:r>
              <a:rPr lang="es-EC"/>
              <a:t> De acuerdo a la oportunidad la demanda es del tipo insatisfecha </a:t>
            </a:r>
          </a:p>
          <a:p>
            <a:r>
              <a:rPr lang="es-EC"/>
              <a:t>Con respecto a la necesidad es un servicio indispensable </a:t>
            </a:r>
          </a:p>
          <a:p>
            <a:r>
              <a:rPr lang="es-EC"/>
              <a:t>En relación a su temporalidad la demanda es continua y estacional</a:t>
            </a:r>
            <a:endParaRPr lang="es-ES"/>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106" name="Rectangle 2"/>
          <p:cNvSpPr>
            <a:spLocks noGrp="1" noChangeArrowheads="1"/>
          </p:cNvSpPr>
          <p:nvPr>
            <p:ph type="title"/>
          </p:nvPr>
        </p:nvSpPr>
        <p:spPr/>
        <p:txBody>
          <a:bodyPr/>
          <a:lstStyle/>
          <a:p>
            <a:r>
              <a:rPr lang="es-ES"/>
              <a:t>Estimación de la Demanda</a:t>
            </a:r>
          </a:p>
        </p:txBody>
      </p:sp>
      <p:sp>
        <p:nvSpPr>
          <p:cNvPr id="175107" name="Rectangle 3"/>
          <p:cNvSpPr>
            <a:spLocks noGrp="1" noChangeArrowheads="1"/>
          </p:cNvSpPr>
          <p:nvPr>
            <p:ph type="body" idx="1"/>
          </p:nvPr>
        </p:nvSpPr>
        <p:spPr>
          <a:xfrm>
            <a:off x="455613" y="1598613"/>
            <a:ext cx="8437562" cy="4926012"/>
          </a:xfrm>
        </p:spPr>
        <p:txBody>
          <a:bodyPr/>
          <a:lstStyle/>
          <a:p>
            <a:r>
              <a:rPr lang="es-ES" sz="2800"/>
              <a:t>Según el SRI los ingresos de los grupos empresariales de poder son:</a:t>
            </a:r>
          </a:p>
          <a:p>
            <a:pPr lvl="1">
              <a:buFont typeface="Wingdings" pitchFamily="2" charset="2"/>
              <a:buNone/>
            </a:pPr>
            <a:r>
              <a:rPr lang="es-ES" sz="2400"/>
              <a:t>	</a:t>
            </a:r>
            <a:r>
              <a:rPr lang="es-ES" sz="2400" b="1"/>
              <a:t>15.446.458.792 para el año 2007</a:t>
            </a:r>
          </a:p>
          <a:p>
            <a:pPr lvl="1">
              <a:buFont typeface="Wingdings" pitchFamily="2" charset="2"/>
              <a:buNone/>
            </a:pPr>
            <a:r>
              <a:rPr lang="es-ES" sz="2400" b="1"/>
              <a:t>	18.534.588.553 para el año 2008.</a:t>
            </a:r>
          </a:p>
          <a:p>
            <a:r>
              <a:rPr lang="es-ES" sz="2800"/>
              <a:t>Si estimamos el 1%</a:t>
            </a:r>
            <a:r>
              <a:rPr lang="es-ES" sz="2800">
                <a:sym typeface="Wingdings" pitchFamily="2" charset="2"/>
              </a:rPr>
              <a:t> sector de marketing y publicidad 185 millones</a:t>
            </a:r>
            <a:r>
              <a:rPr lang="es-ES" b="1">
                <a:sym typeface="Wingdings" pitchFamily="2" charset="2"/>
              </a:rPr>
              <a:t>.</a:t>
            </a:r>
          </a:p>
          <a:p>
            <a:r>
              <a:rPr lang="es-ES" sz="2800">
                <a:sym typeface="Wingdings" pitchFamily="2" charset="2"/>
              </a:rPr>
              <a:t>Seg. Mercado  estudio a Empresas Medianas pequeñas y micro</a:t>
            </a:r>
          </a:p>
          <a:p>
            <a:pPr>
              <a:buFont typeface="Wingdings" pitchFamily="2" charset="2"/>
              <a:buNone/>
            </a:pPr>
            <a:endParaRPr lang="es-ES" b="1">
              <a:sym typeface="Wingdings" pitchFamily="2" charset="2"/>
            </a:endParaRPr>
          </a:p>
          <a:p>
            <a:pPr>
              <a:buFont typeface="Wingdings" pitchFamily="2" charset="2"/>
              <a:buNone/>
            </a:pPr>
            <a:endParaRPr lang="es-ES" b="1">
              <a:sym typeface="Wingdings" pitchFamily="2" charset="2"/>
            </a:endParaRPr>
          </a:p>
          <a:p>
            <a:pPr>
              <a:buFont typeface="Wingdings" pitchFamily="2" charset="2"/>
              <a:buNone/>
            </a:pPr>
            <a:endParaRPr lang="es-ES" b="1"/>
          </a:p>
          <a:p>
            <a:pPr>
              <a:buFont typeface="Wingdings" pitchFamily="2" charset="2"/>
              <a:buNone/>
            </a:pPr>
            <a:endParaRPr lang="es-ES" b="1"/>
          </a:p>
          <a:p>
            <a:pPr>
              <a:buFont typeface="Wingdings" pitchFamily="2" charset="2"/>
              <a:buNone/>
            </a:pPr>
            <a:endParaRPr lang="es-ES" b="1"/>
          </a:p>
          <a:p>
            <a:endParaRPr lang="es-ES" b="1"/>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130" name="Rectangle 2"/>
          <p:cNvSpPr>
            <a:spLocks noGrp="1" noChangeArrowheads="1"/>
          </p:cNvSpPr>
          <p:nvPr>
            <p:ph type="title"/>
          </p:nvPr>
        </p:nvSpPr>
        <p:spPr/>
        <p:txBody>
          <a:bodyPr/>
          <a:lstStyle/>
          <a:p>
            <a:r>
              <a:rPr lang="es-ES"/>
              <a:t>Estimación de la Demanda</a:t>
            </a:r>
          </a:p>
        </p:txBody>
      </p:sp>
      <p:sp>
        <p:nvSpPr>
          <p:cNvPr id="176131" name="Rectangle 3"/>
          <p:cNvSpPr>
            <a:spLocks noGrp="1" noChangeArrowheads="1"/>
          </p:cNvSpPr>
          <p:nvPr>
            <p:ph type="body" idx="1"/>
          </p:nvPr>
        </p:nvSpPr>
        <p:spPr/>
        <p:txBody>
          <a:bodyPr/>
          <a:lstStyle/>
          <a:p>
            <a:pPr>
              <a:lnSpc>
                <a:spcPct val="90000"/>
              </a:lnSpc>
            </a:pPr>
            <a:r>
              <a:rPr lang="es-EC"/>
              <a:t>Se cuantificara la demanda para los próximos 5 años, manteniendo una tasa de crecimiento constante del 5% de las utilidades de las empresas. </a:t>
            </a:r>
          </a:p>
          <a:p>
            <a:pPr>
              <a:lnSpc>
                <a:spcPct val="90000"/>
              </a:lnSpc>
            </a:pPr>
            <a:r>
              <a:rPr lang="es-EC"/>
              <a:t>Según el estudio de mercado el 76% de las empresas estarían dispuestas a contratar este servicio pero solo estimaremos captar el 2% del mercado potencial por se una empresa nueva</a:t>
            </a:r>
            <a:r>
              <a:rPr lang="es-ES"/>
              <a:t> </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77154" name="Group 2"/>
          <p:cNvGraphicFramePr>
            <a:graphicFrameLocks noGrp="1"/>
          </p:cNvGraphicFramePr>
          <p:nvPr>
            <p:ph/>
          </p:nvPr>
        </p:nvGraphicFramePr>
        <p:xfrm>
          <a:off x="455613" y="273050"/>
          <a:ext cx="8226425" cy="5822951"/>
        </p:xfrm>
        <a:graphic>
          <a:graphicData uri="http://schemas.openxmlformats.org/drawingml/2006/table">
            <a:tbl>
              <a:tblPr/>
              <a:tblGrid>
                <a:gridCol w="823912"/>
                <a:gridCol w="4029075"/>
                <a:gridCol w="2071688"/>
                <a:gridCol w="1301750"/>
              </a:tblGrid>
              <a:tr h="1881188">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 sz="2000" b="1" i="0" u="none" strike="noStrike" cap="none" normalizeH="0" baseline="0" smtClean="0">
                          <a:ln>
                            <a:noFill/>
                          </a:ln>
                          <a:solidFill>
                            <a:srgbClr val="000000"/>
                          </a:solidFill>
                          <a:effectLst/>
                          <a:latin typeface="Arial" charset="0"/>
                          <a:cs typeface="Arial" charset="0"/>
                        </a:rPr>
                        <a:t>año</a:t>
                      </a:r>
                      <a:endParaRPr kumimoji="0" lang="es-ES" sz="2000" b="0" i="0" u="none" strike="noStrike" cap="none" normalizeH="0" baseline="0" smtClean="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 sz="2000" b="1" i="0" u="none" strike="noStrike" cap="none" normalizeH="0" baseline="0" smtClean="0">
                          <a:ln>
                            <a:noFill/>
                          </a:ln>
                          <a:solidFill>
                            <a:srgbClr val="000000"/>
                          </a:solidFill>
                          <a:effectLst/>
                          <a:latin typeface="Arial" charset="0"/>
                          <a:cs typeface="Arial" charset="0"/>
                        </a:rPr>
                        <a:t>cantidad que invierten las empresas en publicidad (estimada al 1% de las utilidades con un incremento del 5% anual)</a:t>
                      </a:r>
                      <a:endParaRPr kumimoji="0" lang="es-ES" sz="2000" b="0" i="0" u="none" strike="noStrike" cap="none" normalizeH="0" baseline="0" smtClean="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 sz="2000" b="1" i="0" u="none" strike="noStrike" cap="none" normalizeH="0" baseline="0" smtClean="0">
                          <a:ln>
                            <a:noFill/>
                          </a:ln>
                          <a:solidFill>
                            <a:srgbClr val="000000"/>
                          </a:solidFill>
                          <a:effectLst/>
                          <a:latin typeface="Arial" charset="0"/>
                          <a:cs typeface="Arial" charset="0"/>
                        </a:rPr>
                        <a:t>cantidad que invierte la población objetivo (76%)</a:t>
                      </a:r>
                      <a:endParaRPr kumimoji="0" lang="es-ES" sz="2000" b="0" i="0" u="none" strike="noStrike" cap="none" normalizeH="0" baseline="0" smtClean="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 sz="2000" b="1" i="0" u="none" strike="noStrike" cap="none" normalizeH="0" baseline="0" smtClean="0">
                          <a:ln>
                            <a:noFill/>
                          </a:ln>
                          <a:solidFill>
                            <a:srgbClr val="000000"/>
                          </a:solidFill>
                          <a:effectLst/>
                          <a:latin typeface="Arial" charset="0"/>
                          <a:cs typeface="Arial" charset="0"/>
                        </a:rPr>
                        <a:t>demanda (2%)</a:t>
                      </a:r>
                      <a:endParaRPr kumimoji="0" lang="es-ES" sz="2000" b="0" i="0" u="none" strike="noStrike" cap="none" normalizeH="0" baseline="0" smtClean="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r>
              <a:tr h="657225">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 sz="2000" b="0" i="0" u="none" strike="noStrike" cap="none" normalizeH="0" baseline="0" smtClean="0">
                          <a:ln>
                            <a:noFill/>
                          </a:ln>
                          <a:solidFill>
                            <a:srgbClr val="000000"/>
                          </a:solidFill>
                          <a:effectLst/>
                          <a:latin typeface="Arial" charset="0"/>
                          <a:cs typeface="Arial" charset="0"/>
                        </a:rPr>
                        <a:t>2009</a:t>
                      </a:r>
                      <a:endParaRPr kumimoji="0" lang="es-ES" sz="2000" b="0" i="0" u="none" strike="noStrike" cap="none" normalizeH="0" baseline="0" smtClean="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 sz="2000" b="0" i="0" u="none" strike="noStrike" cap="none" normalizeH="0" baseline="0" smtClean="0">
                          <a:ln>
                            <a:noFill/>
                          </a:ln>
                          <a:solidFill>
                            <a:srgbClr val="000000"/>
                          </a:solidFill>
                          <a:effectLst/>
                          <a:latin typeface="Arial" charset="0"/>
                          <a:cs typeface="Arial" charset="0"/>
                        </a:rPr>
                        <a:t>185345885,5</a:t>
                      </a:r>
                      <a:endParaRPr kumimoji="0" lang="es-ES" sz="2000" b="0" i="0" u="none" strike="noStrike" cap="none" normalizeH="0" baseline="0" smtClean="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 sz="2000" b="0" i="0" u="none" strike="noStrike" cap="none" normalizeH="0" baseline="0" smtClean="0">
                          <a:ln>
                            <a:noFill/>
                          </a:ln>
                          <a:solidFill>
                            <a:srgbClr val="000000"/>
                          </a:solidFill>
                          <a:effectLst/>
                          <a:latin typeface="Arial" charset="0"/>
                          <a:cs typeface="Arial" charset="0"/>
                        </a:rPr>
                        <a:t>140862873</a:t>
                      </a:r>
                      <a:endParaRPr kumimoji="0" lang="es-ES" sz="2000" b="0" i="0" u="none" strike="noStrike" cap="none" normalizeH="0" baseline="0" smtClean="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s-ES" sz="2000" b="0" i="0" u="none" strike="noStrike" cap="none" normalizeH="0" baseline="0" smtClean="0">
                          <a:ln>
                            <a:noFill/>
                          </a:ln>
                          <a:solidFill>
                            <a:srgbClr val="000000"/>
                          </a:solidFill>
                          <a:effectLst/>
                          <a:latin typeface="Arial" charset="0"/>
                          <a:cs typeface="Arial" charset="0"/>
                        </a:rPr>
                        <a:t>2817257</a:t>
                      </a:r>
                      <a:endParaRPr kumimoji="0" lang="es-ES" sz="2000" b="0" i="0" u="none" strike="noStrike" cap="none" normalizeH="0" baseline="0" smtClean="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r>
              <a:tr h="657225">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 sz="2000" b="0" i="0" u="none" strike="noStrike" cap="none" normalizeH="0" baseline="0" smtClean="0">
                          <a:ln>
                            <a:noFill/>
                          </a:ln>
                          <a:solidFill>
                            <a:srgbClr val="000000"/>
                          </a:solidFill>
                          <a:effectLst/>
                          <a:latin typeface="Arial" charset="0"/>
                          <a:cs typeface="Arial" charset="0"/>
                        </a:rPr>
                        <a:t>2010</a:t>
                      </a:r>
                      <a:endParaRPr kumimoji="0" lang="es-ES" sz="2000" b="0" i="0" u="none" strike="noStrike" cap="none" normalizeH="0" baseline="0" smtClean="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 sz="2000" b="0" i="0" u="none" strike="noStrike" cap="none" normalizeH="0" baseline="0" smtClean="0">
                          <a:ln>
                            <a:noFill/>
                          </a:ln>
                          <a:solidFill>
                            <a:srgbClr val="000000"/>
                          </a:solidFill>
                          <a:effectLst/>
                          <a:latin typeface="Arial" charset="0"/>
                          <a:cs typeface="Arial" charset="0"/>
                        </a:rPr>
                        <a:t>194613179,8</a:t>
                      </a:r>
                      <a:endParaRPr kumimoji="0" lang="es-ES" sz="2000" b="0" i="0" u="none" strike="noStrike" cap="none" normalizeH="0" baseline="0" smtClean="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 sz="2000" b="0" i="0" u="none" strike="noStrike" cap="none" normalizeH="0" baseline="0" smtClean="0">
                          <a:ln>
                            <a:noFill/>
                          </a:ln>
                          <a:solidFill>
                            <a:srgbClr val="000000"/>
                          </a:solidFill>
                          <a:effectLst/>
                          <a:latin typeface="Arial" charset="0"/>
                          <a:cs typeface="Arial" charset="0"/>
                        </a:rPr>
                        <a:t>147906016,7</a:t>
                      </a:r>
                      <a:endParaRPr kumimoji="0" lang="es-ES" sz="2000" b="0" i="0" u="none" strike="noStrike" cap="none" normalizeH="0" baseline="0" smtClean="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s-ES" sz="2000" b="0" i="0" u="none" strike="noStrike" cap="none" normalizeH="0" baseline="0" smtClean="0">
                          <a:ln>
                            <a:noFill/>
                          </a:ln>
                          <a:solidFill>
                            <a:srgbClr val="000000"/>
                          </a:solidFill>
                          <a:effectLst/>
                          <a:latin typeface="Arial" charset="0"/>
                          <a:cs typeface="Arial" charset="0"/>
                        </a:rPr>
                        <a:t>2958120</a:t>
                      </a:r>
                      <a:endParaRPr kumimoji="0" lang="es-ES" sz="2000" b="0" i="0" u="none" strike="noStrike" cap="none" normalizeH="0" baseline="0" smtClean="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r>
              <a:tr h="657225">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 sz="2000" b="0" i="0" u="none" strike="noStrike" cap="none" normalizeH="0" baseline="0" smtClean="0">
                          <a:ln>
                            <a:noFill/>
                          </a:ln>
                          <a:solidFill>
                            <a:srgbClr val="000000"/>
                          </a:solidFill>
                          <a:effectLst/>
                          <a:latin typeface="Arial" charset="0"/>
                          <a:cs typeface="Arial" charset="0"/>
                        </a:rPr>
                        <a:t>2011</a:t>
                      </a:r>
                      <a:endParaRPr kumimoji="0" lang="es-ES" sz="2000" b="0" i="0" u="none" strike="noStrike" cap="none" normalizeH="0" baseline="0" smtClean="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 sz="2000" b="0" i="0" u="none" strike="noStrike" cap="none" normalizeH="0" baseline="0" smtClean="0">
                          <a:ln>
                            <a:noFill/>
                          </a:ln>
                          <a:solidFill>
                            <a:srgbClr val="000000"/>
                          </a:solidFill>
                          <a:effectLst/>
                          <a:latin typeface="Arial" charset="0"/>
                          <a:cs typeface="Arial" charset="0"/>
                        </a:rPr>
                        <a:t>204343838,8</a:t>
                      </a:r>
                      <a:endParaRPr kumimoji="0" lang="es-ES" sz="2000" b="0" i="0" u="none" strike="noStrike" cap="none" normalizeH="0" baseline="0" smtClean="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 sz="2000" b="0" i="0" u="none" strike="noStrike" cap="none" normalizeH="0" baseline="0" smtClean="0">
                          <a:ln>
                            <a:noFill/>
                          </a:ln>
                          <a:solidFill>
                            <a:srgbClr val="000000"/>
                          </a:solidFill>
                          <a:effectLst/>
                          <a:latin typeface="Arial" charset="0"/>
                          <a:cs typeface="Arial" charset="0"/>
                        </a:rPr>
                        <a:t>155301317,5</a:t>
                      </a:r>
                      <a:endParaRPr kumimoji="0" lang="es-ES" sz="2000" b="0" i="0" u="none" strike="noStrike" cap="none" normalizeH="0" baseline="0" smtClean="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s-ES" sz="2000" b="0" i="0" u="none" strike="noStrike" cap="none" normalizeH="0" baseline="0" smtClean="0">
                          <a:ln>
                            <a:noFill/>
                          </a:ln>
                          <a:solidFill>
                            <a:srgbClr val="000000"/>
                          </a:solidFill>
                          <a:effectLst/>
                          <a:latin typeface="Arial" charset="0"/>
                          <a:cs typeface="Arial" charset="0"/>
                        </a:rPr>
                        <a:t>3106026</a:t>
                      </a:r>
                      <a:endParaRPr kumimoji="0" lang="es-ES" sz="2000" b="0" i="0" u="none" strike="noStrike" cap="none" normalizeH="0" baseline="0" smtClean="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r>
              <a:tr h="655638">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 sz="2000" b="0" i="0" u="none" strike="noStrike" cap="none" normalizeH="0" baseline="0" smtClean="0">
                          <a:ln>
                            <a:noFill/>
                          </a:ln>
                          <a:solidFill>
                            <a:srgbClr val="000000"/>
                          </a:solidFill>
                          <a:effectLst/>
                          <a:latin typeface="Arial" charset="0"/>
                          <a:cs typeface="Arial" charset="0"/>
                        </a:rPr>
                        <a:t>2012</a:t>
                      </a:r>
                      <a:endParaRPr kumimoji="0" lang="es-ES" sz="2000" b="0" i="0" u="none" strike="noStrike" cap="none" normalizeH="0" baseline="0" smtClean="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 sz="2000" b="0" i="0" u="none" strike="noStrike" cap="none" normalizeH="0" baseline="0" smtClean="0">
                          <a:ln>
                            <a:noFill/>
                          </a:ln>
                          <a:solidFill>
                            <a:srgbClr val="000000"/>
                          </a:solidFill>
                          <a:effectLst/>
                          <a:latin typeface="Arial" charset="0"/>
                          <a:cs typeface="Arial" charset="0"/>
                        </a:rPr>
                        <a:t>214561030,7</a:t>
                      </a:r>
                      <a:endParaRPr kumimoji="0" lang="es-ES" sz="2000" b="0" i="0" u="none" strike="noStrike" cap="none" normalizeH="0" baseline="0" smtClean="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 sz="2000" b="0" i="0" u="none" strike="noStrike" cap="none" normalizeH="0" baseline="0" smtClean="0">
                          <a:ln>
                            <a:noFill/>
                          </a:ln>
                          <a:solidFill>
                            <a:srgbClr val="000000"/>
                          </a:solidFill>
                          <a:effectLst/>
                          <a:latin typeface="Arial" charset="0"/>
                          <a:cs typeface="Arial" charset="0"/>
                        </a:rPr>
                        <a:t>163066383,4</a:t>
                      </a:r>
                      <a:endParaRPr kumimoji="0" lang="es-ES" sz="2000" b="0" i="0" u="none" strike="noStrike" cap="none" normalizeH="0" baseline="0" smtClean="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s-ES" sz="2000" b="0" i="0" u="none" strike="noStrike" cap="none" normalizeH="0" baseline="0" smtClean="0">
                          <a:ln>
                            <a:noFill/>
                          </a:ln>
                          <a:solidFill>
                            <a:srgbClr val="000000"/>
                          </a:solidFill>
                          <a:effectLst/>
                          <a:latin typeface="Arial" charset="0"/>
                          <a:cs typeface="Arial" charset="0"/>
                        </a:rPr>
                        <a:t>3261328</a:t>
                      </a:r>
                      <a:endParaRPr kumimoji="0" lang="es-ES" sz="2000" b="0" i="0" u="none" strike="noStrike" cap="none" normalizeH="0" baseline="0" smtClean="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r>
              <a:tr h="657225">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 sz="2000" b="0" i="0" u="none" strike="noStrike" cap="none" normalizeH="0" baseline="0" smtClean="0">
                          <a:ln>
                            <a:noFill/>
                          </a:ln>
                          <a:solidFill>
                            <a:srgbClr val="000000"/>
                          </a:solidFill>
                          <a:effectLst/>
                          <a:latin typeface="Arial" charset="0"/>
                          <a:cs typeface="Arial" charset="0"/>
                        </a:rPr>
                        <a:t>2013</a:t>
                      </a:r>
                      <a:endParaRPr kumimoji="0" lang="es-ES" sz="2000" b="0" i="0" u="none" strike="noStrike" cap="none" normalizeH="0" baseline="0" smtClean="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 sz="2000" b="0" i="0" u="none" strike="noStrike" cap="none" normalizeH="0" baseline="0" smtClean="0">
                          <a:ln>
                            <a:noFill/>
                          </a:ln>
                          <a:solidFill>
                            <a:srgbClr val="000000"/>
                          </a:solidFill>
                          <a:effectLst/>
                          <a:latin typeface="Arial" charset="0"/>
                          <a:cs typeface="Arial" charset="0"/>
                        </a:rPr>
                        <a:t>225289082,3</a:t>
                      </a:r>
                      <a:endParaRPr kumimoji="0" lang="es-ES" sz="2000" b="0" i="0" u="none" strike="noStrike" cap="none" normalizeH="0" baseline="0" smtClean="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 sz="2000" b="0" i="0" u="none" strike="noStrike" cap="none" normalizeH="0" baseline="0" smtClean="0">
                          <a:ln>
                            <a:noFill/>
                          </a:ln>
                          <a:solidFill>
                            <a:srgbClr val="000000"/>
                          </a:solidFill>
                          <a:effectLst/>
                          <a:latin typeface="Arial" charset="0"/>
                          <a:cs typeface="Arial" charset="0"/>
                        </a:rPr>
                        <a:t>171219702,5</a:t>
                      </a:r>
                      <a:endParaRPr kumimoji="0" lang="es-ES" sz="2000" b="0" i="0" u="none" strike="noStrike" cap="none" normalizeH="0" baseline="0" smtClean="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s-ES" sz="2000" b="0" i="0" u="none" strike="noStrike" cap="none" normalizeH="0" baseline="0" smtClean="0">
                          <a:ln>
                            <a:noFill/>
                          </a:ln>
                          <a:solidFill>
                            <a:srgbClr val="000000"/>
                          </a:solidFill>
                          <a:effectLst/>
                          <a:latin typeface="Arial" charset="0"/>
                          <a:cs typeface="Arial" charset="0"/>
                        </a:rPr>
                        <a:t>3424394</a:t>
                      </a:r>
                      <a:endParaRPr kumimoji="0" lang="es-ES" sz="2000" b="0" i="0" u="none" strike="noStrike" cap="none" normalizeH="0" baseline="0" smtClean="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r>
              <a:tr h="657225">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 sz="2000" b="0" i="0" u="none" strike="noStrike" cap="none" normalizeH="0" baseline="0" smtClean="0">
                          <a:ln>
                            <a:noFill/>
                          </a:ln>
                          <a:solidFill>
                            <a:srgbClr val="000000"/>
                          </a:solidFill>
                          <a:effectLst/>
                          <a:latin typeface="Arial" charset="0"/>
                          <a:cs typeface="Arial" charset="0"/>
                        </a:rPr>
                        <a:t>2014</a:t>
                      </a:r>
                      <a:endParaRPr kumimoji="0" lang="es-ES" sz="2000" b="0" i="0" u="none" strike="noStrike" cap="none" normalizeH="0" baseline="0" smtClean="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 sz="2000" b="0" i="0" u="none" strike="noStrike" cap="none" normalizeH="0" baseline="0" smtClean="0">
                          <a:ln>
                            <a:noFill/>
                          </a:ln>
                          <a:solidFill>
                            <a:srgbClr val="000000"/>
                          </a:solidFill>
                          <a:effectLst/>
                          <a:latin typeface="Arial" charset="0"/>
                          <a:cs typeface="Arial" charset="0"/>
                        </a:rPr>
                        <a:t>236553536,4</a:t>
                      </a:r>
                      <a:endParaRPr kumimoji="0" lang="es-ES" sz="2000" b="0" i="0" u="none" strike="noStrike" cap="none" normalizeH="0" baseline="0" smtClean="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 sz="2000" b="0" i="0" u="none" strike="noStrike" cap="none" normalizeH="0" baseline="0" smtClean="0">
                          <a:ln>
                            <a:noFill/>
                          </a:ln>
                          <a:solidFill>
                            <a:srgbClr val="000000"/>
                          </a:solidFill>
                          <a:effectLst/>
                          <a:latin typeface="Arial" charset="0"/>
                          <a:cs typeface="Arial" charset="0"/>
                        </a:rPr>
                        <a:t>179780687,7</a:t>
                      </a:r>
                      <a:endParaRPr kumimoji="0" lang="es-ES" sz="2000" b="0" i="0" u="none" strike="noStrike" cap="none" normalizeH="0" baseline="0" smtClean="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s-ES" sz="2000" b="0" i="0" u="none" strike="noStrike" cap="none" normalizeH="0" baseline="0" smtClean="0">
                          <a:ln>
                            <a:noFill/>
                          </a:ln>
                          <a:solidFill>
                            <a:srgbClr val="000000"/>
                          </a:solidFill>
                          <a:effectLst/>
                          <a:latin typeface="Arial" charset="0"/>
                          <a:cs typeface="Arial" charset="0"/>
                        </a:rPr>
                        <a:t>3595614</a:t>
                      </a:r>
                      <a:endParaRPr kumimoji="0" lang="es-ES" sz="2000" b="0" i="0" u="none" strike="noStrike" cap="none" normalizeH="0" baseline="0" smtClean="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r>
            </a:tbl>
          </a:graphicData>
        </a:graphic>
      </p:graphicFrame>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178" name="Rectangle 2"/>
          <p:cNvSpPr>
            <a:spLocks noGrp="1" noChangeArrowheads="1"/>
          </p:cNvSpPr>
          <p:nvPr>
            <p:ph type="body" idx="1"/>
          </p:nvPr>
        </p:nvSpPr>
        <p:spPr>
          <a:xfrm>
            <a:off x="455613" y="908050"/>
            <a:ext cx="8226425" cy="4608513"/>
          </a:xfrm>
        </p:spPr>
        <p:txBody>
          <a:bodyPr/>
          <a:lstStyle/>
          <a:p>
            <a:pPr>
              <a:lnSpc>
                <a:spcPct val="90000"/>
              </a:lnSpc>
            </a:pPr>
            <a:r>
              <a:rPr lang="es-EC" sz="2400"/>
              <a:t>Sitio Web promedia entre 3000 - 8000</a:t>
            </a:r>
          </a:p>
          <a:p>
            <a:pPr>
              <a:lnSpc>
                <a:spcPct val="90000"/>
              </a:lnSpc>
            </a:pPr>
            <a:r>
              <a:rPr lang="es-EC" sz="2400"/>
              <a:t>Emaling Marketing entre 250 – 300 por envío</a:t>
            </a:r>
          </a:p>
          <a:p>
            <a:pPr>
              <a:lnSpc>
                <a:spcPct val="90000"/>
              </a:lnSpc>
            </a:pPr>
            <a:r>
              <a:rPr lang="es-EC" sz="2400"/>
              <a:t>una campaña completa interactiva promedia entre $20.000 - $40.000 el año</a:t>
            </a:r>
          </a:p>
          <a:p>
            <a:pPr>
              <a:lnSpc>
                <a:spcPct val="90000"/>
              </a:lnSpc>
              <a:buFont typeface="Wingdings" pitchFamily="2" charset="2"/>
              <a:buNone/>
            </a:pPr>
            <a:endParaRPr lang="es-ES" sz="2400"/>
          </a:p>
          <a:p>
            <a:pPr>
              <a:lnSpc>
                <a:spcPct val="90000"/>
              </a:lnSpc>
              <a:buFont typeface="Wingdings" pitchFamily="2" charset="2"/>
              <a:buNone/>
            </a:pPr>
            <a:r>
              <a:rPr lang="es-ES" sz="2400"/>
              <a:t>	Referencia Online (costos)</a:t>
            </a:r>
          </a:p>
          <a:p>
            <a:pPr lvl="1">
              <a:lnSpc>
                <a:spcPct val="90000"/>
              </a:lnSpc>
            </a:pPr>
            <a:r>
              <a:rPr lang="es-EC" sz="2400"/>
              <a:t>El universo de $3500 – $5500.</a:t>
            </a:r>
          </a:p>
          <a:p>
            <a:pPr lvl="1">
              <a:lnSpc>
                <a:spcPct val="90000"/>
              </a:lnSpc>
            </a:pPr>
            <a:r>
              <a:rPr lang="es-EC" sz="2400"/>
              <a:t>Vistazo entre $3000 – $4500.</a:t>
            </a:r>
          </a:p>
          <a:p>
            <a:pPr lvl="1">
              <a:lnSpc>
                <a:spcPct val="90000"/>
              </a:lnSpc>
            </a:pPr>
            <a:r>
              <a:rPr lang="es-EC" sz="2400"/>
              <a:t>De farras entre $300 - $1000.</a:t>
            </a:r>
          </a:p>
          <a:p>
            <a:pPr lvl="1">
              <a:lnSpc>
                <a:spcPct val="90000"/>
              </a:lnSpc>
            </a:pPr>
            <a:r>
              <a:rPr lang="es-EC" sz="2400"/>
              <a:t>Facebook $2500 mensual.</a:t>
            </a:r>
          </a:p>
          <a:p>
            <a:pPr lvl="1">
              <a:lnSpc>
                <a:spcPct val="90000"/>
              </a:lnSpc>
            </a:pPr>
            <a:r>
              <a:rPr lang="es-EC" sz="2400"/>
              <a:t>Hi5  $3500 mensual.</a:t>
            </a:r>
          </a:p>
          <a:p>
            <a:pPr lvl="1">
              <a:lnSpc>
                <a:spcPct val="90000"/>
              </a:lnSpc>
            </a:pPr>
            <a:r>
              <a:rPr lang="es-EC" sz="2400"/>
              <a:t>Messenger $2000 mensual. </a:t>
            </a:r>
          </a:p>
          <a:p>
            <a:pPr lvl="1">
              <a:lnSpc>
                <a:spcPct val="90000"/>
              </a:lnSpc>
            </a:pPr>
            <a:r>
              <a:rPr lang="es-EC" sz="2400"/>
              <a:t>Advertirse en Facebook $20 diarios.</a:t>
            </a:r>
          </a:p>
          <a:p>
            <a:pPr lvl="1">
              <a:lnSpc>
                <a:spcPct val="90000"/>
              </a:lnSpc>
            </a:pPr>
            <a:r>
              <a:rPr lang="es-EC" sz="2400"/>
              <a:t>Un post patrocinado en un blog ecuatoriano $80</a:t>
            </a:r>
            <a:endParaRPr lang="es-ES" sz="2400"/>
          </a:p>
        </p:txBody>
      </p:sp>
      <p:sp>
        <p:nvSpPr>
          <p:cNvPr id="178179" name="Rectangle 3"/>
          <p:cNvSpPr>
            <a:spLocks noGrp="1" noChangeArrowheads="1"/>
          </p:cNvSpPr>
          <p:nvPr>
            <p:ph type="title"/>
          </p:nvPr>
        </p:nvSpPr>
        <p:spPr>
          <a:xfrm>
            <a:off x="539750" y="188913"/>
            <a:ext cx="8226425" cy="576262"/>
          </a:xfrm>
        </p:spPr>
        <p:txBody>
          <a:bodyPr/>
          <a:lstStyle/>
          <a:p>
            <a:r>
              <a:rPr lang="es-ES" sz="3200" b="1"/>
              <a:t>Precios Competencia</a:t>
            </a:r>
            <a:r>
              <a:rPr lang="es-ES" sz="2800"/>
              <a:t> </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79202" name="Group 2"/>
          <p:cNvGraphicFramePr>
            <a:graphicFrameLocks noGrp="1"/>
          </p:cNvGraphicFramePr>
          <p:nvPr>
            <p:ph/>
          </p:nvPr>
        </p:nvGraphicFramePr>
        <p:xfrm>
          <a:off x="455613" y="273050"/>
          <a:ext cx="8226425" cy="6204269"/>
        </p:xfrm>
        <a:graphic>
          <a:graphicData uri="http://schemas.openxmlformats.org/drawingml/2006/table">
            <a:tbl>
              <a:tblPr/>
              <a:tblGrid>
                <a:gridCol w="5810250"/>
                <a:gridCol w="2416175"/>
              </a:tblGrid>
              <a:tr h="339725">
                <a:tc gridSpan="2">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 sz="2000" b="0" i="0" u="none" strike="noStrike" cap="none" normalizeH="0" baseline="0" smtClean="0">
                          <a:ln>
                            <a:noFill/>
                          </a:ln>
                          <a:solidFill>
                            <a:srgbClr val="000000"/>
                          </a:solidFill>
                          <a:effectLst/>
                          <a:latin typeface="Arial" charset="0"/>
                          <a:cs typeface="Arial" charset="0"/>
                        </a:rPr>
                        <a:t>CAMPANA COMPLETA</a:t>
                      </a:r>
                      <a:endParaRPr kumimoji="0" lang="es-ES" sz="2000" b="0" i="0" u="none" strike="noStrike" cap="none" normalizeH="0" baseline="0" smtClean="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hMerge="1">
                  <a:txBody>
                    <a:bodyPr/>
                    <a:lstStyle/>
                    <a:p>
                      <a:endParaRPr lang="es-ES"/>
                    </a:p>
                  </a:txBody>
                  <a:tcPr/>
                </a:tc>
              </a:tr>
              <a:tr h="452438">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 sz="2000" b="1" i="0" u="none" strike="noStrike" cap="none" normalizeH="0" baseline="0" smtClean="0">
                          <a:ln>
                            <a:noFill/>
                          </a:ln>
                          <a:solidFill>
                            <a:srgbClr val="000000"/>
                          </a:solidFill>
                          <a:effectLst/>
                          <a:latin typeface="Arial" charset="0"/>
                          <a:cs typeface="Arial" charset="0"/>
                        </a:rPr>
                        <a:t>CONTENIDO</a:t>
                      </a:r>
                      <a:endParaRPr kumimoji="0" lang="es-ES" sz="2000" b="0" i="0" u="none" strike="noStrike" cap="none" normalizeH="0" baseline="0" smtClean="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 sz="2000" b="1" i="0" u="none" strike="noStrike" cap="none" normalizeH="0" baseline="0" smtClean="0">
                          <a:ln>
                            <a:noFill/>
                          </a:ln>
                          <a:solidFill>
                            <a:srgbClr val="000000"/>
                          </a:solidFill>
                          <a:effectLst/>
                          <a:latin typeface="Arial" charset="0"/>
                          <a:cs typeface="Arial" charset="0"/>
                        </a:rPr>
                        <a:t>VALOR</a:t>
                      </a:r>
                      <a:endParaRPr kumimoji="0" lang="es-ES" sz="2000" b="0" i="0" u="none" strike="noStrike" cap="none" normalizeH="0" baseline="0" smtClean="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r>
              <a:tr h="342900">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s-ES" sz="2000" b="0" i="0" u="none" strike="noStrike" cap="none" normalizeH="0" baseline="0" smtClean="0">
                          <a:ln>
                            <a:noFill/>
                          </a:ln>
                          <a:solidFill>
                            <a:srgbClr val="000000"/>
                          </a:solidFill>
                          <a:effectLst/>
                          <a:latin typeface="Arial" charset="0"/>
                          <a:cs typeface="Arial" charset="0"/>
                        </a:rPr>
                        <a:t>estudio de mercado</a:t>
                      </a:r>
                      <a:endParaRPr kumimoji="0" lang="es-ES" sz="2000" b="0" i="0" u="none" strike="noStrike" cap="none" normalizeH="0" baseline="0" smtClean="0">
                        <a:ln>
                          <a:noFill/>
                        </a:ln>
                        <a:solidFill>
                          <a:srgbClr val="000000"/>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 sz="2000" b="0" i="0" u="none" strike="noStrike" cap="none" normalizeH="0" baseline="0" smtClean="0">
                          <a:ln>
                            <a:noFill/>
                          </a:ln>
                          <a:solidFill>
                            <a:srgbClr val="000000"/>
                          </a:solidFill>
                          <a:effectLst/>
                          <a:latin typeface="Arial" charset="0"/>
                          <a:cs typeface="Arial" charset="0"/>
                        </a:rPr>
                        <a:t>2500</a:t>
                      </a:r>
                      <a:endParaRPr kumimoji="0" lang="es-ES" sz="2000" b="0" i="0" u="none" strike="noStrike" cap="none" normalizeH="0" baseline="0" smtClean="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r>
              <a:tr h="552450">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s-ES" sz="2000" b="0" i="0" u="none" strike="noStrike" cap="none" normalizeH="0" baseline="0" smtClean="0">
                          <a:ln>
                            <a:noFill/>
                          </a:ln>
                          <a:solidFill>
                            <a:srgbClr val="000000"/>
                          </a:solidFill>
                          <a:effectLst/>
                          <a:latin typeface="Arial" charset="0"/>
                          <a:cs typeface="Arial" charset="0"/>
                        </a:rPr>
                        <a:t>marketing de buscadores</a:t>
                      </a:r>
                      <a:endParaRPr kumimoji="0" lang="es-ES" sz="2000" b="0" i="0" u="none" strike="noStrike" cap="none" normalizeH="0" baseline="0" smtClean="0">
                        <a:ln>
                          <a:noFill/>
                        </a:ln>
                        <a:solidFill>
                          <a:srgbClr val="000000"/>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 sz="2000" b="0" i="0" u="none" strike="noStrike" cap="none" normalizeH="0" baseline="0" smtClean="0">
                          <a:ln>
                            <a:noFill/>
                          </a:ln>
                          <a:solidFill>
                            <a:srgbClr val="000000"/>
                          </a:solidFill>
                          <a:effectLst/>
                          <a:latin typeface="Arial" charset="0"/>
                          <a:cs typeface="Arial" charset="0"/>
                        </a:rPr>
                        <a:t>2800</a:t>
                      </a:r>
                      <a:endParaRPr kumimoji="0" lang="es-ES" sz="2000" b="0" i="0" u="none" strike="noStrike" cap="none" normalizeH="0" baseline="0" smtClean="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r>
              <a:tr h="554038">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s-ES" sz="2000" b="0" i="0" u="none" strike="noStrike" cap="none" normalizeH="0" baseline="0" smtClean="0">
                          <a:ln>
                            <a:noFill/>
                          </a:ln>
                          <a:solidFill>
                            <a:srgbClr val="000000"/>
                          </a:solidFill>
                          <a:effectLst/>
                          <a:latin typeface="Arial" charset="0"/>
                          <a:cs typeface="Arial" charset="0"/>
                        </a:rPr>
                        <a:t>spot de televisión y pantalla interactivas</a:t>
                      </a:r>
                      <a:endParaRPr kumimoji="0" lang="es-ES" sz="2000" b="0" i="0" u="none" strike="noStrike" cap="none" normalizeH="0" baseline="0" smtClean="0">
                        <a:ln>
                          <a:noFill/>
                        </a:ln>
                        <a:solidFill>
                          <a:srgbClr val="000000"/>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 sz="2000" b="0" i="0" u="none" strike="noStrike" cap="none" normalizeH="0" baseline="0" smtClean="0">
                          <a:ln>
                            <a:noFill/>
                          </a:ln>
                          <a:solidFill>
                            <a:srgbClr val="000000"/>
                          </a:solidFill>
                          <a:effectLst/>
                          <a:latin typeface="Arial" charset="0"/>
                          <a:cs typeface="Arial" charset="0"/>
                        </a:rPr>
                        <a:t>7000</a:t>
                      </a:r>
                      <a:endParaRPr kumimoji="0" lang="es-ES" sz="2000" b="0" i="0" u="none" strike="noStrike" cap="none" normalizeH="0" baseline="0" smtClean="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r>
              <a:tr h="765175">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s-ES" sz="2000" b="0" i="0" u="none" strike="noStrike" cap="none" normalizeH="0" baseline="0" smtClean="0">
                          <a:ln>
                            <a:noFill/>
                          </a:ln>
                          <a:solidFill>
                            <a:srgbClr val="000000"/>
                          </a:solidFill>
                          <a:effectLst/>
                          <a:latin typeface="Arial" charset="0"/>
                          <a:cs typeface="Arial" charset="0"/>
                        </a:rPr>
                        <a:t>sitio web, alta en buscadores y posicionamiento</a:t>
                      </a:r>
                      <a:endParaRPr kumimoji="0" lang="es-ES" sz="2000" b="0" i="0" u="none" strike="noStrike" cap="none" normalizeH="0" baseline="0" smtClean="0">
                        <a:ln>
                          <a:noFill/>
                        </a:ln>
                        <a:solidFill>
                          <a:srgbClr val="000000"/>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 sz="2000" b="0" i="0" u="none" strike="noStrike" cap="none" normalizeH="0" baseline="0" smtClean="0">
                          <a:ln>
                            <a:noFill/>
                          </a:ln>
                          <a:solidFill>
                            <a:srgbClr val="000000"/>
                          </a:solidFill>
                          <a:effectLst/>
                          <a:latin typeface="Arial" charset="0"/>
                          <a:cs typeface="Arial" charset="0"/>
                        </a:rPr>
                        <a:t>2500</a:t>
                      </a:r>
                      <a:endParaRPr kumimoji="0" lang="es-ES" sz="2000" b="0" i="0" u="none" strike="noStrike" cap="none" normalizeH="0" baseline="0" smtClean="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r>
              <a:tr h="342900">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s-ES" sz="2000" b="0" i="0" u="none" strike="noStrike" cap="none" normalizeH="0" baseline="0" smtClean="0">
                          <a:ln>
                            <a:noFill/>
                          </a:ln>
                          <a:solidFill>
                            <a:srgbClr val="000000"/>
                          </a:solidFill>
                          <a:effectLst/>
                          <a:latin typeface="Arial" charset="0"/>
                          <a:cs typeface="Arial" charset="0"/>
                        </a:rPr>
                        <a:t>emailing</a:t>
                      </a:r>
                      <a:endParaRPr kumimoji="0" lang="es-ES" sz="2000" b="0" i="0" u="none" strike="noStrike" cap="none" normalizeH="0" baseline="0" smtClean="0">
                        <a:ln>
                          <a:noFill/>
                        </a:ln>
                        <a:solidFill>
                          <a:srgbClr val="000000"/>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 sz="2000" b="0" i="0" u="none" strike="noStrike" cap="none" normalizeH="0" baseline="0" smtClean="0">
                          <a:ln>
                            <a:noFill/>
                          </a:ln>
                          <a:solidFill>
                            <a:srgbClr val="000000"/>
                          </a:solidFill>
                          <a:effectLst/>
                          <a:latin typeface="Arial" charset="0"/>
                          <a:cs typeface="Arial" charset="0"/>
                        </a:rPr>
                        <a:t>300</a:t>
                      </a:r>
                      <a:endParaRPr kumimoji="0" lang="es-ES" sz="2000" b="0" i="0" u="none" strike="noStrike" cap="none" normalizeH="0" baseline="0" smtClean="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r>
              <a:tr h="341313">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s-ES" sz="2000" b="0" i="0" u="none" strike="noStrike" cap="none" normalizeH="0" baseline="0" smtClean="0">
                          <a:ln>
                            <a:noFill/>
                          </a:ln>
                          <a:solidFill>
                            <a:srgbClr val="000000"/>
                          </a:solidFill>
                          <a:effectLst/>
                          <a:latin typeface="Arial" charset="0"/>
                          <a:cs typeface="Arial" charset="0"/>
                        </a:rPr>
                        <a:t>banner en facebook</a:t>
                      </a:r>
                      <a:endParaRPr kumimoji="0" lang="es-ES" sz="2000" b="0" i="0" u="none" strike="noStrike" cap="none" normalizeH="0" baseline="0" smtClean="0">
                        <a:ln>
                          <a:noFill/>
                        </a:ln>
                        <a:solidFill>
                          <a:srgbClr val="000000"/>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 sz="2000" b="0" i="0" u="none" strike="noStrike" cap="none" normalizeH="0" baseline="0" smtClean="0">
                          <a:ln>
                            <a:noFill/>
                          </a:ln>
                          <a:solidFill>
                            <a:srgbClr val="000000"/>
                          </a:solidFill>
                          <a:effectLst/>
                          <a:latin typeface="Arial" charset="0"/>
                          <a:cs typeface="Arial" charset="0"/>
                        </a:rPr>
                        <a:t>3000</a:t>
                      </a:r>
                      <a:endParaRPr kumimoji="0" lang="es-ES" sz="2000" b="0" i="0" u="none" strike="noStrike" cap="none" normalizeH="0" baseline="0" smtClean="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r>
              <a:tr h="341313">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s-ES" sz="2000" b="0" i="0" u="none" strike="noStrike" cap="none" normalizeH="0" baseline="0" smtClean="0">
                          <a:ln>
                            <a:noFill/>
                          </a:ln>
                          <a:solidFill>
                            <a:srgbClr val="000000"/>
                          </a:solidFill>
                          <a:effectLst/>
                          <a:latin typeface="Arial" charset="0"/>
                          <a:cs typeface="Arial" charset="0"/>
                        </a:rPr>
                        <a:t>banner en hi5</a:t>
                      </a:r>
                      <a:endParaRPr kumimoji="0" lang="es-ES" sz="2000" b="0" i="0" u="none" strike="noStrike" cap="none" normalizeH="0" baseline="0" smtClean="0">
                        <a:ln>
                          <a:noFill/>
                        </a:ln>
                        <a:solidFill>
                          <a:srgbClr val="000000"/>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 sz="2000" b="0" i="0" u="none" strike="noStrike" cap="none" normalizeH="0" baseline="0" smtClean="0">
                          <a:ln>
                            <a:noFill/>
                          </a:ln>
                          <a:solidFill>
                            <a:srgbClr val="000000"/>
                          </a:solidFill>
                          <a:effectLst/>
                          <a:latin typeface="Arial" charset="0"/>
                          <a:cs typeface="Arial" charset="0"/>
                        </a:rPr>
                        <a:t>3500</a:t>
                      </a:r>
                      <a:endParaRPr kumimoji="0" lang="es-ES" sz="2000" b="0" i="0" u="none" strike="noStrike" cap="none" normalizeH="0" baseline="0" smtClean="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r>
              <a:tr h="342900">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s-ES" sz="2000" b="0" i="0" u="none" strike="noStrike" cap="none" normalizeH="0" baseline="0" smtClean="0">
                          <a:ln>
                            <a:noFill/>
                          </a:ln>
                          <a:solidFill>
                            <a:srgbClr val="000000"/>
                          </a:solidFill>
                          <a:effectLst/>
                          <a:latin typeface="Arial" charset="0"/>
                          <a:cs typeface="Arial" charset="0"/>
                        </a:rPr>
                        <a:t>messenger</a:t>
                      </a:r>
                      <a:endParaRPr kumimoji="0" lang="es-ES" sz="2000" b="0" i="0" u="none" strike="noStrike" cap="none" normalizeH="0" baseline="0" smtClean="0">
                        <a:ln>
                          <a:noFill/>
                        </a:ln>
                        <a:solidFill>
                          <a:srgbClr val="000000"/>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 sz="2000" b="0" i="0" u="none" strike="noStrike" cap="none" normalizeH="0" baseline="0" smtClean="0">
                          <a:ln>
                            <a:noFill/>
                          </a:ln>
                          <a:solidFill>
                            <a:srgbClr val="000000"/>
                          </a:solidFill>
                          <a:effectLst/>
                          <a:latin typeface="Arial" charset="0"/>
                          <a:cs typeface="Arial" charset="0"/>
                        </a:rPr>
                        <a:t>2500</a:t>
                      </a:r>
                      <a:endParaRPr kumimoji="0" lang="es-ES" sz="2000" b="0" i="0" u="none" strike="noStrike" cap="none" normalizeH="0" baseline="0" smtClean="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r>
              <a:tr h="552450">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s-ES" sz="2000" b="0" i="0" u="none" strike="noStrike" cap="none" normalizeH="0" baseline="0" smtClean="0">
                          <a:ln>
                            <a:noFill/>
                          </a:ln>
                          <a:solidFill>
                            <a:srgbClr val="000000"/>
                          </a:solidFill>
                          <a:effectLst/>
                          <a:latin typeface="Arial" charset="0"/>
                          <a:cs typeface="Arial" charset="0"/>
                        </a:rPr>
                        <a:t>advertirse en facebook todo el ano</a:t>
                      </a:r>
                      <a:endParaRPr kumimoji="0" lang="es-ES" sz="2000" b="0" i="0" u="none" strike="noStrike" cap="none" normalizeH="0" baseline="0" smtClean="0">
                        <a:ln>
                          <a:noFill/>
                        </a:ln>
                        <a:solidFill>
                          <a:srgbClr val="000000"/>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 sz="2000" b="0" i="0" u="none" strike="noStrike" cap="none" normalizeH="0" baseline="0" smtClean="0">
                          <a:ln>
                            <a:noFill/>
                          </a:ln>
                          <a:solidFill>
                            <a:srgbClr val="000000"/>
                          </a:solidFill>
                          <a:effectLst/>
                          <a:latin typeface="Arial" charset="0"/>
                          <a:cs typeface="Arial" charset="0"/>
                        </a:rPr>
                        <a:t>7800</a:t>
                      </a:r>
                      <a:endParaRPr kumimoji="0" lang="es-ES" sz="2000" b="0" i="0" u="none" strike="noStrike" cap="none" normalizeH="0" baseline="0" smtClean="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r>
              <a:tr h="554038">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s-ES" sz="2000" b="0" i="0" u="none" strike="noStrike" cap="none" normalizeH="0" baseline="0" smtClean="0">
                          <a:ln>
                            <a:noFill/>
                          </a:ln>
                          <a:solidFill>
                            <a:srgbClr val="000000"/>
                          </a:solidFill>
                          <a:effectLst/>
                          <a:latin typeface="Arial" charset="0"/>
                          <a:cs typeface="Arial" charset="0"/>
                        </a:rPr>
                        <a:t>post en blog ecuatoriano</a:t>
                      </a:r>
                      <a:endParaRPr kumimoji="0" lang="es-ES" sz="2000" b="0" i="0" u="none" strike="noStrike" cap="none" normalizeH="0" baseline="0" smtClean="0">
                        <a:ln>
                          <a:noFill/>
                        </a:ln>
                        <a:solidFill>
                          <a:srgbClr val="000000"/>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 sz="2000" b="0" i="0" u="none" strike="noStrike" cap="none" normalizeH="0" baseline="0" smtClean="0">
                          <a:ln>
                            <a:noFill/>
                          </a:ln>
                          <a:solidFill>
                            <a:srgbClr val="000000"/>
                          </a:solidFill>
                          <a:effectLst/>
                          <a:latin typeface="Arial" charset="0"/>
                          <a:cs typeface="Arial" charset="0"/>
                        </a:rPr>
                        <a:t>200</a:t>
                      </a:r>
                      <a:endParaRPr kumimoji="0" lang="es-ES" sz="2000" b="0" i="0" u="none" strike="noStrike" cap="none" normalizeH="0" baseline="0" smtClean="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r>
              <a:tr h="341313">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s-ES" sz="2000" b="0" i="0" u="none" strike="noStrike" cap="none" normalizeH="0" baseline="0" smtClean="0">
                          <a:ln>
                            <a:noFill/>
                          </a:ln>
                          <a:solidFill>
                            <a:srgbClr val="000000"/>
                          </a:solidFill>
                          <a:effectLst/>
                          <a:latin typeface="Arial" charset="0"/>
                          <a:cs typeface="Arial" charset="0"/>
                        </a:rPr>
                        <a:t> </a:t>
                      </a:r>
                      <a:endParaRPr kumimoji="0" lang="es-ES" sz="2000" b="0" i="0" u="none" strike="noStrike" cap="none" normalizeH="0" baseline="0" smtClean="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 sz="2000" b="0" i="0" u="none" strike="noStrike" cap="none" normalizeH="0" baseline="0" smtClean="0">
                          <a:ln>
                            <a:noFill/>
                          </a:ln>
                          <a:solidFill>
                            <a:srgbClr val="000000"/>
                          </a:solidFill>
                          <a:effectLst/>
                          <a:latin typeface="Arial" charset="0"/>
                          <a:cs typeface="Arial" charset="0"/>
                        </a:rPr>
                        <a:t>32100</a:t>
                      </a:r>
                      <a:endParaRPr kumimoji="0" lang="es-ES" sz="2000" b="0" i="0" u="none" strike="noStrike" cap="none" normalizeH="0" baseline="0" smtClean="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r>
            </a:tbl>
          </a:graphicData>
        </a:graphic>
      </p:graphicFrame>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226" name="Rectangle 2"/>
          <p:cNvSpPr>
            <a:spLocks noGrp="1" noChangeArrowheads="1"/>
          </p:cNvSpPr>
          <p:nvPr>
            <p:ph type="title"/>
          </p:nvPr>
        </p:nvSpPr>
        <p:spPr/>
        <p:txBody>
          <a:bodyPr/>
          <a:lstStyle/>
          <a:p>
            <a:r>
              <a:rPr lang="es-EC" b="1"/>
              <a:t>Análisis del Sector</a:t>
            </a:r>
            <a:endParaRPr lang="es-ES" b="1"/>
          </a:p>
        </p:txBody>
      </p:sp>
      <p:sp>
        <p:nvSpPr>
          <p:cNvPr id="180227" name="Rectangle 3"/>
          <p:cNvSpPr>
            <a:spLocks noGrp="1" noChangeArrowheads="1"/>
          </p:cNvSpPr>
          <p:nvPr>
            <p:ph type="body" idx="1"/>
          </p:nvPr>
        </p:nvSpPr>
        <p:spPr>
          <a:xfrm>
            <a:off x="755650" y="1557338"/>
            <a:ext cx="8137525" cy="4032250"/>
          </a:xfrm>
        </p:spPr>
        <p:txBody>
          <a:bodyPr/>
          <a:lstStyle/>
          <a:p>
            <a:pPr>
              <a:lnSpc>
                <a:spcPct val="80000"/>
              </a:lnSpc>
            </a:pPr>
            <a:r>
              <a:rPr lang="es-EC" sz="2800" b="1"/>
              <a:t>Tendencias Económicas</a:t>
            </a:r>
          </a:p>
          <a:p>
            <a:pPr lvl="1">
              <a:lnSpc>
                <a:spcPct val="80000"/>
              </a:lnSpc>
            </a:pPr>
            <a:r>
              <a:rPr lang="es-EC"/>
              <a:t>1 campana publicitaria </a:t>
            </a:r>
            <a:r>
              <a:rPr lang="es-EC">
                <a:sym typeface="Wingdings" pitchFamily="2" charset="2"/>
              </a:rPr>
              <a:t> mínimo anual  alto % Empresas.</a:t>
            </a:r>
          </a:p>
          <a:p>
            <a:pPr lvl="1">
              <a:lnSpc>
                <a:spcPct val="80000"/>
              </a:lnSpc>
            </a:pPr>
            <a:r>
              <a:rPr lang="es-EC"/>
              <a:t>Empresas inv </a:t>
            </a:r>
            <a:r>
              <a:rPr lang="es-EC">
                <a:sym typeface="Wingdings" pitchFamily="2" charset="2"/>
              </a:rPr>
              <a:t>  mantenerse en mente de los consumidores.</a:t>
            </a:r>
          </a:p>
          <a:p>
            <a:pPr>
              <a:lnSpc>
                <a:spcPct val="80000"/>
              </a:lnSpc>
            </a:pPr>
            <a:endParaRPr lang="es-EC" sz="2800" b="1"/>
          </a:p>
          <a:p>
            <a:pPr>
              <a:lnSpc>
                <a:spcPct val="80000"/>
              </a:lnSpc>
            </a:pPr>
            <a:r>
              <a:rPr lang="es-EC" sz="2800" b="1"/>
              <a:t>Tendencias Socioeconómicas</a:t>
            </a:r>
          </a:p>
          <a:p>
            <a:pPr lvl="1">
              <a:lnSpc>
                <a:spcPct val="80000"/>
              </a:lnSpc>
            </a:pPr>
            <a:r>
              <a:rPr lang="es-EC"/>
              <a:t>Mejor posicionamiento </a:t>
            </a:r>
          </a:p>
          <a:p>
            <a:pPr lvl="1">
              <a:lnSpc>
                <a:spcPct val="80000"/>
              </a:lnSpc>
            </a:pPr>
            <a:r>
              <a:rPr lang="es-EC"/>
              <a:t>Bajos ingresos </a:t>
            </a:r>
            <a:r>
              <a:rPr lang="es-EC">
                <a:sym typeface="Wingdings" pitchFamily="2" charset="2"/>
              </a:rPr>
              <a:t> promoc. Y campañas publicitarias.</a:t>
            </a:r>
          </a:p>
          <a:p>
            <a:pPr lvl="1">
              <a:lnSpc>
                <a:spcPct val="80000"/>
              </a:lnSpc>
            </a:pPr>
            <a:r>
              <a:rPr lang="es-EC"/>
              <a:t>Cambio de temporadas</a:t>
            </a:r>
          </a:p>
          <a:p>
            <a:pPr>
              <a:lnSpc>
                <a:spcPct val="80000"/>
              </a:lnSpc>
            </a:pPr>
            <a:endParaRPr lang="es-EC" sz="2800"/>
          </a:p>
          <a:p>
            <a:pPr>
              <a:lnSpc>
                <a:spcPct val="80000"/>
              </a:lnSpc>
            </a:pPr>
            <a:endParaRPr lang="es-EC" sz="1800" b="1"/>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1250" name="Rectangle 2"/>
          <p:cNvSpPr>
            <a:spLocks noGrp="1" noChangeArrowheads="1"/>
          </p:cNvSpPr>
          <p:nvPr>
            <p:ph type="title"/>
          </p:nvPr>
        </p:nvSpPr>
        <p:spPr/>
        <p:txBody>
          <a:bodyPr/>
          <a:lstStyle/>
          <a:p>
            <a:r>
              <a:rPr lang="es-ES"/>
              <a:t>Barreras de entrada y Salida</a:t>
            </a:r>
          </a:p>
        </p:txBody>
      </p:sp>
      <p:sp>
        <p:nvSpPr>
          <p:cNvPr id="181251" name="Rectangle 3"/>
          <p:cNvSpPr>
            <a:spLocks noGrp="1" noChangeArrowheads="1"/>
          </p:cNvSpPr>
          <p:nvPr>
            <p:ph type="body" idx="1"/>
          </p:nvPr>
        </p:nvSpPr>
        <p:spPr/>
        <p:txBody>
          <a:bodyPr/>
          <a:lstStyle/>
          <a:p>
            <a:pPr>
              <a:buFont typeface="Wingdings" pitchFamily="2" charset="2"/>
              <a:buNone/>
            </a:pPr>
            <a:r>
              <a:rPr lang="es-EC">
                <a:solidFill>
                  <a:schemeClr val="tx2"/>
                </a:solidFill>
              </a:rPr>
              <a:t>	Barreras de entrada </a:t>
            </a:r>
          </a:p>
          <a:p>
            <a:r>
              <a:rPr lang="es-EC"/>
              <a:t>Desventaja la preferencia de marca y lealtad de los clientes</a:t>
            </a:r>
          </a:p>
          <a:p>
            <a:r>
              <a:rPr lang="es-EC"/>
              <a:t>La curva de  aprendizaje y la experiencia,</a:t>
            </a:r>
          </a:p>
          <a:p>
            <a:pPr>
              <a:buFont typeface="Wingdings" pitchFamily="2" charset="2"/>
              <a:buNone/>
            </a:pPr>
            <a:r>
              <a:rPr lang="es-EC">
                <a:solidFill>
                  <a:schemeClr val="tx2"/>
                </a:solidFill>
              </a:rPr>
              <a:t>	Barreras de salida </a:t>
            </a:r>
          </a:p>
          <a:p>
            <a:r>
              <a:rPr lang="es-EC"/>
              <a:t>Existen grandes empresas de marketing y publicidad muy bien posicionadas </a:t>
            </a:r>
          </a:p>
          <a:p>
            <a:r>
              <a:rPr lang="es-EC"/>
              <a:t>Rivalidad centrada en los precios</a:t>
            </a:r>
            <a:endParaRPr lang="es-E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r>
              <a:rPr lang="es-MX" sz="4000"/>
              <a:t>Planteamiento del Problema</a:t>
            </a:r>
            <a:br>
              <a:rPr lang="es-MX" sz="4000"/>
            </a:br>
            <a:endParaRPr lang="es-ES" sz="4000"/>
          </a:p>
        </p:txBody>
      </p:sp>
      <p:sp>
        <p:nvSpPr>
          <p:cNvPr id="4099" name="Rectangle 3"/>
          <p:cNvSpPr>
            <a:spLocks noGrp="1" noChangeArrowheads="1"/>
          </p:cNvSpPr>
          <p:nvPr>
            <p:ph type="body" idx="1"/>
          </p:nvPr>
        </p:nvSpPr>
        <p:spPr>
          <a:xfrm>
            <a:off x="455613" y="1196975"/>
            <a:ext cx="8226425" cy="4899025"/>
          </a:xfrm>
        </p:spPr>
        <p:txBody>
          <a:bodyPr/>
          <a:lstStyle/>
          <a:p>
            <a:pPr>
              <a:lnSpc>
                <a:spcPct val="80000"/>
              </a:lnSpc>
            </a:pPr>
            <a:r>
              <a:rPr lang="es-EC" sz="2800"/>
              <a:t>La llegada de Internet ha hecho necesario un enfoque totalmente diferente del marketing tradicional</a:t>
            </a:r>
            <a:r>
              <a:rPr lang="es-ES" sz="2800"/>
              <a:t>.</a:t>
            </a:r>
          </a:p>
          <a:p>
            <a:pPr>
              <a:lnSpc>
                <a:spcPct val="80000"/>
              </a:lnSpc>
            </a:pPr>
            <a:r>
              <a:rPr lang="es-EC" sz="2800"/>
              <a:t>La tendencia de la publicidad es dejar de bombardear el mercado, algo costoso además de inútil, y constituir un marketing de permiso más eficaz.</a:t>
            </a:r>
            <a:r>
              <a:rPr lang="es-ES" sz="2800"/>
              <a:t> </a:t>
            </a:r>
          </a:p>
          <a:p>
            <a:pPr>
              <a:lnSpc>
                <a:spcPct val="80000"/>
              </a:lnSpc>
            </a:pPr>
            <a:r>
              <a:rPr lang="es-EC" sz="2800"/>
              <a:t>El mercado ha pasado de evaluar atributos tangibles a guiarse por los intangibles</a:t>
            </a:r>
            <a:r>
              <a:rPr lang="es-ES" sz="2800"/>
              <a:t> </a:t>
            </a:r>
          </a:p>
          <a:p>
            <a:pPr>
              <a:lnSpc>
                <a:spcPct val="80000"/>
              </a:lnSpc>
            </a:pPr>
            <a:r>
              <a:rPr lang="es-EC" sz="2800"/>
              <a:t>Nadie enciende el televisor ni lee el periódico para ver publicidad, el consumidor posiciona en su cerebro son problemas y las marcas que se los solucionan</a:t>
            </a:r>
            <a:r>
              <a:rPr lang="es-ES" sz="2800"/>
              <a:t> </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274" name="Rectangle 2"/>
          <p:cNvSpPr>
            <a:spLocks noGrp="1" noChangeArrowheads="1"/>
          </p:cNvSpPr>
          <p:nvPr>
            <p:ph type="title"/>
          </p:nvPr>
        </p:nvSpPr>
        <p:spPr/>
        <p:txBody>
          <a:bodyPr/>
          <a:lstStyle/>
          <a:p>
            <a:r>
              <a:rPr lang="es-EC" b="1"/>
              <a:t>Promoción y Comunicación</a:t>
            </a:r>
            <a:endParaRPr lang="es-ES" b="1"/>
          </a:p>
        </p:txBody>
      </p:sp>
      <p:sp>
        <p:nvSpPr>
          <p:cNvPr id="182275" name="Rectangle 3"/>
          <p:cNvSpPr>
            <a:spLocks noGrp="1" noChangeArrowheads="1"/>
          </p:cNvSpPr>
          <p:nvPr>
            <p:ph type="body" idx="1"/>
          </p:nvPr>
        </p:nvSpPr>
        <p:spPr>
          <a:xfrm>
            <a:off x="1116013" y="2060575"/>
            <a:ext cx="6551612" cy="4035425"/>
          </a:xfrm>
        </p:spPr>
        <p:txBody>
          <a:bodyPr/>
          <a:lstStyle/>
          <a:p>
            <a:r>
              <a:rPr lang="es-ES"/>
              <a:t>Pagina Web de la empresa y marketing online</a:t>
            </a:r>
          </a:p>
          <a:p>
            <a:r>
              <a:rPr lang="es-ES"/>
              <a:t>Marketing directo</a:t>
            </a:r>
            <a:endParaRPr lang="es-EC"/>
          </a:p>
          <a:p>
            <a:r>
              <a:rPr lang="es-EC"/>
              <a:t>Publicidad</a:t>
            </a:r>
            <a:endParaRPr lang="es-ES"/>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298" name="Rectangle 2"/>
          <p:cNvSpPr>
            <a:spLocks noGrp="1" noChangeArrowheads="1"/>
          </p:cNvSpPr>
          <p:nvPr>
            <p:ph type="title"/>
          </p:nvPr>
        </p:nvSpPr>
        <p:spPr/>
        <p:txBody>
          <a:bodyPr/>
          <a:lstStyle/>
          <a:p>
            <a:r>
              <a:rPr lang="es-EC" b="1"/>
              <a:t>Marketing Estratégico</a:t>
            </a:r>
            <a:endParaRPr lang="es-ES" b="1"/>
          </a:p>
        </p:txBody>
      </p:sp>
      <p:sp>
        <p:nvSpPr>
          <p:cNvPr id="183299" name="Rectangle 3"/>
          <p:cNvSpPr>
            <a:spLocks noGrp="1" noChangeArrowheads="1"/>
          </p:cNvSpPr>
          <p:nvPr>
            <p:ph type="body" idx="1"/>
          </p:nvPr>
        </p:nvSpPr>
        <p:spPr/>
        <p:txBody>
          <a:bodyPr/>
          <a:lstStyle/>
          <a:p>
            <a:r>
              <a:rPr lang="es-EC"/>
              <a:t>Conocer las necesidades actuales y futuras de nuestros clientes.</a:t>
            </a:r>
          </a:p>
          <a:p>
            <a:r>
              <a:rPr lang="es-EC"/>
              <a:t>Localizar nuevos nichos de mercado.</a:t>
            </a:r>
          </a:p>
          <a:p>
            <a:r>
              <a:rPr lang="es-EC"/>
              <a:t>Identificar segmentos de mercado potenciales.</a:t>
            </a:r>
          </a:p>
          <a:p>
            <a:r>
              <a:rPr lang="es-EC"/>
              <a:t>Diseñar un plan de actuación que consiga los objetivos buscados.</a:t>
            </a:r>
            <a:endParaRPr lang="es-ES"/>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22" name="Rectangle 2"/>
          <p:cNvSpPr>
            <a:spLocks noGrp="1" noChangeArrowheads="1"/>
          </p:cNvSpPr>
          <p:nvPr>
            <p:ph type="title"/>
          </p:nvPr>
        </p:nvSpPr>
        <p:spPr/>
        <p:txBody>
          <a:bodyPr/>
          <a:lstStyle/>
          <a:p>
            <a:r>
              <a:rPr lang="es-ES"/>
              <a:t>Análisis FODA</a:t>
            </a:r>
          </a:p>
        </p:txBody>
      </p:sp>
      <p:sp>
        <p:nvSpPr>
          <p:cNvPr id="184323" name="Rectangle 3"/>
          <p:cNvSpPr>
            <a:spLocks noGrp="1" noChangeArrowheads="1"/>
          </p:cNvSpPr>
          <p:nvPr>
            <p:ph type="body" idx="1"/>
          </p:nvPr>
        </p:nvSpPr>
        <p:spPr>
          <a:xfrm>
            <a:off x="1547813" y="1628775"/>
            <a:ext cx="4692650" cy="4248150"/>
          </a:xfrm>
        </p:spPr>
        <p:txBody>
          <a:bodyPr/>
          <a:lstStyle/>
          <a:p>
            <a:r>
              <a:rPr lang="es-ES"/>
              <a:t>Fortalezas </a:t>
            </a:r>
          </a:p>
          <a:p>
            <a:pPr>
              <a:buFont typeface="Wingdings" pitchFamily="2" charset="2"/>
              <a:buNone/>
            </a:pPr>
            <a:endParaRPr lang="es-ES"/>
          </a:p>
          <a:p>
            <a:r>
              <a:rPr lang="es-ES"/>
              <a:t>Oportunidades </a:t>
            </a:r>
          </a:p>
          <a:p>
            <a:endParaRPr lang="es-ES"/>
          </a:p>
          <a:p>
            <a:r>
              <a:rPr lang="es-ES"/>
              <a:t>Debilidades</a:t>
            </a:r>
          </a:p>
          <a:p>
            <a:endParaRPr lang="es-ES"/>
          </a:p>
          <a:p>
            <a:r>
              <a:rPr lang="es-ES"/>
              <a:t>Amenazas</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6" name="Rectangle 2"/>
          <p:cNvSpPr>
            <a:spLocks noGrp="1" noChangeArrowheads="1"/>
          </p:cNvSpPr>
          <p:nvPr>
            <p:ph type="title"/>
          </p:nvPr>
        </p:nvSpPr>
        <p:spPr/>
        <p:txBody>
          <a:bodyPr/>
          <a:lstStyle/>
          <a:p>
            <a:r>
              <a:rPr lang="es-ES"/>
              <a:t>Investigación de Mercado</a:t>
            </a:r>
          </a:p>
        </p:txBody>
      </p:sp>
      <p:sp>
        <p:nvSpPr>
          <p:cNvPr id="185347" name="Rectangle 3"/>
          <p:cNvSpPr>
            <a:spLocks noGrp="1" noChangeArrowheads="1"/>
          </p:cNvSpPr>
          <p:nvPr>
            <p:ph type="body" idx="1"/>
          </p:nvPr>
        </p:nvSpPr>
        <p:spPr>
          <a:xfrm>
            <a:off x="395288" y="1341438"/>
            <a:ext cx="8286750" cy="4827587"/>
          </a:xfrm>
        </p:spPr>
        <p:txBody>
          <a:bodyPr/>
          <a:lstStyle/>
          <a:p>
            <a:pPr>
              <a:lnSpc>
                <a:spcPct val="80000"/>
              </a:lnSpc>
            </a:pPr>
            <a:r>
              <a:rPr lang="es-ES" sz="2800"/>
              <a:t>Definición del Problema</a:t>
            </a:r>
          </a:p>
          <a:p>
            <a:pPr lvl="1">
              <a:lnSpc>
                <a:spcPct val="80000"/>
              </a:lnSpc>
            </a:pPr>
            <a:r>
              <a:rPr lang="es-ES" sz="2400"/>
              <a:t>No tenemos exactitud de empresas -&gt; inv. cuantas estas dispuestas a contratar</a:t>
            </a:r>
          </a:p>
          <a:p>
            <a:pPr lvl="1">
              <a:lnSpc>
                <a:spcPct val="80000"/>
              </a:lnSpc>
            </a:pPr>
            <a:endParaRPr lang="es-ES" sz="2400"/>
          </a:p>
          <a:p>
            <a:pPr>
              <a:lnSpc>
                <a:spcPct val="80000"/>
              </a:lnSpc>
            </a:pPr>
            <a:r>
              <a:rPr lang="es-ES" sz="2800"/>
              <a:t>Objetivos (Conocer)</a:t>
            </a:r>
          </a:p>
          <a:p>
            <a:pPr lvl="1">
              <a:lnSpc>
                <a:spcPct val="80000"/>
              </a:lnSpc>
            </a:pPr>
            <a:r>
              <a:rPr lang="es-ES" sz="2400"/>
              <a:t>Perfil</a:t>
            </a:r>
          </a:p>
          <a:p>
            <a:pPr lvl="1">
              <a:lnSpc>
                <a:spcPct val="80000"/>
              </a:lnSpc>
            </a:pPr>
            <a:r>
              <a:rPr lang="es-ES" sz="2400"/>
              <a:t>Tiempo de campana</a:t>
            </a:r>
          </a:p>
          <a:p>
            <a:pPr lvl="1">
              <a:lnSpc>
                <a:spcPct val="80000"/>
              </a:lnSpc>
            </a:pPr>
            <a:r>
              <a:rPr lang="es-ES" sz="2400"/>
              <a:t>Competencia</a:t>
            </a:r>
          </a:p>
          <a:p>
            <a:pPr lvl="1">
              <a:lnSpc>
                <a:spcPct val="80000"/>
              </a:lnSpc>
            </a:pPr>
            <a:endParaRPr lang="es-ES" sz="2400"/>
          </a:p>
          <a:p>
            <a:pPr>
              <a:lnSpc>
                <a:spcPct val="80000"/>
              </a:lnSpc>
            </a:pPr>
            <a:r>
              <a:rPr lang="es-ES" sz="2800"/>
              <a:t>Hipótesis</a:t>
            </a:r>
          </a:p>
          <a:p>
            <a:pPr lvl="1">
              <a:lnSpc>
                <a:spcPct val="80000"/>
              </a:lnSpc>
            </a:pPr>
            <a:r>
              <a:rPr lang="es-ES" sz="2400"/>
              <a:t>Hip. Gen :</a:t>
            </a:r>
            <a:r>
              <a:rPr lang="es-ES" sz="2400">
                <a:sym typeface="Wingdings" pitchFamily="2" charset="2"/>
              </a:rPr>
              <a:t> necesita campanas  posicionamiento</a:t>
            </a:r>
          </a:p>
          <a:p>
            <a:pPr lvl="1">
              <a:lnSpc>
                <a:spcPct val="80000"/>
              </a:lnSpc>
            </a:pPr>
            <a:r>
              <a:rPr lang="es-ES" sz="2400"/>
              <a:t>Hip. Especificas</a:t>
            </a:r>
          </a:p>
          <a:p>
            <a:pPr>
              <a:lnSpc>
                <a:spcPct val="80000"/>
              </a:lnSpc>
            </a:pPr>
            <a:endParaRPr lang="es-ES" sz="280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394" name="Rectangle 2"/>
          <p:cNvSpPr>
            <a:spLocks noGrp="1" noChangeArrowheads="1"/>
          </p:cNvSpPr>
          <p:nvPr>
            <p:ph type="title"/>
          </p:nvPr>
        </p:nvSpPr>
        <p:spPr/>
        <p:txBody>
          <a:bodyPr/>
          <a:lstStyle/>
          <a:p>
            <a:r>
              <a:rPr lang="es-ES"/>
              <a:t>Campañas Desarrolladas</a:t>
            </a:r>
          </a:p>
        </p:txBody>
      </p:sp>
      <p:sp>
        <p:nvSpPr>
          <p:cNvPr id="187395" name="Rectangle 3"/>
          <p:cNvSpPr>
            <a:spLocks noGrp="1" noChangeArrowheads="1"/>
          </p:cNvSpPr>
          <p:nvPr>
            <p:ph type="body" idx="1"/>
          </p:nvPr>
        </p:nvSpPr>
        <p:spPr>
          <a:xfrm>
            <a:off x="250825" y="1773238"/>
            <a:ext cx="8226425" cy="4497387"/>
          </a:xfrm>
        </p:spPr>
        <p:txBody>
          <a:bodyPr/>
          <a:lstStyle/>
          <a:p>
            <a:r>
              <a:rPr lang="es-ES" sz="2400"/>
              <a:t>La moda </a:t>
            </a:r>
            <a:r>
              <a:rPr lang="es-ES" sz="2400">
                <a:sym typeface="Wingdings" pitchFamily="2" charset="2"/>
              </a:rPr>
              <a:t> combinados BTL , ABL</a:t>
            </a:r>
          </a:p>
          <a:p>
            <a:r>
              <a:rPr lang="es-ES" sz="2400">
                <a:sym typeface="Wingdings" pitchFamily="2" charset="2"/>
              </a:rPr>
              <a:t>Para tabular  creamos rangos combinados.</a:t>
            </a:r>
          </a:p>
          <a:p>
            <a:endParaRPr lang="es-ES" sz="2400">
              <a:sym typeface="Wingdings" pitchFamily="2" charset="2"/>
            </a:endParaRPr>
          </a:p>
          <a:p>
            <a:pPr lvl="1"/>
            <a:r>
              <a:rPr lang="es-ES" sz="2400"/>
              <a:t>34 % btl-abl</a:t>
            </a:r>
          </a:p>
          <a:p>
            <a:pPr lvl="1"/>
            <a:r>
              <a:rPr lang="es-ES" sz="2400"/>
              <a:t>32% abl &lt; Costos</a:t>
            </a:r>
          </a:p>
          <a:p>
            <a:pPr lvl="1"/>
            <a:r>
              <a:rPr lang="es-ES" sz="2400"/>
              <a:t>Online apenas 10%</a:t>
            </a:r>
            <a:r>
              <a:rPr lang="es-ES"/>
              <a:t> </a:t>
            </a:r>
          </a:p>
        </p:txBody>
      </p:sp>
      <p:pic>
        <p:nvPicPr>
          <p:cNvPr id="187396" name="Picture 4"/>
          <p:cNvPicPr>
            <a:picLocks noChangeAspect="1" noChangeArrowheads="1"/>
          </p:cNvPicPr>
          <p:nvPr/>
        </p:nvPicPr>
        <p:blipFill>
          <a:blip r:embed="rId2"/>
          <a:srcRect/>
          <a:stretch>
            <a:fillRect/>
          </a:stretch>
        </p:blipFill>
        <p:spPr bwMode="auto">
          <a:xfrm>
            <a:off x="4211638" y="2708275"/>
            <a:ext cx="4752975" cy="4149725"/>
          </a:xfrm>
          <a:prstGeom prst="rect">
            <a:avLst/>
          </a:prstGeom>
          <a:noFill/>
          <a:ln w="9525">
            <a:noFill/>
            <a:miter lim="800000"/>
            <a:headEnd/>
            <a:tailEnd/>
          </a:ln>
        </p:spPr>
      </p:pic>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8418" name="Rectangle 2"/>
          <p:cNvSpPr>
            <a:spLocks noGrp="1" noChangeArrowheads="1"/>
          </p:cNvSpPr>
          <p:nvPr>
            <p:ph type="title"/>
          </p:nvPr>
        </p:nvSpPr>
        <p:spPr/>
        <p:txBody>
          <a:bodyPr/>
          <a:lstStyle/>
          <a:p>
            <a:r>
              <a:rPr lang="es-ES" sz="4000"/>
              <a:t>Campanas Publicitarias (Periodos)</a:t>
            </a:r>
          </a:p>
        </p:txBody>
      </p:sp>
      <p:sp>
        <p:nvSpPr>
          <p:cNvPr id="188419" name="Rectangle 3"/>
          <p:cNvSpPr>
            <a:spLocks noGrp="1" noChangeArrowheads="1"/>
          </p:cNvSpPr>
          <p:nvPr>
            <p:ph type="body" idx="1"/>
          </p:nvPr>
        </p:nvSpPr>
        <p:spPr/>
        <p:txBody>
          <a:bodyPr/>
          <a:lstStyle/>
          <a:p>
            <a:r>
              <a:rPr lang="es-ES"/>
              <a:t>Anual</a:t>
            </a:r>
          </a:p>
          <a:p>
            <a:pPr lvl="1"/>
            <a:r>
              <a:rPr lang="es-ES"/>
              <a:t>48 % </a:t>
            </a:r>
            <a:r>
              <a:rPr lang="es-ES">
                <a:sym typeface="Wingdings" pitchFamily="2" charset="2"/>
              </a:rPr>
              <a:t> 2 y 5 campañas </a:t>
            </a:r>
          </a:p>
          <a:p>
            <a:pPr lvl="1"/>
            <a:r>
              <a:rPr lang="es-ES">
                <a:sym typeface="Wingdings" pitchFamily="2" charset="2"/>
              </a:rPr>
              <a:t>28 %  + 5  campañas</a:t>
            </a:r>
          </a:p>
          <a:p>
            <a:pPr lvl="1"/>
            <a:r>
              <a:rPr lang="es-ES">
                <a:sym typeface="Wingdings" pitchFamily="2" charset="2"/>
              </a:rPr>
              <a:t>24%  1 vez</a:t>
            </a:r>
          </a:p>
          <a:p>
            <a:pPr lvl="1">
              <a:buFont typeface="Wingdings" pitchFamily="2" charset="2"/>
              <a:buNone/>
            </a:pPr>
            <a:endParaRPr lang="es-ES">
              <a:sym typeface="Wingdings" pitchFamily="2" charset="2"/>
            </a:endParaRPr>
          </a:p>
          <a:p>
            <a:r>
              <a:rPr lang="es-ES" sz="2800">
                <a:sym typeface="Wingdings" pitchFamily="2" charset="2"/>
              </a:rPr>
              <a:t>Periodos</a:t>
            </a:r>
          </a:p>
          <a:p>
            <a:pPr lvl="1"/>
            <a:r>
              <a:rPr lang="es-ES"/>
              <a:t>Trimestral  46% </a:t>
            </a:r>
            <a:r>
              <a:rPr lang="es-ES">
                <a:sym typeface="Wingdings" pitchFamily="2" charset="2"/>
              </a:rPr>
              <a:t> mayor publicita son promociones.</a:t>
            </a:r>
            <a:endParaRPr lang="es-ES"/>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442" name="Rectangle 2"/>
          <p:cNvSpPr>
            <a:spLocks noGrp="1" noChangeArrowheads="1"/>
          </p:cNvSpPr>
          <p:nvPr>
            <p:ph type="title"/>
          </p:nvPr>
        </p:nvSpPr>
        <p:spPr/>
        <p:txBody>
          <a:bodyPr/>
          <a:lstStyle/>
          <a:p>
            <a:r>
              <a:rPr lang="es-ES" sz="4000"/>
              <a:t>Razones Campaña Publicitaria</a:t>
            </a:r>
          </a:p>
        </p:txBody>
      </p:sp>
      <p:graphicFrame>
        <p:nvGraphicFramePr>
          <p:cNvPr id="189595" name="Group 155"/>
          <p:cNvGraphicFramePr>
            <a:graphicFrameLocks noGrp="1"/>
          </p:cNvGraphicFramePr>
          <p:nvPr>
            <p:ph idx="1"/>
          </p:nvPr>
        </p:nvGraphicFramePr>
        <p:xfrm>
          <a:off x="1116013" y="1484313"/>
          <a:ext cx="6846887" cy="4728211"/>
        </p:xfrm>
        <a:graphic>
          <a:graphicData uri="http://schemas.openxmlformats.org/drawingml/2006/table">
            <a:tbl>
              <a:tblPr/>
              <a:tblGrid>
                <a:gridCol w="2459037"/>
                <a:gridCol w="1516063"/>
                <a:gridCol w="1493837"/>
                <a:gridCol w="1377950"/>
              </a:tblGrid>
              <a:tr h="590550">
                <a:tc>
                  <a:txBody>
                    <a:bodyPr/>
                    <a:lstStyle/>
                    <a:p>
                      <a:pPr marL="342900" marR="0" lvl="0" indent="-342900" algn="l" defTabSz="914400" rtl="0" eaLnBrk="1" fontAlgn="ctr" latinLnBrk="0" hangingPunct="1">
                        <a:lnSpc>
                          <a:spcPct val="100000"/>
                        </a:lnSpc>
                        <a:spcBef>
                          <a:spcPct val="0"/>
                        </a:spcBef>
                        <a:spcAft>
                          <a:spcPct val="0"/>
                        </a:spcAft>
                        <a:buClrTx/>
                        <a:buSzTx/>
                        <a:buFontTx/>
                        <a:buNone/>
                        <a:tabLst/>
                      </a:pPr>
                      <a:r>
                        <a:rPr kumimoji="0" lang="es-ES" sz="2000" b="0" i="0" u="none" strike="noStrike" cap="none" normalizeH="0" baseline="0" smtClean="0">
                          <a:ln>
                            <a:noFill/>
                          </a:ln>
                          <a:solidFill>
                            <a:srgbClr val="000000"/>
                          </a:solidFill>
                          <a:effectLst/>
                          <a:latin typeface="Arial" charset="0"/>
                          <a:cs typeface="Arial" charset="0"/>
                        </a:rPr>
                        <a:t> </a:t>
                      </a:r>
                      <a:endParaRPr kumimoji="0" lang="es-ES" sz="20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es-ES" sz="2000" b="0" i="0" u="none" strike="noStrike" cap="none" normalizeH="0" baseline="0" smtClean="0">
                          <a:ln>
                            <a:noFill/>
                          </a:ln>
                          <a:solidFill>
                            <a:srgbClr val="000000"/>
                          </a:solidFill>
                          <a:effectLst/>
                          <a:latin typeface="Arial" charset="0"/>
                          <a:cs typeface="Arial" charset="0"/>
                        </a:rPr>
                        <a:t>Frecuencia</a:t>
                      </a:r>
                      <a:endParaRPr kumimoji="0" lang="es-ES" sz="20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es-ES" sz="2000" b="0" i="0" u="none" strike="noStrike" cap="none" normalizeH="0" baseline="0" smtClean="0">
                          <a:ln>
                            <a:noFill/>
                          </a:ln>
                          <a:solidFill>
                            <a:srgbClr val="000000"/>
                          </a:solidFill>
                          <a:effectLst/>
                          <a:latin typeface="Arial" charset="0"/>
                          <a:cs typeface="Arial" charset="0"/>
                        </a:rPr>
                        <a:t>Porcentaje</a:t>
                      </a:r>
                      <a:endParaRPr kumimoji="0" lang="es-ES" sz="20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es-ES" sz="2000" b="0" i="0" u="none" strike="noStrike" cap="none" normalizeH="0" baseline="0" smtClean="0">
                          <a:ln>
                            <a:noFill/>
                          </a:ln>
                          <a:solidFill>
                            <a:srgbClr val="000000"/>
                          </a:solidFill>
                          <a:effectLst/>
                          <a:latin typeface="Arial" charset="0"/>
                          <a:cs typeface="Arial" charset="0"/>
                        </a:rPr>
                        <a:t>%Acum</a:t>
                      </a:r>
                      <a:endParaRPr kumimoji="0" lang="es-ES" sz="20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rgbClr val="FFFF00"/>
                    </a:solidFill>
                  </a:tcPr>
                </a:tc>
              </a:tr>
              <a:tr h="592138">
                <a:tc>
                  <a:txBody>
                    <a:bodyPr/>
                    <a:lstStyle/>
                    <a:p>
                      <a:pPr marL="342900" marR="0" lvl="0" indent="-342900" algn="l" defTabSz="914400" rtl="0" eaLnBrk="1" fontAlgn="ctr" latinLnBrk="0" hangingPunct="1">
                        <a:lnSpc>
                          <a:spcPct val="100000"/>
                        </a:lnSpc>
                        <a:spcBef>
                          <a:spcPct val="0"/>
                        </a:spcBef>
                        <a:spcAft>
                          <a:spcPct val="0"/>
                        </a:spcAft>
                        <a:buClrTx/>
                        <a:buSzTx/>
                        <a:buFontTx/>
                        <a:buNone/>
                        <a:tabLst/>
                      </a:pPr>
                      <a:r>
                        <a:rPr kumimoji="0" lang="es-ES" sz="2000" b="0" i="0" u="none" strike="noStrike" cap="none" normalizeH="0" baseline="0" smtClean="0">
                          <a:ln>
                            <a:noFill/>
                          </a:ln>
                          <a:solidFill>
                            <a:srgbClr val="000000"/>
                          </a:solidFill>
                          <a:effectLst/>
                          <a:latin typeface="Arial" charset="0"/>
                          <a:cs typeface="Arial" charset="0"/>
                        </a:rPr>
                        <a:t>Resaltar la marca</a:t>
                      </a:r>
                      <a:endParaRPr kumimoji="0" lang="es-ES" sz="20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a:noFill/>
                    </a:lnB>
                    <a:lnTlToBr>
                      <a:noFill/>
                    </a:lnTlToBr>
                    <a:lnBlToTr>
                      <a:noFill/>
                    </a:lnBlToTr>
                    <a:solidFill>
                      <a:srgbClr val="FFFFFF"/>
                    </a:solidFill>
                  </a:tcPr>
                </a:tc>
                <a:tc>
                  <a:txBody>
                    <a:bodyPr/>
                    <a:lstStyle/>
                    <a:p>
                      <a:pPr marL="342900" marR="0" lvl="0" indent="-342900" algn="r" defTabSz="914400" rtl="0" eaLnBrk="1" fontAlgn="ctr" latinLnBrk="0" hangingPunct="1">
                        <a:lnSpc>
                          <a:spcPct val="100000"/>
                        </a:lnSpc>
                        <a:spcBef>
                          <a:spcPct val="0"/>
                        </a:spcBef>
                        <a:spcAft>
                          <a:spcPct val="0"/>
                        </a:spcAft>
                        <a:buClrTx/>
                        <a:buSzTx/>
                        <a:buFontTx/>
                        <a:buNone/>
                        <a:tabLst/>
                      </a:pPr>
                      <a:r>
                        <a:rPr kumimoji="0" lang="es-ES" sz="2000" b="0" i="0" u="none" strike="noStrike" cap="none" normalizeH="0" baseline="0" smtClean="0">
                          <a:ln>
                            <a:noFill/>
                          </a:ln>
                          <a:solidFill>
                            <a:srgbClr val="000000"/>
                          </a:solidFill>
                          <a:effectLst/>
                          <a:latin typeface="Arial" charset="0"/>
                          <a:cs typeface="Arial" charset="0"/>
                        </a:rPr>
                        <a:t>5</a:t>
                      </a:r>
                      <a:endParaRPr kumimoji="0" lang="es-ES" sz="20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a:noFill/>
                    </a:lnB>
                    <a:lnTlToBr>
                      <a:noFill/>
                    </a:lnTlToBr>
                    <a:lnBlToTr>
                      <a:noFill/>
                    </a:lnBlToTr>
                    <a:solidFill>
                      <a:srgbClr val="FFFFFF"/>
                    </a:solidFill>
                  </a:tcPr>
                </a:tc>
                <a:tc>
                  <a:txBody>
                    <a:bodyPr/>
                    <a:lstStyle/>
                    <a:p>
                      <a:pPr marL="342900" marR="0" lvl="0" indent="-342900" algn="r" defTabSz="914400" rtl="0" eaLnBrk="1" fontAlgn="ctr" latinLnBrk="0" hangingPunct="1">
                        <a:lnSpc>
                          <a:spcPct val="100000"/>
                        </a:lnSpc>
                        <a:spcBef>
                          <a:spcPct val="0"/>
                        </a:spcBef>
                        <a:spcAft>
                          <a:spcPct val="0"/>
                        </a:spcAft>
                        <a:buClrTx/>
                        <a:buSzTx/>
                        <a:buFontTx/>
                        <a:buNone/>
                        <a:tabLst/>
                      </a:pPr>
                      <a:r>
                        <a:rPr kumimoji="0" lang="es-ES" sz="2000" b="0" i="0" u="none" strike="noStrike" cap="none" normalizeH="0" baseline="0" smtClean="0">
                          <a:ln>
                            <a:noFill/>
                          </a:ln>
                          <a:solidFill>
                            <a:srgbClr val="000000"/>
                          </a:solidFill>
                          <a:effectLst/>
                          <a:latin typeface="Arial" charset="0"/>
                          <a:cs typeface="Arial" charset="0"/>
                        </a:rPr>
                        <a:t>10</a:t>
                      </a:r>
                      <a:endParaRPr kumimoji="0" lang="es-ES" sz="20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a:noFill/>
                    </a:lnB>
                    <a:lnTlToBr>
                      <a:noFill/>
                    </a:lnTlToBr>
                    <a:lnBlToTr>
                      <a:noFill/>
                    </a:lnBlToTr>
                    <a:solidFill>
                      <a:srgbClr val="FFFFFF"/>
                    </a:solidFill>
                  </a:tcPr>
                </a:tc>
                <a:tc>
                  <a:txBody>
                    <a:bodyPr/>
                    <a:lstStyle/>
                    <a:p>
                      <a:pPr marL="342900" marR="0" lvl="0" indent="-342900" algn="r" defTabSz="914400" rtl="0" eaLnBrk="1" fontAlgn="ctr" latinLnBrk="0" hangingPunct="1">
                        <a:lnSpc>
                          <a:spcPct val="100000"/>
                        </a:lnSpc>
                        <a:spcBef>
                          <a:spcPct val="0"/>
                        </a:spcBef>
                        <a:spcAft>
                          <a:spcPct val="0"/>
                        </a:spcAft>
                        <a:buClrTx/>
                        <a:buSzTx/>
                        <a:buFontTx/>
                        <a:buNone/>
                        <a:tabLst/>
                      </a:pPr>
                      <a:r>
                        <a:rPr kumimoji="0" lang="es-ES" sz="2000" b="0" i="0" u="none" strike="noStrike" cap="none" normalizeH="0" baseline="0" smtClean="0">
                          <a:ln>
                            <a:noFill/>
                          </a:ln>
                          <a:solidFill>
                            <a:srgbClr val="000000"/>
                          </a:solidFill>
                          <a:effectLst/>
                          <a:latin typeface="Arial" charset="0"/>
                          <a:cs typeface="Arial" charset="0"/>
                        </a:rPr>
                        <a:t>10</a:t>
                      </a:r>
                      <a:endParaRPr kumimoji="0" lang="es-ES" sz="20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a:noFill/>
                    </a:lnB>
                    <a:lnTlToBr>
                      <a:noFill/>
                    </a:lnTlToBr>
                    <a:lnBlToTr>
                      <a:noFill/>
                    </a:lnBlToTr>
                    <a:solidFill>
                      <a:srgbClr val="FFFFFF"/>
                    </a:solidFill>
                  </a:tcPr>
                </a:tc>
              </a:tr>
              <a:tr h="355600">
                <a:tc>
                  <a:txBody>
                    <a:bodyPr/>
                    <a:lstStyle/>
                    <a:p>
                      <a:pPr marL="342900" marR="0" lvl="0" indent="-342900" algn="l" defTabSz="914400" rtl="0" eaLnBrk="1" fontAlgn="ctr" latinLnBrk="0" hangingPunct="1">
                        <a:lnSpc>
                          <a:spcPct val="100000"/>
                        </a:lnSpc>
                        <a:spcBef>
                          <a:spcPct val="0"/>
                        </a:spcBef>
                        <a:spcAft>
                          <a:spcPct val="0"/>
                        </a:spcAft>
                        <a:buClrTx/>
                        <a:buSzTx/>
                        <a:buFontTx/>
                        <a:buNone/>
                        <a:tabLst/>
                      </a:pPr>
                      <a:r>
                        <a:rPr kumimoji="0" lang="es-ES" sz="2000" b="0" i="0" u="none" strike="noStrike" cap="none" normalizeH="0" baseline="0" smtClean="0">
                          <a:ln>
                            <a:noFill/>
                          </a:ln>
                          <a:solidFill>
                            <a:srgbClr val="000000"/>
                          </a:solidFill>
                          <a:effectLst/>
                          <a:latin typeface="Arial" charset="0"/>
                          <a:cs typeface="Arial" charset="0"/>
                        </a:rPr>
                        <a:t>relanzamiento</a:t>
                      </a:r>
                      <a:endParaRPr kumimoji="0" lang="es-ES" sz="20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FF"/>
                    </a:solidFill>
                  </a:tcPr>
                </a:tc>
                <a:tc>
                  <a:txBody>
                    <a:bodyPr/>
                    <a:lstStyle/>
                    <a:p>
                      <a:pPr marL="342900" marR="0" lvl="0" indent="-342900" algn="r" defTabSz="914400" rtl="0" eaLnBrk="1" fontAlgn="ctr" latinLnBrk="0" hangingPunct="1">
                        <a:lnSpc>
                          <a:spcPct val="100000"/>
                        </a:lnSpc>
                        <a:spcBef>
                          <a:spcPct val="0"/>
                        </a:spcBef>
                        <a:spcAft>
                          <a:spcPct val="0"/>
                        </a:spcAft>
                        <a:buClrTx/>
                        <a:buSzTx/>
                        <a:buFontTx/>
                        <a:buNone/>
                        <a:tabLst/>
                      </a:pPr>
                      <a:r>
                        <a:rPr kumimoji="0" lang="es-ES" sz="2000" b="0" i="0" u="none" strike="noStrike" cap="none" normalizeH="0" baseline="0" smtClean="0">
                          <a:ln>
                            <a:noFill/>
                          </a:ln>
                          <a:solidFill>
                            <a:srgbClr val="000000"/>
                          </a:solidFill>
                          <a:effectLst/>
                          <a:latin typeface="Arial" charset="0"/>
                          <a:cs typeface="Arial" charset="0"/>
                        </a:rPr>
                        <a:t>6</a:t>
                      </a:r>
                      <a:endParaRPr kumimoji="0" lang="es-ES" sz="20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FF"/>
                    </a:solidFill>
                  </a:tcPr>
                </a:tc>
                <a:tc>
                  <a:txBody>
                    <a:bodyPr/>
                    <a:lstStyle/>
                    <a:p>
                      <a:pPr marL="342900" marR="0" lvl="0" indent="-342900" algn="r" defTabSz="914400" rtl="0" eaLnBrk="1" fontAlgn="ctr" latinLnBrk="0" hangingPunct="1">
                        <a:lnSpc>
                          <a:spcPct val="100000"/>
                        </a:lnSpc>
                        <a:spcBef>
                          <a:spcPct val="0"/>
                        </a:spcBef>
                        <a:spcAft>
                          <a:spcPct val="0"/>
                        </a:spcAft>
                        <a:buClrTx/>
                        <a:buSzTx/>
                        <a:buFontTx/>
                        <a:buNone/>
                        <a:tabLst/>
                      </a:pPr>
                      <a:r>
                        <a:rPr kumimoji="0" lang="es-ES" sz="2000" b="0" i="0" u="none" strike="noStrike" cap="none" normalizeH="0" baseline="0" smtClean="0">
                          <a:ln>
                            <a:noFill/>
                          </a:ln>
                          <a:solidFill>
                            <a:srgbClr val="000000"/>
                          </a:solidFill>
                          <a:effectLst/>
                          <a:latin typeface="Arial" charset="0"/>
                          <a:cs typeface="Arial" charset="0"/>
                        </a:rPr>
                        <a:t>12</a:t>
                      </a:r>
                      <a:endParaRPr kumimoji="0" lang="es-ES" sz="20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FF"/>
                    </a:solidFill>
                  </a:tcPr>
                </a:tc>
                <a:tc>
                  <a:txBody>
                    <a:bodyPr/>
                    <a:lstStyle/>
                    <a:p>
                      <a:pPr marL="342900" marR="0" lvl="0" indent="-342900" algn="r" defTabSz="914400" rtl="0" eaLnBrk="1" fontAlgn="ctr" latinLnBrk="0" hangingPunct="1">
                        <a:lnSpc>
                          <a:spcPct val="100000"/>
                        </a:lnSpc>
                        <a:spcBef>
                          <a:spcPct val="0"/>
                        </a:spcBef>
                        <a:spcAft>
                          <a:spcPct val="0"/>
                        </a:spcAft>
                        <a:buClrTx/>
                        <a:buSzTx/>
                        <a:buFontTx/>
                        <a:buNone/>
                        <a:tabLst/>
                      </a:pPr>
                      <a:r>
                        <a:rPr kumimoji="0" lang="es-ES" sz="2000" b="0" i="0" u="none" strike="noStrike" cap="none" normalizeH="0" baseline="0" smtClean="0">
                          <a:ln>
                            <a:noFill/>
                          </a:ln>
                          <a:solidFill>
                            <a:srgbClr val="000000"/>
                          </a:solidFill>
                          <a:effectLst/>
                          <a:latin typeface="Arial" charset="0"/>
                          <a:cs typeface="Arial" charset="0"/>
                        </a:rPr>
                        <a:t>22</a:t>
                      </a:r>
                      <a:endParaRPr kumimoji="0" lang="es-ES" sz="20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a:noFill/>
                    </a:lnT>
                    <a:lnB>
                      <a:noFill/>
                    </a:lnB>
                    <a:lnTlToBr>
                      <a:noFill/>
                    </a:lnTlToBr>
                    <a:lnBlToTr>
                      <a:noFill/>
                    </a:lnBlToTr>
                    <a:solidFill>
                      <a:srgbClr val="FFFFFF"/>
                    </a:solidFill>
                  </a:tcPr>
                </a:tc>
              </a:tr>
              <a:tr h="355600">
                <a:tc>
                  <a:txBody>
                    <a:bodyPr/>
                    <a:lstStyle/>
                    <a:p>
                      <a:pPr marL="342900" marR="0" lvl="0" indent="-342900" algn="l" defTabSz="914400" rtl="0" eaLnBrk="1" fontAlgn="ctr" latinLnBrk="0" hangingPunct="1">
                        <a:lnSpc>
                          <a:spcPct val="100000"/>
                        </a:lnSpc>
                        <a:spcBef>
                          <a:spcPct val="0"/>
                        </a:spcBef>
                        <a:spcAft>
                          <a:spcPct val="0"/>
                        </a:spcAft>
                        <a:buClrTx/>
                        <a:buSzTx/>
                        <a:buFontTx/>
                        <a:buNone/>
                        <a:tabLst/>
                      </a:pPr>
                      <a:r>
                        <a:rPr kumimoji="0" lang="es-ES" sz="2000" b="0" i="0" u="none" strike="noStrike" cap="none" normalizeH="0" baseline="0" smtClean="0">
                          <a:ln>
                            <a:noFill/>
                          </a:ln>
                          <a:solidFill>
                            <a:srgbClr val="000000"/>
                          </a:solidFill>
                          <a:effectLst/>
                          <a:latin typeface="Arial" charset="0"/>
                          <a:cs typeface="Arial" charset="0"/>
                        </a:rPr>
                        <a:t>Promociones</a:t>
                      </a:r>
                      <a:endParaRPr kumimoji="0" lang="es-ES" sz="20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FF"/>
                    </a:solidFill>
                  </a:tcPr>
                </a:tc>
                <a:tc>
                  <a:txBody>
                    <a:bodyPr/>
                    <a:lstStyle/>
                    <a:p>
                      <a:pPr marL="342900" marR="0" lvl="0" indent="-342900" algn="r" defTabSz="914400" rtl="0" eaLnBrk="1" fontAlgn="ctr" latinLnBrk="0" hangingPunct="1">
                        <a:lnSpc>
                          <a:spcPct val="100000"/>
                        </a:lnSpc>
                        <a:spcBef>
                          <a:spcPct val="0"/>
                        </a:spcBef>
                        <a:spcAft>
                          <a:spcPct val="0"/>
                        </a:spcAft>
                        <a:buClrTx/>
                        <a:buSzTx/>
                        <a:buFontTx/>
                        <a:buNone/>
                        <a:tabLst/>
                      </a:pPr>
                      <a:r>
                        <a:rPr kumimoji="0" lang="es-ES" sz="2000" b="0" i="0" u="none" strike="noStrike" cap="none" normalizeH="0" baseline="0" smtClean="0">
                          <a:ln>
                            <a:noFill/>
                          </a:ln>
                          <a:solidFill>
                            <a:srgbClr val="000000"/>
                          </a:solidFill>
                          <a:effectLst/>
                          <a:latin typeface="Arial" charset="0"/>
                          <a:cs typeface="Arial" charset="0"/>
                        </a:rPr>
                        <a:t>12</a:t>
                      </a:r>
                      <a:endParaRPr kumimoji="0" lang="es-ES" sz="20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FF"/>
                    </a:solidFill>
                  </a:tcPr>
                </a:tc>
                <a:tc>
                  <a:txBody>
                    <a:bodyPr/>
                    <a:lstStyle/>
                    <a:p>
                      <a:pPr marL="342900" marR="0" lvl="0" indent="-342900" algn="r" defTabSz="914400" rtl="0" eaLnBrk="1" fontAlgn="ctr" latinLnBrk="0" hangingPunct="1">
                        <a:lnSpc>
                          <a:spcPct val="100000"/>
                        </a:lnSpc>
                        <a:spcBef>
                          <a:spcPct val="0"/>
                        </a:spcBef>
                        <a:spcAft>
                          <a:spcPct val="0"/>
                        </a:spcAft>
                        <a:buClrTx/>
                        <a:buSzTx/>
                        <a:buFontTx/>
                        <a:buNone/>
                        <a:tabLst/>
                      </a:pPr>
                      <a:r>
                        <a:rPr kumimoji="0" lang="es-ES" sz="2000" b="0" i="0" u="none" strike="noStrike" cap="none" normalizeH="0" baseline="0" smtClean="0">
                          <a:ln>
                            <a:noFill/>
                          </a:ln>
                          <a:solidFill>
                            <a:srgbClr val="000000"/>
                          </a:solidFill>
                          <a:effectLst/>
                          <a:latin typeface="Arial" charset="0"/>
                          <a:cs typeface="Arial" charset="0"/>
                        </a:rPr>
                        <a:t>24</a:t>
                      </a:r>
                      <a:endParaRPr kumimoji="0" lang="es-ES" sz="20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FF"/>
                    </a:solidFill>
                  </a:tcPr>
                </a:tc>
                <a:tc>
                  <a:txBody>
                    <a:bodyPr/>
                    <a:lstStyle/>
                    <a:p>
                      <a:pPr marL="342900" marR="0" lvl="0" indent="-342900" algn="r" defTabSz="914400" rtl="0" eaLnBrk="1" fontAlgn="ctr" latinLnBrk="0" hangingPunct="1">
                        <a:lnSpc>
                          <a:spcPct val="100000"/>
                        </a:lnSpc>
                        <a:spcBef>
                          <a:spcPct val="0"/>
                        </a:spcBef>
                        <a:spcAft>
                          <a:spcPct val="0"/>
                        </a:spcAft>
                        <a:buClrTx/>
                        <a:buSzTx/>
                        <a:buFontTx/>
                        <a:buNone/>
                        <a:tabLst/>
                      </a:pPr>
                      <a:r>
                        <a:rPr kumimoji="0" lang="es-ES" sz="2000" b="0" i="0" u="none" strike="noStrike" cap="none" normalizeH="0" baseline="0" smtClean="0">
                          <a:ln>
                            <a:noFill/>
                          </a:ln>
                          <a:solidFill>
                            <a:srgbClr val="000000"/>
                          </a:solidFill>
                          <a:effectLst/>
                          <a:latin typeface="Arial" charset="0"/>
                          <a:cs typeface="Arial" charset="0"/>
                        </a:rPr>
                        <a:t>46</a:t>
                      </a:r>
                      <a:endParaRPr kumimoji="0" lang="es-ES" sz="20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a:noFill/>
                    </a:lnT>
                    <a:lnB>
                      <a:noFill/>
                    </a:lnB>
                    <a:lnTlToBr>
                      <a:noFill/>
                    </a:lnTlToBr>
                    <a:lnBlToTr>
                      <a:noFill/>
                    </a:lnBlToTr>
                    <a:solidFill>
                      <a:srgbClr val="FFFFFF"/>
                    </a:solidFill>
                  </a:tcPr>
                </a:tc>
              </a:tr>
              <a:tr h="828675">
                <a:tc>
                  <a:txBody>
                    <a:bodyPr/>
                    <a:lstStyle/>
                    <a:p>
                      <a:pPr marL="342900" marR="0" lvl="0" indent="-342900" algn="l" defTabSz="914400" rtl="0" eaLnBrk="1" fontAlgn="ctr" latinLnBrk="0" hangingPunct="1">
                        <a:lnSpc>
                          <a:spcPct val="100000"/>
                        </a:lnSpc>
                        <a:spcBef>
                          <a:spcPct val="0"/>
                        </a:spcBef>
                        <a:spcAft>
                          <a:spcPct val="0"/>
                        </a:spcAft>
                        <a:buClrTx/>
                        <a:buSzTx/>
                        <a:buFontTx/>
                        <a:buNone/>
                        <a:tabLst/>
                      </a:pPr>
                      <a:r>
                        <a:rPr kumimoji="0" lang="es-ES" sz="2000" b="0" i="0" u="none" strike="noStrike" cap="none" normalizeH="0" baseline="0" smtClean="0">
                          <a:ln>
                            <a:noFill/>
                          </a:ln>
                          <a:solidFill>
                            <a:srgbClr val="000000"/>
                          </a:solidFill>
                          <a:effectLst/>
                          <a:latin typeface="Arial" charset="0"/>
                          <a:cs typeface="Arial" charset="0"/>
                        </a:rPr>
                        <a:t>Resaltar la marca relanzamiento</a:t>
                      </a:r>
                      <a:endParaRPr kumimoji="0" lang="es-ES" sz="20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FF"/>
                    </a:solidFill>
                  </a:tcPr>
                </a:tc>
                <a:tc>
                  <a:txBody>
                    <a:bodyPr/>
                    <a:lstStyle/>
                    <a:p>
                      <a:pPr marL="342900" marR="0" lvl="0" indent="-342900" algn="r" defTabSz="914400" rtl="0" eaLnBrk="1" fontAlgn="ctr" latinLnBrk="0" hangingPunct="1">
                        <a:lnSpc>
                          <a:spcPct val="100000"/>
                        </a:lnSpc>
                        <a:spcBef>
                          <a:spcPct val="0"/>
                        </a:spcBef>
                        <a:spcAft>
                          <a:spcPct val="0"/>
                        </a:spcAft>
                        <a:buClrTx/>
                        <a:buSzTx/>
                        <a:buFontTx/>
                        <a:buNone/>
                        <a:tabLst/>
                      </a:pPr>
                      <a:r>
                        <a:rPr kumimoji="0" lang="es-ES" sz="2000" b="0" i="0" u="none" strike="noStrike" cap="none" normalizeH="0" baseline="0" smtClean="0">
                          <a:ln>
                            <a:noFill/>
                          </a:ln>
                          <a:solidFill>
                            <a:srgbClr val="000000"/>
                          </a:solidFill>
                          <a:effectLst/>
                          <a:latin typeface="Arial" charset="0"/>
                          <a:cs typeface="Arial" charset="0"/>
                        </a:rPr>
                        <a:t>4</a:t>
                      </a:r>
                      <a:endParaRPr kumimoji="0" lang="es-ES" sz="20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FF"/>
                    </a:solidFill>
                  </a:tcPr>
                </a:tc>
                <a:tc>
                  <a:txBody>
                    <a:bodyPr/>
                    <a:lstStyle/>
                    <a:p>
                      <a:pPr marL="342900" marR="0" lvl="0" indent="-342900" algn="r" defTabSz="914400" rtl="0" eaLnBrk="1" fontAlgn="ctr" latinLnBrk="0" hangingPunct="1">
                        <a:lnSpc>
                          <a:spcPct val="100000"/>
                        </a:lnSpc>
                        <a:spcBef>
                          <a:spcPct val="0"/>
                        </a:spcBef>
                        <a:spcAft>
                          <a:spcPct val="0"/>
                        </a:spcAft>
                        <a:buClrTx/>
                        <a:buSzTx/>
                        <a:buFontTx/>
                        <a:buNone/>
                        <a:tabLst/>
                      </a:pPr>
                      <a:r>
                        <a:rPr kumimoji="0" lang="es-ES" sz="2000" b="0" i="0" u="none" strike="noStrike" cap="none" normalizeH="0" baseline="0" smtClean="0">
                          <a:ln>
                            <a:noFill/>
                          </a:ln>
                          <a:solidFill>
                            <a:srgbClr val="000000"/>
                          </a:solidFill>
                          <a:effectLst/>
                          <a:latin typeface="Arial" charset="0"/>
                          <a:cs typeface="Arial" charset="0"/>
                        </a:rPr>
                        <a:t>8</a:t>
                      </a:r>
                      <a:endParaRPr kumimoji="0" lang="es-ES" sz="20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FF"/>
                    </a:solidFill>
                  </a:tcPr>
                </a:tc>
                <a:tc>
                  <a:txBody>
                    <a:bodyPr/>
                    <a:lstStyle/>
                    <a:p>
                      <a:pPr marL="342900" marR="0" lvl="0" indent="-342900" algn="r" defTabSz="914400" rtl="0" eaLnBrk="1" fontAlgn="ctr" latinLnBrk="0" hangingPunct="1">
                        <a:lnSpc>
                          <a:spcPct val="100000"/>
                        </a:lnSpc>
                        <a:spcBef>
                          <a:spcPct val="0"/>
                        </a:spcBef>
                        <a:spcAft>
                          <a:spcPct val="0"/>
                        </a:spcAft>
                        <a:buClrTx/>
                        <a:buSzTx/>
                        <a:buFontTx/>
                        <a:buNone/>
                        <a:tabLst/>
                      </a:pPr>
                      <a:r>
                        <a:rPr kumimoji="0" lang="es-ES" sz="2000" b="0" i="0" u="none" strike="noStrike" cap="none" normalizeH="0" baseline="0" smtClean="0">
                          <a:ln>
                            <a:noFill/>
                          </a:ln>
                          <a:solidFill>
                            <a:srgbClr val="000000"/>
                          </a:solidFill>
                          <a:effectLst/>
                          <a:latin typeface="Arial" charset="0"/>
                          <a:cs typeface="Arial" charset="0"/>
                        </a:rPr>
                        <a:t>54</a:t>
                      </a:r>
                      <a:endParaRPr kumimoji="0" lang="es-ES" sz="20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a:noFill/>
                    </a:lnT>
                    <a:lnB>
                      <a:noFill/>
                    </a:lnB>
                    <a:lnTlToBr>
                      <a:noFill/>
                    </a:lnTlToBr>
                    <a:lnBlToTr>
                      <a:noFill/>
                    </a:lnBlToTr>
                    <a:solidFill>
                      <a:srgbClr val="FFFFFF"/>
                    </a:solidFill>
                  </a:tcPr>
                </a:tc>
              </a:tr>
              <a:tr h="827088">
                <a:tc>
                  <a:txBody>
                    <a:bodyPr/>
                    <a:lstStyle/>
                    <a:p>
                      <a:pPr marL="342900" marR="0" lvl="0" indent="-342900" algn="l" defTabSz="914400" rtl="0" eaLnBrk="1" fontAlgn="ctr" latinLnBrk="0" hangingPunct="1">
                        <a:lnSpc>
                          <a:spcPct val="100000"/>
                        </a:lnSpc>
                        <a:spcBef>
                          <a:spcPct val="0"/>
                        </a:spcBef>
                        <a:spcAft>
                          <a:spcPct val="0"/>
                        </a:spcAft>
                        <a:buClrTx/>
                        <a:buSzTx/>
                        <a:buFontTx/>
                        <a:buNone/>
                        <a:tabLst/>
                      </a:pPr>
                      <a:r>
                        <a:rPr kumimoji="0" lang="es-ES" sz="2000" b="0" i="0" u="none" strike="noStrike" cap="none" normalizeH="0" baseline="0" smtClean="0">
                          <a:ln>
                            <a:noFill/>
                          </a:ln>
                          <a:solidFill>
                            <a:srgbClr val="000000"/>
                          </a:solidFill>
                          <a:effectLst/>
                          <a:latin typeface="Arial" charset="0"/>
                          <a:cs typeface="Arial" charset="0"/>
                        </a:rPr>
                        <a:t>Resaltar la marca Promociones</a:t>
                      </a:r>
                      <a:endParaRPr kumimoji="0" lang="es-ES" sz="20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FF"/>
                    </a:solidFill>
                  </a:tcPr>
                </a:tc>
                <a:tc>
                  <a:txBody>
                    <a:bodyPr/>
                    <a:lstStyle/>
                    <a:p>
                      <a:pPr marL="342900" marR="0" lvl="0" indent="-342900" algn="r" defTabSz="914400" rtl="0" eaLnBrk="1" fontAlgn="ctr" latinLnBrk="0" hangingPunct="1">
                        <a:lnSpc>
                          <a:spcPct val="100000"/>
                        </a:lnSpc>
                        <a:spcBef>
                          <a:spcPct val="0"/>
                        </a:spcBef>
                        <a:spcAft>
                          <a:spcPct val="0"/>
                        </a:spcAft>
                        <a:buClrTx/>
                        <a:buSzTx/>
                        <a:buFontTx/>
                        <a:buNone/>
                        <a:tabLst/>
                      </a:pPr>
                      <a:r>
                        <a:rPr kumimoji="0" lang="es-ES" sz="2000" b="0" i="0" u="none" strike="noStrike" cap="none" normalizeH="0" baseline="0" smtClean="0">
                          <a:ln>
                            <a:noFill/>
                          </a:ln>
                          <a:solidFill>
                            <a:srgbClr val="000000"/>
                          </a:solidFill>
                          <a:effectLst/>
                          <a:latin typeface="Arial" charset="0"/>
                          <a:cs typeface="Arial" charset="0"/>
                        </a:rPr>
                        <a:t>15</a:t>
                      </a:r>
                      <a:endParaRPr kumimoji="0" lang="es-ES" sz="20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FF"/>
                    </a:solidFill>
                  </a:tcPr>
                </a:tc>
                <a:tc>
                  <a:txBody>
                    <a:bodyPr/>
                    <a:lstStyle/>
                    <a:p>
                      <a:pPr marL="342900" marR="0" lvl="0" indent="-342900" algn="r" defTabSz="914400" rtl="0" eaLnBrk="1" fontAlgn="ctr" latinLnBrk="0" hangingPunct="1">
                        <a:lnSpc>
                          <a:spcPct val="100000"/>
                        </a:lnSpc>
                        <a:spcBef>
                          <a:spcPct val="0"/>
                        </a:spcBef>
                        <a:spcAft>
                          <a:spcPct val="0"/>
                        </a:spcAft>
                        <a:buClrTx/>
                        <a:buSzTx/>
                        <a:buFontTx/>
                        <a:buNone/>
                        <a:tabLst/>
                      </a:pPr>
                      <a:r>
                        <a:rPr kumimoji="0" lang="es-ES" sz="2000" b="0" i="0" u="none" strike="noStrike" cap="none" normalizeH="0" baseline="0" smtClean="0">
                          <a:ln>
                            <a:noFill/>
                          </a:ln>
                          <a:solidFill>
                            <a:srgbClr val="000000"/>
                          </a:solidFill>
                          <a:effectLst/>
                          <a:latin typeface="Arial" charset="0"/>
                          <a:cs typeface="Arial" charset="0"/>
                        </a:rPr>
                        <a:t>30</a:t>
                      </a:r>
                      <a:endParaRPr kumimoji="0" lang="es-ES" sz="20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FF"/>
                    </a:solidFill>
                  </a:tcPr>
                </a:tc>
                <a:tc>
                  <a:txBody>
                    <a:bodyPr/>
                    <a:lstStyle/>
                    <a:p>
                      <a:pPr marL="342900" marR="0" lvl="0" indent="-342900" algn="r" defTabSz="914400" rtl="0" eaLnBrk="1" fontAlgn="ctr" latinLnBrk="0" hangingPunct="1">
                        <a:lnSpc>
                          <a:spcPct val="100000"/>
                        </a:lnSpc>
                        <a:spcBef>
                          <a:spcPct val="0"/>
                        </a:spcBef>
                        <a:spcAft>
                          <a:spcPct val="0"/>
                        </a:spcAft>
                        <a:buClrTx/>
                        <a:buSzTx/>
                        <a:buFontTx/>
                        <a:buNone/>
                        <a:tabLst/>
                      </a:pPr>
                      <a:r>
                        <a:rPr kumimoji="0" lang="es-ES" sz="2000" b="0" i="0" u="none" strike="noStrike" cap="none" normalizeH="0" baseline="0" smtClean="0">
                          <a:ln>
                            <a:noFill/>
                          </a:ln>
                          <a:solidFill>
                            <a:srgbClr val="000000"/>
                          </a:solidFill>
                          <a:effectLst/>
                          <a:latin typeface="Arial" charset="0"/>
                          <a:cs typeface="Arial" charset="0"/>
                        </a:rPr>
                        <a:t>84</a:t>
                      </a:r>
                      <a:endParaRPr kumimoji="0" lang="es-ES" sz="20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a:noFill/>
                    </a:lnT>
                    <a:lnB>
                      <a:noFill/>
                    </a:lnB>
                    <a:lnTlToBr>
                      <a:noFill/>
                    </a:lnTlToBr>
                    <a:lnBlToTr>
                      <a:noFill/>
                    </a:lnBlToTr>
                    <a:solidFill>
                      <a:srgbClr val="FFFFFF"/>
                    </a:solidFill>
                  </a:tcPr>
                </a:tc>
              </a:tr>
              <a:tr h="592138">
                <a:tc>
                  <a:txBody>
                    <a:bodyPr/>
                    <a:lstStyle/>
                    <a:p>
                      <a:pPr marL="342900" marR="0" lvl="0" indent="-342900" algn="l" defTabSz="914400" rtl="0" eaLnBrk="1" fontAlgn="ctr" latinLnBrk="0" hangingPunct="1">
                        <a:lnSpc>
                          <a:spcPct val="100000"/>
                        </a:lnSpc>
                        <a:spcBef>
                          <a:spcPct val="0"/>
                        </a:spcBef>
                        <a:spcAft>
                          <a:spcPct val="0"/>
                        </a:spcAft>
                        <a:buClrTx/>
                        <a:buSzTx/>
                        <a:buFontTx/>
                        <a:buNone/>
                        <a:tabLst/>
                      </a:pPr>
                      <a:r>
                        <a:rPr kumimoji="0" lang="es-ES" sz="2000" b="0" i="0" u="none" strike="noStrike" cap="none" normalizeH="0" baseline="0" smtClean="0">
                          <a:ln>
                            <a:noFill/>
                          </a:ln>
                          <a:solidFill>
                            <a:srgbClr val="000000"/>
                          </a:solidFill>
                          <a:effectLst/>
                          <a:latin typeface="Arial" charset="0"/>
                          <a:cs typeface="Arial" charset="0"/>
                        </a:rPr>
                        <a:t>relanzamiento Promociones</a:t>
                      </a:r>
                      <a:endParaRPr kumimoji="0" lang="es-ES" sz="20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FF"/>
                    </a:solidFill>
                  </a:tcPr>
                </a:tc>
                <a:tc>
                  <a:txBody>
                    <a:bodyPr/>
                    <a:lstStyle/>
                    <a:p>
                      <a:pPr marL="342900" marR="0" lvl="0" indent="-342900" algn="r" defTabSz="914400" rtl="0" eaLnBrk="1" fontAlgn="ctr" latinLnBrk="0" hangingPunct="1">
                        <a:lnSpc>
                          <a:spcPct val="100000"/>
                        </a:lnSpc>
                        <a:spcBef>
                          <a:spcPct val="0"/>
                        </a:spcBef>
                        <a:spcAft>
                          <a:spcPct val="0"/>
                        </a:spcAft>
                        <a:buClrTx/>
                        <a:buSzTx/>
                        <a:buFontTx/>
                        <a:buNone/>
                        <a:tabLst/>
                      </a:pPr>
                      <a:r>
                        <a:rPr kumimoji="0" lang="es-ES" sz="2000" b="0" i="0" u="none" strike="noStrike" cap="none" normalizeH="0" baseline="0" smtClean="0">
                          <a:ln>
                            <a:noFill/>
                          </a:ln>
                          <a:solidFill>
                            <a:srgbClr val="000000"/>
                          </a:solidFill>
                          <a:effectLst/>
                          <a:latin typeface="Arial" charset="0"/>
                          <a:cs typeface="Arial" charset="0"/>
                        </a:rPr>
                        <a:t>8</a:t>
                      </a:r>
                      <a:endParaRPr kumimoji="0" lang="es-ES" sz="20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FF"/>
                    </a:solidFill>
                  </a:tcPr>
                </a:tc>
                <a:tc>
                  <a:txBody>
                    <a:bodyPr/>
                    <a:lstStyle/>
                    <a:p>
                      <a:pPr marL="342900" marR="0" lvl="0" indent="-342900" algn="r" defTabSz="914400" rtl="0" eaLnBrk="1" fontAlgn="ctr" latinLnBrk="0" hangingPunct="1">
                        <a:lnSpc>
                          <a:spcPct val="100000"/>
                        </a:lnSpc>
                        <a:spcBef>
                          <a:spcPct val="0"/>
                        </a:spcBef>
                        <a:spcAft>
                          <a:spcPct val="0"/>
                        </a:spcAft>
                        <a:buClrTx/>
                        <a:buSzTx/>
                        <a:buFontTx/>
                        <a:buNone/>
                        <a:tabLst/>
                      </a:pPr>
                      <a:r>
                        <a:rPr kumimoji="0" lang="es-ES" sz="2000" b="0" i="0" u="none" strike="noStrike" cap="none" normalizeH="0" baseline="0" smtClean="0">
                          <a:ln>
                            <a:noFill/>
                          </a:ln>
                          <a:solidFill>
                            <a:srgbClr val="000000"/>
                          </a:solidFill>
                          <a:effectLst/>
                          <a:latin typeface="Arial" charset="0"/>
                          <a:cs typeface="Arial" charset="0"/>
                        </a:rPr>
                        <a:t>16</a:t>
                      </a:r>
                      <a:endParaRPr kumimoji="0" lang="es-ES" sz="20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FFFFFF"/>
                    </a:solidFill>
                  </a:tcPr>
                </a:tc>
                <a:tc>
                  <a:txBody>
                    <a:bodyPr/>
                    <a:lstStyle/>
                    <a:p>
                      <a:pPr marL="342900" marR="0" lvl="0" indent="-342900" algn="r" defTabSz="914400" rtl="0" eaLnBrk="1" fontAlgn="ctr" latinLnBrk="0" hangingPunct="1">
                        <a:lnSpc>
                          <a:spcPct val="100000"/>
                        </a:lnSpc>
                        <a:spcBef>
                          <a:spcPct val="0"/>
                        </a:spcBef>
                        <a:spcAft>
                          <a:spcPct val="0"/>
                        </a:spcAft>
                        <a:buClrTx/>
                        <a:buSzTx/>
                        <a:buFontTx/>
                        <a:buNone/>
                        <a:tabLst/>
                      </a:pPr>
                      <a:r>
                        <a:rPr kumimoji="0" lang="es-ES" sz="2000" b="0" i="0" u="none" strike="noStrike" cap="none" normalizeH="0" baseline="0" smtClean="0">
                          <a:ln>
                            <a:noFill/>
                          </a:ln>
                          <a:solidFill>
                            <a:srgbClr val="000000"/>
                          </a:solidFill>
                          <a:effectLst/>
                          <a:latin typeface="Arial" charset="0"/>
                          <a:cs typeface="Arial" charset="0"/>
                        </a:rPr>
                        <a:t>100</a:t>
                      </a:r>
                      <a:endParaRPr kumimoji="0" lang="es-ES" sz="20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a:noFill/>
                    </a:lnT>
                    <a:lnB>
                      <a:noFill/>
                    </a:lnB>
                    <a:lnTlToBr>
                      <a:noFill/>
                    </a:lnTlToBr>
                    <a:lnBlToTr>
                      <a:noFill/>
                    </a:lnBlToTr>
                    <a:solidFill>
                      <a:srgbClr val="FFFFFF"/>
                    </a:solidFill>
                  </a:tcPr>
                </a:tc>
              </a:tr>
              <a:tr h="355600">
                <a:tc>
                  <a:txBody>
                    <a:bodyPr/>
                    <a:lstStyle/>
                    <a:p>
                      <a:pPr marL="342900" marR="0" lvl="0" indent="-342900" algn="l" defTabSz="914400" rtl="0" eaLnBrk="1" fontAlgn="ctr" latinLnBrk="0" hangingPunct="1">
                        <a:lnSpc>
                          <a:spcPct val="100000"/>
                        </a:lnSpc>
                        <a:spcBef>
                          <a:spcPct val="0"/>
                        </a:spcBef>
                        <a:spcAft>
                          <a:spcPct val="0"/>
                        </a:spcAft>
                        <a:buClrTx/>
                        <a:buSzTx/>
                        <a:buFontTx/>
                        <a:buNone/>
                        <a:tabLst/>
                      </a:pPr>
                      <a:r>
                        <a:rPr kumimoji="0" lang="es-ES" sz="2000" b="0" i="0" u="none" strike="noStrike" cap="none" normalizeH="0" baseline="0" smtClean="0">
                          <a:ln>
                            <a:noFill/>
                          </a:ln>
                          <a:solidFill>
                            <a:srgbClr val="000000"/>
                          </a:solidFill>
                          <a:effectLst/>
                          <a:latin typeface="Arial" charset="0"/>
                          <a:cs typeface="Arial" charset="0"/>
                        </a:rPr>
                        <a:t>Total</a:t>
                      </a:r>
                      <a:endParaRPr kumimoji="0" lang="es-ES" sz="20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342900" marR="0" lvl="0" indent="-342900" algn="r" defTabSz="914400" rtl="0" eaLnBrk="1" fontAlgn="ctr" latinLnBrk="0" hangingPunct="1">
                        <a:lnSpc>
                          <a:spcPct val="100000"/>
                        </a:lnSpc>
                        <a:spcBef>
                          <a:spcPct val="0"/>
                        </a:spcBef>
                        <a:spcAft>
                          <a:spcPct val="0"/>
                        </a:spcAft>
                        <a:buClrTx/>
                        <a:buSzTx/>
                        <a:buFontTx/>
                        <a:buNone/>
                        <a:tabLst/>
                      </a:pPr>
                      <a:r>
                        <a:rPr kumimoji="0" lang="es-ES" sz="2000" b="0" i="0" u="none" strike="noStrike" cap="none" normalizeH="0" baseline="0" smtClean="0">
                          <a:ln>
                            <a:noFill/>
                          </a:ln>
                          <a:solidFill>
                            <a:srgbClr val="000000"/>
                          </a:solidFill>
                          <a:effectLst/>
                          <a:latin typeface="Arial" charset="0"/>
                          <a:cs typeface="Arial" charset="0"/>
                        </a:rPr>
                        <a:t>50</a:t>
                      </a:r>
                      <a:endParaRPr kumimoji="0" lang="es-ES" sz="20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254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342900" marR="0" lvl="0" indent="-342900" algn="r" defTabSz="914400" rtl="0" eaLnBrk="1" fontAlgn="ctr" latinLnBrk="0" hangingPunct="1">
                        <a:lnSpc>
                          <a:spcPct val="100000"/>
                        </a:lnSpc>
                        <a:spcBef>
                          <a:spcPct val="0"/>
                        </a:spcBef>
                        <a:spcAft>
                          <a:spcPct val="0"/>
                        </a:spcAft>
                        <a:buClrTx/>
                        <a:buSzTx/>
                        <a:buFontTx/>
                        <a:buNone/>
                        <a:tabLst/>
                      </a:pPr>
                      <a:r>
                        <a:rPr kumimoji="0" lang="es-ES" sz="2000" b="0" i="0" u="none" strike="noStrike" cap="none" normalizeH="0" baseline="0" smtClean="0">
                          <a:ln>
                            <a:noFill/>
                          </a:ln>
                          <a:solidFill>
                            <a:srgbClr val="000000"/>
                          </a:solidFill>
                          <a:effectLst/>
                          <a:latin typeface="Arial" charset="0"/>
                          <a:cs typeface="Arial" charset="0"/>
                        </a:rPr>
                        <a:t>100</a:t>
                      </a:r>
                      <a:endParaRPr kumimoji="0" lang="es-ES" sz="20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254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342900" marR="0" lvl="0" indent="-342900" algn="r" defTabSz="914400" rtl="0" eaLnBrk="1" fontAlgn="ctr" latinLnBrk="0" hangingPunct="1">
                        <a:lnSpc>
                          <a:spcPct val="100000"/>
                        </a:lnSpc>
                        <a:spcBef>
                          <a:spcPct val="0"/>
                        </a:spcBef>
                        <a:spcAft>
                          <a:spcPct val="0"/>
                        </a:spcAft>
                        <a:buClrTx/>
                        <a:buSzTx/>
                        <a:buFontTx/>
                        <a:buNone/>
                        <a:tabLst/>
                      </a:pPr>
                      <a:r>
                        <a:rPr kumimoji="0" lang="es-ES" sz="2000" b="0" i="0" u="none" strike="noStrike" cap="none" normalizeH="0" baseline="0" smtClean="0">
                          <a:ln>
                            <a:noFill/>
                          </a:ln>
                          <a:solidFill>
                            <a:srgbClr val="000000"/>
                          </a:solidFill>
                          <a:effectLst/>
                          <a:latin typeface="Arial" charset="0"/>
                          <a:cs typeface="Arial" charset="0"/>
                        </a:rPr>
                        <a:t> </a:t>
                      </a:r>
                      <a:endParaRPr kumimoji="0" lang="es-ES" sz="20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a:noFill/>
                    </a:lnT>
                    <a:lnB w="25400" cap="flat" cmpd="sng" algn="ctr">
                      <a:solidFill>
                        <a:srgbClr val="000000"/>
                      </a:solidFill>
                      <a:prstDash val="solid"/>
                      <a:round/>
                      <a:headEnd type="none" w="med" len="med"/>
                      <a:tailEnd type="none" w="med" len="med"/>
                    </a:lnB>
                    <a:lnTlToBr>
                      <a:noFill/>
                    </a:lnTlToBr>
                    <a:lnBlToTr>
                      <a:noFill/>
                    </a:lnBlToTr>
                    <a:solidFill>
                      <a:srgbClr val="FFFFFF"/>
                    </a:solidFill>
                  </a:tcPr>
                </a:tc>
              </a:tr>
            </a:tbl>
          </a:graphicData>
        </a:graphic>
      </p:graphicFrame>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466" name="Rectangle 2"/>
          <p:cNvSpPr>
            <a:spLocks noGrp="1" noChangeArrowheads="1"/>
          </p:cNvSpPr>
          <p:nvPr>
            <p:ph type="title"/>
          </p:nvPr>
        </p:nvSpPr>
        <p:spPr/>
        <p:txBody>
          <a:bodyPr/>
          <a:lstStyle/>
          <a:p>
            <a:r>
              <a:rPr lang="es-ES"/>
              <a:t>Gastos x Campaña</a:t>
            </a:r>
          </a:p>
        </p:txBody>
      </p:sp>
      <p:sp>
        <p:nvSpPr>
          <p:cNvPr id="190467" name="Rectangle 3"/>
          <p:cNvSpPr>
            <a:spLocks noGrp="1" noChangeArrowheads="1"/>
          </p:cNvSpPr>
          <p:nvPr>
            <p:ph type="body" idx="1"/>
          </p:nvPr>
        </p:nvSpPr>
        <p:spPr/>
        <p:txBody>
          <a:bodyPr/>
          <a:lstStyle/>
          <a:p>
            <a:endParaRPr lang="es-ES"/>
          </a:p>
          <a:p>
            <a:endParaRPr lang="es-ES"/>
          </a:p>
        </p:txBody>
      </p:sp>
      <p:pic>
        <p:nvPicPr>
          <p:cNvPr id="190468" name="Picture 4"/>
          <p:cNvPicPr>
            <a:picLocks noChangeAspect="1" noChangeArrowheads="1"/>
          </p:cNvPicPr>
          <p:nvPr/>
        </p:nvPicPr>
        <p:blipFill>
          <a:blip r:embed="rId2"/>
          <a:srcRect/>
          <a:stretch>
            <a:fillRect/>
          </a:stretch>
        </p:blipFill>
        <p:spPr bwMode="auto">
          <a:xfrm>
            <a:off x="827088" y="1484313"/>
            <a:ext cx="7777162" cy="6199187"/>
          </a:xfrm>
          <a:prstGeom prst="rect">
            <a:avLst/>
          </a:prstGeom>
          <a:noFill/>
          <a:ln w="9525">
            <a:noFill/>
            <a:miter lim="800000"/>
            <a:headEnd/>
            <a:tailEnd/>
          </a:ln>
        </p:spPr>
      </p:pic>
      <p:sp>
        <p:nvSpPr>
          <p:cNvPr id="190469" name="Rectangle 5"/>
          <p:cNvSpPr>
            <a:spLocks noChangeArrowheads="1"/>
          </p:cNvSpPr>
          <p:nvPr/>
        </p:nvSpPr>
        <p:spPr bwMode="auto">
          <a:xfrm>
            <a:off x="2771775" y="5445125"/>
            <a:ext cx="2016125" cy="431800"/>
          </a:xfrm>
          <a:prstGeom prst="rect">
            <a:avLst/>
          </a:prstGeom>
          <a:solidFill>
            <a:srgbClr val="000000"/>
          </a:solidFill>
          <a:ln w="9525">
            <a:solidFill>
              <a:schemeClr val="tx1"/>
            </a:solidFill>
            <a:miter lim="800000"/>
            <a:headEnd/>
            <a:tailEnd/>
          </a:ln>
          <a:effectLst/>
        </p:spPr>
        <p:txBody>
          <a:bodyPr wrap="none" anchor="ctr"/>
          <a:lstStyle/>
          <a:p>
            <a:pPr algn="ctr"/>
            <a:r>
              <a:rPr lang="es-ES" b="1"/>
              <a:t>40 %   3mil – 5 mil</a:t>
            </a:r>
          </a:p>
        </p:txBody>
      </p:sp>
      <p:sp>
        <p:nvSpPr>
          <p:cNvPr id="190470" name="Rectangle 6"/>
          <p:cNvSpPr>
            <a:spLocks noChangeArrowheads="1"/>
          </p:cNvSpPr>
          <p:nvPr/>
        </p:nvSpPr>
        <p:spPr bwMode="auto">
          <a:xfrm>
            <a:off x="4643438" y="4292600"/>
            <a:ext cx="2016125" cy="431800"/>
          </a:xfrm>
          <a:prstGeom prst="rect">
            <a:avLst/>
          </a:prstGeom>
          <a:solidFill>
            <a:srgbClr val="000000"/>
          </a:solidFill>
          <a:ln w="9525">
            <a:solidFill>
              <a:schemeClr val="tx1"/>
            </a:solidFill>
            <a:miter lim="800000"/>
            <a:headEnd/>
            <a:tailEnd/>
          </a:ln>
          <a:effectLst/>
        </p:spPr>
        <p:txBody>
          <a:bodyPr wrap="none" anchor="ctr"/>
          <a:lstStyle/>
          <a:p>
            <a:pPr algn="ctr"/>
            <a:r>
              <a:rPr lang="es-ES" b="1"/>
              <a:t>16 %   mil – 3 mil</a:t>
            </a:r>
          </a:p>
        </p:txBody>
      </p:sp>
      <p:sp>
        <p:nvSpPr>
          <p:cNvPr id="190471" name="Rectangle 7"/>
          <p:cNvSpPr>
            <a:spLocks noChangeArrowheads="1"/>
          </p:cNvSpPr>
          <p:nvPr/>
        </p:nvSpPr>
        <p:spPr bwMode="auto">
          <a:xfrm>
            <a:off x="1258888" y="4076700"/>
            <a:ext cx="2016125" cy="431800"/>
          </a:xfrm>
          <a:prstGeom prst="rect">
            <a:avLst/>
          </a:prstGeom>
          <a:solidFill>
            <a:srgbClr val="000000"/>
          </a:solidFill>
          <a:ln w="9525">
            <a:solidFill>
              <a:schemeClr val="tx1"/>
            </a:solidFill>
            <a:miter lim="800000"/>
            <a:headEnd/>
            <a:tailEnd/>
          </a:ln>
          <a:effectLst/>
        </p:spPr>
        <p:txBody>
          <a:bodyPr wrap="none" anchor="ctr"/>
          <a:lstStyle/>
          <a:p>
            <a:pPr algn="ctr"/>
            <a:r>
              <a:rPr lang="es-ES" b="1"/>
              <a:t>16 %   5mil – 10mil</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1490" name="Rectangle 2"/>
          <p:cNvSpPr>
            <a:spLocks noGrp="1" noChangeArrowheads="1"/>
          </p:cNvSpPr>
          <p:nvPr>
            <p:ph type="title"/>
          </p:nvPr>
        </p:nvSpPr>
        <p:spPr/>
        <p:txBody>
          <a:bodyPr/>
          <a:lstStyle/>
          <a:p>
            <a:r>
              <a:rPr lang="es-ES"/>
              <a:t>Valoración por el Servicio</a:t>
            </a:r>
          </a:p>
        </p:txBody>
      </p:sp>
      <p:sp>
        <p:nvSpPr>
          <p:cNvPr id="191491" name="Rectangle 3"/>
          <p:cNvSpPr>
            <a:spLocks noGrp="1" noChangeArrowheads="1"/>
          </p:cNvSpPr>
          <p:nvPr>
            <p:ph type="body" idx="1"/>
          </p:nvPr>
        </p:nvSpPr>
        <p:spPr/>
        <p:txBody>
          <a:bodyPr/>
          <a:lstStyle/>
          <a:p>
            <a:r>
              <a:rPr lang="es-ES"/>
              <a:t>Mayor Valoración </a:t>
            </a:r>
            <a:r>
              <a:rPr lang="es-ES">
                <a:sym typeface="Wingdings" pitchFamily="2" charset="2"/>
              </a:rPr>
              <a:t> CREATIVIDAD</a:t>
            </a:r>
          </a:p>
          <a:p>
            <a:endParaRPr lang="es-ES">
              <a:sym typeface="Wingdings" pitchFamily="2" charset="2"/>
            </a:endParaRPr>
          </a:p>
          <a:p>
            <a:r>
              <a:rPr lang="es-ES">
                <a:sym typeface="Wingdings" pitchFamily="2" charset="2"/>
              </a:rPr>
              <a:t>Destacan las Combinaciones</a:t>
            </a:r>
            <a:endParaRPr lang="es-ES"/>
          </a:p>
          <a:p>
            <a:pPr lvl="1"/>
            <a:r>
              <a:rPr lang="es-ES"/>
              <a:t>20 %  </a:t>
            </a:r>
            <a:r>
              <a:rPr lang="es-ES">
                <a:sym typeface="Wingdings" pitchFamily="2" charset="2"/>
              </a:rPr>
              <a:t></a:t>
            </a:r>
            <a:r>
              <a:rPr lang="es-ES"/>
              <a:t> Creatividad y Cumplimiento</a:t>
            </a:r>
          </a:p>
          <a:p>
            <a:pPr lvl="1"/>
            <a:r>
              <a:rPr lang="es-ES"/>
              <a:t>18 % </a:t>
            </a:r>
            <a:r>
              <a:rPr lang="es-ES">
                <a:sym typeface="Wingdings" pitchFamily="2" charset="2"/>
              </a:rPr>
              <a:t>  Creatividad y Calidad</a:t>
            </a:r>
          </a:p>
          <a:p>
            <a:pPr lvl="1"/>
            <a:r>
              <a:rPr lang="es-ES">
                <a:sym typeface="Wingdings" pitchFamily="2" charset="2"/>
              </a:rPr>
              <a:t>16 %</a:t>
            </a:r>
            <a:r>
              <a:rPr lang="es-ES"/>
              <a:t> </a:t>
            </a:r>
            <a:r>
              <a:rPr lang="es-ES">
                <a:sym typeface="Wingdings" pitchFamily="2" charset="2"/>
              </a:rPr>
              <a:t>  Creatividad e Innovación</a:t>
            </a:r>
          </a:p>
          <a:p>
            <a:pPr lvl="1"/>
            <a:r>
              <a:rPr lang="es-ES"/>
              <a:t>16 % </a:t>
            </a:r>
            <a:r>
              <a:rPr lang="es-ES">
                <a:sym typeface="Wingdings" pitchFamily="2" charset="2"/>
              </a:rPr>
              <a:t>  Cumplimiento y Calidad</a:t>
            </a:r>
          </a:p>
          <a:p>
            <a:pPr lvl="1"/>
            <a:r>
              <a:rPr lang="es-ES">
                <a:sym typeface="Wingdings" pitchFamily="2" charset="2"/>
              </a:rPr>
              <a:t>12 %  Cumplimiento e Innovación</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2514" name="Rectangle 2"/>
          <p:cNvSpPr>
            <a:spLocks noGrp="1" noChangeArrowheads="1"/>
          </p:cNvSpPr>
          <p:nvPr>
            <p:ph type="title"/>
          </p:nvPr>
        </p:nvSpPr>
        <p:spPr/>
        <p:txBody>
          <a:bodyPr/>
          <a:lstStyle/>
          <a:p>
            <a:r>
              <a:rPr lang="es-ES"/>
              <a:t> Marketing y Publicidad online</a:t>
            </a:r>
          </a:p>
        </p:txBody>
      </p:sp>
      <p:sp>
        <p:nvSpPr>
          <p:cNvPr id="192515" name="Rectangle 3"/>
          <p:cNvSpPr>
            <a:spLocks noGrp="1" noChangeArrowheads="1"/>
          </p:cNvSpPr>
          <p:nvPr>
            <p:ph type="body" idx="1"/>
          </p:nvPr>
        </p:nvSpPr>
        <p:spPr/>
        <p:txBody>
          <a:bodyPr/>
          <a:lstStyle/>
          <a:p>
            <a:r>
              <a:rPr lang="es-ES">
                <a:sym typeface="Wingdings" pitchFamily="2" charset="2"/>
              </a:rPr>
              <a:t>Conocimiento : </a:t>
            </a:r>
          </a:p>
          <a:p>
            <a:pPr lvl="1"/>
            <a:r>
              <a:rPr lang="es-ES">
                <a:sym typeface="Wingdings" pitchFamily="2" charset="2"/>
              </a:rPr>
              <a:t>50 % desconoce el Servicio</a:t>
            </a:r>
          </a:p>
          <a:p>
            <a:endParaRPr lang="es-ES">
              <a:sym typeface="Wingdings" pitchFamily="2" charset="2"/>
            </a:endParaRPr>
          </a:p>
          <a:p>
            <a:r>
              <a:rPr lang="es-ES">
                <a:sym typeface="Wingdings" pitchFamily="2" charset="2"/>
              </a:rPr>
              <a:t>Beneficios: </a:t>
            </a:r>
          </a:p>
          <a:p>
            <a:pPr lvl="1"/>
            <a:r>
              <a:rPr lang="es-ES">
                <a:sym typeface="Wingdings" pitchFamily="2" charset="2"/>
              </a:rPr>
              <a:t>52%  beneficio entre 5.1 al 9 %</a:t>
            </a:r>
          </a:p>
          <a:p>
            <a:pPr lvl="1"/>
            <a:r>
              <a:rPr lang="es-ES">
                <a:sym typeface="Wingdings" pitchFamily="2" charset="2"/>
              </a:rPr>
              <a:t>36%  menor al 5.1%</a:t>
            </a:r>
          </a:p>
          <a:p>
            <a:pPr lvl="1"/>
            <a:r>
              <a:rPr lang="es-ES">
                <a:sym typeface="Wingdings" pitchFamily="2" charset="2"/>
              </a:rPr>
              <a:t>12%  mayor al 9%</a:t>
            </a:r>
          </a:p>
          <a:p>
            <a:pPr lvl="1"/>
            <a:r>
              <a:rPr lang="es-ES">
                <a:sym typeface="Wingdings" pitchFamily="2" charset="2"/>
              </a:rPr>
              <a:t>Se desconoce el aporte.</a:t>
            </a:r>
          </a:p>
          <a:p>
            <a:endParaRPr lang="es-ES">
              <a:sym typeface="Wingdings" pitchFamily="2" charset="2"/>
            </a:endParaRPr>
          </a:p>
          <a:p>
            <a:pPr>
              <a:buFont typeface="Wingdings" pitchFamily="2" charset="2"/>
              <a:buNone/>
            </a:pPr>
            <a:endParaRPr lang="es-ES">
              <a:sym typeface="Wingdings" pitchFamily="2" charset="2"/>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r>
              <a:rPr lang="es-MX"/>
              <a:t>Marco de Referencia</a:t>
            </a:r>
            <a:endParaRPr lang="es-ES"/>
          </a:p>
        </p:txBody>
      </p:sp>
      <p:sp>
        <p:nvSpPr>
          <p:cNvPr id="6147" name="Rectangle 3"/>
          <p:cNvSpPr>
            <a:spLocks noGrp="1" noChangeArrowheads="1"/>
          </p:cNvSpPr>
          <p:nvPr>
            <p:ph type="body" idx="1"/>
          </p:nvPr>
        </p:nvSpPr>
        <p:spPr/>
        <p:txBody>
          <a:bodyPr/>
          <a:lstStyle/>
          <a:p>
            <a:r>
              <a:rPr lang="es-EC" sz="2800"/>
              <a:t>la inclusión de la publicidad online dentro del mix de medios genera unos importantes beneficios en sus resultados, tanto en términos de alcance como de efectividad.</a:t>
            </a:r>
          </a:p>
          <a:p>
            <a:r>
              <a:rPr lang="es-EC" sz="2800"/>
              <a:t>La publicidad online genera una mejora sustancial de las campañas publicitaria, ya que aumenta en gran medida el número de personas expuestas a las campañas planificadas en medios como la televisión, medios impresos o la radio </a:t>
            </a:r>
          </a:p>
          <a:p>
            <a:endParaRPr lang="es-MX" sz="2800"/>
          </a:p>
          <a:p>
            <a:pPr>
              <a:buFont typeface="Wingdings" pitchFamily="2" charset="2"/>
              <a:buNone/>
            </a:pPr>
            <a:endParaRPr lang="es-ES" sz="280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3538" name="Rectangle 2"/>
          <p:cNvSpPr>
            <a:spLocks noGrp="1" noChangeArrowheads="1"/>
          </p:cNvSpPr>
          <p:nvPr>
            <p:ph type="title"/>
          </p:nvPr>
        </p:nvSpPr>
        <p:spPr/>
        <p:txBody>
          <a:bodyPr/>
          <a:lstStyle/>
          <a:p>
            <a:r>
              <a:rPr lang="es-ES"/>
              <a:t>Marketing y Publicidad online</a:t>
            </a:r>
          </a:p>
        </p:txBody>
      </p:sp>
      <p:sp>
        <p:nvSpPr>
          <p:cNvPr id="193539" name="Rectangle 3"/>
          <p:cNvSpPr>
            <a:spLocks noGrp="1" noChangeArrowheads="1"/>
          </p:cNvSpPr>
          <p:nvPr>
            <p:ph type="body" idx="1"/>
          </p:nvPr>
        </p:nvSpPr>
        <p:spPr/>
        <p:txBody>
          <a:bodyPr/>
          <a:lstStyle/>
          <a:p>
            <a:r>
              <a:rPr lang="es-ES"/>
              <a:t>Empresa en Gquil que brinde el Servicio:</a:t>
            </a:r>
          </a:p>
          <a:p>
            <a:pPr lvl="1"/>
            <a:r>
              <a:rPr lang="es-ES"/>
              <a:t>Apenas el 38% </a:t>
            </a:r>
            <a:r>
              <a:rPr lang="es-ES">
                <a:sym typeface="Wingdings" pitchFamily="2" charset="2"/>
              </a:rPr>
              <a:t> conocimiento</a:t>
            </a:r>
          </a:p>
          <a:p>
            <a:endParaRPr lang="es-ES">
              <a:sym typeface="Wingdings" pitchFamily="2" charset="2"/>
            </a:endParaRPr>
          </a:p>
          <a:p>
            <a:r>
              <a:rPr lang="es-ES">
                <a:sym typeface="Wingdings" pitchFamily="2" charset="2"/>
              </a:rPr>
              <a:t>Disponibilidad a la contratación </a:t>
            </a:r>
          </a:p>
          <a:p>
            <a:pPr>
              <a:buFont typeface="Wingdings" pitchFamily="2" charset="2"/>
              <a:buNone/>
            </a:pPr>
            <a:r>
              <a:rPr lang="es-ES">
                <a:sym typeface="Wingdings" pitchFamily="2" charset="2"/>
              </a:rPr>
              <a:t>	Servicio de calidad y profesional  </a:t>
            </a:r>
          </a:p>
          <a:p>
            <a:pPr lvl="1"/>
            <a:r>
              <a:rPr lang="es-ES">
                <a:sym typeface="Wingdings" pitchFamily="2" charset="2"/>
              </a:rPr>
              <a:t>El 76%  Lo contrataría </a:t>
            </a:r>
          </a:p>
          <a:p>
            <a:endParaRPr lang="es-ES">
              <a:sym typeface="Wingdings" pitchFamily="2" charset="2"/>
            </a:endParaRPr>
          </a:p>
          <a:p>
            <a:pPr>
              <a:buFont typeface="Wingdings" pitchFamily="2" charset="2"/>
              <a:buNone/>
            </a:pPr>
            <a:endParaRPr lang="es-ES"/>
          </a:p>
          <a:p>
            <a:pPr>
              <a:buFont typeface="Wingdings" pitchFamily="2" charset="2"/>
              <a:buNone/>
            </a:pPr>
            <a:endParaRPr lang="es-ES"/>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62" name="Rectangle 2"/>
          <p:cNvSpPr>
            <a:spLocks noGrp="1" noChangeArrowheads="1"/>
          </p:cNvSpPr>
          <p:nvPr>
            <p:ph type="title"/>
          </p:nvPr>
        </p:nvSpPr>
        <p:spPr/>
        <p:txBody>
          <a:bodyPr/>
          <a:lstStyle/>
          <a:p>
            <a:r>
              <a:rPr lang="es-ES"/>
              <a:t>Conclusiones</a:t>
            </a:r>
          </a:p>
        </p:txBody>
      </p:sp>
      <p:sp>
        <p:nvSpPr>
          <p:cNvPr id="194563" name="Rectangle 3"/>
          <p:cNvSpPr>
            <a:spLocks noGrp="1" noChangeArrowheads="1"/>
          </p:cNvSpPr>
          <p:nvPr>
            <p:ph type="body" idx="1"/>
          </p:nvPr>
        </p:nvSpPr>
        <p:spPr/>
        <p:txBody>
          <a:bodyPr/>
          <a:lstStyle/>
          <a:p>
            <a:r>
              <a:rPr lang="es-ES" sz="2800"/>
              <a:t>El 48% de los encuestados realizan en promedio 3.5 campañas al año.</a:t>
            </a:r>
          </a:p>
          <a:p>
            <a:r>
              <a:rPr lang="es-ES" sz="2800"/>
              <a:t>Además el 76% </a:t>
            </a:r>
            <a:r>
              <a:rPr lang="es-ES" sz="2800">
                <a:sym typeface="Wingdings" pitchFamily="2" charset="2"/>
              </a:rPr>
              <a:t></a:t>
            </a:r>
            <a:r>
              <a:rPr lang="es-ES" sz="2800"/>
              <a:t> Adquirir el serv.</a:t>
            </a:r>
          </a:p>
          <a:p>
            <a:r>
              <a:rPr lang="es-ES" sz="2800"/>
              <a:t>Estimación de la Demanda 63 campanas al año.</a:t>
            </a:r>
          </a:p>
          <a:p>
            <a:r>
              <a:rPr lang="es-ES" sz="2800"/>
              <a:t>Pero el 88% desconocen beneficios</a:t>
            </a:r>
            <a:r>
              <a:rPr lang="es-ES" sz="2800">
                <a:sym typeface="Wingdings" pitchFamily="2" charset="2"/>
              </a:rPr>
              <a:t> mayor al 10%.</a:t>
            </a:r>
          </a:p>
          <a:p>
            <a:r>
              <a:rPr lang="es-ES" sz="2800">
                <a:sym typeface="Wingdings" pitchFamily="2" charset="2"/>
              </a:rPr>
              <a:t>Apenas 38% de los encuestados tienen conocimiento del servicio</a:t>
            </a:r>
          </a:p>
          <a:p>
            <a:r>
              <a:rPr lang="es-ES" sz="2800">
                <a:sym typeface="Wingdings" pitchFamily="2" charset="2"/>
              </a:rPr>
              <a:t>Mayor Valoración  Creatividad.</a:t>
            </a:r>
            <a:endParaRPr lang="es-ES" sz="2800"/>
          </a:p>
          <a:p>
            <a:endParaRPr lang="es-ES" sz="2800"/>
          </a:p>
          <a:p>
            <a:endParaRPr lang="es-ES" sz="2800"/>
          </a:p>
          <a:p>
            <a:endParaRPr lang="es-ES" sz="2800"/>
          </a:p>
          <a:p>
            <a:endParaRPr lang="es-ES" sz="280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5586" name="Rectangle 2"/>
          <p:cNvSpPr>
            <a:spLocks noGrp="1" noChangeArrowheads="1"/>
          </p:cNvSpPr>
          <p:nvPr>
            <p:ph type="title"/>
          </p:nvPr>
        </p:nvSpPr>
        <p:spPr/>
        <p:txBody>
          <a:bodyPr/>
          <a:lstStyle/>
          <a:p>
            <a:r>
              <a:rPr lang="es-ES"/>
              <a:t>Recomendaciones</a:t>
            </a:r>
          </a:p>
        </p:txBody>
      </p:sp>
      <p:sp>
        <p:nvSpPr>
          <p:cNvPr id="195587" name="Rectangle 3"/>
          <p:cNvSpPr>
            <a:spLocks noGrp="1" noChangeArrowheads="1"/>
          </p:cNvSpPr>
          <p:nvPr>
            <p:ph type="body" idx="1"/>
          </p:nvPr>
        </p:nvSpPr>
        <p:spPr/>
        <p:txBody>
          <a:bodyPr/>
          <a:lstStyle/>
          <a:p>
            <a:r>
              <a:rPr lang="es-ES"/>
              <a:t> Intensiva campana de publicidad </a:t>
            </a:r>
            <a:r>
              <a:rPr lang="es-ES">
                <a:sym typeface="Wingdings" pitchFamily="2" charset="2"/>
              </a:rPr>
              <a:t> conocimiento del servicio a brindar</a:t>
            </a:r>
          </a:p>
          <a:p>
            <a:r>
              <a:rPr lang="es-ES">
                <a:sym typeface="Wingdings" pitchFamily="2" charset="2"/>
              </a:rPr>
              <a:t>Resaltando el beneficio de implementarlo  alcanzar target requerido</a:t>
            </a:r>
          </a:p>
          <a:p>
            <a:r>
              <a:rPr lang="es-ES">
                <a:sym typeface="Wingdings" pitchFamily="2" charset="2"/>
              </a:rPr>
              <a:t>Estimular la creatividad  empleados  mejoramos resultados  máx.. Ventas.</a:t>
            </a:r>
            <a:endParaRPr lang="es-ES"/>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6610" name="Rectangle 2"/>
          <p:cNvSpPr>
            <a:spLocks noGrp="1" noChangeArrowheads="1"/>
          </p:cNvSpPr>
          <p:nvPr>
            <p:ph type="title"/>
          </p:nvPr>
        </p:nvSpPr>
        <p:spPr>
          <a:xfrm>
            <a:off x="468313" y="908050"/>
            <a:ext cx="8226425" cy="1143000"/>
          </a:xfrm>
        </p:spPr>
        <p:txBody>
          <a:bodyPr/>
          <a:lstStyle/>
          <a:p>
            <a:r>
              <a:rPr lang="es-ES" sz="6000" b="1"/>
              <a:t>Capítulo 3</a:t>
            </a:r>
          </a:p>
        </p:txBody>
      </p:sp>
      <p:sp>
        <p:nvSpPr>
          <p:cNvPr id="196611" name="Rectangle 3"/>
          <p:cNvSpPr>
            <a:spLocks noGrp="1" noChangeArrowheads="1"/>
          </p:cNvSpPr>
          <p:nvPr>
            <p:ph type="body" idx="1"/>
          </p:nvPr>
        </p:nvSpPr>
        <p:spPr>
          <a:xfrm>
            <a:off x="395288" y="1628775"/>
            <a:ext cx="8226425" cy="4497388"/>
          </a:xfrm>
        </p:spPr>
        <p:txBody>
          <a:bodyPr/>
          <a:lstStyle/>
          <a:p>
            <a:pPr algn="ctr">
              <a:buFont typeface="Wingdings" pitchFamily="2" charset="2"/>
              <a:buNone/>
            </a:pPr>
            <a:endParaRPr lang="es-ES" sz="4800"/>
          </a:p>
          <a:p>
            <a:pPr algn="ctr">
              <a:buFont typeface="Wingdings" pitchFamily="2" charset="2"/>
              <a:buNone/>
            </a:pPr>
            <a:endParaRPr lang="es-ES" sz="4800"/>
          </a:p>
          <a:p>
            <a:pPr algn="ctr">
              <a:buFont typeface="Wingdings" pitchFamily="2" charset="2"/>
              <a:buNone/>
            </a:pPr>
            <a:r>
              <a:rPr lang="es-ES" sz="6000"/>
              <a:t>Estudio Técnico </a:t>
            </a: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6256" name="Group 544"/>
          <p:cNvGraphicFramePr>
            <a:graphicFrameLocks noGrp="1"/>
          </p:cNvGraphicFramePr>
          <p:nvPr>
            <p:ph/>
          </p:nvPr>
        </p:nvGraphicFramePr>
        <p:xfrm>
          <a:off x="611188" y="1341438"/>
          <a:ext cx="7848600" cy="3576003"/>
        </p:xfrm>
        <a:graphic>
          <a:graphicData uri="http://schemas.openxmlformats.org/drawingml/2006/table">
            <a:tbl>
              <a:tblPr/>
              <a:tblGrid>
                <a:gridCol w="5976937"/>
                <a:gridCol w="1871663"/>
              </a:tblGrid>
              <a:tr h="754063">
                <a:tc>
                  <a:txBody>
                    <a:bodyPr/>
                    <a:lstStyle/>
                    <a:p>
                      <a:pPr marL="0" marR="0" lvl="0" indent="0" algn="ctr" defTabSz="914400" rtl="0" eaLnBrk="1" fontAlgn="base" latinLnBrk="0" hangingPunct="1">
                        <a:lnSpc>
                          <a:spcPct val="100000"/>
                        </a:lnSpc>
                        <a:spcBef>
                          <a:spcPct val="20000"/>
                        </a:spcBef>
                        <a:spcAft>
                          <a:spcPct val="0"/>
                        </a:spcAft>
                        <a:buClr>
                          <a:schemeClr val="tx2"/>
                        </a:buClr>
                        <a:buSzPct val="115000"/>
                        <a:buFont typeface="Wingdings" pitchFamily="2" charset="2"/>
                        <a:buNone/>
                        <a:tabLst/>
                      </a:pPr>
                      <a:r>
                        <a:rPr kumimoji="0" lang="es-ES" sz="4000" b="1" i="0" u="none" strike="noStrike" cap="none" normalizeH="0" baseline="0" smtClean="0">
                          <a:ln>
                            <a:noFill/>
                          </a:ln>
                          <a:solidFill>
                            <a:schemeClr val="tx2"/>
                          </a:solidFill>
                          <a:effectLst>
                            <a:outerShdw blurRad="38100" dist="38100" dir="2700000" algn="tl">
                              <a:srgbClr val="000000"/>
                            </a:outerShdw>
                          </a:effectLst>
                          <a:latin typeface="Arial" charset="0"/>
                        </a:rPr>
                        <a:t>Balance de maquinarias y equipos</a:t>
                      </a:r>
                    </a:p>
                  </a:txBody>
                  <a:tcPr anchor="b" horzOverflow="overflow">
                    <a:lnL cap="flat">
                      <a:noFill/>
                    </a:lnL>
                    <a:lnR w="12700" cap="flat" cmpd="sng" algn="ctr">
                      <a:solidFill>
                        <a:srgbClr val="000000"/>
                      </a:solidFill>
                      <a:prstDash val="solid"/>
                      <a:round/>
                      <a:headEnd type="none" w="med" len="med"/>
                      <a:tailEnd type="none" w="med" len="med"/>
                    </a:lnR>
                    <a:lnT cap="fla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3200" b="1" i="0" u="none" strike="noStrike" cap="none" normalizeH="0" baseline="0" smtClean="0">
                          <a:ln>
                            <a:noFill/>
                          </a:ln>
                          <a:solidFill>
                            <a:srgbClr val="000000"/>
                          </a:solidFill>
                          <a:effectLst/>
                          <a:latin typeface="Arial" charset="0"/>
                          <a:cs typeface="Arial" charset="0"/>
                        </a:rPr>
                        <a:t>Costo total</a:t>
                      </a:r>
                      <a:endParaRPr kumimoji="0" lang="es-ES" sz="3200" b="0" i="0" u="none" strike="noStrike" cap="none" normalizeH="0" baseline="0" smtClean="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r>
              <a:tr h="755650">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3200" b="1" i="0" u="none" strike="noStrike" cap="none" normalizeH="0" baseline="0" smtClean="0">
                          <a:ln>
                            <a:noFill/>
                          </a:ln>
                          <a:solidFill>
                            <a:srgbClr val="000000"/>
                          </a:solidFill>
                          <a:effectLst/>
                          <a:latin typeface="Arial" charset="0"/>
                          <a:cs typeface="Arial" charset="0"/>
                        </a:rPr>
                        <a:t>Equipos de oficina</a:t>
                      </a:r>
                      <a:endParaRPr kumimoji="0" lang="es-ES" sz="3200" b="0" i="0" u="none" strike="noStrike" cap="none" normalizeH="0" baseline="0" smtClean="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3200" b="1" i="0" u="none" strike="noStrike" cap="none" normalizeH="0" baseline="0" smtClean="0">
                          <a:ln>
                            <a:noFill/>
                          </a:ln>
                          <a:solidFill>
                            <a:srgbClr val="000000"/>
                          </a:solidFill>
                          <a:effectLst/>
                          <a:latin typeface="Arial" charset="0"/>
                          <a:cs typeface="Arial" charset="0"/>
                        </a:rPr>
                        <a:t>4470</a:t>
                      </a:r>
                      <a:endParaRPr kumimoji="0" lang="es-ES" sz="3200" b="0" i="0" u="none" strike="noStrike" cap="none" normalizeH="0" baseline="0" smtClean="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r>
              <a:tr h="755650">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3200" b="1" i="0" u="none" strike="noStrike" cap="none" normalizeH="0" baseline="0" smtClean="0">
                          <a:ln>
                            <a:noFill/>
                          </a:ln>
                          <a:solidFill>
                            <a:srgbClr val="000000"/>
                          </a:solidFill>
                          <a:effectLst/>
                          <a:latin typeface="Arial" charset="0"/>
                          <a:cs typeface="Arial" charset="0"/>
                        </a:rPr>
                        <a:t>Equipos de computación</a:t>
                      </a:r>
                      <a:endParaRPr kumimoji="0" lang="es-ES" sz="3200" b="0" i="0" u="none" strike="noStrike" cap="none" normalizeH="0" baseline="0" smtClean="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3200" b="1" i="0" u="none" strike="noStrike" cap="none" normalizeH="0" baseline="0" smtClean="0">
                          <a:ln>
                            <a:noFill/>
                          </a:ln>
                          <a:solidFill>
                            <a:srgbClr val="000000"/>
                          </a:solidFill>
                          <a:effectLst/>
                          <a:latin typeface="Arial" charset="0"/>
                          <a:cs typeface="Arial" charset="0"/>
                        </a:rPr>
                        <a:t>7000</a:t>
                      </a:r>
                      <a:endParaRPr kumimoji="0" lang="es-ES" sz="3200" b="0" i="0" u="none" strike="noStrike" cap="none" normalizeH="0" baseline="0" smtClean="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r>
              <a:tr h="754063">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3200" b="1" i="0" u="none" strike="noStrike" cap="none" normalizeH="0" baseline="0" smtClean="0">
                          <a:ln>
                            <a:noFill/>
                          </a:ln>
                          <a:solidFill>
                            <a:srgbClr val="000000"/>
                          </a:solidFill>
                          <a:effectLst/>
                          <a:latin typeface="Arial" charset="0"/>
                          <a:cs typeface="Arial" charset="0"/>
                        </a:rPr>
                        <a:t>Otros equipos</a:t>
                      </a:r>
                      <a:endParaRPr kumimoji="0" lang="es-ES" sz="3200" b="0" i="0" u="none" strike="noStrike" cap="none" normalizeH="0" baseline="0" smtClean="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3200" b="1" i="0" u="none" strike="noStrike" cap="none" normalizeH="0" baseline="0" smtClean="0">
                          <a:ln>
                            <a:noFill/>
                          </a:ln>
                          <a:solidFill>
                            <a:srgbClr val="000000"/>
                          </a:solidFill>
                          <a:effectLst/>
                          <a:latin typeface="Arial" charset="0"/>
                          <a:cs typeface="Arial" charset="0"/>
                        </a:rPr>
                        <a:t>8768</a:t>
                      </a:r>
                      <a:endParaRPr kumimoji="0" lang="es-ES" sz="3200" b="0" i="0" u="none" strike="noStrike" cap="none" normalizeH="0" baseline="0" smtClean="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r>
            </a:tbl>
          </a:graphicData>
        </a:graphic>
      </p:graphicFrame>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9143" name="Group 359"/>
          <p:cNvGraphicFramePr>
            <a:graphicFrameLocks noGrp="1"/>
          </p:cNvGraphicFramePr>
          <p:nvPr>
            <p:ph idx="1"/>
          </p:nvPr>
        </p:nvGraphicFramePr>
        <p:xfrm>
          <a:off x="323850" y="692150"/>
          <a:ext cx="8226425" cy="5483225"/>
        </p:xfrm>
        <a:graphic>
          <a:graphicData uri="http://schemas.openxmlformats.org/drawingml/2006/table">
            <a:tbl>
              <a:tblPr/>
              <a:tblGrid>
                <a:gridCol w="3205163"/>
                <a:gridCol w="1487487"/>
                <a:gridCol w="1728788"/>
                <a:gridCol w="1804987"/>
              </a:tblGrid>
              <a:tr h="831850">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2400" b="1" i="0" u="none" strike="noStrike" cap="none" normalizeH="0" baseline="0" smtClean="0">
                          <a:ln>
                            <a:noFill/>
                          </a:ln>
                          <a:solidFill>
                            <a:srgbClr val="000000"/>
                          </a:solidFill>
                          <a:effectLst/>
                          <a:latin typeface="Arial" charset="0"/>
                          <a:cs typeface="Arial" charset="0"/>
                        </a:rPr>
                        <a:t>Programas</a:t>
                      </a:r>
                      <a:endParaRPr kumimoji="0" lang="es-ES" sz="2400" b="1" i="0" u="none" strike="noStrike" cap="none" normalizeH="0" baseline="0" smtClean="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2400" b="1" i="0" u="none" strike="noStrike" cap="none" normalizeH="0" baseline="0" smtClean="0">
                          <a:ln>
                            <a:noFill/>
                          </a:ln>
                          <a:solidFill>
                            <a:srgbClr val="000000"/>
                          </a:solidFill>
                          <a:effectLst/>
                          <a:latin typeface="Arial" charset="0"/>
                          <a:cs typeface="Arial" charset="0"/>
                        </a:rPr>
                        <a:t>Cantidad</a:t>
                      </a:r>
                      <a:endParaRPr kumimoji="0" lang="es-ES" sz="2400" b="1" i="0" u="none" strike="noStrike" cap="none" normalizeH="0" baseline="0" smtClean="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2400" b="1" i="0" u="none" strike="noStrike" cap="none" normalizeH="0" baseline="0" smtClean="0">
                          <a:ln>
                            <a:noFill/>
                          </a:ln>
                          <a:solidFill>
                            <a:srgbClr val="000000"/>
                          </a:solidFill>
                          <a:effectLst/>
                          <a:latin typeface="Arial" charset="0"/>
                          <a:cs typeface="Arial" charset="0"/>
                        </a:rPr>
                        <a:t>Costo</a:t>
                      </a:r>
                    </a:p>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2400" b="1" i="0" u="none" strike="noStrike" cap="none" normalizeH="0" baseline="0" smtClean="0">
                          <a:ln>
                            <a:noFill/>
                          </a:ln>
                          <a:solidFill>
                            <a:srgbClr val="000000"/>
                          </a:solidFill>
                          <a:effectLst/>
                          <a:latin typeface="Arial" charset="0"/>
                          <a:cs typeface="Arial" charset="0"/>
                        </a:rPr>
                        <a:t>unitario</a:t>
                      </a:r>
                      <a:endParaRPr kumimoji="0" lang="es-ES" sz="2400" b="1" i="0" u="none" strike="noStrike" cap="none" normalizeH="0" baseline="0" smtClean="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2400" b="1" i="0" u="none" strike="noStrike" cap="none" normalizeH="0" baseline="0" smtClean="0">
                          <a:ln>
                            <a:noFill/>
                          </a:ln>
                          <a:solidFill>
                            <a:srgbClr val="000000"/>
                          </a:solidFill>
                          <a:effectLst/>
                          <a:latin typeface="Arial" charset="0"/>
                          <a:cs typeface="Arial" charset="0"/>
                        </a:rPr>
                        <a:t>Costo total</a:t>
                      </a:r>
                      <a:endParaRPr kumimoji="0" lang="es-ES" sz="2400" b="1" i="0" u="none" strike="noStrike" cap="none" normalizeH="0" baseline="0" smtClean="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r>
              <a:tr h="515938">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s-ES" sz="2400" b="1" i="0" u="none" strike="noStrike" cap="none" normalizeH="0" baseline="0" smtClean="0">
                          <a:ln>
                            <a:noFill/>
                          </a:ln>
                          <a:solidFill>
                            <a:srgbClr val="000000"/>
                          </a:solidFill>
                          <a:effectLst/>
                          <a:latin typeface="Arial" charset="0"/>
                          <a:cs typeface="Arial" charset="0"/>
                        </a:rPr>
                        <a:t>Adobe Illustrator CS2 software</a:t>
                      </a:r>
                      <a:endParaRPr kumimoji="0" lang="es-ES" sz="2400" b="1" i="0" u="none" strike="noStrike" cap="none" normalizeH="0" baseline="0" smtClean="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2400" b="1" i="0" u="none" strike="noStrike" cap="none" normalizeH="0" baseline="0" smtClean="0">
                          <a:ln>
                            <a:noFill/>
                          </a:ln>
                          <a:solidFill>
                            <a:srgbClr val="000000"/>
                          </a:solidFill>
                          <a:effectLst/>
                          <a:latin typeface="Arial" charset="0"/>
                          <a:cs typeface="Arial" charset="0"/>
                        </a:rPr>
                        <a:t>1</a:t>
                      </a:r>
                      <a:endParaRPr kumimoji="0" lang="es-ES" sz="2400" b="1" i="0" u="none" strike="noStrike" cap="none" normalizeH="0" baseline="0" smtClean="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2400" b="1" i="0" u="none" strike="noStrike" cap="none" normalizeH="0" baseline="0" smtClean="0">
                          <a:ln>
                            <a:noFill/>
                          </a:ln>
                          <a:solidFill>
                            <a:srgbClr val="000000"/>
                          </a:solidFill>
                          <a:effectLst/>
                          <a:latin typeface="Arial" charset="0"/>
                          <a:cs typeface="Arial" charset="0"/>
                        </a:rPr>
                        <a:t>450</a:t>
                      </a:r>
                      <a:endParaRPr kumimoji="0" lang="es-ES" sz="2400" b="1" i="0" u="none" strike="noStrike" cap="none" normalizeH="0" baseline="0" smtClean="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2400" b="1" i="0" u="none" strike="noStrike" cap="none" normalizeH="0" baseline="0" smtClean="0">
                          <a:ln>
                            <a:noFill/>
                          </a:ln>
                          <a:solidFill>
                            <a:srgbClr val="000000"/>
                          </a:solidFill>
                          <a:effectLst/>
                          <a:latin typeface="Arial" charset="0"/>
                          <a:cs typeface="Arial" charset="0"/>
                        </a:rPr>
                        <a:t>450</a:t>
                      </a:r>
                      <a:endParaRPr kumimoji="0" lang="es-ES" sz="2400" b="1" i="0" u="none" strike="noStrike" cap="none" normalizeH="0" baseline="0" smtClean="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r>
              <a:tr h="514350">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s-ES" sz="2400" b="1" i="0" u="none" strike="noStrike" cap="none" normalizeH="0" baseline="0" smtClean="0">
                          <a:ln>
                            <a:noFill/>
                          </a:ln>
                          <a:solidFill>
                            <a:srgbClr val="000000"/>
                          </a:solidFill>
                          <a:effectLst/>
                          <a:latin typeface="Arial" charset="0"/>
                          <a:cs typeface="Arial" charset="0"/>
                        </a:rPr>
                        <a:t>Adobe Photoshop CS2 software</a:t>
                      </a:r>
                      <a:endParaRPr kumimoji="0" lang="es-ES" sz="2400" b="1" i="0" u="none" strike="noStrike" cap="none" normalizeH="0" baseline="0" smtClean="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2400" b="1" i="0" u="none" strike="noStrike" cap="none" normalizeH="0" baseline="0" smtClean="0">
                          <a:ln>
                            <a:noFill/>
                          </a:ln>
                          <a:solidFill>
                            <a:srgbClr val="000000"/>
                          </a:solidFill>
                          <a:effectLst/>
                          <a:latin typeface="Arial" charset="0"/>
                          <a:cs typeface="Arial" charset="0"/>
                        </a:rPr>
                        <a:t>1</a:t>
                      </a:r>
                      <a:endParaRPr kumimoji="0" lang="es-ES" sz="2400" b="1" i="0" u="none" strike="noStrike" cap="none" normalizeH="0" baseline="0" smtClean="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2400" b="1" i="0" u="none" strike="noStrike" cap="none" normalizeH="0" baseline="0" smtClean="0">
                          <a:ln>
                            <a:noFill/>
                          </a:ln>
                          <a:solidFill>
                            <a:srgbClr val="000000"/>
                          </a:solidFill>
                          <a:effectLst/>
                          <a:latin typeface="Arial" charset="0"/>
                          <a:cs typeface="Arial" charset="0"/>
                        </a:rPr>
                        <a:t>180</a:t>
                      </a:r>
                      <a:endParaRPr kumimoji="0" lang="es-ES" sz="2400" b="1" i="0" u="none" strike="noStrike" cap="none" normalizeH="0" baseline="0" smtClean="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2400" b="1" i="0" u="none" strike="noStrike" cap="none" normalizeH="0" baseline="0" smtClean="0">
                          <a:ln>
                            <a:noFill/>
                          </a:ln>
                          <a:solidFill>
                            <a:srgbClr val="000000"/>
                          </a:solidFill>
                          <a:effectLst/>
                          <a:latin typeface="Arial" charset="0"/>
                          <a:cs typeface="Arial" charset="0"/>
                        </a:rPr>
                        <a:t>180</a:t>
                      </a:r>
                      <a:endParaRPr kumimoji="0" lang="es-ES" sz="2400" b="1" i="0" u="none" strike="noStrike" cap="none" normalizeH="0" baseline="0" smtClean="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r>
              <a:tr h="515938">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s-ES" sz="2400" b="1" i="0" u="none" strike="noStrike" cap="none" normalizeH="0" baseline="0" smtClean="0">
                          <a:ln>
                            <a:noFill/>
                          </a:ln>
                          <a:solidFill>
                            <a:srgbClr val="000000"/>
                          </a:solidFill>
                          <a:effectLst/>
                          <a:latin typeface="Arial" charset="0"/>
                          <a:cs typeface="Arial" charset="0"/>
                        </a:rPr>
                        <a:t>Adobe Dreamweaver CS4 software</a:t>
                      </a:r>
                      <a:endParaRPr kumimoji="0" lang="es-ES" sz="2400" b="1" i="0" u="none" strike="noStrike" cap="none" normalizeH="0" baseline="0" smtClean="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2400" b="1" i="0" u="none" strike="noStrike" cap="none" normalizeH="0" baseline="0" smtClean="0">
                          <a:ln>
                            <a:noFill/>
                          </a:ln>
                          <a:solidFill>
                            <a:srgbClr val="000000"/>
                          </a:solidFill>
                          <a:effectLst/>
                          <a:latin typeface="Arial" charset="0"/>
                          <a:cs typeface="Arial" charset="0"/>
                        </a:rPr>
                        <a:t>1</a:t>
                      </a:r>
                      <a:endParaRPr kumimoji="0" lang="es-ES" sz="2400" b="1" i="0" u="none" strike="noStrike" cap="none" normalizeH="0" baseline="0" smtClean="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2400" b="1" i="0" u="none" strike="noStrike" cap="none" normalizeH="0" baseline="0" smtClean="0">
                          <a:ln>
                            <a:noFill/>
                          </a:ln>
                          <a:solidFill>
                            <a:srgbClr val="000000"/>
                          </a:solidFill>
                          <a:effectLst/>
                          <a:latin typeface="Arial" charset="0"/>
                          <a:cs typeface="Arial" charset="0"/>
                        </a:rPr>
                        <a:t>270</a:t>
                      </a:r>
                      <a:endParaRPr kumimoji="0" lang="es-ES" sz="2400" b="1" i="0" u="none" strike="noStrike" cap="none" normalizeH="0" baseline="0" smtClean="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2400" b="1" i="0" u="none" strike="noStrike" cap="none" normalizeH="0" baseline="0" smtClean="0">
                          <a:ln>
                            <a:noFill/>
                          </a:ln>
                          <a:solidFill>
                            <a:srgbClr val="000000"/>
                          </a:solidFill>
                          <a:effectLst/>
                          <a:latin typeface="Arial" charset="0"/>
                          <a:cs typeface="Arial" charset="0"/>
                        </a:rPr>
                        <a:t>270</a:t>
                      </a:r>
                      <a:endParaRPr kumimoji="0" lang="es-ES" sz="2400" b="1" i="0" u="none" strike="noStrike" cap="none" normalizeH="0" baseline="0" smtClean="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r>
              <a:tr h="514350">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s-ES" sz="2400" b="1" i="0" u="none" strike="noStrike" cap="none" normalizeH="0" baseline="0" smtClean="0">
                          <a:ln>
                            <a:noFill/>
                          </a:ln>
                          <a:solidFill>
                            <a:srgbClr val="000000"/>
                          </a:solidFill>
                          <a:effectLst/>
                          <a:latin typeface="Arial" charset="0"/>
                          <a:cs typeface="Arial" charset="0"/>
                        </a:rPr>
                        <a:t>CorelDRAW Graphics Suite 12</a:t>
                      </a:r>
                      <a:endParaRPr kumimoji="0" lang="es-ES" sz="2400" b="1" i="0" u="none" strike="noStrike" cap="none" normalizeH="0" baseline="0" smtClean="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2400" b="1" i="0" u="none" strike="noStrike" cap="none" normalizeH="0" baseline="0" smtClean="0">
                          <a:ln>
                            <a:noFill/>
                          </a:ln>
                          <a:solidFill>
                            <a:srgbClr val="000000"/>
                          </a:solidFill>
                          <a:effectLst/>
                          <a:latin typeface="Arial" charset="0"/>
                          <a:cs typeface="Arial" charset="0"/>
                        </a:rPr>
                        <a:t>1</a:t>
                      </a:r>
                      <a:endParaRPr kumimoji="0" lang="es-ES" sz="2400" b="1" i="0" u="none" strike="noStrike" cap="none" normalizeH="0" baseline="0" smtClean="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2400" b="1" i="0" u="none" strike="noStrike" cap="none" normalizeH="0" baseline="0" smtClean="0">
                          <a:ln>
                            <a:noFill/>
                          </a:ln>
                          <a:solidFill>
                            <a:srgbClr val="000000"/>
                          </a:solidFill>
                          <a:effectLst/>
                          <a:latin typeface="Arial" charset="0"/>
                          <a:cs typeface="Arial" charset="0"/>
                        </a:rPr>
                        <a:t>350</a:t>
                      </a:r>
                      <a:endParaRPr kumimoji="0" lang="es-ES" sz="2400" b="1" i="0" u="none" strike="noStrike" cap="none" normalizeH="0" baseline="0" smtClean="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2400" b="1" i="0" u="none" strike="noStrike" cap="none" normalizeH="0" baseline="0" smtClean="0">
                          <a:ln>
                            <a:noFill/>
                          </a:ln>
                          <a:solidFill>
                            <a:srgbClr val="000000"/>
                          </a:solidFill>
                          <a:effectLst/>
                          <a:latin typeface="Arial" charset="0"/>
                          <a:cs typeface="Arial" charset="0"/>
                        </a:rPr>
                        <a:t>350</a:t>
                      </a:r>
                      <a:endParaRPr kumimoji="0" lang="es-ES" sz="2400" b="1" i="0" u="none" strike="noStrike" cap="none" normalizeH="0" baseline="0" smtClean="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r>
              <a:tr h="514350">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s-ES" sz="2400" b="1" i="0" u="none" strike="noStrike" cap="none" normalizeH="0" baseline="0" smtClean="0">
                          <a:ln>
                            <a:noFill/>
                          </a:ln>
                          <a:solidFill>
                            <a:srgbClr val="000000"/>
                          </a:solidFill>
                          <a:effectLst/>
                          <a:latin typeface="Arial" charset="0"/>
                          <a:cs typeface="Arial" charset="0"/>
                        </a:rPr>
                        <a:t>Avid Xpress Pro 4.8.1MAC/5.2 P</a:t>
                      </a:r>
                      <a:endParaRPr kumimoji="0" lang="es-ES" sz="2400" b="1" i="0" u="none" strike="noStrike" cap="none" normalizeH="0" baseline="0" smtClean="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2400" b="1" i="0" u="none" strike="noStrike" cap="none" normalizeH="0" baseline="0" smtClean="0">
                          <a:ln>
                            <a:noFill/>
                          </a:ln>
                          <a:solidFill>
                            <a:srgbClr val="000000"/>
                          </a:solidFill>
                          <a:effectLst/>
                          <a:latin typeface="Arial" charset="0"/>
                          <a:cs typeface="Arial" charset="0"/>
                        </a:rPr>
                        <a:t>1</a:t>
                      </a:r>
                      <a:endParaRPr kumimoji="0" lang="es-ES" sz="2400" b="1" i="0" u="none" strike="noStrike" cap="none" normalizeH="0" baseline="0" smtClean="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2400" b="1" i="0" u="none" strike="noStrike" cap="none" normalizeH="0" baseline="0" smtClean="0">
                          <a:ln>
                            <a:noFill/>
                          </a:ln>
                          <a:solidFill>
                            <a:srgbClr val="000000"/>
                          </a:solidFill>
                          <a:effectLst/>
                          <a:latin typeface="Arial" charset="0"/>
                          <a:cs typeface="Arial" charset="0"/>
                        </a:rPr>
                        <a:t>1500</a:t>
                      </a:r>
                      <a:endParaRPr kumimoji="0" lang="es-ES" sz="2400" b="1" i="0" u="none" strike="noStrike" cap="none" normalizeH="0" baseline="0" smtClean="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2400" b="1" i="0" u="none" strike="noStrike" cap="none" normalizeH="0" baseline="0" smtClean="0">
                          <a:ln>
                            <a:noFill/>
                          </a:ln>
                          <a:solidFill>
                            <a:srgbClr val="000000"/>
                          </a:solidFill>
                          <a:effectLst/>
                          <a:latin typeface="Arial" charset="0"/>
                          <a:cs typeface="Arial" charset="0"/>
                        </a:rPr>
                        <a:t>1500</a:t>
                      </a:r>
                      <a:endParaRPr kumimoji="0" lang="es-ES" sz="2400" b="1" i="0" u="none" strike="noStrike" cap="none" normalizeH="0" baseline="0" smtClean="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r>
              <a:tr h="536575">
                <a:tc>
                  <a:txBody>
                    <a:bodyPr/>
                    <a:lstStyle/>
                    <a:p>
                      <a:pPr marL="0" marR="0" lvl="0" indent="0" algn="l" defTabSz="914400" rtl="0" eaLnBrk="1" fontAlgn="base" latinLnBrk="0" hangingPunct="1">
                        <a:lnSpc>
                          <a:spcPct val="100000"/>
                        </a:lnSpc>
                        <a:spcBef>
                          <a:spcPct val="20000"/>
                        </a:spcBef>
                        <a:spcAft>
                          <a:spcPct val="0"/>
                        </a:spcAft>
                        <a:buClr>
                          <a:schemeClr val="tx2"/>
                        </a:buClr>
                        <a:buSzPct val="115000"/>
                        <a:buFont typeface="Wingdings" pitchFamily="2" charset="2"/>
                        <a:buNone/>
                        <a:tabLst/>
                      </a:pPr>
                      <a:endParaRPr kumimoji="0" lang="es-ES" sz="2400" b="1" i="0" u="none" strike="noStrike" cap="none" normalizeH="0" baseline="0" smtClean="0">
                        <a:ln>
                          <a:noFill/>
                        </a:ln>
                        <a:solidFill>
                          <a:srgbClr val="000000"/>
                        </a:solidFill>
                        <a:effectLst>
                          <a:outerShdw blurRad="38100" dist="38100" dir="2700000" algn="tl">
                            <a:srgbClr val="FFFFFF"/>
                          </a:outerShdw>
                        </a:effectLst>
                        <a:latin typeface="Arial" charset="0"/>
                      </a:endParaRPr>
                    </a:p>
                  </a:txBody>
                  <a:tcPr anchor="b" horzOverflow="overflow">
                    <a:lnL cap="flat">
                      <a:noFill/>
                    </a:lnL>
                    <a:lnR>
                      <a:noFill/>
                    </a:lnR>
                    <a:lnT w="12700" cap="flat" cmpd="sng" algn="ctr">
                      <a:solidFill>
                        <a:srgbClr val="000000"/>
                      </a:solidFill>
                      <a:prstDash val="solid"/>
                      <a:round/>
                      <a:headEnd type="none" w="med" len="med"/>
                      <a:tailEnd type="none" w="med" len="med"/>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115000"/>
                        <a:buFont typeface="Wingdings" pitchFamily="2" charset="2"/>
                        <a:buNone/>
                        <a:tabLst/>
                      </a:pPr>
                      <a:endParaRPr kumimoji="0" lang="es-ES" sz="2400" b="1" i="0" u="none" strike="noStrike" cap="none" normalizeH="0" baseline="0" smtClean="0">
                        <a:ln>
                          <a:noFill/>
                        </a:ln>
                        <a:solidFill>
                          <a:srgbClr val="000000"/>
                        </a:solidFill>
                        <a:effectLst>
                          <a:outerShdw blurRad="38100" dist="38100" dir="2700000" algn="tl">
                            <a:srgbClr val="FFFFFF"/>
                          </a:outerShdw>
                        </a:effectLst>
                        <a:latin typeface="Arial" charset="0"/>
                      </a:endParaRPr>
                    </a:p>
                  </a:txBody>
                  <a:tcPr anchor="b" horzOverflow="overflow">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cap="flat">
                      <a:noFill/>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2400" b="1" i="0" u="none" strike="noStrike" cap="none" normalizeH="0" baseline="0" smtClean="0">
                          <a:ln>
                            <a:noFill/>
                          </a:ln>
                          <a:solidFill>
                            <a:srgbClr val="000000"/>
                          </a:solidFill>
                          <a:effectLst/>
                          <a:latin typeface="Arial" charset="0"/>
                          <a:cs typeface="Arial" charset="0"/>
                        </a:rPr>
                        <a:t>total</a:t>
                      </a:r>
                      <a:endParaRPr kumimoji="0" lang="es-ES" sz="2400" b="1" i="0" u="none" strike="noStrike" cap="none" normalizeH="0" baseline="0" smtClean="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2400" b="1" i="0" u="none" strike="noStrike" cap="none" normalizeH="0" baseline="0" smtClean="0">
                          <a:ln>
                            <a:noFill/>
                          </a:ln>
                          <a:solidFill>
                            <a:srgbClr val="000000"/>
                          </a:solidFill>
                          <a:effectLst/>
                          <a:latin typeface="Arial" charset="0"/>
                          <a:cs typeface="Arial" charset="0"/>
                        </a:rPr>
                        <a:t>2750</a:t>
                      </a:r>
                      <a:endParaRPr kumimoji="0" lang="es-ES" sz="2400" b="1" i="0" u="none" strike="noStrike" cap="none" normalizeH="0" baseline="0" smtClean="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r>
            </a:tbl>
          </a:graphicData>
        </a:graphic>
      </p:graphicFrame>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2220" name="Group 364"/>
          <p:cNvGraphicFramePr>
            <a:graphicFrameLocks noGrp="1"/>
          </p:cNvGraphicFramePr>
          <p:nvPr>
            <p:ph/>
          </p:nvPr>
        </p:nvGraphicFramePr>
        <p:xfrm>
          <a:off x="395288" y="1341438"/>
          <a:ext cx="8226425" cy="4895852"/>
        </p:xfrm>
        <a:graphic>
          <a:graphicData uri="http://schemas.openxmlformats.org/drawingml/2006/table">
            <a:tbl>
              <a:tblPr/>
              <a:tblGrid>
                <a:gridCol w="2820987"/>
                <a:gridCol w="1439863"/>
                <a:gridCol w="1079500"/>
                <a:gridCol w="2886075"/>
              </a:tblGrid>
              <a:tr h="506413">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2400" b="1" i="0" u="none" strike="noStrike" cap="none" normalizeH="0" baseline="0" smtClean="0">
                          <a:ln>
                            <a:noFill/>
                          </a:ln>
                          <a:solidFill>
                            <a:srgbClr val="000000"/>
                          </a:solidFill>
                          <a:effectLst/>
                          <a:latin typeface="Arial" charset="0"/>
                        </a:rPr>
                        <a:t>Tipo</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2400" b="1" i="0" u="none" strike="noStrike" cap="none" normalizeH="0" baseline="0" smtClean="0">
                          <a:ln>
                            <a:noFill/>
                          </a:ln>
                          <a:solidFill>
                            <a:srgbClr val="000000"/>
                          </a:solidFill>
                          <a:effectLst/>
                          <a:latin typeface="Arial" charset="0"/>
                          <a:cs typeface="Arial" charset="0"/>
                        </a:rPr>
                        <a:t>Mensual</a:t>
                      </a:r>
                      <a:endParaRPr kumimoji="0" lang="es-ES" sz="2400" b="1" i="0" u="none" strike="noStrike" cap="none" normalizeH="0" baseline="0" smtClean="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2400" b="1" i="0" u="none" strike="noStrike" cap="none" normalizeH="0" baseline="0" smtClean="0">
                          <a:ln>
                            <a:noFill/>
                          </a:ln>
                          <a:solidFill>
                            <a:srgbClr val="000000"/>
                          </a:solidFill>
                          <a:effectLst/>
                          <a:latin typeface="Arial" charset="0"/>
                          <a:cs typeface="Arial" charset="0"/>
                        </a:rPr>
                        <a:t>Anual</a:t>
                      </a:r>
                      <a:endParaRPr kumimoji="0" lang="es-ES" sz="2400" b="1" i="0" u="none" strike="noStrike" cap="none" normalizeH="0" baseline="0" smtClean="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2400" b="1" i="0" u="none" strike="noStrike" cap="none" normalizeH="0" baseline="0" smtClean="0">
                          <a:ln>
                            <a:noFill/>
                          </a:ln>
                          <a:solidFill>
                            <a:srgbClr val="000000"/>
                          </a:solidFill>
                          <a:effectLst/>
                          <a:latin typeface="Arial" charset="0"/>
                          <a:cs typeface="Arial" charset="0"/>
                        </a:rPr>
                        <a:t>Alícuota mensual</a:t>
                      </a:r>
                      <a:endParaRPr kumimoji="0" lang="es-ES" sz="2400" b="1" i="0" u="none" strike="noStrike" cap="none" normalizeH="0" baseline="0" smtClean="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r>
              <a:tr h="492125">
                <a:tc>
                  <a:txBody>
                    <a:bodyPr/>
                    <a:lstStyle/>
                    <a:p>
                      <a:pPr marL="342900" marR="0" lvl="0" indent="-342900" algn="just" defTabSz="914400" rtl="0" eaLnBrk="1" fontAlgn="b" latinLnBrk="0" hangingPunct="1">
                        <a:lnSpc>
                          <a:spcPct val="100000"/>
                        </a:lnSpc>
                        <a:spcBef>
                          <a:spcPct val="0"/>
                        </a:spcBef>
                        <a:spcAft>
                          <a:spcPct val="0"/>
                        </a:spcAft>
                        <a:buClrTx/>
                        <a:buSzTx/>
                        <a:buFontTx/>
                        <a:buNone/>
                        <a:tabLst/>
                      </a:pPr>
                      <a:r>
                        <a:rPr kumimoji="0" lang="es-ES" sz="2400" b="1" i="0" u="none" strike="noStrike" cap="none" normalizeH="0" baseline="0" smtClean="0">
                          <a:ln>
                            <a:noFill/>
                          </a:ln>
                          <a:solidFill>
                            <a:srgbClr val="000000"/>
                          </a:solidFill>
                          <a:effectLst/>
                          <a:latin typeface="Arial" charset="0"/>
                          <a:cs typeface="Arial" charset="0"/>
                        </a:rPr>
                        <a:t>luz </a:t>
                      </a:r>
                      <a:endParaRPr kumimoji="0" lang="es-ES" sz="2400" b="1" i="0" u="none" strike="noStrike" cap="none" normalizeH="0" baseline="0" smtClean="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2400" b="1" i="0" u="none" strike="noStrike" cap="none" normalizeH="0" baseline="0" smtClean="0">
                          <a:ln>
                            <a:noFill/>
                          </a:ln>
                          <a:solidFill>
                            <a:srgbClr val="000000"/>
                          </a:solidFill>
                          <a:effectLst/>
                          <a:latin typeface="Arial" charset="0"/>
                          <a:cs typeface="Arial" charset="0"/>
                        </a:rPr>
                        <a:t>300</a:t>
                      </a:r>
                      <a:endParaRPr kumimoji="0" lang="es-ES" sz="2400" b="1" i="0" u="none" strike="noStrike" cap="none" normalizeH="0" baseline="0" smtClean="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FFFF"/>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2400" b="1" i="0" u="none" strike="noStrike" cap="none" normalizeH="0" baseline="0" smtClean="0">
                          <a:ln>
                            <a:noFill/>
                          </a:ln>
                          <a:solidFill>
                            <a:srgbClr val="000000"/>
                          </a:solidFill>
                          <a:effectLst/>
                          <a:latin typeface="Arial" charset="0"/>
                          <a:cs typeface="Arial" charset="0"/>
                        </a:rPr>
                        <a:t>3600</a:t>
                      </a:r>
                      <a:endParaRPr kumimoji="0" lang="es-ES" sz="2400" b="1" i="0" u="none" strike="noStrike" cap="none" normalizeH="0" baseline="0" smtClean="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rowSpan="2">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2400" b="1" i="0" u="none" strike="noStrike" cap="none" normalizeH="0" baseline="0" smtClean="0">
                          <a:ln>
                            <a:noFill/>
                          </a:ln>
                          <a:solidFill>
                            <a:srgbClr val="000000"/>
                          </a:solidFill>
                          <a:effectLst/>
                          <a:latin typeface="Arial" charset="0"/>
                          <a:cs typeface="Arial" charset="0"/>
                        </a:rPr>
                        <a:t>500</a:t>
                      </a:r>
                      <a:endParaRPr kumimoji="0" lang="es-ES" sz="2400" b="1" i="0" u="none" strike="noStrike" cap="none" normalizeH="0" baseline="0" smtClean="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FF00"/>
                    </a:solidFill>
                  </a:tcPr>
                </a:tc>
              </a:tr>
              <a:tr h="492125">
                <a:tc>
                  <a:txBody>
                    <a:bodyPr/>
                    <a:lstStyle/>
                    <a:p>
                      <a:pPr marL="342900" marR="0" lvl="0" indent="-342900" algn="just" defTabSz="914400" rtl="0" eaLnBrk="1" fontAlgn="b" latinLnBrk="0" hangingPunct="1">
                        <a:lnSpc>
                          <a:spcPct val="100000"/>
                        </a:lnSpc>
                        <a:spcBef>
                          <a:spcPct val="0"/>
                        </a:spcBef>
                        <a:spcAft>
                          <a:spcPct val="0"/>
                        </a:spcAft>
                        <a:buClrTx/>
                        <a:buSzTx/>
                        <a:buFontTx/>
                        <a:buNone/>
                        <a:tabLst/>
                      </a:pPr>
                      <a:r>
                        <a:rPr kumimoji="0" lang="es-ES" sz="2400" b="1" i="0" u="none" strike="noStrike" cap="none" normalizeH="0" baseline="0" smtClean="0">
                          <a:ln>
                            <a:noFill/>
                          </a:ln>
                          <a:solidFill>
                            <a:srgbClr val="000000"/>
                          </a:solidFill>
                          <a:effectLst/>
                          <a:latin typeface="Arial" charset="0"/>
                          <a:cs typeface="Arial" charset="0"/>
                        </a:rPr>
                        <a:t>agua</a:t>
                      </a:r>
                      <a:endParaRPr kumimoji="0" lang="es-ES" sz="2400" b="1" i="0" u="none" strike="noStrike" cap="none" normalizeH="0" baseline="0" smtClean="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2400" b="1" i="0" u="none" strike="noStrike" cap="none" normalizeH="0" baseline="0" smtClean="0">
                          <a:ln>
                            <a:noFill/>
                          </a:ln>
                          <a:solidFill>
                            <a:srgbClr val="000000"/>
                          </a:solidFill>
                          <a:effectLst/>
                          <a:latin typeface="Arial" charset="0"/>
                          <a:cs typeface="Arial" charset="0"/>
                        </a:rPr>
                        <a:t>30</a:t>
                      </a:r>
                      <a:endParaRPr kumimoji="0" lang="es-ES" sz="2400" b="1" i="0" u="none" strike="noStrike" cap="none" normalizeH="0" baseline="0" smtClean="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FFFF"/>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2400" b="1" i="0" u="none" strike="noStrike" cap="none" normalizeH="0" baseline="0" smtClean="0">
                          <a:ln>
                            <a:noFill/>
                          </a:ln>
                          <a:solidFill>
                            <a:srgbClr val="000000"/>
                          </a:solidFill>
                          <a:effectLst/>
                          <a:latin typeface="Arial" charset="0"/>
                          <a:cs typeface="Arial" charset="0"/>
                        </a:rPr>
                        <a:t>360</a:t>
                      </a:r>
                      <a:endParaRPr kumimoji="0" lang="es-ES" sz="2400" b="1" i="0" u="none" strike="noStrike" cap="none" normalizeH="0" baseline="0" smtClean="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vMerge="1">
                  <a:txBody>
                    <a:bodyPr/>
                    <a:lstStyle/>
                    <a:p>
                      <a:endParaRPr lang="es-ES"/>
                    </a:p>
                  </a:txBody>
                  <a:tcPr/>
                </a:tc>
              </a:tr>
              <a:tr h="682625">
                <a:tc>
                  <a:txBody>
                    <a:bodyPr/>
                    <a:lstStyle/>
                    <a:p>
                      <a:pPr marL="342900" marR="0" lvl="0" indent="-342900" algn="just" defTabSz="914400" rtl="0" eaLnBrk="1" fontAlgn="b" latinLnBrk="0" hangingPunct="1">
                        <a:lnSpc>
                          <a:spcPct val="100000"/>
                        </a:lnSpc>
                        <a:spcBef>
                          <a:spcPct val="0"/>
                        </a:spcBef>
                        <a:spcAft>
                          <a:spcPct val="0"/>
                        </a:spcAft>
                        <a:buClrTx/>
                        <a:buSzTx/>
                        <a:buFontTx/>
                        <a:buNone/>
                        <a:tabLst/>
                      </a:pPr>
                      <a:r>
                        <a:rPr kumimoji="0" lang="es-ES" sz="2400" b="1" i="0" u="none" strike="noStrike" cap="none" normalizeH="0" baseline="0" smtClean="0">
                          <a:ln>
                            <a:noFill/>
                          </a:ln>
                          <a:solidFill>
                            <a:srgbClr val="000000"/>
                          </a:solidFill>
                          <a:effectLst/>
                          <a:latin typeface="Arial" charset="0"/>
                          <a:cs typeface="Arial" charset="0"/>
                        </a:rPr>
                        <a:t>telefono</a:t>
                      </a:r>
                      <a:endParaRPr kumimoji="0" lang="es-ES" sz="2400" b="1" i="0" u="none" strike="noStrike" cap="none" normalizeH="0" baseline="0" smtClean="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2400" b="1" i="0" u="none" strike="noStrike" cap="none" normalizeH="0" baseline="0" smtClean="0">
                          <a:ln>
                            <a:noFill/>
                          </a:ln>
                          <a:solidFill>
                            <a:srgbClr val="000000"/>
                          </a:solidFill>
                          <a:effectLst/>
                          <a:latin typeface="Arial" charset="0"/>
                          <a:cs typeface="Arial" charset="0"/>
                        </a:rPr>
                        <a:t>50</a:t>
                      </a:r>
                      <a:endParaRPr kumimoji="0" lang="es-ES" sz="2400" b="1" i="0" u="none" strike="noStrike" cap="none" normalizeH="0" baseline="0" smtClean="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2400" b="1" i="0" u="none" strike="noStrike" cap="none" normalizeH="0" baseline="0" smtClean="0">
                          <a:ln>
                            <a:noFill/>
                          </a:ln>
                          <a:solidFill>
                            <a:srgbClr val="000000"/>
                          </a:solidFill>
                          <a:effectLst/>
                          <a:latin typeface="Arial" charset="0"/>
                          <a:cs typeface="Arial" charset="0"/>
                        </a:rPr>
                        <a:t>600</a:t>
                      </a:r>
                      <a:endParaRPr kumimoji="0" lang="es-ES" sz="2400" b="1" i="0" u="none" strike="noStrike" cap="none" normalizeH="0" baseline="0" smtClean="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115000"/>
                        <a:buFont typeface="Wingdings" pitchFamily="2" charset="2"/>
                        <a:buNone/>
                        <a:tabLst/>
                      </a:pPr>
                      <a:endParaRPr kumimoji="0" lang="es-ES" sz="2400" b="1" i="0" u="none" strike="noStrike" cap="none" normalizeH="0" baseline="0" smtClean="0">
                        <a:ln>
                          <a:noFill/>
                        </a:ln>
                        <a:solidFill>
                          <a:srgbClr val="000000"/>
                        </a:solidFill>
                        <a:effectLst>
                          <a:outerShdw blurRad="38100" dist="38100" dir="2700000" algn="tl">
                            <a:srgbClr val="FFFFFF"/>
                          </a:outerShdw>
                        </a:effectLst>
                        <a:latin typeface="Arial" charset="0"/>
                      </a:endParaRPr>
                    </a:p>
                  </a:txBody>
                  <a:tcPr anchor="b" horzOverflow="overflow">
                    <a:lnL w="12700" cap="flat" cmpd="sng" algn="ctr">
                      <a:solidFill>
                        <a:srgbClr val="000000"/>
                      </a:solidFill>
                      <a:prstDash val="solid"/>
                      <a:round/>
                      <a:headEnd type="none" w="med" len="med"/>
                      <a:tailEnd type="none" w="med" len="med"/>
                    </a:lnL>
                    <a:lnR cap="flat">
                      <a:noFill/>
                    </a:lnR>
                    <a:lnT w="12700" cap="flat" cmpd="sng" algn="ctr">
                      <a:solidFill>
                        <a:srgbClr val="000000"/>
                      </a:solidFill>
                      <a:prstDash val="solid"/>
                      <a:round/>
                      <a:headEnd type="none" w="med" len="med"/>
                      <a:tailEnd type="none" w="med" len="med"/>
                    </a:lnT>
                    <a:lnB>
                      <a:noFill/>
                    </a:lnB>
                    <a:lnTlToBr>
                      <a:noFill/>
                    </a:lnTlToBr>
                    <a:lnBlToTr>
                      <a:noFill/>
                    </a:lnBlToTr>
                    <a:noFill/>
                  </a:tcPr>
                </a:tc>
              </a:tr>
              <a:tr h="677863">
                <a:tc>
                  <a:txBody>
                    <a:bodyPr/>
                    <a:lstStyle/>
                    <a:p>
                      <a:pPr marL="342900" marR="0" lvl="0" indent="-342900" algn="just" defTabSz="914400" rtl="0" eaLnBrk="1" fontAlgn="b" latinLnBrk="0" hangingPunct="1">
                        <a:lnSpc>
                          <a:spcPct val="100000"/>
                        </a:lnSpc>
                        <a:spcBef>
                          <a:spcPct val="0"/>
                        </a:spcBef>
                        <a:spcAft>
                          <a:spcPct val="0"/>
                        </a:spcAft>
                        <a:buClrTx/>
                        <a:buSzTx/>
                        <a:buFontTx/>
                        <a:buNone/>
                        <a:tabLst/>
                      </a:pPr>
                      <a:r>
                        <a:rPr kumimoji="0" lang="es-ES" sz="2400" b="1" i="0" u="none" strike="noStrike" cap="none" normalizeH="0" baseline="0" smtClean="0">
                          <a:ln>
                            <a:noFill/>
                          </a:ln>
                          <a:solidFill>
                            <a:srgbClr val="000000"/>
                          </a:solidFill>
                          <a:effectLst/>
                          <a:latin typeface="Arial" charset="0"/>
                          <a:cs typeface="Arial" charset="0"/>
                        </a:rPr>
                        <a:t>internet</a:t>
                      </a:r>
                      <a:endParaRPr kumimoji="0" lang="es-ES" sz="2400" b="1" i="0" u="none" strike="noStrike" cap="none" normalizeH="0" baseline="0" smtClean="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2400" b="1" i="0" u="none" strike="noStrike" cap="none" normalizeH="0" baseline="0" smtClean="0">
                          <a:ln>
                            <a:noFill/>
                          </a:ln>
                          <a:solidFill>
                            <a:srgbClr val="000000"/>
                          </a:solidFill>
                          <a:effectLst/>
                          <a:latin typeface="Arial" charset="0"/>
                          <a:cs typeface="Arial" charset="0"/>
                        </a:rPr>
                        <a:t>110</a:t>
                      </a:r>
                      <a:endParaRPr kumimoji="0" lang="es-ES" sz="2400" b="1" i="0" u="none" strike="noStrike" cap="none" normalizeH="0" baseline="0" smtClean="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2400" b="1" i="0" u="none" strike="noStrike" cap="none" normalizeH="0" baseline="0" smtClean="0">
                          <a:ln>
                            <a:noFill/>
                          </a:ln>
                          <a:solidFill>
                            <a:srgbClr val="000000"/>
                          </a:solidFill>
                          <a:effectLst/>
                          <a:latin typeface="Arial" charset="0"/>
                          <a:cs typeface="Arial" charset="0"/>
                        </a:rPr>
                        <a:t>1320</a:t>
                      </a:r>
                      <a:endParaRPr kumimoji="0" lang="es-ES" sz="2400" b="1" i="0" u="none" strike="noStrike" cap="none" normalizeH="0" baseline="0" smtClean="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115000"/>
                        <a:buFont typeface="Wingdings" pitchFamily="2" charset="2"/>
                        <a:buNone/>
                        <a:tabLst/>
                      </a:pPr>
                      <a:endParaRPr kumimoji="0" lang="es-ES" sz="2400" b="1" i="0" u="none" strike="noStrike" cap="none" normalizeH="0" baseline="0" smtClean="0">
                        <a:ln>
                          <a:noFill/>
                        </a:ln>
                        <a:solidFill>
                          <a:srgbClr val="000000"/>
                        </a:solidFill>
                        <a:effectLst>
                          <a:outerShdw blurRad="38100" dist="38100" dir="2700000" algn="tl">
                            <a:srgbClr val="FFFFFF"/>
                          </a:outerShdw>
                        </a:effectLst>
                        <a:latin typeface="Arial" charset="0"/>
                      </a:endParaRPr>
                    </a:p>
                  </a:txBody>
                  <a:tcPr anchor="b" horzOverflow="overflow">
                    <a:lnL w="12700" cap="flat" cmpd="sng" algn="ctr">
                      <a:solidFill>
                        <a:srgbClr val="000000"/>
                      </a:solidFill>
                      <a:prstDash val="solid"/>
                      <a:round/>
                      <a:headEnd type="none" w="med" len="med"/>
                      <a:tailEnd type="none" w="med" len="med"/>
                    </a:lnL>
                    <a:lnR cap="flat">
                      <a:noFill/>
                    </a:lnR>
                    <a:lnT>
                      <a:noFill/>
                    </a:lnT>
                    <a:lnB>
                      <a:noFill/>
                    </a:lnB>
                    <a:lnTlToBr>
                      <a:noFill/>
                    </a:lnTlToBr>
                    <a:lnBlToTr>
                      <a:noFill/>
                    </a:lnBlToTr>
                    <a:noFill/>
                  </a:tcPr>
                </a:tc>
              </a:tr>
              <a:tr h="682625">
                <a:tc>
                  <a:txBody>
                    <a:bodyPr/>
                    <a:lstStyle/>
                    <a:p>
                      <a:pPr marL="342900" marR="0" lvl="0" indent="-342900" algn="just" defTabSz="914400" rtl="0" eaLnBrk="1" fontAlgn="b" latinLnBrk="0" hangingPunct="1">
                        <a:lnSpc>
                          <a:spcPct val="100000"/>
                        </a:lnSpc>
                        <a:spcBef>
                          <a:spcPct val="0"/>
                        </a:spcBef>
                        <a:spcAft>
                          <a:spcPct val="0"/>
                        </a:spcAft>
                        <a:buClrTx/>
                        <a:buSzTx/>
                        <a:buFontTx/>
                        <a:buNone/>
                        <a:tabLst/>
                      </a:pPr>
                      <a:r>
                        <a:rPr kumimoji="0" lang="es-ES" sz="2400" b="1" i="0" u="none" strike="noStrike" cap="none" normalizeH="0" baseline="0" smtClean="0">
                          <a:ln>
                            <a:noFill/>
                          </a:ln>
                          <a:solidFill>
                            <a:srgbClr val="000000"/>
                          </a:solidFill>
                          <a:effectLst/>
                          <a:latin typeface="Arial" charset="0"/>
                          <a:cs typeface="Arial" charset="0"/>
                        </a:rPr>
                        <a:t>limpieza</a:t>
                      </a:r>
                      <a:endParaRPr kumimoji="0" lang="es-ES" sz="2400" b="1" i="0" u="none" strike="noStrike" cap="none" normalizeH="0" baseline="0" smtClean="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2400" b="1" i="0" u="none" strike="noStrike" cap="none" normalizeH="0" baseline="0" smtClean="0">
                          <a:ln>
                            <a:noFill/>
                          </a:ln>
                          <a:solidFill>
                            <a:srgbClr val="000000"/>
                          </a:solidFill>
                          <a:effectLst/>
                          <a:latin typeface="Arial" charset="0"/>
                          <a:cs typeface="Arial" charset="0"/>
                        </a:rPr>
                        <a:t>230</a:t>
                      </a:r>
                      <a:endParaRPr kumimoji="0" lang="es-ES" sz="2400" b="1" i="0" u="none" strike="noStrike" cap="none" normalizeH="0" baseline="0" smtClean="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2400" b="1" i="0" u="none" strike="noStrike" cap="none" normalizeH="0" baseline="0" smtClean="0">
                          <a:ln>
                            <a:noFill/>
                          </a:ln>
                          <a:solidFill>
                            <a:srgbClr val="000000"/>
                          </a:solidFill>
                          <a:effectLst/>
                          <a:latin typeface="Arial" charset="0"/>
                          <a:cs typeface="Arial" charset="0"/>
                        </a:rPr>
                        <a:t>2760</a:t>
                      </a:r>
                      <a:endParaRPr kumimoji="0" lang="es-ES" sz="2400" b="1" i="0" u="none" strike="noStrike" cap="none" normalizeH="0" baseline="0" smtClean="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115000"/>
                        <a:buFont typeface="Wingdings" pitchFamily="2" charset="2"/>
                        <a:buNone/>
                        <a:tabLst/>
                      </a:pPr>
                      <a:endParaRPr kumimoji="0" lang="es-ES" sz="2400" b="1" i="0" u="none" strike="noStrike" cap="none" normalizeH="0" baseline="0" smtClean="0">
                        <a:ln>
                          <a:noFill/>
                        </a:ln>
                        <a:solidFill>
                          <a:srgbClr val="000000"/>
                        </a:solidFill>
                        <a:effectLst>
                          <a:outerShdw blurRad="38100" dist="38100" dir="2700000" algn="tl">
                            <a:srgbClr val="FFFFFF"/>
                          </a:outerShdw>
                        </a:effectLst>
                        <a:latin typeface="Arial" charset="0"/>
                      </a:endParaRPr>
                    </a:p>
                  </a:txBody>
                  <a:tcPr anchor="b" horzOverflow="overflow">
                    <a:lnL w="12700" cap="flat" cmpd="sng" algn="ctr">
                      <a:solidFill>
                        <a:srgbClr val="000000"/>
                      </a:solidFill>
                      <a:prstDash val="solid"/>
                      <a:round/>
                      <a:headEnd type="none" w="med" len="med"/>
                      <a:tailEnd type="none" w="med" len="med"/>
                    </a:lnL>
                    <a:lnR cap="flat">
                      <a:noFill/>
                    </a:lnR>
                    <a:lnT>
                      <a:noFill/>
                    </a:lnT>
                    <a:lnB>
                      <a:noFill/>
                    </a:lnB>
                    <a:lnTlToBr>
                      <a:noFill/>
                    </a:lnTlToBr>
                    <a:lnBlToTr>
                      <a:noFill/>
                    </a:lnBlToTr>
                    <a:noFill/>
                  </a:tcPr>
                </a:tc>
              </a:tr>
              <a:tr h="681038">
                <a:tc>
                  <a:txBody>
                    <a:bodyPr/>
                    <a:lstStyle/>
                    <a:p>
                      <a:pPr marL="342900" marR="0" lvl="0" indent="-342900" algn="just" defTabSz="914400" rtl="0" eaLnBrk="1" fontAlgn="b" latinLnBrk="0" hangingPunct="1">
                        <a:lnSpc>
                          <a:spcPct val="100000"/>
                        </a:lnSpc>
                        <a:spcBef>
                          <a:spcPct val="0"/>
                        </a:spcBef>
                        <a:spcAft>
                          <a:spcPct val="0"/>
                        </a:spcAft>
                        <a:buClrTx/>
                        <a:buSzTx/>
                        <a:buFontTx/>
                        <a:buNone/>
                        <a:tabLst/>
                      </a:pPr>
                      <a:r>
                        <a:rPr kumimoji="0" lang="es-ES" sz="2400" b="1" i="0" u="none" strike="noStrike" cap="none" normalizeH="0" baseline="0" smtClean="0">
                          <a:ln>
                            <a:noFill/>
                          </a:ln>
                          <a:solidFill>
                            <a:srgbClr val="000000"/>
                          </a:solidFill>
                          <a:effectLst/>
                          <a:latin typeface="Arial" charset="0"/>
                          <a:cs typeface="Arial" charset="0"/>
                        </a:rPr>
                        <a:t>seguridad</a:t>
                      </a:r>
                      <a:endParaRPr kumimoji="0" lang="es-ES" sz="2400" b="1" i="0" u="none" strike="noStrike" cap="none" normalizeH="0" baseline="0" smtClean="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2400" b="1" i="0" u="none" strike="noStrike" cap="none" normalizeH="0" baseline="0" smtClean="0">
                          <a:ln>
                            <a:noFill/>
                          </a:ln>
                          <a:solidFill>
                            <a:srgbClr val="000000"/>
                          </a:solidFill>
                          <a:effectLst/>
                          <a:latin typeface="Arial" charset="0"/>
                          <a:cs typeface="Arial" charset="0"/>
                        </a:rPr>
                        <a:t>500</a:t>
                      </a:r>
                      <a:endParaRPr kumimoji="0" lang="es-ES" sz="2400" b="1" i="0" u="none" strike="noStrike" cap="none" normalizeH="0" baseline="0" smtClean="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2400" b="1" i="0" u="none" strike="noStrike" cap="none" normalizeH="0" baseline="0" smtClean="0">
                          <a:ln>
                            <a:noFill/>
                          </a:ln>
                          <a:solidFill>
                            <a:srgbClr val="000000"/>
                          </a:solidFill>
                          <a:effectLst/>
                          <a:latin typeface="Arial" charset="0"/>
                          <a:cs typeface="Arial" charset="0"/>
                        </a:rPr>
                        <a:t>6000</a:t>
                      </a:r>
                      <a:endParaRPr kumimoji="0" lang="es-ES" sz="2400" b="1" i="0" u="none" strike="noStrike" cap="none" normalizeH="0" baseline="0" smtClean="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115000"/>
                        <a:buFont typeface="Wingdings" pitchFamily="2" charset="2"/>
                        <a:buNone/>
                        <a:tabLst/>
                      </a:pPr>
                      <a:endParaRPr kumimoji="0" lang="es-ES" sz="2400" b="1" i="0" u="none" strike="noStrike" cap="none" normalizeH="0" baseline="0" smtClean="0">
                        <a:ln>
                          <a:noFill/>
                        </a:ln>
                        <a:solidFill>
                          <a:srgbClr val="000000"/>
                        </a:solidFill>
                        <a:effectLst>
                          <a:outerShdw blurRad="38100" dist="38100" dir="2700000" algn="tl">
                            <a:srgbClr val="FFFFFF"/>
                          </a:outerShdw>
                        </a:effectLst>
                        <a:latin typeface="Arial" charset="0"/>
                      </a:endParaRPr>
                    </a:p>
                  </a:txBody>
                  <a:tcPr anchor="b" horzOverflow="overflow">
                    <a:lnL w="12700" cap="flat" cmpd="sng" algn="ctr">
                      <a:solidFill>
                        <a:srgbClr val="000000"/>
                      </a:solidFill>
                      <a:prstDash val="solid"/>
                      <a:round/>
                      <a:headEnd type="none" w="med" len="med"/>
                      <a:tailEnd type="none" w="med" len="med"/>
                    </a:lnL>
                    <a:lnR cap="flat">
                      <a:noFill/>
                    </a:lnR>
                    <a:lnT>
                      <a:noFill/>
                    </a:lnT>
                    <a:lnB>
                      <a:noFill/>
                    </a:lnB>
                    <a:lnTlToBr>
                      <a:noFill/>
                    </a:lnTlToBr>
                    <a:lnBlToTr>
                      <a:noFill/>
                    </a:lnBlToTr>
                    <a:noFill/>
                  </a:tcPr>
                </a:tc>
              </a:tr>
              <a:tr h="681038">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2400" b="1" i="0" u="none" strike="noStrike" cap="none" normalizeH="0" baseline="0" smtClean="0">
                          <a:ln>
                            <a:noFill/>
                          </a:ln>
                          <a:solidFill>
                            <a:srgbClr val="000000"/>
                          </a:solidFill>
                          <a:effectLst/>
                          <a:latin typeface="Arial" charset="0"/>
                          <a:cs typeface="Arial" charset="0"/>
                        </a:rPr>
                        <a:t>total</a:t>
                      </a:r>
                      <a:endParaRPr kumimoji="0" lang="es-ES" sz="2400" b="1" i="0" u="none" strike="noStrike" cap="none" normalizeH="0" baseline="0" smtClean="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2400" b="1" i="0" u="none" strike="noStrike" cap="none" normalizeH="0" baseline="0" smtClean="0">
                          <a:ln>
                            <a:noFill/>
                          </a:ln>
                          <a:solidFill>
                            <a:srgbClr val="000000"/>
                          </a:solidFill>
                          <a:effectLst/>
                          <a:latin typeface="Arial" charset="0"/>
                          <a:cs typeface="Arial" charset="0"/>
                        </a:rPr>
                        <a:t>1220</a:t>
                      </a:r>
                      <a:endParaRPr kumimoji="0" lang="es-ES" sz="2400" b="1" i="0" u="none" strike="noStrike" cap="none" normalizeH="0" baseline="0" smtClean="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2400" b="1" i="0" u="none" strike="noStrike" cap="none" normalizeH="0" baseline="0" smtClean="0">
                          <a:ln>
                            <a:noFill/>
                          </a:ln>
                          <a:solidFill>
                            <a:srgbClr val="000000"/>
                          </a:solidFill>
                          <a:effectLst/>
                          <a:latin typeface="Arial" charset="0"/>
                          <a:cs typeface="Arial" charset="0"/>
                        </a:rPr>
                        <a:t>14640</a:t>
                      </a:r>
                      <a:endParaRPr kumimoji="0" lang="es-ES" sz="2400" b="1" i="0" u="none" strike="noStrike" cap="none" normalizeH="0" baseline="0" smtClean="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115000"/>
                        <a:buFont typeface="Wingdings" pitchFamily="2" charset="2"/>
                        <a:buNone/>
                        <a:tabLst/>
                      </a:pPr>
                      <a:endParaRPr kumimoji="0" lang="es-ES" sz="2400" b="1" i="0" u="none" strike="noStrike" cap="none" normalizeH="0" baseline="0" smtClean="0">
                        <a:ln>
                          <a:noFill/>
                        </a:ln>
                        <a:solidFill>
                          <a:srgbClr val="000000"/>
                        </a:solidFill>
                        <a:effectLst>
                          <a:outerShdw blurRad="38100" dist="38100" dir="2700000" algn="tl">
                            <a:srgbClr val="FFFFFF"/>
                          </a:outerShdw>
                        </a:effectLst>
                        <a:latin typeface="Arial" charset="0"/>
                      </a:endParaRPr>
                    </a:p>
                  </a:txBody>
                  <a:tcPr anchor="b" horzOverflow="overflow">
                    <a:lnL w="12700" cap="flat" cmpd="sng" algn="ctr">
                      <a:solidFill>
                        <a:srgbClr val="000000"/>
                      </a:solidFill>
                      <a:prstDash val="solid"/>
                      <a:round/>
                      <a:headEnd type="none" w="med" len="med"/>
                      <a:tailEnd type="none" w="med" len="med"/>
                    </a:lnL>
                    <a:lnR cap="flat">
                      <a:noFill/>
                    </a:lnR>
                    <a:lnT>
                      <a:noFill/>
                    </a:lnT>
                    <a:lnB cap="flat">
                      <a:noFill/>
                    </a:lnB>
                    <a:lnTlToBr>
                      <a:noFill/>
                    </a:lnTlToBr>
                    <a:lnBlToTr>
                      <a:noFill/>
                    </a:lnBlToTr>
                    <a:noFill/>
                  </a:tcPr>
                </a:tc>
              </a:tr>
            </a:tbl>
          </a:graphicData>
        </a:graphic>
      </p:graphicFrame>
      <p:sp>
        <p:nvSpPr>
          <p:cNvPr id="122217" name="Rectangle 361"/>
          <p:cNvSpPr>
            <a:spLocks noChangeArrowheads="1"/>
          </p:cNvSpPr>
          <p:nvPr/>
        </p:nvSpPr>
        <p:spPr bwMode="auto">
          <a:xfrm>
            <a:off x="755650" y="188913"/>
            <a:ext cx="6769100" cy="914400"/>
          </a:xfrm>
          <a:prstGeom prst="rect">
            <a:avLst/>
          </a:prstGeom>
          <a:noFill/>
          <a:ln w="9525">
            <a:noFill/>
            <a:miter lim="800000"/>
            <a:headEnd/>
            <a:tailEnd/>
          </a:ln>
          <a:effectLst/>
        </p:spPr>
        <p:txBody>
          <a:bodyPr>
            <a:spAutoFit/>
          </a:bodyPr>
          <a:lstStyle/>
          <a:p>
            <a:pPr algn="ctr"/>
            <a:r>
              <a:rPr lang="es-ES" sz="5400" b="1">
                <a:solidFill>
                  <a:schemeClr val="tx2"/>
                </a:solidFill>
              </a:rPr>
              <a:t>Servicios Básicos</a:t>
            </a: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034" name="Rectangle 106"/>
          <p:cNvSpPr>
            <a:spLocks noGrp="1" noChangeArrowheads="1"/>
          </p:cNvSpPr>
          <p:nvPr>
            <p:ph type="title"/>
          </p:nvPr>
        </p:nvSpPr>
        <p:spPr/>
        <p:txBody>
          <a:bodyPr/>
          <a:lstStyle/>
          <a:p>
            <a:r>
              <a:rPr lang="es-ES"/>
              <a:t>Obra Física</a:t>
            </a:r>
          </a:p>
        </p:txBody>
      </p:sp>
      <p:graphicFrame>
        <p:nvGraphicFramePr>
          <p:cNvPr id="125041" name="Group 113"/>
          <p:cNvGraphicFramePr>
            <a:graphicFrameLocks noGrp="1"/>
          </p:cNvGraphicFramePr>
          <p:nvPr>
            <p:ph idx="1"/>
          </p:nvPr>
        </p:nvGraphicFramePr>
        <p:xfrm>
          <a:off x="455613" y="1598613"/>
          <a:ext cx="8226425" cy="4497388"/>
        </p:xfrm>
        <a:graphic>
          <a:graphicData uri="http://schemas.openxmlformats.org/drawingml/2006/table">
            <a:tbl>
              <a:tblPr/>
              <a:tblGrid>
                <a:gridCol w="3395662"/>
                <a:gridCol w="1944688"/>
                <a:gridCol w="1368425"/>
                <a:gridCol w="1517650"/>
              </a:tblGrid>
              <a:tr h="1123950">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3200" b="1" i="0" u="none" strike="noStrike" cap="none" normalizeH="0" baseline="0" smtClean="0">
                          <a:ln>
                            <a:noFill/>
                          </a:ln>
                          <a:solidFill>
                            <a:srgbClr val="000000"/>
                          </a:solidFill>
                          <a:effectLst/>
                          <a:latin typeface="Arial" charset="0"/>
                          <a:cs typeface="Arial" charset="0"/>
                        </a:rPr>
                        <a:t>Oficinas</a:t>
                      </a:r>
                      <a:endParaRPr kumimoji="0" lang="es-ES" sz="3200" b="1" i="0" u="none" strike="noStrike" cap="none" normalizeH="0" baseline="0" smtClean="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3200" b="1" i="0" u="none" strike="noStrike" cap="none" normalizeH="0" baseline="0" smtClean="0">
                          <a:ln>
                            <a:noFill/>
                          </a:ln>
                          <a:solidFill>
                            <a:srgbClr val="000000"/>
                          </a:solidFill>
                          <a:effectLst/>
                          <a:latin typeface="Arial" charset="0"/>
                          <a:cs typeface="Arial" charset="0"/>
                        </a:rPr>
                        <a:t>Mensual</a:t>
                      </a:r>
                      <a:endParaRPr kumimoji="0" lang="es-ES" sz="3200" b="1" i="0" u="none" strike="noStrike" cap="none" normalizeH="0" baseline="0" smtClean="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3200" b="1" i="0" u="none" strike="noStrike" cap="none" normalizeH="0" baseline="0" smtClean="0">
                          <a:ln>
                            <a:noFill/>
                          </a:ln>
                          <a:solidFill>
                            <a:srgbClr val="000000"/>
                          </a:solidFill>
                          <a:effectLst/>
                          <a:latin typeface="Arial" charset="0"/>
                          <a:cs typeface="Arial" charset="0"/>
                        </a:rPr>
                        <a:t>Anual</a:t>
                      </a:r>
                      <a:endParaRPr kumimoji="0" lang="es-ES" sz="3200" b="1" i="0" u="none" strike="noStrike" cap="none" normalizeH="0" baseline="0" smtClean="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3200" b="1" i="0" u="none" strike="noStrike" cap="none" normalizeH="0" baseline="0" smtClean="0">
                          <a:ln>
                            <a:noFill/>
                          </a:ln>
                          <a:solidFill>
                            <a:srgbClr val="000000"/>
                          </a:solidFill>
                          <a:effectLst/>
                          <a:latin typeface="Arial" charset="0"/>
                          <a:cs typeface="Arial" charset="0"/>
                        </a:rPr>
                        <a:t>5 años</a:t>
                      </a:r>
                      <a:endParaRPr kumimoji="0" lang="es-ES" sz="3200" b="1" i="0" u="none" strike="noStrike" cap="none" normalizeH="0" baseline="0" smtClean="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r>
              <a:tr h="1125538">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s-ES" sz="3200" b="1" i="0" u="none" strike="noStrike" cap="none" normalizeH="0" baseline="0" smtClean="0">
                          <a:ln>
                            <a:noFill/>
                          </a:ln>
                          <a:solidFill>
                            <a:srgbClr val="000000"/>
                          </a:solidFill>
                          <a:effectLst/>
                          <a:latin typeface="Arial" charset="0"/>
                          <a:cs typeface="Arial" charset="0"/>
                        </a:rPr>
                        <a:t>Alquiler de oficinas</a:t>
                      </a:r>
                      <a:endParaRPr kumimoji="0" lang="es-ES" sz="3200" b="1" i="0" u="none" strike="noStrike" cap="none" normalizeH="0" baseline="0" smtClean="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3200" b="1" i="0" u="none" strike="noStrike" cap="none" normalizeH="0" baseline="0" smtClean="0">
                          <a:ln>
                            <a:noFill/>
                          </a:ln>
                          <a:solidFill>
                            <a:srgbClr val="000000"/>
                          </a:solidFill>
                          <a:effectLst/>
                          <a:latin typeface="Arial" charset="0"/>
                          <a:cs typeface="Arial" charset="0"/>
                        </a:rPr>
                        <a:t>1200</a:t>
                      </a:r>
                      <a:endParaRPr kumimoji="0" lang="es-ES" sz="3200" b="1" i="0" u="none" strike="noStrike" cap="none" normalizeH="0" baseline="0" smtClean="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3200" b="1" i="0" u="none" strike="noStrike" cap="none" normalizeH="0" baseline="0" smtClean="0">
                          <a:ln>
                            <a:noFill/>
                          </a:ln>
                          <a:solidFill>
                            <a:srgbClr val="000000"/>
                          </a:solidFill>
                          <a:effectLst/>
                          <a:latin typeface="Arial" charset="0"/>
                          <a:cs typeface="Arial" charset="0"/>
                        </a:rPr>
                        <a:t>14400</a:t>
                      </a:r>
                      <a:endParaRPr kumimoji="0" lang="es-ES" sz="3200" b="1" i="0" u="none" strike="noStrike" cap="none" normalizeH="0" baseline="0" smtClean="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3200" b="1" i="0" u="none" strike="noStrike" cap="none" normalizeH="0" baseline="0" smtClean="0">
                          <a:ln>
                            <a:noFill/>
                          </a:ln>
                          <a:solidFill>
                            <a:srgbClr val="FF0000"/>
                          </a:solidFill>
                          <a:effectLst/>
                          <a:latin typeface="Arial" charset="0"/>
                          <a:cs typeface="Arial" charset="0"/>
                        </a:rPr>
                        <a:t>72000</a:t>
                      </a:r>
                      <a:endParaRPr kumimoji="0" lang="es-ES" sz="3200" b="1"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FFFF"/>
                    </a:solidFill>
                  </a:tcPr>
                </a:tc>
              </a:tr>
              <a:tr h="1123950">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s-ES" sz="3200" b="1" i="0" u="none" strike="noStrike" cap="none" normalizeH="0" baseline="0" smtClean="0">
                          <a:ln>
                            <a:noFill/>
                          </a:ln>
                          <a:solidFill>
                            <a:srgbClr val="000000"/>
                          </a:solidFill>
                          <a:effectLst/>
                          <a:latin typeface="Arial" charset="0"/>
                          <a:cs typeface="Arial" charset="0"/>
                        </a:rPr>
                        <a:t>Alquiler departamento</a:t>
                      </a:r>
                      <a:endParaRPr kumimoji="0" lang="es-ES" sz="3200" b="1" i="0" u="none" strike="noStrike" cap="none" normalizeH="0" baseline="0" smtClean="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3200" b="1" i="0" u="none" strike="noStrike" cap="none" normalizeH="0" baseline="0" smtClean="0">
                          <a:ln>
                            <a:noFill/>
                          </a:ln>
                          <a:solidFill>
                            <a:srgbClr val="000000"/>
                          </a:solidFill>
                          <a:effectLst/>
                          <a:latin typeface="Arial" charset="0"/>
                          <a:cs typeface="Arial" charset="0"/>
                        </a:rPr>
                        <a:t>600</a:t>
                      </a:r>
                      <a:endParaRPr kumimoji="0" lang="es-ES" sz="3200" b="1" i="0" u="none" strike="noStrike" cap="none" normalizeH="0" baseline="0" smtClean="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3200" b="1" i="0" u="none" strike="noStrike" cap="none" normalizeH="0" baseline="0" smtClean="0">
                          <a:ln>
                            <a:noFill/>
                          </a:ln>
                          <a:solidFill>
                            <a:srgbClr val="000000"/>
                          </a:solidFill>
                          <a:effectLst/>
                          <a:latin typeface="Arial" charset="0"/>
                          <a:cs typeface="Arial" charset="0"/>
                        </a:rPr>
                        <a:t>7200</a:t>
                      </a:r>
                      <a:endParaRPr kumimoji="0" lang="es-ES" sz="3200" b="1" i="0" u="none" strike="noStrike" cap="none" normalizeH="0" baseline="0" smtClean="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3200" b="1" i="0" u="none" strike="noStrike" cap="none" normalizeH="0" baseline="0" smtClean="0">
                          <a:ln>
                            <a:noFill/>
                          </a:ln>
                          <a:solidFill>
                            <a:srgbClr val="FF0000"/>
                          </a:solidFill>
                          <a:effectLst/>
                          <a:latin typeface="Arial" charset="0"/>
                          <a:cs typeface="Arial" charset="0"/>
                        </a:rPr>
                        <a:t>36000</a:t>
                      </a:r>
                      <a:endParaRPr kumimoji="0" lang="es-ES" sz="3200" b="1"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FFFF"/>
                    </a:solidFill>
                  </a:tcPr>
                </a:tc>
              </a:tr>
              <a:tr h="1123950">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s-ES" sz="3200" b="1" i="0" u="none" strike="noStrike" cap="none" normalizeH="0" baseline="0" smtClean="0">
                          <a:ln>
                            <a:noFill/>
                          </a:ln>
                          <a:solidFill>
                            <a:srgbClr val="000000"/>
                          </a:solidFill>
                          <a:effectLst/>
                          <a:latin typeface="Arial" charset="0"/>
                          <a:cs typeface="Arial" charset="0"/>
                        </a:rPr>
                        <a:t>Compra departamento</a:t>
                      </a:r>
                      <a:endParaRPr kumimoji="0" lang="es-ES" sz="3200" b="1" i="0" u="none" strike="noStrike" cap="none" normalizeH="0" baseline="0" smtClean="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3200" b="1" i="0" u="none" strike="noStrike" cap="none" normalizeH="0" baseline="0" smtClean="0">
                          <a:ln>
                            <a:noFill/>
                          </a:ln>
                          <a:solidFill>
                            <a:srgbClr val="FF0000"/>
                          </a:solidFill>
                          <a:effectLst/>
                          <a:latin typeface="Arial" charset="0"/>
                          <a:cs typeface="Arial" charset="0"/>
                        </a:rPr>
                        <a:t>1000</a:t>
                      </a:r>
                      <a:endParaRPr kumimoji="0" lang="es-ES" sz="3200" b="1"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FF00"/>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3200" b="1" i="0" u="none" strike="noStrike" cap="none" normalizeH="0" baseline="0" smtClean="0">
                          <a:ln>
                            <a:noFill/>
                          </a:ln>
                          <a:solidFill>
                            <a:srgbClr val="FF0000"/>
                          </a:solidFill>
                          <a:effectLst/>
                          <a:latin typeface="Arial" charset="0"/>
                          <a:cs typeface="Arial" charset="0"/>
                        </a:rPr>
                        <a:t>12000</a:t>
                      </a:r>
                      <a:endParaRPr kumimoji="0" lang="es-ES" sz="3200" b="1"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FF00"/>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3200" b="1" i="0" u="none" strike="noStrike" cap="none" normalizeH="0" baseline="0" smtClean="0">
                          <a:ln>
                            <a:noFill/>
                          </a:ln>
                          <a:solidFill>
                            <a:srgbClr val="000000"/>
                          </a:solidFill>
                          <a:effectLst/>
                          <a:latin typeface="Arial" charset="0"/>
                          <a:cs typeface="Arial" charset="0"/>
                        </a:rPr>
                        <a:t>60000</a:t>
                      </a:r>
                      <a:endParaRPr kumimoji="0" lang="es-ES" sz="3200" b="1" i="0" u="none" strike="noStrike" cap="none" normalizeH="0" baseline="0" smtClean="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r>
            </a:tbl>
          </a:graphicData>
        </a:graphic>
      </p:graphicFrame>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7175" name="Rectangle 199"/>
          <p:cNvSpPr>
            <a:spLocks noGrp="1" noChangeArrowheads="1"/>
          </p:cNvSpPr>
          <p:nvPr>
            <p:ph type="title"/>
          </p:nvPr>
        </p:nvSpPr>
        <p:spPr/>
        <p:txBody>
          <a:bodyPr/>
          <a:lstStyle/>
          <a:p>
            <a:r>
              <a:rPr lang="es-MX"/>
              <a:t>Capacidad Teórica y demanda</a:t>
            </a:r>
            <a:r>
              <a:rPr lang="es-ES"/>
              <a:t> </a:t>
            </a:r>
          </a:p>
        </p:txBody>
      </p:sp>
      <p:graphicFrame>
        <p:nvGraphicFramePr>
          <p:cNvPr id="127389" name="Group 413"/>
          <p:cNvGraphicFramePr>
            <a:graphicFrameLocks noGrp="1"/>
          </p:cNvGraphicFramePr>
          <p:nvPr>
            <p:ph type="tbl" idx="1"/>
          </p:nvPr>
        </p:nvGraphicFramePr>
        <p:xfrm>
          <a:off x="455613" y="1916113"/>
          <a:ext cx="8226425" cy="4157663"/>
        </p:xfrm>
        <a:graphic>
          <a:graphicData uri="http://schemas.openxmlformats.org/drawingml/2006/table">
            <a:tbl>
              <a:tblPr/>
              <a:tblGrid>
                <a:gridCol w="1955800"/>
                <a:gridCol w="1512887"/>
                <a:gridCol w="1584325"/>
                <a:gridCol w="1655763"/>
                <a:gridCol w="1517650"/>
              </a:tblGrid>
              <a:tr h="473075">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 sz="2000" b="1" i="0" u="none" strike="noStrike" cap="none" normalizeH="0" baseline="0" smtClean="0">
                          <a:ln>
                            <a:noFill/>
                          </a:ln>
                          <a:solidFill>
                            <a:srgbClr val="000000"/>
                          </a:solidFill>
                          <a:effectLst/>
                          <a:latin typeface="Arial" charset="0"/>
                          <a:cs typeface="Arial" charset="0"/>
                        </a:rPr>
                        <a:t>Opción Tecnológica</a:t>
                      </a:r>
                      <a:endParaRPr kumimoji="0" lang="es-ES" sz="2000" b="1" i="0" u="none" strike="noStrike" cap="none" normalizeH="0" baseline="0" smtClean="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 sz="2000" b="1" i="0" u="none" strike="noStrike" cap="none" normalizeH="0" baseline="0" smtClean="0">
                          <a:ln>
                            <a:noFill/>
                          </a:ln>
                          <a:solidFill>
                            <a:srgbClr val="000000"/>
                          </a:solidFill>
                          <a:effectLst/>
                          <a:latin typeface="Arial" charset="0"/>
                          <a:cs typeface="Arial" charset="0"/>
                        </a:rPr>
                        <a:t>Capacidad</a:t>
                      </a:r>
                      <a:endParaRPr kumimoji="0" lang="es-ES" sz="2000" b="1" i="0" u="none" strike="noStrike" cap="none" normalizeH="0" baseline="0" smtClean="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 sz="2000" b="1" i="0" u="none" strike="noStrike" cap="none" normalizeH="0" baseline="0" smtClean="0">
                          <a:ln>
                            <a:noFill/>
                          </a:ln>
                          <a:solidFill>
                            <a:srgbClr val="000000"/>
                          </a:solidFill>
                          <a:effectLst/>
                          <a:latin typeface="Arial" charset="0"/>
                          <a:cs typeface="Arial" charset="0"/>
                        </a:rPr>
                        <a:t>Costos Fijos </a:t>
                      </a:r>
                      <a:endParaRPr kumimoji="0" lang="es-ES" sz="2000" b="1" i="0" u="none" strike="noStrike" cap="none" normalizeH="0" baseline="0" smtClean="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 sz="2000" b="1" i="0" u="none" strike="noStrike" cap="none" normalizeH="0" baseline="0" smtClean="0">
                          <a:ln>
                            <a:noFill/>
                          </a:ln>
                          <a:solidFill>
                            <a:srgbClr val="000000"/>
                          </a:solidFill>
                          <a:effectLst/>
                          <a:latin typeface="Arial" charset="0"/>
                          <a:cs typeface="Arial" charset="0"/>
                        </a:rPr>
                        <a:t>Costos Variables</a:t>
                      </a:r>
                      <a:endParaRPr kumimoji="0" lang="es-ES" sz="2000" b="1" i="0" u="none" strike="noStrike" cap="none" normalizeH="0" baseline="0" smtClean="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 sz="2000" b="1" i="0" u="none" strike="noStrike" cap="none" normalizeH="0" baseline="0" smtClean="0">
                          <a:ln>
                            <a:noFill/>
                          </a:ln>
                          <a:solidFill>
                            <a:srgbClr val="000000"/>
                          </a:solidFill>
                          <a:effectLst/>
                          <a:latin typeface="Arial" charset="0"/>
                          <a:cs typeface="Arial" charset="0"/>
                        </a:rPr>
                        <a:t>Inversión</a:t>
                      </a:r>
                      <a:endParaRPr kumimoji="0" lang="es-ES" sz="2000" b="1" i="0" u="none" strike="noStrike" cap="none" normalizeH="0" baseline="0" smtClean="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r>
              <a:tr h="673100">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 sz="2000" b="1" i="0" u="none" strike="noStrike" cap="none" normalizeH="0" baseline="0" smtClean="0">
                          <a:ln>
                            <a:noFill/>
                          </a:ln>
                          <a:solidFill>
                            <a:srgbClr val="000000"/>
                          </a:solidFill>
                          <a:effectLst/>
                          <a:latin typeface="Arial" charset="0"/>
                          <a:cs typeface="Arial" charset="0"/>
                        </a:rPr>
                        <a:t>2 computadoras</a:t>
                      </a:r>
                      <a:endParaRPr kumimoji="0" lang="es-ES" sz="2000" b="1" i="0" u="none" strike="noStrike" cap="none" normalizeH="0" baseline="0" smtClean="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 sz="2000" b="1" i="0" u="none" strike="noStrike" cap="none" normalizeH="0" baseline="0" smtClean="0">
                          <a:ln>
                            <a:noFill/>
                          </a:ln>
                          <a:solidFill>
                            <a:srgbClr val="000000"/>
                          </a:solidFill>
                          <a:effectLst/>
                          <a:latin typeface="Arial" charset="0"/>
                          <a:cs typeface="Arial" charset="0"/>
                        </a:rPr>
                        <a:t>99</a:t>
                      </a:r>
                      <a:endParaRPr kumimoji="0" lang="es-ES" sz="2000" b="1" i="0" u="none" strike="noStrike" cap="none" normalizeH="0" baseline="0" smtClean="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 sz="2000" b="1" i="0" u="none" strike="noStrike" cap="none" normalizeH="0" baseline="0" smtClean="0">
                          <a:ln>
                            <a:noFill/>
                          </a:ln>
                          <a:solidFill>
                            <a:srgbClr val="000000"/>
                          </a:solidFill>
                          <a:effectLst/>
                          <a:latin typeface="Arial" charset="0"/>
                          <a:cs typeface="Arial" charset="0"/>
                        </a:rPr>
                        <a:t>2419370</a:t>
                      </a:r>
                      <a:endParaRPr kumimoji="0" lang="es-ES" sz="2000" b="1" i="0" u="none" strike="noStrike" cap="none" normalizeH="0" baseline="0" smtClean="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 sz="2000" b="1" i="0" u="none" strike="noStrike" cap="none" normalizeH="0" baseline="0" smtClean="0">
                          <a:ln>
                            <a:noFill/>
                          </a:ln>
                          <a:solidFill>
                            <a:srgbClr val="000000"/>
                          </a:solidFill>
                          <a:effectLst/>
                          <a:latin typeface="Arial" charset="0"/>
                          <a:cs typeface="Arial" charset="0"/>
                        </a:rPr>
                        <a:t>111226,5</a:t>
                      </a:r>
                      <a:endParaRPr kumimoji="0" lang="es-ES" sz="2000" b="1" i="0" u="none" strike="noStrike" cap="none" normalizeH="0" baseline="0" smtClean="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 sz="2000" b="1" i="0" u="none" strike="noStrike" cap="none" normalizeH="0" baseline="0" smtClean="0">
                          <a:ln>
                            <a:noFill/>
                          </a:ln>
                          <a:solidFill>
                            <a:srgbClr val="000000"/>
                          </a:solidFill>
                          <a:effectLst/>
                          <a:latin typeface="Arial" charset="0"/>
                          <a:cs typeface="Arial" charset="0"/>
                        </a:rPr>
                        <a:t>7000</a:t>
                      </a:r>
                      <a:endParaRPr kumimoji="0" lang="es-ES" sz="2000" b="1" i="0" u="none" strike="noStrike" cap="none" normalizeH="0" baseline="0" smtClean="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r>
              <a:tr h="673100">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 sz="2000" b="1" i="0" u="none" strike="noStrike" cap="none" normalizeH="0" baseline="0" smtClean="0">
                          <a:ln>
                            <a:noFill/>
                          </a:ln>
                          <a:solidFill>
                            <a:srgbClr val="000000"/>
                          </a:solidFill>
                          <a:effectLst/>
                          <a:latin typeface="Arial" charset="0"/>
                          <a:cs typeface="Arial" charset="0"/>
                        </a:rPr>
                        <a:t>4 computadoras</a:t>
                      </a:r>
                      <a:endParaRPr kumimoji="0" lang="es-ES" sz="2000" b="1" i="0" u="none" strike="noStrike" cap="none" normalizeH="0" baseline="0" smtClean="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 sz="2000" b="1" i="0" u="none" strike="noStrike" cap="none" normalizeH="0" baseline="0" smtClean="0">
                          <a:ln>
                            <a:noFill/>
                          </a:ln>
                          <a:solidFill>
                            <a:srgbClr val="000000"/>
                          </a:solidFill>
                          <a:effectLst/>
                          <a:latin typeface="Arial" charset="0"/>
                          <a:cs typeface="Arial" charset="0"/>
                        </a:rPr>
                        <a:t>150</a:t>
                      </a:r>
                      <a:endParaRPr kumimoji="0" lang="es-ES" sz="2000" b="1" i="0" u="none" strike="noStrike" cap="none" normalizeH="0" baseline="0" smtClean="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 sz="2000" b="1" i="0" u="none" strike="noStrike" cap="none" normalizeH="0" baseline="0" smtClean="0">
                          <a:ln>
                            <a:noFill/>
                          </a:ln>
                          <a:solidFill>
                            <a:srgbClr val="000000"/>
                          </a:solidFill>
                          <a:effectLst/>
                          <a:latin typeface="Arial" charset="0"/>
                          <a:cs typeface="Arial" charset="0"/>
                        </a:rPr>
                        <a:t>3666100</a:t>
                      </a:r>
                      <a:endParaRPr kumimoji="0" lang="es-ES" sz="2000" b="1" i="0" u="none" strike="noStrike" cap="none" normalizeH="0" baseline="0" smtClean="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 sz="2000" b="1" i="0" u="none" strike="noStrike" cap="none" normalizeH="0" baseline="0" smtClean="0">
                          <a:ln>
                            <a:noFill/>
                          </a:ln>
                          <a:solidFill>
                            <a:srgbClr val="000000"/>
                          </a:solidFill>
                          <a:effectLst/>
                          <a:latin typeface="Arial" charset="0"/>
                          <a:cs typeface="Arial" charset="0"/>
                        </a:rPr>
                        <a:t>168525</a:t>
                      </a:r>
                      <a:endParaRPr kumimoji="0" lang="es-ES" sz="2000" b="1" i="0" u="none" strike="noStrike" cap="none" normalizeH="0" baseline="0" smtClean="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 sz="2000" b="1" i="0" u="none" strike="noStrike" cap="none" normalizeH="0" baseline="0" smtClean="0">
                          <a:ln>
                            <a:noFill/>
                          </a:ln>
                          <a:solidFill>
                            <a:srgbClr val="000000"/>
                          </a:solidFill>
                          <a:effectLst/>
                          <a:latin typeface="Arial" charset="0"/>
                          <a:cs typeface="Arial" charset="0"/>
                        </a:rPr>
                        <a:t>14000</a:t>
                      </a:r>
                      <a:endParaRPr kumimoji="0" lang="es-ES" sz="2000" b="1" i="0" u="none" strike="noStrike" cap="none" normalizeH="0" baseline="0" smtClean="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r>
              <a:tr h="673100">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 sz="2000" b="1" i="0" u="none" strike="noStrike" cap="none" normalizeH="0" baseline="0" smtClean="0">
                          <a:ln>
                            <a:noFill/>
                          </a:ln>
                          <a:solidFill>
                            <a:srgbClr val="000000"/>
                          </a:solidFill>
                          <a:effectLst/>
                          <a:latin typeface="Arial" charset="0"/>
                          <a:cs typeface="Arial" charset="0"/>
                        </a:rPr>
                        <a:t>6 computadoras</a:t>
                      </a:r>
                      <a:endParaRPr kumimoji="0" lang="es-ES" sz="2000" b="1" i="0" u="none" strike="noStrike" cap="none" normalizeH="0" baseline="0" smtClean="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 sz="2000" b="1" i="0" u="none" strike="noStrike" cap="none" normalizeH="0" baseline="0" smtClean="0">
                          <a:ln>
                            <a:noFill/>
                          </a:ln>
                          <a:solidFill>
                            <a:srgbClr val="000000"/>
                          </a:solidFill>
                          <a:effectLst/>
                          <a:latin typeface="Arial" charset="0"/>
                          <a:cs typeface="Arial" charset="0"/>
                        </a:rPr>
                        <a:t>240</a:t>
                      </a:r>
                      <a:endParaRPr kumimoji="0" lang="es-ES" sz="2000" b="1" i="0" u="none" strike="noStrike" cap="none" normalizeH="0" baseline="0" smtClean="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 sz="2000" b="1" i="0" u="none" strike="noStrike" cap="none" normalizeH="0" baseline="0" smtClean="0">
                          <a:ln>
                            <a:noFill/>
                          </a:ln>
                          <a:solidFill>
                            <a:srgbClr val="000000"/>
                          </a:solidFill>
                          <a:effectLst/>
                          <a:latin typeface="Arial" charset="0"/>
                          <a:cs typeface="Arial" charset="0"/>
                        </a:rPr>
                        <a:t>5865600</a:t>
                      </a:r>
                      <a:endParaRPr kumimoji="0" lang="es-ES" sz="2000" b="1" i="0" u="none" strike="noStrike" cap="none" normalizeH="0" baseline="0" smtClean="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 sz="2000" b="1" i="0" u="none" strike="noStrike" cap="none" normalizeH="0" baseline="0" smtClean="0">
                          <a:ln>
                            <a:noFill/>
                          </a:ln>
                          <a:solidFill>
                            <a:srgbClr val="000000"/>
                          </a:solidFill>
                          <a:effectLst/>
                          <a:latin typeface="Arial" charset="0"/>
                          <a:cs typeface="Arial" charset="0"/>
                        </a:rPr>
                        <a:t>269640</a:t>
                      </a:r>
                      <a:endParaRPr kumimoji="0" lang="es-ES" sz="2000" b="1" i="0" u="none" strike="noStrike" cap="none" normalizeH="0" baseline="0" smtClean="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 sz="2000" b="1" i="0" u="none" strike="noStrike" cap="none" normalizeH="0" baseline="0" smtClean="0">
                          <a:ln>
                            <a:noFill/>
                          </a:ln>
                          <a:solidFill>
                            <a:srgbClr val="000000"/>
                          </a:solidFill>
                          <a:effectLst/>
                          <a:latin typeface="Arial" charset="0"/>
                          <a:cs typeface="Arial" charset="0"/>
                        </a:rPr>
                        <a:t>21000</a:t>
                      </a:r>
                      <a:endParaRPr kumimoji="0" lang="es-ES" sz="2000" b="1" i="0" u="none" strike="noStrike" cap="none" normalizeH="0" baseline="0" smtClean="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r>
              <a:tr h="673100">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 sz="2000" b="1" i="0" u="none" strike="noStrike" cap="none" normalizeH="0" baseline="0" smtClean="0">
                          <a:ln>
                            <a:noFill/>
                          </a:ln>
                          <a:solidFill>
                            <a:srgbClr val="000000"/>
                          </a:solidFill>
                          <a:effectLst/>
                          <a:latin typeface="Arial" charset="0"/>
                          <a:cs typeface="Arial" charset="0"/>
                        </a:rPr>
                        <a:t>Demanda</a:t>
                      </a:r>
                    </a:p>
                    <a:p>
                      <a:pPr marL="0" marR="0" lvl="0" indent="0" algn="ctr" defTabSz="914400" rtl="0" eaLnBrk="1" fontAlgn="b" latinLnBrk="0" hangingPunct="1">
                        <a:lnSpc>
                          <a:spcPct val="100000"/>
                        </a:lnSpc>
                        <a:spcBef>
                          <a:spcPct val="0"/>
                        </a:spcBef>
                        <a:spcAft>
                          <a:spcPct val="0"/>
                        </a:spcAft>
                        <a:buClrTx/>
                        <a:buSzTx/>
                        <a:buFontTx/>
                        <a:buNone/>
                        <a:tabLst/>
                      </a:pPr>
                      <a:r>
                        <a:rPr kumimoji="0" lang="es-ES" sz="2000" b="1" i="0" u="none" strike="noStrike" cap="none" normalizeH="0" baseline="0" smtClean="0">
                          <a:ln>
                            <a:noFill/>
                          </a:ln>
                          <a:solidFill>
                            <a:srgbClr val="000000"/>
                          </a:solidFill>
                          <a:effectLst/>
                          <a:latin typeface="Arial" charset="0"/>
                          <a:cs typeface="Arial" charset="0"/>
                        </a:rPr>
                        <a:t>año1 </a:t>
                      </a:r>
                      <a:endParaRPr kumimoji="0" lang="es-ES" sz="2000" b="1" i="0" u="none" strike="noStrike" cap="none" normalizeH="0" baseline="0" smtClean="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 sz="2000" b="1" i="0" u="none" strike="noStrike" cap="none" normalizeH="0" baseline="0" smtClean="0">
                          <a:ln>
                            <a:noFill/>
                          </a:ln>
                          <a:solidFill>
                            <a:srgbClr val="000000"/>
                          </a:solidFill>
                          <a:effectLst/>
                          <a:latin typeface="Arial" charset="0"/>
                          <a:cs typeface="Arial" charset="0"/>
                        </a:rPr>
                        <a:t>Demanda</a:t>
                      </a:r>
                    </a:p>
                    <a:p>
                      <a:pPr marL="0" marR="0" lvl="0" indent="0" algn="ctr" defTabSz="914400" rtl="0" eaLnBrk="1" fontAlgn="b" latinLnBrk="0" hangingPunct="1">
                        <a:lnSpc>
                          <a:spcPct val="100000"/>
                        </a:lnSpc>
                        <a:spcBef>
                          <a:spcPct val="0"/>
                        </a:spcBef>
                        <a:spcAft>
                          <a:spcPct val="0"/>
                        </a:spcAft>
                        <a:buClrTx/>
                        <a:buSzTx/>
                        <a:buFontTx/>
                        <a:buNone/>
                        <a:tabLst/>
                      </a:pPr>
                      <a:r>
                        <a:rPr kumimoji="0" lang="es-ES" sz="2000" b="1" i="0" u="none" strike="noStrike" cap="none" normalizeH="0" baseline="0" smtClean="0">
                          <a:ln>
                            <a:noFill/>
                          </a:ln>
                          <a:solidFill>
                            <a:srgbClr val="000000"/>
                          </a:solidFill>
                          <a:effectLst/>
                          <a:latin typeface="Arial" charset="0"/>
                          <a:cs typeface="Arial" charset="0"/>
                        </a:rPr>
                        <a:t>año 2</a:t>
                      </a:r>
                      <a:endParaRPr kumimoji="0" lang="es-ES" sz="2000" b="1" i="0" u="none" strike="noStrike" cap="none" normalizeH="0" baseline="0" smtClean="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 sz="2000" b="1" i="0" u="none" strike="noStrike" cap="none" normalizeH="0" baseline="0" smtClean="0">
                          <a:ln>
                            <a:noFill/>
                          </a:ln>
                          <a:solidFill>
                            <a:srgbClr val="000000"/>
                          </a:solidFill>
                          <a:effectLst/>
                          <a:latin typeface="Arial" charset="0"/>
                          <a:cs typeface="Arial" charset="0"/>
                        </a:rPr>
                        <a:t>Demanda</a:t>
                      </a:r>
                    </a:p>
                    <a:p>
                      <a:pPr marL="0" marR="0" lvl="0" indent="0" algn="ctr" defTabSz="914400" rtl="0" eaLnBrk="1" fontAlgn="b" latinLnBrk="0" hangingPunct="1">
                        <a:lnSpc>
                          <a:spcPct val="100000"/>
                        </a:lnSpc>
                        <a:spcBef>
                          <a:spcPct val="0"/>
                        </a:spcBef>
                        <a:spcAft>
                          <a:spcPct val="0"/>
                        </a:spcAft>
                        <a:buClrTx/>
                        <a:buSzTx/>
                        <a:buFontTx/>
                        <a:buNone/>
                        <a:tabLst/>
                      </a:pPr>
                      <a:r>
                        <a:rPr kumimoji="0" lang="es-ES" sz="2000" b="1" i="0" u="none" strike="noStrike" cap="none" normalizeH="0" baseline="0" smtClean="0">
                          <a:ln>
                            <a:noFill/>
                          </a:ln>
                          <a:solidFill>
                            <a:srgbClr val="000000"/>
                          </a:solidFill>
                          <a:effectLst/>
                          <a:latin typeface="Arial" charset="0"/>
                          <a:cs typeface="Arial" charset="0"/>
                        </a:rPr>
                        <a:t>año3</a:t>
                      </a:r>
                      <a:endParaRPr kumimoji="0" lang="es-ES" sz="2000" b="1" i="0" u="none" strike="noStrike" cap="none" normalizeH="0" baseline="0" smtClean="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 sz="2000" b="1" i="0" u="none" strike="noStrike" cap="none" normalizeH="0" baseline="0" smtClean="0">
                          <a:ln>
                            <a:noFill/>
                          </a:ln>
                          <a:solidFill>
                            <a:srgbClr val="000000"/>
                          </a:solidFill>
                          <a:effectLst/>
                          <a:latin typeface="Arial" charset="0"/>
                          <a:cs typeface="Arial" charset="0"/>
                        </a:rPr>
                        <a:t>Demanda</a:t>
                      </a:r>
                    </a:p>
                    <a:p>
                      <a:pPr marL="0" marR="0" lvl="0" indent="0" algn="ctr" defTabSz="914400" rtl="0" eaLnBrk="1" fontAlgn="b" latinLnBrk="0" hangingPunct="1">
                        <a:lnSpc>
                          <a:spcPct val="100000"/>
                        </a:lnSpc>
                        <a:spcBef>
                          <a:spcPct val="0"/>
                        </a:spcBef>
                        <a:spcAft>
                          <a:spcPct val="0"/>
                        </a:spcAft>
                        <a:buClrTx/>
                        <a:buSzTx/>
                        <a:buFontTx/>
                        <a:buNone/>
                        <a:tabLst/>
                      </a:pPr>
                      <a:r>
                        <a:rPr kumimoji="0" lang="es-ES" sz="2000" b="1" i="0" u="none" strike="noStrike" cap="none" normalizeH="0" baseline="0" smtClean="0">
                          <a:ln>
                            <a:noFill/>
                          </a:ln>
                          <a:solidFill>
                            <a:srgbClr val="000000"/>
                          </a:solidFill>
                          <a:effectLst/>
                          <a:latin typeface="Arial" charset="0"/>
                          <a:cs typeface="Arial" charset="0"/>
                        </a:rPr>
                        <a:t>año4</a:t>
                      </a:r>
                      <a:endParaRPr kumimoji="0" lang="es-ES" sz="2000" b="1" i="0" u="none" strike="noStrike" cap="none" normalizeH="0" baseline="0" smtClean="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 sz="2000" b="1" i="0" u="none" strike="noStrike" cap="none" normalizeH="0" baseline="0" smtClean="0">
                          <a:ln>
                            <a:noFill/>
                          </a:ln>
                          <a:solidFill>
                            <a:srgbClr val="000000"/>
                          </a:solidFill>
                          <a:effectLst/>
                          <a:latin typeface="Arial" charset="0"/>
                          <a:cs typeface="Arial" charset="0"/>
                        </a:rPr>
                        <a:t>Demanda</a:t>
                      </a:r>
                    </a:p>
                    <a:p>
                      <a:pPr marL="0" marR="0" lvl="0" indent="0" algn="ctr" defTabSz="914400" rtl="0" eaLnBrk="1" fontAlgn="b" latinLnBrk="0" hangingPunct="1">
                        <a:lnSpc>
                          <a:spcPct val="100000"/>
                        </a:lnSpc>
                        <a:spcBef>
                          <a:spcPct val="0"/>
                        </a:spcBef>
                        <a:spcAft>
                          <a:spcPct val="0"/>
                        </a:spcAft>
                        <a:buClrTx/>
                        <a:buSzTx/>
                        <a:buFontTx/>
                        <a:buNone/>
                        <a:tabLst/>
                      </a:pPr>
                      <a:r>
                        <a:rPr kumimoji="0" lang="es-ES" sz="2000" b="1" i="0" u="none" strike="noStrike" cap="none" normalizeH="0" baseline="0" smtClean="0">
                          <a:ln>
                            <a:noFill/>
                          </a:ln>
                          <a:solidFill>
                            <a:srgbClr val="000000"/>
                          </a:solidFill>
                          <a:effectLst/>
                          <a:latin typeface="Arial" charset="0"/>
                          <a:cs typeface="Arial" charset="0"/>
                        </a:rPr>
                        <a:t>año5</a:t>
                      </a:r>
                      <a:endParaRPr kumimoji="0" lang="es-ES" sz="2000" b="1" i="0" u="none" strike="noStrike" cap="none" normalizeH="0" baseline="0" smtClean="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r>
              <a:tr h="652463">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 sz="2000" b="1" i="0" u="none" strike="noStrike" cap="none" normalizeH="0" baseline="0" smtClean="0">
                          <a:ln>
                            <a:noFill/>
                          </a:ln>
                          <a:solidFill>
                            <a:srgbClr val="000000"/>
                          </a:solidFill>
                          <a:effectLst/>
                          <a:latin typeface="Arial" charset="0"/>
                          <a:cs typeface="Arial" charset="0"/>
                        </a:rPr>
                        <a:t>58</a:t>
                      </a:r>
                      <a:endParaRPr kumimoji="0" lang="es-ES" sz="2000" b="1" i="0" u="none" strike="noStrike" cap="none" normalizeH="0" baseline="0" smtClean="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 sz="2000" b="1" i="0" u="none" strike="noStrike" cap="none" normalizeH="0" baseline="0" smtClean="0">
                          <a:ln>
                            <a:noFill/>
                          </a:ln>
                          <a:solidFill>
                            <a:srgbClr val="000000"/>
                          </a:solidFill>
                          <a:effectLst/>
                          <a:latin typeface="Arial" charset="0"/>
                          <a:cs typeface="Arial" charset="0"/>
                        </a:rPr>
                        <a:t>61</a:t>
                      </a:r>
                      <a:endParaRPr kumimoji="0" lang="es-ES" sz="2000" b="1" i="0" u="none" strike="noStrike" cap="none" normalizeH="0" baseline="0" smtClean="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 sz="2000" b="1" i="0" u="none" strike="noStrike" cap="none" normalizeH="0" baseline="0" smtClean="0">
                          <a:ln>
                            <a:noFill/>
                          </a:ln>
                          <a:solidFill>
                            <a:srgbClr val="000000"/>
                          </a:solidFill>
                          <a:effectLst/>
                          <a:latin typeface="Arial" charset="0"/>
                          <a:cs typeface="Arial" charset="0"/>
                        </a:rPr>
                        <a:t>64</a:t>
                      </a:r>
                      <a:endParaRPr kumimoji="0" lang="es-ES" sz="2000" b="1" i="0" u="none" strike="noStrike" cap="none" normalizeH="0" baseline="0" smtClean="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 sz="2000" b="1" i="0" u="none" strike="noStrike" cap="none" normalizeH="0" baseline="0" smtClean="0">
                          <a:ln>
                            <a:noFill/>
                          </a:ln>
                          <a:solidFill>
                            <a:srgbClr val="000000"/>
                          </a:solidFill>
                          <a:effectLst/>
                          <a:latin typeface="Arial" charset="0"/>
                          <a:cs typeface="Arial" charset="0"/>
                        </a:rPr>
                        <a:t>67</a:t>
                      </a:r>
                      <a:endParaRPr kumimoji="0" lang="es-ES" sz="2000" b="1" i="0" u="none" strike="noStrike" cap="none" normalizeH="0" baseline="0" smtClean="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 sz="2000" b="1" i="0" u="none" strike="noStrike" cap="none" normalizeH="0" baseline="0" smtClean="0">
                          <a:ln>
                            <a:noFill/>
                          </a:ln>
                          <a:solidFill>
                            <a:srgbClr val="000000"/>
                          </a:solidFill>
                          <a:effectLst/>
                          <a:latin typeface="Arial" charset="0"/>
                          <a:cs typeface="Arial" charset="0"/>
                        </a:rPr>
                        <a:t>71</a:t>
                      </a:r>
                      <a:endParaRPr kumimoji="0" lang="es-ES" sz="2000" b="1" i="0" u="none" strike="noStrike" cap="none" normalizeH="0" baseline="0" smtClean="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r>
            </a:tbl>
          </a:graphicData>
        </a:graphic>
      </p:graphicFrame>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32009" name="Group 1961"/>
          <p:cNvGraphicFramePr>
            <a:graphicFrameLocks noGrp="1"/>
          </p:cNvGraphicFramePr>
          <p:nvPr>
            <p:ph/>
          </p:nvPr>
        </p:nvGraphicFramePr>
        <p:xfrm>
          <a:off x="0" y="1412875"/>
          <a:ext cx="9144000" cy="4795521"/>
        </p:xfrm>
        <a:graphic>
          <a:graphicData uri="http://schemas.openxmlformats.org/drawingml/2006/table">
            <a:tbl>
              <a:tblPr/>
              <a:tblGrid>
                <a:gridCol w="1651000"/>
                <a:gridCol w="735013"/>
                <a:gridCol w="1101725"/>
                <a:gridCol w="1176337"/>
                <a:gridCol w="1100138"/>
                <a:gridCol w="1177925"/>
                <a:gridCol w="1060450"/>
                <a:gridCol w="1141412"/>
              </a:tblGrid>
              <a:tr h="288925">
                <a:tc>
                  <a:txBody>
                    <a:bodyPr/>
                    <a:lstStyle/>
                    <a:p>
                      <a:pPr marL="0" marR="0" lvl="0" indent="0" algn="just" defTabSz="914400" rtl="0" eaLnBrk="1" fontAlgn="b" latinLnBrk="0" hangingPunct="1">
                        <a:lnSpc>
                          <a:spcPct val="100000"/>
                        </a:lnSpc>
                        <a:spcBef>
                          <a:spcPct val="0"/>
                        </a:spcBef>
                        <a:spcAft>
                          <a:spcPct val="0"/>
                        </a:spcAft>
                        <a:buClrTx/>
                        <a:buSzTx/>
                        <a:buFontTx/>
                        <a:buNone/>
                        <a:tabLst/>
                      </a:pPr>
                      <a:r>
                        <a:rPr kumimoji="0" lang="es-ES" sz="1600" b="0" i="0" u="none" strike="noStrike" cap="none" normalizeH="0" baseline="0" smtClean="0">
                          <a:ln>
                            <a:noFill/>
                          </a:ln>
                          <a:solidFill>
                            <a:srgbClr val="000000"/>
                          </a:solidFill>
                          <a:effectLst/>
                          <a:latin typeface="Arial" charset="0"/>
                          <a:cs typeface="Arial" charset="0"/>
                        </a:rPr>
                        <a:t> </a:t>
                      </a:r>
                      <a:endParaRPr kumimoji="0" lang="es-ES" sz="16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just" defTabSz="914400" rtl="0" eaLnBrk="1" fontAlgn="b" latinLnBrk="0" hangingPunct="1">
                        <a:lnSpc>
                          <a:spcPct val="100000"/>
                        </a:lnSpc>
                        <a:spcBef>
                          <a:spcPct val="0"/>
                        </a:spcBef>
                        <a:spcAft>
                          <a:spcPct val="0"/>
                        </a:spcAft>
                        <a:buClrTx/>
                        <a:buSzTx/>
                        <a:buFontTx/>
                        <a:buNone/>
                        <a:tabLst/>
                      </a:pPr>
                      <a:r>
                        <a:rPr kumimoji="0" lang="es-ES" sz="1600" b="0" i="0" u="none" strike="noStrike" cap="none" normalizeH="0" baseline="0" smtClean="0">
                          <a:ln>
                            <a:noFill/>
                          </a:ln>
                          <a:solidFill>
                            <a:srgbClr val="000000"/>
                          </a:solidFill>
                          <a:effectLst/>
                          <a:latin typeface="Arial" charset="0"/>
                          <a:cs typeface="Arial" charset="0"/>
                        </a:rPr>
                        <a:t> </a:t>
                      </a:r>
                      <a:endParaRPr kumimoji="0" lang="es-ES" sz="16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gridSpan="2">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 sz="1600" b="1" i="0" u="none" strike="noStrike" cap="none" normalizeH="0" baseline="0" smtClean="0">
                          <a:ln>
                            <a:noFill/>
                          </a:ln>
                          <a:solidFill>
                            <a:srgbClr val="000000"/>
                          </a:solidFill>
                          <a:effectLst/>
                          <a:latin typeface="Arial" charset="0"/>
                          <a:cs typeface="Arial" charset="0"/>
                        </a:rPr>
                        <a:t>NORTE</a:t>
                      </a:r>
                      <a:endParaRPr kumimoji="0" lang="es-ES" sz="16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hMerge="1">
                  <a:txBody>
                    <a:bodyPr/>
                    <a:lstStyle/>
                    <a:p>
                      <a:endParaRPr lang="es-ES"/>
                    </a:p>
                  </a:txBody>
                  <a:tcPr/>
                </a:tc>
                <a:tc gridSpan="2">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 sz="1600" b="1" i="0" u="none" strike="noStrike" cap="none" normalizeH="0" baseline="0" smtClean="0">
                          <a:ln>
                            <a:noFill/>
                          </a:ln>
                          <a:solidFill>
                            <a:srgbClr val="000000"/>
                          </a:solidFill>
                          <a:effectLst/>
                          <a:latin typeface="Arial" charset="0"/>
                          <a:cs typeface="Arial" charset="0"/>
                        </a:rPr>
                        <a:t>CENTRO</a:t>
                      </a:r>
                      <a:endParaRPr kumimoji="0" lang="es-ES" sz="16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hMerge="1">
                  <a:txBody>
                    <a:bodyPr/>
                    <a:lstStyle/>
                    <a:p>
                      <a:endParaRPr lang="es-ES"/>
                    </a:p>
                  </a:txBody>
                  <a:tcPr/>
                </a:tc>
                <a:tc gridSpan="2">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 sz="1600" b="1" i="0" u="none" strike="noStrike" cap="none" normalizeH="0" baseline="0" smtClean="0">
                          <a:ln>
                            <a:noFill/>
                          </a:ln>
                          <a:solidFill>
                            <a:srgbClr val="000000"/>
                          </a:solidFill>
                          <a:effectLst/>
                          <a:latin typeface="Arial" charset="0"/>
                          <a:cs typeface="Arial" charset="0"/>
                        </a:rPr>
                        <a:t>SUR</a:t>
                      </a:r>
                      <a:endParaRPr kumimoji="0" lang="es-ES" sz="1600" b="0"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hMerge="1">
                  <a:txBody>
                    <a:bodyPr/>
                    <a:lstStyle/>
                    <a:p>
                      <a:endParaRPr lang="es-ES"/>
                    </a:p>
                  </a:txBody>
                  <a:tcPr/>
                </a:tc>
              </a:tr>
              <a:tr h="455613">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s-ES" sz="1600" b="1" i="0" u="none" strike="noStrike" cap="none" normalizeH="0" baseline="0" smtClean="0">
                          <a:ln>
                            <a:noFill/>
                          </a:ln>
                          <a:solidFill>
                            <a:srgbClr val="000000"/>
                          </a:solidFill>
                          <a:effectLst/>
                          <a:latin typeface="Arial" charset="0"/>
                          <a:cs typeface="Arial" charset="0"/>
                        </a:rPr>
                        <a:t>FACTOR</a:t>
                      </a:r>
                      <a:endParaRPr kumimoji="0" lang="es-ES" sz="1600" b="1"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s-ES" sz="1200" b="1" i="0" u="none" strike="noStrike" cap="none" normalizeH="0" baseline="0" smtClean="0">
                          <a:ln>
                            <a:noFill/>
                          </a:ln>
                          <a:solidFill>
                            <a:srgbClr val="000000"/>
                          </a:solidFill>
                          <a:effectLst/>
                          <a:latin typeface="Arial" charset="0"/>
                          <a:cs typeface="Arial" charset="0"/>
                        </a:rPr>
                        <a:t>Peso</a:t>
                      </a:r>
                      <a:endParaRPr kumimoji="0" lang="es-ES" sz="1200" b="1"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s-ES" sz="1200" b="1" i="0" u="none" strike="noStrike" cap="none" normalizeH="0" baseline="0" smtClean="0">
                          <a:ln>
                            <a:noFill/>
                          </a:ln>
                          <a:solidFill>
                            <a:srgbClr val="000000"/>
                          </a:solidFill>
                          <a:effectLst/>
                          <a:latin typeface="Arial" charset="0"/>
                          <a:cs typeface="Arial" charset="0"/>
                        </a:rPr>
                        <a:t>Calificación</a:t>
                      </a:r>
                      <a:endParaRPr kumimoji="0" lang="es-ES" sz="1200" b="1"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s-ES" sz="1200" b="1" i="0" u="none" strike="noStrike" cap="none" normalizeH="0" baseline="0" smtClean="0">
                          <a:ln>
                            <a:noFill/>
                          </a:ln>
                          <a:solidFill>
                            <a:srgbClr val="000000"/>
                          </a:solidFill>
                          <a:effectLst/>
                          <a:latin typeface="Arial" charset="0"/>
                          <a:cs typeface="Arial" charset="0"/>
                        </a:rPr>
                        <a:t>Ponderación</a:t>
                      </a:r>
                      <a:endParaRPr kumimoji="0" lang="es-ES" sz="1200" b="1"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s-ES" sz="1200" b="1" i="0" u="none" strike="noStrike" cap="none" normalizeH="0" baseline="0" smtClean="0">
                          <a:ln>
                            <a:noFill/>
                          </a:ln>
                          <a:solidFill>
                            <a:srgbClr val="000000"/>
                          </a:solidFill>
                          <a:effectLst/>
                          <a:latin typeface="Arial" charset="0"/>
                          <a:cs typeface="Arial" charset="0"/>
                        </a:rPr>
                        <a:t>Calificación</a:t>
                      </a:r>
                      <a:endParaRPr kumimoji="0" lang="es-ES" sz="1200" b="1"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s-ES" sz="1200" b="1" i="0" u="none" strike="noStrike" cap="none" normalizeH="0" baseline="0" smtClean="0">
                          <a:ln>
                            <a:noFill/>
                          </a:ln>
                          <a:solidFill>
                            <a:srgbClr val="000000"/>
                          </a:solidFill>
                          <a:effectLst/>
                          <a:latin typeface="Arial" charset="0"/>
                          <a:cs typeface="Arial" charset="0"/>
                        </a:rPr>
                        <a:t>Ponderación</a:t>
                      </a:r>
                      <a:endParaRPr kumimoji="0" lang="es-ES" sz="1200" b="1"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s-ES" sz="1200" b="1" i="0" u="none" strike="noStrike" cap="none" normalizeH="0" baseline="0" smtClean="0">
                          <a:ln>
                            <a:noFill/>
                          </a:ln>
                          <a:solidFill>
                            <a:srgbClr val="000000"/>
                          </a:solidFill>
                          <a:effectLst/>
                          <a:latin typeface="Arial" charset="0"/>
                          <a:cs typeface="Arial" charset="0"/>
                        </a:rPr>
                        <a:t>Calificación</a:t>
                      </a:r>
                      <a:endParaRPr kumimoji="0" lang="es-ES" sz="1200" b="1"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s-ES" sz="1200" b="1" i="0" u="none" strike="noStrike" cap="none" normalizeH="0" baseline="0" smtClean="0">
                          <a:ln>
                            <a:noFill/>
                          </a:ln>
                          <a:solidFill>
                            <a:srgbClr val="000000"/>
                          </a:solidFill>
                          <a:effectLst/>
                          <a:latin typeface="Arial" charset="0"/>
                          <a:cs typeface="Arial" charset="0"/>
                        </a:rPr>
                        <a:t>Ponderación</a:t>
                      </a:r>
                      <a:endParaRPr kumimoji="0" lang="es-ES" sz="1200" b="1"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r>
              <a:tr h="423863">
                <a:tc>
                  <a:txBody>
                    <a:bodyPr/>
                    <a:lstStyle/>
                    <a:p>
                      <a:pPr marL="0" marR="0" lvl="0" indent="0" algn="just" defTabSz="914400" rtl="0" eaLnBrk="1" fontAlgn="b" latinLnBrk="0" hangingPunct="1">
                        <a:lnSpc>
                          <a:spcPct val="100000"/>
                        </a:lnSpc>
                        <a:spcBef>
                          <a:spcPct val="0"/>
                        </a:spcBef>
                        <a:spcAft>
                          <a:spcPct val="0"/>
                        </a:spcAft>
                        <a:buClrTx/>
                        <a:buSzTx/>
                        <a:buFontTx/>
                        <a:buNone/>
                        <a:tabLst/>
                      </a:pPr>
                      <a:r>
                        <a:rPr kumimoji="0" lang="es-ES" sz="1600" b="1" i="0" u="none" strike="noStrike" cap="none" normalizeH="0" baseline="0" smtClean="0">
                          <a:ln>
                            <a:noFill/>
                          </a:ln>
                          <a:solidFill>
                            <a:srgbClr val="000000"/>
                          </a:solidFill>
                          <a:effectLst/>
                          <a:latin typeface="Arial" charset="0"/>
                          <a:cs typeface="Arial" charset="0"/>
                        </a:rPr>
                        <a:t>Seguridad</a:t>
                      </a:r>
                      <a:endParaRPr kumimoji="0" lang="es-ES" sz="1600" b="1"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 sz="1600" b="1" i="0" u="none" strike="noStrike" cap="none" normalizeH="0" baseline="0" smtClean="0">
                          <a:ln>
                            <a:noFill/>
                          </a:ln>
                          <a:solidFill>
                            <a:srgbClr val="000000"/>
                          </a:solidFill>
                          <a:effectLst/>
                          <a:latin typeface="Arial" charset="0"/>
                          <a:cs typeface="Arial" charset="0"/>
                        </a:rPr>
                        <a:t>25%</a:t>
                      </a:r>
                      <a:endParaRPr kumimoji="0" lang="es-ES" sz="1600" b="1"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 sz="1600" b="1" i="0" u="none" strike="noStrike" cap="none" normalizeH="0" baseline="0" smtClean="0">
                          <a:ln>
                            <a:noFill/>
                          </a:ln>
                          <a:solidFill>
                            <a:srgbClr val="000000"/>
                          </a:solidFill>
                          <a:effectLst/>
                          <a:latin typeface="Arial" charset="0"/>
                          <a:cs typeface="Arial" charset="0"/>
                        </a:rPr>
                        <a:t>8</a:t>
                      </a:r>
                      <a:endParaRPr kumimoji="0" lang="es-ES" sz="1600" b="1"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 sz="1600" b="1" i="0" u="none" strike="noStrike" cap="none" normalizeH="0" baseline="0" smtClean="0">
                          <a:ln>
                            <a:noFill/>
                          </a:ln>
                          <a:solidFill>
                            <a:srgbClr val="000000"/>
                          </a:solidFill>
                          <a:effectLst/>
                          <a:latin typeface="Arial" charset="0"/>
                          <a:cs typeface="Arial" charset="0"/>
                        </a:rPr>
                        <a:t>2</a:t>
                      </a:r>
                      <a:endParaRPr kumimoji="0" lang="es-ES" sz="1600" b="1"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 sz="1600" b="1" i="0" u="none" strike="noStrike" cap="none" normalizeH="0" baseline="0" smtClean="0">
                          <a:ln>
                            <a:noFill/>
                          </a:ln>
                          <a:solidFill>
                            <a:srgbClr val="000000"/>
                          </a:solidFill>
                          <a:effectLst/>
                          <a:latin typeface="Arial" charset="0"/>
                          <a:cs typeface="Arial" charset="0"/>
                        </a:rPr>
                        <a:t>7</a:t>
                      </a:r>
                      <a:endParaRPr kumimoji="0" lang="es-ES" sz="1600" b="1"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 sz="1600" b="1" i="0" u="none" strike="noStrike" cap="none" normalizeH="0" baseline="0" smtClean="0">
                          <a:ln>
                            <a:noFill/>
                          </a:ln>
                          <a:solidFill>
                            <a:srgbClr val="000000"/>
                          </a:solidFill>
                          <a:effectLst/>
                          <a:latin typeface="Arial" charset="0"/>
                          <a:cs typeface="Arial" charset="0"/>
                        </a:rPr>
                        <a:t>1,75</a:t>
                      </a:r>
                      <a:endParaRPr kumimoji="0" lang="es-ES" sz="1600" b="1"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 sz="1600" b="1" i="0" u="none" strike="noStrike" cap="none" normalizeH="0" baseline="0" smtClean="0">
                          <a:ln>
                            <a:noFill/>
                          </a:ln>
                          <a:solidFill>
                            <a:srgbClr val="000000"/>
                          </a:solidFill>
                          <a:effectLst/>
                          <a:latin typeface="Arial" charset="0"/>
                          <a:cs typeface="Arial" charset="0"/>
                        </a:rPr>
                        <a:t>5</a:t>
                      </a:r>
                      <a:endParaRPr kumimoji="0" lang="es-ES" sz="1600" b="1"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 sz="1600" b="1" i="0" u="none" strike="noStrike" cap="none" normalizeH="0" baseline="0" smtClean="0">
                          <a:ln>
                            <a:noFill/>
                          </a:ln>
                          <a:solidFill>
                            <a:srgbClr val="000000"/>
                          </a:solidFill>
                          <a:effectLst/>
                          <a:latin typeface="Arial" charset="0"/>
                          <a:cs typeface="Arial" charset="0"/>
                        </a:rPr>
                        <a:t>1,25</a:t>
                      </a:r>
                      <a:endParaRPr kumimoji="0" lang="es-ES" sz="1600" b="1"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r>
              <a:tr h="492125">
                <a:tc>
                  <a:txBody>
                    <a:bodyPr/>
                    <a:lstStyle/>
                    <a:p>
                      <a:pPr marL="0" marR="0" lvl="0" indent="0" algn="just" defTabSz="914400" rtl="0" eaLnBrk="1" fontAlgn="b" latinLnBrk="0" hangingPunct="1">
                        <a:lnSpc>
                          <a:spcPct val="100000"/>
                        </a:lnSpc>
                        <a:spcBef>
                          <a:spcPct val="0"/>
                        </a:spcBef>
                        <a:spcAft>
                          <a:spcPct val="0"/>
                        </a:spcAft>
                        <a:buClrTx/>
                        <a:buSzTx/>
                        <a:buFontTx/>
                        <a:buNone/>
                        <a:tabLst/>
                      </a:pPr>
                      <a:r>
                        <a:rPr kumimoji="0" lang="es-ES" sz="1600" b="1" i="0" u="none" strike="noStrike" cap="none" normalizeH="0" baseline="0" smtClean="0">
                          <a:ln>
                            <a:noFill/>
                          </a:ln>
                          <a:solidFill>
                            <a:srgbClr val="000000"/>
                          </a:solidFill>
                          <a:effectLst/>
                          <a:latin typeface="Arial" charset="0"/>
                          <a:cs typeface="Arial" charset="0"/>
                        </a:rPr>
                        <a:t>Parqueo</a:t>
                      </a:r>
                      <a:endParaRPr kumimoji="0" lang="es-ES" sz="1600" b="1"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 sz="1600" b="1" i="0" u="none" strike="noStrike" cap="none" normalizeH="0" baseline="0" smtClean="0">
                          <a:ln>
                            <a:noFill/>
                          </a:ln>
                          <a:solidFill>
                            <a:srgbClr val="000000"/>
                          </a:solidFill>
                          <a:effectLst/>
                          <a:latin typeface="Arial" charset="0"/>
                          <a:cs typeface="Arial" charset="0"/>
                        </a:rPr>
                        <a:t>10%</a:t>
                      </a:r>
                      <a:endParaRPr kumimoji="0" lang="es-ES" sz="1600" b="1"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 sz="1600" b="1" i="0" u="none" strike="noStrike" cap="none" normalizeH="0" baseline="0" smtClean="0">
                          <a:ln>
                            <a:noFill/>
                          </a:ln>
                          <a:solidFill>
                            <a:srgbClr val="000000"/>
                          </a:solidFill>
                          <a:effectLst/>
                          <a:latin typeface="Arial" charset="0"/>
                          <a:cs typeface="Arial" charset="0"/>
                        </a:rPr>
                        <a:t>8</a:t>
                      </a:r>
                      <a:endParaRPr kumimoji="0" lang="es-ES" sz="1600" b="1"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 sz="1600" b="1" i="0" u="none" strike="noStrike" cap="none" normalizeH="0" baseline="0" smtClean="0">
                          <a:ln>
                            <a:noFill/>
                          </a:ln>
                          <a:solidFill>
                            <a:srgbClr val="000000"/>
                          </a:solidFill>
                          <a:effectLst/>
                          <a:latin typeface="Arial" charset="0"/>
                          <a:cs typeface="Arial" charset="0"/>
                        </a:rPr>
                        <a:t>0,8</a:t>
                      </a:r>
                      <a:endParaRPr kumimoji="0" lang="es-ES" sz="1600" b="1"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 sz="1600" b="1" i="0" u="none" strike="noStrike" cap="none" normalizeH="0" baseline="0" smtClean="0">
                          <a:ln>
                            <a:noFill/>
                          </a:ln>
                          <a:solidFill>
                            <a:srgbClr val="000000"/>
                          </a:solidFill>
                          <a:effectLst/>
                          <a:latin typeface="Arial" charset="0"/>
                          <a:cs typeface="Arial" charset="0"/>
                        </a:rPr>
                        <a:t>3</a:t>
                      </a:r>
                      <a:endParaRPr kumimoji="0" lang="es-ES" sz="1600" b="1"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 sz="1600" b="1" i="0" u="none" strike="noStrike" cap="none" normalizeH="0" baseline="0" smtClean="0">
                          <a:ln>
                            <a:noFill/>
                          </a:ln>
                          <a:solidFill>
                            <a:srgbClr val="000000"/>
                          </a:solidFill>
                          <a:effectLst/>
                          <a:latin typeface="Arial" charset="0"/>
                          <a:cs typeface="Arial" charset="0"/>
                        </a:rPr>
                        <a:t>0,3</a:t>
                      </a:r>
                      <a:endParaRPr kumimoji="0" lang="es-ES" sz="1600" b="1"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 sz="1600" b="1" i="0" u="none" strike="noStrike" cap="none" normalizeH="0" baseline="0" smtClean="0">
                          <a:ln>
                            <a:noFill/>
                          </a:ln>
                          <a:solidFill>
                            <a:srgbClr val="000000"/>
                          </a:solidFill>
                          <a:effectLst/>
                          <a:latin typeface="Arial" charset="0"/>
                          <a:cs typeface="Arial" charset="0"/>
                        </a:rPr>
                        <a:t>7</a:t>
                      </a:r>
                      <a:endParaRPr kumimoji="0" lang="es-ES" sz="1600" b="1"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 sz="1600" b="1" i="0" u="none" strike="noStrike" cap="none" normalizeH="0" baseline="0" smtClean="0">
                          <a:ln>
                            <a:noFill/>
                          </a:ln>
                          <a:solidFill>
                            <a:srgbClr val="000000"/>
                          </a:solidFill>
                          <a:effectLst/>
                          <a:latin typeface="Arial" charset="0"/>
                          <a:cs typeface="Arial" charset="0"/>
                        </a:rPr>
                        <a:t>0,7</a:t>
                      </a:r>
                      <a:endParaRPr kumimoji="0" lang="es-ES" sz="1600" b="1"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r>
              <a:tr h="422275">
                <a:tc>
                  <a:txBody>
                    <a:bodyPr/>
                    <a:lstStyle/>
                    <a:p>
                      <a:pPr marL="0" marR="0" lvl="0" indent="0" algn="just" defTabSz="914400" rtl="0" eaLnBrk="1" fontAlgn="b" latinLnBrk="0" hangingPunct="1">
                        <a:lnSpc>
                          <a:spcPct val="100000"/>
                        </a:lnSpc>
                        <a:spcBef>
                          <a:spcPct val="0"/>
                        </a:spcBef>
                        <a:spcAft>
                          <a:spcPct val="0"/>
                        </a:spcAft>
                        <a:buClrTx/>
                        <a:buSzTx/>
                        <a:buFontTx/>
                        <a:buNone/>
                        <a:tabLst/>
                      </a:pPr>
                      <a:r>
                        <a:rPr kumimoji="0" lang="es-ES" sz="1600" b="1" i="0" u="none" strike="noStrike" cap="none" normalizeH="0" baseline="0" smtClean="0">
                          <a:ln>
                            <a:noFill/>
                          </a:ln>
                          <a:solidFill>
                            <a:srgbClr val="000000"/>
                          </a:solidFill>
                          <a:effectLst/>
                          <a:latin typeface="Arial" charset="0"/>
                          <a:cs typeface="Arial" charset="0"/>
                        </a:rPr>
                        <a:t>Via de Acceso</a:t>
                      </a:r>
                      <a:endParaRPr kumimoji="0" lang="es-ES" sz="1600" b="1"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 sz="1600" b="1" i="0" u="none" strike="noStrike" cap="none" normalizeH="0" baseline="0" smtClean="0">
                          <a:ln>
                            <a:noFill/>
                          </a:ln>
                          <a:solidFill>
                            <a:srgbClr val="000000"/>
                          </a:solidFill>
                          <a:effectLst/>
                          <a:latin typeface="Arial" charset="0"/>
                          <a:cs typeface="Arial" charset="0"/>
                        </a:rPr>
                        <a:t>10%</a:t>
                      </a:r>
                      <a:endParaRPr kumimoji="0" lang="es-ES" sz="1600" b="1"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 sz="1600" b="1" i="0" u="none" strike="noStrike" cap="none" normalizeH="0" baseline="0" smtClean="0">
                          <a:ln>
                            <a:noFill/>
                          </a:ln>
                          <a:solidFill>
                            <a:srgbClr val="000000"/>
                          </a:solidFill>
                          <a:effectLst/>
                          <a:latin typeface="Arial" charset="0"/>
                          <a:cs typeface="Arial" charset="0"/>
                        </a:rPr>
                        <a:t>9</a:t>
                      </a:r>
                      <a:endParaRPr kumimoji="0" lang="es-ES" sz="1600" b="1"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 sz="1600" b="1" i="0" u="none" strike="noStrike" cap="none" normalizeH="0" baseline="0" smtClean="0">
                          <a:ln>
                            <a:noFill/>
                          </a:ln>
                          <a:solidFill>
                            <a:srgbClr val="000000"/>
                          </a:solidFill>
                          <a:effectLst/>
                          <a:latin typeface="Arial" charset="0"/>
                          <a:cs typeface="Arial" charset="0"/>
                        </a:rPr>
                        <a:t>0,9</a:t>
                      </a:r>
                      <a:endParaRPr kumimoji="0" lang="es-ES" sz="1600" b="1"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 sz="1600" b="1" i="0" u="none" strike="noStrike" cap="none" normalizeH="0" baseline="0" smtClean="0">
                          <a:ln>
                            <a:noFill/>
                          </a:ln>
                          <a:solidFill>
                            <a:srgbClr val="000000"/>
                          </a:solidFill>
                          <a:effectLst/>
                          <a:latin typeface="Arial" charset="0"/>
                          <a:cs typeface="Arial" charset="0"/>
                        </a:rPr>
                        <a:t>5</a:t>
                      </a:r>
                      <a:endParaRPr kumimoji="0" lang="es-ES" sz="1600" b="1"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 sz="1600" b="1" i="0" u="none" strike="noStrike" cap="none" normalizeH="0" baseline="0" smtClean="0">
                          <a:ln>
                            <a:noFill/>
                          </a:ln>
                          <a:solidFill>
                            <a:srgbClr val="000000"/>
                          </a:solidFill>
                          <a:effectLst/>
                          <a:latin typeface="Arial" charset="0"/>
                          <a:cs typeface="Arial" charset="0"/>
                        </a:rPr>
                        <a:t>0,5</a:t>
                      </a:r>
                      <a:endParaRPr kumimoji="0" lang="es-ES" sz="1600" b="1"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 sz="1600" b="1" i="0" u="none" strike="noStrike" cap="none" normalizeH="0" baseline="0" smtClean="0">
                          <a:ln>
                            <a:noFill/>
                          </a:ln>
                          <a:solidFill>
                            <a:srgbClr val="000000"/>
                          </a:solidFill>
                          <a:effectLst/>
                          <a:latin typeface="Arial" charset="0"/>
                          <a:cs typeface="Arial" charset="0"/>
                        </a:rPr>
                        <a:t>6</a:t>
                      </a:r>
                      <a:endParaRPr kumimoji="0" lang="es-ES" sz="1600" b="1"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 sz="1600" b="1" i="0" u="none" strike="noStrike" cap="none" normalizeH="0" baseline="0" smtClean="0">
                          <a:ln>
                            <a:noFill/>
                          </a:ln>
                          <a:solidFill>
                            <a:srgbClr val="000000"/>
                          </a:solidFill>
                          <a:effectLst/>
                          <a:latin typeface="Arial" charset="0"/>
                          <a:cs typeface="Arial" charset="0"/>
                        </a:rPr>
                        <a:t>0,6</a:t>
                      </a:r>
                      <a:endParaRPr kumimoji="0" lang="es-ES" sz="1600" b="1"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r>
              <a:tr h="500063">
                <a:tc>
                  <a:txBody>
                    <a:bodyPr/>
                    <a:lstStyle/>
                    <a:p>
                      <a:pPr marL="0" marR="0" lvl="0" indent="0" algn="just" defTabSz="914400" rtl="0" eaLnBrk="1" fontAlgn="b" latinLnBrk="0" hangingPunct="1">
                        <a:lnSpc>
                          <a:spcPct val="100000"/>
                        </a:lnSpc>
                        <a:spcBef>
                          <a:spcPct val="0"/>
                        </a:spcBef>
                        <a:spcAft>
                          <a:spcPct val="0"/>
                        </a:spcAft>
                        <a:buClrTx/>
                        <a:buSzTx/>
                        <a:buFontTx/>
                        <a:buNone/>
                        <a:tabLst/>
                      </a:pPr>
                      <a:r>
                        <a:rPr kumimoji="0" lang="es-ES" sz="1600" b="1" i="0" u="none" strike="noStrike" cap="none" normalizeH="0" baseline="0" smtClean="0">
                          <a:ln>
                            <a:noFill/>
                          </a:ln>
                          <a:solidFill>
                            <a:srgbClr val="000000"/>
                          </a:solidFill>
                          <a:effectLst/>
                          <a:latin typeface="Arial" charset="0"/>
                          <a:cs typeface="Arial" charset="0"/>
                        </a:rPr>
                        <a:t>Cercania de mercado</a:t>
                      </a:r>
                      <a:endParaRPr kumimoji="0" lang="es-ES" sz="1600" b="1"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 sz="1600" b="1" i="0" u="none" strike="noStrike" cap="none" normalizeH="0" baseline="0" smtClean="0">
                          <a:ln>
                            <a:noFill/>
                          </a:ln>
                          <a:solidFill>
                            <a:srgbClr val="000000"/>
                          </a:solidFill>
                          <a:effectLst/>
                          <a:latin typeface="Arial" charset="0"/>
                          <a:cs typeface="Arial" charset="0"/>
                        </a:rPr>
                        <a:t>20%</a:t>
                      </a:r>
                      <a:endParaRPr kumimoji="0" lang="es-ES" sz="1600" b="1"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 sz="1600" b="1" i="0" u="none" strike="noStrike" cap="none" normalizeH="0" baseline="0" smtClean="0">
                          <a:ln>
                            <a:noFill/>
                          </a:ln>
                          <a:solidFill>
                            <a:srgbClr val="000000"/>
                          </a:solidFill>
                          <a:effectLst/>
                          <a:latin typeface="Arial" charset="0"/>
                          <a:cs typeface="Arial" charset="0"/>
                        </a:rPr>
                        <a:t>8</a:t>
                      </a:r>
                      <a:endParaRPr kumimoji="0" lang="es-ES" sz="1600" b="1"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 sz="1600" b="1" i="0" u="none" strike="noStrike" cap="none" normalizeH="0" baseline="0" smtClean="0">
                          <a:ln>
                            <a:noFill/>
                          </a:ln>
                          <a:solidFill>
                            <a:srgbClr val="000000"/>
                          </a:solidFill>
                          <a:effectLst/>
                          <a:latin typeface="Arial" charset="0"/>
                          <a:cs typeface="Arial" charset="0"/>
                        </a:rPr>
                        <a:t>1,6</a:t>
                      </a:r>
                      <a:endParaRPr kumimoji="0" lang="es-ES" sz="1600" b="1"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 sz="1600" b="1" i="0" u="none" strike="noStrike" cap="none" normalizeH="0" baseline="0" smtClean="0">
                          <a:ln>
                            <a:noFill/>
                          </a:ln>
                          <a:solidFill>
                            <a:srgbClr val="000000"/>
                          </a:solidFill>
                          <a:effectLst/>
                          <a:latin typeface="Arial" charset="0"/>
                          <a:cs typeface="Arial" charset="0"/>
                        </a:rPr>
                        <a:t>8</a:t>
                      </a:r>
                      <a:endParaRPr kumimoji="0" lang="es-ES" sz="1600" b="1"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 sz="1600" b="1" i="0" u="none" strike="noStrike" cap="none" normalizeH="0" baseline="0" smtClean="0">
                          <a:ln>
                            <a:noFill/>
                          </a:ln>
                          <a:solidFill>
                            <a:srgbClr val="000000"/>
                          </a:solidFill>
                          <a:effectLst/>
                          <a:latin typeface="Arial" charset="0"/>
                          <a:cs typeface="Arial" charset="0"/>
                        </a:rPr>
                        <a:t>1,6</a:t>
                      </a:r>
                      <a:endParaRPr kumimoji="0" lang="es-ES" sz="1600" b="1"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 sz="1600" b="1" i="0" u="none" strike="noStrike" cap="none" normalizeH="0" baseline="0" smtClean="0">
                          <a:ln>
                            <a:noFill/>
                          </a:ln>
                          <a:solidFill>
                            <a:srgbClr val="000000"/>
                          </a:solidFill>
                          <a:effectLst/>
                          <a:latin typeface="Arial" charset="0"/>
                          <a:cs typeface="Arial" charset="0"/>
                        </a:rPr>
                        <a:t>3</a:t>
                      </a:r>
                      <a:endParaRPr kumimoji="0" lang="es-ES" sz="1600" b="1"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 sz="1600" b="1" i="0" u="none" strike="noStrike" cap="none" normalizeH="0" baseline="0" smtClean="0">
                          <a:ln>
                            <a:noFill/>
                          </a:ln>
                          <a:solidFill>
                            <a:srgbClr val="000000"/>
                          </a:solidFill>
                          <a:effectLst/>
                          <a:latin typeface="Arial" charset="0"/>
                          <a:cs typeface="Arial" charset="0"/>
                        </a:rPr>
                        <a:t>0,6</a:t>
                      </a:r>
                      <a:endParaRPr kumimoji="0" lang="es-ES" sz="1600" b="1"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r>
              <a:tr h="498475">
                <a:tc>
                  <a:txBody>
                    <a:bodyPr/>
                    <a:lstStyle/>
                    <a:p>
                      <a:pPr marL="0" marR="0" lvl="0" indent="0" algn="just" defTabSz="914400" rtl="0" eaLnBrk="1" fontAlgn="b" latinLnBrk="0" hangingPunct="1">
                        <a:lnSpc>
                          <a:spcPct val="100000"/>
                        </a:lnSpc>
                        <a:spcBef>
                          <a:spcPct val="0"/>
                        </a:spcBef>
                        <a:spcAft>
                          <a:spcPct val="0"/>
                        </a:spcAft>
                        <a:buClrTx/>
                        <a:buSzTx/>
                        <a:buFontTx/>
                        <a:buNone/>
                        <a:tabLst/>
                      </a:pPr>
                      <a:r>
                        <a:rPr kumimoji="0" lang="es-ES" sz="1600" b="1" i="0" u="none" strike="noStrike" cap="none" normalizeH="0" baseline="0" smtClean="0">
                          <a:ln>
                            <a:noFill/>
                          </a:ln>
                          <a:solidFill>
                            <a:srgbClr val="000000"/>
                          </a:solidFill>
                          <a:effectLst/>
                          <a:latin typeface="Arial" charset="0"/>
                          <a:cs typeface="Arial" charset="0"/>
                        </a:rPr>
                        <a:t>Disponibilidad de espacio</a:t>
                      </a:r>
                      <a:endParaRPr kumimoji="0" lang="es-ES" sz="1600" b="1"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 sz="1600" b="1" i="0" u="none" strike="noStrike" cap="none" normalizeH="0" baseline="0" smtClean="0">
                          <a:ln>
                            <a:noFill/>
                          </a:ln>
                          <a:solidFill>
                            <a:srgbClr val="000000"/>
                          </a:solidFill>
                          <a:effectLst/>
                          <a:latin typeface="Arial" charset="0"/>
                          <a:cs typeface="Arial" charset="0"/>
                        </a:rPr>
                        <a:t>20%</a:t>
                      </a:r>
                      <a:endParaRPr kumimoji="0" lang="es-ES" sz="1600" b="1"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 sz="1600" b="1" i="0" u="none" strike="noStrike" cap="none" normalizeH="0" baseline="0" smtClean="0">
                          <a:ln>
                            <a:noFill/>
                          </a:ln>
                          <a:solidFill>
                            <a:srgbClr val="000000"/>
                          </a:solidFill>
                          <a:effectLst/>
                          <a:latin typeface="Arial" charset="0"/>
                          <a:cs typeface="Arial" charset="0"/>
                        </a:rPr>
                        <a:t>8</a:t>
                      </a:r>
                      <a:endParaRPr kumimoji="0" lang="es-ES" sz="1600" b="1"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 sz="1600" b="1" i="0" u="none" strike="noStrike" cap="none" normalizeH="0" baseline="0" smtClean="0">
                          <a:ln>
                            <a:noFill/>
                          </a:ln>
                          <a:solidFill>
                            <a:srgbClr val="000000"/>
                          </a:solidFill>
                          <a:effectLst/>
                          <a:latin typeface="Arial" charset="0"/>
                          <a:cs typeface="Arial" charset="0"/>
                        </a:rPr>
                        <a:t>1,6</a:t>
                      </a:r>
                      <a:endParaRPr kumimoji="0" lang="es-ES" sz="1600" b="1"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 sz="1600" b="1" i="0" u="none" strike="noStrike" cap="none" normalizeH="0" baseline="0" smtClean="0">
                          <a:ln>
                            <a:noFill/>
                          </a:ln>
                          <a:solidFill>
                            <a:srgbClr val="000000"/>
                          </a:solidFill>
                          <a:effectLst/>
                          <a:latin typeface="Arial" charset="0"/>
                          <a:cs typeface="Arial" charset="0"/>
                        </a:rPr>
                        <a:t>5</a:t>
                      </a:r>
                      <a:endParaRPr kumimoji="0" lang="es-ES" sz="1600" b="1"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 sz="1600" b="1" i="0" u="none" strike="noStrike" cap="none" normalizeH="0" baseline="0" smtClean="0">
                          <a:ln>
                            <a:noFill/>
                          </a:ln>
                          <a:solidFill>
                            <a:srgbClr val="000000"/>
                          </a:solidFill>
                          <a:effectLst/>
                          <a:latin typeface="Arial" charset="0"/>
                          <a:cs typeface="Arial" charset="0"/>
                        </a:rPr>
                        <a:t>1</a:t>
                      </a:r>
                      <a:endParaRPr kumimoji="0" lang="es-ES" sz="1600" b="1"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 sz="1600" b="1" i="0" u="none" strike="noStrike" cap="none" normalizeH="0" baseline="0" smtClean="0">
                          <a:ln>
                            <a:noFill/>
                          </a:ln>
                          <a:solidFill>
                            <a:srgbClr val="000000"/>
                          </a:solidFill>
                          <a:effectLst/>
                          <a:latin typeface="Arial" charset="0"/>
                          <a:cs typeface="Arial" charset="0"/>
                        </a:rPr>
                        <a:t>8</a:t>
                      </a:r>
                      <a:endParaRPr kumimoji="0" lang="es-ES" sz="1600" b="1"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 sz="1600" b="1" i="0" u="none" strike="noStrike" cap="none" normalizeH="0" baseline="0" smtClean="0">
                          <a:ln>
                            <a:noFill/>
                          </a:ln>
                          <a:solidFill>
                            <a:srgbClr val="000000"/>
                          </a:solidFill>
                          <a:effectLst/>
                          <a:latin typeface="Arial" charset="0"/>
                          <a:cs typeface="Arial" charset="0"/>
                        </a:rPr>
                        <a:t>1,6</a:t>
                      </a:r>
                      <a:endParaRPr kumimoji="0" lang="es-ES" sz="1600" b="1"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r>
              <a:tr h="946150">
                <a:tc>
                  <a:txBody>
                    <a:bodyPr/>
                    <a:lstStyle/>
                    <a:p>
                      <a:pPr marL="0" marR="0" lvl="0" indent="0" algn="just" defTabSz="914400" rtl="0" eaLnBrk="1" fontAlgn="b" latinLnBrk="0" hangingPunct="1">
                        <a:lnSpc>
                          <a:spcPct val="100000"/>
                        </a:lnSpc>
                        <a:spcBef>
                          <a:spcPct val="0"/>
                        </a:spcBef>
                        <a:spcAft>
                          <a:spcPct val="0"/>
                        </a:spcAft>
                        <a:buClrTx/>
                        <a:buSzTx/>
                        <a:buFontTx/>
                        <a:buNone/>
                        <a:tabLst/>
                      </a:pPr>
                      <a:r>
                        <a:rPr kumimoji="0" lang="es-ES" sz="1600" b="1" i="0" u="none" strike="noStrike" cap="none" normalizeH="0" baseline="0" smtClean="0">
                          <a:ln>
                            <a:noFill/>
                          </a:ln>
                          <a:solidFill>
                            <a:srgbClr val="000000"/>
                          </a:solidFill>
                          <a:effectLst/>
                          <a:latin typeface="Arial" charset="0"/>
                          <a:cs typeface="Arial" charset="0"/>
                        </a:rPr>
                        <a:t>Disponibilidad de agua, energia y 0tros suministros</a:t>
                      </a:r>
                      <a:endParaRPr kumimoji="0" lang="es-ES" sz="1600" b="1"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 sz="1600" b="1" i="0" u="none" strike="noStrike" cap="none" normalizeH="0" baseline="0" smtClean="0">
                          <a:ln>
                            <a:noFill/>
                          </a:ln>
                          <a:solidFill>
                            <a:srgbClr val="000000"/>
                          </a:solidFill>
                          <a:effectLst/>
                          <a:latin typeface="Arial" charset="0"/>
                          <a:cs typeface="Arial" charset="0"/>
                        </a:rPr>
                        <a:t>15%</a:t>
                      </a:r>
                      <a:endParaRPr kumimoji="0" lang="es-ES" sz="1600" b="1"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 sz="1600" b="1" i="0" u="none" strike="noStrike" cap="none" normalizeH="0" baseline="0" smtClean="0">
                          <a:ln>
                            <a:noFill/>
                          </a:ln>
                          <a:solidFill>
                            <a:srgbClr val="000000"/>
                          </a:solidFill>
                          <a:effectLst/>
                          <a:latin typeface="Arial" charset="0"/>
                          <a:cs typeface="Arial" charset="0"/>
                        </a:rPr>
                        <a:t>10</a:t>
                      </a:r>
                      <a:endParaRPr kumimoji="0" lang="es-ES" sz="1600" b="1"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 sz="1600" b="1" i="0" u="none" strike="noStrike" cap="none" normalizeH="0" baseline="0" smtClean="0">
                          <a:ln>
                            <a:noFill/>
                          </a:ln>
                          <a:solidFill>
                            <a:srgbClr val="000000"/>
                          </a:solidFill>
                          <a:effectLst/>
                          <a:latin typeface="Arial" charset="0"/>
                          <a:cs typeface="Arial" charset="0"/>
                        </a:rPr>
                        <a:t>1,5</a:t>
                      </a:r>
                      <a:endParaRPr kumimoji="0" lang="es-ES" sz="1600" b="1"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 sz="1600" b="1" i="0" u="none" strike="noStrike" cap="none" normalizeH="0" baseline="0" smtClean="0">
                          <a:ln>
                            <a:noFill/>
                          </a:ln>
                          <a:solidFill>
                            <a:srgbClr val="000000"/>
                          </a:solidFill>
                          <a:effectLst/>
                          <a:latin typeface="Arial" charset="0"/>
                          <a:cs typeface="Arial" charset="0"/>
                        </a:rPr>
                        <a:t>9</a:t>
                      </a:r>
                      <a:endParaRPr kumimoji="0" lang="es-ES" sz="1600" b="1"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 sz="1600" b="1" i="0" u="none" strike="noStrike" cap="none" normalizeH="0" baseline="0" smtClean="0">
                          <a:ln>
                            <a:noFill/>
                          </a:ln>
                          <a:solidFill>
                            <a:srgbClr val="000000"/>
                          </a:solidFill>
                          <a:effectLst/>
                          <a:latin typeface="Arial" charset="0"/>
                          <a:cs typeface="Arial" charset="0"/>
                        </a:rPr>
                        <a:t>1,35</a:t>
                      </a:r>
                      <a:endParaRPr kumimoji="0" lang="es-ES" sz="1600" b="1"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 sz="1600" b="1" i="0" u="none" strike="noStrike" cap="none" normalizeH="0" baseline="0" smtClean="0">
                          <a:ln>
                            <a:noFill/>
                          </a:ln>
                          <a:solidFill>
                            <a:srgbClr val="000000"/>
                          </a:solidFill>
                          <a:effectLst/>
                          <a:latin typeface="Arial" charset="0"/>
                          <a:cs typeface="Arial" charset="0"/>
                        </a:rPr>
                        <a:t>9</a:t>
                      </a:r>
                      <a:endParaRPr kumimoji="0" lang="es-ES" sz="1600" b="1"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 sz="1600" b="1" i="0" u="none" strike="noStrike" cap="none" normalizeH="0" baseline="0" smtClean="0">
                          <a:ln>
                            <a:noFill/>
                          </a:ln>
                          <a:solidFill>
                            <a:srgbClr val="000000"/>
                          </a:solidFill>
                          <a:effectLst/>
                          <a:latin typeface="Arial" charset="0"/>
                          <a:cs typeface="Arial" charset="0"/>
                        </a:rPr>
                        <a:t>1,35</a:t>
                      </a:r>
                      <a:endParaRPr kumimoji="0" lang="es-ES" sz="1600" b="1"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r>
              <a:tr h="441325">
                <a:tc>
                  <a:txBody>
                    <a:bodyPr/>
                    <a:lstStyle/>
                    <a:p>
                      <a:pPr marL="0" marR="0" lvl="0" indent="0" algn="just" defTabSz="914400" rtl="0" eaLnBrk="1" fontAlgn="b" latinLnBrk="0" hangingPunct="1">
                        <a:lnSpc>
                          <a:spcPct val="100000"/>
                        </a:lnSpc>
                        <a:spcBef>
                          <a:spcPct val="0"/>
                        </a:spcBef>
                        <a:spcAft>
                          <a:spcPct val="0"/>
                        </a:spcAft>
                        <a:buClrTx/>
                        <a:buSzTx/>
                        <a:buFontTx/>
                        <a:buNone/>
                        <a:tabLst/>
                      </a:pPr>
                      <a:r>
                        <a:rPr kumimoji="0" lang="es-ES" sz="1600" b="1" i="0" u="none" strike="noStrike" cap="none" normalizeH="0" baseline="0" smtClean="0">
                          <a:ln>
                            <a:noFill/>
                          </a:ln>
                          <a:solidFill>
                            <a:srgbClr val="000000"/>
                          </a:solidFill>
                          <a:effectLst/>
                          <a:latin typeface="Arial" charset="0"/>
                          <a:cs typeface="Arial" charset="0"/>
                        </a:rPr>
                        <a:t>TOTALES</a:t>
                      </a:r>
                      <a:endParaRPr kumimoji="0" lang="es-ES" sz="1600" b="1"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 sz="1600" b="1" i="0" u="none" strike="noStrike" cap="none" normalizeH="0" baseline="0" smtClean="0">
                          <a:ln>
                            <a:noFill/>
                          </a:ln>
                          <a:solidFill>
                            <a:srgbClr val="000000"/>
                          </a:solidFill>
                          <a:effectLst/>
                          <a:latin typeface="Arial" charset="0"/>
                          <a:cs typeface="Arial" charset="0"/>
                        </a:rPr>
                        <a:t>100%</a:t>
                      </a:r>
                      <a:endParaRPr kumimoji="0" lang="es-ES" sz="1600" b="1"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 sz="1600" b="1" i="0" u="none" strike="noStrike" cap="none" normalizeH="0" baseline="0" smtClean="0">
                          <a:ln>
                            <a:noFill/>
                          </a:ln>
                          <a:solidFill>
                            <a:srgbClr val="000000"/>
                          </a:solidFill>
                          <a:effectLst/>
                          <a:latin typeface="Arial" charset="0"/>
                          <a:cs typeface="Arial" charset="0"/>
                        </a:rPr>
                        <a:t> </a:t>
                      </a:r>
                      <a:endParaRPr kumimoji="0" lang="es-ES" sz="1600" b="1"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 sz="1600" b="1" i="0" u="none" strike="noStrike" cap="none" normalizeH="0" baseline="0" smtClean="0">
                          <a:ln>
                            <a:noFill/>
                          </a:ln>
                          <a:solidFill>
                            <a:srgbClr val="000000"/>
                          </a:solidFill>
                          <a:effectLst/>
                          <a:latin typeface="Arial" charset="0"/>
                          <a:cs typeface="Arial" charset="0"/>
                        </a:rPr>
                        <a:t>8,4</a:t>
                      </a:r>
                      <a:endParaRPr kumimoji="0" lang="es-ES" sz="1600" b="1"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0000"/>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 sz="1600" b="1" i="0" u="none" strike="noStrike" cap="none" normalizeH="0" baseline="0" smtClean="0">
                          <a:ln>
                            <a:noFill/>
                          </a:ln>
                          <a:solidFill>
                            <a:srgbClr val="000000"/>
                          </a:solidFill>
                          <a:effectLst/>
                          <a:latin typeface="Arial" charset="0"/>
                          <a:cs typeface="Arial" charset="0"/>
                        </a:rPr>
                        <a:t> </a:t>
                      </a:r>
                      <a:endParaRPr kumimoji="0" lang="es-ES" sz="1600" b="1"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 sz="1600" b="1" i="0" u="none" strike="noStrike" cap="none" normalizeH="0" baseline="0" smtClean="0">
                          <a:ln>
                            <a:noFill/>
                          </a:ln>
                          <a:solidFill>
                            <a:srgbClr val="000000"/>
                          </a:solidFill>
                          <a:effectLst/>
                          <a:latin typeface="Arial" charset="0"/>
                          <a:cs typeface="Arial" charset="0"/>
                        </a:rPr>
                        <a:t>6,5</a:t>
                      </a:r>
                      <a:endParaRPr kumimoji="0" lang="es-ES" sz="1600" b="1"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0000"/>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 sz="1600" b="1" i="0" u="none" strike="noStrike" cap="none" normalizeH="0" baseline="0" smtClean="0">
                          <a:ln>
                            <a:noFill/>
                          </a:ln>
                          <a:solidFill>
                            <a:srgbClr val="000000"/>
                          </a:solidFill>
                          <a:effectLst/>
                          <a:latin typeface="Arial" charset="0"/>
                          <a:cs typeface="Arial" charset="0"/>
                        </a:rPr>
                        <a:t> </a:t>
                      </a:r>
                      <a:endParaRPr kumimoji="0" lang="es-ES" sz="1600" b="1"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 sz="1600" b="1" i="0" u="none" strike="noStrike" cap="none" normalizeH="0" baseline="0" smtClean="0">
                          <a:ln>
                            <a:noFill/>
                          </a:ln>
                          <a:solidFill>
                            <a:srgbClr val="000000"/>
                          </a:solidFill>
                          <a:effectLst/>
                          <a:latin typeface="Arial" charset="0"/>
                          <a:cs typeface="Arial" charset="0"/>
                        </a:rPr>
                        <a:t>6,1</a:t>
                      </a:r>
                      <a:endParaRPr kumimoji="0" lang="es-ES" sz="1600" b="1"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0000"/>
                    </a:solidFill>
                  </a:tcPr>
                </a:tc>
              </a:tr>
            </a:tbl>
          </a:graphicData>
        </a:graphic>
      </p:graphicFrame>
      <p:sp>
        <p:nvSpPr>
          <p:cNvPr id="132008" name="Rectangle 1960"/>
          <p:cNvSpPr>
            <a:spLocks noChangeArrowheads="1"/>
          </p:cNvSpPr>
          <p:nvPr/>
        </p:nvSpPr>
        <p:spPr bwMode="auto">
          <a:xfrm>
            <a:off x="455613" y="273050"/>
            <a:ext cx="8226425" cy="635000"/>
          </a:xfrm>
          <a:prstGeom prst="rect">
            <a:avLst/>
          </a:prstGeom>
          <a:noFill/>
          <a:ln w="9525">
            <a:noFill/>
            <a:miter lim="800000"/>
            <a:headEnd/>
            <a:tailEnd/>
          </a:ln>
          <a:effectLst/>
        </p:spPr>
        <p:txBody>
          <a:bodyPr anchor="ctr" anchorCtr="1"/>
          <a:lstStyle/>
          <a:p>
            <a:pPr algn="ctr"/>
            <a:r>
              <a:rPr lang="es-ES" sz="4000">
                <a:solidFill>
                  <a:schemeClr val="tx2"/>
                </a:solidFill>
                <a:effectLst>
                  <a:outerShdw blurRad="38100" dist="38100" dir="2700000" algn="tl">
                    <a:srgbClr val="000000"/>
                  </a:outerShdw>
                </a:effectLst>
              </a:rPr>
              <a:t>Estudio de Localización</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s-MX"/>
              <a:t>Objetivo General</a:t>
            </a:r>
            <a:endParaRPr lang="es-ES"/>
          </a:p>
        </p:txBody>
      </p:sp>
      <p:sp>
        <p:nvSpPr>
          <p:cNvPr id="7171" name="Rectangle 3"/>
          <p:cNvSpPr>
            <a:spLocks noGrp="1" noChangeArrowheads="1"/>
          </p:cNvSpPr>
          <p:nvPr>
            <p:ph type="body" idx="1"/>
          </p:nvPr>
        </p:nvSpPr>
        <p:spPr/>
        <p:txBody>
          <a:bodyPr/>
          <a:lstStyle/>
          <a:p>
            <a:r>
              <a:rPr lang="es-EC"/>
              <a:t>Captar el 5% de participación de mercado en el area de publicidad y marketing online</a:t>
            </a:r>
            <a:r>
              <a:rPr lang="es-ES"/>
              <a:t> </a:t>
            </a:r>
            <a:endParaRPr lang="es-MX"/>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Rectangle 2"/>
          <p:cNvSpPr>
            <a:spLocks noGrp="1" noChangeArrowheads="1"/>
          </p:cNvSpPr>
          <p:nvPr>
            <p:ph type="title"/>
          </p:nvPr>
        </p:nvSpPr>
        <p:spPr>
          <a:xfrm>
            <a:off x="455613" y="273050"/>
            <a:ext cx="8226425" cy="635000"/>
          </a:xfrm>
        </p:spPr>
        <p:txBody>
          <a:bodyPr/>
          <a:lstStyle/>
          <a:p>
            <a:r>
              <a:rPr lang="es-ES" sz="4000"/>
              <a:t>Localización</a:t>
            </a:r>
          </a:p>
        </p:txBody>
      </p:sp>
      <p:pic>
        <p:nvPicPr>
          <p:cNvPr id="133126" name="Picture 6" descr="mapa ubicacion1"/>
          <p:cNvPicPr>
            <a:picLocks noChangeAspect="1" noChangeArrowheads="1"/>
          </p:cNvPicPr>
          <p:nvPr/>
        </p:nvPicPr>
        <p:blipFill>
          <a:blip r:embed="rId2"/>
          <a:srcRect/>
          <a:stretch>
            <a:fillRect/>
          </a:stretch>
        </p:blipFill>
        <p:spPr bwMode="auto">
          <a:xfrm>
            <a:off x="539750" y="981075"/>
            <a:ext cx="8208963" cy="53276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8658" name="Rectangle 2"/>
          <p:cNvSpPr>
            <a:spLocks noGrp="1" noChangeArrowheads="1"/>
          </p:cNvSpPr>
          <p:nvPr>
            <p:ph type="title"/>
          </p:nvPr>
        </p:nvSpPr>
        <p:spPr>
          <a:xfrm>
            <a:off x="468313" y="908050"/>
            <a:ext cx="8226425" cy="1143000"/>
          </a:xfrm>
        </p:spPr>
        <p:txBody>
          <a:bodyPr/>
          <a:lstStyle/>
          <a:p>
            <a:r>
              <a:rPr lang="es-ES" sz="6000" b="1"/>
              <a:t>Capítulo 4</a:t>
            </a:r>
          </a:p>
        </p:txBody>
      </p:sp>
      <p:sp>
        <p:nvSpPr>
          <p:cNvPr id="198659" name="Rectangle 3"/>
          <p:cNvSpPr>
            <a:spLocks noGrp="1" noChangeArrowheads="1"/>
          </p:cNvSpPr>
          <p:nvPr>
            <p:ph type="body" idx="1"/>
          </p:nvPr>
        </p:nvSpPr>
        <p:spPr>
          <a:xfrm>
            <a:off x="395288" y="1628775"/>
            <a:ext cx="8226425" cy="4497388"/>
          </a:xfrm>
        </p:spPr>
        <p:txBody>
          <a:bodyPr/>
          <a:lstStyle/>
          <a:p>
            <a:pPr algn="ctr">
              <a:buFont typeface="Wingdings" pitchFamily="2" charset="2"/>
              <a:buNone/>
            </a:pPr>
            <a:endParaRPr lang="es-ES" sz="4800"/>
          </a:p>
          <a:p>
            <a:pPr algn="ctr">
              <a:buFont typeface="Wingdings" pitchFamily="2" charset="2"/>
              <a:buNone/>
            </a:pPr>
            <a:endParaRPr lang="es-ES" sz="4800"/>
          </a:p>
          <a:p>
            <a:pPr algn="ctr">
              <a:buFont typeface="Wingdings" pitchFamily="2" charset="2"/>
              <a:buNone/>
            </a:pPr>
            <a:r>
              <a:rPr lang="es-ES" sz="6000"/>
              <a:t>Estudio Organizacional</a:t>
            </a:r>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2"/>
          <p:cNvSpPr>
            <a:spLocks noGrp="1" noChangeArrowheads="1"/>
          </p:cNvSpPr>
          <p:nvPr>
            <p:ph type="title"/>
          </p:nvPr>
        </p:nvSpPr>
        <p:spPr/>
        <p:txBody>
          <a:bodyPr/>
          <a:lstStyle/>
          <a:p>
            <a:r>
              <a:rPr lang="es-MX" b="1"/>
              <a:t>Filosofía de Storm Estudios.</a:t>
            </a:r>
            <a:endParaRPr lang="es-ES"/>
          </a:p>
        </p:txBody>
      </p:sp>
      <p:sp>
        <p:nvSpPr>
          <p:cNvPr id="110595" name="Rectangle 3"/>
          <p:cNvSpPr>
            <a:spLocks noGrp="1" noChangeArrowheads="1"/>
          </p:cNvSpPr>
          <p:nvPr>
            <p:ph type="body" idx="1"/>
          </p:nvPr>
        </p:nvSpPr>
        <p:spPr>
          <a:xfrm>
            <a:off x="827088" y="1598613"/>
            <a:ext cx="7854950" cy="4497387"/>
          </a:xfrm>
        </p:spPr>
        <p:txBody>
          <a:bodyPr/>
          <a:lstStyle/>
          <a:p>
            <a:pPr>
              <a:buFont typeface="Wingdings" pitchFamily="2" charset="2"/>
              <a:buNone/>
            </a:pPr>
            <a:r>
              <a:rPr lang="es-MX"/>
              <a:t>	investigación + desarrollo + innovación</a:t>
            </a:r>
          </a:p>
          <a:p>
            <a:pPr>
              <a:buFont typeface="Wingdings" pitchFamily="2" charset="2"/>
              <a:buNone/>
            </a:pPr>
            <a:endParaRPr lang="es-MX" b="1"/>
          </a:p>
          <a:p>
            <a:r>
              <a:rPr lang="es-MX" sz="4800" b="1">
                <a:solidFill>
                  <a:schemeClr val="tx2"/>
                </a:solidFill>
              </a:rPr>
              <a:t>Misión</a:t>
            </a:r>
          </a:p>
          <a:p>
            <a:pPr>
              <a:buFont typeface="Wingdings" pitchFamily="2" charset="2"/>
              <a:buNone/>
            </a:pPr>
            <a:endParaRPr lang="es-MX" sz="4800" b="1">
              <a:solidFill>
                <a:schemeClr val="tx2"/>
              </a:solidFill>
            </a:endParaRPr>
          </a:p>
          <a:p>
            <a:r>
              <a:rPr lang="es-MX" sz="4800" b="1">
                <a:solidFill>
                  <a:schemeClr val="tx2"/>
                </a:solidFill>
              </a:rPr>
              <a:t>Visión</a:t>
            </a:r>
            <a:endParaRPr lang="es-ES" sz="4800" b="1">
              <a:solidFill>
                <a:schemeClr val="tx2"/>
              </a:solidFill>
            </a:endParaRPr>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3668" name="Organization Chart 4"/>
          <p:cNvGraphicFramePr>
            <a:graphicFrameLocks/>
          </p:cNvGraphicFramePr>
          <p:nvPr>
            <p:ph/>
          </p:nvPr>
        </p:nvGraphicFramePr>
        <p:xfrm>
          <a:off x="455613" y="273050"/>
          <a:ext cx="8226425" cy="5822950"/>
        </p:xfrm>
        <a:graphic>
          <a:graphicData uri="http://schemas.openxmlformats.org/drawingml/2006/compatibility">
            <com:legacyDrawing xmlns:com="http://schemas.openxmlformats.org/drawingml/2006/compatibility" spid="_x0000_s113668"/>
          </a:graphicData>
        </a:graphic>
      </p:graphicFrame>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0706" name="Rectangle 2"/>
          <p:cNvSpPr>
            <a:spLocks noGrp="1" noChangeArrowheads="1"/>
          </p:cNvSpPr>
          <p:nvPr>
            <p:ph type="title"/>
          </p:nvPr>
        </p:nvSpPr>
        <p:spPr>
          <a:xfrm>
            <a:off x="468313" y="908050"/>
            <a:ext cx="8226425" cy="1143000"/>
          </a:xfrm>
        </p:spPr>
        <p:txBody>
          <a:bodyPr/>
          <a:lstStyle/>
          <a:p>
            <a:r>
              <a:rPr lang="es-ES" sz="6000" b="1"/>
              <a:t>Capítulo 5</a:t>
            </a:r>
          </a:p>
        </p:txBody>
      </p:sp>
      <p:sp>
        <p:nvSpPr>
          <p:cNvPr id="200707" name="Rectangle 3"/>
          <p:cNvSpPr>
            <a:spLocks noGrp="1" noChangeArrowheads="1"/>
          </p:cNvSpPr>
          <p:nvPr>
            <p:ph type="body" idx="1"/>
          </p:nvPr>
        </p:nvSpPr>
        <p:spPr>
          <a:xfrm>
            <a:off x="395288" y="1628775"/>
            <a:ext cx="8226425" cy="4497388"/>
          </a:xfrm>
        </p:spPr>
        <p:txBody>
          <a:bodyPr/>
          <a:lstStyle/>
          <a:p>
            <a:pPr algn="ctr">
              <a:buFont typeface="Wingdings" pitchFamily="2" charset="2"/>
              <a:buNone/>
            </a:pPr>
            <a:endParaRPr lang="es-ES" sz="4800"/>
          </a:p>
          <a:p>
            <a:pPr algn="ctr">
              <a:buFont typeface="Wingdings" pitchFamily="2" charset="2"/>
              <a:buNone/>
            </a:pPr>
            <a:endParaRPr lang="es-ES" sz="4800"/>
          </a:p>
          <a:p>
            <a:pPr algn="ctr">
              <a:buFont typeface="Wingdings" pitchFamily="2" charset="2"/>
              <a:buNone/>
            </a:pPr>
            <a:r>
              <a:rPr lang="es-ES" sz="6000"/>
              <a:t>Estudio Financiero</a:t>
            </a:r>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1664" name="Group 288"/>
          <p:cNvGraphicFramePr>
            <a:graphicFrameLocks noGrp="1"/>
          </p:cNvGraphicFramePr>
          <p:nvPr>
            <p:ph/>
          </p:nvPr>
        </p:nvGraphicFramePr>
        <p:xfrm>
          <a:off x="455613" y="273050"/>
          <a:ext cx="8226425" cy="6508115"/>
        </p:xfrm>
        <a:graphic>
          <a:graphicData uri="http://schemas.openxmlformats.org/drawingml/2006/table">
            <a:tbl>
              <a:tblPr/>
              <a:tblGrid>
                <a:gridCol w="3360737"/>
                <a:gridCol w="1547813"/>
                <a:gridCol w="1871662"/>
                <a:gridCol w="1446213"/>
              </a:tblGrid>
              <a:tr h="779463">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es-ES" sz="2400" b="1" i="0" u="none" strike="noStrike" cap="none" normalizeH="0" baseline="0" smtClean="0">
                          <a:ln>
                            <a:noFill/>
                          </a:ln>
                          <a:solidFill>
                            <a:srgbClr val="000000"/>
                          </a:solidFill>
                          <a:effectLst/>
                          <a:latin typeface="Tahoma" pitchFamily="34" charset="0"/>
                          <a:cs typeface="Tahoma" pitchFamily="34" charset="0"/>
                        </a:rPr>
                        <a:t>medios</a:t>
                      </a:r>
                      <a:endParaRPr kumimoji="0" lang="es-ES" sz="24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es-ES" sz="2400" b="1" i="0" u="none" strike="noStrike" cap="none" normalizeH="0" baseline="0" smtClean="0">
                          <a:ln>
                            <a:noFill/>
                          </a:ln>
                          <a:solidFill>
                            <a:srgbClr val="000000"/>
                          </a:solidFill>
                          <a:effectLst/>
                          <a:latin typeface="Tahoma" pitchFamily="34" charset="0"/>
                          <a:cs typeface="Tahoma" pitchFamily="34" charset="0"/>
                        </a:rPr>
                        <a:t>cantidad</a:t>
                      </a:r>
                      <a:endParaRPr kumimoji="0" lang="es-ES" sz="24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es-ES" sz="2400" b="1" i="0" u="none" strike="noStrike" cap="none" normalizeH="0" baseline="0" smtClean="0">
                          <a:ln>
                            <a:noFill/>
                          </a:ln>
                          <a:solidFill>
                            <a:srgbClr val="000000"/>
                          </a:solidFill>
                          <a:effectLst/>
                          <a:latin typeface="Tahoma" pitchFamily="34" charset="0"/>
                          <a:cs typeface="Tahoma" pitchFamily="34" charset="0"/>
                        </a:rPr>
                        <a:t>precio mensual</a:t>
                      </a:r>
                      <a:endParaRPr kumimoji="0" lang="es-ES" sz="24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es-ES" sz="2400" b="1" i="0" u="none" strike="noStrike" cap="none" normalizeH="0" baseline="0" smtClean="0">
                          <a:ln>
                            <a:noFill/>
                          </a:ln>
                          <a:solidFill>
                            <a:srgbClr val="000000"/>
                          </a:solidFill>
                          <a:effectLst/>
                          <a:latin typeface="Tahoma" pitchFamily="34" charset="0"/>
                          <a:cs typeface="Tahoma" pitchFamily="34" charset="0"/>
                        </a:rPr>
                        <a:t>precio anual</a:t>
                      </a:r>
                      <a:endParaRPr kumimoji="0" lang="es-ES" sz="2400" b="0" i="0" u="none" strike="noStrike" cap="none" normalizeH="0" baseline="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r>
              <a:tr h="447675">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s-ES" sz="2400" b="0" i="0" u="none" strike="noStrike" cap="none" normalizeH="0" baseline="0" smtClean="0">
                          <a:ln>
                            <a:noFill/>
                          </a:ln>
                          <a:solidFill>
                            <a:srgbClr val="000000"/>
                          </a:solidFill>
                          <a:effectLst/>
                          <a:latin typeface="Tahoma" pitchFamily="34" charset="0"/>
                          <a:cs typeface="Tahoma" pitchFamily="34" charset="0"/>
                        </a:rPr>
                        <a:t>comercial de tv</a:t>
                      </a:r>
                      <a:endParaRPr kumimoji="0" lang="es-ES" sz="2400" b="0" i="0" u="none" strike="noStrike" cap="none" normalizeH="0" baseline="0" smtClean="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2400" b="0" i="0" u="none" strike="noStrike" cap="none" normalizeH="0" baseline="0" smtClean="0">
                          <a:ln>
                            <a:noFill/>
                          </a:ln>
                          <a:solidFill>
                            <a:srgbClr val="000000"/>
                          </a:solidFill>
                          <a:effectLst/>
                          <a:latin typeface="Tahoma" pitchFamily="34" charset="0"/>
                          <a:cs typeface="Tahoma" pitchFamily="34" charset="0"/>
                        </a:rPr>
                        <a:t>260</a:t>
                      </a:r>
                      <a:endParaRPr kumimoji="0" lang="es-ES" sz="2400" b="0" i="0" u="none" strike="noStrike" cap="none" normalizeH="0" baseline="0" smtClean="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2400" b="0" i="0" u="none" strike="noStrike" cap="none" normalizeH="0" baseline="0" smtClean="0">
                          <a:ln>
                            <a:noFill/>
                          </a:ln>
                          <a:solidFill>
                            <a:srgbClr val="000000"/>
                          </a:solidFill>
                          <a:effectLst/>
                          <a:latin typeface="Tahoma" pitchFamily="34" charset="0"/>
                          <a:cs typeface="Tahoma" pitchFamily="34" charset="0"/>
                        </a:rPr>
                        <a:t>545</a:t>
                      </a:r>
                      <a:endParaRPr kumimoji="0" lang="es-ES" sz="2400" b="0" i="0" u="none" strike="noStrike" cap="none" normalizeH="0" baseline="0" smtClean="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s-ES" sz="2400" b="0" i="0" u="none" strike="noStrike" cap="none" normalizeH="0" baseline="0" smtClean="0">
                          <a:ln>
                            <a:noFill/>
                          </a:ln>
                          <a:solidFill>
                            <a:srgbClr val="000000"/>
                          </a:solidFill>
                          <a:effectLst/>
                          <a:latin typeface="Tahoma" pitchFamily="34" charset="0"/>
                          <a:cs typeface="Tahoma" pitchFamily="34" charset="0"/>
                        </a:rPr>
                        <a:t>6000</a:t>
                      </a:r>
                      <a:endParaRPr kumimoji="0" lang="es-ES" sz="2400" b="0" i="0" u="none" strike="noStrike" cap="none" normalizeH="0" baseline="0" smtClean="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r>
              <a:tr h="722313">
                <a:tc>
                  <a:txBody>
                    <a:bodyPr/>
                    <a:lstStyle/>
                    <a:p>
                      <a:pPr marL="342900" marR="0" lvl="0" indent="-342900" algn="l" defTabSz="914400" rtl="0" eaLnBrk="1" fontAlgn="ctr" latinLnBrk="0" hangingPunct="1">
                        <a:lnSpc>
                          <a:spcPct val="100000"/>
                        </a:lnSpc>
                        <a:spcBef>
                          <a:spcPct val="0"/>
                        </a:spcBef>
                        <a:spcAft>
                          <a:spcPct val="0"/>
                        </a:spcAft>
                        <a:buClrTx/>
                        <a:buSzTx/>
                        <a:buFontTx/>
                        <a:buNone/>
                        <a:tabLst/>
                      </a:pPr>
                      <a:r>
                        <a:rPr kumimoji="0" lang="es-ES" sz="2400" b="0" i="0" u="none" strike="noStrike" cap="none" normalizeH="0" baseline="0" smtClean="0">
                          <a:ln>
                            <a:noFill/>
                          </a:ln>
                          <a:solidFill>
                            <a:srgbClr val="000000"/>
                          </a:solidFill>
                          <a:effectLst/>
                          <a:latin typeface="Tahoma" pitchFamily="34" charset="0"/>
                          <a:cs typeface="Tahoma" pitchFamily="34" charset="0"/>
                        </a:rPr>
                        <a:t>advertirse en facebook el día($20) </a:t>
                      </a:r>
                      <a:endParaRPr kumimoji="0" lang="es-ES" sz="2400" b="0" i="0" u="none" strike="noStrike" cap="none" normalizeH="0" baseline="0" smtClean="0">
                        <a:ln>
                          <a:noFill/>
                        </a:ln>
                        <a:solidFill>
                          <a:srgbClr val="000000"/>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2400" b="0" i="0" u="none" strike="noStrike" cap="none" normalizeH="0" baseline="0" smtClean="0">
                          <a:ln>
                            <a:noFill/>
                          </a:ln>
                          <a:solidFill>
                            <a:srgbClr val="000000"/>
                          </a:solidFill>
                          <a:effectLst/>
                          <a:latin typeface="Tahoma" pitchFamily="34" charset="0"/>
                          <a:cs typeface="Tahoma" pitchFamily="34" charset="0"/>
                        </a:rPr>
                        <a:t>365</a:t>
                      </a:r>
                      <a:endParaRPr kumimoji="0" lang="es-ES" sz="2400" b="0" i="0" u="none" strike="noStrike" cap="none" normalizeH="0" baseline="0" smtClean="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2400" b="0" i="0" u="none" strike="noStrike" cap="none" normalizeH="0" baseline="0" smtClean="0">
                          <a:ln>
                            <a:noFill/>
                          </a:ln>
                          <a:solidFill>
                            <a:srgbClr val="000000"/>
                          </a:solidFill>
                          <a:effectLst/>
                          <a:latin typeface="Tahoma" pitchFamily="34" charset="0"/>
                          <a:cs typeface="Tahoma" pitchFamily="34" charset="0"/>
                        </a:rPr>
                        <a:t>608</a:t>
                      </a:r>
                      <a:endParaRPr kumimoji="0" lang="es-ES" sz="2400" b="0" i="0" u="none" strike="noStrike" cap="none" normalizeH="0" baseline="0" smtClean="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s-ES" sz="2400" b="0" i="0" u="none" strike="noStrike" cap="none" normalizeH="0" baseline="0" smtClean="0">
                          <a:ln>
                            <a:noFill/>
                          </a:ln>
                          <a:solidFill>
                            <a:srgbClr val="000000"/>
                          </a:solidFill>
                          <a:effectLst/>
                          <a:latin typeface="Tahoma" pitchFamily="34" charset="0"/>
                          <a:cs typeface="Tahoma" pitchFamily="34" charset="0"/>
                        </a:rPr>
                        <a:t>7300</a:t>
                      </a:r>
                      <a:endParaRPr kumimoji="0" lang="es-ES" sz="2400" b="0" i="0" u="none" strike="noStrike" cap="none" normalizeH="0" baseline="0" smtClean="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r>
              <a:tr h="446088">
                <a:tc>
                  <a:txBody>
                    <a:bodyPr/>
                    <a:lstStyle/>
                    <a:p>
                      <a:pPr marL="342900" marR="0" lvl="0" indent="-342900" algn="l" defTabSz="914400" rtl="0" eaLnBrk="1" fontAlgn="ctr" latinLnBrk="0" hangingPunct="1">
                        <a:lnSpc>
                          <a:spcPct val="100000"/>
                        </a:lnSpc>
                        <a:spcBef>
                          <a:spcPct val="0"/>
                        </a:spcBef>
                        <a:spcAft>
                          <a:spcPct val="0"/>
                        </a:spcAft>
                        <a:buClrTx/>
                        <a:buSzTx/>
                        <a:buFontTx/>
                        <a:buNone/>
                        <a:tabLst/>
                      </a:pPr>
                      <a:r>
                        <a:rPr kumimoji="0" lang="es-ES" sz="2400" b="0" i="0" u="none" strike="noStrike" cap="none" normalizeH="0" baseline="0" smtClean="0">
                          <a:ln>
                            <a:noFill/>
                          </a:ln>
                          <a:solidFill>
                            <a:srgbClr val="000000"/>
                          </a:solidFill>
                          <a:effectLst/>
                          <a:latin typeface="Tahoma" pitchFamily="34" charset="0"/>
                          <a:cs typeface="Tahoma" pitchFamily="34" charset="0"/>
                        </a:rPr>
                        <a:t>el universo (la revista)</a:t>
                      </a:r>
                      <a:endParaRPr kumimoji="0" lang="es-ES" sz="2400" b="0" i="0" u="none" strike="noStrike" cap="none" normalizeH="0" baseline="0" smtClean="0">
                        <a:ln>
                          <a:noFill/>
                        </a:ln>
                        <a:solidFill>
                          <a:srgbClr val="000000"/>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2400" b="0" i="0" u="none" strike="noStrike" cap="none" normalizeH="0" baseline="0" smtClean="0">
                          <a:ln>
                            <a:noFill/>
                          </a:ln>
                          <a:solidFill>
                            <a:srgbClr val="000000"/>
                          </a:solidFill>
                          <a:effectLst/>
                          <a:latin typeface="Tahoma" pitchFamily="34" charset="0"/>
                          <a:cs typeface="Tahoma" pitchFamily="34" charset="0"/>
                        </a:rPr>
                        <a:t>12</a:t>
                      </a:r>
                      <a:endParaRPr kumimoji="0" lang="es-ES" sz="2400" b="0" i="0" u="none" strike="noStrike" cap="none" normalizeH="0" baseline="0" smtClean="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2400" b="0" i="0" u="none" strike="noStrike" cap="none" normalizeH="0" baseline="0" smtClean="0">
                          <a:ln>
                            <a:noFill/>
                          </a:ln>
                          <a:solidFill>
                            <a:srgbClr val="000000"/>
                          </a:solidFill>
                          <a:effectLst/>
                          <a:latin typeface="Tahoma" pitchFamily="34" charset="0"/>
                          <a:cs typeface="Tahoma" pitchFamily="34" charset="0"/>
                        </a:rPr>
                        <a:t>2000</a:t>
                      </a:r>
                      <a:endParaRPr kumimoji="0" lang="es-ES" sz="2400" b="0" i="0" u="none" strike="noStrike" cap="none" normalizeH="0" baseline="0" smtClean="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s-ES" sz="2400" b="0" i="0" u="none" strike="noStrike" cap="none" normalizeH="0" baseline="0" smtClean="0">
                          <a:ln>
                            <a:noFill/>
                          </a:ln>
                          <a:solidFill>
                            <a:srgbClr val="000000"/>
                          </a:solidFill>
                          <a:effectLst/>
                          <a:latin typeface="Tahoma" pitchFamily="34" charset="0"/>
                          <a:cs typeface="Tahoma" pitchFamily="34" charset="0"/>
                        </a:rPr>
                        <a:t>24000</a:t>
                      </a:r>
                      <a:endParaRPr kumimoji="0" lang="es-ES" sz="2400" b="0" i="0" u="none" strike="noStrike" cap="none" normalizeH="0" baseline="0" smtClean="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r>
              <a:tr h="446088">
                <a:tc>
                  <a:txBody>
                    <a:bodyPr/>
                    <a:lstStyle/>
                    <a:p>
                      <a:pPr marL="342900" marR="0" lvl="0" indent="-342900" algn="l" defTabSz="914400" rtl="0" eaLnBrk="1" fontAlgn="ctr" latinLnBrk="0" hangingPunct="1">
                        <a:lnSpc>
                          <a:spcPct val="100000"/>
                        </a:lnSpc>
                        <a:spcBef>
                          <a:spcPct val="0"/>
                        </a:spcBef>
                        <a:spcAft>
                          <a:spcPct val="0"/>
                        </a:spcAft>
                        <a:buClrTx/>
                        <a:buSzTx/>
                        <a:buFontTx/>
                        <a:buNone/>
                        <a:tabLst/>
                      </a:pPr>
                      <a:r>
                        <a:rPr kumimoji="0" lang="es-ES" sz="2400" b="0" i="0" u="none" strike="noStrike" cap="none" normalizeH="0" baseline="0" smtClean="0">
                          <a:ln>
                            <a:noFill/>
                          </a:ln>
                          <a:solidFill>
                            <a:srgbClr val="000000"/>
                          </a:solidFill>
                          <a:effectLst/>
                          <a:latin typeface="Tahoma" pitchFamily="34" charset="0"/>
                          <a:cs typeface="Tahoma" pitchFamily="34" charset="0"/>
                        </a:rPr>
                        <a:t>messenger</a:t>
                      </a:r>
                      <a:endParaRPr kumimoji="0" lang="es-ES" sz="2400" b="0" i="0" u="none" strike="noStrike" cap="none" normalizeH="0" baseline="0" smtClean="0">
                        <a:ln>
                          <a:noFill/>
                        </a:ln>
                        <a:solidFill>
                          <a:srgbClr val="000000"/>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2400" b="0" i="0" u="none" strike="noStrike" cap="none" normalizeH="0" baseline="0" smtClean="0">
                          <a:ln>
                            <a:noFill/>
                          </a:ln>
                          <a:solidFill>
                            <a:srgbClr val="000000"/>
                          </a:solidFill>
                          <a:effectLst/>
                          <a:latin typeface="Tahoma" pitchFamily="34" charset="0"/>
                          <a:cs typeface="Tahoma" pitchFamily="34" charset="0"/>
                        </a:rPr>
                        <a:t>12</a:t>
                      </a:r>
                      <a:endParaRPr kumimoji="0" lang="es-ES" sz="2400" b="0" i="0" u="none" strike="noStrike" cap="none" normalizeH="0" baseline="0" smtClean="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2400" b="0" i="0" u="none" strike="noStrike" cap="none" normalizeH="0" baseline="0" smtClean="0">
                          <a:ln>
                            <a:noFill/>
                          </a:ln>
                          <a:solidFill>
                            <a:srgbClr val="000000"/>
                          </a:solidFill>
                          <a:effectLst/>
                          <a:latin typeface="Tahoma" pitchFamily="34" charset="0"/>
                          <a:cs typeface="Tahoma" pitchFamily="34" charset="0"/>
                        </a:rPr>
                        <a:t>2000</a:t>
                      </a:r>
                      <a:endParaRPr kumimoji="0" lang="es-ES" sz="2400" b="0" i="0" u="none" strike="noStrike" cap="none" normalizeH="0" baseline="0" smtClean="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s-ES" sz="2400" b="0" i="0" u="none" strike="noStrike" cap="none" normalizeH="0" baseline="0" smtClean="0">
                          <a:ln>
                            <a:noFill/>
                          </a:ln>
                          <a:solidFill>
                            <a:srgbClr val="000000"/>
                          </a:solidFill>
                          <a:effectLst/>
                          <a:latin typeface="Tahoma" pitchFamily="34" charset="0"/>
                          <a:cs typeface="Tahoma" pitchFamily="34" charset="0"/>
                        </a:rPr>
                        <a:t>24000</a:t>
                      </a:r>
                      <a:endParaRPr kumimoji="0" lang="es-ES" sz="2400" b="0" i="0" u="none" strike="noStrike" cap="none" normalizeH="0" baseline="0" smtClean="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r>
              <a:tr h="446088">
                <a:tc>
                  <a:txBody>
                    <a:bodyPr/>
                    <a:lstStyle/>
                    <a:p>
                      <a:pPr marL="342900" marR="0" lvl="0" indent="-342900" algn="l" defTabSz="914400" rtl="0" eaLnBrk="1" fontAlgn="ctr" latinLnBrk="0" hangingPunct="1">
                        <a:lnSpc>
                          <a:spcPct val="100000"/>
                        </a:lnSpc>
                        <a:spcBef>
                          <a:spcPct val="0"/>
                        </a:spcBef>
                        <a:spcAft>
                          <a:spcPct val="0"/>
                        </a:spcAft>
                        <a:buClrTx/>
                        <a:buSzTx/>
                        <a:buFontTx/>
                        <a:buNone/>
                        <a:tabLst/>
                      </a:pPr>
                      <a:r>
                        <a:rPr kumimoji="0" lang="es-ES" sz="2400" b="0" i="0" u="none" strike="noStrike" cap="none" normalizeH="0" baseline="0" smtClean="0">
                          <a:ln>
                            <a:noFill/>
                          </a:ln>
                          <a:solidFill>
                            <a:srgbClr val="000000"/>
                          </a:solidFill>
                          <a:effectLst/>
                          <a:latin typeface="Tahoma" pitchFamily="34" charset="0"/>
                          <a:cs typeface="Tahoma" pitchFamily="34" charset="0"/>
                        </a:rPr>
                        <a:t>posicionamiento de la Pág. Web</a:t>
                      </a:r>
                      <a:endParaRPr kumimoji="0" lang="es-ES" sz="2400" b="0" i="0" u="none" strike="noStrike" cap="none" normalizeH="0" baseline="0" smtClean="0">
                        <a:ln>
                          <a:noFill/>
                        </a:ln>
                        <a:solidFill>
                          <a:srgbClr val="000000"/>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2400" b="0" i="0" u="none" strike="noStrike" cap="none" normalizeH="0" baseline="0" smtClean="0">
                          <a:ln>
                            <a:noFill/>
                          </a:ln>
                          <a:solidFill>
                            <a:srgbClr val="000000"/>
                          </a:solidFill>
                          <a:effectLst/>
                          <a:latin typeface="Tahoma" pitchFamily="34" charset="0"/>
                          <a:cs typeface="Tahoma" pitchFamily="34" charset="0"/>
                        </a:rPr>
                        <a:t>12</a:t>
                      </a:r>
                      <a:endParaRPr kumimoji="0" lang="es-ES" sz="2400" b="0" i="0" u="none" strike="noStrike" cap="none" normalizeH="0" baseline="0" smtClean="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2400" b="0" i="0" u="none" strike="noStrike" cap="none" normalizeH="0" baseline="0" smtClean="0">
                          <a:ln>
                            <a:noFill/>
                          </a:ln>
                          <a:solidFill>
                            <a:srgbClr val="000000"/>
                          </a:solidFill>
                          <a:effectLst/>
                          <a:latin typeface="Tahoma" pitchFamily="34" charset="0"/>
                          <a:cs typeface="Tahoma" pitchFamily="34" charset="0"/>
                        </a:rPr>
                        <a:t>1000</a:t>
                      </a:r>
                      <a:endParaRPr kumimoji="0" lang="es-ES" sz="2400" b="0" i="0" u="none" strike="noStrike" cap="none" normalizeH="0" baseline="0" smtClean="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s-ES" sz="2400" b="0" i="0" u="none" strike="noStrike" cap="none" normalizeH="0" baseline="0" smtClean="0">
                          <a:ln>
                            <a:noFill/>
                          </a:ln>
                          <a:solidFill>
                            <a:srgbClr val="000000"/>
                          </a:solidFill>
                          <a:effectLst/>
                          <a:latin typeface="Tahoma" pitchFamily="34" charset="0"/>
                          <a:cs typeface="Tahoma" pitchFamily="34" charset="0"/>
                        </a:rPr>
                        <a:t>12000</a:t>
                      </a:r>
                      <a:endParaRPr kumimoji="0" lang="es-ES" sz="2400" b="0" i="0" u="none" strike="noStrike" cap="none" normalizeH="0" baseline="0" smtClean="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r>
              <a:tr h="447675">
                <a:tc>
                  <a:txBody>
                    <a:bodyPr/>
                    <a:lstStyle/>
                    <a:p>
                      <a:pPr marL="342900" marR="0" lvl="0" indent="-342900" algn="l" defTabSz="914400" rtl="0" eaLnBrk="1" fontAlgn="ctr" latinLnBrk="0" hangingPunct="1">
                        <a:lnSpc>
                          <a:spcPct val="100000"/>
                        </a:lnSpc>
                        <a:spcBef>
                          <a:spcPct val="0"/>
                        </a:spcBef>
                        <a:spcAft>
                          <a:spcPct val="0"/>
                        </a:spcAft>
                        <a:buClrTx/>
                        <a:buSzTx/>
                        <a:buFontTx/>
                        <a:buNone/>
                        <a:tabLst/>
                      </a:pPr>
                      <a:r>
                        <a:rPr kumimoji="0" lang="es-ES" sz="2400" b="0" i="0" u="none" strike="noStrike" cap="none" normalizeH="0" baseline="0" smtClean="0">
                          <a:ln>
                            <a:noFill/>
                          </a:ln>
                          <a:solidFill>
                            <a:srgbClr val="000000"/>
                          </a:solidFill>
                          <a:effectLst/>
                          <a:latin typeface="Tahoma" pitchFamily="34" charset="0"/>
                          <a:cs typeface="Tahoma" pitchFamily="34" charset="0"/>
                        </a:rPr>
                        <a:t>buscadores en Google</a:t>
                      </a:r>
                      <a:endParaRPr kumimoji="0" lang="es-ES" sz="2400" b="0" i="0" u="none" strike="noStrike" cap="none" normalizeH="0" baseline="0" smtClean="0">
                        <a:ln>
                          <a:noFill/>
                        </a:ln>
                        <a:solidFill>
                          <a:srgbClr val="000000"/>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2400" b="0" i="0" u="none" strike="noStrike" cap="none" normalizeH="0" baseline="0" smtClean="0">
                          <a:ln>
                            <a:noFill/>
                          </a:ln>
                          <a:solidFill>
                            <a:srgbClr val="000000"/>
                          </a:solidFill>
                          <a:effectLst/>
                          <a:latin typeface="Tahoma" pitchFamily="34" charset="0"/>
                          <a:cs typeface="Tahoma" pitchFamily="34" charset="0"/>
                        </a:rPr>
                        <a:t>12</a:t>
                      </a:r>
                      <a:endParaRPr kumimoji="0" lang="es-ES" sz="2400" b="0" i="0" u="none" strike="noStrike" cap="none" normalizeH="0" baseline="0" smtClean="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2400" b="0" i="0" u="none" strike="noStrike" cap="none" normalizeH="0" baseline="0" smtClean="0">
                          <a:ln>
                            <a:noFill/>
                          </a:ln>
                          <a:solidFill>
                            <a:srgbClr val="000000"/>
                          </a:solidFill>
                          <a:effectLst/>
                          <a:latin typeface="Tahoma" pitchFamily="34" charset="0"/>
                          <a:cs typeface="Tahoma" pitchFamily="34" charset="0"/>
                        </a:rPr>
                        <a:t>2000</a:t>
                      </a:r>
                      <a:endParaRPr kumimoji="0" lang="es-ES" sz="2400" b="0" i="0" u="none" strike="noStrike" cap="none" normalizeH="0" baseline="0" smtClean="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s-ES" sz="2400" b="0" i="0" u="none" strike="noStrike" cap="none" normalizeH="0" baseline="0" smtClean="0">
                          <a:ln>
                            <a:noFill/>
                          </a:ln>
                          <a:solidFill>
                            <a:srgbClr val="000000"/>
                          </a:solidFill>
                          <a:effectLst/>
                          <a:latin typeface="Tahoma" pitchFamily="34" charset="0"/>
                          <a:cs typeface="Tahoma" pitchFamily="34" charset="0"/>
                        </a:rPr>
                        <a:t>24000</a:t>
                      </a:r>
                      <a:endParaRPr kumimoji="0" lang="es-ES" sz="2400" b="0" i="0" u="none" strike="noStrike" cap="none" normalizeH="0" baseline="0" smtClean="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r>
              <a:tr h="446088">
                <a:tc>
                  <a:txBody>
                    <a:bodyPr/>
                    <a:lstStyle/>
                    <a:p>
                      <a:pPr marL="342900" marR="0" lvl="0" indent="-342900" algn="l" defTabSz="914400" rtl="0" eaLnBrk="1" fontAlgn="ctr" latinLnBrk="0" hangingPunct="1">
                        <a:lnSpc>
                          <a:spcPct val="100000"/>
                        </a:lnSpc>
                        <a:spcBef>
                          <a:spcPct val="0"/>
                        </a:spcBef>
                        <a:spcAft>
                          <a:spcPct val="0"/>
                        </a:spcAft>
                        <a:buClrTx/>
                        <a:buSzTx/>
                        <a:buFontTx/>
                        <a:buNone/>
                        <a:tabLst/>
                      </a:pPr>
                      <a:r>
                        <a:rPr kumimoji="0" lang="es-ES" sz="2400" b="0" i="0" u="none" strike="noStrike" cap="none" normalizeH="0" baseline="0" smtClean="0">
                          <a:ln>
                            <a:noFill/>
                          </a:ln>
                          <a:solidFill>
                            <a:srgbClr val="000000"/>
                          </a:solidFill>
                          <a:effectLst/>
                          <a:latin typeface="Tahoma" pitchFamily="34" charset="0"/>
                          <a:cs typeface="Tahoma" pitchFamily="34" charset="0"/>
                        </a:rPr>
                        <a:t>revista</a:t>
                      </a:r>
                      <a:endParaRPr kumimoji="0" lang="es-ES" sz="2400" b="0" i="0" u="none" strike="noStrike" cap="none" normalizeH="0" baseline="0" smtClean="0">
                        <a:ln>
                          <a:noFill/>
                        </a:ln>
                        <a:solidFill>
                          <a:srgbClr val="000000"/>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2400" b="0" i="0" u="none" strike="noStrike" cap="none" normalizeH="0" baseline="0" smtClean="0">
                          <a:ln>
                            <a:noFill/>
                          </a:ln>
                          <a:solidFill>
                            <a:srgbClr val="000000"/>
                          </a:solidFill>
                          <a:effectLst/>
                          <a:latin typeface="Tahoma" pitchFamily="34" charset="0"/>
                          <a:cs typeface="Tahoma" pitchFamily="34" charset="0"/>
                        </a:rPr>
                        <a:t>12</a:t>
                      </a:r>
                      <a:endParaRPr kumimoji="0" lang="es-ES" sz="2400" b="0" i="0" u="none" strike="noStrike" cap="none" normalizeH="0" baseline="0" smtClean="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2400" b="0" i="0" u="none" strike="noStrike" cap="none" normalizeH="0" baseline="0" smtClean="0">
                          <a:ln>
                            <a:noFill/>
                          </a:ln>
                          <a:solidFill>
                            <a:srgbClr val="000000"/>
                          </a:solidFill>
                          <a:effectLst/>
                          <a:latin typeface="Tahoma" pitchFamily="34" charset="0"/>
                          <a:cs typeface="Tahoma" pitchFamily="34" charset="0"/>
                        </a:rPr>
                        <a:t>2000</a:t>
                      </a:r>
                      <a:endParaRPr kumimoji="0" lang="es-ES" sz="2400" b="0" i="0" u="none" strike="noStrike" cap="none" normalizeH="0" baseline="0" smtClean="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s-ES" sz="2400" b="0" i="0" u="none" strike="noStrike" cap="none" normalizeH="0" baseline="0" smtClean="0">
                          <a:ln>
                            <a:noFill/>
                          </a:ln>
                          <a:solidFill>
                            <a:srgbClr val="000000"/>
                          </a:solidFill>
                          <a:effectLst/>
                          <a:latin typeface="Tahoma" pitchFamily="34" charset="0"/>
                          <a:cs typeface="Tahoma" pitchFamily="34" charset="0"/>
                        </a:rPr>
                        <a:t>24000</a:t>
                      </a:r>
                      <a:endParaRPr kumimoji="0" lang="es-ES" sz="2400" b="0" i="0" u="none" strike="noStrike" cap="none" normalizeH="0" baseline="0" smtClean="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r>
              <a:tr h="722313">
                <a:tc>
                  <a:txBody>
                    <a:bodyPr/>
                    <a:lstStyle/>
                    <a:p>
                      <a:pPr marL="342900" marR="0" lvl="0" indent="-342900" algn="l" defTabSz="914400" rtl="0" eaLnBrk="1" fontAlgn="ctr" latinLnBrk="0" hangingPunct="1">
                        <a:lnSpc>
                          <a:spcPct val="100000"/>
                        </a:lnSpc>
                        <a:spcBef>
                          <a:spcPct val="0"/>
                        </a:spcBef>
                        <a:spcAft>
                          <a:spcPct val="0"/>
                        </a:spcAft>
                        <a:buClrTx/>
                        <a:buSzTx/>
                        <a:buFontTx/>
                        <a:buNone/>
                        <a:tabLst/>
                      </a:pPr>
                      <a:r>
                        <a:rPr kumimoji="0" lang="es-ES" sz="2400" b="0" i="0" u="none" strike="noStrike" cap="none" normalizeH="0" baseline="0" smtClean="0">
                          <a:ln>
                            <a:noFill/>
                          </a:ln>
                          <a:solidFill>
                            <a:srgbClr val="000000"/>
                          </a:solidFill>
                          <a:effectLst/>
                          <a:latin typeface="Tahoma" pitchFamily="34" charset="0"/>
                          <a:cs typeface="Tahoma" pitchFamily="34" charset="0"/>
                        </a:rPr>
                        <a:t>intercambio de banners en paginas Web</a:t>
                      </a:r>
                      <a:endParaRPr kumimoji="0" lang="es-ES" sz="2400" b="0" i="0" u="none" strike="noStrike" cap="none" normalizeH="0" baseline="0" smtClean="0">
                        <a:ln>
                          <a:noFill/>
                        </a:ln>
                        <a:solidFill>
                          <a:srgbClr val="000000"/>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2400" b="0" i="0" u="none" strike="noStrike" cap="none" normalizeH="0" baseline="0" smtClean="0">
                          <a:ln>
                            <a:noFill/>
                          </a:ln>
                          <a:solidFill>
                            <a:srgbClr val="000000"/>
                          </a:solidFill>
                          <a:effectLst/>
                          <a:latin typeface="Tahoma" pitchFamily="34" charset="0"/>
                          <a:cs typeface="Tahoma" pitchFamily="34" charset="0"/>
                        </a:rPr>
                        <a:t>indefinida</a:t>
                      </a:r>
                      <a:endParaRPr kumimoji="0" lang="es-ES" sz="2400" b="0" i="0" u="none" strike="noStrike" cap="none" normalizeH="0" baseline="0" smtClean="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2400" b="0" i="0" u="none" strike="noStrike" cap="none" normalizeH="0" baseline="0" smtClean="0">
                          <a:ln>
                            <a:noFill/>
                          </a:ln>
                          <a:solidFill>
                            <a:srgbClr val="000000"/>
                          </a:solidFill>
                          <a:effectLst/>
                          <a:latin typeface="Tahoma" pitchFamily="34" charset="0"/>
                          <a:cs typeface="Tahoma" pitchFamily="34" charset="0"/>
                        </a:rPr>
                        <a:t>1000</a:t>
                      </a:r>
                      <a:endParaRPr kumimoji="0" lang="es-ES" sz="2400" b="0" i="0" u="none" strike="noStrike" cap="none" normalizeH="0" baseline="0" smtClean="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s-ES" sz="2400" b="0" i="0" u="none" strike="noStrike" cap="none" normalizeH="0" baseline="0" smtClean="0">
                          <a:ln>
                            <a:noFill/>
                          </a:ln>
                          <a:solidFill>
                            <a:srgbClr val="000000"/>
                          </a:solidFill>
                          <a:effectLst/>
                          <a:latin typeface="Tahoma" pitchFamily="34" charset="0"/>
                          <a:cs typeface="Tahoma" pitchFamily="34" charset="0"/>
                        </a:rPr>
                        <a:t>12000</a:t>
                      </a:r>
                      <a:endParaRPr kumimoji="0" lang="es-ES" sz="2400" b="0" i="0" u="none" strike="noStrike" cap="none" normalizeH="0" baseline="0" smtClean="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r>
              <a:tr h="446088">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s-ES" sz="2400" b="0" i="0" u="none" strike="noStrike" cap="none" normalizeH="0" baseline="0" smtClean="0">
                          <a:ln>
                            <a:noFill/>
                          </a:ln>
                          <a:solidFill>
                            <a:srgbClr val="000000"/>
                          </a:solidFill>
                          <a:effectLst/>
                          <a:latin typeface="Tahoma" pitchFamily="34" charset="0"/>
                          <a:cs typeface="Tahoma" pitchFamily="34" charset="0"/>
                        </a:rPr>
                        <a:t>Mailing Masivo</a:t>
                      </a:r>
                      <a:endParaRPr kumimoji="0" lang="es-ES" sz="2400" b="0" i="0" u="none" strike="noStrike" cap="none" normalizeH="0" baseline="0" smtClean="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2400" b="0" i="0" u="none" strike="noStrike" cap="none" normalizeH="0" baseline="0" smtClean="0">
                          <a:ln>
                            <a:noFill/>
                          </a:ln>
                          <a:solidFill>
                            <a:srgbClr val="000000"/>
                          </a:solidFill>
                          <a:effectLst/>
                          <a:latin typeface="Tahoma" pitchFamily="34" charset="0"/>
                          <a:cs typeface="Tahoma" pitchFamily="34" charset="0"/>
                        </a:rPr>
                        <a:t>30.000</a:t>
                      </a:r>
                      <a:endParaRPr kumimoji="0" lang="es-ES" sz="2400" b="0" i="0" u="none" strike="noStrike" cap="none" normalizeH="0" baseline="0" smtClean="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2400" b="0" i="0" u="none" strike="noStrike" cap="none" normalizeH="0" baseline="0" smtClean="0">
                          <a:ln>
                            <a:noFill/>
                          </a:ln>
                          <a:solidFill>
                            <a:srgbClr val="000000"/>
                          </a:solidFill>
                          <a:effectLst/>
                          <a:latin typeface="Tahoma" pitchFamily="34" charset="0"/>
                          <a:cs typeface="Tahoma" pitchFamily="34" charset="0"/>
                        </a:rPr>
                        <a:t>5</a:t>
                      </a:r>
                      <a:endParaRPr kumimoji="0" lang="es-ES" sz="2400" b="0" i="0" u="none" strike="noStrike" cap="none" normalizeH="0" baseline="0" smtClean="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s-ES" sz="2400" b="0" i="0" u="none" strike="noStrike" cap="none" normalizeH="0" baseline="0" smtClean="0">
                          <a:ln>
                            <a:noFill/>
                          </a:ln>
                          <a:solidFill>
                            <a:srgbClr val="000000"/>
                          </a:solidFill>
                          <a:effectLst/>
                          <a:latin typeface="Tahoma" pitchFamily="34" charset="0"/>
                          <a:cs typeface="Tahoma" pitchFamily="34" charset="0"/>
                        </a:rPr>
                        <a:t>60</a:t>
                      </a:r>
                      <a:endParaRPr kumimoji="0" lang="es-ES" sz="2400" b="0" i="0" u="none" strike="noStrike" cap="none" normalizeH="0" baseline="0" smtClean="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r>
              <a:tr h="473075">
                <a:tc gridSpan="2">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2400" b="1" i="0" u="none" strike="noStrike" cap="none" normalizeH="0" baseline="0" smtClean="0">
                          <a:ln>
                            <a:noFill/>
                          </a:ln>
                          <a:solidFill>
                            <a:srgbClr val="000000"/>
                          </a:solidFill>
                          <a:effectLst/>
                          <a:latin typeface="Tahoma" pitchFamily="34" charset="0"/>
                          <a:cs typeface="Tahoma" pitchFamily="34" charset="0"/>
                        </a:rPr>
                        <a:t>total</a:t>
                      </a:r>
                      <a:endParaRPr kumimoji="0" lang="es-ES" sz="2400" b="0" i="0" u="none" strike="noStrike" cap="none" normalizeH="0" baseline="0" smtClean="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hMerge="1">
                  <a:txBody>
                    <a:bodyPr/>
                    <a:lstStyle/>
                    <a:p>
                      <a:endParaRPr lang="es-ES"/>
                    </a:p>
                  </a:txBody>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s-ES" sz="2400" b="1" i="0" u="none" strike="noStrike" cap="none" normalizeH="0" baseline="0" smtClean="0">
                          <a:ln>
                            <a:noFill/>
                          </a:ln>
                          <a:solidFill>
                            <a:srgbClr val="000000"/>
                          </a:solidFill>
                          <a:effectLst/>
                          <a:latin typeface="Tahoma" pitchFamily="34" charset="0"/>
                          <a:cs typeface="Tahoma" pitchFamily="34" charset="0"/>
                        </a:rPr>
                        <a:t>11159</a:t>
                      </a:r>
                      <a:endParaRPr kumimoji="0" lang="es-ES" sz="2400" b="0" i="0" u="none" strike="noStrike" cap="none" normalizeH="0" baseline="0" smtClean="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s-ES" sz="2400" b="1" i="0" u="none" strike="noStrike" cap="none" normalizeH="0" baseline="0" smtClean="0">
                          <a:ln>
                            <a:noFill/>
                          </a:ln>
                          <a:solidFill>
                            <a:srgbClr val="000000"/>
                          </a:solidFill>
                          <a:effectLst/>
                          <a:latin typeface="Tahoma" pitchFamily="34" charset="0"/>
                          <a:cs typeface="Tahoma" pitchFamily="34" charset="0"/>
                        </a:rPr>
                        <a:t>133360</a:t>
                      </a:r>
                      <a:endParaRPr kumimoji="0" lang="es-ES" sz="2400" b="0" i="0" u="none" strike="noStrike" cap="none" normalizeH="0" baseline="0" smtClean="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r>
            </a:tbl>
          </a:graphicData>
        </a:graphic>
      </p:graphicFrame>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6339" name="Group 867"/>
          <p:cNvGraphicFramePr>
            <a:graphicFrameLocks noGrp="1"/>
          </p:cNvGraphicFramePr>
          <p:nvPr>
            <p:ph/>
          </p:nvPr>
        </p:nvGraphicFramePr>
        <p:xfrm>
          <a:off x="611188" y="333375"/>
          <a:ext cx="7932737" cy="6065839"/>
        </p:xfrm>
        <a:graphic>
          <a:graphicData uri="http://schemas.openxmlformats.org/drawingml/2006/table">
            <a:tbl>
              <a:tblPr/>
              <a:tblGrid>
                <a:gridCol w="3435350"/>
                <a:gridCol w="1211262"/>
                <a:gridCol w="1443038"/>
                <a:gridCol w="1843087"/>
              </a:tblGrid>
              <a:tr h="576263">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 sz="1800" b="1" i="0" u="none" strike="noStrike" cap="none" normalizeH="0" baseline="0" smtClean="0">
                          <a:ln>
                            <a:noFill/>
                          </a:ln>
                          <a:solidFill>
                            <a:srgbClr val="000000"/>
                          </a:solidFill>
                          <a:effectLst/>
                          <a:latin typeface="Arial" charset="0"/>
                          <a:cs typeface="Arial" charset="0"/>
                        </a:rPr>
                        <a:t>CONTENIDO</a:t>
                      </a:r>
                      <a:endParaRPr kumimoji="0" lang="es-ES" sz="1800" b="1" i="0" u="none" strike="noStrike" cap="none" normalizeH="0" baseline="0" smtClean="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 sz="1800" b="1" i="0" u="none" strike="noStrike" cap="none" normalizeH="0" baseline="0" smtClean="0">
                          <a:ln>
                            <a:noFill/>
                          </a:ln>
                          <a:solidFill>
                            <a:srgbClr val="000000"/>
                          </a:solidFill>
                          <a:effectLst/>
                          <a:latin typeface="Arial" charset="0"/>
                          <a:cs typeface="Arial" charset="0"/>
                        </a:rPr>
                        <a:t>VALOR</a:t>
                      </a:r>
                      <a:endParaRPr kumimoji="0" lang="es-ES" sz="1800" b="1" i="0" u="none" strike="noStrike" cap="none" normalizeH="0" baseline="0" smtClean="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 sz="1800" b="1" i="0" u="none" strike="noStrike" cap="none" normalizeH="0" baseline="0" smtClean="0">
                          <a:ln>
                            <a:noFill/>
                          </a:ln>
                          <a:solidFill>
                            <a:srgbClr val="000000"/>
                          </a:solidFill>
                          <a:effectLst/>
                          <a:latin typeface="Arial" charset="0"/>
                          <a:cs typeface="Arial" charset="0"/>
                        </a:rPr>
                        <a:t>COSTO</a:t>
                      </a:r>
                      <a:endParaRPr kumimoji="0" lang="es-ES" sz="1800" b="1" i="0" u="none" strike="noStrike" cap="none" normalizeH="0" baseline="0" smtClean="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s-ES" sz="1800" b="1" i="0" u="none" strike="noStrike" cap="none" normalizeH="0" baseline="0" smtClean="0">
                          <a:ln>
                            <a:noFill/>
                          </a:ln>
                          <a:solidFill>
                            <a:srgbClr val="000000"/>
                          </a:solidFill>
                          <a:effectLst/>
                          <a:latin typeface="Arial" charset="0"/>
                          <a:cs typeface="Arial" charset="0"/>
                        </a:rPr>
                        <a:t>HONORARIOS 3,5%</a:t>
                      </a:r>
                      <a:endParaRPr kumimoji="0" lang="es-ES" sz="1800" b="1" i="0" u="none" strike="noStrike" cap="none" normalizeH="0" baseline="0" smtClean="0">
                        <a:ln>
                          <a:noFill/>
                        </a:ln>
                        <a:solidFill>
                          <a:srgbClr val="000000"/>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r>
              <a:tr h="357188">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s-ES" sz="1800" b="1" i="0" u="none" strike="noStrike" cap="none" normalizeH="0" baseline="0" smtClean="0">
                          <a:ln>
                            <a:noFill/>
                          </a:ln>
                          <a:solidFill>
                            <a:srgbClr val="000000"/>
                          </a:solidFill>
                          <a:effectLst/>
                          <a:latin typeface="Arial" charset="0"/>
                          <a:cs typeface="Arial" charset="0"/>
                        </a:rPr>
                        <a:t>estudio de mercado</a:t>
                      </a:r>
                      <a:endParaRPr kumimoji="0" lang="es-ES" sz="1800" b="1" i="0" u="none" strike="noStrike" cap="none" normalizeH="0" baseline="0" smtClean="0">
                        <a:ln>
                          <a:noFill/>
                        </a:ln>
                        <a:solidFill>
                          <a:srgbClr val="000000"/>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 sz="1800" b="1" i="0" u="none" strike="noStrike" cap="none" normalizeH="0" baseline="0" smtClean="0">
                          <a:ln>
                            <a:noFill/>
                          </a:ln>
                          <a:solidFill>
                            <a:srgbClr val="000000"/>
                          </a:solidFill>
                          <a:effectLst/>
                          <a:latin typeface="Arial" charset="0"/>
                          <a:cs typeface="Arial" charset="0"/>
                        </a:rPr>
                        <a:t>2500</a:t>
                      </a:r>
                      <a:endParaRPr kumimoji="0" lang="es-ES" sz="1800" b="1" i="0" u="none" strike="noStrike" cap="none" normalizeH="0" baseline="0" smtClean="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s-ES" sz="1800" b="1" i="0" u="none" strike="noStrike" cap="none" normalizeH="0" baseline="0" smtClean="0">
                          <a:ln>
                            <a:noFill/>
                          </a:ln>
                          <a:solidFill>
                            <a:srgbClr val="000000"/>
                          </a:solidFill>
                          <a:effectLst/>
                          <a:latin typeface="Arial" charset="0"/>
                          <a:cs typeface="Arial" charset="0"/>
                        </a:rPr>
                        <a:t>1000</a:t>
                      </a:r>
                      <a:endParaRPr kumimoji="0" lang="es-ES" sz="1800" b="1" i="0" u="none" strike="noStrike" cap="none" normalizeH="0" baseline="0" smtClean="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s-ES" sz="1800" b="1" i="0" u="none" strike="noStrike" cap="none" normalizeH="0" baseline="0" smtClean="0">
                          <a:ln>
                            <a:noFill/>
                          </a:ln>
                          <a:solidFill>
                            <a:srgbClr val="000000"/>
                          </a:solidFill>
                          <a:effectLst/>
                          <a:latin typeface="Arial" charset="0"/>
                          <a:cs typeface="Arial" charset="0"/>
                        </a:rPr>
                        <a:t>125</a:t>
                      </a:r>
                      <a:endParaRPr kumimoji="0" lang="es-ES" sz="1800" b="1" i="0" u="none" strike="noStrike" cap="none" normalizeH="0" baseline="0" smtClean="0">
                        <a:ln>
                          <a:noFill/>
                        </a:ln>
                        <a:solidFill>
                          <a:srgbClr val="000000"/>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r>
              <a:tr h="576263">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s-ES" sz="1800" b="1" i="0" u="none" strike="noStrike" cap="none" normalizeH="0" baseline="0" smtClean="0">
                          <a:ln>
                            <a:noFill/>
                          </a:ln>
                          <a:solidFill>
                            <a:srgbClr val="000000"/>
                          </a:solidFill>
                          <a:effectLst/>
                          <a:latin typeface="Arial" charset="0"/>
                          <a:cs typeface="Arial" charset="0"/>
                        </a:rPr>
                        <a:t>marketing de buscadores</a:t>
                      </a:r>
                      <a:endParaRPr kumimoji="0" lang="es-ES" sz="1800" b="1" i="0" u="none" strike="noStrike" cap="none" normalizeH="0" baseline="0" smtClean="0">
                        <a:ln>
                          <a:noFill/>
                        </a:ln>
                        <a:solidFill>
                          <a:srgbClr val="000000"/>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 sz="1800" b="1" i="0" u="none" strike="noStrike" cap="none" normalizeH="0" baseline="0" smtClean="0">
                          <a:ln>
                            <a:noFill/>
                          </a:ln>
                          <a:solidFill>
                            <a:srgbClr val="000000"/>
                          </a:solidFill>
                          <a:effectLst/>
                          <a:latin typeface="Arial" charset="0"/>
                          <a:cs typeface="Arial" charset="0"/>
                        </a:rPr>
                        <a:t>2800</a:t>
                      </a:r>
                      <a:endParaRPr kumimoji="0" lang="es-ES" sz="1800" b="1" i="0" u="none" strike="noStrike" cap="none" normalizeH="0" baseline="0" smtClean="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s-ES" sz="1800" b="1" i="0" u="none" strike="noStrike" cap="none" normalizeH="0" baseline="0" smtClean="0">
                          <a:ln>
                            <a:noFill/>
                          </a:ln>
                          <a:solidFill>
                            <a:srgbClr val="000000"/>
                          </a:solidFill>
                          <a:effectLst/>
                          <a:latin typeface="Arial" charset="0"/>
                          <a:cs typeface="Arial" charset="0"/>
                        </a:rPr>
                        <a:t>2000</a:t>
                      </a:r>
                      <a:endParaRPr kumimoji="0" lang="es-ES" sz="1800" b="1" i="0" u="none" strike="noStrike" cap="none" normalizeH="0" baseline="0" smtClean="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s-ES" sz="1800" b="1" i="0" u="none" strike="noStrike" cap="none" normalizeH="0" baseline="0" smtClean="0">
                          <a:ln>
                            <a:noFill/>
                          </a:ln>
                          <a:solidFill>
                            <a:srgbClr val="000000"/>
                          </a:solidFill>
                          <a:effectLst/>
                          <a:latin typeface="Arial" charset="0"/>
                          <a:cs typeface="Arial" charset="0"/>
                        </a:rPr>
                        <a:t>140</a:t>
                      </a:r>
                      <a:endParaRPr kumimoji="0" lang="es-ES" sz="1800" b="1" i="0" u="none" strike="noStrike" cap="none" normalizeH="0" baseline="0" smtClean="0">
                        <a:ln>
                          <a:noFill/>
                        </a:ln>
                        <a:solidFill>
                          <a:srgbClr val="000000"/>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r>
              <a:tr h="577850">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s-ES" sz="1800" b="1" i="0" u="none" strike="noStrike" cap="none" normalizeH="0" baseline="0" smtClean="0">
                          <a:ln>
                            <a:noFill/>
                          </a:ln>
                          <a:solidFill>
                            <a:srgbClr val="000000"/>
                          </a:solidFill>
                          <a:effectLst/>
                          <a:latin typeface="Arial" charset="0"/>
                          <a:cs typeface="Arial" charset="0"/>
                        </a:rPr>
                        <a:t>spot de televisión y pantalla interactivas</a:t>
                      </a:r>
                      <a:endParaRPr kumimoji="0" lang="es-ES" sz="1800" b="1" i="0" u="none" strike="noStrike" cap="none" normalizeH="0" baseline="0" smtClean="0">
                        <a:ln>
                          <a:noFill/>
                        </a:ln>
                        <a:solidFill>
                          <a:srgbClr val="000000"/>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 sz="1800" b="1" i="0" u="none" strike="noStrike" cap="none" normalizeH="0" baseline="0" smtClean="0">
                          <a:ln>
                            <a:noFill/>
                          </a:ln>
                          <a:solidFill>
                            <a:srgbClr val="000000"/>
                          </a:solidFill>
                          <a:effectLst/>
                          <a:latin typeface="Arial" charset="0"/>
                          <a:cs typeface="Arial" charset="0"/>
                        </a:rPr>
                        <a:t>7000</a:t>
                      </a:r>
                      <a:endParaRPr kumimoji="0" lang="es-ES" sz="1800" b="1" i="0" u="none" strike="noStrike" cap="none" normalizeH="0" baseline="0" smtClean="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s-ES" sz="1800" b="1" i="0" u="none" strike="noStrike" cap="none" normalizeH="0" baseline="0" smtClean="0">
                          <a:ln>
                            <a:noFill/>
                          </a:ln>
                          <a:solidFill>
                            <a:srgbClr val="000000"/>
                          </a:solidFill>
                          <a:effectLst/>
                          <a:latin typeface="Arial" charset="0"/>
                          <a:cs typeface="Arial" charset="0"/>
                        </a:rPr>
                        <a:t>5500</a:t>
                      </a:r>
                      <a:endParaRPr kumimoji="0" lang="es-ES" sz="1800" b="1" i="0" u="none" strike="noStrike" cap="none" normalizeH="0" baseline="0" smtClean="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s-ES" sz="1800" b="1" i="0" u="none" strike="noStrike" cap="none" normalizeH="0" baseline="0" smtClean="0">
                          <a:ln>
                            <a:noFill/>
                          </a:ln>
                          <a:solidFill>
                            <a:srgbClr val="000000"/>
                          </a:solidFill>
                          <a:effectLst/>
                          <a:latin typeface="Arial" charset="0"/>
                          <a:cs typeface="Arial" charset="0"/>
                        </a:rPr>
                        <a:t>350</a:t>
                      </a:r>
                      <a:endParaRPr kumimoji="0" lang="es-ES" sz="1800" b="1" i="0" u="none" strike="noStrike" cap="none" normalizeH="0" baseline="0" smtClean="0">
                        <a:ln>
                          <a:noFill/>
                        </a:ln>
                        <a:solidFill>
                          <a:srgbClr val="000000"/>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r>
              <a:tr h="798513">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s-ES" sz="1800" b="1" i="0" u="none" strike="noStrike" cap="none" normalizeH="0" baseline="0" smtClean="0">
                          <a:ln>
                            <a:noFill/>
                          </a:ln>
                          <a:solidFill>
                            <a:srgbClr val="000000"/>
                          </a:solidFill>
                          <a:effectLst/>
                          <a:latin typeface="Arial" charset="0"/>
                          <a:cs typeface="Arial" charset="0"/>
                        </a:rPr>
                        <a:t>sitio web, alta en buscadores y posicionamiento</a:t>
                      </a:r>
                      <a:endParaRPr kumimoji="0" lang="es-ES" sz="1800" b="1" i="0" u="none" strike="noStrike" cap="none" normalizeH="0" baseline="0" smtClean="0">
                        <a:ln>
                          <a:noFill/>
                        </a:ln>
                        <a:solidFill>
                          <a:srgbClr val="000000"/>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 sz="1800" b="1" i="0" u="none" strike="noStrike" cap="none" normalizeH="0" baseline="0" smtClean="0">
                          <a:ln>
                            <a:noFill/>
                          </a:ln>
                          <a:solidFill>
                            <a:srgbClr val="000000"/>
                          </a:solidFill>
                          <a:effectLst/>
                          <a:latin typeface="Arial" charset="0"/>
                          <a:cs typeface="Arial" charset="0"/>
                        </a:rPr>
                        <a:t>2500</a:t>
                      </a:r>
                      <a:endParaRPr kumimoji="0" lang="es-ES" sz="1800" b="1" i="0" u="none" strike="noStrike" cap="none" normalizeH="0" baseline="0" smtClean="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s-ES" sz="1800" b="1" i="0" u="none" strike="noStrike" cap="none" normalizeH="0" baseline="0" smtClean="0">
                          <a:ln>
                            <a:noFill/>
                          </a:ln>
                          <a:solidFill>
                            <a:srgbClr val="000000"/>
                          </a:solidFill>
                          <a:effectLst/>
                          <a:latin typeface="Arial" charset="0"/>
                          <a:cs typeface="Arial" charset="0"/>
                        </a:rPr>
                        <a:t>1000</a:t>
                      </a:r>
                      <a:endParaRPr kumimoji="0" lang="es-ES" sz="1800" b="1" i="0" u="none" strike="noStrike" cap="none" normalizeH="0" baseline="0" smtClean="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s-ES" sz="1800" b="1" i="0" u="none" strike="noStrike" cap="none" normalizeH="0" baseline="0" smtClean="0">
                          <a:ln>
                            <a:noFill/>
                          </a:ln>
                          <a:solidFill>
                            <a:srgbClr val="000000"/>
                          </a:solidFill>
                          <a:effectLst/>
                          <a:latin typeface="Arial" charset="0"/>
                          <a:cs typeface="Arial" charset="0"/>
                        </a:rPr>
                        <a:t>87,5</a:t>
                      </a:r>
                      <a:endParaRPr kumimoji="0" lang="es-ES" sz="1800" b="1" i="0" u="none" strike="noStrike" cap="none" normalizeH="0" baseline="0" smtClean="0">
                        <a:ln>
                          <a:noFill/>
                        </a:ln>
                        <a:solidFill>
                          <a:srgbClr val="000000"/>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r>
              <a:tr h="357188">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s-ES" sz="1800" b="1" i="0" u="none" strike="noStrike" cap="none" normalizeH="0" baseline="0" smtClean="0">
                          <a:ln>
                            <a:noFill/>
                          </a:ln>
                          <a:solidFill>
                            <a:srgbClr val="000000"/>
                          </a:solidFill>
                          <a:effectLst/>
                          <a:latin typeface="Arial" charset="0"/>
                          <a:cs typeface="Arial" charset="0"/>
                        </a:rPr>
                        <a:t>emailing</a:t>
                      </a:r>
                      <a:endParaRPr kumimoji="0" lang="es-ES" sz="1800" b="1" i="0" u="none" strike="noStrike" cap="none" normalizeH="0" baseline="0" smtClean="0">
                        <a:ln>
                          <a:noFill/>
                        </a:ln>
                        <a:solidFill>
                          <a:srgbClr val="000000"/>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 sz="1800" b="1" i="0" u="none" strike="noStrike" cap="none" normalizeH="0" baseline="0" smtClean="0">
                          <a:ln>
                            <a:noFill/>
                          </a:ln>
                          <a:solidFill>
                            <a:srgbClr val="000000"/>
                          </a:solidFill>
                          <a:effectLst/>
                          <a:latin typeface="Arial" charset="0"/>
                          <a:cs typeface="Arial" charset="0"/>
                        </a:rPr>
                        <a:t>300</a:t>
                      </a:r>
                      <a:endParaRPr kumimoji="0" lang="es-ES" sz="1800" b="1" i="0" u="none" strike="noStrike" cap="none" normalizeH="0" baseline="0" smtClean="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s-ES" sz="1800" b="1" i="0" u="none" strike="noStrike" cap="none" normalizeH="0" baseline="0" smtClean="0">
                          <a:ln>
                            <a:noFill/>
                          </a:ln>
                          <a:solidFill>
                            <a:srgbClr val="000000"/>
                          </a:solidFill>
                          <a:effectLst/>
                          <a:latin typeface="Arial" charset="0"/>
                          <a:cs typeface="Arial" charset="0"/>
                        </a:rPr>
                        <a:t>50</a:t>
                      </a:r>
                      <a:endParaRPr kumimoji="0" lang="es-ES" sz="1800" b="1" i="0" u="none" strike="noStrike" cap="none" normalizeH="0" baseline="0" smtClean="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s-ES" sz="1800" b="1" i="0" u="none" strike="noStrike" cap="none" normalizeH="0" baseline="0" smtClean="0">
                          <a:ln>
                            <a:noFill/>
                          </a:ln>
                          <a:solidFill>
                            <a:srgbClr val="000000"/>
                          </a:solidFill>
                          <a:effectLst/>
                          <a:latin typeface="Arial" charset="0"/>
                          <a:cs typeface="Arial" charset="0"/>
                        </a:rPr>
                        <a:t>10,5</a:t>
                      </a:r>
                      <a:endParaRPr kumimoji="0" lang="es-ES" sz="1800" b="1" i="0" u="none" strike="noStrike" cap="none" normalizeH="0" baseline="0" smtClean="0">
                        <a:ln>
                          <a:noFill/>
                        </a:ln>
                        <a:solidFill>
                          <a:srgbClr val="000000"/>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r>
              <a:tr h="355600">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s-ES" sz="1800" b="1" i="0" u="none" strike="noStrike" cap="none" normalizeH="0" baseline="0" smtClean="0">
                          <a:ln>
                            <a:noFill/>
                          </a:ln>
                          <a:solidFill>
                            <a:srgbClr val="000000"/>
                          </a:solidFill>
                          <a:effectLst/>
                          <a:latin typeface="Arial" charset="0"/>
                          <a:cs typeface="Arial" charset="0"/>
                        </a:rPr>
                        <a:t>banner en facebook</a:t>
                      </a:r>
                      <a:endParaRPr kumimoji="0" lang="es-ES" sz="1800" b="1" i="0" u="none" strike="noStrike" cap="none" normalizeH="0" baseline="0" smtClean="0">
                        <a:ln>
                          <a:noFill/>
                        </a:ln>
                        <a:solidFill>
                          <a:srgbClr val="000000"/>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 sz="1800" b="1" i="0" u="none" strike="noStrike" cap="none" normalizeH="0" baseline="0" smtClean="0">
                          <a:ln>
                            <a:noFill/>
                          </a:ln>
                          <a:solidFill>
                            <a:srgbClr val="000000"/>
                          </a:solidFill>
                          <a:effectLst/>
                          <a:latin typeface="Arial" charset="0"/>
                          <a:cs typeface="Arial" charset="0"/>
                        </a:rPr>
                        <a:t>3000</a:t>
                      </a:r>
                      <a:endParaRPr kumimoji="0" lang="es-ES" sz="1800" b="1" i="0" u="none" strike="noStrike" cap="none" normalizeH="0" baseline="0" smtClean="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s-ES" sz="1800" b="1" i="0" u="none" strike="noStrike" cap="none" normalizeH="0" baseline="0" smtClean="0">
                          <a:ln>
                            <a:noFill/>
                          </a:ln>
                          <a:solidFill>
                            <a:srgbClr val="000000"/>
                          </a:solidFill>
                          <a:effectLst/>
                          <a:latin typeface="Arial" charset="0"/>
                          <a:cs typeface="Arial" charset="0"/>
                        </a:rPr>
                        <a:t>2500</a:t>
                      </a:r>
                      <a:endParaRPr kumimoji="0" lang="es-ES" sz="1800" b="1" i="0" u="none" strike="noStrike" cap="none" normalizeH="0" baseline="0" smtClean="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s-ES" sz="1800" b="1" i="0" u="none" strike="noStrike" cap="none" normalizeH="0" baseline="0" smtClean="0">
                          <a:ln>
                            <a:noFill/>
                          </a:ln>
                          <a:solidFill>
                            <a:srgbClr val="000000"/>
                          </a:solidFill>
                          <a:effectLst/>
                          <a:latin typeface="Arial" charset="0"/>
                          <a:cs typeface="Arial" charset="0"/>
                        </a:rPr>
                        <a:t>105</a:t>
                      </a:r>
                      <a:endParaRPr kumimoji="0" lang="es-ES" sz="1800" b="1" i="0" u="none" strike="noStrike" cap="none" normalizeH="0" baseline="0" smtClean="0">
                        <a:ln>
                          <a:noFill/>
                        </a:ln>
                        <a:solidFill>
                          <a:srgbClr val="000000"/>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r>
              <a:tr h="357188">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s-ES" sz="1800" b="1" i="0" u="none" strike="noStrike" cap="none" normalizeH="0" baseline="0" smtClean="0">
                          <a:ln>
                            <a:noFill/>
                          </a:ln>
                          <a:solidFill>
                            <a:srgbClr val="000000"/>
                          </a:solidFill>
                          <a:effectLst/>
                          <a:latin typeface="Arial" charset="0"/>
                          <a:cs typeface="Arial" charset="0"/>
                        </a:rPr>
                        <a:t>banner en hi5</a:t>
                      </a:r>
                      <a:endParaRPr kumimoji="0" lang="es-ES" sz="1800" b="1" i="0" u="none" strike="noStrike" cap="none" normalizeH="0" baseline="0" smtClean="0">
                        <a:ln>
                          <a:noFill/>
                        </a:ln>
                        <a:solidFill>
                          <a:srgbClr val="000000"/>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 sz="1800" b="1" i="0" u="none" strike="noStrike" cap="none" normalizeH="0" baseline="0" smtClean="0">
                          <a:ln>
                            <a:noFill/>
                          </a:ln>
                          <a:solidFill>
                            <a:srgbClr val="000000"/>
                          </a:solidFill>
                          <a:effectLst/>
                          <a:latin typeface="Arial" charset="0"/>
                          <a:cs typeface="Arial" charset="0"/>
                        </a:rPr>
                        <a:t>3500</a:t>
                      </a:r>
                      <a:endParaRPr kumimoji="0" lang="es-ES" sz="1800" b="1" i="0" u="none" strike="noStrike" cap="none" normalizeH="0" baseline="0" smtClean="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s-ES" sz="1800" b="1" i="0" u="none" strike="noStrike" cap="none" normalizeH="0" baseline="0" smtClean="0">
                          <a:ln>
                            <a:noFill/>
                          </a:ln>
                          <a:solidFill>
                            <a:srgbClr val="000000"/>
                          </a:solidFill>
                          <a:effectLst/>
                          <a:latin typeface="Arial" charset="0"/>
                          <a:cs typeface="Arial" charset="0"/>
                        </a:rPr>
                        <a:t>3000</a:t>
                      </a:r>
                      <a:endParaRPr kumimoji="0" lang="es-ES" sz="1800" b="1" i="0" u="none" strike="noStrike" cap="none" normalizeH="0" baseline="0" smtClean="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s-ES" sz="1800" b="1" i="0" u="none" strike="noStrike" cap="none" normalizeH="0" baseline="0" smtClean="0">
                          <a:ln>
                            <a:noFill/>
                          </a:ln>
                          <a:solidFill>
                            <a:srgbClr val="000000"/>
                          </a:solidFill>
                          <a:effectLst/>
                          <a:latin typeface="Arial" charset="0"/>
                          <a:cs typeface="Arial" charset="0"/>
                        </a:rPr>
                        <a:t>122,5</a:t>
                      </a:r>
                      <a:endParaRPr kumimoji="0" lang="es-ES" sz="1800" b="1" i="0" u="none" strike="noStrike" cap="none" normalizeH="0" baseline="0" smtClean="0">
                        <a:ln>
                          <a:noFill/>
                        </a:ln>
                        <a:solidFill>
                          <a:srgbClr val="000000"/>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r>
              <a:tr h="357188">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s-ES" sz="1800" b="1" i="0" u="none" strike="noStrike" cap="none" normalizeH="0" baseline="0" smtClean="0">
                          <a:ln>
                            <a:noFill/>
                          </a:ln>
                          <a:solidFill>
                            <a:srgbClr val="000000"/>
                          </a:solidFill>
                          <a:effectLst/>
                          <a:latin typeface="Arial" charset="0"/>
                          <a:cs typeface="Arial" charset="0"/>
                        </a:rPr>
                        <a:t>messenger</a:t>
                      </a:r>
                      <a:endParaRPr kumimoji="0" lang="es-ES" sz="1800" b="1" i="0" u="none" strike="noStrike" cap="none" normalizeH="0" baseline="0" smtClean="0">
                        <a:ln>
                          <a:noFill/>
                        </a:ln>
                        <a:solidFill>
                          <a:srgbClr val="000000"/>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 sz="1800" b="1" i="0" u="none" strike="noStrike" cap="none" normalizeH="0" baseline="0" smtClean="0">
                          <a:ln>
                            <a:noFill/>
                          </a:ln>
                          <a:solidFill>
                            <a:srgbClr val="000000"/>
                          </a:solidFill>
                          <a:effectLst/>
                          <a:latin typeface="Arial" charset="0"/>
                          <a:cs typeface="Arial" charset="0"/>
                        </a:rPr>
                        <a:t>2500</a:t>
                      </a:r>
                      <a:endParaRPr kumimoji="0" lang="es-ES" sz="1800" b="1" i="0" u="none" strike="noStrike" cap="none" normalizeH="0" baseline="0" smtClean="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s-ES" sz="1800" b="1" i="0" u="none" strike="noStrike" cap="none" normalizeH="0" baseline="0" smtClean="0">
                          <a:ln>
                            <a:noFill/>
                          </a:ln>
                          <a:solidFill>
                            <a:srgbClr val="000000"/>
                          </a:solidFill>
                          <a:effectLst/>
                          <a:latin typeface="Arial" charset="0"/>
                          <a:cs typeface="Arial" charset="0"/>
                        </a:rPr>
                        <a:t>2000</a:t>
                      </a:r>
                      <a:endParaRPr kumimoji="0" lang="es-ES" sz="1800" b="1" i="0" u="none" strike="noStrike" cap="none" normalizeH="0" baseline="0" smtClean="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s-ES" sz="1800" b="1" i="0" u="none" strike="noStrike" cap="none" normalizeH="0" baseline="0" smtClean="0">
                          <a:ln>
                            <a:noFill/>
                          </a:ln>
                          <a:solidFill>
                            <a:srgbClr val="000000"/>
                          </a:solidFill>
                          <a:effectLst/>
                          <a:latin typeface="Arial" charset="0"/>
                          <a:cs typeface="Arial" charset="0"/>
                        </a:rPr>
                        <a:t>87,5</a:t>
                      </a:r>
                      <a:endParaRPr kumimoji="0" lang="es-ES" sz="1800" b="1" i="0" u="none" strike="noStrike" cap="none" normalizeH="0" baseline="0" smtClean="0">
                        <a:ln>
                          <a:noFill/>
                        </a:ln>
                        <a:solidFill>
                          <a:srgbClr val="000000"/>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r>
              <a:tr h="576263">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s-ES" sz="1800" b="1" i="0" u="none" strike="noStrike" cap="none" normalizeH="0" baseline="0" smtClean="0">
                          <a:ln>
                            <a:noFill/>
                          </a:ln>
                          <a:solidFill>
                            <a:srgbClr val="000000"/>
                          </a:solidFill>
                          <a:effectLst/>
                          <a:latin typeface="Arial" charset="0"/>
                          <a:cs typeface="Arial" charset="0"/>
                        </a:rPr>
                        <a:t>advertirse en facebook todo el ano</a:t>
                      </a:r>
                      <a:endParaRPr kumimoji="0" lang="es-ES" sz="1800" b="1" i="0" u="none" strike="noStrike" cap="none" normalizeH="0" baseline="0" smtClean="0">
                        <a:ln>
                          <a:noFill/>
                        </a:ln>
                        <a:solidFill>
                          <a:srgbClr val="000000"/>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 sz="1800" b="1" i="0" u="none" strike="noStrike" cap="none" normalizeH="0" baseline="0" smtClean="0">
                          <a:ln>
                            <a:noFill/>
                          </a:ln>
                          <a:solidFill>
                            <a:srgbClr val="000000"/>
                          </a:solidFill>
                          <a:effectLst/>
                          <a:latin typeface="Arial" charset="0"/>
                          <a:cs typeface="Arial" charset="0"/>
                        </a:rPr>
                        <a:t>7800</a:t>
                      </a:r>
                      <a:endParaRPr kumimoji="0" lang="es-ES" sz="1800" b="1" i="0" u="none" strike="noStrike" cap="none" normalizeH="0" baseline="0" smtClean="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s-ES" sz="1800" b="1" i="0" u="none" strike="noStrike" cap="none" normalizeH="0" baseline="0" smtClean="0">
                          <a:ln>
                            <a:noFill/>
                          </a:ln>
                          <a:solidFill>
                            <a:srgbClr val="000000"/>
                          </a:solidFill>
                          <a:effectLst/>
                          <a:latin typeface="Arial" charset="0"/>
                          <a:cs typeface="Arial" charset="0"/>
                        </a:rPr>
                        <a:t>7300</a:t>
                      </a:r>
                      <a:endParaRPr kumimoji="0" lang="es-ES" sz="1800" b="1" i="0" u="none" strike="noStrike" cap="none" normalizeH="0" baseline="0" smtClean="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s-ES" sz="1800" b="1" i="0" u="none" strike="noStrike" cap="none" normalizeH="0" baseline="0" smtClean="0">
                          <a:ln>
                            <a:noFill/>
                          </a:ln>
                          <a:solidFill>
                            <a:srgbClr val="000000"/>
                          </a:solidFill>
                          <a:effectLst/>
                          <a:latin typeface="Arial" charset="0"/>
                          <a:cs typeface="Arial" charset="0"/>
                        </a:rPr>
                        <a:t>273</a:t>
                      </a:r>
                      <a:endParaRPr kumimoji="0" lang="es-ES" sz="1800" b="1" i="0" u="none" strike="noStrike" cap="none" normalizeH="0" baseline="0" smtClean="0">
                        <a:ln>
                          <a:noFill/>
                        </a:ln>
                        <a:solidFill>
                          <a:srgbClr val="000000"/>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r>
              <a:tr h="576263">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s-ES" sz="1800" b="1" i="0" u="none" strike="noStrike" cap="none" normalizeH="0" baseline="0" smtClean="0">
                          <a:ln>
                            <a:noFill/>
                          </a:ln>
                          <a:solidFill>
                            <a:srgbClr val="000000"/>
                          </a:solidFill>
                          <a:effectLst/>
                          <a:latin typeface="Arial" charset="0"/>
                          <a:cs typeface="Arial" charset="0"/>
                        </a:rPr>
                        <a:t>post en blog ecuatoriano</a:t>
                      </a:r>
                      <a:endParaRPr kumimoji="0" lang="es-ES" sz="1800" b="1" i="0" u="none" strike="noStrike" cap="none" normalizeH="0" baseline="0" smtClean="0">
                        <a:ln>
                          <a:noFill/>
                        </a:ln>
                        <a:solidFill>
                          <a:srgbClr val="000000"/>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 sz="1800" b="1" i="0" u="none" strike="noStrike" cap="none" normalizeH="0" baseline="0" smtClean="0">
                          <a:ln>
                            <a:noFill/>
                          </a:ln>
                          <a:solidFill>
                            <a:srgbClr val="000000"/>
                          </a:solidFill>
                          <a:effectLst/>
                          <a:latin typeface="Arial" charset="0"/>
                          <a:cs typeface="Arial" charset="0"/>
                        </a:rPr>
                        <a:t>200</a:t>
                      </a:r>
                      <a:endParaRPr kumimoji="0" lang="es-ES" sz="1800" b="1" i="0" u="none" strike="noStrike" cap="none" normalizeH="0" baseline="0" smtClean="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s-ES" sz="1800" b="1" i="0" u="none" strike="noStrike" cap="none" normalizeH="0" baseline="0" smtClean="0">
                          <a:ln>
                            <a:noFill/>
                          </a:ln>
                          <a:solidFill>
                            <a:srgbClr val="000000"/>
                          </a:solidFill>
                          <a:effectLst/>
                          <a:latin typeface="Arial" charset="0"/>
                          <a:cs typeface="Arial" charset="0"/>
                        </a:rPr>
                        <a:t>80</a:t>
                      </a:r>
                      <a:endParaRPr kumimoji="0" lang="es-ES" sz="1800" b="1" i="0" u="none" strike="noStrike" cap="none" normalizeH="0" baseline="0" smtClean="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s-ES" sz="1800" b="1" i="0" u="none" strike="noStrike" cap="none" normalizeH="0" baseline="0" smtClean="0">
                          <a:ln>
                            <a:noFill/>
                          </a:ln>
                          <a:solidFill>
                            <a:srgbClr val="000000"/>
                          </a:solidFill>
                          <a:effectLst/>
                          <a:latin typeface="Arial" charset="0"/>
                          <a:cs typeface="Arial" charset="0"/>
                        </a:rPr>
                        <a:t>7</a:t>
                      </a:r>
                      <a:endParaRPr kumimoji="0" lang="es-ES" sz="1800" b="1" i="0" u="none" strike="noStrike" cap="none" normalizeH="0" baseline="0" smtClean="0">
                        <a:ln>
                          <a:noFill/>
                        </a:ln>
                        <a:solidFill>
                          <a:srgbClr val="000000"/>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r>
              <a:tr h="357188">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s-ES" sz="1800" b="1" i="0" u="none" strike="noStrike" cap="none" normalizeH="0" baseline="0" smtClean="0">
                          <a:ln>
                            <a:noFill/>
                          </a:ln>
                          <a:solidFill>
                            <a:srgbClr val="000000"/>
                          </a:solidFill>
                          <a:effectLst/>
                          <a:latin typeface="Arial" charset="0"/>
                          <a:cs typeface="Arial" charset="0"/>
                        </a:rPr>
                        <a:t> </a:t>
                      </a:r>
                      <a:endParaRPr kumimoji="0" lang="es-ES" sz="1800" b="1" i="0" u="none" strike="noStrike" cap="none" normalizeH="0" baseline="0" smtClean="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s-ES" sz="1800" b="1" i="0" u="none" strike="noStrike" cap="none" normalizeH="0" baseline="0" smtClean="0">
                          <a:ln>
                            <a:noFill/>
                          </a:ln>
                          <a:solidFill>
                            <a:srgbClr val="000000"/>
                          </a:solidFill>
                          <a:effectLst/>
                          <a:latin typeface="Arial" charset="0"/>
                          <a:cs typeface="Arial" charset="0"/>
                        </a:rPr>
                        <a:t>32100</a:t>
                      </a:r>
                      <a:endParaRPr kumimoji="0" lang="es-ES" sz="1800" b="1" i="0" u="none" strike="noStrike" cap="none" normalizeH="0" baseline="0" smtClean="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s-ES" sz="1800" b="1" i="0" u="none" strike="noStrike" cap="none" normalizeH="0" baseline="0" smtClean="0">
                          <a:ln>
                            <a:noFill/>
                          </a:ln>
                          <a:solidFill>
                            <a:srgbClr val="000000"/>
                          </a:solidFill>
                          <a:effectLst/>
                          <a:latin typeface="Arial" charset="0"/>
                          <a:cs typeface="Arial" charset="0"/>
                        </a:rPr>
                        <a:t>24430</a:t>
                      </a:r>
                      <a:endParaRPr kumimoji="0" lang="es-ES" sz="1800" b="1" i="0" u="none" strike="noStrike" cap="none" normalizeH="0" baseline="0" smtClean="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r" defTabSz="914400" rtl="0" eaLnBrk="1" fontAlgn="ctr" latinLnBrk="0" hangingPunct="1">
                        <a:lnSpc>
                          <a:spcPct val="100000"/>
                        </a:lnSpc>
                        <a:spcBef>
                          <a:spcPct val="0"/>
                        </a:spcBef>
                        <a:spcAft>
                          <a:spcPct val="0"/>
                        </a:spcAft>
                        <a:buClrTx/>
                        <a:buSzTx/>
                        <a:buFontTx/>
                        <a:buNone/>
                        <a:tabLst/>
                      </a:pPr>
                      <a:r>
                        <a:rPr kumimoji="0" lang="es-ES" sz="1800" b="1" i="0" u="none" strike="noStrike" cap="none" normalizeH="0" baseline="0" smtClean="0">
                          <a:ln>
                            <a:noFill/>
                          </a:ln>
                          <a:solidFill>
                            <a:srgbClr val="000000"/>
                          </a:solidFill>
                          <a:effectLst/>
                          <a:latin typeface="Arial" charset="0"/>
                          <a:cs typeface="Arial" charset="0"/>
                        </a:rPr>
                        <a:t>1123,5</a:t>
                      </a:r>
                      <a:endParaRPr kumimoji="0" lang="es-ES" sz="1800" b="1" i="0" u="none" strike="noStrike" cap="none" normalizeH="0" baseline="0" smtClean="0">
                        <a:ln>
                          <a:noFill/>
                        </a:ln>
                        <a:solidFill>
                          <a:srgbClr val="000000"/>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r>
            </a:tbl>
          </a:graphicData>
        </a:graphic>
      </p:graphicFrame>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4569" name="Group 121"/>
          <p:cNvGraphicFramePr>
            <a:graphicFrameLocks noGrp="1"/>
          </p:cNvGraphicFramePr>
          <p:nvPr>
            <p:ph/>
          </p:nvPr>
        </p:nvGraphicFramePr>
        <p:xfrm>
          <a:off x="455613" y="273050"/>
          <a:ext cx="8226425" cy="5822950"/>
        </p:xfrm>
        <a:graphic>
          <a:graphicData uri="http://schemas.openxmlformats.org/drawingml/2006/table">
            <a:tbl>
              <a:tblPr/>
              <a:tblGrid>
                <a:gridCol w="5021262"/>
                <a:gridCol w="3205163"/>
              </a:tblGrid>
              <a:tr h="1108075">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2400" b="1" i="0" u="none" strike="noStrike" cap="none" normalizeH="0" baseline="0" smtClean="0">
                          <a:ln>
                            <a:noFill/>
                          </a:ln>
                          <a:solidFill>
                            <a:srgbClr val="000000"/>
                          </a:solidFill>
                          <a:effectLst/>
                          <a:latin typeface="Arial" charset="0"/>
                          <a:cs typeface="Arial" charset="0"/>
                        </a:rPr>
                        <a:t>Inversión inicial</a:t>
                      </a:r>
                      <a:endParaRPr kumimoji="0" lang="es-ES" sz="2400" b="1" i="0" u="none" strike="noStrike" cap="none" normalizeH="0" baseline="0" smtClean="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115000"/>
                        <a:buFont typeface="Wingdings" pitchFamily="2" charset="2"/>
                        <a:buNone/>
                        <a:tabLst/>
                      </a:pPr>
                      <a:endParaRPr kumimoji="0" lang="es-ES" sz="2400" b="1" i="0" u="none" strike="noStrike" cap="none" normalizeH="0" baseline="0" smtClean="0">
                        <a:ln>
                          <a:noFill/>
                        </a:ln>
                        <a:solidFill>
                          <a:srgbClr val="000000"/>
                        </a:solidFill>
                        <a:effectLst>
                          <a:outerShdw blurRad="38100" dist="38100" dir="2700000" algn="tl">
                            <a:srgbClr val="FFFFFF"/>
                          </a:outerShdw>
                        </a:effectLst>
                        <a:latin typeface="Arial" charset="0"/>
                      </a:endParaRPr>
                    </a:p>
                  </a:txBody>
                  <a:tcPr anchor="b" horzOverflow="overflow">
                    <a:lnL w="12700" cap="flat" cmpd="sng" algn="ctr">
                      <a:solidFill>
                        <a:srgbClr val="000000"/>
                      </a:solidFill>
                      <a:prstDash val="solid"/>
                      <a:round/>
                      <a:headEnd type="none" w="med" len="med"/>
                      <a:tailEnd type="none" w="med" len="med"/>
                    </a:lnL>
                    <a:lnR cap="flat">
                      <a:noFill/>
                    </a:lnR>
                    <a:lnT cap="flat">
                      <a:noFill/>
                    </a:lnT>
                    <a:lnB w="12700" cap="flat" cmpd="sng" algn="ctr">
                      <a:solidFill>
                        <a:srgbClr val="000000"/>
                      </a:solidFill>
                      <a:prstDash val="solid"/>
                      <a:round/>
                      <a:headEnd type="none" w="med" len="med"/>
                      <a:tailEnd type="none" w="med" len="med"/>
                    </a:lnB>
                    <a:lnTlToBr>
                      <a:noFill/>
                    </a:lnTlToBr>
                    <a:lnBlToTr>
                      <a:noFill/>
                    </a:lnBlToTr>
                    <a:noFill/>
                  </a:tcPr>
                </a:tc>
              </a:tr>
              <a:tr h="523875">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s-ES" sz="2400" b="1" i="0" u="none" strike="noStrike" cap="none" normalizeH="0" baseline="0" smtClean="0">
                          <a:ln>
                            <a:noFill/>
                          </a:ln>
                          <a:solidFill>
                            <a:srgbClr val="000000"/>
                          </a:solidFill>
                          <a:effectLst/>
                          <a:latin typeface="Arial" charset="0"/>
                          <a:cs typeface="Arial" charset="0"/>
                        </a:rPr>
                        <a:t>Edificio</a:t>
                      </a:r>
                      <a:endParaRPr kumimoji="0" lang="es-ES" sz="2400" b="1" i="0" u="none" strike="noStrike" cap="none" normalizeH="0" baseline="0" smtClean="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2400" b="1" i="0" u="none" strike="noStrike" cap="none" normalizeH="0" baseline="0" smtClean="0">
                          <a:ln>
                            <a:noFill/>
                          </a:ln>
                          <a:solidFill>
                            <a:srgbClr val="000000"/>
                          </a:solidFill>
                          <a:effectLst/>
                          <a:latin typeface="Arial" charset="0"/>
                          <a:cs typeface="Arial" charset="0"/>
                        </a:rPr>
                        <a:t>60000</a:t>
                      </a:r>
                      <a:endParaRPr kumimoji="0" lang="es-ES" sz="2400" b="1" i="0" u="none" strike="noStrike" cap="none" normalizeH="0" baseline="0" smtClean="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r>
              <a:tr h="523875">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s-ES" sz="2400" b="1" i="0" u="none" strike="noStrike" cap="none" normalizeH="0" baseline="0" smtClean="0">
                          <a:ln>
                            <a:noFill/>
                          </a:ln>
                          <a:solidFill>
                            <a:srgbClr val="000000"/>
                          </a:solidFill>
                          <a:effectLst/>
                          <a:latin typeface="Arial" charset="0"/>
                          <a:cs typeface="Arial" charset="0"/>
                        </a:rPr>
                        <a:t>Muebles y enceres</a:t>
                      </a:r>
                      <a:endParaRPr kumimoji="0" lang="es-ES" sz="2400" b="1" i="0" u="none" strike="noStrike" cap="none" normalizeH="0" baseline="0" smtClean="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2400" b="1" i="0" u="none" strike="noStrike" cap="none" normalizeH="0" baseline="0" smtClean="0">
                          <a:ln>
                            <a:noFill/>
                          </a:ln>
                          <a:solidFill>
                            <a:srgbClr val="000000"/>
                          </a:solidFill>
                          <a:effectLst/>
                          <a:latin typeface="Arial" charset="0"/>
                          <a:cs typeface="Arial" charset="0"/>
                        </a:rPr>
                        <a:t>3420</a:t>
                      </a:r>
                      <a:endParaRPr kumimoji="0" lang="es-ES" sz="2400" b="1" i="0" u="none" strike="noStrike" cap="none" normalizeH="0" baseline="0" smtClean="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r>
              <a:tr h="523875">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s-ES" sz="2400" b="1" i="0" u="none" strike="noStrike" cap="none" normalizeH="0" baseline="0" smtClean="0">
                          <a:ln>
                            <a:noFill/>
                          </a:ln>
                          <a:solidFill>
                            <a:srgbClr val="000000"/>
                          </a:solidFill>
                          <a:effectLst/>
                          <a:latin typeface="Arial" charset="0"/>
                          <a:cs typeface="Tahoma" pitchFamily="34" charset="0"/>
                        </a:rPr>
                        <a:t>Equipos de Computación</a:t>
                      </a:r>
                      <a:endParaRPr kumimoji="0" lang="es-ES" sz="2400" b="1" i="0" u="none" strike="noStrike" cap="none" normalizeH="0" baseline="0" smtClean="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2400" b="1" i="0" u="none" strike="noStrike" cap="none" normalizeH="0" baseline="0" smtClean="0">
                          <a:ln>
                            <a:noFill/>
                          </a:ln>
                          <a:solidFill>
                            <a:srgbClr val="000000"/>
                          </a:solidFill>
                          <a:effectLst/>
                          <a:latin typeface="Arial" charset="0"/>
                          <a:cs typeface="Arial" charset="0"/>
                        </a:rPr>
                        <a:t>7000</a:t>
                      </a:r>
                      <a:endParaRPr kumimoji="0" lang="es-ES" sz="2400" b="1" i="0" u="none" strike="noStrike" cap="none" normalizeH="0" baseline="0" smtClean="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r>
              <a:tr h="523875">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s-ES" sz="2400" b="1" i="0" u="none" strike="noStrike" cap="none" normalizeH="0" baseline="0" smtClean="0">
                          <a:ln>
                            <a:noFill/>
                          </a:ln>
                          <a:solidFill>
                            <a:srgbClr val="000000"/>
                          </a:solidFill>
                          <a:effectLst/>
                          <a:latin typeface="Arial" charset="0"/>
                          <a:cs typeface="Tahoma" pitchFamily="34" charset="0"/>
                        </a:rPr>
                        <a:t>Equipos de Oficina</a:t>
                      </a:r>
                      <a:endParaRPr kumimoji="0" lang="es-ES" sz="2400" b="1" i="0" u="none" strike="noStrike" cap="none" normalizeH="0" baseline="0" smtClean="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2400" b="1" i="0" u="none" strike="noStrike" cap="none" normalizeH="0" baseline="0" smtClean="0">
                          <a:ln>
                            <a:noFill/>
                          </a:ln>
                          <a:solidFill>
                            <a:srgbClr val="000000"/>
                          </a:solidFill>
                          <a:effectLst/>
                          <a:latin typeface="Arial" charset="0"/>
                          <a:cs typeface="Arial" charset="0"/>
                        </a:rPr>
                        <a:t>6670</a:t>
                      </a:r>
                      <a:endParaRPr kumimoji="0" lang="es-ES" sz="2400" b="1" i="0" u="none" strike="noStrike" cap="none" normalizeH="0" baseline="0" smtClean="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r>
              <a:tr h="523875">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s-ES" sz="2400" b="1" i="0" u="none" strike="noStrike" cap="none" normalizeH="0" baseline="0" smtClean="0">
                          <a:ln>
                            <a:noFill/>
                          </a:ln>
                          <a:solidFill>
                            <a:srgbClr val="000000"/>
                          </a:solidFill>
                          <a:effectLst/>
                          <a:latin typeface="Arial" charset="0"/>
                          <a:cs typeface="Tahoma" pitchFamily="34" charset="0"/>
                        </a:rPr>
                        <a:t>Equipos varios</a:t>
                      </a:r>
                      <a:endParaRPr kumimoji="0" lang="es-ES" sz="2400" b="1" i="0" u="none" strike="noStrike" cap="none" normalizeH="0" baseline="0" smtClean="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2400" b="1" i="0" u="none" strike="noStrike" cap="none" normalizeH="0" baseline="0" smtClean="0">
                          <a:ln>
                            <a:noFill/>
                          </a:ln>
                          <a:solidFill>
                            <a:srgbClr val="000000"/>
                          </a:solidFill>
                          <a:effectLst/>
                          <a:latin typeface="Arial" charset="0"/>
                          <a:cs typeface="Arial" charset="0"/>
                        </a:rPr>
                        <a:t>8768</a:t>
                      </a:r>
                      <a:endParaRPr kumimoji="0" lang="es-ES" sz="2400" b="1" i="0" u="none" strike="noStrike" cap="none" normalizeH="0" baseline="0" smtClean="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r>
              <a:tr h="523875">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s-ES" sz="2400" b="1" i="0" u="none" strike="noStrike" cap="none" normalizeH="0" baseline="0" smtClean="0">
                          <a:ln>
                            <a:noFill/>
                          </a:ln>
                          <a:solidFill>
                            <a:srgbClr val="000000"/>
                          </a:solidFill>
                          <a:effectLst/>
                          <a:latin typeface="Arial" charset="0"/>
                          <a:cs typeface="Tahoma" pitchFamily="34" charset="0"/>
                        </a:rPr>
                        <a:t>Programas</a:t>
                      </a:r>
                      <a:endParaRPr kumimoji="0" lang="es-ES" sz="2400" b="1" i="0" u="none" strike="noStrike" cap="none" normalizeH="0" baseline="0" smtClean="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2400" b="1" i="0" u="none" strike="noStrike" cap="none" normalizeH="0" baseline="0" smtClean="0">
                          <a:ln>
                            <a:noFill/>
                          </a:ln>
                          <a:solidFill>
                            <a:srgbClr val="000000"/>
                          </a:solidFill>
                          <a:effectLst/>
                          <a:latin typeface="Arial" charset="0"/>
                          <a:cs typeface="Arial" charset="0"/>
                        </a:rPr>
                        <a:t>2750</a:t>
                      </a:r>
                      <a:endParaRPr kumimoji="0" lang="es-ES" sz="2400" b="1" i="0" u="none" strike="noStrike" cap="none" normalizeH="0" baseline="0" smtClean="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r>
              <a:tr h="523875">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s-ES" sz="2400" b="1" i="0" u="none" strike="noStrike" cap="none" normalizeH="0" baseline="0" smtClean="0">
                          <a:ln>
                            <a:noFill/>
                          </a:ln>
                          <a:solidFill>
                            <a:srgbClr val="000000"/>
                          </a:solidFill>
                          <a:effectLst/>
                          <a:latin typeface="Arial" charset="0"/>
                          <a:cs typeface="Tahoma" pitchFamily="34" charset="0"/>
                        </a:rPr>
                        <a:t>Gastos de Puesta en Marcha</a:t>
                      </a:r>
                      <a:endParaRPr kumimoji="0" lang="es-ES" sz="2400" b="1" i="0" u="none" strike="noStrike" cap="none" normalizeH="0" baseline="0" smtClean="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2400" b="1" i="0" u="none" strike="noStrike" cap="none" normalizeH="0" baseline="0" smtClean="0">
                          <a:ln>
                            <a:noFill/>
                          </a:ln>
                          <a:solidFill>
                            <a:srgbClr val="000000"/>
                          </a:solidFill>
                          <a:effectLst/>
                          <a:latin typeface="Arial" charset="0"/>
                          <a:cs typeface="Arial" charset="0"/>
                        </a:rPr>
                        <a:t>5800</a:t>
                      </a:r>
                      <a:endParaRPr kumimoji="0" lang="es-ES" sz="2400" b="1" i="0" u="none" strike="noStrike" cap="none" normalizeH="0" baseline="0" smtClean="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r>
              <a:tr h="523875">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s-ES" sz="2400" b="1" i="0" u="none" strike="noStrike" cap="none" normalizeH="0" baseline="0" smtClean="0">
                          <a:ln>
                            <a:noFill/>
                          </a:ln>
                          <a:solidFill>
                            <a:srgbClr val="000000"/>
                          </a:solidFill>
                          <a:effectLst/>
                          <a:latin typeface="Arial" charset="0"/>
                          <a:cs typeface="Tahoma" pitchFamily="34" charset="0"/>
                        </a:rPr>
                        <a:t>Gastos de Constitución</a:t>
                      </a:r>
                      <a:endParaRPr kumimoji="0" lang="es-ES" sz="2400" b="1" i="0" u="none" strike="noStrike" cap="none" normalizeH="0" baseline="0" smtClean="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2400" b="1" i="0" u="none" strike="noStrike" cap="none" normalizeH="0" baseline="0" smtClean="0">
                          <a:ln>
                            <a:noFill/>
                          </a:ln>
                          <a:solidFill>
                            <a:srgbClr val="000000"/>
                          </a:solidFill>
                          <a:effectLst/>
                          <a:latin typeface="Arial" charset="0"/>
                          <a:cs typeface="Arial" charset="0"/>
                        </a:rPr>
                        <a:t>2500</a:t>
                      </a:r>
                      <a:endParaRPr kumimoji="0" lang="es-ES" sz="2400" b="1" i="0" u="none" strike="noStrike" cap="none" normalizeH="0" baseline="0" smtClean="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r>
              <a:tr h="523875">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s-ES" sz="2400" b="1" i="0" u="none" strike="noStrike" cap="none" normalizeH="0" baseline="0" smtClean="0">
                          <a:ln>
                            <a:noFill/>
                          </a:ln>
                          <a:solidFill>
                            <a:srgbClr val="000000"/>
                          </a:solidFill>
                          <a:effectLst/>
                          <a:latin typeface="Tahoma" pitchFamily="34" charset="0"/>
                          <a:cs typeface="Tahoma" pitchFamily="34" charset="0"/>
                        </a:rPr>
                        <a:t>total</a:t>
                      </a:r>
                      <a:endParaRPr kumimoji="0" lang="es-ES" sz="2400" b="1" i="0" u="none" strike="noStrike" cap="none" normalizeH="0" baseline="0" smtClean="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2400" b="1" i="0" u="none" strike="noStrike" cap="none" normalizeH="0" baseline="0" smtClean="0">
                          <a:ln>
                            <a:noFill/>
                          </a:ln>
                          <a:solidFill>
                            <a:srgbClr val="000000"/>
                          </a:solidFill>
                          <a:effectLst/>
                          <a:latin typeface="Arial" charset="0"/>
                          <a:cs typeface="Arial" charset="0"/>
                        </a:rPr>
                        <a:t>96908</a:t>
                      </a:r>
                      <a:endParaRPr kumimoji="0" lang="es-ES" sz="2400" b="1" i="0" u="none" strike="noStrike" cap="none" normalizeH="0" baseline="0" smtClean="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r>
            </a:tbl>
          </a:graphicData>
        </a:graphic>
      </p:graphicFrame>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3793" name="Group 369"/>
          <p:cNvGraphicFramePr>
            <a:graphicFrameLocks noGrp="1"/>
          </p:cNvGraphicFramePr>
          <p:nvPr>
            <p:ph/>
          </p:nvPr>
        </p:nvGraphicFramePr>
        <p:xfrm>
          <a:off x="468313" y="549275"/>
          <a:ext cx="8351837" cy="5655945"/>
        </p:xfrm>
        <a:graphic>
          <a:graphicData uri="http://schemas.openxmlformats.org/drawingml/2006/table">
            <a:tbl>
              <a:tblPr/>
              <a:tblGrid>
                <a:gridCol w="1400175"/>
                <a:gridCol w="1169987"/>
                <a:gridCol w="1101725"/>
                <a:gridCol w="1579563"/>
                <a:gridCol w="1565275"/>
                <a:gridCol w="1535112"/>
              </a:tblGrid>
              <a:tr h="625475">
                <a:tc gridSpan="2">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2000" b="1" i="0" u="none" strike="noStrike" cap="none" normalizeH="0" baseline="0" smtClean="0">
                          <a:ln>
                            <a:noFill/>
                          </a:ln>
                          <a:solidFill>
                            <a:srgbClr val="000000"/>
                          </a:solidFill>
                          <a:effectLst/>
                          <a:latin typeface="Tahoma" pitchFamily="34" charset="0"/>
                          <a:cs typeface="Tahoma" pitchFamily="34" charset="0"/>
                        </a:rPr>
                        <a:t> gastos financieros </a:t>
                      </a:r>
                      <a:endParaRPr kumimoji="0" lang="es-ES" sz="2000" b="1" i="0" u="none" strike="noStrike" cap="none" normalizeH="0" baseline="0" smtClean="0">
                        <a:ln>
                          <a:noFill/>
                        </a:ln>
                        <a:solidFill>
                          <a:srgbClr val="000000"/>
                        </a:solidFill>
                        <a:effectLst/>
                        <a:latin typeface="Arial" charset="0"/>
                      </a:endParaRPr>
                    </a:p>
                  </a:txBody>
                  <a:tcPr anchor="b" horzOverflow="overflow">
                    <a:lnL cap="flat">
                      <a:noFill/>
                    </a:lnL>
                    <a:lnR>
                      <a:noFill/>
                    </a:lnR>
                    <a:lnT cap="flat">
                      <a:noFill/>
                    </a:lnT>
                    <a:lnB>
                      <a:noFill/>
                    </a:lnB>
                    <a:lnTlToBr>
                      <a:noFill/>
                    </a:lnTlToBr>
                    <a:lnBlToTr>
                      <a:noFill/>
                    </a:lnBlToTr>
                    <a:solidFill>
                      <a:srgbClr val="FFFF00"/>
                    </a:solidFill>
                  </a:tcPr>
                </a:tc>
                <a:tc hMerge="1">
                  <a:txBody>
                    <a:bodyPr/>
                    <a:lstStyle/>
                    <a:p>
                      <a:endParaRPr lang="es-ES"/>
                    </a:p>
                  </a:txBody>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115000"/>
                        <a:buFont typeface="Wingdings" pitchFamily="2" charset="2"/>
                        <a:buNone/>
                        <a:tabLst/>
                      </a:pPr>
                      <a:endParaRPr kumimoji="0" lang="es-ES" sz="2000" b="1" i="0" u="none" strike="noStrike" cap="none" normalizeH="0" baseline="0" smtClean="0">
                        <a:ln>
                          <a:noFill/>
                        </a:ln>
                        <a:solidFill>
                          <a:srgbClr val="000000"/>
                        </a:solidFill>
                        <a:effectLst>
                          <a:outerShdw blurRad="38100" dist="38100" dir="2700000" algn="tl">
                            <a:srgbClr val="FFFFFF"/>
                          </a:outerShdw>
                        </a:effectLst>
                        <a:latin typeface="Arial" charset="0"/>
                      </a:endParaRPr>
                    </a:p>
                  </a:txBody>
                  <a:tcPr anchor="b" horzOverflow="overflow">
                    <a:lnL>
                      <a:noFill/>
                    </a:lnL>
                    <a:lnR>
                      <a:noFill/>
                    </a:lnR>
                    <a:lnT cap="fla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115000"/>
                        <a:buFont typeface="Wingdings" pitchFamily="2" charset="2"/>
                        <a:buNone/>
                        <a:tabLst/>
                      </a:pPr>
                      <a:endParaRPr kumimoji="0" lang="es-ES" sz="2000" b="1" i="0" u="none" strike="noStrike" cap="none" normalizeH="0" baseline="0" smtClean="0">
                        <a:ln>
                          <a:noFill/>
                        </a:ln>
                        <a:solidFill>
                          <a:srgbClr val="000000"/>
                        </a:solidFill>
                        <a:effectLst>
                          <a:outerShdw blurRad="38100" dist="38100" dir="2700000" algn="tl">
                            <a:srgbClr val="FFFFFF"/>
                          </a:outerShdw>
                        </a:effectLst>
                        <a:latin typeface="Arial" charset="0"/>
                      </a:endParaRPr>
                    </a:p>
                  </a:txBody>
                  <a:tcPr anchor="b" horzOverflow="overflow">
                    <a:lnL>
                      <a:noFill/>
                    </a:lnL>
                    <a:lnR>
                      <a:noFill/>
                    </a:lnR>
                    <a:lnT cap="fla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115000"/>
                        <a:buFont typeface="Wingdings" pitchFamily="2" charset="2"/>
                        <a:buNone/>
                        <a:tabLst/>
                      </a:pPr>
                      <a:endParaRPr kumimoji="0" lang="es-ES" sz="2000" b="1" i="0" u="none" strike="noStrike" cap="none" normalizeH="0" baseline="0" smtClean="0">
                        <a:ln>
                          <a:noFill/>
                        </a:ln>
                        <a:solidFill>
                          <a:srgbClr val="000000"/>
                        </a:solidFill>
                        <a:effectLst>
                          <a:outerShdw blurRad="38100" dist="38100" dir="2700000" algn="tl">
                            <a:srgbClr val="FFFFFF"/>
                          </a:outerShdw>
                        </a:effectLst>
                        <a:latin typeface="Arial" charset="0"/>
                      </a:endParaRPr>
                    </a:p>
                  </a:txBody>
                  <a:tcPr anchor="b" horzOverflow="overflow">
                    <a:lnL>
                      <a:noFill/>
                    </a:lnL>
                    <a:lnR>
                      <a:noFill/>
                    </a:lnR>
                    <a:lnT cap="fla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115000"/>
                        <a:buFont typeface="Wingdings" pitchFamily="2" charset="2"/>
                        <a:buNone/>
                        <a:tabLst/>
                      </a:pPr>
                      <a:endParaRPr kumimoji="0" lang="es-ES" sz="2000" b="1" i="0" u="none" strike="noStrike" cap="none" normalizeH="0" baseline="0" smtClean="0">
                        <a:ln>
                          <a:noFill/>
                        </a:ln>
                        <a:solidFill>
                          <a:srgbClr val="000000"/>
                        </a:solidFill>
                        <a:effectLst>
                          <a:outerShdw blurRad="38100" dist="38100" dir="2700000" algn="tl">
                            <a:srgbClr val="FFFFFF"/>
                          </a:outerShdw>
                        </a:effectLst>
                        <a:latin typeface="Arial" charset="0"/>
                      </a:endParaRPr>
                    </a:p>
                  </a:txBody>
                  <a:tcPr anchor="b" horzOverflow="overflow">
                    <a:lnL>
                      <a:noFill/>
                    </a:lnL>
                    <a:lnR cap="flat">
                      <a:noFill/>
                    </a:lnR>
                    <a:lnT cap="flat">
                      <a:noFill/>
                    </a:lnT>
                    <a:lnB>
                      <a:noFill/>
                    </a:lnB>
                    <a:lnTlToBr>
                      <a:noFill/>
                    </a:lnTlToBr>
                    <a:lnBlToTr>
                      <a:noFill/>
                    </a:lnBlToTr>
                    <a:noFill/>
                  </a:tcPr>
                </a:tc>
              </a:tr>
              <a:tr h="625475">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s-ES" sz="2000" b="1" i="0" u="none" strike="noStrike" cap="none" normalizeH="0" baseline="0" smtClean="0">
                          <a:ln>
                            <a:noFill/>
                          </a:ln>
                          <a:solidFill>
                            <a:srgbClr val="000000"/>
                          </a:solidFill>
                          <a:effectLst/>
                          <a:latin typeface="Arial" charset="0"/>
                          <a:cs typeface="Arial" charset="0"/>
                        </a:rPr>
                        <a:t>Préstamo</a:t>
                      </a:r>
                      <a:endParaRPr kumimoji="0" lang="es-ES" sz="2000" b="1" i="0" u="none" strike="noStrike" cap="none" normalizeH="0" baseline="0" smtClean="0">
                        <a:ln>
                          <a:noFill/>
                        </a:ln>
                        <a:solidFill>
                          <a:srgbClr val="000000"/>
                        </a:solidFill>
                        <a:effectLst/>
                        <a:latin typeface="Arial" charset="0"/>
                      </a:endParaRPr>
                    </a:p>
                  </a:txBody>
                  <a:tcPr anchor="b" horzOverflow="overflow">
                    <a:lnL cap="flat">
                      <a:noFill/>
                    </a:lnL>
                    <a:lnR>
                      <a:noFill/>
                    </a:lnR>
                    <a:lnT>
                      <a:noFill/>
                    </a:lnT>
                    <a:lnB>
                      <a:noFill/>
                    </a:lnB>
                    <a:lnTlToBr>
                      <a:noFill/>
                    </a:lnTlToBr>
                    <a:lnBlToTr>
                      <a:noFill/>
                    </a:lnBlToTr>
                    <a:solidFill>
                      <a:srgbClr val="FFFFFF"/>
                    </a:solid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s-ES" sz="2000" b="1" i="0" u="none" strike="noStrike" cap="none" normalizeH="0" baseline="0" smtClean="0">
                          <a:ln>
                            <a:noFill/>
                          </a:ln>
                          <a:solidFill>
                            <a:srgbClr val="000000"/>
                          </a:solidFill>
                          <a:effectLst/>
                          <a:latin typeface="Arial" charset="0"/>
                          <a:cs typeface="Arial" charset="0"/>
                        </a:rPr>
                        <a:t>67835,6</a:t>
                      </a:r>
                      <a:endParaRPr kumimoji="0" lang="es-ES" sz="2000" b="1" i="0" u="none" strike="noStrike" cap="none" normalizeH="0" baseline="0" smtClean="0">
                        <a:ln>
                          <a:noFill/>
                        </a:ln>
                        <a:solidFill>
                          <a:srgbClr val="000000"/>
                        </a:solidFill>
                        <a:effectLst/>
                        <a:latin typeface="Arial" charset="0"/>
                      </a:endParaRPr>
                    </a:p>
                  </a:txBody>
                  <a:tcPr anchor="b" horzOverflow="overflow">
                    <a:lnL>
                      <a:noFill/>
                    </a:lnL>
                    <a:lnR>
                      <a:noFill/>
                    </a:lnR>
                    <a:lnT>
                      <a:noFill/>
                    </a:lnT>
                    <a:lnB>
                      <a:noFill/>
                    </a:lnB>
                    <a:lnTlToBr>
                      <a:noFill/>
                    </a:lnTlToBr>
                    <a:lnBlToTr>
                      <a:noFill/>
                    </a:lnBlToTr>
                    <a:solidFill>
                      <a:srgbClr val="FFFFFF"/>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115000"/>
                        <a:buFont typeface="Wingdings" pitchFamily="2" charset="2"/>
                        <a:buNone/>
                        <a:tabLst/>
                      </a:pPr>
                      <a:endParaRPr kumimoji="0" lang="es-ES" sz="2000" b="1" i="0" u="none" strike="noStrike" cap="none" normalizeH="0" baseline="0" smtClean="0">
                        <a:ln>
                          <a:noFill/>
                        </a:ln>
                        <a:solidFill>
                          <a:srgbClr val="000000"/>
                        </a:solidFill>
                        <a:effectLst>
                          <a:outerShdw blurRad="38100" dist="38100" dir="2700000" algn="tl">
                            <a:srgbClr val="FFFFFF"/>
                          </a:outerShdw>
                        </a:effectLst>
                        <a:latin typeface="Arial"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115000"/>
                        <a:buFont typeface="Wingdings" pitchFamily="2" charset="2"/>
                        <a:buNone/>
                        <a:tabLst/>
                      </a:pPr>
                      <a:endParaRPr kumimoji="0" lang="es-ES" sz="2000" b="1" i="0" u="none" strike="noStrike" cap="none" normalizeH="0" baseline="0" smtClean="0">
                        <a:ln>
                          <a:noFill/>
                        </a:ln>
                        <a:solidFill>
                          <a:srgbClr val="000000"/>
                        </a:solidFill>
                        <a:effectLst>
                          <a:outerShdw blurRad="38100" dist="38100" dir="2700000" algn="tl">
                            <a:srgbClr val="FFFFFF"/>
                          </a:outerShdw>
                        </a:effectLst>
                        <a:latin typeface="Arial"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115000"/>
                        <a:buFont typeface="Wingdings" pitchFamily="2" charset="2"/>
                        <a:buNone/>
                        <a:tabLst/>
                      </a:pPr>
                      <a:endParaRPr kumimoji="0" lang="es-ES" sz="2000" b="1" i="0" u="none" strike="noStrike" cap="none" normalizeH="0" baseline="0" smtClean="0">
                        <a:ln>
                          <a:noFill/>
                        </a:ln>
                        <a:solidFill>
                          <a:srgbClr val="000000"/>
                        </a:solidFill>
                        <a:effectLst>
                          <a:outerShdw blurRad="38100" dist="38100" dir="2700000" algn="tl">
                            <a:srgbClr val="FFFFFF"/>
                          </a:outerShdw>
                        </a:effectLst>
                        <a:latin typeface="Arial"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115000"/>
                        <a:buFont typeface="Wingdings" pitchFamily="2" charset="2"/>
                        <a:buNone/>
                        <a:tabLst/>
                      </a:pPr>
                      <a:endParaRPr kumimoji="0" lang="es-ES" sz="2000" b="1" i="0" u="none" strike="noStrike" cap="none" normalizeH="0" baseline="0" smtClean="0">
                        <a:ln>
                          <a:noFill/>
                        </a:ln>
                        <a:solidFill>
                          <a:srgbClr val="000000"/>
                        </a:solidFill>
                        <a:effectLst>
                          <a:outerShdw blurRad="38100" dist="38100" dir="2700000" algn="tl">
                            <a:srgbClr val="FFFFFF"/>
                          </a:outerShdw>
                        </a:effectLst>
                        <a:latin typeface="Arial" charset="0"/>
                      </a:endParaRPr>
                    </a:p>
                  </a:txBody>
                  <a:tcPr anchor="b" horzOverflow="overflow">
                    <a:lnL>
                      <a:noFill/>
                    </a:lnL>
                    <a:lnR cap="flat">
                      <a:noFill/>
                    </a:lnR>
                    <a:lnT>
                      <a:noFill/>
                    </a:lnT>
                    <a:lnB>
                      <a:noFill/>
                    </a:lnB>
                    <a:lnTlToBr>
                      <a:noFill/>
                    </a:lnTlToBr>
                    <a:lnBlToTr>
                      <a:noFill/>
                    </a:lnBlToTr>
                    <a:noFill/>
                  </a:tcPr>
                </a:tc>
              </a:tr>
              <a:tr h="625475">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s-ES" sz="2000" b="1" i="0" u="none" strike="noStrike" cap="none" normalizeH="0" baseline="0" smtClean="0">
                          <a:ln>
                            <a:noFill/>
                          </a:ln>
                          <a:solidFill>
                            <a:srgbClr val="000000"/>
                          </a:solidFill>
                          <a:effectLst/>
                          <a:latin typeface="Arial" charset="0"/>
                          <a:cs typeface="Arial" charset="0"/>
                        </a:rPr>
                        <a:t>T I</a:t>
                      </a:r>
                      <a:endParaRPr kumimoji="0" lang="es-ES" sz="2000" b="1" i="0" u="none" strike="noStrike" cap="none" normalizeH="0" baseline="0" smtClean="0">
                        <a:ln>
                          <a:noFill/>
                        </a:ln>
                        <a:solidFill>
                          <a:srgbClr val="000000"/>
                        </a:solidFill>
                        <a:effectLst/>
                        <a:latin typeface="Arial" charset="0"/>
                      </a:endParaRPr>
                    </a:p>
                  </a:txBody>
                  <a:tcPr anchor="b" horzOverflow="overflow">
                    <a:lnL cap="flat">
                      <a:noFill/>
                    </a:lnL>
                    <a:lnR>
                      <a:noFill/>
                    </a:lnR>
                    <a:lnT>
                      <a:noFill/>
                    </a:lnT>
                    <a:lnB>
                      <a:noFill/>
                    </a:lnB>
                    <a:lnTlToBr>
                      <a:noFill/>
                    </a:lnTlToBr>
                    <a:lnBlToTr>
                      <a:noFill/>
                    </a:lnBlToTr>
                    <a:solidFill>
                      <a:srgbClr val="FFFFFF"/>
                    </a:solid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s-ES" sz="2000" b="1" i="0" u="none" strike="noStrike" cap="none" normalizeH="0" baseline="0" smtClean="0">
                          <a:ln>
                            <a:noFill/>
                          </a:ln>
                          <a:solidFill>
                            <a:srgbClr val="000000"/>
                          </a:solidFill>
                          <a:effectLst/>
                          <a:latin typeface="Arial" charset="0"/>
                          <a:cs typeface="Arial" charset="0"/>
                        </a:rPr>
                        <a:t>12%</a:t>
                      </a:r>
                      <a:endParaRPr kumimoji="0" lang="es-ES" sz="2000" b="1" i="0" u="none" strike="noStrike" cap="none" normalizeH="0" baseline="0" smtClean="0">
                        <a:ln>
                          <a:noFill/>
                        </a:ln>
                        <a:solidFill>
                          <a:srgbClr val="000000"/>
                        </a:solidFill>
                        <a:effectLst/>
                        <a:latin typeface="Arial" charset="0"/>
                      </a:endParaRPr>
                    </a:p>
                  </a:txBody>
                  <a:tcPr anchor="b" horzOverflow="overflow">
                    <a:lnL>
                      <a:noFill/>
                    </a:lnL>
                    <a:lnR>
                      <a:noFill/>
                    </a:lnR>
                    <a:lnT>
                      <a:noFill/>
                    </a:lnT>
                    <a:lnB>
                      <a:noFill/>
                    </a:lnB>
                    <a:lnTlToBr>
                      <a:noFill/>
                    </a:lnTlToBr>
                    <a:lnBlToTr>
                      <a:noFill/>
                    </a:lnBlToTr>
                    <a:solidFill>
                      <a:srgbClr val="FFFFFF"/>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115000"/>
                        <a:buFont typeface="Wingdings" pitchFamily="2" charset="2"/>
                        <a:buNone/>
                        <a:tabLst/>
                      </a:pPr>
                      <a:endParaRPr kumimoji="0" lang="es-ES" sz="2000" b="1" i="0" u="none" strike="noStrike" cap="none" normalizeH="0" baseline="0" smtClean="0">
                        <a:ln>
                          <a:noFill/>
                        </a:ln>
                        <a:solidFill>
                          <a:srgbClr val="000000"/>
                        </a:solidFill>
                        <a:effectLst>
                          <a:outerShdw blurRad="38100" dist="38100" dir="2700000" algn="tl">
                            <a:srgbClr val="FFFFFF"/>
                          </a:outerShdw>
                        </a:effectLst>
                        <a:latin typeface="Arial"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115000"/>
                        <a:buFont typeface="Wingdings" pitchFamily="2" charset="2"/>
                        <a:buNone/>
                        <a:tabLst/>
                      </a:pPr>
                      <a:endParaRPr kumimoji="0" lang="es-ES" sz="2000" b="1" i="0" u="none" strike="noStrike" cap="none" normalizeH="0" baseline="0" smtClean="0">
                        <a:ln>
                          <a:noFill/>
                        </a:ln>
                        <a:solidFill>
                          <a:srgbClr val="000000"/>
                        </a:solidFill>
                        <a:effectLst>
                          <a:outerShdw blurRad="38100" dist="38100" dir="2700000" algn="tl">
                            <a:srgbClr val="FFFFFF"/>
                          </a:outerShdw>
                        </a:effectLst>
                        <a:latin typeface="Arial"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115000"/>
                        <a:buFont typeface="Wingdings" pitchFamily="2" charset="2"/>
                        <a:buNone/>
                        <a:tabLst/>
                      </a:pPr>
                      <a:endParaRPr kumimoji="0" lang="es-ES" sz="2000" b="1" i="0" u="none" strike="noStrike" cap="none" normalizeH="0" baseline="0" smtClean="0">
                        <a:ln>
                          <a:noFill/>
                        </a:ln>
                        <a:solidFill>
                          <a:srgbClr val="000000"/>
                        </a:solidFill>
                        <a:effectLst>
                          <a:outerShdw blurRad="38100" dist="38100" dir="2700000" algn="tl">
                            <a:srgbClr val="FFFFFF"/>
                          </a:outerShdw>
                        </a:effectLst>
                        <a:latin typeface="Arial"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115000"/>
                        <a:buFont typeface="Wingdings" pitchFamily="2" charset="2"/>
                        <a:buNone/>
                        <a:tabLst/>
                      </a:pPr>
                      <a:endParaRPr kumimoji="0" lang="es-ES" sz="2000" b="1" i="0" u="none" strike="noStrike" cap="none" normalizeH="0" baseline="0" smtClean="0">
                        <a:ln>
                          <a:noFill/>
                        </a:ln>
                        <a:solidFill>
                          <a:srgbClr val="000000"/>
                        </a:solidFill>
                        <a:effectLst>
                          <a:outerShdw blurRad="38100" dist="38100" dir="2700000" algn="tl">
                            <a:srgbClr val="FFFFFF"/>
                          </a:outerShdw>
                        </a:effectLst>
                        <a:latin typeface="Arial" charset="0"/>
                      </a:endParaRPr>
                    </a:p>
                  </a:txBody>
                  <a:tcPr anchor="b" horzOverflow="overflow">
                    <a:lnL>
                      <a:noFill/>
                    </a:lnL>
                    <a:lnR cap="flat">
                      <a:noFill/>
                    </a:lnR>
                    <a:lnT>
                      <a:noFill/>
                    </a:lnT>
                    <a:lnB>
                      <a:noFill/>
                    </a:lnB>
                    <a:lnTlToBr>
                      <a:noFill/>
                    </a:lnTlToBr>
                    <a:lnBlToTr>
                      <a:noFill/>
                    </a:lnBlToTr>
                    <a:noFill/>
                  </a:tcPr>
                </a:tc>
              </a:tr>
              <a:tr h="625475">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s-ES" sz="2000" b="1" i="0" u="none" strike="noStrike" cap="none" normalizeH="0" baseline="0" smtClean="0">
                          <a:ln>
                            <a:noFill/>
                          </a:ln>
                          <a:solidFill>
                            <a:srgbClr val="000000"/>
                          </a:solidFill>
                          <a:effectLst/>
                          <a:latin typeface="Arial" charset="0"/>
                          <a:cs typeface="Arial" charset="0"/>
                        </a:rPr>
                        <a:t>Plazo</a:t>
                      </a:r>
                      <a:endParaRPr kumimoji="0" lang="es-ES" sz="2000" b="1" i="0" u="none" strike="noStrike" cap="none" normalizeH="0" baseline="0" smtClean="0">
                        <a:ln>
                          <a:noFill/>
                        </a:ln>
                        <a:solidFill>
                          <a:srgbClr val="000000"/>
                        </a:solidFill>
                        <a:effectLst/>
                        <a:latin typeface="Arial" charset="0"/>
                      </a:endParaRPr>
                    </a:p>
                  </a:txBody>
                  <a:tcPr anchor="b" horzOverflow="overflow">
                    <a:lnL cap="flat">
                      <a:noFill/>
                    </a:lnL>
                    <a:lnR>
                      <a:noFill/>
                    </a:lnR>
                    <a:lnT>
                      <a:noFill/>
                    </a:lnT>
                    <a:lnB>
                      <a:noFill/>
                    </a:lnB>
                    <a:lnTlToBr>
                      <a:noFill/>
                    </a:lnTlToBr>
                    <a:lnBlToTr>
                      <a:noFill/>
                    </a:lnBlToTr>
                    <a:solidFill>
                      <a:srgbClr val="FFFFFF"/>
                    </a:solid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s-ES" sz="2000" b="1" i="0" u="none" strike="noStrike" cap="none" normalizeH="0" baseline="0" smtClean="0">
                          <a:ln>
                            <a:noFill/>
                          </a:ln>
                          <a:solidFill>
                            <a:srgbClr val="000000"/>
                          </a:solidFill>
                          <a:effectLst/>
                          <a:latin typeface="Arial" charset="0"/>
                          <a:cs typeface="Arial" charset="0"/>
                        </a:rPr>
                        <a:t>5</a:t>
                      </a:r>
                      <a:endParaRPr kumimoji="0" lang="es-ES" sz="2000" b="1" i="0" u="none" strike="noStrike" cap="none" normalizeH="0" baseline="0" smtClean="0">
                        <a:ln>
                          <a:noFill/>
                        </a:ln>
                        <a:solidFill>
                          <a:srgbClr val="000000"/>
                        </a:solidFill>
                        <a:effectLst/>
                        <a:latin typeface="Arial" charset="0"/>
                      </a:endParaRPr>
                    </a:p>
                  </a:txBody>
                  <a:tcPr anchor="b" horzOverflow="overflow">
                    <a:lnL>
                      <a:noFill/>
                    </a:lnL>
                    <a:lnR>
                      <a:noFill/>
                    </a:lnR>
                    <a:lnT>
                      <a:noFill/>
                    </a:lnT>
                    <a:lnB>
                      <a:noFill/>
                    </a:lnB>
                    <a:lnTlToBr>
                      <a:noFill/>
                    </a:lnTlToBr>
                    <a:lnBlToTr>
                      <a:noFill/>
                    </a:lnBlToTr>
                    <a:solidFill>
                      <a:srgbClr val="FFFFFF"/>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2000" b="1" i="0" u="none" strike="noStrike" cap="none" normalizeH="0" baseline="0" smtClean="0">
                          <a:ln>
                            <a:noFill/>
                          </a:ln>
                          <a:solidFill>
                            <a:srgbClr val="000000"/>
                          </a:solidFill>
                          <a:effectLst/>
                          <a:latin typeface="Tahoma" pitchFamily="34" charset="0"/>
                          <a:cs typeface="Tahoma" pitchFamily="34" charset="0"/>
                        </a:rPr>
                        <a:t>años</a:t>
                      </a:r>
                      <a:endParaRPr kumimoji="0" lang="es-ES" sz="2000" b="1" i="0" u="none" strike="noStrike" cap="none" normalizeH="0" baseline="0" smtClean="0">
                        <a:ln>
                          <a:noFill/>
                        </a:ln>
                        <a:solidFill>
                          <a:srgbClr val="000000"/>
                        </a:solidFill>
                        <a:effectLst/>
                        <a:latin typeface="Arial" charset="0"/>
                      </a:endParaRPr>
                    </a:p>
                  </a:txBody>
                  <a:tcPr anchor="b" horzOverflow="overflow">
                    <a:lnL>
                      <a:noFill/>
                    </a:lnL>
                    <a:lnR>
                      <a:noFill/>
                    </a:lnR>
                    <a:lnT>
                      <a:noFill/>
                    </a:lnT>
                    <a:lnB>
                      <a:noFill/>
                    </a:lnB>
                    <a:lnTlToBr>
                      <a:noFill/>
                    </a:lnTlToBr>
                    <a:lnBlToTr>
                      <a:noFill/>
                    </a:lnBlToTr>
                    <a:solidFill>
                      <a:srgbClr val="FFFFFF"/>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115000"/>
                        <a:buFont typeface="Wingdings" pitchFamily="2" charset="2"/>
                        <a:buNone/>
                        <a:tabLst/>
                      </a:pPr>
                      <a:endParaRPr kumimoji="0" lang="es-ES" sz="2000" b="1" i="0" u="none" strike="noStrike" cap="none" normalizeH="0" baseline="0" smtClean="0">
                        <a:ln>
                          <a:noFill/>
                        </a:ln>
                        <a:solidFill>
                          <a:srgbClr val="000000"/>
                        </a:solidFill>
                        <a:effectLst>
                          <a:outerShdw blurRad="38100" dist="38100" dir="2700000" algn="tl">
                            <a:srgbClr val="FFFFFF"/>
                          </a:outerShdw>
                        </a:effectLst>
                        <a:latin typeface="Arial"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115000"/>
                        <a:buFont typeface="Wingdings" pitchFamily="2" charset="2"/>
                        <a:buNone/>
                        <a:tabLst/>
                      </a:pPr>
                      <a:endParaRPr kumimoji="0" lang="es-ES" sz="2000" b="1" i="0" u="none" strike="noStrike" cap="none" normalizeH="0" baseline="0" smtClean="0">
                        <a:ln>
                          <a:noFill/>
                        </a:ln>
                        <a:solidFill>
                          <a:srgbClr val="000000"/>
                        </a:solidFill>
                        <a:effectLst>
                          <a:outerShdw blurRad="38100" dist="38100" dir="2700000" algn="tl">
                            <a:srgbClr val="FFFFFF"/>
                          </a:outerShdw>
                        </a:effectLst>
                        <a:latin typeface="Arial" charset="0"/>
                      </a:endParaRPr>
                    </a:p>
                  </a:txBody>
                  <a:tcPr anchor="b"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115000"/>
                        <a:buFont typeface="Wingdings" pitchFamily="2" charset="2"/>
                        <a:buNone/>
                        <a:tabLst/>
                      </a:pPr>
                      <a:endParaRPr kumimoji="0" lang="es-ES" sz="2000" b="1" i="0" u="none" strike="noStrike" cap="none" normalizeH="0" baseline="0" smtClean="0">
                        <a:ln>
                          <a:noFill/>
                        </a:ln>
                        <a:solidFill>
                          <a:srgbClr val="000000"/>
                        </a:solidFill>
                        <a:effectLst>
                          <a:outerShdw blurRad="38100" dist="38100" dir="2700000" algn="tl">
                            <a:srgbClr val="FFFFFF"/>
                          </a:outerShdw>
                        </a:effectLst>
                        <a:latin typeface="Arial" charset="0"/>
                      </a:endParaRPr>
                    </a:p>
                  </a:txBody>
                  <a:tcPr anchor="b" horzOverflow="overflow">
                    <a:lnL>
                      <a:noFill/>
                    </a:lnL>
                    <a:lnR cap="flat">
                      <a:noFill/>
                    </a:lnR>
                    <a:lnT>
                      <a:noFill/>
                    </a:lnT>
                    <a:lnB>
                      <a:noFill/>
                    </a:lnB>
                    <a:lnTlToBr>
                      <a:noFill/>
                    </a:lnTlToBr>
                    <a:lnBlToTr>
                      <a:noFill/>
                    </a:lnBlToTr>
                    <a:noFill/>
                  </a:tcPr>
                </a:tc>
              </a:tr>
              <a:tr h="295275">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s-ES" sz="2000" b="1" i="0" u="none" strike="noStrike" cap="none" normalizeH="0" baseline="0" smtClean="0">
                          <a:ln>
                            <a:noFill/>
                          </a:ln>
                          <a:solidFill>
                            <a:srgbClr val="000000"/>
                          </a:solidFill>
                          <a:effectLst/>
                          <a:latin typeface="Arial" charset="0"/>
                          <a:cs typeface="Arial" charset="0"/>
                        </a:rPr>
                        <a:t>Periodo</a:t>
                      </a:r>
                      <a:endParaRPr kumimoji="0" lang="es-ES" sz="2000" b="1" i="0" u="none" strike="noStrike" cap="none" normalizeH="0" baseline="0" smtClean="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s-ES" sz="2000" b="1" i="0" u="none" strike="noStrike" cap="none" normalizeH="0" baseline="0" smtClean="0">
                          <a:ln>
                            <a:noFill/>
                          </a:ln>
                          <a:solidFill>
                            <a:srgbClr val="000000"/>
                          </a:solidFill>
                          <a:effectLst/>
                          <a:latin typeface="Arial" charset="0"/>
                          <a:cs typeface="Arial" charset="0"/>
                        </a:rPr>
                        <a:t>Pago</a:t>
                      </a:r>
                    </a:p>
                    <a:p>
                      <a:pPr marL="342900" marR="0" lvl="0" indent="-342900" algn="l" defTabSz="914400" rtl="0" eaLnBrk="1" fontAlgn="b" latinLnBrk="0" hangingPunct="1">
                        <a:lnSpc>
                          <a:spcPct val="100000"/>
                        </a:lnSpc>
                        <a:spcBef>
                          <a:spcPct val="0"/>
                        </a:spcBef>
                        <a:spcAft>
                          <a:spcPct val="0"/>
                        </a:spcAft>
                        <a:buClrTx/>
                        <a:buSzTx/>
                        <a:buFontTx/>
                        <a:buNone/>
                        <a:tabLst/>
                      </a:pPr>
                      <a:r>
                        <a:rPr kumimoji="0" lang="es-ES" sz="2000" b="1" i="0" u="none" strike="noStrike" cap="none" normalizeH="0" baseline="0" smtClean="0">
                          <a:ln>
                            <a:noFill/>
                          </a:ln>
                          <a:solidFill>
                            <a:srgbClr val="000000"/>
                          </a:solidFill>
                          <a:effectLst/>
                          <a:latin typeface="Arial" charset="0"/>
                          <a:cs typeface="Arial" charset="0"/>
                        </a:rPr>
                        <a:t>anual</a:t>
                      </a:r>
                      <a:endParaRPr kumimoji="0" lang="es-ES" sz="2000" b="1" i="0" u="none" strike="noStrike" cap="none" normalizeH="0" baseline="0" smtClean="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s-ES" sz="2000" b="1" i="0" u="none" strike="noStrike" cap="none" normalizeH="0" baseline="0" smtClean="0">
                          <a:ln>
                            <a:noFill/>
                          </a:ln>
                          <a:solidFill>
                            <a:srgbClr val="000000"/>
                          </a:solidFill>
                          <a:effectLst/>
                          <a:latin typeface="Arial" charset="0"/>
                          <a:cs typeface="Arial" charset="0"/>
                        </a:rPr>
                        <a:t>Interés</a:t>
                      </a:r>
                      <a:endParaRPr kumimoji="0" lang="es-ES" sz="2000" b="1" i="0" u="none" strike="noStrike" cap="none" normalizeH="0" baseline="0" smtClean="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s-ES" sz="2000" b="1" i="0" u="none" strike="noStrike" cap="none" normalizeH="0" baseline="0" smtClean="0">
                          <a:ln>
                            <a:noFill/>
                          </a:ln>
                          <a:solidFill>
                            <a:srgbClr val="000000"/>
                          </a:solidFill>
                          <a:effectLst/>
                          <a:latin typeface="Arial" charset="0"/>
                          <a:cs typeface="Arial" charset="0"/>
                        </a:rPr>
                        <a:t>Capital</a:t>
                      </a:r>
                    </a:p>
                    <a:p>
                      <a:pPr marL="342900" marR="0" lvl="0" indent="-342900" algn="l" defTabSz="914400" rtl="0" eaLnBrk="1" fontAlgn="b" latinLnBrk="0" hangingPunct="1">
                        <a:lnSpc>
                          <a:spcPct val="100000"/>
                        </a:lnSpc>
                        <a:spcBef>
                          <a:spcPct val="0"/>
                        </a:spcBef>
                        <a:spcAft>
                          <a:spcPct val="0"/>
                        </a:spcAft>
                        <a:buClrTx/>
                        <a:buSzTx/>
                        <a:buFontTx/>
                        <a:buNone/>
                        <a:tabLst/>
                      </a:pPr>
                      <a:r>
                        <a:rPr kumimoji="0" lang="es-ES" sz="2000" b="1" i="0" u="none" strike="noStrike" cap="none" normalizeH="0" baseline="0" smtClean="0">
                          <a:ln>
                            <a:noFill/>
                          </a:ln>
                          <a:solidFill>
                            <a:srgbClr val="000000"/>
                          </a:solidFill>
                          <a:effectLst/>
                          <a:latin typeface="Arial" charset="0"/>
                          <a:cs typeface="Arial" charset="0"/>
                        </a:rPr>
                        <a:t>amortizado</a:t>
                      </a:r>
                      <a:endParaRPr kumimoji="0" lang="es-ES" sz="2000" b="1" i="0" u="none" strike="noStrike" cap="none" normalizeH="0" baseline="0" smtClean="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s-ES" sz="2000" b="1" i="0" u="none" strike="noStrike" cap="none" normalizeH="0" baseline="0" smtClean="0">
                          <a:ln>
                            <a:noFill/>
                          </a:ln>
                          <a:solidFill>
                            <a:srgbClr val="000000"/>
                          </a:solidFill>
                          <a:effectLst/>
                          <a:latin typeface="Arial" charset="0"/>
                          <a:cs typeface="Arial" charset="0"/>
                        </a:rPr>
                        <a:t>Saldo</a:t>
                      </a:r>
                    </a:p>
                    <a:p>
                      <a:pPr marL="342900" marR="0" lvl="0" indent="-342900" algn="l" defTabSz="914400" rtl="0" eaLnBrk="1" fontAlgn="b" latinLnBrk="0" hangingPunct="1">
                        <a:lnSpc>
                          <a:spcPct val="100000"/>
                        </a:lnSpc>
                        <a:spcBef>
                          <a:spcPct val="0"/>
                        </a:spcBef>
                        <a:spcAft>
                          <a:spcPct val="0"/>
                        </a:spcAft>
                        <a:buClrTx/>
                        <a:buSzTx/>
                        <a:buFontTx/>
                        <a:buNone/>
                        <a:tabLst/>
                      </a:pPr>
                      <a:r>
                        <a:rPr kumimoji="0" lang="es-ES" sz="2000" b="1" i="0" u="none" strike="noStrike" cap="none" normalizeH="0" baseline="0" smtClean="0">
                          <a:ln>
                            <a:noFill/>
                          </a:ln>
                          <a:solidFill>
                            <a:srgbClr val="000000"/>
                          </a:solidFill>
                          <a:effectLst/>
                          <a:latin typeface="Arial" charset="0"/>
                          <a:cs typeface="Arial" charset="0"/>
                        </a:rPr>
                        <a:t>absoluto</a:t>
                      </a:r>
                      <a:endParaRPr kumimoji="0" lang="es-ES" sz="2000" b="1" i="0" u="none" strike="noStrike" cap="none" normalizeH="0" baseline="0" smtClean="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s-ES" sz="2000" b="1" i="0" u="none" strike="noStrike" cap="none" normalizeH="0" baseline="0" smtClean="0">
                          <a:ln>
                            <a:noFill/>
                          </a:ln>
                          <a:solidFill>
                            <a:srgbClr val="000000"/>
                          </a:solidFill>
                          <a:effectLst/>
                          <a:latin typeface="Arial" charset="0"/>
                          <a:cs typeface="Arial" charset="0"/>
                        </a:rPr>
                        <a:t>Pago</a:t>
                      </a:r>
                    </a:p>
                    <a:p>
                      <a:pPr marL="342900" marR="0" lvl="0" indent="-342900" algn="l" defTabSz="914400" rtl="0" eaLnBrk="1" fontAlgn="b" latinLnBrk="0" hangingPunct="1">
                        <a:lnSpc>
                          <a:spcPct val="100000"/>
                        </a:lnSpc>
                        <a:spcBef>
                          <a:spcPct val="0"/>
                        </a:spcBef>
                        <a:spcAft>
                          <a:spcPct val="0"/>
                        </a:spcAft>
                        <a:buClrTx/>
                        <a:buSzTx/>
                        <a:buFontTx/>
                        <a:buNone/>
                        <a:tabLst/>
                      </a:pPr>
                      <a:r>
                        <a:rPr kumimoji="0" lang="es-ES" sz="2000" b="1" i="0" u="none" strike="noStrike" cap="none" normalizeH="0" baseline="0" smtClean="0">
                          <a:ln>
                            <a:noFill/>
                          </a:ln>
                          <a:solidFill>
                            <a:srgbClr val="000000"/>
                          </a:solidFill>
                          <a:effectLst/>
                          <a:latin typeface="Arial" charset="0"/>
                          <a:cs typeface="Arial" charset="0"/>
                        </a:rPr>
                        <a:t>mensual</a:t>
                      </a:r>
                      <a:endParaRPr kumimoji="0" lang="es-ES" sz="2000" b="1" i="0" u="none" strike="noStrike" cap="none" normalizeH="0" baseline="0" smtClean="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r>
              <a:tr h="295275">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s-ES" sz="2000" b="1" i="0" u="none" strike="noStrike" cap="none" normalizeH="0" baseline="0" smtClean="0">
                          <a:ln>
                            <a:noFill/>
                          </a:ln>
                          <a:solidFill>
                            <a:srgbClr val="000000"/>
                          </a:solidFill>
                          <a:effectLst/>
                          <a:latin typeface="Arial" charset="0"/>
                          <a:cs typeface="Arial" charset="0"/>
                        </a:rPr>
                        <a:t>0</a:t>
                      </a:r>
                      <a:endParaRPr kumimoji="0" lang="es-ES" sz="2000" b="1" i="0" u="none" strike="noStrike" cap="none" normalizeH="0" baseline="0" smtClean="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s-ES" sz="2000" b="1" i="0" u="none" strike="noStrike" cap="none" normalizeH="0" baseline="0" smtClean="0">
                          <a:ln>
                            <a:noFill/>
                          </a:ln>
                          <a:solidFill>
                            <a:srgbClr val="000000"/>
                          </a:solidFill>
                          <a:effectLst/>
                          <a:latin typeface="Arial" charset="0"/>
                          <a:cs typeface="Arial" charset="0"/>
                        </a:rPr>
                        <a:t> </a:t>
                      </a:r>
                      <a:endParaRPr kumimoji="0" lang="es-ES" sz="2000" b="1" i="0" u="none" strike="noStrike" cap="none" normalizeH="0" baseline="0" smtClean="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s-ES" sz="2000" b="1" i="0" u="none" strike="noStrike" cap="none" normalizeH="0" baseline="0" smtClean="0">
                          <a:ln>
                            <a:noFill/>
                          </a:ln>
                          <a:solidFill>
                            <a:srgbClr val="000000"/>
                          </a:solidFill>
                          <a:effectLst/>
                          <a:latin typeface="Arial" charset="0"/>
                          <a:cs typeface="Arial" charset="0"/>
                        </a:rPr>
                        <a:t> </a:t>
                      </a:r>
                      <a:endParaRPr kumimoji="0" lang="es-ES" sz="2000" b="1" i="0" u="none" strike="noStrike" cap="none" normalizeH="0" baseline="0" smtClean="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s-ES" sz="2000" b="1" i="0" u="none" strike="noStrike" cap="none" normalizeH="0" baseline="0" smtClean="0">
                          <a:ln>
                            <a:noFill/>
                          </a:ln>
                          <a:solidFill>
                            <a:srgbClr val="000000"/>
                          </a:solidFill>
                          <a:effectLst/>
                          <a:latin typeface="Arial" charset="0"/>
                          <a:cs typeface="Arial" charset="0"/>
                        </a:rPr>
                        <a:t> </a:t>
                      </a:r>
                      <a:endParaRPr kumimoji="0" lang="es-ES" sz="2000" b="1" i="0" u="none" strike="noStrike" cap="none" normalizeH="0" baseline="0" smtClean="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s-ES" sz="2000" b="1" i="0" u="none" strike="noStrike" cap="none" normalizeH="0" baseline="0" smtClean="0">
                          <a:ln>
                            <a:noFill/>
                          </a:ln>
                          <a:solidFill>
                            <a:srgbClr val="000000"/>
                          </a:solidFill>
                          <a:effectLst/>
                          <a:latin typeface="Arial" charset="0"/>
                          <a:cs typeface="Arial" charset="0"/>
                        </a:rPr>
                        <a:t>67835,6</a:t>
                      </a:r>
                      <a:endParaRPr kumimoji="0" lang="es-ES" sz="2000" b="1" i="0" u="none" strike="noStrike" cap="none" normalizeH="0" baseline="0" smtClean="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s-ES" sz="2000" b="1" i="0" u="none" strike="noStrike" cap="none" normalizeH="0" baseline="0" smtClean="0">
                          <a:ln>
                            <a:noFill/>
                          </a:ln>
                          <a:solidFill>
                            <a:srgbClr val="000000"/>
                          </a:solidFill>
                          <a:effectLst/>
                          <a:latin typeface="Arial" charset="0"/>
                          <a:cs typeface="Arial" charset="0"/>
                        </a:rPr>
                        <a:t> </a:t>
                      </a:r>
                      <a:endParaRPr kumimoji="0" lang="es-ES" sz="2000" b="1" i="0" u="none" strike="noStrike" cap="none" normalizeH="0" baseline="0" smtClean="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r>
              <a:tr h="295275">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s-ES" sz="2000" b="1" i="0" u="none" strike="noStrike" cap="none" normalizeH="0" baseline="0" smtClean="0">
                          <a:ln>
                            <a:noFill/>
                          </a:ln>
                          <a:solidFill>
                            <a:srgbClr val="000000"/>
                          </a:solidFill>
                          <a:effectLst/>
                          <a:latin typeface="Arial" charset="0"/>
                          <a:cs typeface="Arial" charset="0"/>
                        </a:rPr>
                        <a:t>1</a:t>
                      </a:r>
                      <a:endParaRPr kumimoji="0" lang="es-ES" sz="2000" b="1" i="0" u="none" strike="noStrike" cap="none" normalizeH="0" baseline="0" smtClean="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s-ES" sz="2000" b="1" i="0" u="none" strike="noStrike" cap="none" normalizeH="0" baseline="0" smtClean="0">
                          <a:ln>
                            <a:noFill/>
                          </a:ln>
                          <a:solidFill>
                            <a:srgbClr val="000000"/>
                          </a:solidFill>
                          <a:effectLst/>
                          <a:latin typeface="Arial" charset="0"/>
                          <a:cs typeface="Arial" charset="0"/>
                        </a:rPr>
                        <a:t>-18818 </a:t>
                      </a:r>
                      <a:endParaRPr kumimoji="0" lang="es-ES" sz="2000" b="1" i="0" u="none" strike="noStrike" cap="none" normalizeH="0" baseline="0" smtClean="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s-ES" sz="2000" b="1" i="0" u="none" strike="noStrike" cap="none" normalizeH="0" baseline="0" smtClean="0">
                          <a:ln>
                            <a:noFill/>
                          </a:ln>
                          <a:solidFill>
                            <a:srgbClr val="000000"/>
                          </a:solidFill>
                          <a:effectLst/>
                          <a:latin typeface="Arial" charset="0"/>
                          <a:cs typeface="Arial" charset="0"/>
                        </a:rPr>
                        <a:t>8140</a:t>
                      </a:r>
                      <a:endParaRPr kumimoji="0" lang="es-ES" sz="2000" b="1" i="0" u="none" strike="noStrike" cap="none" normalizeH="0" baseline="0" smtClean="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s-ES" sz="2000" b="1" i="0" u="none" strike="noStrike" cap="none" normalizeH="0" baseline="0" smtClean="0">
                          <a:ln>
                            <a:noFill/>
                          </a:ln>
                          <a:solidFill>
                            <a:srgbClr val="000000"/>
                          </a:solidFill>
                          <a:effectLst/>
                          <a:latin typeface="Arial" charset="0"/>
                          <a:cs typeface="Arial" charset="0"/>
                        </a:rPr>
                        <a:t>-10678 </a:t>
                      </a:r>
                      <a:endParaRPr kumimoji="0" lang="es-ES" sz="2000" b="1" i="0" u="none" strike="noStrike" cap="none" normalizeH="0" baseline="0" smtClean="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s-ES" sz="2000" b="1" i="0" u="none" strike="noStrike" cap="none" normalizeH="0" baseline="0" smtClean="0">
                          <a:ln>
                            <a:noFill/>
                          </a:ln>
                          <a:solidFill>
                            <a:srgbClr val="000000"/>
                          </a:solidFill>
                          <a:effectLst/>
                          <a:latin typeface="Arial" charset="0"/>
                          <a:cs typeface="Arial" charset="0"/>
                        </a:rPr>
                        <a:t>57158 </a:t>
                      </a:r>
                      <a:endParaRPr kumimoji="0" lang="es-ES" sz="2000" b="1" i="0" u="none" strike="noStrike" cap="none" normalizeH="0" baseline="0" smtClean="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s-ES" sz="2000" b="1" i="0" u="none" strike="noStrike" cap="none" normalizeH="0" baseline="0" smtClean="0">
                          <a:ln>
                            <a:noFill/>
                          </a:ln>
                          <a:solidFill>
                            <a:srgbClr val="000000"/>
                          </a:solidFill>
                          <a:effectLst/>
                          <a:latin typeface="Arial" charset="0"/>
                          <a:cs typeface="Arial" charset="0"/>
                        </a:rPr>
                        <a:t>-1568</a:t>
                      </a:r>
                      <a:endParaRPr kumimoji="0" lang="es-ES" sz="2000" b="1" i="0" u="none" strike="noStrike" cap="none" normalizeH="0" baseline="0" smtClean="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r>
              <a:tr h="295275">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s-ES" sz="2000" b="1" i="0" u="none" strike="noStrike" cap="none" normalizeH="0" baseline="0" smtClean="0">
                          <a:ln>
                            <a:noFill/>
                          </a:ln>
                          <a:solidFill>
                            <a:srgbClr val="000000"/>
                          </a:solidFill>
                          <a:effectLst/>
                          <a:latin typeface="Arial" charset="0"/>
                          <a:cs typeface="Arial" charset="0"/>
                        </a:rPr>
                        <a:t>2</a:t>
                      </a:r>
                      <a:endParaRPr kumimoji="0" lang="es-ES" sz="2000" b="1" i="0" u="none" strike="noStrike" cap="none" normalizeH="0" baseline="0" smtClean="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s-ES" sz="2000" b="1" i="0" u="none" strike="noStrike" cap="none" normalizeH="0" baseline="0" smtClean="0">
                          <a:ln>
                            <a:noFill/>
                          </a:ln>
                          <a:solidFill>
                            <a:srgbClr val="000000"/>
                          </a:solidFill>
                          <a:effectLst/>
                          <a:latin typeface="Arial" charset="0"/>
                          <a:cs typeface="Arial" charset="0"/>
                        </a:rPr>
                        <a:t>-18818 </a:t>
                      </a:r>
                      <a:endParaRPr kumimoji="0" lang="es-ES" sz="2000" b="1" i="0" u="none" strike="noStrike" cap="none" normalizeH="0" baseline="0" smtClean="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s-ES" sz="2000" b="1" i="0" u="none" strike="noStrike" cap="none" normalizeH="0" baseline="0" smtClean="0">
                          <a:ln>
                            <a:noFill/>
                          </a:ln>
                          <a:solidFill>
                            <a:srgbClr val="000000"/>
                          </a:solidFill>
                          <a:effectLst/>
                          <a:latin typeface="Arial" charset="0"/>
                          <a:cs typeface="Arial" charset="0"/>
                        </a:rPr>
                        <a:t>6859</a:t>
                      </a:r>
                      <a:endParaRPr kumimoji="0" lang="es-ES" sz="2000" b="1" i="0" u="none" strike="noStrike" cap="none" normalizeH="0" baseline="0" smtClean="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s-ES" sz="2000" b="1" i="0" u="none" strike="noStrike" cap="none" normalizeH="0" baseline="0" smtClean="0">
                          <a:ln>
                            <a:noFill/>
                          </a:ln>
                          <a:solidFill>
                            <a:srgbClr val="000000"/>
                          </a:solidFill>
                          <a:effectLst/>
                          <a:latin typeface="Arial" charset="0"/>
                          <a:cs typeface="Arial" charset="0"/>
                        </a:rPr>
                        <a:t>-11959 </a:t>
                      </a:r>
                      <a:endParaRPr kumimoji="0" lang="es-ES" sz="2000" b="1" i="0" u="none" strike="noStrike" cap="none" normalizeH="0" baseline="0" smtClean="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s-ES" sz="2000" b="1" i="0" u="none" strike="noStrike" cap="none" normalizeH="0" baseline="0" smtClean="0">
                          <a:ln>
                            <a:noFill/>
                          </a:ln>
                          <a:solidFill>
                            <a:srgbClr val="000000"/>
                          </a:solidFill>
                          <a:effectLst/>
                          <a:latin typeface="Arial" charset="0"/>
                          <a:cs typeface="Arial" charset="0"/>
                        </a:rPr>
                        <a:t>45198 </a:t>
                      </a:r>
                      <a:endParaRPr kumimoji="0" lang="es-ES" sz="2000" b="1" i="0" u="none" strike="noStrike" cap="none" normalizeH="0" baseline="0" smtClean="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s-ES" sz="2000" b="1" i="0" u="none" strike="noStrike" cap="none" normalizeH="0" baseline="0" smtClean="0">
                          <a:ln>
                            <a:noFill/>
                          </a:ln>
                          <a:solidFill>
                            <a:srgbClr val="000000"/>
                          </a:solidFill>
                          <a:effectLst/>
                          <a:latin typeface="Arial" charset="0"/>
                          <a:cs typeface="Arial" charset="0"/>
                        </a:rPr>
                        <a:t>-1568</a:t>
                      </a:r>
                      <a:endParaRPr kumimoji="0" lang="es-ES" sz="2000" b="1" i="0" u="none" strike="noStrike" cap="none" normalizeH="0" baseline="0" smtClean="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r>
              <a:tr h="296863">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s-ES" sz="2000" b="1" i="0" u="none" strike="noStrike" cap="none" normalizeH="0" baseline="0" smtClean="0">
                          <a:ln>
                            <a:noFill/>
                          </a:ln>
                          <a:solidFill>
                            <a:srgbClr val="000000"/>
                          </a:solidFill>
                          <a:effectLst/>
                          <a:latin typeface="Arial" charset="0"/>
                          <a:cs typeface="Arial" charset="0"/>
                        </a:rPr>
                        <a:t>3</a:t>
                      </a:r>
                      <a:endParaRPr kumimoji="0" lang="es-ES" sz="2000" b="1" i="0" u="none" strike="noStrike" cap="none" normalizeH="0" baseline="0" smtClean="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s-ES" sz="2000" b="1" i="0" u="none" strike="noStrike" cap="none" normalizeH="0" baseline="0" smtClean="0">
                          <a:ln>
                            <a:noFill/>
                          </a:ln>
                          <a:solidFill>
                            <a:srgbClr val="000000"/>
                          </a:solidFill>
                          <a:effectLst/>
                          <a:latin typeface="Arial" charset="0"/>
                          <a:cs typeface="Arial" charset="0"/>
                        </a:rPr>
                        <a:t>-18818 </a:t>
                      </a:r>
                      <a:endParaRPr kumimoji="0" lang="es-ES" sz="2000" b="1" i="0" u="none" strike="noStrike" cap="none" normalizeH="0" baseline="0" smtClean="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s-ES" sz="2000" b="1" i="0" u="none" strike="noStrike" cap="none" normalizeH="0" baseline="0" smtClean="0">
                          <a:ln>
                            <a:noFill/>
                          </a:ln>
                          <a:solidFill>
                            <a:srgbClr val="000000"/>
                          </a:solidFill>
                          <a:effectLst/>
                          <a:latin typeface="Arial" charset="0"/>
                          <a:cs typeface="Arial" charset="0"/>
                        </a:rPr>
                        <a:t>5424</a:t>
                      </a:r>
                      <a:endParaRPr kumimoji="0" lang="es-ES" sz="2000" b="1" i="0" u="none" strike="noStrike" cap="none" normalizeH="0" baseline="0" smtClean="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s-ES" sz="2000" b="1" i="0" u="none" strike="noStrike" cap="none" normalizeH="0" baseline="0" smtClean="0">
                          <a:ln>
                            <a:noFill/>
                          </a:ln>
                          <a:solidFill>
                            <a:srgbClr val="000000"/>
                          </a:solidFill>
                          <a:effectLst/>
                          <a:latin typeface="Arial" charset="0"/>
                          <a:cs typeface="Arial" charset="0"/>
                        </a:rPr>
                        <a:t>-13394 </a:t>
                      </a:r>
                      <a:endParaRPr kumimoji="0" lang="es-ES" sz="2000" b="1" i="0" u="none" strike="noStrike" cap="none" normalizeH="0" baseline="0" smtClean="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s-ES" sz="2000" b="1" i="0" u="none" strike="noStrike" cap="none" normalizeH="0" baseline="0" smtClean="0">
                          <a:ln>
                            <a:noFill/>
                          </a:ln>
                          <a:solidFill>
                            <a:srgbClr val="000000"/>
                          </a:solidFill>
                          <a:effectLst/>
                          <a:latin typeface="Arial" charset="0"/>
                          <a:cs typeface="Arial" charset="0"/>
                        </a:rPr>
                        <a:t>31804 </a:t>
                      </a:r>
                      <a:endParaRPr kumimoji="0" lang="es-ES" sz="2000" b="1" i="0" u="none" strike="noStrike" cap="none" normalizeH="0" baseline="0" smtClean="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s-ES" sz="2000" b="1" i="0" u="none" strike="noStrike" cap="none" normalizeH="0" baseline="0" smtClean="0">
                          <a:ln>
                            <a:noFill/>
                          </a:ln>
                          <a:solidFill>
                            <a:srgbClr val="000000"/>
                          </a:solidFill>
                          <a:effectLst/>
                          <a:latin typeface="Arial" charset="0"/>
                          <a:cs typeface="Arial" charset="0"/>
                        </a:rPr>
                        <a:t>-1568</a:t>
                      </a:r>
                      <a:endParaRPr kumimoji="0" lang="es-ES" sz="2000" b="1" i="0" u="none" strike="noStrike" cap="none" normalizeH="0" baseline="0" smtClean="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r>
              <a:tr h="295275">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s-ES" sz="2000" b="1" i="0" u="none" strike="noStrike" cap="none" normalizeH="0" baseline="0" smtClean="0">
                          <a:ln>
                            <a:noFill/>
                          </a:ln>
                          <a:solidFill>
                            <a:srgbClr val="000000"/>
                          </a:solidFill>
                          <a:effectLst/>
                          <a:latin typeface="Arial" charset="0"/>
                          <a:cs typeface="Arial" charset="0"/>
                        </a:rPr>
                        <a:t>4</a:t>
                      </a:r>
                      <a:endParaRPr kumimoji="0" lang="es-ES" sz="2000" b="1" i="0" u="none" strike="noStrike" cap="none" normalizeH="0" baseline="0" smtClean="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s-ES" sz="2000" b="1" i="0" u="none" strike="noStrike" cap="none" normalizeH="0" baseline="0" smtClean="0">
                          <a:ln>
                            <a:noFill/>
                          </a:ln>
                          <a:solidFill>
                            <a:srgbClr val="000000"/>
                          </a:solidFill>
                          <a:effectLst/>
                          <a:latin typeface="Arial" charset="0"/>
                          <a:cs typeface="Arial" charset="0"/>
                        </a:rPr>
                        <a:t>-18818 </a:t>
                      </a:r>
                      <a:endParaRPr kumimoji="0" lang="es-ES" sz="2000" b="1" i="0" u="none" strike="noStrike" cap="none" normalizeH="0" baseline="0" smtClean="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s-ES" sz="2000" b="1" i="0" u="none" strike="noStrike" cap="none" normalizeH="0" baseline="0" smtClean="0">
                          <a:ln>
                            <a:noFill/>
                          </a:ln>
                          <a:solidFill>
                            <a:srgbClr val="000000"/>
                          </a:solidFill>
                          <a:effectLst/>
                          <a:latin typeface="Arial" charset="0"/>
                          <a:cs typeface="Arial" charset="0"/>
                        </a:rPr>
                        <a:t>3816</a:t>
                      </a:r>
                      <a:endParaRPr kumimoji="0" lang="es-ES" sz="2000" b="1" i="0" u="none" strike="noStrike" cap="none" normalizeH="0" baseline="0" smtClean="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s-ES" sz="2000" b="1" i="0" u="none" strike="noStrike" cap="none" normalizeH="0" baseline="0" smtClean="0">
                          <a:ln>
                            <a:noFill/>
                          </a:ln>
                          <a:solidFill>
                            <a:srgbClr val="000000"/>
                          </a:solidFill>
                          <a:effectLst/>
                          <a:latin typeface="Arial" charset="0"/>
                          <a:cs typeface="Arial" charset="0"/>
                        </a:rPr>
                        <a:t>-15002 </a:t>
                      </a:r>
                      <a:endParaRPr kumimoji="0" lang="es-ES" sz="2000" b="1" i="0" u="none" strike="noStrike" cap="none" normalizeH="0" baseline="0" smtClean="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s-ES" sz="2000" b="1" i="0" u="none" strike="noStrike" cap="none" normalizeH="0" baseline="0" smtClean="0">
                          <a:ln>
                            <a:noFill/>
                          </a:ln>
                          <a:solidFill>
                            <a:srgbClr val="000000"/>
                          </a:solidFill>
                          <a:effectLst/>
                          <a:latin typeface="Arial" charset="0"/>
                          <a:cs typeface="Arial" charset="0"/>
                        </a:rPr>
                        <a:t>16802 </a:t>
                      </a:r>
                      <a:endParaRPr kumimoji="0" lang="es-ES" sz="2000" b="1" i="0" u="none" strike="noStrike" cap="none" normalizeH="0" baseline="0" smtClean="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s-ES" sz="2000" b="1" i="0" u="none" strike="noStrike" cap="none" normalizeH="0" baseline="0" smtClean="0">
                          <a:ln>
                            <a:noFill/>
                          </a:ln>
                          <a:solidFill>
                            <a:srgbClr val="000000"/>
                          </a:solidFill>
                          <a:effectLst/>
                          <a:latin typeface="Arial" charset="0"/>
                          <a:cs typeface="Arial" charset="0"/>
                        </a:rPr>
                        <a:t>-1568</a:t>
                      </a:r>
                      <a:endParaRPr kumimoji="0" lang="es-ES" sz="2000" b="1" i="0" u="none" strike="noStrike" cap="none" normalizeH="0" baseline="0" smtClean="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r>
              <a:tr h="295275">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s-ES" sz="2000" b="1" i="0" u="none" strike="noStrike" cap="none" normalizeH="0" baseline="0" smtClean="0">
                          <a:ln>
                            <a:noFill/>
                          </a:ln>
                          <a:solidFill>
                            <a:srgbClr val="000000"/>
                          </a:solidFill>
                          <a:effectLst/>
                          <a:latin typeface="Arial" charset="0"/>
                          <a:cs typeface="Arial" charset="0"/>
                        </a:rPr>
                        <a:t>5</a:t>
                      </a:r>
                      <a:endParaRPr kumimoji="0" lang="es-ES" sz="2000" b="1" i="0" u="none" strike="noStrike" cap="none" normalizeH="0" baseline="0" smtClean="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s-ES" sz="2000" b="1" i="0" u="none" strike="noStrike" cap="none" normalizeH="0" baseline="0" smtClean="0">
                          <a:ln>
                            <a:noFill/>
                          </a:ln>
                          <a:solidFill>
                            <a:srgbClr val="000000"/>
                          </a:solidFill>
                          <a:effectLst/>
                          <a:latin typeface="Arial" charset="0"/>
                          <a:cs typeface="Arial" charset="0"/>
                        </a:rPr>
                        <a:t>-18818 </a:t>
                      </a:r>
                      <a:endParaRPr kumimoji="0" lang="es-ES" sz="2000" b="1" i="0" u="none" strike="noStrike" cap="none" normalizeH="0" baseline="0" smtClean="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s-ES" sz="2000" b="1" i="0" u="none" strike="noStrike" cap="none" normalizeH="0" baseline="0" smtClean="0">
                          <a:ln>
                            <a:noFill/>
                          </a:ln>
                          <a:solidFill>
                            <a:srgbClr val="000000"/>
                          </a:solidFill>
                          <a:effectLst/>
                          <a:latin typeface="Arial" charset="0"/>
                          <a:cs typeface="Arial" charset="0"/>
                        </a:rPr>
                        <a:t>2016</a:t>
                      </a:r>
                      <a:endParaRPr kumimoji="0" lang="es-ES" sz="2000" b="1" i="0" u="none" strike="noStrike" cap="none" normalizeH="0" baseline="0" smtClean="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s-ES" sz="2000" b="1" i="0" u="none" strike="noStrike" cap="none" normalizeH="0" baseline="0" smtClean="0">
                          <a:ln>
                            <a:noFill/>
                          </a:ln>
                          <a:solidFill>
                            <a:srgbClr val="000000"/>
                          </a:solidFill>
                          <a:effectLst/>
                          <a:latin typeface="Arial" charset="0"/>
                          <a:cs typeface="Arial" charset="0"/>
                        </a:rPr>
                        <a:t>-16802 </a:t>
                      </a:r>
                      <a:endParaRPr kumimoji="0" lang="es-ES" sz="2000" b="1" i="0" u="none" strike="noStrike" cap="none" normalizeH="0" baseline="0" smtClean="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s-ES" sz="2000" b="1" i="0" u="none" strike="noStrike" cap="none" normalizeH="0" baseline="0" smtClean="0">
                          <a:ln>
                            <a:noFill/>
                          </a:ln>
                          <a:solidFill>
                            <a:srgbClr val="000000"/>
                          </a:solidFill>
                          <a:effectLst/>
                          <a:latin typeface="Arial" charset="0"/>
                          <a:cs typeface="Arial" charset="0"/>
                        </a:rPr>
                        <a:t>0 </a:t>
                      </a:r>
                      <a:endParaRPr kumimoji="0" lang="es-ES" sz="2000" b="1" i="0" u="none" strike="noStrike" cap="none" normalizeH="0" baseline="0" smtClean="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s-ES" sz="2000" b="1" i="0" u="none" strike="noStrike" cap="none" normalizeH="0" baseline="0" smtClean="0">
                          <a:ln>
                            <a:noFill/>
                          </a:ln>
                          <a:solidFill>
                            <a:srgbClr val="000000"/>
                          </a:solidFill>
                          <a:effectLst/>
                          <a:latin typeface="Arial" charset="0"/>
                          <a:cs typeface="Arial" charset="0"/>
                        </a:rPr>
                        <a:t>-1568</a:t>
                      </a:r>
                      <a:endParaRPr kumimoji="0" lang="es-ES" sz="2000" b="1" i="0" u="none" strike="noStrike" cap="none" normalizeH="0" baseline="0" smtClean="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r>
            </a:tbl>
          </a:graphicData>
        </a:graphic>
      </p:graphicFrame>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3053" name="Group 893"/>
          <p:cNvGraphicFramePr>
            <a:graphicFrameLocks noGrp="1"/>
          </p:cNvGraphicFramePr>
          <p:nvPr>
            <p:ph/>
          </p:nvPr>
        </p:nvGraphicFramePr>
        <p:xfrm>
          <a:off x="323850" y="296863"/>
          <a:ext cx="8226425" cy="6392863"/>
        </p:xfrm>
        <a:graphic>
          <a:graphicData uri="http://schemas.openxmlformats.org/drawingml/2006/table">
            <a:tbl>
              <a:tblPr/>
              <a:tblGrid>
                <a:gridCol w="1871663"/>
                <a:gridCol w="792162"/>
                <a:gridCol w="1012825"/>
                <a:gridCol w="1138238"/>
                <a:gridCol w="1136650"/>
                <a:gridCol w="1138237"/>
                <a:gridCol w="1136650"/>
              </a:tblGrid>
              <a:tr h="166688">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1400" b="1" i="0" u="none" strike="noStrike" cap="none" normalizeH="0" baseline="0" smtClean="0">
                          <a:ln>
                            <a:noFill/>
                          </a:ln>
                          <a:solidFill>
                            <a:srgbClr val="000000"/>
                          </a:solidFill>
                          <a:effectLst/>
                          <a:latin typeface="Tahoma" pitchFamily="34" charset="0"/>
                          <a:cs typeface="Tahoma" pitchFamily="34" charset="0"/>
                        </a:rPr>
                        <a:t>AÑOS</a:t>
                      </a:r>
                      <a:endParaRPr kumimoji="0" lang="es-ES" sz="1400" b="0" i="0" u="none" strike="noStrike" cap="none" normalizeH="0" baseline="0" smtClean="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1400" b="1" i="0" u="none" strike="noStrike" cap="none" normalizeH="0" baseline="0" smtClean="0">
                          <a:ln>
                            <a:noFill/>
                          </a:ln>
                          <a:solidFill>
                            <a:srgbClr val="000000"/>
                          </a:solidFill>
                          <a:effectLst/>
                          <a:latin typeface="Tahoma" pitchFamily="34" charset="0"/>
                          <a:cs typeface="Tahoma" pitchFamily="34" charset="0"/>
                        </a:rPr>
                        <a:t>0</a:t>
                      </a:r>
                      <a:endParaRPr kumimoji="0" lang="es-ES" sz="1400" b="0" i="0" u="none" strike="noStrike" cap="none" normalizeH="0" baseline="0" smtClean="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1400" b="1" i="0" u="none" strike="noStrike" cap="none" normalizeH="0" baseline="0" smtClean="0">
                          <a:ln>
                            <a:noFill/>
                          </a:ln>
                          <a:solidFill>
                            <a:srgbClr val="000000"/>
                          </a:solidFill>
                          <a:effectLst/>
                          <a:latin typeface="Tahoma" pitchFamily="34" charset="0"/>
                          <a:cs typeface="Tahoma" pitchFamily="34" charset="0"/>
                        </a:rPr>
                        <a:t>Año 1</a:t>
                      </a:r>
                      <a:endParaRPr kumimoji="0" lang="es-ES" sz="1400" b="0" i="0" u="none" strike="noStrike" cap="none" normalizeH="0" baseline="0" smtClean="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1400" b="1" i="0" u="none" strike="noStrike" cap="none" normalizeH="0" baseline="0" smtClean="0">
                          <a:ln>
                            <a:noFill/>
                          </a:ln>
                          <a:solidFill>
                            <a:srgbClr val="000000"/>
                          </a:solidFill>
                          <a:effectLst/>
                          <a:latin typeface="Tahoma" pitchFamily="34" charset="0"/>
                          <a:cs typeface="Tahoma" pitchFamily="34" charset="0"/>
                        </a:rPr>
                        <a:t>Año 2</a:t>
                      </a:r>
                      <a:endParaRPr kumimoji="0" lang="es-ES" sz="1400" b="0" i="0" u="none" strike="noStrike" cap="none" normalizeH="0" baseline="0" smtClean="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1400" b="1" i="0" u="none" strike="noStrike" cap="none" normalizeH="0" baseline="0" smtClean="0">
                          <a:ln>
                            <a:noFill/>
                          </a:ln>
                          <a:solidFill>
                            <a:srgbClr val="000000"/>
                          </a:solidFill>
                          <a:effectLst/>
                          <a:latin typeface="Tahoma" pitchFamily="34" charset="0"/>
                          <a:cs typeface="Tahoma" pitchFamily="34" charset="0"/>
                        </a:rPr>
                        <a:t>Año 3</a:t>
                      </a:r>
                      <a:endParaRPr kumimoji="0" lang="es-ES" sz="1400" b="0" i="0" u="none" strike="noStrike" cap="none" normalizeH="0" baseline="0" smtClean="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1400" b="1" i="0" u="none" strike="noStrike" cap="none" normalizeH="0" baseline="0" smtClean="0">
                          <a:ln>
                            <a:noFill/>
                          </a:ln>
                          <a:solidFill>
                            <a:srgbClr val="000000"/>
                          </a:solidFill>
                          <a:effectLst/>
                          <a:latin typeface="Tahoma" pitchFamily="34" charset="0"/>
                          <a:cs typeface="Tahoma" pitchFamily="34" charset="0"/>
                        </a:rPr>
                        <a:t>Año 4</a:t>
                      </a:r>
                      <a:endParaRPr kumimoji="0" lang="es-ES" sz="1400" b="0" i="0" u="none" strike="noStrike" cap="none" normalizeH="0" baseline="0" smtClean="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1400" b="1" i="0" u="none" strike="noStrike" cap="none" normalizeH="0" baseline="0" smtClean="0">
                          <a:ln>
                            <a:noFill/>
                          </a:ln>
                          <a:solidFill>
                            <a:srgbClr val="000000"/>
                          </a:solidFill>
                          <a:effectLst/>
                          <a:latin typeface="Tahoma" pitchFamily="34" charset="0"/>
                          <a:cs typeface="Tahoma" pitchFamily="34" charset="0"/>
                        </a:rPr>
                        <a:t>Año 5</a:t>
                      </a:r>
                      <a:endParaRPr kumimoji="0" lang="es-ES" sz="1400" b="0" i="0" u="none" strike="noStrike" cap="none" normalizeH="0" baseline="0" smtClean="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r>
              <a:tr h="269875">
                <a:tc>
                  <a:txBody>
                    <a:bodyPr/>
                    <a:lstStyle/>
                    <a:p>
                      <a:pPr marL="342900" marR="0" lvl="0" indent="-342900" algn="l" defTabSz="914400" rtl="0" eaLnBrk="1" fontAlgn="ctr" latinLnBrk="0" hangingPunct="1">
                        <a:lnSpc>
                          <a:spcPct val="100000"/>
                        </a:lnSpc>
                        <a:spcBef>
                          <a:spcPct val="0"/>
                        </a:spcBef>
                        <a:spcAft>
                          <a:spcPct val="0"/>
                        </a:spcAft>
                        <a:buClrTx/>
                        <a:buSzTx/>
                        <a:buFontTx/>
                        <a:buNone/>
                        <a:tabLst/>
                      </a:pPr>
                      <a:r>
                        <a:rPr kumimoji="0" lang="es-ES" sz="1400" b="0" i="0" u="none" strike="noStrike" cap="none" normalizeH="0" baseline="0" smtClean="0">
                          <a:ln>
                            <a:noFill/>
                          </a:ln>
                          <a:solidFill>
                            <a:srgbClr val="000000"/>
                          </a:solidFill>
                          <a:effectLst/>
                          <a:latin typeface="Tahoma" pitchFamily="34" charset="0"/>
                          <a:cs typeface="Tahoma" pitchFamily="34" charset="0"/>
                        </a:rPr>
                        <a:t>(-) Inversion fija</a:t>
                      </a:r>
                      <a:endParaRPr kumimoji="0" lang="es-ES" sz="1400" b="0" i="0" u="none" strike="noStrike" cap="none" normalizeH="0" baseline="0" smtClean="0">
                        <a:ln>
                          <a:noFill/>
                        </a:ln>
                        <a:solidFill>
                          <a:srgbClr val="000000"/>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s-ES" sz="1400" b="0" i="0" u="none" strike="noStrike" cap="none" normalizeH="0" baseline="0" smtClean="0">
                          <a:ln>
                            <a:noFill/>
                          </a:ln>
                          <a:solidFill>
                            <a:srgbClr val="000000"/>
                          </a:solidFill>
                          <a:effectLst/>
                          <a:latin typeface="Tahoma" pitchFamily="34" charset="0"/>
                          <a:cs typeface="Tahoma" pitchFamily="34" charset="0"/>
                        </a:rPr>
                        <a:t>-96908</a:t>
                      </a:r>
                      <a:endParaRPr kumimoji="0" lang="es-ES" sz="1400" b="0" i="0" u="none" strike="noStrike" cap="none" normalizeH="0" baseline="0" smtClean="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s-ES" sz="1400" b="0" i="0" u="none" strike="noStrike" cap="none" normalizeH="0" baseline="0" smtClean="0">
                          <a:ln>
                            <a:noFill/>
                          </a:ln>
                          <a:solidFill>
                            <a:srgbClr val="000000"/>
                          </a:solidFill>
                          <a:effectLst/>
                          <a:latin typeface="Tahoma" pitchFamily="34" charset="0"/>
                          <a:cs typeface="Tahoma" pitchFamily="34" charset="0"/>
                        </a:rPr>
                        <a:t> </a:t>
                      </a:r>
                      <a:endParaRPr kumimoji="0" lang="es-ES" sz="1400" b="0" i="0" u="none" strike="noStrike" cap="none" normalizeH="0" baseline="0" smtClean="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s-ES" sz="1400" b="0" i="0" u="none" strike="noStrike" cap="none" normalizeH="0" baseline="0" smtClean="0">
                          <a:ln>
                            <a:noFill/>
                          </a:ln>
                          <a:solidFill>
                            <a:srgbClr val="000000"/>
                          </a:solidFill>
                          <a:effectLst/>
                          <a:latin typeface="Tahoma" pitchFamily="34" charset="0"/>
                          <a:cs typeface="Tahoma" pitchFamily="34" charset="0"/>
                        </a:rPr>
                        <a:t> </a:t>
                      </a:r>
                      <a:endParaRPr kumimoji="0" lang="es-ES" sz="1400" b="0" i="0" u="none" strike="noStrike" cap="none" normalizeH="0" baseline="0" smtClean="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s-ES" sz="1400" b="0" i="0" u="none" strike="noStrike" cap="none" normalizeH="0" baseline="0" smtClean="0">
                          <a:ln>
                            <a:noFill/>
                          </a:ln>
                          <a:solidFill>
                            <a:srgbClr val="000000"/>
                          </a:solidFill>
                          <a:effectLst/>
                          <a:latin typeface="Tahoma" pitchFamily="34" charset="0"/>
                          <a:cs typeface="Tahoma" pitchFamily="34" charset="0"/>
                        </a:rPr>
                        <a:t> </a:t>
                      </a:r>
                      <a:endParaRPr kumimoji="0" lang="es-ES" sz="1400" b="0" i="0" u="none" strike="noStrike" cap="none" normalizeH="0" baseline="0" smtClean="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s-ES" sz="1400" b="0" i="0" u="none" strike="noStrike" cap="none" normalizeH="0" baseline="0" smtClean="0">
                          <a:ln>
                            <a:noFill/>
                          </a:ln>
                          <a:solidFill>
                            <a:srgbClr val="000000"/>
                          </a:solidFill>
                          <a:effectLst/>
                          <a:latin typeface="Tahoma" pitchFamily="34" charset="0"/>
                          <a:cs typeface="Tahoma" pitchFamily="34" charset="0"/>
                        </a:rPr>
                        <a:t> </a:t>
                      </a:r>
                      <a:endParaRPr kumimoji="0" lang="es-ES" sz="1400" b="0" i="0" u="none" strike="noStrike" cap="none" normalizeH="0" baseline="0" smtClean="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s-ES" sz="1400" b="0" i="0" u="none" strike="noStrike" cap="none" normalizeH="0" baseline="0" smtClean="0">
                          <a:ln>
                            <a:noFill/>
                          </a:ln>
                          <a:solidFill>
                            <a:srgbClr val="000000"/>
                          </a:solidFill>
                          <a:effectLst/>
                          <a:latin typeface="Tahoma" pitchFamily="34" charset="0"/>
                          <a:cs typeface="Tahoma" pitchFamily="34" charset="0"/>
                        </a:rPr>
                        <a:t> </a:t>
                      </a:r>
                      <a:endParaRPr kumimoji="0" lang="es-ES" sz="1400" b="0" i="0" u="none" strike="noStrike" cap="none" normalizeH="0" baseline="0" smtClean="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r>
              <a:tr h="323850">
                <a:tc>
                  <a:txBody>
                    <a:bodyPr/>
                    <a:lstStyle/>
                    <a:p>
                      <a:pPr marL="342900" marR="0" lvl="0" indent="-342900" algn="l" defTabSz="914400" rtl="0" eaLnBrk="1" fontAlgn="ctr" latinLnBrk="0" hangingPunct="1">
                        <a:lnSpc>
                          <a:spcPct val="100000"/>
                        </a:lnSpc>
                        <a:spcBef>
                          <a:spcPct val="0"/>
                        </a:spcBef>
                        <a:spcAft>
                          <a:spcPct val="0"/>
                        </a:spcAft>
                        <a:buClrTx/>
                        <a:buSzTx/>
                        <a:buFontTx/>
                        <a:buNone/>
                        <a:tabLst/>
                      </a:pPr>
                      <a:r>
                        <a:rPr kumimoji="0" lang="es-ES" sz="1400" b="0" i="0" u="none" strike="noStrike" cap="none" normalizeH="0" baseline="0" smtClean="0">
                          <a:ln>
                            <a:noFill/>
                          </a:ln>
                          <a:solidFill>
                            <a:srgbClr val="000000"/>
                          </a:solidFill>
                          <a:effectLst/>
                          <a:latin typeface="Tahoma" pitchFamily="34" charset="0"/>
                          <a:cs typeface="Tahoma" pitchFamily="34" charset="0"/>
                        </a:rPr>
                        <a:t>(-)G. Pre-operativos</a:t>
                      </a:r>
                      <a:endParaRPr kumimoji="0" lang="es-ES" sz="1400" b="0" i="0" u="none" strike="noStrike" cap="none" normalizeH="0" baseline="0" smtClean="0">
                        <a:ln>
                          <a:noFill/>
                        </a:ln>
                        <a:solidFill>
                          <a:srgbClr val="000000"/>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s-ES" sz="1400" b="0" i="0" u="none" strike="noStrike" cap="none" normalizeH="0" baseline="0" smtClean="0">
                          <a:ln>
                            <a:noFill/>
                          </a:ln>
                          <a:solidFill>
                            <a:srgbClr val="000000"/>
                          </a:solidFill>
                          <a:effectLst/>
                          <a:latin typeface="Tahoma" pitchFamily="34" charset="0"/>
                          <a:cs typeface="Tahoma" pitchFamily="34" charset="0"/>
                        </a:rPr>
                        <a:t>-8300</a:t>
                      </a:r>
                      <a:endParaRPr kumimoji="0" lang="es-ES" sz="1400" b="0" i="0" u="none" strike="noStrike" cap="none" normalizeH="0" baseline="0" smtClean="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s-ES" sz="1400" b="0" i="0" u="none" strike="noStrike" cap="none" normalizeH="0" baseline="0" smtClean="0">
                          <a:ln>
                            <a:noFill/>
                          </a:ln>
                          <a:solidFill>
                            <a:srgbClr val="000000"/>
                          </a:solidFill>
                          <a:effectLst/>
                          <a:latin typeface="Tahoma" pitchFamily="34" charset="0"/>
                          <a:cs typeface="Tahoma" pitchFamily="34" charset="0"/>
                        </a:rPr>
                        <a:t> </a:t>
                      </a:r>
                      <a:endParaRPr kumimoji="0" lang="es-ES" sz="1400" b="0" i="0" u="none" strike="noStrike" cap="none" normalizeH="0" baseline="0" smtClean="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s-ES" sz="1400" b="0" i="0" u="none" strike="noStrike" cap="none" normalizeH="0" baseline="0" smtClean="0">
                          <a:ln>
                            <a:noFill/>
                          </a:ln>
                          <a:solidFill>
                            <a:srgbClr val="000000"/>
                          </a:solidFill>
                          <a:effectLst/>
                          <a:latin typeface="Tahoma" pitchFamily="34" charset="0"/>
                          <a:cs typeface="Tahoma" pitchFamily="34" charset="0"/>
                        </a:rPr>
                        <a:t> </a:t>
                      </a:r>
                      <a:endParaRPr kumimoji="0" lang="es-ES" sz="1400" b="0" i="0" u="none" strike="noStrike" cap="none" normalizeH="0" baseline="0" smtClean="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s-ES" sz="1400" b="0" i="0" u="none" strike="noStrike" cap="none" normalizeH="0" baseline="0" smtClean="0">
                          <a:ln>
                            <a:noFill/>
                          </a:ln>
                          <a:solidFill>
                            <a:srgbClr val="000000"/>
                          </a:solidFill>
                          <a:effectLst/>
                          <a:latin typeface="Tahoma" pitchFamily="34" charset="0"/>
                          <a:cs typeface="Tahoma" pitchFamily="34" charset="0"/>
                        </a:rPr>
                        <a:t> </a:t>
                      </a:r>
                      <a:endParaRPr kumimoji="0" lang="es-ES" sz="1400" b="0" i="0" u="none" strike="noStrike" cap="none" normalizeH="0" baseline="0" smtClean="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s-ES" sz="1400" b="0" i="0" u="none" strike="noStrike" cap="none" normalizeH="0" baseline="0" smtClean="0">
                          <a:ln>
                            <a:noFill/>
                          </a:ln>
                          <a:solidFill>
                            <a:srgbClr val="000000"/>
                          </a:solidFill>
                          <a:effectLst/>
                          <a:latin typeface="Tahoma" pitchFamily="34" charset="0"/>
                          <a:cs typeface="Tahoma" pitchFamily="34" charset="0"/>
                        </a:rPr>
                        <a:t> </a:t>
                      </a:r>
                      <a:endParaRPr kumimoji="0" lang="es-ES" sz="1400" b="0" i="0" u="none" strike="noStrike" cap="none" normalizeH="0" baseline="0" smtClean="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s-ES" sz="1400" b="0" i="0" u="none" strike="noStrike" cap="none" normalizeH="0" baseline="0" smtClean="0">
                          <a:ln>
                            <a:noFill/>
                          </a:ln>
                          <a:solidFill>
                            <a:srgbClr val="000000"/>
                          </a:solidFill>
                          <a:effectLst/>
                          <a:latin typeface="Tahoma" pitchFamily="34" charset="0"/>
                          <a:cs typeface="Tahoma" pitchFamily="34" charset="0"/>
                        </a:rPr>
                        <a:t> </a:t>
                      </a:r>
                      <a:endParaRPr kumimoji="0" lang="es-ES" sz="1400" b="0" i="0" u="none" strike="noStrike" cap="none" normalizeH="0" baseline="0" smtClean="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r>
              <a:tr h="290513">
                <a:tc>
                  <a:txBody>
                    <a:bodyPr/>
                    <a:lstStyle/>
                    <a:p>
                      <a:pPr marL="342900" marR="0" lvl="0" indent="-342900" algn="l" defTabSz="914400" rtl="0" eaLnBrk="1" fontAlgn="ctr" latinLnBrk="0" hangingPunct="1">
                        <a:lnSpc>
                          <a:spcPct val="100000"/>
                        </a:lnSpc>
                        <a:spcBef>
                          <a:spcPct val="0"/>
                        </a:spcBef>
                        <a:spcAft>
                          <a:spcPct val="0"/>
                        </a:spcAft>
                        <a:buClrTx/>
                        <a:buSzTx/>
                        <a:buFontTx/>
                        <a:buNone/>
                        <a:tabLst/>
                      </a:pPr>
                      <a:r>
                        <a:rPr kumimoji="0" lang="es-ES" sz="1400" b="0" i="0" u="none" strike="noStrike" cap="none" normalizeH="0" baseline="0" smtClean="0">
                          <a:ln>
                            <a:noFill/>
                          </a:ln>
                          <a:solidFill>
                            <a:srgbClr val="000000"/>
                          </a:solidFill>
                          <a:effectLst/>
                          <a:latin typeface="Tahoma" pitchFamily="34" charset="0"/>
                          <a:cs typeface="Tahoma" pitchFamily="34" charset="0"/>
                        </a:rPr>
                        <a:t>(-) Capital de trabajo</a:t>
                      </a:r>
                      <a:endParaRPr kumimoji="0" lang="es-ES" sz="1400" b="0" i="0" u="none" strike="noStrike" cap="none" normalizeH="0" baseline="0" smtClean="0">
                        <a:ln>
                          <a:noFill/>
                        </a:ln>
                        <a:solidFill>
                          <a:srgbClr val="000000"/>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s-ES" sz="1400" b="0" i="0" u="none" strike="noStrike" cap="none" normalizeH="0" baseline="0" smtClean="0">
                          <a:ln>
                            <a:noFill/>
                          </a:ln>
                          <a:solidFill>
                            <a:srgbClr val="000000"/>
                          </a:solidFill>
                          <a:effectLst/>
                          <a:latin typeface="Tahoma" pitchFamily="34" charset="0"/>
                          <a:cs typeface="Tahoma" pitchFamily="34" charset="0"/>
                        </a:rPr>
                        <a:t>-51497</a:t>
                      </a:r>
                      <a:endParaRPr kumimoji="0" lang="es-ES" sz="1400" b="0" i="0" u="none" strike="noStrike" cap="none" normalizeH="0" baseline="0" smtClean="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s-ES" sz="1400" b="0" i="0" u="none" strike="noStrike" cap="none" normalizeH="0" baseline="0" smtClean="0">
                          <a:ln>
                            <a:noFill/>
                          </a:ln>
                          <a:solidFill>
                            <a:srgbClr val="000000"/>
                          </a:solidFill>
                          <a:effectLst/>
                          <a:latin typeface="Tahoma" pitchFamily="34" charset="0"/>
                          <a:cs typeface="Tahoma" pitchFamily="34" charset="0"/>
                        </a:rPr>
                        <a:t> </a:t>
                      </a:r>
                      <a:endParaRPr kumimoji="0" lang="es-ES" sz="1400" b="0" i="0" u="none" strike="noStrike" cap="none" normalizeH="0" baseline="0" smtClean="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s-ES" sz="1400" b="0" i="0" u="none" strike="noStrike" cap="none" normalizeH="0" baseline="0" smtClean="0">
                          <a:ln>
                            <a:noFill/>
                          </a:ln>
                          <a:solidFill>
                            <a:srgbClr val="000000"/>
                          </a:solidFill>
                          <a:effectLst/>
                          <a:latin typeface="Tahoma" pitchFamily="34" charset="0"/>
                          <a:cs typeface="Tahoma" pitchFamily="34" charset="0"/>
                        </a:rPr>
                        <a:t> </a:t>
                      </a:r>
                      <a:endParaRPr kumimoji="0" lang="es-ES" sz="1400" b="0" i="0" u="none" strike="noStrike" cap="none" normalizeH="0" baseline="0" smtClean="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s-ES" sz="1400" b="0" i="0" u="none" strike="noStrike" cap="none" normalizeH="0" baseline="0" smtClean="0">
                          <a:ln>
                            <a:noFill/>
                          </a:ln>
                          <a:solidFill>
                            <a:srgbClr val="000000"/>
                          </a:solidFill>
                          <a:effectLst/>
                          <a:latin typeface="Tahoma" pitchFamily="34" charset="0"/>
                          <a:cs typeface="Tahoma" pitchFamily="34" charset="0"/>
                        </a:rPr>
                        <a:t> </a:t>
                      </a:r>
                      <a:endParaRPr kumimoji="0" lang="es-ES" sz="1400" b="0" i="0" u="none" strike="noStrike" cap="none" normalizeH="0" baseline="0" smtClean="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s-ES" sz="1400" b="0" i="0" u="none" strike="noStrike" cap="none" normalizeH="0" baseline="0" smtClean="0">
                          <a:ln>
                            <a:noFill/>
                          </a:ln>
                          <a:solidFill>
                            <a:srgbClr val="000000"/>
                          </a:solidFill>
                          <a:effectLst/>
                          <a:latin typeface="Tahoma" pitchFamily="34" charset="0"/>
                          <a:cs typeface="Tahoma" pitchFamily="34" charset="0"/>
                        </a:rPr>
                        <a:t> </a:t>
                      </a:r>
                      <a:endParaRPr kumimoji="0" lang="es-ES" sz="1400" b="0" i="0" u="none" strike="noStrike" cap="none" normalizeH="0" baseline="0" smtClean="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s-ES" sz="1400" b="0" i="0" u="none" strike="noStrike" cap="none" normalizeH="0" baseline="0" smtClean="0">
                          <a:ln>
                            <a:noFill/>
                          </a:ln>
                          <a:solidFill>
                            <a:srgbClr val="000000"/>
                          </a:solidFill>
                          <a:effectLst/>
                          <a:latin typeface="Tahoma" pitchFamily="34" charset="0"/>
                          <a:cs typeface="Tahoma" pitchFamily="34" charset="0"/>
                        </a:rPr>
                        <a:t> </a:t>
                      </a:r>
                      <a:endParaRPr kumimoji="0" lang="es-ES" sz="1400" b="0" i="0" u="none" strike="noStrike" cap="none" normalizeH="0" baseline="0" smtClean="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r>
              <a:tr h="244475">
                <a:tc>
                  <a:txBody>
                    <a:bodyPr/>
                    <a:lstStyle/>
                    <a:p>
                      <a:pPr marL="342900" marR="0" lvl="0" indent="-342900" algn="l" defTabSz="914400" rtl="0" eaLnBrk="1" fontAlgn="ctr" latinLnBrk="0" hangingPunct="1">
                        <a:lnSpc>
                          <a:spcPct val="100000"/>
                        </a:lnSpc>
                        <a:spcBef>
                          <a:spcPct val="0"/>
                        </a:spcBef>
                        <a:spcAft>
                          <a:spcPct val="0"/>
                        </a:spcAft>
                        <a:buClrTx/>
                        <a:buSzTx/>
                        <a:buFontTx/>
                        <a:buNone/>
                        <a:tabLst/>
                      </a:pPr>
                      <a:r>
                        <a:rPr kumimoji="0" lang="es-ES" sz="1400" b="0" i="0" u="none" strike="noStrike" cap="none" normalizeH="0" baseline="0" smtClean="0">
                          <a:ln>
                            <a:noFill/>
                          </a:ln>
                          <a:solidFill>
                            <a:srgbClr val="000000"/>
                          </a:solidFill>
                          <a:effectLst/>
                          <a:latin typeface="Tahoma" pitchFamily="34" charset="0"/>
                          <a:cs typeface="Tahoma" pitchFamily="34" charset="0"/>
                        </a:rPr>
                        <a:t>(+) Prestamos</a:t>
                      </a:r>
                      <a:endParaRPr kumimoji="0" lang="es-ES" sz="1400" b="0" i="0" u="none" strike="noStrike" cap="none" normalizeH="0" baseline="0" smtClean="0">
                        <a:ln>
                          <a:noFill/>
                        </a:ln>
                        <a:solidFill>
                          <a:srgbClr val="000000"/>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s-ES" sz="1400" b="0" i="0" u="none" strike="noStrike" cap="none" normalizeH="0" baseline="0" smtClean="0">
                          <a:ln>
                            <a:noFill/>
                          </a:ln>
                          <a:solidFill>
                            <a:srgbClr val="000000"/>
                          </a:solidFill>
                          <a:effectLst/>
                          <a:latin typeface="Tahoma" pitchFamily="34" charset="0"/>
                          <a:cs typeface="Tahoma" pitchFamily="34" charset="0"/>
                        </a:rPr>
                        <a:t>67836</a:t>
                      </a:r>
                      <a:endParaRPr kumimoji="0" lang="es-ES" sz="1400" b="0" i="0" u="none" strike="noStrike" cap="none" normalizeH="0" baseline="0" smtClean="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s-ES" sz="1400" b="0" i="0" u="none" strike="noStrike" cap="none" normalizeH="0" baseline="0" smtClean="0">
                          <a:ln>
                            <a:noFill/>
                          </a:ln>
                          <a:solidFill>
                            <a:srgbClr val="000000"/>
                          </a:solidFill>
                          <a:effectLst/>
                          <a:latin typeface="Tahoma" pitchFamily="34" charset="0"/>
                          <a:cs typeface="Tahoma" pitchFamily="34" charset="0"/>
                        </a:rPr>
                        <a:t> </a:t>
                      </a:r>
                      <a:endParaRPr kumimoji="0" lang="es-ES" sz="1400" b="0" i="0" u="none" strike="noStrike" cap="none" normalizeH="0" baseline="0" smtClean="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s-ES" sz="1400" b="0" i="0" u="none" strike="noStrike" cap="none" normalizeH="0" baseline="0" smtClean="0">
                          <a:ln>
                            <a:noFill/>
                          </a:ln>
                          <a:solidFill>
                            <a:srgbClr val="000000"/>
                          </a:solidFill>
                          <a:effectLst/>
                          <a:latin typeface="Tahoma" pitchFamily="34" charset="0"/>
                          <a:cs typeface="Tahoma" pitchFamily="34" charset="0"/>
                        </a:rPr>
                        <a:t> </a:t>
                      </a:r>
                      <a:endParaRPr kumimoji="0" lang="es-ES" sz="1400" b="0" i="0" u="none" strike="noStrike" cap="none" normalizeH="0" baseline="0" smtClean="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s-ES" sz="1400" b="0" i="0" u="none" strike="noStrike" cap="none" normalizeH="0" baseline="0" smtClean="0">
                          <a:ln>
                            <a:noFill/>
                          </a:ln>
                          <a:solidFill>
                            <a:srgbClr val="000000"/>
                          </a:solidFill>
                          <a:effectLst/>
                          <a:latin typeface="Tahoma" pitchFamily="34" charset="0"/>
                          <a:cs typeface="Tahoma" pitchFamily="34" charset="0"/>
                        </a:rPr>
                        <a:t> </a:t>
                      </a:r>
                      <a:endParaRPr kumimoji="0" lang="es-ES" sz="1400" b="0" i="0" u="none" strike="noStrike" cap="none" normalizeH="0" baseline="0" smtClean="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s-ES" sz="1400" b="0" i="0" u="none" strike="noStrike" cap="none" normalizeH="0" baseline="0" smtClean="0">
                          <a:ln>
                            <a:noFill/>
                          </a:ln>
                          <a:solidFill>
                            <a:srgbClr val="000000"/>
                          </a:solidFill>
                          <a:effectLst/>
                          <a:latin typeface="Tahoma" pitchFamily="34" charset="0"/>
                          <a:cs typeface="Tahoma" pitchFamily="34" charset="0"/>
                        </a:rPr>
                        <a:t> </a:t>
                      </a:r>
                      <a:endParaRPr kumimoji="0" lang="es-ES" sz="1400" b="0" i="0" u="none" strike="noStrike" cap="none" normalizeH="0" baseline="0" smtClean="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s-ES" sz="1400" b="0" i="0" u="none" strike="noStrike" cap="none" normalizeH="0" baseline="0" smtClean="0">
                          <a:ln>
                            <a:noFill/>
                          </a:ln>
                          <a:solidFill>
                            <a:srgbClr val="000000"/>
                          </a:solidFill>
                          <a:effectLst/>
                          <a:latin typeface="Tahoma" pitchFamily="34" charset="0"/>
                          <a:cs typeface="Tahoma" pitchFamily="34" charset="0"/>
                        </a:rPr>
                        <a:t> </a:t>
                      </a:r>
                      <a:endParaRPr kumimoji="0" lang="es-ES" sz="1400" b="0" i="0" u="none" strike="noStrike" cap="none" normalizeH="0" baseline="0" smtClean="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rgbClr val="FFFFFF"/>
                    </a:solidFill>
                  </a:tcPr>
                </a:tc>
              </a:tr>
              <a:tr h="271463">
                <a:tc>
                  <a:txBody>
                    <a:bodyPr/>
                    <a:lstStyle/>
                    <a:p>
                      <a:pPr marL="342900" marR="0" lvl="0" indent="-342900" algn="l" defTabSz="914400" rtl="0" eaLnBrk="1" fontAlgn="ctr" latinLnBrk="0" hangingPunct="1">
                        <a:lnSpc>
                          <a:spcPct val="100000"/>
                        </a:lnSpc>
                        <a:spcBef>
                          <a:spcPct val="0"/>
                        </a:spcBef>
                        <a:spcAft>
                          <a:spcPct val="0"/>
                        </a:spcAft>
                        <a:buClrTx/>
                        <a:buSzTx/>
                        <a:buFontTx/>
                        <a:buNone/>
                        <a:tabLst/>
                      </a:pPr>
                      <a:r>
                        <a:rPr kumimoji="0" lang="es-ES" sz="1400" b="1" i="0" u="none" strike="noStrike" cap="none" normalizeH="0" baseline="0" smtClean="0">
                          <a:ln>
                            <a:noFill/>
                          </a:ln>
                          <a:solidFill>
                            <a:srgbClr val="000000"/>
                          </a:solidFill>
                          <a:effectLst/>
                          <a:latin typeface="Tahoma" pitchFamily="34" charset="0"/>
                          <a:cs typeface="Tahoma" pitchFamily="34" charset="0"/>
                        </a:rPr>
                        <a:t>Ingresos ventas</a:t>
                      </a:r>
                      <a:endParaRPr kumimoji="0" lang="es-ES" sz="1400" b="0" i="0" u="none" strike="noStrike" cap="none" normalizeH="0" baseline="0" smtClean="0">
                        <a:ln>
                          <a:noFill/>
                        </a:ln>
                        <a:solidFill>
                          <a:srgbClr val="000000"/>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s-ES" sz="1400" b="1" i="0" u="none" strike="noStrike" cap="none" normalizeH="0" baseline="0" smtClean="0">
                          <a:ln>
                            <a:noFill/>
                          </a:ln>
                          <a:solidFill>
                            <a:srgbClr val="000000"/>
                          </a:solidFill>
                          <a:effectLst/>
                          <a:latin typeface="Tahoma" pitchFamily="34" charset="0"/>
                          <a:cs typeface="Tahoma" pitchFamily="34" charset="0"/>
                        </a:rPr>
                        <a:t> </a:t>
                      </a:r>
                      <a:endParaRPr kumimoji="0" lang="es-ES" sz="1400" b="0" i="0" u="none" strike="noStrike" cap="none" normalizeH="0" baseline="0" smtClean="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s-ES" sz="1400" b="0" i="0" u="none" strike="noStrike" cap="none" normalizeH="0" baseline="0" smtClean="0">
                          <a:ln>
                            <a:noFill/>
                          </a:ln>
                          <a:solidFill>
                            <a:srgbClr val="000000"/>
                          </a:solidFill>
                          <a:effectLst/>
                          <a:latin typeface="Tahoma" pitchFamily="34" charset="0"/>
                          <a:cs typeface="Tahoma" pitchFamily="34" charset="0"/>
                        </a:rPr>
                        <a:t> </a:t>
                      </a:r>
                      <a:endParaRPr kumimoji="0" lang="es-ES" sz="1400" b="0" i="0" u="none" strike="noStrike" cap="none" normalizeH="0" baseline="0" smtClean="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s-ES" sz="1400" b="0" i="0" u="none" strike="noStrike" cap="none" normalizeH="0" baseline="0" smtClean="0">
                          <a:ln>
                            <a:noFill/>
                          </a:ln>
                          <a:solidFill>
                            <a:srgbClr val="000000"/>
                          </a:solidFill>
                          <a:effectLst/>
                          <a:latin typeface="Tahoma" pitchFamily="34" charset="0"/>
                          <a:cs typeface="Tahoma" pitchFamily="34" charset="0"/>
                        </a:rPr>
                        <a:t> </a:t>
                      </a:r>
                      <a:endParaRPr kumimoji="0" lang="es-ES" sz="1400" b="0" i="0" u="none" strike="noStrike" cap="none" normalizeH="0" baseline="0" smtClean="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s-ES" sz="1400" b="0" i="0" u="none" strike="noStrike" cap="none" normalizeH="0" baseline="0" smtClean="0">
                          <a:ln>
                            <a:noFill/>
                          </a:ln>
                          <a:solidFill>
                            <a:srgbClr val="000000"/>
                          </a:solidFill>
                          <a:effectLst/>
                          <a:latin typeface="Tahoma" pitchFamily="34" charset="0"/>
                          <a:cs typeface="Tahoma" pitchFamily="34" charset="0"/>
                        </a:rPr>
                        <a:t> </a:t>
                      </a:r>
                      <a:endParaRPr kumimoji="0" lang="es-ES" sz="1400" b="0" i="0" u="none" strike="noStrike" cap="none" normalizeH="0" baseline="0" smtClean="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s-ES" sz="1400" b="0" i="0" u="none" strike="noStrike" cap="none" normalizeH="0" baseline="0" smtClean="0">
                          <a:ln>
                            <a:noFill/>
                          </a:ln>
                          <a:solidFill>
                            <a:srgbClr val="000000"/>
                          </a:solidFill>
                          <a:effectLst/>
                          <a:latin typeface="Tahoma" pitchFamily="34" charset="0"/>
                          <a:cs typeface="Tahoma" pitchFamily="34" charset="0"/>
                        </a:rPr>
                        <a:t> </a:t>
                      </a:r>
                      <a:endParaRPr kumimoji="0" lang="es-ES" sz="1400" b="0" i="0" u="none" strike="noStrike" cap="none" normalizeH="0" baseline="0" smtClean="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s-ES" sz="1400" b="0" i="0" u="none" strike="noStrike" cap="none" normalizeH="0" baseline="0" smtClean="0">
                          <a:ln>
                            <a:noFill/>
                          </a:ln>
                          <a:solidFill>
                            <a:srgbClr val="000000"/>
                          </a:solidFill>
                          <a:effectLst/>
                          <a:latin typeface="Tahoma" pitchFamily="34" charset="0"/>
                          <a:cs typeface="Tahoma" pitchFamily="34" charset="0"/>
                        </a:rPr>
                        <a:t> </a:t>
                      </a:r>
                      <a:endParaRPr kumimoji="0" lang="es-ES" sz="1400" b="0" i="0" u="none" strike="noStrike" cap="none" normalizeH="0" baseline="0" smtClean="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r>
              <a:tr h="166688">
                <a:tc>
                  <a:txBody>
                    <a:bodyPr/>
                    <a:lstStyle/>
                    <a:p>
                      <a:pPr marL="342900" marR="0" lvl="0" indent="-342900" algn="l" defTabSz="914400" rtl="0" eaLnBrk="1" fontAlgn="ctr" latinLnBrk="0" hangingPunct="1">
                        <a:lnSpc>
                          <a:spcPct val="100000"/>
                        </a:lnSpc>
                        <a:spcBef>
                          <a:spcPct val="0"/>
                        </a:spcBef>
                        <a:spcAft>
                          <a:spcPct val="0"/>
                        </a:spcAft>
                        <a:buClrTx/>
                        <a:buSzTx/>
                        <a:buFontTx/>
                        <a:buNone/>
                        <a:tabLst/>
                      </a:pPr>
                      <a:r>
                        <a:rPr kumimoji="0" lang="es-ES" sz="1400" b="0" i="0" u="none" strike="noStrike" cap="none" normalizeH="0" baseline="0" smtClean="0">
                          <a:ln>
                            <a:noFill/>
                          </a:ln>
                          <a:solidFill>
                            <a:srgbClr val="000000"/>
                          </a:solidFill>
                          <a:effectLst/>
                          <a:latin typeface="Tahoma" pitchFamily="34" charset="0"/>
                          <a:cs typeface="Tahoma" pitchFamily="34" charset="0"/>
                        </a:rPr>
                        <a:t>Precio </a:t>
                      </a:r>
                      <a:endParaRPr kumimoji="0" lang="es-ES" sz="1400" b="0" i="0" u="none" strike="noStrike" cap="none" normalizeH="0" baseline="0" smtClean="0">
                        <a:ln>
                          <a:noFill/>
                        </a:ln>
                        <a:solidFill>
                          <a:srgbClr val="000000"/>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s-ES" sz="1400" b="1" i="0" u="none" strike="noStrike" cap="none" normalizeH="0" baseline="0" smtClean="0">
                          <a:ln>
                            <a:noFill/>
                          </a:ln>
                          <a:solidFill>
                            <a:srgbClr val="000000"/>
                          </a:solidFill>
                          <a:effectLst/>
                          <a:latin typeface="Tahoma" pitchFamily="34" charset="0"/>
                          <a:cs typeface="Tahoma" pitchFamily="34" charset="0"/>
                        </a:rPr>
                        <a:t> </a:t>
                      </a:r>
                      <a:endParaRPr kumimoji="0" lang="es-ES" sz="1400" b="0" i="0" u="none" strike="noStrike" cap="none" normalizeH="0" baseline="0" smtClean="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s-ES" sz="1400" b="0" i="0" u="none" strike="noStrike" cap="none" normalizeH="0" baseline="0" smtClean="0">
                          <a:ln>
                            <a:noFill/>
                          </a:ln>
                          <a:solidFill>
                            <a:srgbClr val="000000"/>
                          </a:solidFill>
                          <a:effectLst/>
                          <a:latin typeface="Tahoma" pitchFamily="34" charset="0"/>
                          <a:cs typeface="Tahoma" pitchFamily="34" charset="0"/>
                        </a:rPr>
                        <a:t>32100</a:t>
                      </a:r>
                      <a:endParaRPr kumimoji="0" lang="es-ES" sz="1400" b="0" i="0" u="none" strike="noStrike" cap="none" normalizeH="0" baseline="0" smtClean="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s-ES" sz="1400" b="0" i="0" u="none" strike="noStrike" cap="none" normalizeH="0" baseline="0" smtClean="0">
                          <a:ln>
                            <a:noFill/>
                          </a:ln>
                          <a:solidFill>
                            <a:srgbClr val="000000"/>
                          </a:solidFill>
                          <a:effectLst/>
                          <a:latin typeface="Tahoma" pitchFamily="34" charset="0"/>
                          <a:cs typeface="Tahoma" pitchFamily="34" charset="0"/>
                        </a:rPr>
                        <a:t>32100</a:t>
                      </a:r>
                      <a:endParaRPr kumimoji="0" lang="es-ES" sz="1400" b="0" i="0" u="none" strike="noStrike" cap="none" normalizeH="0" baseline="0" smtClean="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s-ES" sz="1400" b="0" i="0" u="none" strike="noStrike" cap="none" normalizeH="0" baseline="0" smtClean="0">
                          <a:ln>
                            <a:noFill/>
                          </a:ln>
                          <a:solidFill>
                            <a:srgbClr val="000000"/>
                          </a:solidFill>
                          <a:effectLst/>
                          <a:latin typeface="Tahoma" pitchFamily="34" charset="0"/>
                          <a:cs typeface="Tahoma" pitchFamily="34" charset="0"/>
                        </a:rPr>
                        <a:t>32100</a:t>
                      </a:r>
                      <a:endParaRPr kumimoji="0" lang="es-ES" sz="1400" b="0" i="0" u="none" strike="noStrike" cap="none" normalizeH="0" baseline="0" smtClean="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s-ES" sz="1400" b="0" i="0" u="none" strike="noStrike" cap="none" normalizeH="0" baseline="0" smtClean="0">
                          <a:ln>
                            <a:noFill/>
                          </a:ln>
                          <a:solidFill>
                            <a:srgbClr val="000000"/>
                          </a:solidFill>
                          <a:effectLst/>
                          <a:latin typeface="Tahoma" pitchFamily="34" charset="0"/>
                          <a:cs typeface="Tahoma" pitchFamily="34" charset="0"/>
                        </a:rPr>
                        <a:t>32100</a:t>
                      </a:r>
                      <a:endParaRPr kumimoji="0" lang="es-ES" sz="1400" b="0" i="0" u="none" strike="noStrike" cap="none" normalizeH="0" baseline="0" smtClean="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s-ES" sz="1400" b="0" i="0" u="none" strike="noStrike" cap="none" normalizeH="0" baseline="0" smtClean="0">
                          <a:ln>
                            <a:noFill/>
                          </a:ln>
                          <a:solidFill>
                            <a:srgbClr val="000000"/>
                          </a:solidFill>
                          <a:effectLst/>
                          <a:latin typeface="Tahoma" pitchFamily="34" charset="0"/>
                          <a:cs typeface="Tahoma" pitchFamily="34" charset="0"/>
                        </a:rPr>
                        <a:t>32100</a:t>
                      </a:r>
                      <a:endParaRPr kumimoji="0" lang="es-ES" sz="1400" b="0" i="0" u="none" strike="noStrike" cap="none" normalizeH="0" baseline="0" smtClean="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r>
              <a:tr h="166688">
                <a:tc>
                  <a:txBody>
                    <a:bodyPr/>
                    <a:lstStyle/>
                    <a:p>
                      <a:pPr marL="342900" marR="0" lvl="0" indent="-342900" algn="l" defTabSz="914400" rtl="0" eaLnBrk="1" fontAlgn="ctr" latinLnBrk="0" hangingPunct="1">
                        <a:lnSpc>
                          <a:spcPct val="100000"/>
                        </a:lnSpc>
                        <a:spcBef>
                          <a:spcPct val="0"/>
                        </a:spcBef>
                        <a:spcAft>
                          <a:spcPct val="0"/>
                        </a:spcAft>
                        <a:buClrTx/>
                        <a:buSzTx/>
                        <a:buFontTx/>
                        <a:buNone/>
                        <a:tabLst/>
                      </a:pPr>
                      <a:r>
                        <a:rPr kumimoji="0" lang="es-ES" sz="1400" b="0" i="0" u="none" strike="noStrike" cap="none" normalizeH="0" baseline="0" smtClean="0">
                          <a:ln>
                            <a:noFill/>
                          </a:ln>
                          <a:solidFill>
                            <a:srgbClr val="000000"/>
                          </a:solidFill>
                          <a:effectLst/>
                          <a:latin typeface="Tahoma" pitchFamily="34" charset="0"/>
                          <a:cs typeface="Tahoma" pitchFamily="34" charset="0"/>
                        </a:rPr>
                        <a:t>Cantidad</a:t>
                      </a:r>
                      <a:endParaRPr kumimoji="0" lang="es-ES" sz="1400" b="0" i="0" u="none" strike="noStrike" cap="none" normalizeH="0" baseline="0" smtClean="0">
                        <a:ln>
                          <a:noFill/>
                        </a:ln>
                        <a:solidFill>
                          <a:srgbClr val="000000"/>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s-ES" sz="1400" b="0" i="0" u="none" strike="noStrike" cap="none" normalizeH="0" baseline="0" smtClean="0">
                          <a:ln>
                            <a:noFill/>
                          </a:ln>
                          <a:solidFill>
                            <a:srgbClr val="000000"/>
                          </a:solidFill>
                          <a:effectLst/>
                          <a:latin typeface="Tahoma" pitchFamily="34" charset="0"/>
                          <a:cs typeface="Tahoma" pitchFamily="34" charset="0"/>
                        </a:rPr>
                        <a:t> </a:t>
                      </a:r>
                      <a:endParaRPr kumimoji="0" lang="es-ES" sz="1400" b="0" i="0" u="none" strike="noStrike" cap="none" normalizeH="0" baseline="0" smtClean="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s-ES" sz="1400" b="0" i="0" u="none" strike="noStrike" cap="none" normalizeH="0" baseline="0" smtClean="0">
                          <a:ln>
                            <a:noFill/>
                          </a:ln>
                          <a:solidFill>
                            <a:srgbClr val="000000"/>
                          </a:solidFill>
                          <a:effectLst/>
                          <a:latin typeface="Tahoma" pitchFamily="34" charset="0"/>
                          <a:cs typeface="Tahoma" pitchFamily="34" charset="0"/>
                        </a:rPr>
                        <a:t>58</a:t>
                      </a:r>
                      <a:endParaRPr kumimoji="0" lang="es-ES" sz="1400" b="0" i="0" u="none" strike="noStrike" cap="none" normalizeH="0" baseline="0" smtClean="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s-ES" sz="1400" b="0" i="0" u="none" strike="noStrike" cap="none" normalizeH="0" baseline="0" smtClean="0">
                          <a:ln>
                            <a:noFill/>
                          </a:ln>
                          <a:solidFill>
                            <a:srgbClr val="000000"/>
                          </a:solidFill>
                          <a:effectLst/>
                          <a:latin typeface="Tahoma" pitchFamily="34" charset="0"/>
                          <a:cs typeface="Tahoma" pitchFamily="34" charset="0"/>
                        </a:rPr>
                        <a:t>61</a:t>
                      </a:r>
                      <a:endParaRPr kumimoji="0" lang="es-ES" sz="1400" b="0" i="0" u="none" strike="noStrike" cap="none" normalizeH="0" baseline="0" smtClean="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s-ES" sz="1400" b="0" i="0" u="none" strike="noStrike" cap="none" normalizeH="0" baseline="0" smtClean="0">
                          <a:ln>
                            <a:noFill/>
                          </a:ln>
                          <a:solidFill>
                            <a:srgbClr val="000000"/>
                          </a:solidFill>
                          <a:effectLst/>
                          <a:latin typeface="Tahoma" pitchFamily="34" charset="0"/>
                          <a:cs typeface="Tahoma" pitchFamily="34" charset="0"/>
                        </a:rPr>
                        <a:t>64</a:t>
                      </a:r>
                      <a:endParaRPr kumimoji="0" lang="es-ES" sz="1400" b="0" i="0" u="none" strike="noStrike" cap="none" normalizeH="0" baseline="0" smtClean="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s-ES" sz="1400" b="0" i="0" u="none" strike="noStrike" cap="none" normalizeH="0" baseline="0" smtClean="0">
                          <a:ln>
                            <a:noFill/>
                          </a:ln>
                          <a:solidFill>
                            <a:srgbClr val="000000"/>
                          </a:solidFill>
                          <a:effectLst/>
                          <a:latin typeface="Tahoma" pitchFamily="34" charset="0"/>
                          <a:cs typeface="Tahoma" pitchFamily="34" charset="0"/>
                        </a:rPr>
                        <a:t>67</a:t>
                      </a:r>
                      <a:endParaRPr kumimoji="0" lang="es-ES" sz="1400" b="0" i="0" u="none" strike="noStrike" cap="none" normalizeH="0" baseline="0" smtClean="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s-ES" sz="1400" b="0" i="0" u="none" strike="noStrike" cap="none" normalizeH="0" baseline="0" smtClean="0">
                          <a:ln>
                            <a:noFill/>
                          </a:ln>
                          <a:solidFill>
                            <a:srgbClr val="000000"/>
                          </a:solidFill>
                          <a:effectLst/>
                          <a:latin typeface="Tahoma" pitchFamily="34" charset="0"/>
                          <a:cs typeface="Tahoma" pitchFamily="34" charset="0"/>
                        </a:rPr>
                        <a:t>71</a:t>
                      </a:r>
                      <a:endParaRPr kumimoji="0" lang="es-ES" sz="1400" b="0" i="0" u="none" strike="noStrike" cap="none" normalizeH="0" baseline="0" smtClean="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r>
              <a:tr h="300038">
                <a:tc>
                  <a:txBody>
                    <a:bodyPr/>
                    <a:lstStyle/>
                    <a:p>
                      <a:pPr marL="342900" marR="0" lvl="0" indent="-342900" algn="l" defTabSz="914400" rtl="0" eaLnBrk="1" fontAlgn="ctr" latinLnBrk="0" hangingPunct="1">
                        <a:lnSpc>
                          <a:spcPct val="100000"/>
                        </a:lnSpc>
                        <a:spcBef>
                          <a:spcPct val="0"/>
                        </a:spcBef>
                        <a:spcAft>
                          <a:spcPct val="0"/>
                        </a:spcAft>
                        <a:buClrTx/>
                        <a:buSzTx/>
                        <a:buFontTx/>
                        <a:buNone/>
                        <a:tabLst/>
                      </a:pPr>
                      <a:r>
                        <a:rPr kumimoji="0" lang="es-ES" sz="1400" b="1" i="0" u="none" strike="noStrike" cap="none" normalizeH="0" baseline="0" smtClean="0">
                          <a:ln>
                            <a:noFill/>
                          </a:ln>
                          <a:solidFill>
                            <a:srgbClr val="000000"/>
                          </a:solidFill>
                          <a:effectLst/>
                          <a:latin typeface="Tahoma" pitchFamily="34" charset="0"/>
                          <a:cs typeface="Tahoma" pitchFamily="34" charset="0"/>
                        </a:rPr>
                        <a:t>(+) Total ingresos </a:t>
                      </a:r>
                      <a:endParaRPr kumimoji="0" lang="es-ES" sz="1400" b="0" i="0" u="none" strike="noStrike" cap="none" normalizeH="0" baseline="0" smtClean="0">
                        <a:ln>
                          <a:noFill/>
                        </a:ln>
                        <a:solidFill>
                          <a:srgbClr val="000000"/>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s-ES" sz="1400" b="0" i="0" u="none" strike="noStrike" cap="none" normalizeH="0" baseline="0" smtClean="0">
                          <a:ln>
                            <a:noFill/>
                          </a:ln>
                          <a:solidFill>
                            <a:srgbClr val="000000"/>
                          </a:solidFill>
                          <a:effectLst/>
                          <a:latin typeface="Tahoma" pitchFamily="34" charset="0"/>
                          <a:cs typeface="Tahoma" pitchFamily="34" charset="0"/>
                        </a:rPr>
                        <a:t> </a:t>
                      </a:r>
                      <a:endParaRPr kumimoji="0" lang="es-ES" sz="1400" b="0" i="0" u="none" strike="noStrike" cap="none" normalizeH="0" baseline="0" smtClean="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s-ES" sz="1400" b="1" i="0" u="none" strike="noStrike" cap="none" normalizeH="0" baseline="0" smtClean="0">
                          <a:ln>
                            <a:noFill/>
                          </a:ln>
                          <a:solidFill>
                            <a:srgbClr val="000000"/>
                          </a:solidFill>
                          <a:effectLst/>
                          <a:latin typeface="Tahoma" pitchFamily="34" charset="0"/>
                          <a:cs typeface="Tahoma" pitchFamily="34" charset="0"/>
                        </a:rPr>
                        <a:t>1861800</a:t>
                      </a:r>
                      <a:endParaRPr kumimoji="0" lang="es-ES" sz="1400" b="0" i="0" u="none" strike="noStrike" cap="none" normalizeH="0" baseline="0" smtClean="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s-ES" sz="1400" b="1" i="0" u="none" strike="noStrike" cap="none" normalizeH="0" baseline="0" smtClean="0">
                          <a:ln>
                            <a:noFill/>
                          </a:ln>
                          <a:solidFill>
                            <a:srgbClr val="000000"/>
                          </a:solidFill>
                          <a:effectLst/>
                          <a:latin typeface="Tahoma" pitchFamily="34" charset="0"/>
                          <a:cs typeface="Tahoma" pitchFamily="34" charset="0"/>
                        </a:rPr>
                        <a:t>1954890</a:t>
                      </a:r>
                      <a:endParaRPr kumimoji="0" lang="es-ES" sz="1400" b="0" i="0" u="none" strike="noStrike" cap="none" normalizeH="0" baseline="0" smtClean="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s-ES" sz="1400" b="1" i="0" u="none" strike="noStrike" cap="none" normalizeH="0" baseline="0" smtClean="0">
                          <a:ln>
                            <a:noFill/>
                          </a:ln>
                          <a:solidFill>
                            <a:srgbClr val="000000"/>
                          </a:solidFill>
                          <a:effectLst/>
                          <a:latin typeface="Tahoma" pitchFamily="34" charset="0"/>
                          <a:cs typeface="Tahoma" pitchFamily="34" charset="0"/>
                        </a:rPr>
                        <a:t>2052635</a:t>
                      </a:r>
                      <a:endParaRPr kumimoji="0" lang="es-ES" sz="1400" b="0" i="0" u="none" strike="noStrike" cap="none" normalizeH="0" baseline="0" smtClean="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s-ES" sz="1400" b="1" i="0" u="none" strike="noStrike" cap="none" normalizeH="0" baseline="0" smtClean="0">
                          <a:ln>
                            <a:noFill/>
                          </a:ln>
                          <a:solidFill>
                            <a:srgbClr val="000000"/>
                          </a:solidFill>
                          <a:effectLst/>
                          <a:latin typeface="Tahoma" pitchFamily="34" charset="0"/>
                          <a:cs typeface="Tahoma" pitchFamily="34" charset="0"/>
                        </a:rPr>
                        <a:t>2155266</a:t>
                      </a:r>
                      <a:endParaRPr kumimoji="0" lang="es-ES" sz="1400" b="0" i="0" u="none" strike="noStrike" cap="none" normalizeH="0" baseline="0" smtClean="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s-ES" sz="1400" b="1" i="0" u="none" strike="noStrike" cap="none" normalizeH="0" baseline="0" smtClean="0">
                          <a:ln>
                            <a:noFill/>
                          </a:ln>
                          <a:solidFill>
                            <a:srgbClr val="000000"/>
                          </a:solidFill>
                          <a:effectLst/>
                          <a:latin typeface="Tahoma" pitchFamily="34" charset="0"/>
                          <a:cs typeface="Tahoma" pitchFamily="34" charset="0"/>
                        </a:rPr>
                        <a:t>2279100</a:t>
                      </a:r>
                      <a:endParaRPr kumimoji="0" lang="es-ES" sz="1400" b="0" i="0" u="none" strike="noStrike" cap="none" normalizeH="0" baseline="0" smtClean="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r>
              <a:tr h="166688">
                <a:tc>
                  <a:txBody>
                    <a:bodyPr/>
                    <a:lstStyle/>
                    <a:p>
                      <a:pPr marL="342900" marR="0" lvl="0" indent="-342900" algn="l" defTabSz="914400" rtl="0" eaLnBrk="1" fontAlgn="ctr" latinLnBrk="0" hangingPunct="1">
                        <a:lnSpc>
                          <a:spcPct val="100000"/>
                        </a:lnSpc>
                        <a:spcBef>
                          <a:spcPct val="0"/>
                        </a:spcBef>
                        <a:spcAft>
                          <a:spcPct val="0"/>
                        </a:spcAft>
                        <a:buClrTx/>
                        <a:buSzTx/>
                        <a:buFontTx/>
                        <a:buNone/>
                        <a:tabLst/>
                      </a:pPr>
                      <a:r>
                        <a:rPr kumimoji="0" lang="es-ES" sz="1400" b="1" i="0" u="none" strike="noStrike" cap="none" normalizeH="0" baseline="0" smtClean="0">
                          <a:ln>
                            <a:noFill/>
                          </a:ln>
                          <a:solidFill>
                            <a:srgbClr val="000000"/>
                          </a:solidFill>
                          <a:effectLst/>
                          <a:latin typeface="Tahoma" pitchFamily="34" charset="0"/>
                          <a:cs typeface="Tahoma" pitchFamily="34" charset="0"/>
                        </a:rPr>
                        <a:t>Egresos</a:t>
                      </a:r>
                      <a:endParaRPr kumimoji="0" lang="es-ES" sz="1400" b="0" i="0" u="none" strike="noStrike" cap="none" normalizeH="0" baseline="0" smtClean="0">
                        <a:ln>
                          <a:noFill/>
                        </a:ln>
                        <a:solidFill>
                          <a:srgbClr val="000000"/>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s-ES" sz="1400" b="0" i="0" u="none" strike="noStrike" cap="none" normalizeH="0" baseline="0" smtClean="0">
                          <a:ln>
                            <a:noFill/>
                          </a:ln>
                          <a:solidFill>
                            <a:srgbClr val="000000"/>
                          </a:solidFill>
                          <a:effectLst/>
                          <a:latin typeface="Tahoma" pitchFamily="34" charset="0"/>
                          <a:cs typeface="Tahoma" pitchFamily="34" charset="0"/>
                        </a:rPr>
                        <a:t> </a:t>
                      </a:r>
                      <a:endParaRPr kumimoji="0" lang="es-ES" sz="1400" b="0" i="0" u="none" strike="noStrike" cap="none" normalizeH="0" baseline="0" smtClean="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s-ES" sz="1400" b="1" i="0" u="none" strike="noStrike" cap="none" normalizeH="0" baseline="0" smtClean="0">
                          <a:ln>
                            <a:noFill/>
                          </a:ln>
                          <a:solidFill>
                            <a:srgbClr val="000000"/>
                          </a:solidFill>
                          <a:effectLst/>
                          <a:latin typeface="Tahoma" pitchFamily="34" charset="0"/>
                          <a:cs typeface="Tahoma" pitchFamily="34" charset="0"/>
                        </a:rPr>
                        <a:t> </a:t>
                      </a:r>
                      <a:endParaRPr kumimoji="0" lang="es-ES" sz="1400" b="0" i="0" u="none" strike="noStrike" cap="none" normalizeH="0" baseline="0" smtClean="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s-ES" sz="1400" b="1" i="0" u="none" strike="noStrike" cap="none" normalizeH="0" baseline="0" smtClean="0">
                          <a:ln>
                            <a:noFill/>
                          </a:ln>
                          <a:solidFill>
                            <a:srgbClr val="000000"/>
                          </a:solidFill>
                          <a:effectLst/>
                          <a:latin typeface="Tahoma" pitchFamily="34" charset="0"/>
                          <a:cs typeface="Tahoma" pitchFamily="34" charset="0"/>
                        </a:rPr>
                        <a:t> </a:t>
                      </a:r>
                      <a:endParaRPr kumimoji="0" lang="es-ES" sz="1400" b="0" i="0" u="none" strike="noStrike" cap="none" normalizeH="0" baseline="0" smtClean="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s-ES" sz="1400" b="1" i="0" u="none" strike="noStrike" cap="none" normalizeH="0" baseline="0" smtClean="0">
                          <a:ln>
                            <a:noFill/>
                          </a:ln>
                          <a:solidFill>
                            <a:srgbClr val="000000"/>
                          </a:solidFill>
                          <a:effectLst/>
                          <a:latin typeface="Tahoma" pitchFamily="34" charset="0"/>
                          <a:cs typeface="Tahoma" pitchFamily="34" charset="0"/>
                        </a:rPr>
                        <a:t> </a:t>
                      </a:r>
                      <a:endParaRPr kumimoji="0" lang="es-ES" sz="1400" b="0" i="0" u="none" strike="noStrike" cap="none" normalizeH="0" baseline="0" smtClean="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s-ES" sz="1400" b="1" i="0" u="none" strike="noStrike" cap="none" normalizeH="0" baseline="0" smtClean="0">
                          <a:ln>
                            <a:noFill/>
                          </a:ln>
                          <a:solidFill>
                            <a:srgbClr val="000000"/>
                          </a:solidFill>
                          <a:effectLst/>
                          <a:latin typeface="Tahoma" pitchFamily="34" charset="0"/>
                          <a:cs typeface="Tahoma" pitchFamily="34" charset="0"/>
                        </a:rPr>
                        <a:t> </a:t>
                      </a:r>
                      <a:endParaRPr kumimoji="0" lang="es-ES" sz="1400" b="0" i="0" u="none" strike="noStrike" cap="none" normalizeH="0" baseline="0" smtClean="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s-ES" sz="1400" b="1" i="0" u="none" strike="noStrike" cap="none" normalizeH="0" baseline="0" smtClean="0">
                          <a:ln>
                            <a:noFill/>
                          </a:ln>
                          <a:solidFill>
                            <a:srgbClr val="000000"/>
                          </a:solidFill>
                          <a:effectLst/>
                          <a:latin typeface="Tahoma" pitchFamily="34" charset="0"/>
                          <a:cs typeface="Tahoma" pitchFamily="34" charset="0"/>
                        </a:rPr>
                        <a:t> </a:t>
                      </a:r>
                      <a:endParaRPr kumimoji="0" lang="es-ES" sz="1400" b="0" i="0" u="none" strike="noStrike" cap="none" normalizeH="0" baseline="0" smtClean="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r>
              <a:tr h="269875">
                <a:tc>
                  <a:txBody>
                    <a:bodyPr/>
                    <a:lstStyle/>
                    <a:p>
                      <a:pPr marL="342900" marR="0" lvl="0" indent="-342900" algn="l" defTabSz="914400" rtl="0" eaLnBrk="1" fontAlgn="ctr" latinLnBrk="0" hangingPunct="1">
                        <a:lnSpc>
                          <a:spcPct val="100000"/>
                        </a:lnSpc>
                        <a:spcBef>
                          <a:spcPct val="0"/>
                        </a:spcBef>
                        <a:spcAft>
                          <a:spcPct val="0"/>
                        </a:spcAft>
                        <a:buClrTx/>
                        <a:buSzTx/>
                        <a:buFontTx/>
                        <a:buNone/>
                        <a:tabLst/>
                      </a:pPr>
                      <a:r>
                        <a:rPr kumimoji="0" lang="es-ES" sz="1400" b="0" i="0" u="none" strike="noStrike" cap="none" normalizeH="0" baseline="0" smtClean="0">
                          <a:ln>
                            <a:noFill/>
                          </a:ln>
                          <a:solidFill>
                            <a:srgbClr val="000000"/>
                          </a:solidFill>
                          <a:effectLst/>
                          <a:latin typeface="Tahoma" pitchFamily="34" charset="0"/>
                          <a:cs typeface="Tahoma" pitchFamily="34" charset="0"/>
                        </a:rPr>
                        <a:t>(-) Costos produccion</a:t>
                      </a:r>
                      <a:endParaRPr kumimoji="0" lang="es-ES" sz="1400" b="0" i="0" u="none" strike="noStrike" cap="none" normalizeH="0" baseline="0" smtClean="0">
                        <a:ln>
                          <a:noFill/>
                        </a:ln>
                        <a:solidFill>
                          <a:srgbClr val="000000"/>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s-ES" sz="1400" b="0" i="0" u="none" strike="noStrike" cap="none" normalizeH="0" baseline="0" smtClean="0">
                          <a:ln>
                            <a:noFill/>
                          </a:ln>
                          <a:solidFill>
                            <a:srgbClr val="000000"/>
                          </a:solidFill>
                          <a:effectLst/>
                          <a:latin typeface="Tahoma" pitchFamily="34" charset="0"/>
                          <a:cs typeface="Tahoma" pitchFamily="34" charset="0"/>
                        </a:rPr>
                        <a:t> </a:t>
                      </a:r>
                      <a:endParaRPr kumimoji="0" lang="es-ES" sz="1400" b="0" i="0" u="none" strike="noStrike" cap="none" normalizeH="0" baseline="0" smtClean="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s-ES" sz="1400" b="0" i="0" u="none" strike="noStrike" cap="none" normalizeH="0" baseline="0" smtClean="0">
                          <a:ln>
                            <a:noFill/>
                          </a:ln>
                          <a:solidFill>
                            <a:srgbClr val="000000"/>
                          </a:solidFill>
                          <a:effectLst/>
                          <a:latin typeface="Tahoma" pitchFamily="34" charset="0"/>
                          <a:cs typeface="Tahoma" pitchFamily="34" charset="0"/>
                        </a:rPr>
                        <a:t>1416940</a:t>
                      </a:r>
                      <a:endParaRPr kumimoji="0" lang="es-ES" sz="1400" b="0" i="0" u="none" strike="noStrike" cap="none" normalizeH="0" baseline="0" smtClean="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s-ES" sz="1400" b="0" i="0" u="none" strike="noStrike" cap="none" normalizeH="0" baseline="0" smtClean="0">
                          <a:ln>
                            <a:noFill/>
                          </a:ln>
                          <a:solidFill>
                            <a:srgbClr val="000000"/>
                          </a:solidFill>
                          <a:effectLst/>
                          <a:latin typeface="Tahoma" pitchFamily="34" charset="0"/>
                          <a:cs typeface="Tahoma" pitchFamily="34" charset="0"/>
                        </a:rPr>
                        <a:t>1487787</a:t>
                      </a:r>
                      <a:endParaRPr kumimoji="0" lang="es-ES" sz="1400" b="0" i="0" u="none" strike="noStrike" cap="none" normalizeH="0" baseline="0" smtClean="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s-ES" sz="1400" b="0" i="0" u="none" strike="noStrike" cap="none" normalizeH="0" baseline="0" smtClean="0">
                          <a:ln>
                            <a:noFill/>
                          </a:ln>
                          <a:solidFill>
                            <a:srgbClr val="000000"/>
                          </a:solidFill>
                          <a:effectLst/>
                          <a:latin typeface="Tahoma" pitchFamily="34" charset="0"/>
                          <a:cs typeface="Tahoma" pitchFamily="34" charset="0"/>
                        </a:rPr>
                        <a:t>1562176</a:t>
                      </a:r>
                      <a:endParaRPr kumimoji="0" lang="es-ES" sz="1400" b="0" i="0" u="none" strike="noStrike" cap="none" normalizeH="0" baseline="0" smtClean="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s-ES" sz="1400" b="0" i="0" u="none" strike="noStrike" cap="none" normalizeH="0" baseline="0" smtClean="0">
                          <a:ln>
                            <a:noFill/>
                          </a:ln>
                          <a:solidFill>
                            <a:srgbClr val="000000"/>
                          </a:solidFill>
                          <a:effectLst/>
                          <a:latin typeface="Tahoma" pitchFamily="34" charset="0"/>
                          <a:cs typeface="Tahoma" pitchFamily="34" charset="0"/>
                        </a:rPr>
                        <a:t>1640285</a:t>
                      </a:r>
                      <a:endParaRPr kumimoji="0" lang="es-ES" sz="1400" b="0" i="0" u="none" strike="noStrike" cap="none" normalizeH="0" baseline="0" smtClean="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s-ES" sz="1400" b="0" i="0" u="none" strike="noStrike" cap="none" normalizeH="0" baseline="0" smtClean="0">
                          <a:ln>
                            <a:noFill/>
                          </a:ln>
                          <a:solidFill>
                            <a:srgbClr val="000000"/>
                          </a:solidFill>
                          <a:effectLst/>
                          <a:latin typeface="Tahoma" pitchFamily="34" charset="0"/>
                          <a:cs typeface="Tahoma" pitchFamily="34" charset="0"/>
                        </a:rPr>
                        <a:t>1734530</a:t>
                      </a:r>
                      <a:endParaRPr kumimoji="0" lang="es-ES" sz="1400" b="0" i="0" u="none" strike="noStrike" cap="none" normalizeH="0" baseline="0" smtClean="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r>
              <a:tr h="269875">
                <a:tc>
                  <a:txBody>
                    <a:bodyPr/>
                    <a:lstStyle/>
                    <a:p>
                      <a:pPr marL="342900" marR="0" lvl="0" indent="-342900" algn="l" defTabSz="914400" rtl="0" eaLnBrk="1" fontAlgn="ctr" latinLnBrk="0" hangingPunct="1">
                        <a:lnSpc>
                          <a:spcPct val="100000"/>
                        </a:lnSpc>
                        <a:spcBef>
                          <a:spcPct val="0"/>
                        </a:spcBef>
                        <a:spcAft>
                          <a:spcPct val="0"/>
                        </a:spcAft>
                        <a:buClrTx/>
                        <a:buSzTx/>
                        <a:buFontTx/>
                        <a:buNone/>
                        <a:tabLst/>
                      </a:pPr>
                      <a:r>
                        <a:rPr kumimoji="0" lang="es-ES" sz="1400" b="0" i="0" u="none" strike="noStrike" cap="none" normalizeH="0" baseline="0" smtClean="0">
                          <a:ln>
                            <a:noFill/>
                          </a:ln>
                          <a:solidFill>
                            <a:srgbClr val="000000"/>
                          </a:solidFill>
                          <a:effectLst/>
                          <a:latin typeface="Tahoma" pitchFamily="34" charset="0"/>
                          <a:cs typeface="Tahoma" pitchFamily="34" charset="0"/>
                        </a:rPr>
                        <a:t>honorarios campaña</a:t>
                      </a:r>
                      <a:endParaRPr kumimoji="0" lang="es-ES" sz="1400" b="0" i="0" u="none" strike="noStrike" cap="none" normalizeH="0" baseline="0" smtClean="0">
                        <a:ln>
                          <a:noFill/>
                        </a:ln>
                        <a:solidFill>
                          <a:srgbClr val="000000"/>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s-ES" sz="1400" b="0" i="0" u="none" strike="noStrike" cap="none" normalizeH="0" baseline="0" smtClean="0">
                          <a:ln>
                            <a:noFill/>
                          </a:ln>
                          <a:solidFill>
                            <a:srgbClr val="000000"/>
                          </a:solidFill>
                          <a:effectLst/>
                          <a:latin typeface="Tahoma" pitchFamily="34" charset="0"/>
                          <a:cs typeface="Tahoma" pitchFamily="34" charset="0"/>
                        </a:rPr>
                        <a:t> </a:t>
                      </a:r>
                      <a:endParaRPr kumimoji="0" lang="es-ES" sz="1400" b="0" i="0" u="none" strike="noStrike" cap="none" normalizeH="0" baseline="0" smtClean="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s-ES" sz="1400" b="0" i="0" u="none" strike="noStrike" cap="none" normalizeH="0" baseline="0" smtClean="0">
                          <a:ln>
                            <a:noFill/>
                          </a:ln>
                          <a:solidFill>
                            <a:srgbClr val="000000"/>
                          </a:solidFill>
                          <a:effectLst/>
                          <a:latin typeface="Tahoma" pitchFamily="34" charset="0"/>
                          <a:cs typeface="Tahoma" pitchFamily="34" charset="0"/>
                        </a:rPr>
                        <a:t>65163</a:t>
                      </a:r>
                      <a:endParaRPr kumimoji="0" lang="es-ES" sz="1400" b="0" i="0" u="none" strike="noStrike" cap="none" normalizeH="0" baseline="0" smtClean="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s-ES" sz="1400" b="0" i="0" u="none" strike="noStrike" cap="none" normalizeH="0" baseline="0" smtClean="0">
                          <a:ln>
                            <a:noFill/>
                          </a:ln>
                          <a:solidFill>
                            <a:srgbClr val="000000"/>
                          </a:solidFill>
                          <a:effectLst/>
                          <a:latin typeface="Tahoma" pitchFamily="34" charset="0"/>
                          <a:cs typeface="Tahoma" pitchFamily="34" charset="0"/>
                        </a:rPr>
                        <a:t>68741</a:t>
                      </a:r>
                      <a:endParaRPr kumimoji="0" lang="es-ES" sz="1400" b="0" i="0" u="none" strike="noStrike" cap="none" normalizeH="0" baseline="0" smtClean="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s-ES" sz="1400" b="0" i="0" u="none" strike="noStrike" cap="none" normalizeH="0" baseline="0" smtClean="0">
                          <a:ln>
                            <a:noFill/>
                          </a:ln>
                          <a:solidFill>
                            <a:srgbClr val="000000"/>
                          </a:solidFill>
                          <a:effectLst/>
                          <a:latin typeface="Tahoma" pitchFamily="34" charset="0"/>
                          <a:cs typeface="Tahoma" pitchFamily="34" charset="0"/>
                        </a:rPr>
                        <a:t>72178</a:t>
                      </a:r>
                      <a:endParaRPr kumimoji="0" lang="es-ES" sz="1400" b="0" i="0" u="none" strike="noStrike" cap="none" normalizeH="0" baseline="0" smtClean="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s-ES" sz="1400" b="0" i="0" u="none" strike="noStrike" cap="none" normalizeH="0" baseline="0" smtClean="0">
                          <a:ln>
                            <a:noFill/>
                          </a:ln>
                          <a:solidFill>
                            <a:srgbClr val="000000"/>
                          </a:solidFill>
                          <a:effectLst/>
                          <a:latin typeface="Tahoma" pitchFamily="34" charset="0"/>
                          <a:cs typeface="Tahoma" pitchFamily="34" charset="0"/>
                        </a:rPr>
                        <a:t>75787</a:t>
                      </a:r>
                      <a:endParaRPr kumimoji="0" lang="es-ES" sz="1400" b="0" i="0" u="none" strike="noStrike" cap="none" normalizeH="0" baseline="0" smtClean="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s-ES" sz="1400" b="0" i="0" u="none" strike="noStrike" cap="none" normalizeH="0" baseline="0" smtClean="0">
                          <a:ln>
                            <a:noFill/>
                          </a:ln>
                          <a:solidFill>
                            <a:srgbClr val="000000"/>
                          </a:solidFill>
                          <a:effectLst/>
                          <a:latin typeface="Tahoma" pitchFamily="34" charset="0"/>
                          <a:cs typeface="Tahoma" pitchFamily="34" charset="0"/>
                        </a:rPr>
                        <a:t>80141</a:t>
                      </a:r>
                      <a:endParaRPr kumimoji="0" lang="es-ES" sz="1400" b="0" i="0" u="none" strike="noStrike" cap="none" normalizeH="0" baseline="0" smtClean="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r>
              <a:tr h="374650">
                <a:tc>
                  <a:txBody>
                    <a:bodyPr/>
                    <a:lstStyle/>
                    <a:p>
                      <a:pPr marL="342900" marR="0" lvl="0" indent="-342900" algn="l" defTabSz="914400" rtl="0" eaLnBrk="1" fontAlgn="ctr" latinLnBrk="0" hangingPunct="1">
                        <a:lnSpc>
                          <a:spcPct val="100000"/>
                        </a:lnSpc>
                        <a:spcBef>
                          <a:spcPct val="0"/>
                        </a:spcBef>
                        <a:spcAft>
                          <a:spcPct val="0"/>
                        </a:spcAft>
                        <a:buClrTx/>
                        <a:buSzTx/>
                        <a:buFontTx/>
                        <a:buNone/>
                        <a:tabLst/>
                      </a:pPr>
                      <a:r>
                        <a:rPr kumimoji="0" lang="es-ES" sz="1400" b="0" i="0" u="none" strike="noStrike" cap="none" normalizeH="0" baseline="0" smtClean="0">
                          <a:ln>
                            <a:noFill/>
                          </a:ln>
                          <a:solidFill>
                            <a:srgbClr val="000000"/>
                          </a:solidFill>
                          <a:effectLst/>
                          <a:latin typeface="Tahoma" pitchFamily="34" charset="0"/>
                          <a:cs typeface="Tahoma" pitchFamily="34" charset="0"/>
                        </a:rPr>
                        <a:t>(-)Gastos(publicidad)</a:t>
                      </a:r>
                      <a:endParaRPr kumimoji="0" lang="es-ES" sz="1400" b="0" i="0" u="none" strike="noStrike" cap="none" normalizeH="0" baseline="0" smtClean="0">
                        <a:ln>
                          <a:noFill/>
                        </a:ln>
                        <a:solidFill>
                          <a:srgbClr val="000000"/>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s-ES" sz="1400" b="0" i="0" u="none" strike="noStrike" cap="none" normalizeH="0" baseline="0" smtClean="0">
                          <a:ln>
                            <a:noFill/>
                          </a:ln>
                          <a:solidFill>
                            <a:srgbClr val="000000"/>
                          </a:solidFill>
                          <a:effectLst/>
                          <a:latin typeface="Tahoma" pitchFamily="34" charset="0"/>
                          <a:cs typeface="Tahoma" pitchFamily="34" charset="0"/>
                        </a:rPr>
                        <a:t> </a:t>
                      </a:r>
                      <a:endParaRPr kumimoji="0" lang="es-ES" sz="1400" b="0" i="0" u="none" strike="noStrike" cap="none" normalizeH="0" baseline="0" smtClean="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s-ES" sz="1400" b="0" i="0" u="none" strike="noStrike" cap="none" normalizeH="0" baseline="0" smtClean="0">
                          <a:ln>
                            <a:noFill/>
                          </a:ln>
                          <a:solidFill>
                            <a:srgbClr val="000000"/>
                          </a:solidFill>
                          <a:effectLst/>
                          <a:latin typeface="Tahoma" pitchFamily="34" charset="0"/>
                          <a:cs typeface="Tahoma" pitchFamily="34" charset="0"/>
                        </a:rPr>
                        <a:t>149605</a:t>
                      </a:r>
                      <a:endParaRPr kumimoji="0" lang="es-ES" sz="1400" b="0" i="0" u="none" strike="noStrike" cap="none" normalizeH="0" baseline="0" smtClean="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s-ES" sz="1400" b="0" i="0" u="none" strike="noStrike" cap="none" normalizeH="0" baseline="0" smtClean="0">
                          <a:ln>
                            <a:noFill/>
                          </a:ln>
                          <a:solidFill>
                            <a:srgbClr val="000000"/>
                          </a:solidFill>
                          <a:effectLst/>
                          <a:latin typeface="Tahoma" pitchFamily="34" charset="0"/>
                          <a:cs typeface="Tahoma" pitchFamily="34" charset="0"/>
                        </a:rPr>
                        <a:t>133360</a:t>
                      </a:r>
                      <a:endParaRPr kumimoji="0" lang="es-ES" sz="1400" b="0" i="0" u="none" strike="noStrike" cap="none" normalizeH="0" baseline="0" smtClean="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s-ES" sz="1400" b="0" i="0" u="none" strike="noStrike" cap="none" normalizeH="0" baseline="0" smtClean="0">
                          <a:ln>
                            <a:noFill/>
                          </a:ln>
                          <a:solidFill>
                            <a:srgbClr val="000000"/>
                          </a:solidFill>
                          <a:effectLst/>
                          <a:latin typeface="Tahoma" pitchFamily="34" charset="0"/>
                          <a:cs typeface="Tahoma" pitchFamily="34" charset="0"/>
                        </a:rPr>
                        <a:t>133360</a:t>
                      </a:r>
                      <a:endParaRPr kumimoji="0" lang="es-ES" sz="1400" b="0" i="0" u="none" strike="noStrike" cap="none" normalizeH="0" baseline="0" smtClean="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s-ES" sz="1400" b="0" i="0" u="none" strike="noStrike" cap="none" normalizeH="0" baseline="0" smtClean="0">
                          <a:ln>
                            <a:noFill/>
                          </a:ln>
                          <a:solidFill>
                            <a:srgbClr val="000000"/>
                          </a:solidFill>
                          <a:effectLst/>
                          <a:latin typeface="Tahoma" pitchFamily="34" charset="0"/>
                          <a:cs typeface="Tahoma" pitchFamily="34" charset="0"/>
                        </a:rPr>
                        <a:t>133360</a:t>
                      </a:r>
                      <a:endParaRPr kumimoji="0" lang="es-ES" sz="1400" b="0" i="0" u="none" strike="noStrike" cap="none" normalizeH="0" baseline="0" smtClean="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s-ES" sz="1400" b="0" i="0" u="none" strike="noStrike" cap="none" normalizeH="0" baseline="0" smtClean="0">
                          <a:ln>
                            <a:noFill/>
                          </a:ln>
                          <a:solidFill>
                            <a:srgbClr val="000000"/>
                          </a:solidFill>
                          <a:effectLst/>
                          <a:latin typeface="Tahoma" pitchFamily="34" charset="0"/>
                          <a:cs typeface="Tahoma" pitchFamily="34" charset="0"/>
                        </a:rPr>
                        <a:t>133360</a:t>
                      </a:r>
                      <a:endParaRPr kumimoji="0" lang="es-ES" sz="1400" b="0" i="0" u="none" strike="noStrike" cap="none" normalizeH="0" baseline="0" smtClean="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r>
              <a:tr h="373063">
                <a:tc>
                  <a:txBody>
                    <a:bodyPr/>
                    <a:lstStyle/>
                    <a:p>
                      <a:pPr marL="342900" marR="0" lvl="0" indent="-342900" algn="l" defTabSz="914400" rtl="0" eaLnBrk="1" fontAlgn="ctr" latinLnBrk="0" hangingPunct="1">
                        <a:lnSpc>
                          <a:spcPct val="100000"/>
                        </a:lnSpc>
                        <a:spcBef>
                          <a:spcPct val="0"/>
                        </a:spcBef>
                        <a:spcAft>
                          <a:spcPct val="0"/>
                        </a:spcAft>
                        <a:buClrTx/>
                        <a:buSzTx/>
                        <a:buFontTx/>
                        <a:buNone/>
                        <a:tabLst/>
                      </a:pPr>
                      <a:r>
                        <a:rPr kumimoji="0" lang="es-ES" sz="1400" b="0" i="0" u="none" strike="noStrike" cap="none" normalizeH="0" baseline="0" smtClean="0">
                          <a:ln>
                            <a:noFill/>
                          </a:ln>
                          <a:solidFill>
                            <a:srgbClr val="000000"/>
                          </a:solidFill>
                          <a:effectLst/>
                          <a:latin typeface="Tahoma" pitchFamily="34" charset="0"/>
                          <a:cs typeface="Tahoma" pitchFamily="34" charset="0"/>
                        </a:rPr>
                        <a:t>(-) Gastos de sueldos</a:t>
                      </a:r>
                      <a:endParaRPr kumimoji="0" lang="es-ES" sz="1400" b="0" i="0" u="none" strike="noStrike" cap="none" normalizeH="0" baseline="0" smtClean="0">
                        <a:ln>
                          <a:noFill/>
                        </a:ln>
                        <a:solidFill>
                          <a:srgbClr val="000000"/>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s-ES" sz="1400" b="0" i="0" u="none" strike="noStrike" cap="none" normalizeH="0" baseline="0" smtClean="0">
                          <a:ln>
                            <a:noFill/>
                          </a:ln>
                          <a:solidFill>
                            <a:srgbClr val="000000"/>
                          </a:solidFill>
                          <a:effectLst/>
                          <a:latin typeface="Tahoma" pitchFamily="34" charset="0"/>
                          <a:cs typeface="Tahoma" pitchFamily="34" charset="0"/>
                        </a:rPr>
                        <a:t> </a:t>
                      </a:r>
                      <a:endParaRPr kumimoji="0" lang="es-ES" sz="1400" b="0" i="0" u="none" strike="noStrike" cap="none" normalizeH="0" baseline="0" smtClean="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s-ES" sz="1400" b="0" i="0" u="none" strike="noStrike" cap="none" normalizeH="0" baseline="0" smtClean="0">
                          <a:ln>
                            <a:noFill/>
                          </a:ln>
                          <a:solidFill>
                            <a:srgbClr val="000000"/>
                          </a:solidFill>
                          <a:effectLst/>
                          <a:latin typeface="Tahoma" pitchFamily="34" charset="0"/>
                          <a:cs typeface="Tahoma" pitchFamily="34" charset="0"/>
                        </a:rPr>
                        <a:t>130800</a:t>
                      </a:r>
                      <a:endParaRPr kumimoji="0" lang="es-ES" sz="1400" b="0" i="0" u="none" strike="noStrike" cap="none" normalizeH="0" baseline="0" smtClean="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s-ES" sz="1400" b="0" i="0" u="none" strike="noStrike" cap="none" normalizeH="0" baseline="0" smtClean="0">
                          <a:ln>
                            <a:noFill/>
                          </a:ln>
                          <a:solidFill>
                            <a:srgbClr val="000000"/>
                          </a:solidFill>
                          <a:effectLst/>
                          <a:latin typeface="Tahoma" pitchFamily="34" charset="0"/>
                          <a:cs typeface="Tahoma" pitchFamily="34" charset="0"/>
                        </a:rPr>
                        <a:t>130800</a:t>
                      </a:r>
                      <a:endParaRPr kumimoji="0" lang="es-ES" sz="1400" b="0" i="0" u="none" strike="noStrike" cap="none" normalizeH="0" baseline="0" smtClean="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s-ES" sz="1400" b="0" i="0" u="none" strike="noStrike" cap="none" normalizeH="0" baseline="0" smtClean="0">
                          <a:ln>
                            <a:noFill/>
                          </a:ln>
                          <a:solidFill>
                            <a:srgbClr val="000000"/>
                          </a:solidFill>
                          <a:effectLst/>
                          <a:latin typeface="Tahoma" pitchFamily="34" charset="0"/>
                          <a:cs typeface="Tahoma" pitchFamily="34" charset="0"/>
                        </a:rPr>
                        <a:t>130800</a:t>
                      </a:r>
                      <a:endParaRPr kumimoji="0" lang="es-ES" sz="1400" b="0" i="0" u="none" strike="noStrike" cap="none" normalizeH="0" baseline="0" smtClean="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s-ES" sz="1400" b="0" i="0" u="none" strike="noStrike" cap="none" normalizeH="0" baseline="0" smtClean="0">
                          <a:ln>
                            <a:noFill/>
                          </a:ln>
                          <a:solidFill>
                            <a:srgbClr val="000000"/>
                          </a:solidFill>
                          <a:effectLst/>
                          <a:latin typeface="Tahoma" pitchFamily="34" charset="0"/>
                          <a:cs typeface="Tahoma" pitchFamily="34" charset="0"/>
                        </a:rPr>
                        <a:t>130800</a:t>
                      </a:r>
                      <a:endParaRPr kumimoji="0" lang="es-ES" sz="1400" b="0" i="0" u="none" strike="noStrike" cap="none" normalizeH="0" baseline="0" smtClean="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s-ES" sz="1400" b="0" i="0" u="none" strike="noStrike" cap="none" normalizeH="0" baseline="0" smtClean="0">
                          <a:ln>
                            <a:noFill/>
                          </a:ln>
                          <a:solidFill>
                            <a:srgbClr val="000000"/>
                          </a:solidFill>
                          <a:effectLst/>
                          <a:latin typeface="Tahoma" pitchFamily="34" charset="0"/>
                          <a:cs typeface="Tahoma" pitchFamily="34" charset="0"/>
                        </a:rPr>
                        <a:t>130800</a:t>
                      </a:r>
                      <a:endParaRPr kumimoji="0" lang="es-ES" sz="1400" b="0" i="0" u="none" strike="noStrike" cap="none" normalizeH="0" baseline="0" smtClean="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r>
              <a:tr h="374650">
                <a:tc>
                  <a:txBody>
                    <a:bodyPr/>
                    <a:lstStyle/>
                    <a:p>
                      <a:pPr marL="342900" marR="0" lvl="0" indent="-342900" algn="l" defTabSz="914400" rtl="0" eaLnBrk="1" fontAlgn="ctr" latinLnBrk="0" hangingPunct="1">
                        <a:lnSpc>
                          <a:spcPct val="100000"/>
                        </a:lnSpc>
                        <a:spcBef>
                          <a:spcPct val="0"/>
                        </a:spcBef>
                        <a:spcAft>
                          <a:spcPct val="0"/>
                        </a:spcAft>
                        <a:buClrTx/>
                        <a:buSzTx/>
                        <a:buFontTx/>
                        <a:buNone/>
                        <a:tabLst/>
                      </a:pPr>
                      <a:r>
                        <a:rPr kumimoji="0" lang="es-ES" sz="1400" b="0" i="0" u="none" strike="noStrike" cap="none" normalizeH="0" baseline="0" smtClean="0">
                          <a:ln>
                            <a:noFill/>
                          </a:ln>
                          <a:solidFill>
                            <a:srgbClr val="000000"/>
                          </a:solidFill>
                          <a:effectLst/>
                          <a:latin typeface="Tahoma" pitchFamily="34" charset="0"/>
                          <a:cs typeface="Tahoma" pitchFamily="34" charset="0"/>
                        </a:rPr>
                        <a:t>(-) servicios Basicos</a:t>
                      </a:r>
                      <a:endParaRPr kumimoji="0" lang="es-ES" sz="1400" b="0" i="0" u="none" strike="noStrike" cap="none" normalizeH="0" baseline="0" smtClean="0">
                        <a:ln>
                          <a:noFill/>
                        </a:ln>
                        <a:solidFill>
                          <a:srgbClr val="000000"/>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s-ES" sz="1400" b="0" i="0" u="none" strike="noStrike" cap="none" normalizeH="0" baseline="0" smtClean="0">
                          <a:ln>
                            <a:noFill/>
                          </a:ln>
                          <a:solidFill>
                            <a:srgbClr val="000000"/>
                          </a:solidFill>
                          <a:effectLst/>
                          <a:latin typeface="Tahoma" pitchFamily="34" charset="0"/>
                          <a:cs typeface="Tahoma" pitchFamily="34" charset="0"/>
                        </a:rPr>
                        <a:t> </a:t>
                      </a:r>
                      <a:endParaRPr kumimoji="0" lang="es-ES" sz="1400" b="0" i="0" u="none" strike="noStrike" cap="none" normalizeH="0" baseline="0" smtClean="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s-ES" sz="1400" b="0" i="0" u="none" strike="noStrike" cap="none" normalizeH="0" baseline="0" smtClean="0">
                          <a:ln>
                            <a:noFill/>
                          </a:ln>
                          <a:solidFill>
                            <a:srgbClr val="000000"/>
                          </a:solidFill>
                          <a:effectLst/>
                          <a:latin typeface="Tahoma" pitchFamily="34" charset="0"/>
                          <a:cs typeface="Tahoma" pitchFamily="34" charset="0"/>
                        </a:rPr>
                        <a:t>14640</a:t>
                      </a:r>
                      <a:endParaRPr kumimoji="0" lang="es-ES" sz="1400" b="0" i="0" u="none" strike="noStrike" cap="none" normalizeH="0" baseline="0" smtClean="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s-ES" sz="1400" b="0" i="0" u="none" strike="noStrike" cap="none" normalizeH="0" baseline="0" smtClean="0">
                          <a:ln>
                            <a:noFill/>
                          </a:ln>
                          <a:solidFill>
                            <a:srgbClr val="000000"/>
                          </a:solidFill>
                          <a:effectLst/>
                          <a:latin typeface="Tahoma" pitchFamily="34" charset="0"/>
                          <a:cs typeface="Tahoma" pitchFamily="34" charset="0"/>
                        </a:rPr>
                        <a:t>1980</a:t>
                      </a:r>
                      <a:endParaRPr kumimoji="0" lang="es-ES" sz="1400" b="0" i="0" u="none" strike="noStrike" cap="none" normalizeH="0" baseline="0" smtClean="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s-ES" sz="1400" b="0" i="0" u="none" strike="noStrike" cap="none" normalizeH="0" baseline="0" smtClean="0">
                          <a:ln>
                            <a:noFill/>
                          </a:ln>
                          <a:solidFill>
                            <a:srgbClr val="000000"/>
                          </a:solidFill>
                          <a:effectLst/>
                          <a:latin typeface="Tahoma" pitchFamily="34" charset="0"/>
                          <a:cs typeface="Tahoma" pitchFamily="34" charset="0"/>
                        </a:rPr>
                        <a:t>1980</a:t>
                      </a:r>
                      <a:endParaRPr kumimoji="0" lang="es-ES" sz="1400" b="0" i="0" u="none" strike="noStrike" cap="none" normalizeH="0" baseline="0" smtClean="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s-ES" sz="1400" b="0" i="0" u="none" strike="noStrike" cap="none" normalizeH="0" baseline="0" smtClean="0">
                          <a:ln>
                            <a:noFill/>
                          </a:ln>
                          <a:solidFill>
                            <a:srgbClr val="000000"/>
                          </a:solidFill>
                          <a:effectLst/>
                          <a:latin typeface="Tahoma" pitchFamily="34" charset="0"/>
                          <a:cs typeface="Tahoma" pitchFamily="34" charset="0"/>
                        </a:rPr>
                        <a:t>1980</a:t>
                      </a:r>
                      <a:endParaRPr kumimoji="0" lang="es-ES" sz="1400" b="0" i="0" u="none" strike="noStrike" cap="none" normalizeH="0" baseline="0" smtClean="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s-ES" sz="1400" b="0" i="0" u="none" strike="noStrike" cap="none" normalizeH="0" baseline="0" smtClean="0">
                          <a:ln>
                            <a:noFill/>
                          </a:ln>
                          <a:solidFill>
                            <a:srgbClr val="000000"/>
                          </a:solidFill>
                          <a:effectLst/>
                          <a:latin typeface="Tahoma" pitchFamily="34" charset="0"/>
                          <a:cs typeface="Tahoma" pitchFamily="34" charset="0"/>
                        </a:rPr>
                        <a:t>1980</a:t>
                      </a:r>
                      <a:endParaRPr kumimoji="0" lang="es-ES" sz="1400" b="0" i="0" u="none" strike="noStrike" cap="none" normalizeH="0" baseline="0" smtClean="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r>
              <a:tr h="269875">
                <a:tc>
                  <a:txBody>
                    <a:bodyPr/>
                    <a:lstStyle/>
                    <a:p>
                      <a:pPr marL="342900" marR="0" lvl="0" indent="-342900" algn="l" defTabSz="914400" rtl="0" eaLnBrk="1" fontAlgn="ctr" latinLnBrk="0" hangingPunct="1">
                        <a:lnSpc>
                          <a:spcPct val="100000"/>
                        </a:lnSpc>
                        <a:spcBef>
                          <a:spcPct val="0"/>
                        </a:spcBef>
                        <a:spcAft>
                          <a:spcPct val="0"/>
                        </a:spcAft>
                        <a:buClrTx/>
                        <a:buSzTx/>
                        <a:buFontTx/>
                        <a:buNone/>
                        <a:tabLst/>
                      </a:pPr>
                      <a:r>
                        <a:rPr kumimoji="0" lang="es-ES" sz="1400" b="0" i="0" u="none" strike="noStrike" cap="none" normalizeH="0" baseline="0" smtClean="0">
                          <a:ln>
                            <a:noFill/>
                          </a:ln>
                          <a:solidFill>
                            <a:srgbClr val="000000"/>
                          </a:solidFill>
                          <a:effectLst/>
                          <a:latin typeface="Tahoma" pitchFamily="34" charset="0"/>
                          <a:cs typeface="Tahoma" pitchFamily="34" charset="0"/>
                        </a:rPr>
                        <a:t>(-)depreciacion</a:t>
                      </a:r>
                      <a:endParaRPr kumimoji="0" lang="es-ES" sz="1400" b="0" i="0" u="none" strike="noStrike" cap="none" normalizeH="0" baseline="0" smtClean="0">
                        <a:ln>
                          <a:noFill/>
                        </a:ln>
                        <a:solidFill>
                          <a:srgbClr val="000000"/>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s-ES" sz="1400" b="0" i="0" u="none" strike="noStrike" cap="none" normalizeH="0" baseline="0" smtClean="0">
                          <a:ln>
                            <a:noFill/>
                          </a:ln>
                          <a:solidFill>
                            <a:srgbClr val="000000"/>
                          </a:solidFill>
                          <a:effectLst/>
                          <a:latin typeface="Tahoma" pitchFamily="34" charset="0"/>
                          <a:cs typeface="Tahoma" pitchFamily="34" charset="0"/>
                        </a:rPr>
                        <a:t> </a:t>
                      </a:r>
                      <a:endParaRPr kumimoji="0" lang="es-ES" sz="1400" b="0" i="0" u="none" strike="noStrike" cap="none" normalizeH="0" baseline="0" smtClean="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s-ES" sz="1400" b="0" i="0" u="none" strike="noStrike" cap="none" normalizeH="0" baseline="0" smtClean="0">
                          <a:ln>
                            <a:noFill/>
                          </a:ln>
                          <a:solidFill>
                            <a:srgbClr val="000000"/>
                          </a:solidFill>
                          <a:effectLst/>
                          <a:latin typeface="Tahoma" pitchFamily="34" charset="0"/>
                          <a:cs typeface="Tahoma" pitchFamily="34" charset="0"/>
                        </a:rPr>
                        <a:t>7219</a:t>
                      </a:r>
                      <a:endParaRPr kumimoji="0" lang="es-ES" sz="1400" b="0" i="0" u="none" strike="noStrike" cap="none" normalizeH="0" baseline="0" smtClean="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s-ES" sz="1400" b="0" i="0" u="none" strike="noStrike" cap="none" normalizeH="0" baseline="0" smtClean="0">
                          <a:ln>
                            <a:noFill/>
                          </a:ln>
                          <a:solidFill>
                            <a:srgbClr val="000000"/>
                          </a:solidFill>
                          <a:effectLst/>
                          <a:latin typeface="Tahoma" pitchFamily="34" charset="0"/>
                          <a:cs typeface="Tahoma" pitchFamily="34" charset="0"/>
                        </a:rPr>
                        <a:t>7219</a:t>
                      </a:r>
                      <a:endParaRPr kumimoji="0" lang="es-ES" sz="1400" b="0" i="0" u="none" strike="noStrike" cap="none" normalizeH="0" baseline="0" smtClean="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s-ES" sz="1400" b="0" i="0" u="none" strike="noStrike" cap="none" normalizeH="0" baseline="0" smtClean="0">
                          <a:ln>
                            <a:noFill/>
                          </a:ln>
                          <a:solidFill>
                            <a:srgbClr val="000000"/>
                          </a:solidFill>
                          <a:effectLst/>
                          <a:latin typeface="Tahoma" pitchFamily="34" charset="0"/>
                          <a:cs typeface="Tahoma" pitchFamily="34" charset="0"/>
                        </a:rPr>
                        <a:t>7219</a:t>
                      </a:r>
                      <a:endParaRPr kumimoji="0" lang="es-ES" sz="1400" b="0" i="0" u="none" strike="noStrike" cap="none" normalizeH="0" baseline="0" smtClean="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s-ES" sz="1400" b="0" i="0" u="none" strike="noStrike" cap="none" normalizeH="0" baseline="0" smtClean="0">
                          <a:ln>
                            <a:noFill/>
                          </a:ln>
                          <a:solidFill>
                            <a:srgbClr val="000000"/>
                          </a:solidFill>
                          <a:effectLst/>
                          <a:latin typeface="Tahoma" pitchFamily="34" charset="0"/>
                          <a:cs typeface="Tahoma" pitchFamily="34" charset="0"/>
                        </a:rPr>
                        <a:t>7219</a:t>
                      </a:r>
                      <a:endParaRPr kumimoji="0" lang="es-ES" sz="1400" b="0" i="0" u="none" strike="noStrike" cap="none" normalizeH="0" baseline="0" smtClean="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s-ES" sz="1400" b="0" i="0" u="none" strike="noStrike" cap="none" normalizeH="0" baseline="0" smtClean="0">
                          <a:ln>
                            <a:noFill/>
                          </a:ln>
                          <a:solidFill>
                            <a:srgbClr val="000000"/>
                          </a:solidFill>
                          <a:effectLst/>
                          <a:latin typeface="Tahoma" pitchFamily="34" charset="0"/>
                          <a:cs typeface="Tahoma" pitchFamily="34" charset="0"/>
                        </a:rPr>
                        <a:t>7219</a:t>
                      </a:r>
                      <a:endParaRPr kumimoji="0" lang="es-ES" sz="1400" b="0" i="0" u="none" strike="noStrike" cap="none" normalizeH="0" baseline="0" smtClean="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r>
              <a:tr h="374650">
                <a:tc>
                  <a:txBody>
                    <a:bodyPr/>
                    <a:lstStyle/>
                    <a:p>
                      <a:pPr marL="342900" marR="0" lvl="0" indent="-342900" algn="l" defTabSz="914400" rtl="0" eaLnBrk="1" fontAlgn="ctr" latinLnBrk="0" hangingPunct="1">
                        <a:lnSpc>
                          <a:spcPct val="100000"/>
                        </a:lnSpc>
                        <a:spcBef>
                          <a:spcPct val="0"/>
                        </a:spcBef>
                        <a:spcAft>
                          <a:spcPct val="0"/>
                        </a:spcAft>
                        <a:buClrTx/>
                        <a:buSzTx/>
                        <a:buFontTx/>
                        <a:buNone/>
                        <a:tabLst/>
                      </a:pPr>
                      <a:r>
                        <a:rPr kumimoji="0" lang="es-ES" sz="1400" b="0" i="0" u="none" strike="noStrike" cap="none" normalizeH="0" baseline="0" smtClean="0">
                          <a:ln>
                            <a:noFill/>
                          </a:ln>
                          <a:solidFill>
                            <a:srgbClr val="000000"/>
                          </a:solidFill>
                          <a:effectLst/>
                          <a:latin typeface="Tahoma" pitchFamily="34" charset="0"/>
                          <a:cs typeface="Tahoma" pitchFamily="34" charset="0"/>
                        </a:rPr>
                        <a:t>(-) Gastos Gen.Adm.</a:t>
                      </a:r>
                      <a:endParaRPr kumimoji="0" lang="es-ES" sz="1400" b="0" i="0" u="none" strike="noStrike" cap="none" normalizeH="0" baseline="0" smtClean="0">
                        <a:ln>
                          <a:noFill/>
                        </a:ln>
                        <a:solidFill>
                          <a:srgbClr val="000000"/>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s-ES" sz="1400" b="0" i="0" u="none" strike="noStrike" cap="none" normalizeH="0" baseline="0" smtClean="0">
                          <a:ln>
                            <a:noFill/>
                          </a:ln>
                          <a:solidFill>
                            <a:srgbClr val="000000"/>
                          </a:solidFill>
                          <a:effectLst/>
                          <a:latin typeface="Tahoma" pitchFamily="34" charset="0"/>
                          <a:cs typeface="Tahoma" pitchFamily="34" charset="0"/>
                        </a:rPr>
                        <a:t> </a:t>
                      </a:r>
                      <a:endParaRPr kumimoji="0" lang="es-ES" sz="1400" b="0" i="0" u="none" strike="noStrike" cap="none" normalizeH="0" baseline="0" smtClean="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s-ES" sz="1400" b="0" i="0" u="none" strike="noStrike" cap="none" normalizeH="0" baseline="0" smtClean="0">
                          <a:ln>
                            <a:noFill/>
                          </a:ln>
                          <a:solidFill>
                            <a:srgbClr val="000000"/>
                          </a:solidFill>
                          <a:effectLst/>
                          <a:latin typeface="Tahoma" pitchFamily="34" charset="0"/>
                          <a:cs typeface="Tahoma" pitchFamily="34" charset="0"/>
                        </a:rPr>
                        <a:t>8040</a:t>
                      </a:r>
                      <a:endParaRPr kumimoji="0" lang="es-ES" sz="1400" b="0" i="0" u="none" strike="noStrike" cap="none" normalizeH="0" baseline="0" smtClean="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s-ES" sz="1400" b="0" i="0" u="none" strike="noStrike" cap="none" normalizeH="0" baseline="0" smtClean="0">
                          <a:ln>
                            <a:noFill/>
                          </a:ln>
                          <a:solidFill>
                            <a:srgbClr val="000000"/>
                          </a:solidFill>
                          <a:effectLst/>
                          <a:latin typeface="Tahoma" pitchFamily="34" charset="0"/>
                          <a:cs typeface="Tahoma" pitchFamily="34" charset="0"/>
                        </a:rPr>
                        <a:t>8040</a:t>
                      </a:r>
                      <a:endParaRPr kumimoji="0" lang="es-ES" sz="1400" b="0" i="0" u="none" strike="noStrike" cap="none" normalizeH="0" baseline="0" smtClean="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s-ES" sz="1400" b="0" i="0" u="none" strike="noStrike" cap="none" normalizeH="0" baseline="0" smtClean="0">
                          <a:ln>
                            <a:noFill/>
                          </a:ln>
                          <a:solidFill>
                            <a:srgbClr val="000000"/>
                          </a:solidFill>
                          <a:effectLst/>
                          <a:latin typeface="Tahoma" pitchFamily="34" charset="0"/>
                          <a:cs typeface="Tahoma" pitchFamily="34" charset="0"/>
                        </a:rPr>
                        <a:t>8040</a:t>
                      </a:r>
                      <a:endParaRPr kumimoji="0" lang="es-ES" sz="1400" b="0" i="0" u="none" strike="noStrike" cap="none" normalizeH="0" baseline="0" smtClean="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s-ES" sz="1400" b="0" i="0" u="none" strike="noStrike" cap="none" normalizeH="0" baseline="0" smtClean="0">
                          <a:ln>
                            <a:noFill/>
                          </a:ln>
                          <a:solidFill>
                            <a:srgbClr val="000000"/>
                          </a:solidFill>
                          <a:effectLst/>
                          <a:latin typeface="Tahoma" pitchFamily="34" charset="0"/>
                          <a:cs typeface="Tahoma" pitchFamily="34" charset="0"/>
                        </a:rPr>
                        <a:t>8040</a:t>
                      </a:r>
                      <a:endParaRPr kumimoji="0" lang="es-ES" sz="1400" b="0" i="0" u="none" strike="noStrike" cap="none" normalizeH="0" baseline="0" smtClean="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s-ES" sz="1400" b="0" i="0" u="none" strike="noStrike" cap="none" normalizeH="0" baseline="0" smtClean="0">
                          <a:ln>
                            <a:noFill/>
                          </a:ln>
                          <a:solidFill>
                            <a:srgbClr val="000000"/>
                          </a:solidFill>
                          <a:effectLst/>
                          <a:latin typeface="Tahoma" pitchFamily="34" charset="0"/>
                          <a:cs typeface="Tahoma" pitchFamily="34" charset="0"/>
                        </a:rPr>
                        <a:t>8040</a:t>
                      </a:r>
                      <a:endParaRPr kumimoji="0" lang="es-ES" sz="1400" b="0" i="0" u="none" strike="noStrike" cap="none" normalizeH="0" baseline="0" smtClean="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r>
              <a:tr h="269875">
                <a:tc>
                  <a:txBody>
                    <a:bodyPr/>
                    <a:lstStyle/>
                    <a:p>
                      <a:pPr marL="342900" marR="0" lvl="0" indent="-342900" algn="l" defTabSz="914400" rtl="0" eaLnBrk="1" fontAlgn="ctr" latinLnBrk="0" hangingPunct="1">
                        <a:lnSpc>
                          <a:spcPct val="100000"/>
                        </a:lnSpc>
                        <a:spcBef>
                          <a:spcPct val="0"/>
                        </a:spcBef>
                        <a:spcAft>
                          <a:spcPct val="0"/>
                        </a:spcAft>
                        <a:buClrTx/>
                        <a:buSzTx/>
                        <a:buFontTx/>
                        <a:buNone/>
                        <a:tabLst/>
                      </a:pPr>
                      <a:r>
                        <a:rPr kumimoji="0" lang="es-ES" sz="1400" b="0" i="0" u="none" strike="noStrike" cap="none" normalizeH="0" baseline="0" smtClean="0">
                          <a:ln>
                            <a:noFill/>
                          </a:ln>
                          <a:solidFill>
                            <a:srgbClr val="000000"/>
                          </a:solidFill>
                          <a:effectLst/>
                          <a:latin typeface="Tahoma" pitchFamily="34" charset="0"/>
                          <a:cs typeface="Tahoma" pitchFamily="34" charset="0"/>
                        </a:rPr>
                        <a:t>(-) Gastos financieros</a:t>
                      </a:r>
                      <a:endParaRPr kumimoji="0" lang="es-ES" sz="1400" b="0" i="0" u="none" strike="noStrike" cap="none" normalizeH="0" baseline="0" smtClean="0">
                        <a:ln>
                          <a:noFill/>
                        </a:ln>
                        <a:solidFill>
                          <a:srgbClr val="000000"/>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s-ES" sz="1400" b="0" i="0" u="none" strike="noStrike" cap="none" normalizeH="0" baseline="0" smtClean="0">
                          <a:ln>
                            <a:noFill/>
                          </a:ln>
                          <a:solidFill>
                            <a:srgbClr val="000000"/>
                          </a:solidFill>
                          <a:effectLst/>
                          <a:latin typeface="Tahoma" pitchFamily="34" charset="0"/>
                          <a:cs typeface="Tahoma" pitchFamily="34" charset="0"/>
                        </a:rPr>
                        <a:t> </a:t>
                      </a:r>
                      <a:endParaRPr kumimoji="0" lang="es-ES" sz="1400" b="0" i="0" u="none" strike="noStrike" cap="none" normalizeH="0" baseline="0" smtClean="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s-ES" sz="1400" b="0" i="0" u="none" strike="noStrike" cap="none" normalizeH="0" baseline="0" smtClean="0">
                          <a:ln>
                            <a:noFill/>
                          </a:ln>
                          <a:solidFill>
                            <a:srgbClr val="000000"/>
                          </a:solidFill>
                          <a:effectLst/>
                          <a:latin typeface="Arial" charset="0"/>
                          <a:cs typeface="Arial" charset="0"/>
                        </a:rPr>
                        <a:t>8140</a:t>
                      </a:r>
                      <a:endParaRPr kumimoji="0" lang="es-ES" sz="1400" b="0" i="0" u="none" strike="noStrike" cap="none" normalizeH="0" baseline="0" smtClean="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s-ES" sz="1400" b="0" i="0" u="none" strike="noStrike" cap="none" normalizeH="0" baseline="0" smtClean="0">
                          <a:ln>
                            <a:noFill/>
                          </a:ln>
                          <a:solidFill>
                            <a:srgbClr val="000000"/>
                          </a:solidFill>
                          <a:effectLst/>
                          <a:latin typeface="Arial" charset="0"/>
                          <a:cs typeface="Arial" charset="0"/>
                        </a:rPr>
                        <a:t>6859</a:t>
                      </a:r>
                      <a:endParaRPr kumimoji="0" lang="es-ES" sz="1400" b="0" i="0" u="none" strike="noStrike" cap="none" normalizeH="0" baseline="0" smtClean="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s-ES" sz="1400" b="0" i="0" u="none" strike="noStrike" cap="none" normalizeH="0" baseline="0" smtClean="0">
                          <a:ln>
                            <a:noFill/>
                          </a:ln>
                          <a:solidFill>
                            <a:srgbClr val="000000"/>
                          </a:solidFill>
                          <a:effectLst/>
                          <a:latin typeface="Arial" charset="0"/>
                          <a:cs typeface="Arial" charset="0"/>
                        </a:rPr>
                        <a:t>5424</a:t>
                      </a:r>
                      <a:endParaRPr kumimoji="0" lang="es-ES" sz="1400" b="0" i="0" u="none" strike="noStrike" cap="none" normalizeH="0" baseline="0" smtClean="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s-ES" sz="1400" b="0" i="0" u="none" strike="noStrike" cap="none" normalizeH="0" baseline="0" smtClean="0">
                          <a:ln>
                            <a:noFill/>
                          </a:ln>
                          <a:solidFill>
                            <a:srgbClr val="000000"/>
                          </a:solidFill>
                          <a:effectLst/>
                          <a:latin typeface="Arial" charset="0"/>
                          <a:cs typeface="Arial" charset="0"/>
                        </a:rPr>
                        <a:t>3816</a:t>
                      </a:r>
                      <a:endParaRPr kumimoji="0" lang="es-ES" sz="1400" b="0" i="0" u="none" strike="noStrike" cap="none" normalizeH="0" baseline="0" smtClean="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s-ES" sz="1400" b="0" i="0" u="none" strike="noStrike" cap="none" normalizeH="0" baseline="0" smtClean="0">
                          <a:ln>
                            <a:noFill/>
                          </a:ln>
                          <a:solidFill>
                            <a:srgbClr val="000000"/>
                          </a:solidFill>
                          <a:effectLst/>
                          <a:latin typeface="Arial" charset="0"/>
                          <a:cs typeface="Arial" charset="0"/>
                        </a:rPr>
                        <a:t>2016</a:t>
                      </a:r>
                      <a:endParaRPr kumimoji="0" lang="es-ES" sz="1400" b="0" i="0" u="none" strike="noStrike" cap="none" normalizeH="0" baseline="0" smtClean="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rgbClr val="FFFFFF"/>
                    </a:solidFill>
                  </a:tcPr>
                </a:tc>
              </a:tr>
              <a:tr h="269875">
                <a:tc>
                  <a:txBody>
                    <a:bodyPr/>
                    <a:lstStyle/>
                    <a:p>
                      <a:pPr marL="342900" marR="0" lvl="0" indent="-342900" algn="l" defTabSz="914400" rtl="0" eaLnBrk="1" fontAlgn="ctr" latinLnBrk="0" hangingPunct="1">
                        <a:lnSpc>
                          <a:spcPct val="100000"/>
                        </a:lnSpc>
                        <a:spcBef>
                          <a:spcPct val="0"/>
                        </a:spcBef>
                        <a:spcAft>
                          <a:spcPct val="0"/>
                        </a:spcAft>
                        <a:buClrTx/>
                        <a:buSzTx/>
                        <a:buFontTx/>
                        <a:buNone/>
                        <a:tabLst/>
                      </a:pPr>
                      <a:r>
                        <a:rPr kumimoji="0" lang="es-ES" sz="1400" b="1" i="0" u="none" strike="noStrike" cap="none" normalizeH="0" baseline="0" smtClean="0">
                          <a:ln>
                            <a:noFill/>
                          </a:ln>
                          <a:solidFill>
                            <a:srgbClr val="000000"/>
                          </a:solidFill>
                          <a:effectLst/>
                          <a:latin typeface="Tahoma" pitchFamily="34" charset="0"/>
                          <a:cs typeface="Tahoma" pitchFamily="34" charset="0"/>
                        </a:rPr>
                        <a:t>Total de Egresos</a:t>
                      </a:r>
                      <a:endParaRPr kumimoji="0" lang="es-ES" sz="1400" b="0" i="0" u="none" strike="noStrike" cap="none" normalizeH="0" baseline="0" smtClean="0">
                        <a:ln>
                          <a:noFill/>
                        </a:ln>
                        <a:solidFill>
                          <a:srgbClr val="000000"/>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s-ES" sz="1400" b="0" i="0" u="none" strike="noStrike" cap="none" normalizeH="0" baseline="0" smtClean="0">
                          <a:ln>
                            <a:noFill/>
                          </a:ln>
                          <a:solidFill>
                            <a:srgbClr val="000000"/>
                          </a:solidFill>
                          <a:effectLst/>
                          <a:latin typeface="Tahoma" pitchFamily="34" charset="0"/>
                          <a:cs typeface="Tahoma" pitchFamily="34" charset="0"/>
                        </a:rPr>
                        <a:t> </a:t>
                      </a:r>
                      <a:endParaRPr kumimoji="0" lang="es-ES" sz="1400" b="0" i="0" u="none" strike="noStrike" cap="none" normalizeH="0" baseline="0" smtClean="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s-ES" sz="1400" b="1" i="0" u="none" strike="noStrike" cap="none" normalizeH="0" baseline="0" smtClean="0">
                          <a:ln>
                            <a:noFill/>
                          </a:ln>
                          <a:solidFill>
                            <a:srgbClr val="000000"/>
                          </a:solidFill>
                          <a:effectLst/>
                          <a:latin typeface="Tahoma" pitchFamily="34" charset="0"/>
                          <a:cs typeface="Tahoma" pitchFamily="34" charset="0"/>
                        </a:rPr>
                        <a:t>1800547</a:t>
                      </a:r>
                      <a:endParaRPr kumimoji="0" lang="es-ES" sz="1400" b="0" i="0" u="none" strike="noStrike" cap="none" normalizeH="0" baseline="0" smtClean="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s-ES" sz="1400" b="1" i="0" u="none" strike="noStrike" cap="none" normalizeH="0" baseline="0" smtClean="0">
                          <a:ln>
                            <a:noFill/>
                          </a:ln>
                          <a:solidFill>
                            <a:srgbClr val="000000"/>
                          </a:solidFill>
                          <a:effectLst/>
                          <a:latin typeface="Tahoma" pitchFamily="34" charset="0"/>
                          <a:cs typeface="Tahoma" pitchFamily="34" charset="0"/>
                        </a:rPr>
                        <a:t>1844786</a:t>
                      </a:r>
                      <a:endParaRPr kumimoji="0" lang="es-ES" sz="1400" b="0" i="0" u="none" strike="noStrike" cap="none" normalizeH="0" baseline="0" smtClean="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s-ES" sz="1400" b="1" i="0" u="none" strike="noStrike" cap="none" normalizeH="0" baseline="0" smtClean="0">
                          <a:ln>
                            <a:noFill/>
                          </a:ln>
                          <a:solidFill>
                            <a:srgbClr val="000000"/>
                          </a:solidFill>
                          <a:effectLst/>
                          <a:latin typeface="Tahoma" pitchFamily="34" charset="0"/>
                          <a:cs typeface="Tahoma" pitchFamily="34" charset="0"/>
                        </a:rPr>
                        <a:t>1921177</a:t>
                      </a:r>
                      <a:endParaRPr kumimoji="0" lang="es-ES" sz="1400" b="0" i="0" u="none" strike="noStrike" cap="none" normalizeH="0" baseline="0" smtClean="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s-ES" sz="1400" b="1" i="0" u="none" strike="noStrike" cap="none" normalizeH="0" baseline="0" smtClean="0">
                          <a:ln>
                            <a:noFill/>
                          </a:ln>
                          <a:solidFill>
                            <a:srgbClr val="000000"/>
                          </a:solidFill>
                          <a:effectLst/>
                          <a:latin typeface="Tahoma" pitchFamily="34" charset="0"/>
                          <a:cs typeface="Tahoma" pitchFamily="34" charset="0"/>
                        </a:rPr>
                        <a:t>2001287</a:t>
                      </a:r>
                      <a:endParaRPr kumimoji="0" lang="es-ES" sz="1400" b="0" i="0" u="none" strike="noStrike" cap="none" normalizeH="0" baseline="0" smtClean="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s-ES" sz="1400" b="1" i="0" u="none" strike="noStrike" cap="none" normalizeH="0" baseline="0" smtClean="0">
                          <a:ln>
                            <a:noFill/>
                          </a:ln>
                          <a:solidFill>
                            <a:srgbClr val="000000"/>
                          </a:solidFill>
                          <a:effectLst/>
                          <a:latin typeface="Tahoma" pitchFamily="34" charset="0"/>
                          <a:cs typeface="Tahoma" pitchFamily="34" charset="0"/>
                        </a:rPr>
                        <a:t>2098086</a:t>
                      </a:r>
                      <a:endParaRPr kumimoji="0" lang="es-ES" sz="1400" b="0" i="0" u="none" strike="noStrike" cap="none" normalizeH="0" baseline="0" smtClean="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r>
              <a:tr h="260350">
                <a:tc>
                  <a:txBody>
                    <a:bodyPr/>
                    <a:lstStyle/>
                    <a:p>
                      <a:pPr marL="342900" marR="0" lvl="0" indent="-342900" algn="l" defTabSz="914400" rtl="0" eaLnBrk="1" fontAlgn="ctr" latinLnBrk="0" hangingPunct="1">
                        <a:lnSpc>
                          <a:spcPct val="100000"/>
                        </a:lnSpc>
                        <a:spcBef>
                          <a:spcPct val="0"/>
                        </a:spcBef>
                        <a:spcAft>
                          <a:spcPct val="0"/>
                        </a:spcAft>
                        <a:buClrTx/>
                        <a:buSzTx/>
                        <a:buFontTx/>
                        <a:buNone/>
                        <a:tabLst/>
                      </a:pPr>
                      <a:r>
                        <a:rPr kumimoji="0" lang="es-ES" sz="1400" b="1" i="0" u="none" strike="noStrike" cap="none" normalizeH="0" baseline="0" smtClean="0">
                          <a:ln>
                            <a:noFill/>
                          </a:ln>
                          <a:solidFill>
                            <a:srgbClr val="000000"/>
                          </a:solidFill>
                          <a:effectLst/>
                          <a:latin typeface="Tahoma" pitchFamily="34" charset="0"/>
                          <a:cs typeface="Tahoma" pitchFamily="34" charset="0"/>
                        </a:rPr>
                        <a:t>UTILIDAD NETA </a:t>
                      </a:r>
                      <a:endParaRPr kumimoji="0" lang="es-ES" sz="1400" b="0" i="0" u="none" strike="noStrike" cap="none" normalizeH="0" baseline="0" smtClean="0">
                        <a:ln>
                          <a:noFill/>
                        </a:ln>
                        <a:solidFill>
                          <a:srgbClr val="000000"/>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s-ES" sz="1400" b="1" i="0" u="none" strike="noStrike" cap="none" normalizeH="0" baseline="0" smtClean="0">
                          <a:ln>
                            <a:noFill/>
                          </a:ln>
                          <a:solidFill>
                            <a:srgbClr val="000000"/>
                          </a:solidFill>
                          <a:effectLst/>
                          <a:latin typeface="Tahoma" pitchFamily="34" charset="0"/>
                          <a:cs typeface="Tahoma" pitchFamily="34" charset="0"/>
                        </a:rPr>
                        <a:t> </a:t>
                      </a:r>
                      <a:endParaRPr kumimoji="0" lang="es-ES" sz="1400" b="0" i="0" u="none" strike="noStrike" cap="none" normalizeH="0" baseline="0" smtClean="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s-ES" sz="1400" b="0" i="0" u="none" strike="noStrike" cap="none" normalizeH="0" baseline="0" smtClean="0">
                          <a:ln>
                            <a:noFill/>
                          </a:ln>
                          <a:solidFill>
                            <a:srgbClr val="000000"/>
                          </a:solidFill>
                          <a:effectLst/>
                          <a:latin typeface="Tahoma" pitchFamily="34" charset="0"/>
                          <a:cs typeface="Tahoma" pitchFamily="34" charset="0"/>
                        </a:rPr>
                        <a:t>61253</a:t>
                      </a:r>
                      <a:endParaRPr kumimoji="0" lang="es-ES" sz="1400" b="0" i="0" u="none" strike="noStrike" cap="none" normalizeH="0" baseline="0" smtClean="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s-ES" sz="1400" b="0" i="0" u="none" strike="noStrike" cap="none" normalizeH="0" baseline="0" smtClean="0">
                          <a:ln>
                            <a:noFill/>
                          </a:ln>
                          <a:solidFill>
                            <a:srgbClr val="000000"/>
                          </a:solidFill>
                          <a:effectLst/>
                          <a:latin typeface="Tahoma" pitchFamily="34" charset="0"/>
                          <a:cs typeface="Tahoma" pitchFamily="34" charset="0"/>
                        </a:rPr>
                        <a:t>110104</a:t>
                      </a:r>
                      <a:endParaRPr kumimoji="0" lang="es-ES" sz="1400" b="0" i="0" u="none" strike="noStrike" cap="none" normalizeH="0" baseline="0" smtClean="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s-ES" sz="1400" b="0" i="0" u="none" strike="noStrike" cap="none" normalizeH="0" baseline="0" smtClean="0">
                          <a:ln>
                            <a:noFill/>
                          </a:ln>
                          <a:solidFill>
                            <a:srgbClr val="000000"/>
                          </a:solidFill>
                          <a:effectLst/>
                          <a:latin typeface="Tahoma" pitchFamily="34" charset="0"/>
                          <a:cs typeface="Tahoma" pitchFamily="34" charset="0"/>
                        </a:rPr>
                        <a:t>131457</a:t>
                      </a:r>
                      <a:endParaRPr kumimoji="0" lang="es-ES" sz="1400" b="0" i="0" u="none" strike="noStrike" cap="none" normalizeH="0" baseline="0" smtClean="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s-ES" sz="1400" b="0" i="0" u="none" strike="noStrike" cap="none" normalizeH="0" baseline="0" smtClean="0">
                          <a:ln>
                            <a:noFill/>
                          </a:ln>
                          <a:solidFill>
                            <a:srgbClr val="000000"/>
                          </a:solidFill>
                          <a:effectLst/>
                          <a:latin typeface="Tahoma" pitchFamily="34" charset="0"/>
                          <a:cs typeface="Tahoma" pitchFamily="34" charset="0"/>
                        </a:rPr>
                        <a:t>153979</a:t>
                      </a:r>
                      <a:endParaRPr kumimoji="0" lang="es-ES" sz="1400" b="0" i="0" u="none" strike="noStrike" cap="none" normalizeH="0" baseline="0" smtClean="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s-ES" sz="1400" b="0" i="0" u="none" strike="noStrike" cap="none" normalizeH="0" baseline="0" smtClean="0">
                          <a:ln>
                            <a:noFill/>
                          </a:ln>
                          <a:solidFill>
                            <a:srgbClr val="000000"/>
                          </a:solidFill>
                          <a:effectLst/>
                          <a:latin typeface="Tahoma" pitchFamily="34" charset="0"/>
                          <a:cs typeface="Tahoma" pitchFamily="34" charset="0"/>
                        </a:rPr>
                        <a:t>181014</a:t>
                      </a:r>
                      <a:endParaRPr kumimoji="0" lang="es-ES" sz="1400" b="0" i="0" u="none" strike="noStrike" cap="none" normalizeH="0" baseline="0" smtClean="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r>
            </a:tbl>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p:txBody>
          <a:bodyPr/>
          <a:lstStyle/>
          <a:p>
            <a:r>
              <a:rPr lang="es-MX"/>
              <a:t>Objetivos Específicos</a:t>
            </a:r>
            <a:endParaRPr lang="es-ES"/>
          </a:p>
        </p:txBody>
      </p:sp>
      <p:sp>
        <p:nvSpPr>
          <p:cNvPr id="61443" name="Rectangle 3"/>
          <p:cNvSpPr>
            <a:spLocks noGrp="1" noChangeArrowheads="1"/>
          </p:cNvSpPr>
          <p:nvPr>
            <p:ph type="body" idx="1"/>
          </p:nvPr>
        </p:nvSpPr>
        <p:spPr/>
        <p:txBody>
          <a:bodyPr/>
          <a:lstStyle/>
          <a:p>
            <a:pPr>
              <a:lnSpc>
                <a:spcPct val="90000"/>
              </a:lnSpc>
            </a:pPr>
            <a:r>
              <a:rPr lang="es-EC" sz="2400"/>
              <a:t>Determinar los sectores que necesitan ayuda en el área de publicidad y marketing online</a:t>
            </a:r>
          </a:p>
          <a:p>
            <a:pPr>
              <a:lnSpc>
                <a:spcPct val="90000"/>
              </a:lnSpc>
            </a:pPr>
            <a:r>
              <a:rPr lang="es-EC" sz="2400"/>
              <a:t>Establecer los tipos de servicio que se pueden brindar de acuerdo a las características del mercado potencial</a:t>
            </a:r>
          </a:p>
          <a:p>
            <a:pPr>
              <a:lnSpc>
                <a:spcPct val="90000"/>
              </a:lnSpc>
            </a:pPr>
            <a:r>
              <a:rPr lang="es-EC" sz="2400"/>
              <a:t>Desarrollar un plan de mercadeo e Identificar los costos de inversión para la empresa</a:t>
            </a:r>
          </a:p>
          <a:p>
            <a:pPr>
              <a:lnSpc>
                <a:spcPct val="90000"/>
              </a:lnSpc>
            </a:pPr>
            <a:r>
              <a:rPr lang="es-EC" sz="2400"/>
              <a:t>Realizar un estudio de mercado y un estudio técnico de ubicación y mejor combinación de medios para alcanzar al target deseado  </a:t>
            </a:r>
          </a:p>
          <a:p>
            <a:pPr>
              <a:lnSpc>
                <a:spcPct val="90000"/>
              </a:lnSpc>
            </a:pPr>
            <a:r>
              <a:rPr lang="es-EC" sz="2400"/>
              <a:t>Construir una plataforma de clientes que permita crear vínculos y opciones de publicidad entre ellos</a:t>
            </a:r>
            <a:endParaRPr lang="es-ES" sz="2400"/>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9847" name="Group 519"/>
          <p:cNvGraphicFramePr>
            <a:graphicFrameLocks noGrp="1"/>
          </p:cNvGraphicFramePr>
          <p:nvPr>
            <p:ph/>
          </p:nvPr>
        </p:nvGraphicFramePr>
        <p:xfrm>
          <a:off x="455613" y="273050"/>
          <a:ext cx="8226425" cy="6056316"/>
        </p:xfrm>
        <a:graphic>
          <a:graphicData uri="http://schemas.openxmlformats.org/drawingml/2006/table">
            <a:tbl>
              <a:tblPr/>
              <a:tblGrid>
                <a:gridCol w="1812925"/>
                <a:gridCol w="974725"/>
                <a:gridCol w="1014412"/>
                <a:gridCol w="1076325"/>
                <a:gridCol w="1114425"/>
                <a:gridCol w="1114425"/>
                <a:gridCol w="1119188"/>
              </a:tblGrid>
              <a:tr h="577850">
                <a:tc>
                  <a:txBody>
                    <a:bodyPr/>
                    <a:lstStyle/>
                    <a:p>
                      <a:pPr marL="342900" marR="0" lvl="0" indent="-342900" algn="l" defTabSz="914400" rtl="0" eaLnBrk="1" fontAlgn="ctr" latinLnBrk="0" hangingPunct="1">
                        <a:lnSpc>
                          <a:spcPct val="100000"/>
                        </a:lnSpc>
                        <a:spcBef>
                          <a:spcPct val="0"/>
                        </a:spcBef>
                        <a:spcAft>
                          <a:spcPct val="0"/>
                        </a:spcAft>
                        <a:buClrTx/>
                        <a:buSzTx/>
                        <a:buFontTx/>
                        <a:buNone/>
                        <a:tabLst/>
                      </a:pPr>
                      <a:r>
                        <a:rPr kumimoji="0" lang="es-ES" sz="1400" b="1" i="0" u="none" strike="noStrike" cap="none" normalizeH="0" baseline="0" smtClean="0">
                          <a:ln>
                            <a:noFill/>
                          </a:ln>
                          <a:solidFill>
                            <a:srgbClr val="000000"/>
                          </a:solidFill>
                          <a:effectLst/>
                          <a:latin typeface="Tahoma" pitchFamily="34" charset="0"/>
                          <a:cs typeface="Tahoma" pitchFamily="34" charset="0"/>
                        </a:rPr>
                        <a:t>UTILIDAD NETA ANTES PAT</a:t>
                      </a:r>
                      <a:endParaRPr kumimoji="0" lang="es-ES" sz="1400" b="0" i="0" u="none" strike="noStrike" cap="none" normalizeH="0" baseline="0" smtClean="0">
                        <a:ln>
                          <a:noFill/>
                        </a:ln>
                        <a:solidFill>
                          <a:srgbClr val="000000"/>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s-ES" sz="1400" b="1" i="0" u="none" strike="noStrike" cap="none" normalizeH="0" baseline="0" smtClean="0">
                          <a:ln>
                            <a:noFill/>
                          </a:ln>
                          <a:solidFill>
                            <a:srgbClr val="000000"/>
                          </a:solidFill>
                          <a:effectLst/>
                          <a:latin typeface="Tahoma" pitchFamily="34" charset="0"/>
                          <a:cs typeface="Tahoma" pitchFamily="34" charset="0"/>
                        </a:rPr>
                        <a:t> </a:t>
                      </a:r>
                      <a:endParaRPr kumimoji="0" lang="es-ES" sz="1400" b="0" i="0" u="none" strike="noStrike" cap="none" normalizeH="0" baseline="0" smtClean="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s-ES" sz="1400" b="0" i="0" u="none" strike="noStrike" cap="none" normalizeH="0" baseline="0" smtClean="0">
                          <a:ln>
                            <a:noFill/>
                          </a:ln>
                          <a:solidFill>
                            <a:srgbClr val="000000"/>
                          </a:solidFill>
                          <a:effectLst/>
                          <a:latin typeface="Tahoma" pitchFamily="34" charset="0"/>
                          <a:cs typeface="Tahoma" pitchFamily="34" charset="0"/>
                        </a:rPr>
                        <a:t>61253</a:t>
                      </a:r>
                      <a:endParaRPr kumimoji="0" lang="es-ES" sz="1400" b="0" i="0" u="none" strike="noStrike" cap="none" normalizeH="0" baseline="0" smtClean="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s-ES" sz="1400" b="0" i="0" u="none" strike="noStrike" cap="none" normalizeH="0" baseline="0" smtClean="0">
                          <a:ln>
                            <a:noFill/>
                          </a:ln>
                          <a:solidFill>
                            <a:srgbClr val="000000"/>
                          </a:solidFill>
                          <a:effectLst/>
                          <a:latin typeface="Tahoma" pitchFamily="34" charset="0"/>
                          <a:cs typeface="Tahoma" pitchFamily="34" charset="0"/>
                        </a:rPr>
                        <a:t>110104</a:t>
                      </a:r>
                      <a:endParaRPr kumimoji="0" lang="es-ES" sz="1400" b="0" i="0" u="none" strike="noStrike" cap="none" normalizeH="0" baseline="0" smtClean="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s-ES" sz="1400" b="0" i="0" u="none" strike="noStrike" cap="none" normalizeH="0" baseline="0" smtClean="0">
                          <a:ln>
                            <a:noFill/>
                          </a:ln>
                          <a:solidFill>
                            <a:srgbClr val="000000"/>
                          </a:solidFill>
                          <a:effectLst/>
                          <a:latin typeface="Tahoma" pitchFamily="34" charset="0"/>
                          <a:cs typeface="Tahoma" pitchFamily="34" charset="0"/>
                        </a:rPr>
                        <a:t>131457</a:t>
                      </a:r>
                      <a:endParaRPr kumimoji="0" lang="es-ES" sz="1400" b="0" i="0" u="none" strike="noStrike" cap="none" normalizeH="0" baseline="0" smtClean="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s-ES" sz="1400" b="0" i="0" u="none" strike="noStrike" cap="none" normalizeH="0" baseline="0" smtClean="0">
                          <a:ln>
                            <a:noFill/>
                          </a:ln>
                          <a:solidFill>
                            <a:srgbClr val="000000"/>
                          </a:solidFill>
                          <a:effectLst/>
                          <a:latin typeface="Tahoma" pitchFamily="34" charset="0"/>
                          <a:cs typeface="Tahoma" pitchFamily="34" charset="0"/>
                        </a:rPr>
                        <a:t>153979</a:t>
                      </a:r>
                      <a:endParaRPr kumimoji="0" lang="es-ES" sz="1400" b="0" i="0" u="none" strike="noStrike" cap="none" normalizeH="0" baseline="0" smtClean="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s-ES" sz="1400" b="0" i="0" u="none" strike="noStrike" cap="none" normalizeH="0" baseline="0" smtClean="0">
                          <a:ln>
                            <a:noFill/>
                          </a:ln>
                          <a:solidFill>
                            <a:srgbClr val="000000"/>
                          </a:solidFill>
                          <a:effectLst/>
                          <a:latin typeface="Tahoma" pitchFamily="34" charset="0"/>
                          <a:cs typeface="Tahoma" pitchFamily="34" charset="0"/>
                        </a:rPr>
                        <a:t>181014</a:t>
                      </a:r>
                      <a:endParaRPr kumimoji="0" lang="es-ES" sz="1400" b="0" i="0" u="none" strike="noStrike" cap="none" normalizeH="0" baseline="0" smtClean="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r>
              <a:tr h="258763">
                <a:tc>
                  <a:txBody>
                    <a:bodyPr/>
                    <a:lstStyle/>
                    <a:p>
                      <a:pPr marL="342900" marR="0" lvl="0" indent="-342900" algn="l" defTabSz="914400" rtl="0" eaLnBrk="1" fontAlgn="ctr" latinLnBrk="0" hangingPunct="1">
                        <a:lnSpc>
                          <a:spcPct val="100000"/>
                        </a:lnSpc>
                        <a:spcBef>
                          <a:spcPct val="0"/>
                        </a:spcBef>
                        <a:spcAft>
                          <a:spcPct val="0"/>
                        </a:spcAft>
                        <a:buClrTx/>
                        <a:buSzTx/>
                        <a:buFontTx/>
                        <a:buNone/>
                        <a:tabLst/>
                      </a:pPr>
                      <a:r>
                        <a:rPr kumimoji="0" lang="es-ES" sz="1400" b="0" i="0" u="none" strike="noStrike" cap="none" normalizeH="0" baseline="0" smtClean="0">
                          <a:ln>
                            <a:noFill/>
                          </a:ln>
                          <a:solidFill>
                            <a:srgbClr val="000000"/>
                          </a:solidFill>
                          <a:effectLst/>
                          <a:latin typeface="Tahoma" pitchFamily="34" charset="0"/>
                          <a:cs typeface="Tahoma" pitchFamily="34" charset="0"/>
                        </a:rPr>
                        <a:t>(-)15% PAT</a:t>
                      </a:r>
                      <a:endParaRPr kumimoji="0" lang="es-ES" sz="1400" b="0" i="0" u="none" strike="noStrike" cap="none" normalizeH="0" baseline="0" smtClean="0">
                        <a:ln>
                          <a:noFill/>
                        </a:ln>
                        <a:solidFill>
                          <a:srgbClr val="000000"/>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s-ES" sz="1400" b="1" i="0" u="none" strike="noStrike" cap="none" normalizeH="0" baseline="0" smtClean="0">
                          <a:ln>
                            <a:noFill/>
                          </a:ln>
                          <a:solidFill>
                            <a:srgbClr val="000000"/>
                          </a:solidFill>
                          <a:effectLst/>
                          <a:latin typeface="Tahoma" pitchFamily="34" charset="0"/>
                          <a:cs typeface="Tahoma" pitchFamily="34" charset="0"/>
                        </a:rPr>
                        <a:t> </a:t>
                      </a:r>
                      <a:endParaRPr kumimoji="0" lang="es-ES" sz="1400" b="0" i="0" u="none" strike="noStrike" cap="none" normalizeH="0" baseline="0" smtClean="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s-ES" sz="1400" b="0" i="0" u="none" strike="noStrike" cap="none" normalizeH="0" baseline="0" smtClean="0">
                          <a:ln>
                            <a:noFill/>
                          </a:ln>
                          <a:solidFill>
                            <a:srgbClr val="000000"/>
                          </a:solidFill>
                          <a:effectLst/>
                          <a:latin typeface="Tahoma" pitchFamily="34" charset="0"/>
                          <a:cs typeface="Tahoma" pitchFamily="34" charset="0"/>
                        </a:rPr>
                        <a:t>-9188</a:t>
                      </a:r>
                      <a:endParaRPr kumimoji="0" lang="es-ES" sz="1400" b="0" i="0" u="none" strike="noStrike" cap="none" normalizeH="0" baseline="0" smtClean="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s-ES" sz="1400" b="0" i="0" u="none" strike="noStrike" cap="none" normalizeH="0" baseline="0" smtClean="0">
                          <a:ln>
                            <a:noFill/>
                          </a:ln>
                          <a:solidFill>
                            <a:srgbClr val="000000"/>
                          </a:solidFill>
                          <a:effectLst/>
                          <a:latin typeface="Tahoma" pitchFamily="34" charset="0"/>
                          <a:cs typeface="Tahoma" pitchFamily="34" charset="0"/>
                        </a:rPr>
                        <a:t>-16516</a:t>
                      </a:r>
                      <a:endParaRPr kumimoji="0" lang="es-ES" sz="1400" b="0" i="0" u="none" strike="noStrike" cap="none" normalizeH="0" baseline="0" smtClean="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s-ES" sz="1400" b="0" i="0" u="none" strike="noStrike" cap="none" normalizeH="0" baseline="0" smtClean="0">
                          <a:ln>
                            <a:noFill/>
                          </a:ln>
                          <a:solidFill>
                            <a:srgbClr val="000000"/>
                          </a:solidFill>
                          <a:effectLst/>
                          <a:latin typeface="Tahoma" pitchFamily="34" charset="0"/>
                          <a:cs typeface="Tahoma" pitchFamily="34" charset="0"/>
                        </a:rPr>
                        <a:t>-19719</a:t>
                      </a:r>
                      <a:endParaRPr kumimoji="0" lang="es-ES" sz="1400" b="0" i="0" u="none" strike="noStrike" cap="none" normalizeH="0" baseline="0" smtClean="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s-ES" sz="1400" b="0" i="0" u="none" strike="noStrike" cap="none" normalizeH="0" baseline="0" smtClean="0">
                          <a:ln>
                            <a:noFill/>
                          </a:ln>
                          <a:solidFill>
                            <a:srgbClr val="000000"/>
                          </a:solidFill>
                          <a:effectLst/>
                          <a:latin typeface="Tahoma" pitchFamily="34" charset="0"/>
                          <a:cs typeface="Tahoma" pitchFamily="34" charset="0"/>
                        </a:rPr>
                        <a:t>-23097</a:t>
                      </a:r>
                      <a:endParaRPr kumimoji="0" lang="es-ES" sz="1400" b="0" i="0" u="none" strike="noStrike" cap="none" normalizeH="0" baseline="0" smtClean="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s-ES" sz="1400" b="0" i="0" u="none" strike="noStrike" cap="none" normalizeH="0" baseline="0" smtClean="0">
                          <a:ln>
                            <a:noFill/>
                          </a:ln>
                          <a:solidFill>
                            <a:srgbClr val="000000"/>
                          </a:solidFill>
                          <a:effectLst/>
                          <a:latin typeface="Tahoma" pitchFamily="34" charset="0"/>
                          <a:cs typeface="Tahoma" pitchFamily="34" charset="0"/>
                        </a:rPr>
                        <a:t>-27152</a:t>
                      </a:r>
                      <a:endParaRPr kumimoji="0" lang="es-ES" sz="1400" b="0" i="0" u="none" strike="noStrike" cap="none" normalizeH="0" baseline="0" smtClean="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rgbClr val="FFFFFF"/>
                    </a:solidFill>
                  </a:tcPr>
                </a:tc>
              </a:tr>
              <a:tr h="417513">
                <a:tc>
                  <a:txBody>
                    <a:bodyPr/>
                    <a:lstStyle/>
                    <a:p>
                      <a:pPr marL="342900" marR="0" lvl="0" indent="-342900" algn="l" defTabSz="914400" rtl="0" eaLnBrk="1" fontAlgn="ctr" latinLnBrk="0" hangingPunct="1">
                        <a:lnSpc>
                          <a:spcPct val="100000"/>
                        </a:lnSpc>
                        <a:spcBef>
                          <a:spcPct val="0"/>
                        </a:spcBef>
                        <a:spcAft>
                          <a:spcPct val="0"/>
                        </a:spcAft>
                        <a:buClrTx/>
                        <a:buSzTx/>
                        <a:buFontTx/>
                        <a:buNone/>
                        <a:tabLst/>
                      </a:pPr>
                      <a:r>
                        <a:rPr kumimoji="0" lang="es-ES" sz="1400" b="1" i="0" u="none" strike="noStrike" cap="none" normalizeH="0" baseline="0" smtClean="0">
                          <a:ln>
                            <a:noFill/>
                          </a:ln>
                          <a:solidFill>
                            <a:srgbClr val="000000"/>
                          </a:solidFill>
                          <a:effectLst/>
                          <a:latin typeface="Tahoma" pitchFamily="34" charset="0"/>
                          <a:cs typeface="Tahoma" pitchFamily="34" charset="0"/>
                        </a:rPr>
                        <a:t>Utilidad antes IR</a:t>
                      </a:r>
                      <a:endParaRPr kumimoji="0" lang="es-ES" sz="1400" b="0" i="0" u="none" strike="noStrike" cap="none" normalizeH="0" baseline="0" smtClean="0">
                        <a:ln>
                          <a:noFill/>
                        </a:ln>
                        <a:solidFill>
                          <a:srgbClr val="000000"/>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s-ES" sz="1400" b="0" i="0" u="none" strike="noStrike" cap="none" normalizeH="0" baseline="0" smtClean="0">
                          <a:ln>
                            <a:noFill/>
                          </a:ln>
                          <a:solidFill>
                            <a:srgbClr val="000000"/>
                          </a:solidFill>
                          <a:effectLst/>
                          <a:latin typeface="Tahoma" pitchFamily="34" charset="0"/>
                          <a:cs typeface="Tahoma" pitchFamily="34" charset="0"/>
                        </a:rPr>
                        <a:t> </a:t>
                      </a:r>
                      <a:endParaRPr kumimoji="0" lang="es-ES" sz="1400" b="0" i="0" u="none" strike="noStrike" cap="none" normalizeH="0" baseline="0" smtClean="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s-ES" sz="1400" b="1" i="0" u="none" strike="noStrike" cap="none" normalizeH="0" baseline="0" smtClean="0">
                          <a:ln>
                            <a:noFill/>
                          </a:ln>
                          <a:solidFill>
                            <a:srgbClr val="000000"/>
                          </a:solidFill>
                          <a:effectLst/>
                          <a:latin typeface="Tahoma" pitchFamily="34" charset="0"/>
                          <a:cs typeface="Tahoma" pitchFamily="34" charset="0"/>
                        </a:rPr>
                        <a:t>52065</a:t>
                      </a:r>
                      <a:endParaRPr kumimoji="0" lang="es-ES" sz="1400" b="0" i="0" u="none" strike="noStrike" cap="none" normalizeH="0" baseline="0" smtClean="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s-ES" sz="1400" b="1" i="0" u="none" strike="noStrike" cap="none" normalizeH="0" baseline="0" smtClean="0">
                          <a:ln>
                            <a:noFill/>
                          </a:ln>
                          <a:solidFill>
                            <a:srgbClr val="000000"/>
                          </a:solidFill>
                          <a:effectLst/>
                          <a:latin typeface="Tahoma" pitchFamily="34" charset="0"/>
                          <a:cs typeface="Tahoma" pitchFamily="34" charset="0"/>
                        </a:rPr>
                        <a:t>93589</a:t>
                      </a:r>
                      <a:endParaRPr kumimoji="0" lang="es-ES" sz="1400" b="0" i="0" u="none" strike="noStrike" cap="none" normalizeH="0" baseline="0" smtClean="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s-ES" sz="1400" b="1" i="0" u="none" strike="noStrike" cap="none" normalizeH="0" baseline="0" smtClean="0">
                          <a:ln>
                            <a:noFill/>
                          </a:ln>
                          <a:solidFill>
                            <a:srgbClr val="000000"/>
                          </a:solidFill>
                          <a:effectLst/>
                          <a:latin typeface="Tahoma" pitchFamily="34" charset="0"/>
                          <a:cs typeface="Tahoma" pitchFamily="34" charset="0"/>
                        </a:rPr>
                        <a:t>111739</a:t>
                      </a:r>
                      <a:endParaRPr kumimoji="0" lang="es-ES" sz="1400" b="0" i="0" u="none" strike="noStrike" cap="none" normalizeH="0" baseline="0" smtClean="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s-ES" sz="1400" b="1" i="0" u="none" strike="noStrike" cap="none" normalizeH="0" baseline="0" smtClean="0">
                          <a:ln>
                            <a:noFill/>
                          </a:ln>
                          <a:solidFill>
                            <a:srgbClr val="000000"/>
                          </a:solidFill>
                          <a:effectLst/>
                          <a:latin typeface="Tahoma" pitchFamily="34" charset="0"/>
                          <a:cs typeface="Tahoma" pitchFamily="34" charset="0"/>
                        </a:rPr>
                        <a:t>130882</a:t>
                      </a:r>
                      <a:endParaRPr kumimoji="0" lang="es-ES" sz="1400" b="0" i="0" u="none" strike="noStrike" cap="none" normalizeH="0" baseline="0" smtClean="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s-ES" sz="1400" b="1" i="0" u="none" strike="noStrike" cap="none" normalizeH="0" baseline="0" smtClean="0">
                          <a:ln>
                            <a:noFill/>
                          </a:ln>
                          <a:solidFill>
                            <a:srgbClr val="000000"/>
                          </a:solidFill>
                          <a:effectLst/>
                          <a:latin typeface="Tahoma" pitchFamily="34" charset="0"/>
                          <a:cs typeface="Tahoma" pitchFamily="34" charset="0"/>
                        </a:rPr>
                        <a:t>153861</a:t>
                      </a:r>
                      <a:endParaRPr kumimoji="0" lang="es-ES" sz="1400" b="0" i="0" u="none" strike="noStrike" cap="none" normalizeH="0" baseline="0" smtClean="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r>
              <a:tr h="258763">
                <a:tc>
                  <a:txBody>
                    <a:bodyPr/>
                    <a:lstStyle/>
                    <a:p>
                      <a:pPr marL="342900" marR="0" lvl="0" indent="-342900" algn="l" defTabSz="914400" rtl="0" eaLnBrk="1" fontAlgn="ctr" latinLnBrk="0" hangingPunct="1">
                        <a:lnSpc>
                          <a:spcPct val="100000"/>
                        </a:lnSpc>
                        <a:spcBef>
                          <a:spcPct val="0"/>
                        </a:spcBef>
                        <a:spcAft>
                          <a:spcPct val="0"/>
                        </a:spcAft>
                        <a:buClrTx/>
                        <a:buSzTx/>
                        <a:buFontTx/>
                        <a:buNone/>
                        <a:tabLst/>
                      </a:pPr>
                      <a:r>
                        <a:rPr kumimoji="0" lang="es-ES" sz="1400" b="0" i="0" u="none" strike="noStrike" cap="none" normalizeH="0" baseline="0" smtClean="0">
                          <a:ln>
                            <a:noFill/>
                          </a:ln>
                          <a:solidFill>
                            <a:srgbClr val="000000"/>
                          </a:solidFill>
                          <a:effectLst/>
                          <a:latin typeface="Tahoma" pitchFamily="34" charset="0"/>
                          <a:cs typeface="Tahoma" pitchFamily="34" charset="0"/>
                        </a:rPr>
                        <a:t>(-) 25% IR</a:t>
                      </a:r>
                      <a:endParaRPr kumimoji="0" lang="es-ES" sz="1400" b="0" i="0" u="none" strike="noStrike" cap="none" normalizeH="0" baseline="0" smtClean="0">
                        <a:ln>
                          <a:noFill/>
                        </a:ln>
                        <a:solidFill>
                          <a:srgbClr val="000000"/>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s-ES" sz="1400" b="1" i="0" u="none" strike="noStrike" cap="none" normalizeH="0" baseline="0" smtClean="0">
                          <a:ln>
                            <a:noFill/>
                          </a:ln>
                          <a:solidFill>
                            <a:srgbClr val="000000"/>
                          </a:solidFill>
                          <a:effectLst/>
                          <a:latin typeface="Tahoma" pitchFamily="34" charset="0"/>
                          <a:cs typeface="Tahoma" pitchFamily="34" charset="0"/>
                        </a:rPr>
                        <a:t> </a:t>
                      </a:r>
                      <a:endParaRPr kumimoji="0" lang="es-ES" sz="1400" b="0" i="0" u="none" strike="noStrike" cap="none" normalizeH="0" baseline="0" smtClean="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s-ES" sz="1400" b="0" i="0" u="none" strike="noStrike" cap="none" normalizeH="0" baseline="0" smtClean="0">
                          <a:ln>
                            <a:noFill/>
                          </a:ln>
                          <a:solidFill>
                            <a:srgbClr val="000000"/>
                          </a:solidFill>
                          <a:effectLst/>
                          <a:latin typeface="Tahoma" pitchFamily="34" charset="0"/>
                          <a:cs typeface="Tahoma" pitchFamily="34" charset="0"/>
                        </a:rPr>
                        <a:t>-13016</a:t>
                      </a:r>
                      <a:endParaRPr kumimoji="0" lang="es-ES" sz="1400" b="0" i="0" u="none" strike="noStrike" cap="none" normalizeH="0" baseline="0" smtClean="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s-ES" sz="1400" b="0" i="0" u="none" strike="noStrike" cap="none" normalizeH="0" baseline="0" smtClean="0">
                          <a:ln>
                            <a:noFill/>
                          </a:ln>
                          <a:solidFill>
                            <a:srgbClr val="000000"/>
                          </a:solidFill>
                          <a:effectLst/>
                          <a:latin typeface="Tahoma" pitchFamily="34" charset="0"/>
                          <a:cs typeface="Tahoma" pitchFamily="34" charset="0"/>
                        </a:rPr>
                        <a:t>-23397</a:t>
                      </a:r>
                      <a:endParaRPr kumimoji="0" lang="es-ES" sz="1400" b="0" i="0" u="none" strike="noStrike" cap="none" normalizeH="0" baseline="0" smtClean="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s-ES" sz="1400" b="0" i="0" u="none" strike="noStrike" cap="none" normalizeH="0" baseline="0" smtClean="0">
                          <a:ln>
                            <a:noFill/>
                          </a:ln>
                          <a:solidFill>
                            <a:srgbClr val="000000"/>
                          </a:solidFill>
                          <a:effectLst/>
                          <a:latin typeface="Tahoma" pitchFamily="34" charset="0"/>
                          <a:cs typeface="Tahoma" pitchFamily="34" charset="0"/>
                        </a:rPr>
                        <a:t>-27935</a:t>
                      </a:r>
                      <a:endParaRPr kumimoji="0" lang="es-ES" sz="1400" b="0" i="0" u="none" strike="noStrike" cap="none" normalizeH="0" baseline="0" smtClean="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s-ES" sz="1400" b="0" i="0" u="none" strike="noStrike" cap="none" normalizeH="0" baseline="0" smtClean="0">
                          <a:ln>
                            <a:noFill/>
                          </a:ln>
                          <a:solidFill>
                            <a:srgbClr val="000000"/>
                          </a:solidFill>
                          <a:effectLst/>
                          <a:latin typeface="Tahoma" pitchFamily="34" charset="0"/>
                          <a:cs typeface="Tahoma" pitchFamily="34" charset="0"/>
                        </a:rPr>
                        <a:t>-32720</a:t>
                      </a:r>
                      <a:endParaRPr kumimoji="0" lang="es-ES" sz="1400" b="0" i="0" u="none" strike="noStrike" cap="none" normalizeH="0" baseline="0" smtClean="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s-ES" sz="1400" b="0" i="0" u="none" strike="noStrike" cap="none" normalizeH="0" baseline="0" smtClean="0">
                          <a:ln>
                            <a:noFill/>
                          </a:ln>
                          <a:solidFill>
                            <a:srgbClr val="000000"/>
                          </a:solidFill>
                          <a:effectLst/>
                          <a:latin typeface="Tahoma" pitchFamily="34" charset="0"/>
                          <a:cs typeface="Tahoma" pitchFamily="34" charset="0"/>
                        </a:rPr>
                        <a:t>-38465</a:t>
                      </a:r>
                      <a:endParaRPr kumimoji="0" lang="es-ES" sz="1400" b="0" i="0" u="none" strike="noStrike" cap="none" normalizeH="0" baseline="0" smtClean="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r>
              <a:tr h="417513">
                <a:tc>
                  <a:txBody>
                    <a:bodyPr/>
                    <a:lstStyle/>
                    <a:p>
                      <a:pPr marL="342900" marR="0" lvl="0" indent="-342900" algn="l" defTabSz="914400" rtl="0" eaLnBrk="1" fontAlgn="ctr" latinLnBrk="0" hangingPunct="1">
                        <a:lnSpc>
                          <a:spcPct val="100000"/>
                        </a:lnSpc>
                        <a:spcBef>
                          <a:spcPct val="0"/>
                        </a:spcBef>
                        <a:spcAft>
                          <a:spcPct val="0"/>
                        </a:spcAft>
                        <a:buClrTx/>
                        <a:buSzTx/>
                        <a:buFontTx/>
                        <a:buNone/>
                        <a:tabLst/>
                      </a:pPr>
                      <a:r>
                        <a:rPr kumimoji="0" lang="es-ES" sz="1400" b="1" i="0" u="none" strike="noStrike" cap="none" normalizeH="0" baseline="0" smtClean="0">
                          <a:ln>
                            <a:noFill/>
                          </a:ln>
                          <a:solidFill>
                            <a:srgbClr val="000000"/>
                          </a:solidFill>
                          <a:effectLst/>
                          <a:latin typeface="Tahoma" pitchFamily="34" charset="0"/>
                          <a:cs typeface="Tahoma" pitchFamily="34" charset="0"/>
                        </a:rPr>
                        <a:t>Utilidad neta</a:t>
                      </a:r>
                      <a:endParaRPr kumimoji="0" lang="es-ES" sz="1400" b="0" i="0" u="none" strike="noStrike" cap="none" normalizeH="0" baseline="0" smtClean="0">
                        <a:ln>
                          <a:noFill/>
                        </a:ln>
                        <a:solidFill>
                          <a:srgbClr val="000000"/>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s-ES" sz="1400" b="0" i="0" u="none" strike="noStrike" cap="none" normalizeH="0" baseline="0" smtClean="0">
                          <a:ln>
                            <a:noFill/>
                          </a:ln>
                          <a:solidFill>
                            <a:srgbClr val="000000"/>
                          </a:solidFill>
                          <a:effectLst/>
                          <a:latin typeface="Tahoma" pitchFamily="34" charset="0"/>
                          <a:cs typeface="Tahoma" pitchFamily="34" charset="0"/>
                        </a:rPr>
                        <a:t> </a:t>
                      </a:r>
                      <a:endParaRPr kumimoji="0" lang="es-ES" sz="1400" b="0" i="0" u="none" strike="noStrike" cap="none" normalizeH="0" baseline="0" smtClean="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s-ES" sz="1400" b="1" i="0" u="none" strike="noStrike" cap="none" normalizeH="0" baseline="0" smtClean="0">
                          <a:ln>
                            <a:noFill/>
                          </a:ln>
                          <a:solidFill>
                            <a:srgbClr val="000000"/>
                          </a:solidFill>
                          <a:effectLst/>
                          <a:latin typeface="Tahoma" pitchFamily="34" charset="0"/>
                          <a:cs typeface="Tahoma" pitchFamily="34" charset="0"/>
                        </a:rPr>
                        <a:t>39049</a:t>
                      </a:r>
                      <a:endParaRPr kumimoji="0" lang="es-ES" sz="1400" b="0" i="0" u="none" strike="noStrike" cap="none" normalizeH="0" baseline="0" smtClean="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s-ES" sz="1400" b="1" i="0" u="none" strike="noStrike" cap="none" normalizeH="0" baseline="0" smtClean="0">
                          <a:ln>
                            <a:noFill/>
                          </a:ln>
                          <a:solidFill>
                            <a:srgbClr val="000000"/>
                          </a:solidFill>
                          <a:effectLst/>
                          <a:latin typeface="Tahoma" pitchFamily="34" charset="0"/>
                          <a:cs typeface="Tahoma" pitchFamily="34" charset="0"/>
                        </a:rPr>
                        <a:t>70191</a:t>
                      </a:r>
                      <a:endParaRPr kumimoji="0" lang="es-ES" sz="1400" b="0" i="0" u="none" strike="noStrike" cap="none" normalizeH="0" baseline="0" smtClean="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s-ES" sz="1400" b="1" i="0" u="none" strike="noStrike" cap="none" normalizeH="0" baseline="0" smtClean="0">
                          <a:ln>
                            <a:noFill/>
                          </a:ln>
                          <a:solidFill>
                            <a:srgbClr val="000000"/>
                          </a:solidFill>
                          <a:effectLst/>
                          <a:latin typeface="Tahoma" pitchFamily="34" charset="0"/>
                          <a:cs typeface="Tahoma" pitchFamily="34" charset="0"/>
                        </a:rPr>
                        <a:t>83804</a:t>
                      </a:r>
                      <a:endParaRPr kumimoji="0" lang="es-ES" sz="1400" b="0" i="0" u="none" strike="noStrike" cap="none" normalizeH="0" baseline="0" smtClean="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s-ES" sz="1400" b="1" i="0" u="none" strike="noStrike" cap="none" normalizeH="0" baseline="0" smtClean="0">
                          <a:ln>
                            <a:noFill/>
                          </a:ln>
                          <a:solidFill>
                            <a:srgbClr val="000000"/>
                          </a:solidFill>
                          <a:effectLst/>
                          <a:latin typeface="Tahoma" pitchFamily="34" charset="0"/>
                          <a:cs typeface="Tahoma" pitchFamily="34" charset="0"/>
                        </a:rPr>
                        <a:t>98161</a:t>
                      </a:r>
                      <a:endParaRPr kumimoji="0" lang="es-ES" sz="1400" b="0" i="0" u="none" strike="noStrike" cap="none" normalizeH="0" baseline="0" smtClean="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s-ES" sz="1400" b="1" i="0" u="none" strike="noStrike" cap="none" normalizeH="0" baseline="0" smtClean="0">
                          <a:ln>
                            <a:noFill/>
                          </a:ln>
                          <a:solidFill>
                            <a:srgbClr val="000000"/>
                          </a:solidFill>
                          <a:effectLst/>
                          <a:latin typeface="Tahoma" pitchFamily="34" charset="0"/>
                          <a:cs typeface="Tahoma" pitchFamily="34" charset="0"/>
                        </a:rPr>
                        <a:t>115396</a:t>
                      </a:r>
                      <a:endParaRPr kumimoji="0" lang="es-ES" sz="1400" b="0" i="0" u="none" strike="noStrike" cap="none" normalizeH="0" baseline="0" smtClean="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r>
              <a:tr h="417513">
                <a:tc>
                  <a:txBody>
                    <a:bodyPr/>
                    <a:lstStyle/>
                    <a:p>
                      <a:pPr marL="342900" marR="0" lvl="0" indent="-342900" algn="l" defTabSz="914400" rtl="0" eaLnBrk="1" fontAlgn="ctr" latinLnBrk="0" hangingPunct="1">
                        <a:lnSpc>
                          <a:spcPct val="100000"/>
                        </a:lnSpc>
                        <a:spcBef>
                          <a:spcPct val="0"/>
                        </a:spcBef>
                        <a:spcAft>
                          <a:spcPct val="0"/>
                        </a:spcAft>
                        <a:buClrTx/>
                        <a:buSzTx/>
                        <a:buFontTx/>
                        <a:buNone/>
                        <a:tabLst/>
                      </a:pPr>
                      <a:r>
                        <a:rPr kumimoji="0" lang="es-ES" sz="1400" b="0" i="0" u="none" strike="noStrike" cap="none" normalizeH="0" baseline="0" smtClean="0">
                          <a:ln>
                            <a:noFill/>
                          </a:ln>
                          <a:solidFill>
                            <a:srgbClr val="000000"/>
                          </a:solidFill>
                          <a:effectLst/>
                          <a:latin typeface="Tahoma" pitchFamily="34" charset="0"/>
                          <a:cs typeface="Tahoma" pitchFamily="34" charset="0"/>
                        </a:rPr>
                        <a:t>(+) depreciacion</a:t>
                      </a:r>
                      <a:endParaRPr kumimoji="0" lang="es-ES" sz="1400" b="0" i="0" u="none" strike="noStrike" cap="none" normalizeH="0" baseline="0" smtClean="0">
                        <a:ln>
                          <a:noFill/>
                        </a:ln>
                        <a:solidFill>
                          <a:srgbClr val="000000"/>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s-ES" sz="1400" b="0" i="0" u="none" strike="noStrike" cap="none" normalizeH="0" baseline="0" smtClean="0">
                          <a:ln>
                            <a:noFill/>
                          </a:ln>
                          <a:solidFill>
                            <a:srgbClr val="000000"/>
                          </a:solidFill>
                          <a:effectLst/>
                          <a:latin typeface="Tahoma" pitchFamily="34" charset="0"/>
                          <a:cs typeface="Tahoma" pitchFamily="34" charset="0"/>
                        </a:rPr>
                        <a:t> </a:t>
                      </a:r>
                      <a:endParaRPr kumimoji="0" lang="es-ES" sz="1400" b="0" i="0" u="none" strike="noStrike" cap="none" normalizeH="0" baseline="0" smtClean="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s-ES" sz="1400" b="0" i="0" u="none" strike="noStrike" cap="none" normalizeH="0" baseline="0" smtClean="0">
                          <a:ln>
                            <a:noFill/>
                          </a:ln>
                          <a:solidFill>
                            <a:srgbClr val="000000"/>
                          </a:solidFill>
                          <a:effectLst/>
                          <a:latin typeface="Tahoma" pitchFamily="34" charset="0"/>
                          <a:cs typeface="Tahoma" pitchFamily="34" charset="0"/>
                        </a:rPr>
                        <a:t>7219</a:t>
                      </a:r>
                      <a:endParaRPr kumimoji="0" lang="es-ES" sz="1400" b="0" i="0" u="none" strike="noStrike" cap="none" normalizeH="0" baseline="0" smtClean="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s-ES" sz="1400" b="0" i="0" u="none" strike="noStrike" cap="none" normalizeH="0" baseline="0" smtClean="0">
                          <a:ln>
                            <a:noFill/>
                          </a:ln>
                          <a:solidFill>
                            <a:srgbClr val="000000"/>
                          </a:solidFill>
                          <a:effectLst/>
                          <a:latin typeface="Tahoma" pitchFamily="34" charset="0"/>
                          <a:cs typeface="Tahoma" pitchFamily="34" charset="0"/>
                        </a:rPr>
                        <a:t>7219</a:t>
                      </a:r>
                      <a:endParaRPr kumimoji="0" lang="es-ES" sz="1400" b="0" i="0" u="none" strike="noStrike" cap="none" normalizeH="0" baseline="0" smtClean="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s-ES" sz="1400" b="0" i="0" u="none" strike="noStrike" cap="none" normalizeH="0" baseline="0" smtClean="0">
                          <a:ln>
                            <a:noFill/>
                          </a:ln>
                          <a:solidFill>
                            <a:srgbClr val="000000"/>
                          </a:solidFill>
                          <a:effectLst/>
                          <a:latin typeface="Tahoma" pitchFamily="34" charset="0"/>
                          <a:cs typeface="Tahoma" pitchFamily="34" charset="0"/>
                        </a:rPr>
                        <a:t>7219</a:t>
                      </a:r>
                      <a:endParaRPr kumimoji="0" lang="es-ES" sz="1400" b="0" i="0" u="none" strike="noStrike" cap="none" normalizeH="0" baseline="0" smtClean="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s-ES" sz="1400" b="0" i="0" u="none" strike="noStrike" cap="none" normalizeH="0" baseline="0" smtClean="0">
                          <a:ln>
                            <a:noFill/>
                          </a:ln>
                          <a:solidFill>
                            <a:srgbClr val="000000"/>
                          </a:solidFill>
                          <a:effectLst/>
                          <a:latin typeface="Tahoma" pitchFamily="34" charset="0"/>
                          <a:cs typeface="Tahoma" pitchFamily="34" charset="0"/>
                        </a:rPr>
                        <a:t>7219</a:t>
                      </a:r>
                      <a:endParaRPr kumimoji="0" lang="es-ES" sz="1400" b="0" i="0" u="none" strike="noStrike" cap="none" normalizeH="0" baseline="0" smtClean="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s-ES" sz="1400" b="0" i="0" u="none" strike="noStrike" cap="none" normalizeH="0" baseline="0" smtClean="0">
                          <a:ln>
                            <a:noFill/>
                          </a:ln>
                          <a:solidFill>
                            <a:srgbClr val="000000"/>
                          </a:solidFill>
                          <a:effectLst/>
                          <a:latin typeface="Tahoma" pitchFamily="34" charset="0"/>
                          <a:cs typeface="Tahoma" pitchFamily="34" charset="0"/>
                        </a:rPr>
                        <a:t>7219</a:t>
                      </a:r>
                      <a:endParaRPr kumimoji="0" lang="es-ES" sz="1400" b="0" i="0" u="none" strike="noStrike" cap="none" normalizeH="0" baseline="0" smtClean="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r>
              <a:tr h="739775">
                <a:tc>
                  <a:txBody>
                    <a:bodyPr/>
                    <a:lstStyle/>
                    <a:p>
                      <a:pPr marL="342900" marR="0" lvl="0" indent="-342900" algn="l" defTabSz="914400" rtl="0" eaLnBrk="1" fontAlgn="ctr" latinLnBrk="0" hangingPunct="1">
                        <a:lnSpc>
                          <a:spcPct val="100000"/>
                        </a:lnSpc>
                        <a:spcBef>
                          <a:spcPct val="0"/>
                        </a:spcBef>
                        <a:spcAft>
                          <a:spcPct val="0"/>
                        </a:spcAft>
                        <a:buClrTx/>
                        <a:buSzTx/>
                        <a:buFontTx/>
                        <a:buNone/>
                        <a:tabLst/>
                      </a:pPr>
                      <a:r>
                        <a:rPr kumimoji="0" lang="es-ES" sz="1400" b="0" i="0" u="none" strike="noStrike" cap="none" normalizeH="0" baseline="0" smtClean="0">
                          <a:ln>
                            <a:noFill/>
                          </a:ln>
                          <a:solidFill>
                            <a:srgbClr val="000000"/>
                          </a:solidFill>
                          <a:effectLst/>
                          <a:latin typeface="Tahoma" pitchFamily="34" charset="0"/>
                          <a:cs typeface="Tahoma" pitchFamily="34" charset="0"/>
                        </a:rPr>
                        <a:t>(-) amortizaciones por prestamo</a:t>
                      </a:r>
                      <a:endParaRPr kumimoji="0" lang="es-ES" sz="1400" b="0" i="0" u="none" strike="noStrike" cap="none" normalizeH="0" baseline="0" smtClean="0">
                        <a:ln>
                          <a:noFill/>
                        </a:ln>
                        <a:solidFill>
                          <a:srgbClr val="000000"/>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s-ES" sz="1400" b="0" i="0" u="none" strike="noStrike" cap="none" normalizeH="0" baseline="0" smtClean="0">
                          <a:ln>
                            <a:noFill/>
                          </a:ln>
                          <a:solidFill>
                            <a:srgbClr val="000000"/>
                          </a:solidFill>
                          <a:effectLst/>
                          <a:latin typeface="Tahoma" pitchFamily="34" charset="0"/>
                          <a:cs typeface="Tahoma" pitchFamily="34" charset="0"/>
                        </a:rPr>
                        <a:t> </a:t>
                      </a:r>
                      <a:endParaRPr kumimoji="0" lang="es-ES" sz="1400" b="0" i="0" u="none" strike="noStrike" cap="none" normalizeH="0" baseline="0" smtClean="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s-ES" sz="1400" b="0" i="0" u="none" strike="noStrike" cap="none" normalizeH="0" baseline="0" smtClean="0">
                          <a:ln>
                            <a:noFill/>
                          </a:ln>
                          <a:solidFill>
                            <a:srgbClr val="000000"/>
                          </a:solidFill>
                          <a:effectLst/>
                          <a:latin typeface="Tahoma" pitchFamily="34" charset="0"/>
                          <a:cs typeface="Tahoma" pitchFamily="34" charset="0"/>
                        </a:rPr>
                        <a:t>-10336</a:t>
                      </a:r>
                      <a:endParaRPr kumimoji="0" lang="es-ES" sz="1400" b="0" i="0" u="none" strike="noStrike" cap="none" normalizeH="0" baseline="0" smtClean="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s-ES" sz="1400" b="0" i="0" u="none" strike="noStrike" cap="none" normalizeH="0" baseline="0" smtClean="0">
                          <a:ln>
                            <a:noFill/>
                          </a:ln>
                          <a:solidFill>
                            <a:srgbClr val="000000"/>
                          </a:solidFill>
                          <a:effectLst/>
                          <a:latin typeface="Tahoma" pitchFamily="34" charset="0"/>
                          <a:cs typeface="Tahoma" pitchFamily="34" charset="0"/>
                        </a:rPr>
                        <a:t>-11577</a:t>
                      </a:r>
                      <a:endParaRPr kumimoji="0" lang="es-ES" sz="1400" b="0" i="0" u="none" strike="noStrike" cap="none" normalizeH="0" baseline="0" smtClean="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s-ES" sz="1400" b="0" i="0" u="none" strike="noStrike" cap="none" normalizeH="0" baseline="0" smtClean="0">
                          <a:ln>
                            <a:noFill/>
                          </a:ln>
                          <a:solidFill>
                            <a:srgbClr val="000000"/>
                          </a:solidFill>
                          <a:effectLst/>
                          <a:latin typeface="Tahoma" pitchFamily="34" charset="0"/>
                          <a:cs typeface="Tahoma" pitchFamily="34" charset="0"/>
                        </a:rPr>
                        <a:t>-12966</a:t>
                      </a:r>
                      <a:endParaRPr kumimoji="0" lang="es-ES" sz="1400" b="0" i="0" u="none" strike="noStrike" cap="none" normalizeH="0" baseline="0" smtClean="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s-ES" sz="1400" b="0" i="0" u="none" strike="noStrike" cap="none" normalizeH="0" baseline="0" smtClean="0">
                          <a:ln>
                            <a:noFill/>
                          </a:ln>
                          <a:solidFill>
                            <a:srgbClr val="000000"/>
                          </a:solidFill>
                          <a:effectLst/>
                          <a:latin typeface="Tahoma" pitchFamily="34" charset="0"/>
                          <a:cs typeface="Tahoma" pitchFamily="34" charset="0"/>
                        </a:rPr>
                        <a:t>-14522</a:t>
                      </a:r>
                      <a:endParaRPr kumimoji="0" lang="es-ES" sz="1400" b="0" i="0" u="none" strike="noStrike" cap="none" normalizeH="0" baseline="0" smtClean="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s-ES" sz="1400" b="0" i="0" u="none" strike="noStrike" cap="none" normalizeH="0" baseline="0" smtClean="0">
                          <a:ln>
                            <a:noFill/>
                          </a:ln>
                          <a:solidFill>
                            <a:srgbClr val="000000"/>
                          </a:solidFill>
                          <a:effectLst/>
                          <a:latin typeface="Tahoma" pitchFamily="34" charset="0"/>
                          <a:cs typeface="Tahoma" pitchFamily="34" charset="0"/>
                        </a:rPr>
                        <a:t>-16265</a:t>
                      </a:r>
                      <a:endParaRPr kumimoji="0" lang="es-ES" sz="1400" b="0" i="0" u="none" strike="noStrike" cap="none" normalizeH="0" baseline="0" smtClean="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r>
              <a:tr h="417513">
                <a:tc>
                  <a:txBody>
                    <a:bodyPr/>
                    <a:lstStyle/>
                    <a:p>
                      <a:pPr marL="342900" marR="0" lvl="0" indent="-342900" algn="l" defTabSz="914400" rtl="0" eaLnBrk="1" fontAlgn="ctr" latinLnBrk="0" hangingPunct="1">
                        <a:lnSpc>
                          <a:spcPct val="100000"/>
                        </a:lnSpc>
                        <a:spcBef>
                          <a:spcPct val="0"/>
                        </a:spcBef>
                        <a:spcAft>
                          <a:spcPct val="0"/>
                        </a:spcAft>
                        <a:buClrTx/>
                        <a:buSzTx/>
                        <a:buFontTx/>
                        <a:buNone/>
                        <a:tabLst/>
                      </a:pPr>
                      <a:r>
                        <a:rPr kumimoji="0" lang="es-ES" sz="1400" b="0" i="0" u="none" strike="noStrike" cap="none" normalizeH="0" baseline="0" smtClean="0">
                          <a:ln>
                            <a:noFill/>
                          </a:ln>
                          <a:solidFill>
                            <a:srgbClr val="000000"/>
                          </a:solidFill>
                          <a:effectLst/>
                          <a:latin typeface="Tahoma" pitchFamily="34" charset="0"/>
                          <a:cs typeface="Tahoma" pitchFamily="34" charset="0"/>
                        </a:rPr>
                        <a:t>Valor de desecho</a:t>
                      </a:r>
                      <a:endParaRPr kumimoji="0" lang="es-ES" sz="1400" b="0" i="0" u="none" strike="noStrike" cap="none" normalizeH="0" baseline="0" smtClean="0">
                        <a:ln>
                          <a:noFill/>
                        </a:ln>
                        <a:solidFill>
                          <a:srgbClr val="000000"/>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s-ES" sz="1400" b="0" i="0" u="none" strike="noStrike" cap="none" normalizeH="0" baseline="0" smtClean="0">
                          <a:ln>
                            <a:noFill/>
                          </a:ln>
                          <a:solidFill>
                            <a:srgbClr val="000000"/>
                          </a:solidFill>
                          <a:effectLst/>
                          <a:latin typeface="Tahoma" pitchFamily="34" charset="0"/>
                          <a:cs typeface="Tahoma" pitchFamily="34" charset="0"/>
                        </a:rPr>
                        <a:t> </a:t>
                      </a:r>
                      <a:endParaRPr kumimoji="0" lang="es-ES" sz="1400" b="0" i="0" u="none" strike="noStrike" cap="none" normalizeH="0" baseline="0" smtClean="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s-ES" sz="1400" b="0" i="0" u="none" strike="noStrike" cap="none" normalizeH="0" baseline="0" smtClean="0">
                          <a:ln>
                            <a:noFill/>
                          </a:ln>
                          <a:solidFill>
                            <a:srgbClr val="000000"/>
                          </a:solidFill>
                          <a:effectLst/>
                          <a:latin typeface="Tahoma" pitchFamily="34" charset="0"/>
                          <a:cs typeface="Tahoma" pitchFamily="34" charset="0"/>
                        </a:rPr>
                        <a:t> </a:t>
                      </a:r>
                      <a:endParaRPr kumimoji="0" lang="es-ES" sz="1400" b="0" i="0" u="none" strike="noStrike" cap="none" normalizeH="0" baseline="0" smtClean="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s-ES" sz="1400" b="0" i="0" u="none" strike="noStrike" cap="none" normalizeH="0" baseline="0" smtClean="0">
                          <a:ln>
                            <a:noFill/>
                          </a:ln>
                          <a:solidFill>
                            <a:srgbClr val="000000"/>
                          </a:solidFill>
                          <a:effectLst/>
                          <a:latin typeface="Tahoma" pitchFamily="34" charset="0"/>
                          <a:cs typeface="Tahoma" pitchFamily="34" charset="0"/>
                        </a:rPr>
                        <a:t> </a:t>
                      </a:r>
                      <a:endParaRPr kumimoji="0" lang="es-ES" sz="1400" b="0" i="0" u="none" strike="noStrike" cap="none" normalizeH="0" baseline="0" smtClean="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s-ES" sz="1400" b="0" i="0" u="none" strike="noStrike" cap="none" normalizeH="0" baseline="0" smtClean="0">
                          <a:ln>
                            <a:noFill/>
                          </a:ln>
                          <a:solidFill>
                            <a:srgbClr val="000000"/>
                          </a:solidFill>
                          <a:effectLst/>
                          <a:latin typeface="Tahoma" pitchFamily="34" charset="0"/>
                          <a:cs typeface="Tahoma" pitchFamily="34" charset="0"/>
                        </a:rPr>
                        <a:t> </a:t>
                      </a:r>
                      <a:endParaRPr kumimoji="0" lang="es-ES" sz="1400" b="0" i="0" u="none" strike="noStrike" cap="none" normalizeH="0" baseline="0" smtClean="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s-ES" sz="1400" b="0" i="0" u="none" strike="noStrike" cap="none" normalizeH="0" baseline="0" smtClean="0">
                          <a:ln>
                            <a:noFill/>
                          </a:ln>
                          <a:solidFill>
                            <a:srgbClr val="000000"/>
                          </a:solidFill>
                          <a:effectLst/>
                          <a:latin typeface="Tahoma" pitchFamily="34" charset="0"/>
                          <a:cs typeface="Tahoma" pitchFamily="34" charset="0"/>
                        </a:rPr>
                        <a:t> </a:t>
                      </a:r>
                      <a:endParaRPr kumimoji="0" lang="es-ES" sz="1400" b="0" i="0" u="none" strike="noStrike" cap="none" normalizeH="0" baseline="0" smtClean="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s-ES" sz="1400" b="0" i="0" u="none" strike="noStrike" cap="none" normalizeH="0" baseline="0" smtClean="0">
                          <a:ln>
                            <a:noFill/>
                          </a:ln>
                          <a:solidFill>
                            <a:srgbClr val="000000"/>
                          </a:solidFill>
                          <a:effectLst/>
                          <a:latin typeface="Tahoma" pitchFamily="34" charset="0"/>
                          <a:cs typeface="Tahoma" pitchFamily="34" charset="0"/>
                        </a:rPr>
                        <a:t>0</a:t>
                      </a:r>
                      <a:endParaRPr kumimoji="0" lang="es-ES" sz="1400" b="0" i="0" u="none" strike="noStrike" cap="none" normalizeH="0" baseline="0" smtClean="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r>
              <a:tr h="417513">
                <a:tc>
                  <a:txBody>
                    <a:bodyPr/>
                    <a:lstStyle/>
                    <a:p>
                      <a:pPr marL="342900" marR="0" lvl="0" indent="-342900" algn="l" defTabSz="914400" rtl="0" eaLnBrk="1" fontAlgn="ctr" latinLnBrk="0" hangingPunct="1">
                        <a:lnSpc>
                          <a:spcPct val="100000"/>
                        </a:lnSpc>
                        <a:spcBef>
                          <a:spcPct val="0"/>
                        </a:spcBef>
                        <a:spcAft>
                          <a:spcPct val="0"/>
                        </a:spcAft>
                        <a:buClrTx/>
                        <a:buSzTx/>
                        <a:buFontTx/>
                        <a:buNone/>
                        <a:tabLst/>
                      </a:pPr>
                      <a:r>
                        <a:rPr kumimoji="0" lang="es-ES" sz="1400" b="0" i="0" u="none" strike="noStrike" cap="none" normalizeH="0" baseline="0" smtClean="0">
                          <a:ln>
                            <a:noFill/>
                          </a:ln>
                          <a:solidFill>
                            <a:srgbClr val="000000"/>
                          </a:solidFill>
                          <a:effectLst/>
                          <a:latin typeface="Tahoma" pitchFamily="34" charset="0"/>
                          <a:cs typeface="Tahoma" pitchFamily="34" charset="0"/>
                        </a:rPr>
                        <a:t>Capital de trabajo</a:t>
                      </a:r>
                      <a:endParaRPr kumimoji="0" lang="es-ES" sz="1400" b="0" i="0" u="none" strike="noStrike" cap="none" normalizeH="0" baseline="0" smtClean="0">
                        <a:ln>
                          <a:noFill/>
                        </a:ln>
                        <a:solidFill>
                          <a:srgbClr val="000000"/>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s-ES" sz="1400" b="0" i="0" u="none" strike="noStrike" cap="none" normalizeH="0" baseline="0" smtClean="0">
                          <a:ln>
                            <a:noFill/>
                          </a:ln>
                          <a:solidFill>
                            <a:srgbClr val="000000"/>
                          </a:solidFill>
                          <a:effectLst/>
                          <a:latin typeface="Tahoma" pitchFamily="34" charset="0"/>
                          <a:cs typeface="Tahoma" pitchFamily="34" charset="0"/>
                        </a:rPr>
                        <a:t> </a:t>
                      </a:r>
                      <a:endParaRPr kumimoji="0" lang="es-ES" sz="1400" b="0" i="0" u="none" strike="noStrike" cap="none" normalizeH="0" baseline="0" smtClean="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s-ES" sz="1400" b="0" i="0" u="none" strike="noStrike" cap="none" normalizeH="0" baseline="0" smtClean="0">
                          <a:ln>
                            <a:noFill/>
                          </a:ln>
                          <a:solidFill>
                            <a:srgbClr val="000000"/>
                          </a:solidFill>
                          <a:effectLst/>
                          <a:latin typeface="Tahoma" pitchFamily="34" charset="0"/>
                          <a:cs typeface="Tahoma" pitchFamily="34" charset="0"/>
                        </a:rPr>
                        <a:t> </a:t>
                      </a:r>
                      <a:endParaRPr kumimoji="0" lang="es-ES" sz="1400" b="0" i="0" u="none" strike="noStrike" cap="none" normalizeH="0" baseline="0" smtClean="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s-ES" sz="1400" b="0" i="0" u="none" strike="noStrike" cap="none" normalizeH="0" baseline="0" smtClean="0">
                          <a:ln>
                            <a:noFill/>
                          </a:ln>
                          <a:solidFill>
                            <a:srgbClr val="000000"/>
                          </a:solidFill>
                          <a:effectLst/>
                          <a:latin typeface="Tahoma" pitchFamily="34" charset="0"/>
                          <a:cs typeface="Tahoma" pitchFamily="34" charset="0"/>
                        </a:rPr>
                        <a:t> </a:t>
                      </a:r>
                      <a:endParaRPr kumimoji="0" lang="es-ES" sz="1400" b="0" i="0" u="none" strike="noStrike" cap="none" normalizeH="0" baseline="0" smtClean="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s-ES" sz="1400" b="0" i="0" u="none" strike="noStrike" cap="none" normalizeH="0" baseline="0" smtClean="0">
                          <a:ln>
                            <a:noFill/>
                          </a:ln>
                          <a:solidFill>
                            <a:srgbClr val="000000"/>
                          </a:solidFill>
                          <a:effectLst/>
                          <a:latin typeface="Tahoma" pitchFamily="34" charset="0"/>
                          <a:cs typeface="Tahoma" pitchFamily="34" charset="0"/>
                        </a:rPr>
                        <a:t> </a:t>
                      </a:r>
                      <a:endParaRPr kumimoji="0" lang="es-ES" sz="1400" b="0" i="0" u="none" strike="noStrike" cap="none" normalizeH="0" baseline="0" smtClean="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s-ES" sz="1400" b="0" i="0" u="none" strike="noStrike" cap="none" normalizeH="0" baseline="0" smtClean="0">
                          <a:ln>
                            <a:noFill/>
                          </a:ln>
                          <a:solidFill>
                            <a:srgbClr val="000000"/>
                          </a:solidFill>
                          <a:effectLst/>
                          <a:latin typeface="Tahoma" pitchFamily="34" charset="0"/>
                          <a:cs typeface="Tahoma" pitchFamily="34" charset="0"/>
                        </a:rPr>
                        <a:t> </a:t>
                      </a:r>
                      <a:endParaRPr kumimoji="0" lang="es-ES" sz="1400" b="0" i="0" u="none" strike="noStrike" cap="none" normalizeH="0" baseline="0" smtClean="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s-ES" sz="1400" b="0" i="0" u="none" strike="noStrike" cap="none" normalizeH="0" baseline="0" smtClean="0">
                          <a:ln>
                            <a:noFill/>
                          </a:ln>
                          <a:solidFill>
                            <a:srgbClr val="000000"/>
                          </a:solidFill>
                          <a:effectLst/>
                          <a:latin typeface="Tahoma" pitchFamily="34" charset="0"/>
                          <a:cs typeface="Tahoma" pitchFamily="34" charset="0"/>
                        </a:rPr>
                        <a:t>51497</a:t>
                      </a:r>
                      <a:endParaRPr kumimoji="0" lang="es-ES" sz="1400" b="0" i="0" u="none" strike="noStrike" cap="none" normalizeH="0" baseline="0" smtClean="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rgbClr val="FFFFFF"/>
                    </a:solidFill>
                  </a:tcPr>
                </a:tc>
              </a:tr>
              <a:tr h="579438">
                <a:tc>
                  <a:txBody>
                    <a:bodyPr/>
                    <a:lstStyle/>
                    <a:p>
                      <a:pPr marL="342900" marR="0" lvl="0" indent="-342900" algn="l" defTabSz="914400" rtl="0" eaLnBrk="1" fontAlgn="ctr" latinLnBrk="0" hangingPunct="1">
                        <a:lnSpc>
                          <a:spcPct val="100000"/>
                        </a:lnSpc>
                        <a:spcBef>
                          <a:spcPct val="0"/>
                        </a:spcBef>
                        <a:spcAft>
                          <a:spcPct val="0"/>
                        </a:spcAft>
                        <a:buClrTx/>
                        <a:buSzTx/>
                        <a:buFontTx/>
                        <a:buNone/>
                        <a:tabLst/>
                      </a:pPr>
                      <a:r>
                        <a:rPr kumimoji="0" lang="es-ES" sz="1400" b="1" i="0" u="none" strike="noStrike" cap="none" normalizeH="0" baseline="0" smtClean="0">
                          <a:ln>
                            <a:noFill/>
                          </a:ln>
                          <a:solidFill>
                            <a:srgbClr val="000000"/>
                          </a:solidFill>
                          <a:effectLst/>
                          <a:latin typeface="Tahoma" pitchFamily="34" charset="0"/>
                          <a:cs typeface="Tahoma" pitchFamily="34" charset="0"/>
                        </a:rPr>
                        <a:t>Flujo de Efectivo Neto</a:t>
                      </a:r>
                      <a:endParaRPr kumimoji="0" lang="es-ES" sz="1400" b="0" i="0" u="none" strike="noStrike" cap="none" normalizeH="0" baseline="0" smtClean="0">
                        <a:ln>
                          <a:noFill/>
                        </a:ln>
                        <a:solidFill>
                          <a:srgbClr val="000000"/>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s-ES" sz="1400" b="1" i="0" u="none" strike="noStrike" cap="none" normalizeH="0" baseline="0" smtClean="0">
                          <a:ln>
                            <a:noFill/>
                          </a:ln>
                          <a:solidFill>
                            <a:srgbClr val="000000"/>
                          </a:solidFill>
                          <a:effectLst/>
                          <a:latin typeface="Tahoma" pitchFamily="34" charset="0"/>
                          <a:cs typeface="Tahoma" pitchFamily="34" charset="0"/>
                        </a:rPr>
                        <a:t>-88869</a:t>
                      </a:r>
                      <a:endParaRPr kumimoji="0" lang="es-ES" sz="1400" b="0" i="0" u="none" strike="noStrike" cap="none" normalizeH="0" baseline="0" smtClean="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s-ES" sz="1400" b="1" i="0" u="none" strike="noStrike" cap="none" normalizeH="0" baseline="0" smtClean="0">
                          <a:ln>
                            <a:noFill/>
                          </a:ln>
                          <a:solidFill>
                            <a:srgbClr val="000000"/>
                          </a:solidFill>
                          <a:effectLst/>
                          <a:latin typeface="Tahoma" pitchFamily="34" charset="0"/>
                          <a:cs typeface="Tahoma" pitchFamily="34" charset="0"/>
                        </a:rPr>
                        <a:t>35931</a:t>
                      </a:r>
                      <a:endParaRPr kumimoji="0" lang="es-ES" sz="1400" b="0" i="0" u="none" strike="noStrike" cap="none" normalizeH="0" baseline="0" smtClean="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s-ES" sz="1400" b="1" i="0" u="none" strike="noStrike" cap="none" normalizeH="0" baseline="0" smtClean="0">
                          <a:ln>
                            <a:noFill/>
                          </a:ln>
                          <a:solidFill>
                            <a:srgbClr val="000000"/>
                          </a:solidFill>
                          <a:effectLst/>
                          <a:latin typeface="Tahoma" pitchFamily="34" charset="0"/>
                          <a:cs typeface="Tahoma" pitchFamily="34" charset="0"/>
                        </a:rPr>
                        <a:t>65834</a:t>
                      </a:r>
                      <a:endParaRPr kumimoji="0" lang="es-ES" sz="1400" b="0" i="0" u="none" strike="noStrike" cap="none" normalizeH="0" baseline="0" smtClean="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s-ES" sz="1400" b="1" i="0" u="none" strike="noStrike" cap="none" normalizeH="0" baseline="0" smtClean="0">
                          <a:ln>
                            <a:noFill/>
                          </a:ln>
                          <a:solidFill>
                            <a:srgbClr val="000000"/>
                          </a:solidFill>
                          <a:effectLst/>
                          <a:latin typeface="Tahoma" pitchFamily="34" charset="0"/>
                          <a:cs typeface="Tahoma" pitchFamily="34" charset="0"/>
                        </a:rPr>
                        <a:t>78057</a:t>
                      </a:r>
                      <a:endParaRPr kumimoji="0" lang="es-ES" sz="1400" b="0" i="0" u="none" strike="noStrike" cap="none" normalizeH="0" baseline="0" smtClean="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s-ES" sz="1400" b="1" i="0" u="none" strike="noStrike" cap="none" normalizeH="0" baseline="0" smtClean="0">
                          <a:ln>
                            <a:noFill/>
                          </a:ln>
                          <a:solidFill>
                            <a:srgbClr val="000000"/>
                          </a:solidFill>
                          <a:effectLst/>
                          <a:latin typeface="Tahoma" pitchFamily="34" charset="0"/>
                          <a:cs typeface="Tahoma" pitchFamily="34" charset="0"/>
                        </a:rPr>
                        <a:t>90859</a:t>
                      </a:r>
                      <a:endParaRPr kumimoji="0" lang="es-ES" sz="1400" b="0" i="0" u="none" strike="noStrike" cap="none" normalizeH="0" baseline="0" smtClean="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s-ES" sz="1400" b="1" i="0" u="none" strike="noStrike" cap="none" normalizeH="0" baseline="0" smtClean="0">
                          <a:ln>
                            <a:noFill/>
                          </a:ln>
                          <a:solidFill>
                            <a:srgbClr val="000000"/>
                          </a:solidFill>
                          <a:effectLst/>
                          <a:latin typeface="Tahoma" pitchFamily="34" charset="0"/>
                          <a:cs typeface="Tahoma" pitchFamily="34" charset="0"/>
                        </a:rPr>
                        <a:t>157848</a:t>
                      </a:r>
                      <a:endParaRPr kumimoji="0" lang="es-ES" sz="1400" b="0" i="0" u="none" strike="noStrike" cap="none" normalizeH="0" baseline="0" smtClean="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r>
              <a:tr h="257175">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s-ES" sz="1400" b="0" i="0" u="none" strike="noStrike" cap="none" normalizeH="0" baseline="0" smtClean="0">
                          <a:ln>
                            <a:noFill/>
                          </a:ln>
                          <a:solidFill>
                            <a:srgbClr val="000000"/>
                          </a:solidFill>
                          <a:effectLst/>
                          <a:latin typeface="Tahoma" pitchFamily="34" charset="0"/>
                          <a:cs typeface="Tahoma" pitchFamily="34" charset="0"/>
                        </a:rPr>
                        <a:t> </a:t>
                      </a:r>
                      <a:endParaRPr kumimoji="0" lang="es-ES" sz="1400" b="0" i="0" u="none" strike="noStrike" cap="none" normalizeH="0" baseline="0" smtClean="0">
                        <a:ln>
                          <a:noFill/>
                        </a:ln>
                        <a:solidFill>
                          <a:srgbClr val="000000"/>
                        </a:solidFill>
                        <a:effectLst/>
                        <a:latin typeface="Arial" charset="0"/>
                      </a:endParaRPr>
                    </a:p>
                  </a:txBody>
                  <a:tcPr anchor="b" horzOverflow="overflow">
                    <a:lnL cap="flat">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s-ES" sz="1400" b="0" i="0" u="none" strike="noStrike" cap="none" normalizeH="0" baseline="0" smtClean="0">
                          <a:ln>
                            <a:noFill/>
                          </a:ln>
                          <a:solidFill>
                            <a:srgbClr val="000000"/>
                          </a:solidFill>
                          <a:effectLst/>
                          <a:latin typeface="Tahoma" pitchFamily="34" charset="0"/>
                          <a:cs typeface="Tahoma" pitchFamily="34" charset="0"/>
                        </a:rPr>
                        <a:t> </a:t>
                      </a:r>
                      <a:endParaRPr kumimoji="0" lang="es-ES" sz="1400" b="0" i="0" u="none" strike="noStrike" cap="none" normalizeH="0" baseline="0" smtClean="0">
                        <a:ln>
                          <a:noFill/>
                        </a:ln>
                        <a:solidFill>
                          <a:srgbClr val="000000"/>
                        </a:solidFill>
                        <a:effectLst/>
                        <a:latin typeface="Arial" charset="0"/>
                      </a:endParaRPr>
                    </a:p>
                  </a:txBody>
                  <a:tcPr anchor="b"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s-ES" sz="1400" b="0" i="0" u="none" strike="noStrike" cap="none" normalizeH="0" baseline="0" smtClean="0">
                          <a:ln>
                            <a:noFill/>
                          </a:ln>
                          <a:solidFill>
                            <a:srgbClr val="000000"/>
                          </a:solidFill>
                          <a:effectLst/>
                          <a:latin typeface="Tahoma" pitchFamily="34" charset="0"/>
                          <a:cs typeface="Tahoma" pitchFamily="34" charset="0"/>
                        </a:rPr>
                        <a:t> </a:t>
                      </a:r>
                      <a:endParaRPr kumimoji="0" lang="es-ES" sz="1400" b="0" i="0" u="none" strike="noStrike" cap="none" normalizeH="0" baseline="0" smtClean="0">
                        <a:ln>
                          <a:noFill/>
                        </a:ln>
                        <a:solidFill>
                          <a:srgbClr val="000000"/>
                        </a:solidFill>
                        <a:effectLst/>
                        <a:latin typeface="Arial" charset="0"/>
                      </a:endParaRPr>
                    </a:p>
                  </a:txBody>
                  <a:tcPr anchor="b"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solidFill>
                      <a:srgbClr val="FFFFFF"/>
                    </a:solid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s-ES" sz="1400" b="0" i="0" u="none" strike="noStrike" cap="none" normalizeH="0" baseline="0" smtClean="0">
                          <a:ln>
                            <a:noFill/>
                          </a:ln>
                          <a:solidFill>
                            <a:srgbClr val="000000"/>
                          </a:solidFill>
                          <a:effectLst/>
                          <a:latin typeface="Tahoma" pitchFamily="34" charset="0"/>
                          <a:cs typeface="Tahoma" pitchFamily="34" charset="0"/>
                        </a:rPr>
                        <a:t> </a:t>
                      </a:r>
                      <a:endParaRPr kumimoji="0" lang="es-ES" sz="1400" b="0" i="0" u="none" strike="noStrike" cap="none" normalizeH="0" baseline="0" smtClean="0">
                        <a:ln>
                          <a:noFill/>
                        </a:ln>
                        <a:solidFill>
                          <a:srgbClr val="000000"/>
                        </a:solidFill>
                        <a:effectLst/>
                        <a:latin typeface="Arial" charset="0"/>
                      </a:endParaRPr>
                    </a:p>
                  </a:txBody>
                  <a:tcPr anchor="b"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solidFill>
                      <a:srgbClr val="FFFFFF"/>
                    </a:solid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s-ES" sz="1400" b="0" i="0" u="none" strike="noStrike" cap="none" normalizeH="0" baseline="0" smtClean="0">
                          <a:ln>
                            <a:noFill/>
                          </a:ln>
                          <a:solidFill>
                            <a:srgbClr val="000000"/>
                          </a:solidFill>
                          <a:effectLst/>
                          <a:latin typeface="Tahoma" pitchFamily="34" charset="0"/>
                          <a:cs typeface="Tahoma" pitchFamily="34" charset="0"/>
                        </a:rPr>
                        <a:t> </a:t>
                      </a:r>
                      <a:endParaRPr kumimoji="0" lang="es-ES" sz="1400" b="0" i="0" u="none" strike="noStrike" cap="none" normalizeH="0" baseline="0" smtClean="0">
                        <a:ln>
                          <a:noFill/>
                        </a:ln>
                        <a:solidFill>
                          <a:srgbClr val="000000"/>
                        </a:solidFill>
                        <a:effectLst/>
                        <a:latin typeface="Arial" charset="0"/>
                      </a:endParaRPr>
                    </a:p>
                  </a:txBody>
                  <a:tcPr anchor="b"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solidFill>
                      <a:srgbClr val="FFFFFF"/>
                    </a:solid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s-ES" sz="1400" b="0" i="0" u="none" strike="noStrike" cap="none" normalizeH="0" baseline="0" smtClean="0">
                          <a:ln>
                            <a:noFill/>
                          </a:ln>
                          <a:solidFill>
                            <a:srgbClr val="000000"/>
                          </a:solidFill>
                          <a:effectLst/>
                          <a:latin typeface="Tahoma" pitchFamily="34" charset="0"/>
                          <a:cs typeface="Tahoma" pitchFamily="34" charset="0"/>
                        </a:rPr>
                        <a:t> </a:t>
                      </a:r>
                      <a:endParaRPr kumimoji="0" lang="es-ES" sz="1400" b="0" i="0" u="none" strike="noStrike" cap="none" normalizeH="0" baseline="0" smtClean="0">
                        <a:ln>
                          <a:noFill/>
                        </a:ln>
                        <a:solidFill>
                          <a:srgbClr val="000000"/>
                        </a:solidFill>
                        <a:effectLst/>
                        <a:latin typeface="Arial" charset="0"/>
                      </a:endParaRPr>
                    </a:p>
                  </a:txBody>
                  <a:tcPr anchor="b"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solidFill>
                      <a:srgbClr val="FFFFFF"/>
                    </a:solid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s-ES" sz="1400" b="0" i="0" u="none" strike="noStrike" cap="none" normalizeH="0" baseline="0" smtClean="0">
                          <a:ln>
                            <a:noFill/>
                          </a:ln>
                          <a:solidFill>
                            <a:srgbClr val="000000"/>
                          </a:solidFill>
                          <a:effectLst/>
                          <a:latin typeface="Tahoma" pitchFamily="34" charset="0"/>
                          <a:cs typeface="Tahoma" pitchFamily="34" charset="0"/>
                        </a:rPr>
                        <a:t> </a:t>
                      </a:r>
                      <a:endParaRPr kumimoji="0" lang="es-ES" sz="1400" b="0" i="0" u="none" strike="noStrike" cap="none" normalizeH="0" baseline="0" smtClean="0">
                        <a:ln>
                          <a:noFill/>
                        </a:ln>
                        <a:solidFill>
                          <a:srgbClr val="000000"/>
                        </a:solidFill>
                        <a:effectLst/>
                        <a:latin typeface="Arial" charset="0"/>
                      </a:endParaRPr>
                    </a:p>
                  </a:txBody>
                  <a:tcPr anchor="b" horzOverflow="overflow">
                    <a:lnL>
                      <a:noFill/>
                    </a:lnL>
                    <a:lnR cap="flat">
                      <a:noFill/>
                    </a:lnR>
                    <a:lnT w="12700" cap="flat" cmpd="sng" algn="ctr">
                      <a:solidFill>
                        <a:srgbClr val="000000"/>
                      </a:solidFill>
                      <a:prstDash val="solid"/>
                      <a:round/>
                      <a:headEnd type="none" w="med" len="med"/>
                      <a:tailEnd type="none" w="med" len="med"/>
                    </a:lnT>
                    <a:lnB>
                      <a:noFill/>
                    </a:lnB>
                    <a:lnTlToBr>
                      <a:noFill/>
                    </a:lnTlToBr>
                    <a:lnBlToTr>
                      <a:noFill/>
                    </a:lnBlToTr>
                    <a:solidFill>
                      <a:srgbClr val="FFFFFF"/>
                    </a:solidFill>
                  </a:tcPr>
                </a:tc>
              </a:tr>
              <a:tr h="547688">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s-ES" sz="1400" b="1" i="0" u="none" strike="noStrike" cap="none" normalizeH="0" baseline="0" smtClean="0">
                          <a:ln>
                            <a:noFill/>
                          </a:ln>
                          <a:solidFill>
                            <a:srgbClr val="000000"/>
                          </a:solidFill>
                          <a:effectLst/>
                          <a:latin typeface="Tahoma" pitchFamily="34" charset="0"/>
                          <a:cs typeface="Tahoma" pitchFamily="34" charset="0"/>
                        </a:rPr>
                        <a:t>TIR</a:t>
                      </a:r>
                      <a:endParaRPr kumimoji="0" lang="es-ES" sz="1400" b="0" i="0" u="none" strike="noStrike" cap="none" normalizeH="0" baseline="0" smtClean="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1400" b="1" i="0" u="none" strike="noStrike" cap="none" normalizeH="0" baseline="0" smtClean="0">
                          <a:ln>
                            <a:noFill/>
                          </a:ln>
                          <a:solidFill>
                            <a:srgbClr val="000000"/>
                          </a:solidFill>
                          <a:effectLst/>
                          <a:latin typeface="Tahoma" pitchFamily="34" charset="0"/>
                          <a:cs typeface="Tahoma" pitchFamily="34" charset="0"/>
                        </a:rPr>
                        <a:t>64,74%</a:t>
                      </a:r>
                      <a:endParaRPr kumimoji="0" lang="es-ES" sz="1400" b="0" i="0" u="none" strike="noStrike" cap="none" normalizeH="0" baseline="0" smtClean="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115000"/>
                        <a:buFont typeface="Wingdings" pitchFamily="2" charset="2"/>
                        <a:buNone/>
                        <a:tabLst/>
                      </a:pPr>
                      <a:endParaRPr kumimoji="0" lang="es-ES" sz="1400" b="0" i="0" u="none" strike="noStrike" cap="none" normalizeH="0" baseline="0" smtClean="0">
                        <a:ln>
                          <a:noFill/>
                        </a:ln>
                        <a:solidFill>
                          <a:srgbClr val="000000"/>
                        </a:solidFill>
                        <a:effectLst>
                          <a:outerShdw blurRad="38100" dist="38100" dir="2700000" algn="tl">
                            <a:srgbClr val="C0C0C0"/>
                          </a:outerShdw>
                        </a:effectLst>
                        <a:latin typeface="Arial" charset="0"/>
                      </a:endParaRPr>
                    </a:p>
                  </a:txBody>
                  <a:tcPr anchor="b" horzOverflow="overflow">
                    <a:lnL w="12700" cap="flat" cmpd="sng" algn="ctr">
                      <a:solidFill>
                        <a:srgbClr val="000000"/>
                      </a:solidFill>
                      <a:prstDash val="solid"/>
                      <a:round/>
                      <a:headEnd type="none" w="med" len="med"/>
                      <a:tailEnd type="none" w="med" len="med"/>
                    </a:lnL>
                    <a:lnR>
                      <a:noFill/>
                    </a:lnR>
                    <a:lnT>
                      <a:noFill/>
                    </a:lnT>
                    <a:lnB>
                      <a:noFill/>
                    </a:lnB>
                    <a:lnTlToBr>
                      <a:noFill/>
                    </a:lnTlToBr>
                    <a:lnBlToTr>
                      <a:noFill/>
                    </a:lnBlToTr>
                    <a:solidFill>
                      <a:srgbClr val="FFFFFF"/>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115000"/>
                        <a:buFont typeface="Wingdings" pitchFamily="2" charset="2"/>
                        <a:buNone/>
                        <a:tabLst/>
                      </a:pPr>
                      <a:endParaRPr kumimoji="0" lang="es-ES" sz="1400" b="0" i="0" u="none" strike="noStrike" cap="none" normalizeH="0" baseline="0" smtClean="0">
                        <a:ln>
                          <a:noFill/>
                        </a:ln>
                        <a:solidFill>
                          <a:srgbClr val="000000"/>
                        </a:solidFill>
                        <a:effectLst>
                          <a:outerShdw blurRad="38100" dist="38100" dir="2700000" algn="tl">
                            <a:srgbClr val="C0C0C0"/>
                          </a:outerShdw>
                        </a:effectLst>
                        <a:latin typeface="Arial" charset="0"/>
                      </a:endParaRPr>
                    </a:p>
                  </a:txBody>
                  <a:tcPr anchor="b" horzOverflow="overflow">
                    <a:lnL>
                      <a:noFill/>
                    </a:lnL>
                    <a:lnR>
                      <a:noFill/>
                    </a:lnR>
                    <a:lnT>
                      <a:noFill/>
                    </a:lnT>
                    <a:lnB>
                      <a:noFill/>
                    </a:lnB>
                    <a:lnTlToBr>
                      <a:noFill/>
                    </a:lnTlToBr>
                    <a:lnBlToTr>
                      <a:noFill/>
                    </a:lnBlToTr>
                    <a:solidFill>
                      <a:srgbClr val="FFFFFF"/>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115000"/>
                        <a:buFont typeface="Wingdings" pitchFamily="2" charset="2"/>
                        <a:buNone/>
                        <a:tabLst/>
                      </a:pPr>
                      <a:endParaRPr kumimoji="0" lang="es-ES" sz="1400" b="0" i="0" u="none" strike="noStrike" cap="none" normalizeH="0" baseline="0" smtClean="0">
                        <a:ln>
                          <a:noFill/>
                        </a:ln>
                        <a:solidFill>
                          <a:srgbClr val="000000"/>
                        </a:solidFill>
                        <a:effectLst>
                          <a:outerShdw blurRad="38100" dist="38100" dir="2700000" algn="tl">
                            <a:srgbClr val="C0C0C0"/>
                          </a:outerShdw>
                        </a:effectLst>
                        <a:latin typeface="Arial" charset="0"/>
                      </a:endParaRPr>
                    </a:p>
                  </a:txBody>
                  <a:tcPr anchor="b" horzOverflow="overflow">
                    <a:lnL>
                      <a:noFill/>
                    </a:lnL>
                    <a:lnR>
                      <a:noFill/>
                    </a:lnR>
                    <a:lnT>
                      <a:noFill/>
                    </a:lnT>
                    <a:lnB>
                      <a:noFill/>
                    </a:lnB>
                    <a:lnTlToBr>
                      <a:noFill/>
                    </a:lnTlToBr>
                    <a:lnBlToTr>
                      <a:noFill/>
                    </a:lnBlToTr>
                    <a:solidFill>
                      <a:srgbClr val="FFFFFF"/>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115000"/>
                        <a:buFont typeface="Wingdings" pitchFamily="2" charset="2"/>
                        <a:buNone/>
                        <a:tabLst/>
                      </a:pPr>
                      <a:endParaRPr kumimoji="0" lang="es-ES" sz="1400" b="0" i="0" u="none" strike="noStrike" cap="none" normalizeH="0" baseline="0" smtClean="0">
                        <a:ln>
                          <a:noFill/>
                        </a:ln>
                        <a:solidFill>
                          <a:srgbClr val="000000"/>
                        </a:solidFill>
                        <a:effectLst>
                          <a:outerShdw blurRad="38100" dist="38100" dir="2700000" algn="tl">
                            <a:srgbClr val="C0C0C0"/>
                          </a:outerShdw>
                        </a:effectLst>
                        <a:latin typeface="Arial" charset="0"/>
                      </a:endParaRPr>
                    </a:p>
                  </a:txBody>
                  <a:tcPr anchor="b" horzOverflow="overflow">
                    <a:lnL>
                      <a:noFill/>
                    </a:lnL>
                    <a:lnR>
                      <a:noFill/>
                    </a:lnR>
                    <a:lnT>
                      <a:noFill/>
                    </a:lnT>
                    <a:lnB>
                      <a:noFill/>
                    </a:lnB>
                    <a:lnTlToBr>
                      <a:noFill/>
                    </a:lnTlToBr>
                    <a:lnBlToTr>
                      <a:noFill/>
                    </a:lnBlToTr>
                    <a:solidFill>
                      <a:srgbClr val="FFFFFF"/>
                    </a:solid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115000"/>
                        <a:buFont typeface="Wingdings" pitchFamily="2" charset="2"/>
                        <a:buNone/>
                        <a:tabLst/>
                      </a:pPr>
                      <a:endParaRPr kumimoji="0" lang="es-ES" sz="1400" b="0" i="0" u="none" strike="noStrike" cap="none" normalizeH="0" baseline="0" smtClean="0">
                        <a:ln>
                          <a:noFill/>
                        </a:ln>
                        <a:solidFill>
                          <a:srgbClr val="000000"/>
                        </a:solidFill>
                        <a:effectLst>
                          <a:outerShdw blurRad="38100" dist="38100" dir="2700000" algn="tl">
                            <a:srgbClr val="C0C0C0"/>
                          </a:outerShdw>
                        </a:effectLst>
                        <a:latin typeface="Arial" charset="0"/>
                      </a:endParaRPr>
                    </a:p>
                  </a:txBody>
                  <a:tcPr anchor="b" horzOverflow="overflow">
                    <a:lnL>
                      <a:noFill/>
                    </a:lnL>
                    <a:lnR cap="flat">
                      <a:noFill/>
                    </a:lnR>
                    <a:lnT>
                      <a:noFill/>
                    </a:lnT>
                    <a:lnB>
                      <a:noFill/>
                    </a:lnB>
                    <a:lnTlToBr>
                      <a:noFill/>
                    </a:lnTlToBr>
                    <a:lnBlToTr>
                      <a:noFill/>
                    </a:lnBlToTr>
                    <a:solidFill>
                      <a:srgbClr val="FFFFFF"/>
                    </a:solidFill>
                  </a:tcPr>
                </a:tc>
              </a:tr>
              <a:tr h="257175">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s-ES" sz="1400" b="1" i="0" u="none" strike="noStrike" cap="none" normalizeH="0" baseline="0" smtClean="0">
                          <a:ln>
                            <a:noFill/>
                          </a:ln>
                          <a:solidFill>
                            <a:srgbClr val="000000"/>
                          </a:solidFill>
                          <a:effectLst/>
                          <a:latin typeface="Tahoma" pitchFamily="34" charset="0"/>
                          <a:cs typeface="Tahoma" pitchFamily="34" charset="0"/>
                        </a:rPr>
                        <a:t>VAN=</a:t>
                      </a:r>
                      <a:endParaRPr kumimoji="0" lang="es-ES" sz="1400" b="0" i="0" u="none" strike="noStrike" cap="none" normalizeH="0" baseline="0" smtClean="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s-ES" sz="1400" b="1" i="0" u="none" strike="noStrike" cap="none" normalizeH="0" baseline="0" smtClean="0">
                          <a:ln>
                            <a:noFill/>
                          </a:ln>
                          <a:solidFill>
                            <a:srgbClr val="000000"/>
                          </a:solidFill>
                          <a:effectLst/>
                          <a:latin typeface="Tahoma" pitchFamily="34" charset="0"/>
                          <a:cs typeface="Tahoma" pitchFamily="34" charset="0"/>
                        </a:rPr>
                        <a:t>160929</a:t>
                      </a:r>
                      <a:endParaRPr kumimoji="0" lang="es-ES" sz="1400" b="0" i="0" u="none" strike="noStrike" cap="none" normalizeH="0" baseline="0" smtClean="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s-ES" sz="1400" b="0" i="0" u="none" strike="noStrike" cap="none" normalizeH="0" baseline="0" smtClean="0">
                          <a:ln>
                            <a:noFill/>
                          </a:ln>
                          <a:solidFill>
                            <a:srgbClr val="000000"/>
                          </a:solidFill>
                          <a:effectLst/>
                          <a:latin typeface="Tahoma" pitchFamily="34" charset="0"/>
                          <a:cs typeface="Tahoma" pitchFamily="34" charset="0"/>
                        </a:rPr>
                        <a:t> </a:t>
                      </a:r>
                      <a:endParaRPr kumimoji="0" lang="es-ES" sz="1400" b="0" i="0" u="none" strike="noStrike" cap="none" normalizeH="0" baseline="0" smtClean="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a:noFill/>
                    </a:lnR>
                    <a:lnT>
                      <a:noFill/>
                    </a:lnT>
                    <a:lnB>
                      <a:noFill/>
                    </a:lnB>
                    <a:lnTlToBr>
                      <a:noFill/>
                    </a:lnTlToBr>
                    <a:lnBlToTr>
                      <a:noFill/>
                    </a:lnBlToTr>
                    <a:solidFill>
                      <a:srgbClr val="FFFFFF"/>
                    </a:solid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s-ES" sz="1400" b="1" i="0" u="none" strike="noStrike" cap="none" normalizeH="0" baseline="0" smtClean="0">
                          <a:ln>
                            <a:noFill/>
                          </a:ln>
                          <a:solidFill>
                            <a:srgbClr val="000000"/>
                          </a:solidFill>
                          <a:effectLst/>
                          <a:latin typeface="Tahoma" pitchFamily="34" charset="0"/>
                          <a:cs typeface="Tahoma" pitchFamily="34" charset="0"/>
                        </a:rPr>
                        <a:t> </a:t>
                      </a:r>
                      <a:endParaRPr kumimoji="0" lang="es-ES" sz="1400" b="0" i="0" u="none" strike="noStrike" cap="none" normalizeH="0" baseline="0" smtClean="0">
                        <a:ln>
                          <a:noFill/>
                        </a:ln>
                        <a:solidFill>
                          <a:srgbClr val="000000"/>
                        </a:solidFill>
                        <a:effectLst/>
                        <a:latin typeface="Arial" charset="0"/>
                      </a:endParaRPr>
                    </a:p>
                  </a:txBody>
                  <a:tcPr anchor="b" horzOverflow="overflow">
                    <a:lnL>
                      <a:noFill/>
                    </a:lnL>
                    <a:lnR>
                      <a:noFill/>
                    </a:lnR>
                    <a:lnT>
                      <a:noFill/>
                    </a:lnT>
                    <a:lnB>
                      <a:noFill/>
                    </a:lnB>
                    <a:lnTlToBr>
                      <a:noFill/>
                    </a:lnTlToBr>
                    <a:lnBlToTr>
                      <a:noFill/>
                    </a:lnBlToTr>
                    <a:solidFill>
                      <a:srgbClr val="FFFFFF"/>
                    </a:solid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s-ES" sz="1400" b="0" i="0" u="none" strike="noStrike" cap="none" normalizeH="0" baseline="0" smtClean="0">
                          <a:ln>
                            <a:noFill/>
                          </a:ln>
                          <a:solidFill>
                            <a:srgbClr val="000000"/>
                          </a:solidFill>
                          <a:effectLst/>
                          <a:latin typeface="Tahoma" pitchFamily="34" charset="0"/>
                          <a:cs typeface="Tahoma" pitchFamily="34" charset="0"/>
                        </a:rPr>
                        <a:t> </a:t>
                      </a:r>
                      <a:endParaRPr kumimoji="0" lang="es-ES" sz="1400" b="0" i="0" u="none" strike="noStrike" cap="none" normalizeH="0" baseline="0" smtClean="0">
                        <a:ln>
                          <a:noFill/>
                        </a:ln>
                        <a:solidFill>
                          <a:srgbClr val="000000"/>
                        </a:solidFill>
                        <a:effectLst/>
                        <a:latin typeface="Arial" charset="0"/>
                      </a:endParaRPr>
                    </a:p>
                  </a:txBody>
                  <a:tcPr anchor="b" horzOverflow="overflow">
                    <a:lnL>
                      <a:noFill/>
                    </a:lnL>
                    <a:lnR>
                      <a:noFill/>
                    </a:lnR>
                    <a:lnT>
                      <a:noFill/>
                    </a:lnT>
                    <a:lnB>
                      <a:noFill/>
                    </a:lnB>
                    <a:lnTlToBr>
                      <a:noFill/>
                    </a:lnTlToBr>
                    <a:lnBlToTr>
                      <a:noFill/>
                    </a:lnBlToTr>
                    <a:solidFill>
                      <a:srgbClr val="FFFFFF"/>
                    </a:solid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s-ES" sz="1400" b="0" i="0" u="none" strike="noStrike" cap="none" normalizeH="0" baseline="0" smtClean="0">
                          <a:ln>
                            <a:noFill/>
                          </a:ln>
                          <a:solidFill>
                            <a:srgbClr val="000000"/>
                          </a:solidFill>
                          <a:effectLst/>
                          <a:latin typeface="Tahoma" pitchFamily="34" charset="0"/>
                          <a:cs typeface="Tahoma" pitchFamily="34" charset="0"/>
                        </a:rPr>
                        <a:t> </a:t>
                      </a:r>
                      <a:endParaRPr kumimoji="0" lang="es-ES" sz="1400" b="0" i="0" u="none" strike="noStrike" cap="none" normalizeH="0" baseline="0" smtClean="0">
                        <a:ln>
                          <a:noFill/>
                        </a:ln>
                        <a:solidFill>
                          <a:srgbClr val="000000"/>
                        </a:solidFill>
                        <a:effectLst/>
                        <a:latin typeface="Arial" charset="0"/>
                      </a:endParaRPr>
                    </a:p>
                  </a:txBody>
                  <a:tcPr anchor="b" horzOverflow="overflow">
                    <a:lnL>
                      <a:noFill/>
                    </a:lnL>
                    <a:lnR>
                      <a:noFill/>
                    </a:lnR>
                    <a:lnT>
                      <a:noFill/>
                    </a:lnT>
                    <a:lnB>
                      <a:noFill/>
                    </a:lnB>
                    <a:lnTlToBr>
                      <a:noFill/>
                    </a:lnTlToBr>
                    <a:lnBlToTr>
                      <a:noFill/>
                    </a:lnBlToTr>
                    <a:solidFill>
                      <a:srgbClr val="FFFFFF"/>
                    </a:solid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s-ES" sz="1400" b="0" i="0" u="none" strike="noStrike" cap="none" normalizeH="0" baseline="0" smtClean="0">
                          <a:ln>
                            <a:noFill/>
                          </a:ln>
                          <a:solidFill>
                            <a:srgbClr val="000000"/>
                          </a:solidFill>
                          <a:effectLst/>
                          <a:latin typeface="Tahoma" pitchFamily="34" charset="0"/>
                          <a:cs typeface="Tahoma" pitchFamily="34" charset="0"/>
                        </a:rPr>
                        <a:t> </a:t>
                      </a:r>
                      <a:endParaRPr kumimoji="0" lang="es-ES" sz="1400" b="0" i="0" u="none" strike="noStrike" cap="none" normalizeH="0" baseline="0" smtClean="0">
                        <a:ln>
                          <a:noFill/>
                        </a:ln>
                        <a:solidFill>
                          <a:srgbClr val="000000"/>
                        </a:solidFill>
                        <a:effectLst/>
                        <a:latin typeface="Arial" charset="0"/>
                      </a:endParaRPr>
                    </a:p>
                  </a:txBody>
                  <a:tcPr anchor="b" horzOverflow="overflow">
                    <a:lnL>
                      <a:noFill/>
                    </a:lnL>
                    <a:lnR cap="flat">
                      <a:noFill/>
                    </a:lnR>
                    <a:lnT>
                      <a:noFill/>
                    </a:lnT>
                    <a:lnB>
                      <a:noFill/>
                    </a:lnB>
                    <a:lnTlToBr>
                      <a:noFill/>
                    </a:lnTlToBr>
                    <a:lnBlToTr>
                      <a:noFill/>
                    </a:lnBlToTr>
                    <a:solidFill>
                      <a:srgbClr val="FFFFFF"/>
                    </a:solidFill>
                  </a:tcPr>
                </a:tc>
              </a:tr>
              <a:tr h="258763">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s-ES" sz="1400" b="1" i="0" u="none" strike="noStrike" cap="none" normalizeH="0" baseline="0" smtClean="0">
                          <a:ln>
                            <a:noFill/>
                          </a:ln>
                          <a:solidFill>
                            <a:srgbClr val="000000"/>
                          </a:solidFill>
                          <a:effectLst/>
                          <a:latin typeface="Tahoma" pitchFamily="34" charset="0"/>
                          <a:cs typeface="Tahoma" pitchFamily="34" charset="0"/>
                        </a:rPr>
                        <a:t>CAPM</a:t>
                      </a:r>
                      <a:endParaRPr kumimoji="0" lang="es-ES" sz="1400" b="0" i="0" u="none" strike="noStrike" cap="none" normalizeH="0" baseline="0" smtClean="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1400" b="1" i="0" u="none" strike="noStrike" cap="none" normalizeH="0" baseline="0" smtClean="0">
                          <a:ln>
                            <a:noFill/>
                          </a:ln>
                          <a:solidFill>
                            <a:srgbClr val="000000"/>
                          </a:solidFill>
                          <a:effectLst/>
                          <a:latin typeface="Tahoma" pitchFamily="34" charset="0"/>
                          <a:cs typeface="Tahoma" pitchFamily="34" charset="0"/>
                        </a:rPr>
                        <a:t>16,75%</a:t>
                      </a:r>
                      <a:endParaRPr kumimoji="0" lang="es-ES" sz="1400" b="0" i="0" u="none" strike="noStrike" cap="none" normalizeH="0" baseline="0" smtClean="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s-ES" sz="1400" b="0" i="0" u="none" strike="noStrike" cap="none" normalizeH="0" baseline="0" smtClean="0">
                          <a:ln>
                            <a:noFill/>
                          </a:ln>
                          <a:solidFill>
                            <a:srgbClr val="000000"/>
                          </a:solidFill>
                          <a:effectLst/>
                          <a:latin typeface="Tahoma" pitchFamily="34" charset="0"/>
                          <a:cs typeface="Tahoma" pitchFamily="34" charset="0"/>
                        </a:rPr>
                        <a:t> </a:t>
                      </a:r>
                      <a:endParaRPr kumimoji="0" lang="es-ES" sz="1400" b="0" i="0" u="none" strike="noStrike" cap="none" normalizeH="0" baseline="0" smtClean="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a:noFill/>
                    </a:lnR>
                    <a:lnT>
                      <a:noFill/>
                    </a:lnT>
                    <a:lnB cap="flat">
                      <a:noFill/>
                    </a:lnB>
                    <a:lnTlToBr>
                      <a:noFill/>
                    </a:lnTlToBr>
                    <a:lnBlToTr>
                      <a:noFill/>
                    </a:lnBlToTr>
                    <a:solidFill>
                      <a:srgbClr val="FFFFFF"/>
                    </a:solid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s-ES" sz="1400" b="0" i="0" u="none" strike="noStrike" cap="none" normalizeH="0" baseline="0" smtClean="0">
                          <a:ln>
                            <a:noFill/>
                          </a:ln>
                          <a:solidFill>
                            <a:srgbClr val="000000"/>
                          </a:solidFill>
                          <a:effectLst/>
                          <a:latin typeface="Tahoma" pitchFamily="34" charset="0"/>
                          <a:cs typeface="Tahoma" pitchFamily="34" charset="0"/>
                        </a:rPr>
                        <a:t> </a:t>
                      </a:r>
                      <a:endParaRPr kumimoji="0" lang="es-ES" sz="1400" b="0" i="0" u="none" strike="noStrike" cap="none" normalizeH="0" baseline="0" smtClean="0">
                        <a:ln>
                          <a:noFill/>
                        </a:ln>
                        <a:solidFill>
                          <a:srgbClr val="000000"/>
                        </a:solidFill>
                        <a:effectLst/>
                        <a:latin typeface="Arial" charset="0"/>
                      </a:endParaRPr>
                    </a:p>
                  </a:txBody>
                  <a:tcPr anchor="b" horzOverflow="overflow">
                    <a:lnL>
                      <a:noFill/>
                    </a:lnL>
                    <a:lnR>
                      <a:noFill/>
                    </a:lnR>
                    <a:lnT>
                      <a:noFill/>
                    </a:lnT>
                    <a:lnB cap="flat">
                      <a:noFill/>
                    </a:lnB>
                    <a:lnTlToBr>
                      <a:noFill/>
                    </a:lnTlToBr>
                    <a:lnBlToTr>
                      <a:noFill/>
                    </a:lnBlToTr>
                    <a:solidFill>
                      <a:srgbClr val="FFFFFF"/>
                    </a:solid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s-ES" sz="1400" b="0" i="0" u="none" strike="noStrike" cap="none" normalizeH="0" baseline="0" smtClean="0">
                          <a:ln>
                            <a:noFill/>
                          </a:ln>
                          <a:solidFill>
                            <a:srgbClr val="000000"/>
                          </a:solidFill>
                          <a:effectLst/>
                          <a:latin typeface="Tahoma" pitchFamily="34" charset="0"/>
                          <a:cs typeface="Tahoma" pitchFamily="34" charset="0"/>
                        </a:rPr>
                        <a:t> </a:t>
                      </a:r>
                      <a:endParaRPr kumimoji="0" lang="es-ES" sz="1400" b="0" i="0" u="none" strike="noStrike" cap="none" normalizeH="0" baseline="0" smtClean="0">
                        <a:ln>
                          <a:noFill/>
                        </a:ln>
                        <a:solidFill>
                          <a:srgbClr val="000000"/>
                        </a:solidFill>
                        <a:effectLst/>
                        <a:latin typeface="Arial" charset="0"/>
                      </a:endParaRPr>
                    </a:p>
                  </a:txBody>
                  <a:tcPr anchor="b" horzOverflow="overflow">
                    <a:lnL>
                      <a:noFill/>
                    </a:lnL>
                    <a:lnR>
                      <a:noFill/>
                    </a:lnR>
                    <a:lnT>
                      <a:noFill/>
                    </a:lnT>
                    <a:lnB cap="flat">
                      <a:noFill/>
                    </a:lnB>
                    <a:lnTlToBr>
                      <a:noFill/>
                    </a:lnTlToBr>
                    <a:lnBlToTr>
                      <a:noFill/>
                    </a:lnBlToTr>
                    <a:solidFill>
                      <a:srgbClr val="FFFFFF"/>
                    </a:solid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s-ES" sz="1400" b="0" i="0" u="none" strike="noStrike" cap="none" normalizeH="0" baseline="0" smtClean="0">
                          <a:ln>
                            <a:noFill/>
                          </a:ln>
                          <a:solidFill>
                            <a:srgbClr val="000000"/>
                          </a:solidFill>
                          <a:effectLst/>
                          <a:latin typeface="Tahoma" pitchFamily="34" charset="0"/>
                          <a:cs typeface="Tahoma" pitchFamily="34" charset="0"/>
                        </a:rPr>
                        <a:t> </a:t>
                      </a:r>
                      <a:endParaRPr kumimoji="0" lang="es-ES" sz="1400" b="0" i="0" u="none" strike="noStrike" cap="none" normalizeH="0" baseline="0" smtClean="0">
                        <a:ln>
                          <a:noFill/>
                        </a:ln>
                        <a:solidFill>
                          <a:srgbClr val="000000"/>
                        </a:solidFill>
                        <a:effectLst/>
                        <a:latin typeface="Arial" charset="0"/>
                      </a:endParaRPr>
                    </a:p>
                  </a:txBody>
                  <a:tcPr anchor="b" horzOverflow="overflow">
                    <a:lnL>
                      <a:noFill/>
                    </a:lnL>
                    <a:lnR>
                      <a:noFill/>
                    </a:lnR>
                    <a:lnT>
                      <a:noFill/>
                    </a:lnT>
                    <a:lnB cap="flat">
                      <a:noFill/>
                    </a:lnB>
                    <a:lnTlToBr>
                      <a:noFill/>
                    </a:lnTlToBr>
                    <a:lnBlToTr>
                      <a:noFill/>
                    </a:lnBlToTr>
                    <a:solidFill>
                      <a:srgbClr val="FFFFFF"/>
                    </a:solid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s-ES" sz="1400" b="0" i="0" u="none" strike="noStrike" cap="none" normalizeH="0" baseline="0" smtClean="0">
                          <a:ln>
                            <a:noFill/>
                          </a:ln>
                          <a:solidFill>
                            <a:srgbClr val="000000"/>
                          </a:solidFill>
                          <a:effectLst/>
                          <a:latin typeface="Tahoma" pitchFamily="34" charset="0"/>
                          <a:cs typeface="Tahoma" pitchFamily="34" charset="0"/>
                        </a:rPr>
                        <a:t> </a:t>
                      </a:r>
                      <a:endParaRPr kumimoji="0" lang="es-ES" sz="1400" b="0" i="0" u="none" strike="noStrike" cap="none" normalizeH="0" baseline="0" smtClean="0">
                        <a:ln>
                          <a:noFill/>
                        </a:ln>
                        <a:solidFill>
                          <a:srgbClr val="000000"/>
                        </a:solidFill>
                        <a:effectLst/>
                        <a:latin typeface="Arial" charset="0"/>
                      </a:endParaRPr>
                    </a:p>
                  </a:txBody>
                  <a:tcPr anchor="b" horzOverflow="overflow">
                    <a:lnL>
                      <a:noFill/>
                    </a:lnL>
                    <a:lnR cap="flat">
                      <a:noFill/>
                    </a:lnR>
                    <a:lnT>
                      <a:noFill/>
                    </a:lnT>
                    <a:lnB cap="flat">
                      <a:noFill/>
                    </a:lnB>
                    <a:lnTlToBr>
                      <a:noFill/>
                    </a:lnTlToBr>
                    <a:lnBlToTr>
                      <a:noFill/>
                    </a:lnBlToTr>
                    <a:solidFill>
                      <a:srgbClr val="FFFFFF"/>
                    </a:solidFill>
                  </a:tcPr>
                </a:tc>
              </a:tr>
            </a:tbl>
          </a:graphicData>
        </a:graphic>
      </p:graphicFrame>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3395" name="Group 211"/>
          <p:cNvGraphicFramePr>
            <a:graphicFrameLocks noGrp="1"/>
          </p:cNvGraphicFramePr>
          <p:nvPr>
            <p:ph idx="1"/>
          </p:nvPr>
        </p:nvGraphicFramePr>
        <p:xfrm>
          <a:off x="827088" y="549275"/>
          <a:ext cx="7489825" cy="5546725"/>
        </p:xfrm>
        <a:graphic>
          <a:graphicData uri="http://schemas.openxmlformats.org/drawingml/2006/table">
            <a:tbl>
              <a:tblPr/>
              <a:tblGrid>
                <a:gridCol w="1477962"/>
                <a:gridCol w="1477963"/>
                <a:gridCol w="1479550"/>
                <a:gridCol w="1477962"/>
                <a:gridCol w="1576388"/>
              </a:tblGrid>
              <a:tr h="471488">
                <a:tc gridSpan="5">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1800" b="0" i="0" u="none" strike="noStrike" cap="none" normalizeH="0" baseline="0" smtClean="0">
                          <a:ln>
                            <a:noFill/>
                          </a:ln>
                          <a:solidFill>
                            <a:srgbClr val="000000"/>
                          </a:solidFill>
                          <a:effectLst/>
                          <a:latin typeface="Tahoma" pitchFamily="34" charset="0"/>
                          <a:cs typeface="Tahoma" pitchFamily="34" charset="0"/>
                        </a:rPr>
                        <a:t>Período de Recuperación de la Inversión (Payback)</a:t>
                      </a:r>
                      <a:endParaRPr kumimoji="0" lang="es-ES" sz="1800" b="0" i="0" u="none" strike="noStrike" cap="none" normalizeH="0" baseline="0" smtClean="0">
                        <a:ln>
                          <a:noFill/>
                        </a:ln>
                        <a:solidFill>
                          <a:srgbClr val="000000"/>
                        </a:solidFill>
                        <a:effectLst/>
                        <a:latin typeface="Arial" charset="0"/>
                      </a:endParaRPr>
                    </a:p>
                  </a:txBody>
                  <a:tcPr anchor="b" horzOverflow="overflow">
                    <a:lnL cap="flat">
                      <a:noFill/>
                    </a:lnL>
                    <a:lnR cap="flat">
                      <a:noFill/>
                    </a:lnR>
                    <a:lnT cap="flat">
                      <a:noFill/>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r>
              <a:tr h="766763">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1800" b="0" i="0" u="none" strike="noStrike" cap="none" normalizeH="0" baseline="0" smtClean="0">
                          <a:ln>
                            <a:noFill/>
                          </a:ln>
                          <a:solidFill>
                            <a:srgbClr val="000000"/>
                          </a:solidFill>
                          <a:effectLst/>
                          <a:latin typeface="Tahoma" pitchFamily="34" charset="0"/>
                          <a:cs typeface="Tahoma" pitchFamily="34" charset="0"/>
                        </a:rPr>
                        <a:t>Periodo</a:t>
                      </a:r>
                      <a:endParaRPr kumimoji="0" lang="es-ES" sz="1800" b="0" i="0" u="none" strike="noStrike" cap="none" normalizeH="0" baseline="0" smtClean="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solidFill>
                      <a:srgbClr val="FFFF00"/>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1800" b="0" i="0" u="none" strike="noStrike" cap="none" normalizeH="0" baseline="0" smtClean="0">
                          <a:ln>
                            <a:noFill/>
                          </a:ln>
                          <a:solidFill>
                            <a:srgbClr val="000000"/>
                          </a:solidFill>
                          <a:effectLst/>
                          <a:latin typeface="Tahoma" pitchFamily="34" charset="0"/>
                          <a:cs typeface="Tahoma" pitchFamily="34" charset="0"/>
                        </a:rPr>
                        <a:t>Saldo</a:t>
                      </a:r>
                      <a:endParaRPr kumimoji="0" lang="es-ES" sz="1800" b="0" i="0" u="none" strike="noStrike" cap="none" normalizeH="0" baseline="0" smtClean="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solidFill>
                      <a:srgbClr val="FFFF00"/>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1800" b="0" i="0" u="none" strike="noStrike" cap="none" normalizeH="0" baseline="0" smtClean="0">
                          <a:ln>
                            <a:noFill/>
                          </a:ln>
                          <a:solidFill>
                            <a:srgbClr val="000000"/>
                          </a:solidFill>
                          <a:effectLst/>
                          <a:latin typeface="Tahoma" pitchFamily="34" charset="0"/>
                          <a:cs typeface="Tahoma" pitchFamily="34" charset="0"/>
                        </a:rPr>
                        <a:t>Flujo</a:t>
                      </a:r>
                      <a:endParaRPr kumimoji="0" lang="es-ES" sz="1800" b="0" i="0" u="none" strike="noStrike" cap="none" normalizeH="0" baseline="0" smtClean="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solidFill>
                      <a:srgbClr val="FFFF00"/>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1800" b="0" i="0" u="none" strike="noStrike" cap="none" normalizeH="0" baseline="0" smtClean="0">
                          <a:ln>
                            <a:noFill/>
                          </a:ln>
                          <a:solidFill>
                            <a:srgbClr val="000000"/>
                          </a:solidFill>
                          <a:effectLst/>
                          <a:latin typeface="Tahoma" pitchFamily="34" charset="0"/>
                          <a:cs typeface="Tahoma" pitchFamily="34" charset="0"/>
                        </a:rPr>
                        <a:t>Rentabilidad</a:t>
                      </a:r>
                      <a:endParaRPr kumimoji="0" lang="es-ES" sz="1800" b="0" i="0" u="none" strike="noStrike" cap="none" normalizeH="0" baseline="0" smtClean="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solidFill>
                      <a:srgbClr val="FFFF00"/>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1800" b="0" i="0" u="none" strike="noStrike" cap="none" normalizeH="0" baseline="0" smtClean="0">
                          <a:ln>
                            <a:noFill/>
                          </a:ln>
                          <a:solidFill>
                            <a:srgbClr val="000000"/>
                          </a:solidFill>
                          <a:effectLst/>
                          <a:latin typeface="Tahoma" pitchFamily="34" charset="0"/>
                          <a:cs typeface="Tahoma" pitchFamily="34" charset="0"/>
                        </a:rPr>
                        <a:t>Recuperación</a:t>
                      </a:r>
                      <a:endParaRPr kumimoji="0" lang="es-ES" sz="1800" b="0" i="0" u="none" strike="noStrike" cap="none" normalizeH="0" baseline="0" smtClean="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solidFill>
                      <a:srgbClr val="FFFF00"/>
                    </a:solidFill>
                  </a:tcPr>
                </a:tc>
              </a:tr>
              <a:tr h="474663">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1800" b="0" i="0" u="none" strike="noStrike" cap="none" normalizeH="0" baseline="0" smtClean="0">
                          <a:ln>
                            <a:noFill/>
                          </a:ln>
                          <a:solidFill>
                            <a:srgbClr val="000000"/>
                          </a:solidFill>
                          <a:effectLst/>
                          <a:latin typeface="Tahoma" pitchFamily="34" charset="0"/>
                          <a:cs typeface="Tahoma" pitchFamily="34" charset="0"/>
                        </a:rPr>
                        <a:t>(años)</a:t>
                      </a:r>
                      <a:endParaRPr kumimoji="0" lang="es-ES" sz="1800" b="0" i="0" u="none" strike="noStrike" cap="none" normalizeH="0" baseline="0" smtClean="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1800" b="0" i="0" u="none" strike="noStrike" cap="none" normalizeH="0" baseline="0" smtClean="0">
                          <a:ln>
                            <a:noFill/>
                          </a:ln>
                          <a:solidFill>
                            <a:srgbClr val="000000"/>
                          </a:solidFill>
                          <a:effectLst/>
                          <a:latin typeface="Tahoma" pitchFamily="34" charset="0"/>
                          <a:cs typeface="Tahoma" pitchFamily="34" charset="0"/>
                        </a:rPr>
                        <a:t>inversión</a:t>
                      </a:r>
                      <a:endParaRPr kumimoji="0" lang="es-ES" sz="1800" b="0" i="0" u="none" strike="noStrike" cap="none" normalizeH="0" baseline="0" smtClean="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1800" b="0" i="0" u="none" strike="noStrike" cap="none" normalizeH="0" baseline="0" smtClean="0">
                          <a:ln>
                            <a:noFill/>
                          </a:ln>
                          <a:solidFill>
                            <a:srgbClr val="000000"/>
                          </a:solidFill>
                          <a:effectLst/>
                          <a:latin typeface="Tahoma" pitchFamily="34" charset="0"/>
                          <a:cs typeface="Tahoma" pitchFamily="34" charset="0"/>
                        </a:rPr>
                        <a:t>de caja</a:t>
                      </a:r>
                      <a:endParaRPr kumimoji="0" lang="es-ES" sz="1800" b="0" i="0" u="none" strike="noStrike" cap="none" normalizeH="0" baseline="0" smtClean="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1800" b="0" i="0" u="none" strike="noStrike" cap="none" normalizeH="0" baseline="0" smtClean="0">
                          <a:ln>
                            <a:noFill/>
                          </a:ln>
                          <a:solidFill>
                            <a:srgbClr val="000000"/>
                          </a:solidFill>
                          <a:effectLst/>
                          <a:latin typeface="Tahoma" pitchFamily="34" charset="0"/>
                          <a:cs typeface="Tahoma" pitchFamily="34" charset="0"/>
                        </a:rPr>
                        <a:t>exigida</a:t>
                      </a:r>
                      <a:endParaRPr kumimoji="0" lang="es-ES" sz="1800" b="0" i="0" u="none" strike="noStrike" cap="none" normalizeH="0" baseline="0" smtClean="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1800" b="0" i="0" u="none" strike="noStrike" cap="none" normalizeH="0" baseline="0" smtClean="0">
                          <a:ln>
                            <a:noFill/>
                          </a:ln>
                          <a:solidFill>
                            <a:srgbClr val="000000"/>
                          </a:solidFill>
                          <a:effectLst/>
                          <a:latin typeface="Tahoma" pitchFamily="34" charset="0"/>
                          <a:cs typeface="Tahoma" pitchFamily="34" charset="0"/>
                        </a:rPr>
                        <a:t>Inversión</a:t>
                      </a:r>
                      <a:endParaRPr kumimoji="0" lang="es-ES" sz="1800" b="0" i="0" u="none" strike="noStrike" cap="none" normalizeH="0" baseline="0" smtClean="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r>
              <a:tr h="766763">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1800" b="0" i="0" u="none" strike="noStrike" cap="none" normalizeH="0" baseline="0" smtClean="0">
                          <a:ln>
                            <a:noFill/>
                          </a:ln>
                          <a:solidFill>
                            <a:srgbClr val="000000"/>
                          </a:solidFill>
                          <a:effectLst/>
                          <a:latin typeface="Tahoma" pitchFamily="34" charset="0"/>
                          <a:cs typeface="Tahoma" pitchFamily="34" charset="0"/>
                        </a:rPr>
                        <a:t>1</a:t>
                      </a:r>
                      <a:endParaRPr kumimoji="0" lang="es-ES" sz="1800" b="0" i="0" u="none" strike="noStrike" cap="none" normalizeH="0" baseline="0" smtClean="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1800" b="0" i="0" u="none" strike="noStrike" cap="none" normalizeH="0" baseline="0" smtClean="0">
                          <a:ln>
                            <a:noFill/>
                          </a:ln>
                          <a:solidFill>
                            <a:srgbClr val="000000"/>
                          </a:solidFill>
                          <a:effectLst/>
                          <a:latin typeface="Tahoma" pitchFamily="34" charset="0"/>
                          <a:cs typeface="Tahoma" pitchFamily="34" charset="0"/>
                        </a:rPr>
                        <a:t>88.869</a:t>
                      </a:r>
                      <a:endParaRPr kumimoji="0" lang="es-ES" sz="1800" b="0" i="0" u="none" strike="noStrike" cap="none" normalizeH="0" baseline="0" smtClean="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s-ES" sz="1800" b="0" i="0" u="none" strike="noStrike" cap="none" normalizeH="0" baseline="0" smtClean="0">
                          <a:ln>
                            <a:noFill/>
                          </a:ln>
                          <a:solidFill>
                            <a:srgbClr val="000000"/>
                          </a:solidFill>
                          <a:effectLst/>
                          <a:latin typeface="Tahoma" pitchFamily="34" charset="0"/>
                          <a:cs typeface="Tahoma" pitchFamily="34" charset="0"/>
                        </a:rPr>
                        <a:t>35.931</a:t>
                      </a:r>
                      <a:endParaRPr kumimoji="0" lang="es-ES" sz="1800" b="0" i="0" u="none" strike="noStrike" cap="none" normalizeH="0" baseline="0" smtClean="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1800" b="0" i="0" u="none" strike="noStrike" cap="none" normalizeH="0" baseline="0" smtClean="0">
                          <a:ln>
                            <a:noFill/>
                          </a:ln>
                          <a:solidFill>
                            <a:srgbClr val="000000"/>
                          </a:solidFill>
                          <a:effectLst/>
                          <a:latin typeface="Tahoma" pitchFamily="34" charset="0"/>
                          <a:cs typeface="Tahoma" pitchFamily="34" charset="0"/>
                        </a:rPr>
                        <a:t>        14.886 </a:t>
                      </a:r>
                      <a:endParaRPr kumimoji="0" lang="es-ES" sz="1800" b="0" i="0" u="none" strike="noStrike" cap="none" normalizeH="0" baseline="0" smtClean="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1800" b="0" i="0" u="none" strike="noStrike" cap="none" normalizeH="0" baseline="0" smtClean="0">
                          <a:ln>
                            <a:noFill/>
                          </a:ln>
                          <a:solidFill>
                            <a:srgbClr val="000000"/>
                          </a:solidFill>
                          <a:effectLst/>
                          <a:latin typeface="Tahoma" pitchFamily="34" charset="0"/>
                          <a:cs typeface="Tahoma" pitchFamily="34" charset="0"/>
                        </a:rPr>
                        <a:t>         21.046 </a:t>
                      </a:r>
                      <a:endParaRPr kumimoji="0" lang="es-ES" sz="1800" b="0" i="0" u="none" strike="noStrike" cap="none" normalizeH="0" baseline="0" smtClean="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r>
              <a:tr h="766763">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1800" b="0" i="0" u="none" strike="noStrike" cap="none" normalizeH="0" baseline="0" smtClean="0">
                          <a:ln>
                            <a:noFill/>
                          </a:ln>
                          <a:solidFill>
                            <a:srgbClr val="000000"/>
                          </a:solidFill>
                          <a:effectLst/>
                          <a:latin typeface="Tahoma" pitchFamily="34" charset="0"/>
                          <a:cs typeface="Tahoma" pitchFamily="34" charset="0"/>
                        </a:rPr>
                        <a:t>2</a:t>
                      </a:r>
                      <a:endParaRPr kumimoji="0" lang="es-ES" sz="1800" b="0" i="0" u="none" strike="noStrike" cap="none" normalizeH="0" baseline="0" smtClean="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1800" b="0" i="0" u="none" strike="noStrike" cap="none" normalizeH="0" baseline="0" smtClean="0">
                          <a:ln>
                            <a:noFill/>
                          </a:ln>
                          <a:solidFill>
                            <a:srgbClr val="000000"/>
                          </a:solidFill>
                          <a:effectLst/>
                          <a:latin typeface="Tahoma" pitchFamily="34" charset="0"/>
                          <a:cs typeface="Tahoma" pitchFamily="34" charset="0"/>
                        </a:rPr>
                        <a:t>67.823</a:t>
                      </a:r>
                      <a:endParaRPr kumimoji="0" lang="es-ES" sz="1800" b="0" i="0" u="none" strike="noStrike" cap="none" normalizeH="0" baseline="0" smtClean="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1800" b="0" i="0" u="none" strike="noStrike" cap="none" normalizeH="0" baseline="0" smtClean="0">
                          <a:ln>
                            <a:noFill/>
                          </a:ln>
                          <a:solidFill>
                            <a:srgbClr val="000000"/>
                          </a:solidFill>
                          <a:effectLst/>
                          <a:latin typeface="Tahoma" pitchFamily="34" charset="0"/>
                          <a:cs typeface="Tahoma" pitchFamily="34" charset="0"/>
                        </a:rPr>
                        <a:t>        65.834 </a:t>
                      </a:r>
                      <a:endParaRPr kumimoji="0" lang="es-ES" sz="1800" b="0" i="0" u="none" strike="noStrike" cap="none" normalizeH="0" baseline="0" smtClean="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1800" b="0" i="0" u="none" strike="noStrike" cap="none" normalizeH="0" baseline="0" smtClean="0">
                          <a:ln>
                            <a:noFill/>
                          </a:ln>
                          <a:solidFill>
                            <a:srgbClr val="000000"/>
                          </a:solidFill>
                          <a:effectLst/>
                          <a:latin typeface="Tahoma" pitchFamily="34" charset="0"/>
                          <a:cs typeface="Tahoma" pitchFamily="34" charset="0"/>
                        </a:rPr>
                        <a:t>        11.360 </a:t>
                      </a:r>
                      <a:endParaRPr kumimoji="0" lang="es-ES" sz="1800" b="0" i="0" u="none" strike="noStrike" cap="none" normalizeH="0" baseline="0" smtClean="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1800" b="0" i="0" u="none" strike="noStrike" cap="none" normalizeH="0" baseline="0" smtClean="0">
                          <a:ln>
                            <a:noFill/>
                          </a:ln>
                          <a:solidFill>
                            <a:srgbClr val="000000"/>
                          </a:solidFill>
                          <a:effectLst/>
                          <a:latin typeface="Tahoma" pitchFamily="34" charset="0"/>
                          <a:cs typeface="Tahoma" pitchFamily="34" charset="0"/>
                        </a:rPr>
                        <a:t>         54.473 </a:t>
                      </a:r>
                      <a:endParaRPr kumimoji="0" lang="es-ES" sz="1800" b="0" i="0" u="none" strike="noStrike" cap="none" normalizeH="0" baseline="0" smtClean="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r>
              <a:tr h="766763">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1800" b="0" i="0" u="none" strike="noStrike" cap="none" normalizeH="0" baseline="0" smtClean="0">
                          <a:ln>
                            <a:noFill/>
                          </a:ln>
                          <a:solidFill>
                            <a:srgbClr val="000000"/>
                          </a:solidFill>
                          <a:effectLst/>
                          <a:latin typeface="Tahoma" pitchFamily="34" charset="0"/>
                          <a:cs typeface="Tahoma" pitchFamily="34" charset="0"/>
                        </a:rPr>
                        <a:t>3</a:t>
                      </a:r>
                      <a:endParaRPr kumimoji="0" lang="es-ES" sz="1800" b="0" i="0" u="none" strike="noStrike" cap="none" normalizeH="0" baseline="0" smtClean="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1800" b="0" i="0" u="none" strike="noStrike" cap="none" normalizeH="0" baseline="0" smtClean="0">
                          <a:ln>
                            <a:noFill/>
                          </a:ln>
                          <a:solidFill>
                            <a:srgbClr val="000000"/>
                          </a:solidFill>
                          <a:effectLst/>
                          <a:latin typeface="Tahoma" pitchFamily="34" charset="0"/>
                          <a:cs typeface="Tahoma" pitchFamily="34" charset="0"/>
                        </a:rPr>
                        <a:t>13.350</a:t>
                      </a:r>
                      <a:endParaRPr kumimoji="0" lang="es-ES" sz="1800" b="0" i="0" u="none" strike="noStrike" cap="none" normalizeH="0" baseline="0" smtClean="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1800" b="0" i="0" u="none" strike="noStrike" cap="none" normalizeH="0" baseline="0" smtClean="0">
                          <a:ln>
                            <a:noFill/>
                          </a:ln>
                          <a:solidFill>
                            <a:srgbClr val="000000"/>
                          </a:solidFill>
                          <a:effectLst/>
                          <a:latin typeface="Tahoma" pitchFamily="34" charset="0"/>
                          <a:cs typeface="Tahoma" pitchFamily="34" charset="0"/>
                        </a:rPr>
                        <a:t>        78.057 </a:t>
                      </a:r>
                      <a:endParaRPr kumimoji="0" lang="es-ES" sz="1800" b="0" i="0" u="none" strike="noStrike" cap="none" normalizeH="0" baseline="0" smtClean="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1800" b="0" i="0" u="none" strike="noStrike" cap="none" normalizeH="0" baseline="0" smtClean="0">
                          <a:ln>
                            <a:noFill/>
                          </a:ln>
                          <a:solidFill>
                            <a:srgbClr val="000000"/>
                          </a:solidFill>
                          <a:effectLst/>
                          <a:latin typeface="Tahoma" pitchFamily="34" charset="0"/>
                          <a:cs typeface="Tahoma" pitchFamily="34" charset="0"/>
                        </a:rPr>
                        <a:t>         2.236 </a:t>
                      </a:r>
                      <a:endParaRPr kumimoji="0" lang="es-ES" sz="1800" b="0" i="0" u="none" strike="noStrike" cap="none" normalizeH="0" baseline="0" smtClean="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1800" b="0" i="0" u="none" strike="noStrike" cap="none" normalizeH="0" baseline="0" smtClean="0">
                          <a:ln>
                            <a:noFill/>
                          </a:ln>
                          <a:solidFill>
                            <a:srgbClr val="000000"/>
                          </a:solidFill>
                          <a:effectLst/>
                          <a:latin typeface="Tahoma" pitchFamily="34" charset="0"/>
                          <a:cs typeface="Tahoma" pitchFamily="34" charset="0"/>
                        </a:rPr>
                        <a:t>         75.821 </a:t>
                      </a:r>
                      <a:endParaRPr kumimoji="0" lang="es-ES" sz="1800" b="0" i="0" u="none" strike="noStrike" cap="none" normalizeH="0" baseline="0" smtClean="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r>
              <a:tr h="766763">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1800" b="1" i="0" u="none" strike="noStrike" cap="none" normalizeH="0" baseline="0" smtClean="0">
                          <a:ln>
                            <a:noFill/>
                          </a:ln>
                          <a:solidFill>
                            <a:srgbClr val="000000"/>
                          </a:solidFill>
                          <a:effectLst/>
                          <a:latin typeface="Tahoma" pitchFamily="34" charset="0"/>
                          <a:cs typeface="Tahoma" pitchFamily="34" charset="0"/>
                        </a:rPr>
                        <a:t>4</a:t>
                      </a:r>
                      <a:endParaRPr kumimoji="0" lang="es-ES" sz="1800" b="0" i="0" u="none" strike="noStrike" cap="none" normalizeH="0" baseline="0" smtClean="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1800" b="1" i="0" u="none" strike="noStrike" cap="none" normalizeH="0" baseline="0" smtClean="0">
                          <a:ln>
                            <a:noFill/>
                          </a:ln>
                          <a:solidFill>
                            <a:srgbClr val="000000"/>
                          </a:solidFill>
                          <a:effectLst/>
                          <a:latin typeface="Tahoma" pitchFamily="34" charset="0"/>
                          <a:cs typeface="Tahoma" pitchFamily="34" charset="0"/>
                        </a:rPr>
                        <a:t>-62.471</a:t>
                      </a:r>
                      <a:endParaRPr kumimoji="0" lang="es-ES" sz="1800" b="0" i="0" u="none" strike="noStrike" cap="none" normalizeH="0" baseline="0" smtClean="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1800" b="1" i="0" u="none" strike="noStrike" cap="none" normalizeH="0" baseline="0" smtClean="0">
                          <a:ln>
                            <a:noFill/>
                          </a:ln>
                          <a:solidFill>
                            <a:srgbClr val="000000"/>
                          </a:solidFill>
                          <a:effectLst/>
                          <a:latin typeface="Tahoma" pitchFamily="34" charset="0"/>
                          <a:cs typeface="Tahoma" pitchFamily="34" charset="0"/>
                        </a:rPr>
                        <a:t>      90.859 </a:t>
                      </a:r>
                      <a:endParaRPr kumimoji="0" lang="es-ES" sz="1800" b="0" i="0" u="none" strike="noStrike" cap="none" normalizeH="0" baseline="0" smtClean="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1800" b="1" i="0" u="none" strike="noStrike" cap="none" normalizeH="0" baseline="0" smtClean="0">
                          <a:ln>
                            <a:noFill/>
                          </a:ln>
                          <a:solidFill>
                            <a:srgbClr val="000000"/>
                          </a:solidFill>
                          <a:effectLst/>
                          <a:latin typeface="Tahoma" pitchFamily="34" charset="0"/>
                          <a:cs typeface="Tahoma" pitchFamily="34" charset="0"/>
                        </a:rPr>
                        <a:t>    (10.464)</a:t>
                      </a:r>
                      <a:endParaRPr kumimoji="0" lang="es-ES" sz="1800" b="0" i="0" u="none" strike="noStrike" cap="none" normalizeH="0" baseline="0" smtClean="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1800" b="1" i="0" u="none" strike="noStrike" cap="none" normalizeH="0" baseline="0" smtClean="0">
                          <a:ln>
                            <a:noFill/>
                          </a:ln>
                          <a:solidFill>
                            <a:srgbClr val="000000"/>
                          </a:solidFill>
                          <a:effectLst/>
                          <a:latin typeface="Tahoma" pitchFamily="34" charset="0"/>
                          <a:cs typeface="Tahoma" pitchFamily="34" charset="0"/>
                        </a:rPr>
                        <a:t>      101.322 </a:t>
                      </a:r>
                      <a:endParaRPr kumimoji="0" lang="es-ES" sz="1800" b="0" i="0" u="none" strike="noStrike" cap="none" normalizeH="0" baseline="0" smtClean="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r>
              <a:tr h="766763">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1800" b="0" i="0" u="none" strike="noStrike" cap="none" normalizeH="0" baseline="0" smtClean="0">
                          <a:ln>
                            <a:noFill/>
                          </a:ln>
                          <a:solidFill>
                            <a:srgbClr val="000000"/>
                          </a:solidFill>
                          <a:effectLst/>
                          <a:latin typeface="Tahoma" pitchFamily="34" charset="0"/>
                          <a:cs typeface="Tahoma" pitchFamily="34" charset="0"/>
                        </a:rPr>
                        <a:t>5</a:t>
                      </a:r>
                      <a:endParaRPr kumimoji="0" lang="es-ES" sz="1800" b="0" i="0" u="none" strike="noStrike" cap="none" normalizeH="0" baseline="0" smtClean="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1800" b="0" i="0" u="none" strike="noStrike" cap="none" normalizeH="0" baseline="0" smtClean="0">
                          <a:ln>
                            <a:noFill/>
                          </a:ln>
                          <a:solidFill>
                            <a:srgbClr val="000000"/>
                          </a:solidFill>
                          <a:effectLst/>
                          <a:latin typeface="Tahoma" pitchFamily="34" charset="0"/>
                          <a:cs typeface="Tahoma" pitchFamily="34" charset="0"/>
                        </a:rPr>
                        <a:t>-163.793</a:t>
                      </a:r>
                      <a:endParaRPr kumimoji="0" lang="es-ES" sz="1800" b="0" i="0" u="none" strike="noStrike" cap="none" normalizeH="0" baseline="0" smtClean="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1800" b="0" i="0" u="none" strike="noStrike" cap="none" normalizeH="0" baseline="0" smtClean="0">
                          <a:ln>
                            <a:noFill/>
                          </a:ln>
                          <a:solidFill>
                            <a:srgbClr val="000000"/>
                          </a:solidFill>
                          <a:effectLst/>
                          <a:latin typeface="Tahoma" pitchFamily="34" charset="0"/>
                          <a:cs typeface="Tahoma" pitchFamily="34" charset="0"/>
                        </a:rPr>
                        <a:t>      157.848 </a:t>
                      </a:r>
                      <a:endParaRPr kumimoji="0" lang="es-ES" sz="1800" b="0" i="0" u="none" strike="noStrike" cap="none" normalizeH="0" baseline="0" smtClean="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1800" b="0" i="0" u="none" strike="noStrike" cap="none" normalizeH="0" baseline="0" smtClean="0">
                          <a:ln>
                            <a:noFill/>
                          </a:ln>
                          <a:solidFill>
                            <a:srgbClr val="000000"/>
                          </a:solidFill>
                          <a:effectLst/>
                          <a:latin typeface="Tahoma" pitchFamily="34" charset="0"/>
                          <a:cs typeface="Tahoma" pitchFamily="34" charset="0"/>
                        </a:rPr>
                        <a:t>      (27.435)</a:t>
                      </a:r>
                      <a:endParaRPr kumimoji="0" lang="es-ES" sz="1800" b="0" i="0" u="none" strike="noStrike" cap="none" normalizeH="0" baseline="0" smtClean="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s-ES" sz="1800" b="0" i="0" u="none" strike="noStrike" cap="none" normalizeH="0" baseline="0" smtClean="0">
                          <a:ln>
                            <a:noFill/>
                          </a:ln>
                          <a:solidFill>
                            <a:srgbClr val="000000"/>
                          </a:solidFill>
                          <a:effectLst/>
                          <a:latin typeface="Tahoma" pitchFamily="34" charset="0"/>
                          <a:cs typeface="Tahoma" pitchFamily="34" charset="0"/>
                        </a:rPr>
                        <a:t>       185.283 </a:t>
                      </a:r>
                      <a:endParaRPr kumimoji="0" lang="es-ES" sz="1800" b="0" i="0" u="none" strike="noStrike" cap="none" normalizeH="0" baseline="0" smtClean="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r>
            </a:tbl>
          </a:graphicData>
        </a:graphic>
      </p:graphicFrame>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noChangeArrowheads="1"/>
          </p:cNvSpPr>
          <p:nvPr>
            <p:ph type="title"/>
          </p:nvPr>
        </p:nvSpPr>
        <p:spPr/>
        <p:txBody>
          <a:bodyPr/>
          <a:lstStyle/>
          <a:p>
            <a:r>
              <a:rPr lang="es-ES"/>
              <a:t>Crystalball</a:t>
            </a:r>
          </a:p>
        </p:txBody>
      </p:sp>
      <p:pic>
        <p:nvPicPr>
          <p:cNvPr id="91140" name="Picture 4"/>
          <p:cNvPicPr>
            <a:picLocks noChangeAspect="1" noChangeArrowheads="1"/>
          </p:cNvPicPr>
          <p:nvPr/>
        </p:nvPicPr>
        <p:blipFill>
          <a:blip r:embed="rId2"/>
          <a:srcRect/>
          <a:stretch>
            <a:fillRect/>
          </a:stretch>
        </p:blipFill>
        <p:spPr bwMode="auto">
          <a:xfrm>
            <a:off x="1187450" y="1700213"/>
            <a:ext cx="6697663" cy="4176712"/>
          </a:xfrm>
          <a:prstGeom prst="rect">
            <a:avLst/>
          </a:prstGeom>
          <a:noFill/>
          <a:ln w="9525">
            <a:noFill/>
            <a:miter lim="800000"/>
            <a:headEnd/>
            <a:tailEnd/>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es-MX" sz="4000"/>
              <a:t>Definición Del Producto O Servicio</a:t>
            </a:r>
            <a:endParaRPr lang="es-ES" sz="4000"/>
          </a:p>
        </p:txBody>
      </p:sp>
      <p:sp>
        <p:nvSpPr>
          <p:cNvPr id="8195" name="Rectangle 3"/>
          <p:cNvSpPr>
            <a:spLocks noGrp="1" noChangeArrowheads="1"/>
          </p:cNvSpPr>
          <p:nvPr>
            <p:ph type="body" idx="1"/>
          </p:nvPr>
        </p:nvSpPr>
        <p:spPr/>
        <p:txBody>
          <a:bodyPr/>
          <a:lstStyle/>
          <a:p>
            <a:pPr>
              <a:buFont typeface="Wingdings" pitchFamily="2" charset="2"/>
              <a:buNone/>
            </a:pPr>
            <a:r>
              <a:rPr lang="es-EC"/>
              <a:t>	Los nuevos medios tales como Internet están permitiendo nuevas formas de interactividad con los usuarios y generando en especial lo que se conoce como "suscripción a contenido por demanda"</a:t>
            </a:r>
            <a:r>
              <a:rPr lang="es-ES"/>
              <a:t> </a:t>
            </a:r>
            <a:endParaRPr lang="es-MX"/>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7" name="Rectangle 3"/>
          <p:cNvSpPr>
            <a:spLocks noGrp="1" noChangeArrowheads="1"/>
          </p:cNvSpPr>
          <p:nvPr>
            <p:ph type="body" idx="1"/>
          </p:nvPr>
        </p:nvSpPr>
        <p:spPr/>
        <p:txBody>
          <a:bodyPr/>
          <a:lstStyle/>
          <a:p>
            <a:pPr>
              <a:buFont typeface="Wingdings" pitchFamily="2" charset="2"/>
              <a:buNone/>
            </a:pPr>
            <a:r>
              <a:rPr lang="es-ES"/>
              <a:t>	A pesar de la situación de crisis a nivel mundial, los ingresos de la publicidad en Internet no hacen más que crecer. La inversión de la publicidad online en España ha alcanzado en el primer trimestre de 2008 la friolera de 307,24 millones de euros. </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4516" name="Picture 4" descr="Formatos publicitarios más vendidos"/>
          <p:cNvPicPr>
            <a:picLocks noChangeAspect="1" noChangeArrowheads="1"/>
          </p:cNvPicPr>
          <p:nvPr/>
        </p:nvPicPr>
        <p:blipFill>
          <a:blip r:embed="rId2"/>
          <a:srcRect/>
          <a:stretch>
            <a:fillRect/>
          </a:stretch>
        </p:blipFill>
        <p:spPr bwMode="auto">
          <a:xfrm>
            <a:off x="971550" y="1484313"/>
            <a:ext cx="7272338" cy="4895850"/>
          </a:xfrm>
          <a:prstGeom prst="rect">
            <a:avLst/>
          </a:prstGeom>
          <a:noFill/>
          <a:ln w="9525">
            <a:noFill/>
            <a:miter lim="800000"/>
            <a:headEnd/>
            <a:tailEnd/>
          </a:ln>
        </p:spPr>
      </p:pic>
      <p:sp>
        <p:nvSpPr>
          <p:cNvPr id="64517" name="Rectangle 5"/>
          <p:cNvSpPr>
            <a:spLocks noChangeArrowheads="1"/>
          </p:cNvSpPr>
          <p:nvPr/>
        </p:nvSpPr>
        <p:spPr bwMode="auto">
          <a:xfrm>
            <a:off x="1116013" y="692150"/>
            <a:ext cx="7270750" cy="457200"/>
          </a:xfrm>
          <a:prstGeom prst="rect">
            <a:avLst/>
          </a:prstGeom>
          <a:noFill/>
          <a:ln w="9525">
            <a:noFill/>
            <a:miter lim="800000"/>
            <a:headEnd/>
            <a:tailEnd/>
          </a:ln>
          <a:effectLst/>
        </p:spPr>
        <p:txBody>
          <a:bodyPr anchor="ctr">
            <a:spAutoFit/>
          </a:bodyPr>
          <a:lstStyle/>
          <a:p>
            <a:r>
              <a:rPr lang="es-EC" sz="2400" b="1"/>
              <a:t>Incremento de la inversión en Marketing Online</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Cuadrícula difuminada">
  <a:themeElements>
    <a:clrScheme name="Cuadrícula difuminada 4">
      <a:dk1>
        <a:srgbClr val="6B6B99"/>
      </a:dk1>
      <a:lt1>
        <a:srgbClr val="EAEAEA"/>
      </a:lt1>
      <a:dk2>
        <a:srgbClr val="666699"/>
      </a:dk2>
      <a:lt2>
        <a:srgbClr val="CCECFF"/>
      </a:lt2>
      <a:accent1>
        <a:srgbClr val="00CC66"/>
      </a:accent1>
      <a:accent2>
        <a:srgbClr val="54547A"/>
      </a:accent2>
      <a:accent3>
        <a:srgbClr val="B8B8CA"/>
      </a:accent3>
      <a:accent4>
        <a:srgbClr val="C8C8C8"/>
      </a:accent4>
      <a:accent5>
        <a:srgbClr val="AAE2B8"/>
      </a:accent5>
      <a:accent6>
        <a:srgbClr val="4B4B6E"/>
      </a:accent6>
      <a:hlink>
        <a:srgbClr val="65B2FF"/>
      </a:hlink>
      <a:folHlink>
        <a:srgbClr val="9900FF"/>
      </a:folHlink>
    </a:clrScheme>
    <a:fontScheme name="Cuadrícula difuminada">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uadrícula difuminada 1">
        <a:dk1>
          <a:srgbClr val="7E0000"/>
        </a:dk1>
        <a:lt1>
          <a:srgbClr val="FFFFFF"/>
        </a:lt1>
        <a:dk2>
          <a:srgbClr val="800000"/>
        </a:dk2>
        <a:lt2>
          <a:srgbClr val="FCF0B2"/>
        </a:lt2>
        <a:accent1>
          <a:srgbClr val="C5543D"/>
        </a:accent1>
        <a:accent2>
          <a:srgbClr val="660000"/>
        </a:accent2>
        <a:accent3>
          <a:srgbClr val="C0AAAA"/>
        </a:accent3>
        <a:accent4>
          <a:srgbClr val="DADADA"/>
        </a:accent4>
        <a:accent5>
          <a:srgbClr val="DFB3AF"/>
        </a:accent5>
        <a:accent6>
          <a:srgbClr val="5C0000"/>
        </a:accent6>
        <a:hlink>
          <a:srgbClr val="FFFF00"/>
        </a:hlink>
        <a:folHlink>
          <a:srgbClr val="FF9900"/>
        </a:folHlink>
      </a:clrScheme>
      <a:clrMap bg1="dk2" tx1="lt1" bg2="dk1" tx2="lt2" accent1="accent1" accent2="accent2" accent3="accent3" accent4="accent4" accent5="accent5" accent6="accent6" hlink="hlink" folHlink="folHlink"/>
    </a:extraClrScheme>
    <a:extraClrScheme>
      <a:clrScheme name="Cuadrícula difuminada 2">
        <a:dk1>
          <a:srgbClr val="000066"/>
        </a:dk1>
        <a:lt1>
          <a:srgbClr val="FFFFFF"/>
        </a:lt1>
        <a:dk2>
          <a:srgbClr val="000066"/>
        </a:dk2>
        <a:lt2>
          <a:srgbClr val="B2B8C8"/>
        </a:lt2>
        <a:accent1>
          <a:srgbClr val="008080"/>
        </a:accent1>
        <a:accent2>
          <a:srgbClr val="00004E"/>
        </a:accent2>
        <a:accent3>
          <a:srgbClr val="AAAAB8"/>
        </a:accent3>
        <a:accent4>
          <a:srgbClr val="DADADA"/>
        </a:accent4>
        <a:accent5>
          <a:srgbClr val="AAC0C0"/>
        </a:accent5>
        <a:accent6>
          <a:srgbClr val="000046"/>
        </a:accent6>
        <a:hlink>
          <a:srgbClr val="00FFCC"/>
        </a:hlink>
        <a:folHlink>
          <a:srgbClr val="6699FF"/>
        </a:folHlink>
      </a:clrScheme>
      <a:clrMap bg1="dk2" tx1="lt1" bg2="dk1" tx2="lt2" accent1="accent1" accent2="accent2" accent3="accent3" accent4="accent4" accent5="accent5" accent6="accent6" hlink="hlink" folHlink="folHlink"/>
    </a:extraClrScheme>
    <a:extraClrScheme>
      <a:clrScheme name="Cuadrícula difuminada 3">
        <a:dk1>
          <a:srgbClr val="010199"/>
        </a:dk1>
        <a:lt1>
          <a:srgbClr val="FFFFFF"/>
        </a:lt1>
        <a:dk2>
          <a:srgbClr val="000099"/>
        </a:dk2>
        <a:lt2>
          <a:srgbClr val="CCFFFF"/>
        </a:lt2>
        <a:accent1>
          <a:srgbClr val="00C600"/>
        </a:accent1>
        <a:accent2>
          <a:srgbClr val="01017D"/>
        </a:accent2>
        <a:accent3>
          <a:srgbClr val="AAAACA"/>
        </a:accent3>
        <a:accent4>
          <a:srgbClr val="DADADA"/>
        </a:accent4>
        <a:accent5>
          <a:srgbClr val="AADFAA"/>
        </a:accent5>
        <a:accent6>
          <a:srgbClr val="010171"/>
        </a:accent6>
        <a:hlink>
          <a:srgbClr val="FFE701"/>
        </a:hlink>
        <a:folHlink>
          <a:srgbClr val="3366FF"/>
        </a:folHlink>
      </a:clrScheme>
      <a:clrMap bg1="dk2" tx1="lt1" bg2="dk1" tx2="lt2" accent1="accent1" accent2="accent2" accent3="accent3" accent4="accent4" accent5="accent5" accent6="accent6" hlink="hlink" folHlink="folHlink"/>
    </a:extraClrScheme>
    <a:extraClrScheme>
      <a:clrScheme name="Cuadrícula difuminada 4">
        <a:dk1>
          <a:srgbClr val="6B6B99"/>
        </a:dk1>
        <a:lt1>
          <a:srgbClr val="EAEAEA"/>
        </a:lt1>
        <a:dk2>
          <a:srgbClr val="666699"/>
        </a:dk2>
        <a:lt2>
          <a:srgbClr val="CCECFF"/>
        </a:lt2>
        <a:accent1>
          <a:srgbClr val="00CC66"/>
        </a:accent1>
        <a:accent2>
          <a:srgbClr val="54547A"/>
        </a:accent2>
        <a:accent3>
          <a:srgbClr val="B8B8CA"/>
        </a:accent3>
        <a:accent4>
          <a:srgbClr val="C8C8C8"/>
        </a:accent4>
        <a:accent5>
          <a:srgbClr val="AAE2B8"/>
        </a:accent5>
        <a:accent6>
          <a:srgbClr val="4B4B6E"/>
        </a:accent6>
        <a:hlink>
          <a:srgbClr val="65B2FF"/>
        </a:hlink>
        <a:folHlink>
          <a:srgbClr val="9900FF"/>
        </a:folHlink>
      </a:clrScheme>
      <a:clrMap bg1="dk2" tx1="lt1" bg2="dk1" tx2="lt2" accent1="accent1" accent2="accent2" accent3="accent3" accent4="accent4" accent5="accent5" accent6="accent6" hlink="hlink" folHlink="folHlink"/>
    </a:extraClrScheme>
    <a:extraClrScheme>
      <a:clrScheme name="Cuadrícula difuminada 5">
        <a:dk1>
          <a:srgbClr val="00827F"/>
        </a:dk1>
        <a:lt1>
          <a:srgbClr val="FFFFFF"/>
        </a:lt1>
        <a:dk2>
          <a:srgbClr val="008080"/>
        </a:dk2>
        <a:lt2>
          <a:srgbClr val="FFFFCC"/>
        </a:lt2>
        <a:accent1>
          <a:srgbClr val="6D6FC7"/>
        </a:accent1>
        <a:accent2>
          <a:srgbClr val="006462"/>
        </a:accent2>
        <a:accent3>
          <a:srgbClr val="AAC0C0"/>
        </a:accent3>
        <a:accent4>
          <a:srgbClr val="DADADA"/>
        </a:accent4>
        <a:accent5>
          <a:srgbClr val="BABBE0"/>
        </a:accent5>
        <a:accent6>
          <a:srgbClr val="005A58"/>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adrícula difuminada 6">
        <a:dk1>
          <a:srgbClr val="4D4D4D"/>
        </a:dk1>
        <a:lt1>
          <a:srgbClr val="FFFFFF"/>
        </a:lt1>
        <a:dk2>
          <a:srgbClr val="525252"/>
        </a:dk2>
        <a:lt2>
          <a:srgbClr val="C0C0C0"/>
        </a:lt2>
        <a:accent1>
          <a:srgbClr val="527C3A"/>
        </a:accent1>
        <a:accent2>
          <a:srgbClr val="444444"/>
        </a:accent2>
        <a:accent3>
          <a:srgbClr val="B3B3B3"/>
        </a:accent3>
        <a:accent4>
          <a:srgbClr val="DADADA"/>
        </a:accent4>
        <a:accent5>
          <a:srgbClr val="B3BFAE"/>
        </a:accent5>
        <a:accent6>
          <a:srgbClr val="3D3D3D"/>
        </a:accent6>
        <a:hlink>
          <a:srgbClr val="FAC458"/>
        </a:hlink>
        <a:folHlink>
          <a:srgbClr val="C7780F"/>
        </a:folHlink>
      </a:clrScheme>
      <a:clrMap bg1="dk2" tx1="lt1" bg2="dk1" tx2="lt2" accent1="accent1" accent2="accent2" accent3="accent3" accent4="accent4" accent5="accent5" accent6="accent6" hlink="hlink" folHlink="folHlink"/>
    </a:extraClrScheme>
    <a:extraClrScheme>
      <a:clrScheme name="Cuadrícula difuminada 7">
        <a:dk1>
          <a:srgbClr val="516032"/>
        </a:dk1>
        <a:lt1>
          <a:srgbClr val="FFFFFF"/>
        </a:lt1>
        <a:dk2>
          <a:srgbClr val="546434"/>
        </a:dk2>
        <a:lt2>
          <a:srgbClr val="B2B68A"/>
        </a:lt2>
        <a:accent1>
          <a:srgbClr val="7D8C70"/>
        </a:accent1>
        <a:accent2>
          <a:srgbClr val="414E28"/>
        </a:accent2>
        <a:accent3>
          <a:srgbClr val="B3B8AE"/>
        </a:accent3>
        <a:accent4>
          <a:srgbClr val="DADADA"/>
        </a:accent4>
        <a:accent5>
          <a:srgbClr val="BFC5BB"/>
        </a:accent5>
        <a:accent6>
          <a:srgbClr val="3A4623"/>
        </a:accent6>
        <a:hlink>
          <a:srgbClr val="80C579"/>
        </a:hlink>
        <a:folHlink>
          <a:srgbClr val="7FADAF"/>
        </a:folHlink>
      </a:clrScheme>
      <a:clrMap bg1="dk2" tx1="lt1" bg2="dk1" tx2="lt2" accent1="accent1" accent2="accent2" accent3="accent3" accent4="accent4" accent5="accent5" accent6="accent6" hlink="hlink" folHlink="folHlink"/>
    </a:extraClrScheme>
    <a:extraClrScheme>
      <a:clrScheme name="Cuadrícula difuminada 8">
        <a:dk1>
          <a:srgbClr val="D1CC00"/>
        </a:dk1>
        <a:lt1>
          <a:srgbClr val="FFFFFF"/>
        </a:lt1>
        <a:dk2>
          <a:srgbClr val="CCCC00"/>
        </a:dk2>
        <a:lt2>
          <a:srgbClr val="F3F5B1"/>
        </a:lt2>
        <a:accent1>
          <a:srgbClr val="808000"/>
        </a:accent1>
        <a:accent2>
          <a:srgbClr val="AEAA00"/>
        </a:accent2>
        <a:accent3>
          <a:srgbClr val="E2E2AA"/>
        </a:accent3>
        <a:accent4>
          <a:srgbClr val="DADADA"/>
        </a:accent4>
        <a:accent5>
          <a:srgbClr val="C0C0AA"/>
        </a:accent5>
        <a:accent6>
          <a:srgbClr val="9D9A00"/>
        </a:accent6>
        <a:hlink>
          <a:srgbClr val="FFCC00"/>
        </a:hlink>
        <a:folHlink>
          <a:srgbClr val="FFFF99"/>
        </a:folHlink>
      </a:clrScheme>
      <a:clrMap bg1="dk2" tx1="lt1" bg2="dk1" tx2="lt2" accent1="accent1" accent2="accent2" accent3="accent3" accent4="accent4" accent5="accent5" accent6="accent6" hlink="hlink" folHlink="folHlink"/>
    </a:extraClrScheme>
    <a:extraClrScheme>
      <a:clrScheme name="Cuadrícula difuminada 9">
        <a:dk1>
          <a:srgbClr val="000000"/>
        </a:dk1>
        <a:lt1>
          <a:srgbClr val="F8F8F8"/>
        </a:lt1>
        <a:dk2>
          <a:srgbClr val="336600"/>
        </a:dk2>
        <a:lt2>
          <a:srgbClr val="FBFBFB"/>
        </a:lt2>
        <a:accent1>
          <a:srgbClr val="009900"/>
        </a:accent1>
        <a:accent2>
          <a:srgbClr val="C6C6C6"/>
        </a:accent2>
        <a:accent3>
          <a:srgbClr val="FBFBFB"/>
        </a:accent3>
        <a:accent4>
          <a:srgbClr val="000000"/>
        </a:accent4>
        <a:accent5>
          <a:srgbClr val="AACAAA"/>
        </a:accent5>
        <a:accent6>
          <a:srgbClr val="B3B3B3"/>
        </a:accent6>
        <a:hlink>
          <a:srgbClr val="006600"/>
        </a:hlink>
        <a:folHlink>
          <a:srgbClr val="808000"/>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Fading Grid</Template>
  <TotalTime>605</TotalTime>
  <Words>2101</Words>
  <Application>Microsoft Office PowerPoint</Application>
  <PresentationFormat>Presentación en pantalla (4:3)</PresentationFormat>
  <Paragraphs>937</Paragraphs>
  <Slides>62</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62</vt:i4>
      </vt:variant>
    </vt:vector>
  </HeadingPairs>
  <TitlesOfParts>
    <vt:vector size="67" baseType="lpstr">
      <vt:lpstr>Arial</vt:lpstr>
      <vt:lpstr>Times New Roman</vt:lpstr>
      <vt:lpstr>Wingdings</vt:lpstr>
      <vt:lpstr>Tahoma</vt:lpstr>
      <vt:lpstr>Cuadrícula difuminada</vt:lpstr>
      <vt:lpstr>PROYECTO DE INVERSIÓN PARA LA CREACIÓN DE UNA EMPRESA QUE DESARROLLE EL MARKETING Y LA PUBLICIDAD ONLINE EN LA CIUDAD DE GUAYAQUIL</vt:lpstr>
      <vt:lpstr>CAPITULO  1: INTRODUCCION</vt:lpstr>
      <vt:lpstr>Planteamiento del Problema </vt:lpstr>
      <vt:lpstr>Marco de Referencia</vt:lpstr>
      <vt:lpstr>Objetivo General</vt:lpstr>
      <vt:lpstr>Objetivos Específicos</vt:lpstr>
      <vt:lpstr>Definición Del Producto O Servicio</vt:lpstr>
      <vt:lpstr>Diapositiva 8</vt:lpstr>
      <vt:lpstr>Diapositiva 9</vt:lpstr>
      <vt:lpstr>Diapositiva 10</vt:lpstr>
      <vt:lpstr>Diapositiva 11</vt:lpstr>
      <vt:lpstr>SERVICIOS Marketing en Buscadores (SEM) </vt:lpstr>
      <vt:lpstr>Posicionamiento en buscadores</vt:lpstr>
      <vt:lpstr>Alta en buscadores</vt:lpstr>
      <vt:lpstr>Gestión de campañas de E-mail Marketing</vt:lpstr>
      <vt:lpstr>Gestión de campañas de banners</vt:lpstr>
      <vt:lpstr>Anuncios de pantallas interactivas</vt:lpstr>
      <vt:lpstr>Marketing directo. </vt:lpstr>
      <vt:lpstr>Anuncios TV. </vt:lpstr>
      <vt:lpstr>Capítulo 2</vt:lpstr>
      <vt:lpstr>Capítulo 2: Estudio de Mercado </vt:lpstr>
      <vt:lpstr> Análisis de la demanda </vt:lpstr>
      <vt:lpstr>Estimación de la Demanda</vt:lpstr>
      <vt:lpstr>Estimación de la Demanda</vt:lpstr>
      <vt:lpstr>Diapositiva 25</vt:lpstr>
      <vt:lpstr>Precios Competencia </vt:lpstr>
      <vt:lpstr>Diapositiva 27</vt:lpstr>
      <vt:lpstr>Análisis del Sector</vt:lpstr>
      <vt:lpstr>Barreras de entrada y Salida</vt:lpstr>
      <vt:lpstr>Promoción y Comunicación</vt:lpstr>
      <vt:lpstr>Marketing Estratégico</vt:lpstr>
      <vt:lpstr>Análisis FODA</vt:lpstr>
      <vt:lpstr>Investigación de Mercado</vt:lpstr>
      <vt:lpstr>Campañas Desarrolladas</vt:lpstr>
      <vt:lpstr>Campanas Publicitarias (Periodos)</vt:lpstr>
      <vt:lpstr>Razones Campaña Publicitaria</vt:lpstr>
      <vt:lpstr>Gastos x Campaña</vt:lpstr>
      <vt:lpstr>Valoración por el Servicio</vt:lpstr>
      <vt:lpstr> Marketing y Publicidad online</vt:lpstr>
      <vt:lpstr>Marketing y Publicidad online</vt:lpstr>
      <vt:lpstr>Conclusiones</vt:lpstr>
      <vt:lpstr>Recomendaciones</vt:lpstr>
      <vt:lpstr>Capítulo 3</vt:lpstr>
      <vt:lpstr>Diapositiva 44</vt:lpstr>
      <vt:lpstr>Diapositiva 45</vt:lpstr>
      <vt:lpstr>Diapositiva 46</vt:lpstr>
      <vt:lpstr>Obra Física</vt:lpstr>
      <vt:lpstr>Capacidad Teórica y demanda </vt:lpstr>
      <vt:lpstr>Diapositiva 49</vt:lpstr>
      <vt:lpstr>Localización</vt:lpstr>
      <vt:lpstr>Capítulo 4</vt:lpstr>
      <vt:lpstr>Filosofía de Storm Estudios.</vt:lpstr>
      <vt:lpstr>Diapositiva 53</vt:lpstr>
      <vt:lpstr>Capítulo 5</vt:lpstr>
      <vt:lpstr>Diapositiva 55</vt:lpstr>
      <vt:lpstr>Diapositiva 56</vt:lpstr>
      <vt:lpstr>Diapositiva 57</vt:lpstr>
      <vt:lpstr>Diapositiva 58</vt:lpstr>
      <vt:lpstr>Diapositiva 59</vt:lpstr>
      <vt:lpstr>Diapositiva 60</vt:lpstr>
      <vt:lpstr>Diapositiva 61</vt:lpstr>
      <vt:lpstr>Crystalball</vt:lpstr>
    </vt:vector>
  </TitlesOfParts>
  <Company>home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guillermo</dc:creator>
  <cp:lastModifiedBy>Administrador</cp:lastModifiedBy>
  <cp:revision>29</cp:revision>
  <dcterms:created xsi:type="dcterms:W3CDTF">2009-09-21T00:44:37Z</dcterms:created>
  <dcterms:modified xsi:type="dcterms:W3CDTF">2009-11-09T16:45:29Z</dcterms:modified>
</cp:coreProperties>
</file>