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4" r:id="rId2"/>
    <p:sldId id="258" r:id="rId3"/>
    <p:sldId id="285" r:id="rId4"/>
    <p:sldId id="261" r:id="rId5"/>
    <p:sldId id="294" r:id="rId6"/>
    <p:sldId id="28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9" r:id="rId16"/>
    <p:sldId id="268" r:id="rId17"/>
    <p:sldId id="269" r:id="rId18"/>
    <p:sldId id="270" r:id="rId19"/>
    <p:sldId id="290" r:id="rId20"/>
    <p:sldId id="291" r:id="rId21"/>
    <p:sldId id="292" r:id="rId22"/>
    <p:sldId id="282" r:id="rId23"/>
    <p:sldId id="271" r:id="rId24"/>
    <p:sldId id="288" r:id="rId25"/>
    <p:sldId id="272" r:id="rId26"/>
    <p:sldId id="273" r:id="rId27"/>
    <p:sldId id="279" r:id="rId28"/>
    <p:sldId id="287" r:id="rId29"/>
    <p:sldId id="278" r:id="rId30"/>
    <p:sldId id="277" r:id="rId31"/>
    <p:sldId id="274" r:id="rId32"/>
    <p:sldId id="276" r:id="rId33"/>
    <p:sldId id="286" r:id="rId34"/>
    <p:sldId id="283" r:id="rId3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61" autoAdjust="0"/>
    <p:restoredTop sz="94737" autoAdjust="0"/>
  </p:normalViewPr>
  <p:slideViewPr>
    <p:cSldViewPr>
      <p:cViewPr varScale="1">
        <p:scale>
          <a:sx n="61" d="100"/>
          <a:sy n="61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melgar\Mis%20documentos\Romy\cuestionario.xlsx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/>
            </a:pPr>
            <a:r>
              <a:rPr lang="es-MX"/>
              <a:t>2.- Cual de los dos padres trabaja?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923797025371832"/>
          <c:y val="0.18643190434529242"/>
          <c:w val="0.41930205599300358"/>
          <c:h val="0.6988367599883346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850634295713173"/>
                  <c:y val="0.135307669874599"/>
                </c:manualLayout>
              </c:layout>
              <c:showPercent val="1"/>
            </c:dLbl>
            <c:dLbl>
              <c:idx val="2"/>
              <c:layout>
                <c:manualLayout>
                  <c:x val="0.13898950131233728"/>
                  <c:y val="-0.1633078156897054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resultados!$D$3:$D$5</c:f>
              <c:strCache>
                <c:ptCount val="3"/>
                <c:pt idx="0">
                  <c:v>Padre</c:v>
                </c:pt>
                <c:pt idx="1">
                  <c:v>Madre</c:v>
                </c:pt>
                <c:pt idx="2">
                  <c:v>Ambos</c:v>
                </c:pt>
              </c:strCache>
            </c:strRef>
          </c:cat>
          <c:val>
            <c:numRef>
              <c:f>resultados!$E$3:$E$5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204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922544405956692"/>
          <c:y val="0.49587210043829782"/>
          <c:w val="0.29841863517060868"/>
          <c:h val="7.2533902012249116E-2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 sz="1650" baseline="0"/>
            </a:pPr>
            <a:r>
              <a:rPr lang="es-MX" sz="1650" baseline="0"/>
              <a:t>3. Quién es la persona encargada de ayudar con las tareas a su(s) niño(s)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809991235003141"/>
          <c:y val="0.24569090213425171"/>
          <c:w val="0.41930205599300363"/>
          <c:h val="0.698836759988334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5063429571303329E-3"/>
                  <c:y val="0.10752989209682121"/>
                </c:manualLayout>
              </c:layout>
              <c:showPercent val="1"/>
            </c:dLbl>
            <c:dLbl>
              <c:idx val="1"/>
              <c:layout>
                <c:manualLayout>
                  <c:x val="-0.13578608923884514"/>
                  <c:y val="2.8189705453485012E-3"/>
                </c:manualLayout>
              </c:layout>
              <c:showPercent val="1"/>
            </c:dLbl>
            <c:dLbl>
              <c:idx val="2"/>
              <c:layout>
                <c:manualLayout>
                  <c:x val="1.6767279090113916E-2"/>
                  <c:y val="-0.12627077865266817"/>
                </c:manualLayout>
              </c:layout>
              <c:showPercent val="1"/>
            </c:dLbl>
            <c:dLbl>
              <c:idx val="3"/>
              <c:layout>
                <c:manualLayout>
                  <c:x val="0.13882655293088317"/>
                  <c:y val="-3.3793744531933512E-2"/>
                </c:manualLayout>
              </c:layout>
              <c:showPercent val="1"/>
            </c:dLbl>
            <c:dLbl>
              <c:idx val="4"/>
              <c:layout>
                <c:manualLayout>
                  <c:x val="6.2553805774278215E-2"/>
                  <c:y val="0.16987350539515775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resultados!$I$3:$I$7</c:f>
              <c:strCache>
                <c:ptCount val="5"/>
                <c:pt idx="0">
                  <c:v>Padre</c:v>
                </c:pt>
                <c:pt idx="1">
                  <c:v>Madre</c:v>
                </c:pt>
                <c:pt idx="2">
                  <c:v>Ambos</c:v>
                </c:pt>
                <c:pt idx="3">
                  <c:v>Familiares</c:v>
                </c:pt>
                <c:pt idx="4">
                  <c:v>N.A</c:v>
                </c:pt>
              </c:strCache>
            </c:strRef>
          </c:cat>
          <c:val>
            <c:numRef>
              <c:f>resultados!$J$3:$J$7</c:f>
              <c:numCache>
                <c:formatCode>General</c:formatCode>
                <c:ptCount val="5"/>
                <c:pt idx="0">
                  <c:v>4</c:v>
                </c:pt>
                <c:pt idx="1">
                  <c:v>142</c:v>
                </c:pt>
                <c:pt idx="2">
                  <c:v>22</c:v>
                </c:pt>
                <c:pt idx="3">
                  <c:v>96</c:v>
                </c:pt>
                <c:pt idx="4">
                  <c:v>36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7579068241471141"/>
          <c:y val="0.36099555263925348"/>
          <c:w val="0.29841863517060879"/>
          <c:h val="0.19753390201224846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 sz="1650" baseline="0"/>
            </a:pPr>
            <a:r>
              <a:rPr lang="es-MX" sz="1650" baseline="0" dirty="0"/>
              <a:t>4.- Se encuentra su hijo atendido al 100 % en sus tareas escolares?</a:t>
            </a:r>
          </a:p>
        </c:rich>
      </c:tx>
      <c:layout>
        <c:manualLayout>
          <c:xMode val="edge"/>
          <c:yMode val="edge"/>
          <c:x val="0.11589152584799997"/>
          <c:y val="0"/>
        </c:manualLayout>
      </c:layout>
    </c:title>
    <c:plotArea>
      <c:layout>
        <c:manualLayout>
          <c:layoutTarget val="inner"/>
          <c:xMode val="edge"/>
          <c:yMode val="edge"/>
          <c:x val="0.20642683989242902"/>
          <c:y val="0.25246307487411662"/>
          <c:w val="0.41930205599300385"/>
          <c:h val="0.698836759988334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239523184602165"/>
                  <c:y val="-4.5247885680956265E-2"/>
                </c:manualLayout>
              </c:layout>
              <c:showPercent val="1"/>
            </c:dLbl>
            <c:dLbl>
              <c:idx val="1"/>
              <c:layout>
                <c:manualLayout>
                  <c:x val="0.14612292213473316"/>
                  <c:y val="1.4607028288130817E-3"/>
                </c:manualLayout>
              </c:layout>
              <c:showPercent val="1"/>
            </c:dLbl>
            <c:dLbl>
              <c:idx val="2"/>
              <c:layout>
                <c:manualLayout>
                  <c:x val="0.13898950131233737"/>
                  <c:y val="-0.16330781568970537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resultados!$L$3:$L$4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resultados!$M$3:$M$4</c:f>
              <c:numCache>
                <c:formatCode>General</c:formatCode>
                <c:ptCount val="2"/>
                <c:pt idx="0">
                  <c:v>158</c:v>
                </c:pt>
                <c:pt idx="1">
                  <c:v>142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3134651520116991"/>
          <c:y val="0.4859954486007847"/>
          <c:w val="0.29841863517060907"/>
          <c:h val="7.2533902012249032E-2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/>
            </a:pPr>
            <a:r>
              <a:rPr lang="es-MX" sz="1450" baseline="0" dirty="0"/>
              <a:t>6.- Le gustaría contar con un Centro de Apoyo Académico que ayudara por las tardes a sus hijos en la realización de tareas escolares y nivelación en las materias?</a:t>
            </a:r>
          </a:p>
        </c:rich>
      </c:tx>
      <c:layout>
        <c:manualLayout>
          <c:xMode val="edge"/>
          <c:yMode val="edge"/>
          <c:x val="0.18451004467410326"/>
          <c:y val="0"/>
        </c:manualLayout>
      </c:layout>
    </c:title>
    <c:plotArea>
      <c:layout>
        <c:manualLayout>
          <c:layoutTarget val="inner"/>
          <c:xMode val="edge"/>
          <c:yMode val="edge"/>
          <c:x val="7.3804457811568913E-2"/>
          <c:y val="0.3077528766202865"/>
          <c:w val="0.34162410561805889"/>
          <c:h val="0.6642690942573359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0728565179352446E-2"/>
                  <c:y val="-0.26412766112569558"/>
                </c:manualLayout>
              </c:layout>
              <c:showPercent val="1"/>
            </c:dLbl>
            <c:dLbl>
              <c:idx val="2"/>
              <c:layout>
                <c:manualLayout>
                  <c:x val="0.13898950131233731"/>
                  <c:y val="-0.16330781568970537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resultados!$A$12:$A$13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resultados!$B$12:$B$13</c:f>
              <c:numCache>
                <c:formatCode>General</c:formatCode>
                <c:ptCount val="2"/>
                <c:pt idx="0">
                  <c:v>282</c:v>
                </c:pt>
                <c:pt idx="1">
                  <c:v>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7185531509840739"/>
          <c:y val="0.52483427743093469"/>
          <c:w val="0.29841863517060879"/>
          <c:h val="7.2533902012249032E-2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 sz="1650" baseline="0"/>
            </a:pPr>
            <a:r>
              <a:rPr lang="es-MX" sz="1650" baseline="0" dirty="0"/>
              <a:t>8. Estaría dispuesto a inscribir a su(s) hijo(s) en este Centro de Apoyo</a:t>
            </a:r>
          </a:p>
        </c:rich>
      </c:tx>
    </c:title>
    <c:plotArea>
      <c:layout>
        <c:manualLayout>
          <c:layoutTarget val="inner"/>
          <c:xMode val="edge"/>
          <c:yMode val="edge"/>
          <c:x val="0.26737685914260823"/>
          <c:y val="0.28329810465018579"/>
          <c:w val="0.33830971128609022"/>
          <c:h val="0.6766146868613346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4.5173009623796972E-2"/>
                  <c:y val="-0.26875729075532223"/>
                </c:manualLayout>
              </c:layout>
              <c:showPercent val="1"/>
            </c:dLbl>
            <c:dLbl>
              <c:idx val="2"/>
              <c:layout>
                <c:manualLayout>
                  <c:x val="0.13898950131233737"/>
                  <c:y val="-0.16330781568970537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resultados!$I$12:$I$13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resultados!$J$12:$J$13</c:f>
              <c:numCache>
                <c:formatCode>General</c:formatCode>
                <c:ptCount val="2"/>
                <c:pt idx="0">
                  <c:v>282</c:v>
                </c:pt>
                <c:pt idx="1">
                  <c:v>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827471126752465"/>
          <c:y val="0.4859954486007847"/>
          <c:w val="0.29841863517060907"/>
          <c:h val="7.2533902012249032E-2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/>
            </a:pPr>
            <a:r>
              <a:rPr lang="es-MX" sz="165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10.- </a:t>
            </a:r>
            <a:r>
              <a:rPr lang="es-MX" sz="1650" b="1" i="0" u="none" strike="noStrike" kern="12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Cuanto </a:t>
            </a:r>
            <a:r>
              <a:rPr lang="es-MX" sz="165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estaría dispuesto a pagar mensualmente (4 horas diarias) por el servicio del Centro</a:t>
            </a:r>
            <a:r>
              <a:rPr lang="es-MX" sz="1650" b="1" i="0" u="none" strike="noStrike" kern="12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?</a:t>
            </a:r>
            <a:endParaRPr lang="es-MX" sz="165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236242555113193"/>
          <c:y val="0"/>
        </c:manualLayout>
      </c:layout>
    </c:title>
    <c:plotArea>
      <c:layout>
        <c:manualLayout>
          <c:layoutTarget val="inner"/>
          <c:xMode val="edge"/>
          <c:yMode val="edge"/>
          <c:x val="0.26192754150655012"/>
          <c:y val="0.37990709605431161"/>
          <c:w val="0.35051356080490287"/>
          <c:h val="0.5761866752957249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7395231846020406E-2"/>
                  <c:y val="-0.23450422863808687"/>
                </c:manualLayout>
              </c:layout>
              <c:showPercent val="1"/>
            </c:dLbl>
            <c:dLbl>
              <c:idx val="1"/>
              <c:layout>
                <c:manualLayout>
                  <c:x val="4.0394575678040313E-2"/>
                  <c:y val="0.15228638086905988"/>
                </c:manualLayout>
              </c:layout>
              <c:showPercent val="1"/>
            </c:dLbl>
            <c:dLbl>
              <c:idx val="2"/>
              <c:layout>
                <c:manualLayout>
                  <c:x val="4.1767279090113914E-2"/>
                  <c:y val="2.1833989501312611E-2"/>
                </c:manualLayout>
              </c:layout>
              <c:showPercent val="1"/>
            </c:dLbl>
            <c:dLbl>
              <c:idx val="3"/>
              <c:layout>
                <c:manualLayout>
                  <c:x val="-2.3909886264216976E-2"/>
                  <c:y val="1.2431831437736967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Percent val="1"/>
          </c:dLbls>
          <c:cat>
            <c:strRef>
              <c:f>resultados!$O$12:$O$15</c:f>
              <c:strCache>
                <c:ptCount val="4"/>
                <c:pt idx="0">
                  <c:v>Hasta $100</c:v>
                </c:pt>
                <c:pt idx="1">
                  <c:v>Hasta $150</c:v>
                </c:pt>
                <c:pt idx="2">
                  <c:v>Hasta $200</c:v>
                </c:pt>
                <c:pt idx="3">
                  <c:v>N.A.</c:v>
                </c:pt>
              </c:strCache>
            </c:strRef>
          </c:cat>
          <c:val>
            <c:numRef>
              <c:f>resultados!$P$12:$P$15</c:f>
              <c:numCache>
                <c:formatCode>General</c:formatCode>
                <c:ptCount val="4"/>
                <c:pt idx="0">
                  <c:v>258</c:v>
                </c:pt>
                <c:pt idx="1">
                  <c:v>19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270860633493274"/>
          <c:y val="0.45968843521738773"/>
          <c:w val="0.29841863517060879"/>
          <c:h val="0.17901538349373219"/>
        </c:manualLayout>
      </c:layout>
      <c:txPr>
        <a:bodyPr/>
        <a:lstStyle/>
        <a:p>
          <a:pPr rtl="0">
            <a:defRPr lang="es-MX"/>
          </a:pPr>
          <a:endParaRPr lang="es-ES"/>
        </a:p>
      </c:txPr>
    </c:legend>
    <c:plotVisOnly val="1"/>
  </c:chart>
  <c:spPr>
    <a:solidFill>
      <a:sysClr val="window" lastClr="FFFFFF"/>
    </a:solidFill>
    <a:ln w="25400" cap="flat" cmpd="sng" algn="ctr">
      <a:solidFill>
        <a:srgbClr val="2DA2B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90B49-6133-442B-9115-D34B0F7B578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54F8D1-85F7-4C48-AE36-F5B897F847FD}">
      <dgm:prSet phldrT="[Texto]" custT="1"/>
      <dgm:spPr/>
      <dgm:t>
        <a:bodyPr/>
        <a:lstStyle/>
        <a:p>
          <a:r>
            <a:rPr lang="es-ES" sz="2000" dirty="0" smtClean="0"/>
            <a:t>Proceso de inscripción</a:t>
          </a:r>
          <a:endParaRPr lang="es-EC" sz="2000" dirty="0"/>
        </a:p>
      </dgm:t>
    </dgm:pt>
    <dgm:pt modelId="{7AD1C57E-0B5E-4810-8BF7-C643AFD29A83}" type="parTrans" cxnId="{5D407F66-A516-4C23-84AE-458DA9E2E3C0}">
      <dgm:prSet/>
      <dgm:spPr/>
      <dgm:t>
        <a:bodyPr/>
        <a:lstStyle/>
        <a:p>
          <a:endParaRPr lang="es-EC"/>
        </a:p>
      </dgm:t>
    </dgm:pt>
    <dgm:pt modelId="{7E77D14E-FAF5-4360-9481-30AE3FDC17FB}" type="sibTrans" cxnId="{5D407F66-A516-4C23-84AE-458DA9E2E3C0}">
      <dgm:prSet/>
      <dgm:spPr/>
      <dgm:t>
        <a:bodyPr/>
        <a:lstStyle/>
        <a:p>
          <a:endParaRPr lang="es-EC"/>
        </a:p>
      </dgm:t>
    </dgm:pt>
    <dgm:pt modelId="{109260A1-B1F1-4347-814B-3B69A14A4088}">
      <dgm:prSet phldrT="[Texto]" custT="1"/>
      <dgm:spPr/>
      <dgm:t>
        <a:bodyPr/>
        <a:lstStyle/>
        <a:p>
          <a:pPr algn="ctr"/>
          <a:r>
            <a:rPr lang="es-ES" sz="2000" dirty="0" smtClean="0"/>
            <a:t>Proceso de actividades diarias</a:t>
          </a:r>
          <a:endParaRPr lang="es-EC" sz="2000" dirty="0"/>
        </a:p>
      </dgm:t>
    </dgm:pt>
    <dgm:pt modelId="{D08BD53D-50B0-4915-8F7A-61DB99CE5CCC}" type="parTrans" cxnId="{7AAF2541-6BB8-4619-B295-D85EBB0A0CCA}">
      <dgm:prSet/>
      <dgm:spPr/>
      <dgm:t>
        <a:bodyPr/>
        <a:lstStyle/>
        <a:p>
          <a:endParaRPr lang="es-EC"/>
        </a:p>
      </dgm:t>
    </dgm:pt>
    <dgm:pt modelId="{0510618F-64E0-42AB-9069-BD40731EABC9}" type="sibTrans" cxnId="{7AAF2541-6BB8-4619-B295-D85EBB0A0CCA}">
      <dgm:prSet/>
      <dgm:spPr/>
      <dgm:t>
        <a:bodyPr/>
        <a:lstStyle/>
        <a:p>
          <a:endParaRPr lang="es-EC"/>
        </a:p>
      </dgm:t>
    </dgm:pt>
    <dgm:pt modelId="{C9D97645-DE2C-41B4-941A-7B30D8EF7149}">
      <dgm:prSet phldrT="[Texto]" custT="1"/>
      <dgm:spPr/>
      <dgm:t>
        <a:bodyPr/>
        <a:lstStyle/>
        <a:p>
          <a:pPr algn="ctr"/>
          <a:r>
            <a:rPr lang="es-ES" sz="2000" dirty="0" smtClean="0"/>
            <a:t>Proceso de culminación del curso</a:t>
          </a:r>
          <a:endParaRPr lang="es-EC" sz="2000" dirty="0"/>
        </a:p>
      </dgm:t>
    </dgm:pt>
    <dgm:pt modelId="{E4BF3CFE-C784-445E-B47A-A535C822FC4A}" type="parTrans" cxnId="{E0A116A2-A747-4443-B741-A089AB080E29}">
      <dgm:prSet/>
      <dgm:spPr/>
      <dgm:t>
        <a:bodyPr/>
        <a:lstStyle/>
        <a:p>
          <a:endParaRPr lang="es-EC"/>
        </a:p>
      </dgm:t>
    </dgm:pt>
    <dgm:pt modelId="{AB7CFDD9-AEC4-402D-B19D-1BF8E60C68A6}" type="sibTrans" cxnId="{E0A116A2-A747-4443-B741-A089AB080E29}">
      <dgm:prSet/>
      <dgm:spPr/>
      <dgm:t>
        <a:bodyPr/>
        <a:lstStyle/>
        <a:p>
          <a:endParaRPr lang="es-EC"/>
        </a:p>
      </dgm:t>
    </dgm:pt>
    <dgm:pt modelId="{A4CF4574-6E8E-4F90-825A-1F1058DF4A25}" type="pres">
      <dgm:prSet presAssocID="{E7A90B49-6133-442B-9115-D34B0F7B57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76AF91-26BB-41BE-898E-7ADF5346EF8E}" type="pres">
      <dgm:prSet presAssocID="{4C54F8D1-85F7-4C48-AE36-F5B897F847FD}" presName="parentLin" presStyleCnt="0"/>
      <dgm:spPr/>
    </dgm:pt>
    <dgm:pt modelId="{89317CE3-3944-4B08-9471-FB98A9DEB359}" type="pres">
      <dgm:prSet presAssocID="{4C54F8D1-85F7-4C48-AE36-F5B897F847F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2DD33DE-22EF-4CAC-AC7D-BB1B34F87701}" type="pres">
      <dgm:prSet presAssocID="{4C54F8D1-85F7-4C48-AE36-F5B897F847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8E5C7-C113-433C-B470-1CB74C1F0895}" type="pres">
      <dgm:prSet presAssocID="{4C54F8D1-85F7-4C48-AE36-F5B897F847FD}" presName="negativeSpace" presStyleCnt="0"/>
      <dgm:spPr/>
    </dgm:pt>
    <dgm:pt modelId="{2FC76491-5C09-41BA-90AD-6325825E185A}" type="pres">
      <dgm:prSet presAssocID="{4C54F8D1-85F7-4C48-AE36-F5B897F847FD}" presName="childText" presStyleLbl="conFgAcc1" presStyleIdx="0" presStyleCnt="3" custLinFactY="-25341" custLinFactNeighborX="-6404" custLinFactNeighborY="-100000">
        <dgm:presLayoutVars>
          <dgm:bulletEnabled val="1"/>
        </dgm:presLayoutVars>
      </dgm:prSet>
      <dgm:spPr/>
    </dgm:pt>
    <dgm:pt modelId="{F12B85CA-0A7E-4919-8482-37A471F061F9}" type="pres">
      <dgm:prSet presAssocID="{7E77D14E-FAF5-4360-9481-30AE3FDC17FB}" presName="spaceBetweenRectangles" presStyleCnt="0"/>
      <dgm:spPr/>
    </dgm:pt>
    <dgm:pt modelId="{4E7F1A32-0E4B-4B50-9344-D9279025DEDD}" type="pres">
      <dgm:prSet presAssocID="{109260A1-B1F1-4347-814B-3B69A14A4088}" presName="parentLin" presStyleCnt="0"/>
      <dgm:spPr/>
    </dgm:pt>
    <dgm:pt modelId="{F55ECE41-EA68-4011-9052-69573CE673DF}" type="pres">
      <dgm:prSet presAssocID="{109260A1-B1F1-4347-814B-3B69A14A4088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36B581E-EA8C-43B5-9377-BDA827BD52D1}" type="pres">
      <dgm:prSet presAssocID="{109260A1-B1F1-4347-814B-3B69A14A4088}" presName="parentText" presStyleLbl="node1" presStyleIdx="1" presStyleCnt="3" custScaleY="1883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AF3FF2-481F-4EC9-9052-F1F7EEB230C9}" type="pres">
      <dgm:prSet presAssocID="{109260A1-B1F1-4347-814B-3B69A14A4088}" presName="negativeSpace" presStyleCnt="0"/>
      <dgm:spPr/>
    </dgm:pt>
    <dgm:pt modelId="{3361F72A-835D-423C-B7E5-74E474AB92C3}" type="pres">
      <dgm:prSet presAssocID="{109260A1-B1F1-4347-814B-3B69A14A4088}" presName="childText" presStyleLbl="conFgAcc1" presStyleIdx="1" presStyleCnt="3">
        <dgm:presLayoutVars>
          <dgm:bulletEnabled val="1"/>
        </dgm:presLayoutVars>
      </dgm:prSet>
      <dgm:spPr/>
    </dgm:pt>
    <dgm:pt modelId="{DA5E7B9F-4E03-42E0-8A21-9EC61F6567C2}" type="pres">
      <dgm:prSet presAssocID="{0510618F-64E0-42AB-9069-BD40731EABC9}" presName="spaceBetweenRectangles" presStyleCnt="0"/>
      <dgm:spPr/>
    </dgm:pt>
    <dgm:pt modelId="{F944ECE8-A8B7-4BAC-AD17-CDC9E7183308}" type="pres">
      <dgm:prSet presAssocID="{C9D97645-DE2C-41B4-941A-7B30D8EF7149}" presName="parentLin" presStyleCnt="0"/>
      <dgm:spPr/>
    </dgm:pt>
    <dgm:pt modelId="{E04392A8-AFD3-4ECA-9895-EE7986782125}" type="pres">
      <dgm:prSet presAssocID="{C9D97645-DE2C-41B4-941A-7B30D8EF714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176AB39C-327B-43AA-A2EF-C28B4CCD525D}" type="pres">
      <dgm:prSet presAssocID="{C9D97645-DE2C-41B4-941A-7B30D8EF7149}" presName="parentText" presStyleLbl="node1" presStyleIdx="2" presStyleCnt="3" custScaleY="17737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A496E4-E5D9-4180-8139-20D9FCF08FF5}" type="pres">
      <dgm:prSet presAssocID="{C9D97645-DE2C-41B4-941A-7B30D8EF7149}" presName="negativeSpace" presStyleCnt="0"/>
      <dgm:spPr/>
    </dgm:pt>
    <dgm:pt modelId="{17D7E8F3-20A4-4496-9B12-3BAFCC5BDDED}" type="pres">
      <dgm:prSet presAssocID="{C9D97645-DE2C-41B4-941A-7B30D8EF71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407F66-A516-4C23-84AE-458DA9E2E3C0}" srcId="{E7A90B49-6133-442B-9115-D34B0F7B5786}" destId="{4C54F8D1-85F7-4C48-AE36-F5B897F847FD}" srcOrd="0" destOrd="0" parTransId="{7AD1C57E-0B5E-4810-8BF7-C643AFD29A83}" sibTransId="{7E77D14E-FAF5-4360-9481-30AE3FDC17FB}"/>
    <dgm:cxn modelId="{7AAF2541-6BB8-4619-B295-D85EBB0A0CCA}" srcId="{E7A90B49-6133-442B-9115-D34B0F7B5786}" destId="{109260A1-B1F1-4347-814B-3B69A14A4088}" srcOrd="1" destOrd="0" parTransId="{D08BD53D-50B0-4915-8F7A-61DB99CE5CCC}" sibTransId="{0510618F-64E0-42AB-9069-BD40731EABC9}"/>
    <dgm:cxn modelId="{C27395F0-C7B3-4604-AD5B-B0D09C7908DD}" type="presOf" srcId="{C9D97645-DE2C-41B4-941A-7B30D8EF7149}" destId="{176AB39C-327B-43AA-A2EF-C28B4CCD525D}" srcOrd="1" destOrd="0" presId="urn:microsoft.com/office/officeart/2005/8/layout/list1"/>
    <dgm:cxn modelId="{73DB8667-B0BE-4D57-B832-10D88CA1AC83}" type="presOf" srcId="{4C54F8D1-85F7-4C48-AE36-F5B897F847FD}" destId="{32DD33DE-22EF-4CAC-AC7D-BB1B34F87701}" srcOrd="1" destOrd="0" presId="urn:microsoft.com/office/officeart/2005/8/layout/list1"/>
    <dgm:cxn modelId="{6E58AE4E-44F0-4EFA-9544-F7A925EA8AD7}" type="presOf" srcId="{109260A1-B1F1-4347-814B-3B69A14A4088}" destId="{436B581E-EA8C-43B5-9377-BDA827BD52D1}" srcOrd="1" destOrd="0" presId="urn:microsoft.com/office/officeart/2005/8/layout/list1"/>
    <dgm:cxn modelId="{6E060E4F-0F99-4C32-9BAC-6D00299B2ADE}" type="presOf" srcId="{E7A90B49-6133-442B-9115-D34B0F7B5786}" destId="{A4CF4574-6E8E-4F90-825A-1F1058DF4A25}" srcOrd="0" destOrd="0" presId="urn:microsoft.com/office/officeart/2005/8/layout/list1"/>
    <dgm:cxn modelId="{E0E9BF9B-E559-482F-83AC-12762586C0CF}" type="presOf" srcId="{4C54F8D1-85F7-4C48-AE36-F5B897F847FD}" destId="{89317CE3-3944-4B08-9471-FB98A9DEB359}" srcOrd="0" destOrd="0" presId="urn:microsoft.com/office/officeart/2005/8/layout/list1"/>
    <dgm:cxn modelId="{8C6D08B4-036F-45FC-B4E1-BCC5014E5347}" type="presOf" srcId="{109260A1-B1F1-4347-814B-3B69A14A4088}" destId="{F55ECE41-EA68-4011-9052-69573CE673DF}" srcOrd="0" destOrd="0" presId="urn:microsoft.com/office/officeart/2005/8/layout/list1"/>
    <dgm:cxn modelId="{E0A116A2-A747-4443-B741-A089AB080E29}" srcId="{E7A90B49-6133-442B-9115-D34B0F7B5786}" destId="{C9D97645-DE2C-41B4-941A-7B30D8EF7149}" srcOrd="2" destOrd="0" parTransId="{E4BF3CFE-C784-445E-B47A-A535C822FC4A}" sibTransId="{AB7CFDD9-AEC4-402D-B19D-1BF8E60C68A6}"/>
    <dgm:cxn modelId="{D298D954-B091-49D6-A1C5-632853E990FC}" type="presOf" srcId="{C9D97645-DE2C-41B4-941A-7B30D8EF7149}" destId="{E04392A8-AFD3-4ECA-9895-EE7986782125}" srcOrd="0" destOrd="0" presId="urn:microsoft.com/office/officeart/2005/8/layout/list1"/>
    <dgm:cxn modelId="{08B4DD66-2B49-4B71-84F0-8F0C181B4D80}" type="presParOf" srcId="{A4CF4574-6E8E-4F90-825A-1F1058DF4A25}" destId="{FC76AF91-26BB-41BE-898E-7ADF5346EF8E}" srcOrd="0" destOrd="0" presId="urn:microsoft.com/office/officeart/2005/8/layout/list1"/>
    <dgm:cxn modelId="{19B77D85-5C8C-4989-A06D-B628D27FE773}" type="presParOf" srcId="{FC76AF91-26BB-41BE-898E-7ADF5346EF8E}" destId="{89317CE3-3944-4B08-9471-FB98A9DEB359}" srcOrd="0" destOrd="0" presId="urn:microsoft.com/office/officeart/2005/8/layout/list1"/>
    <dgm:cxn modelId="{A6CB93AF-CF0D-4B31-A43C-374BE78A2648}" type="presParOf" srcId="{FC76AF91-26BB-41BE-898E-7ADF5346EF8E}" destId="{32DD33DE-22EF-4CAC-AC7D-BB1B34F87701}" srcOrd="1" destOrd="0" presId="urn:microsoft.com/office/officeart/2005/8/layout/list1"/>
    <dgm:cxn modelId="{8B0C522D-6C48-45B6-BAC0-37A58FA4B077}" type="presParOf" srcId="{A4CF4574-6E8E-4F90-825A-1F1058DF4A25}" destId="{39C8E5C7-C113-433C-B470-1CB74C1F0895}" srcOrd="1" destOrd="0" presId="urn:microsoft.com/office/officeart/2005/8/layout/list1"/>
    <dgm:cxn modelId="{A545CFF8-8F2C-4098-AF0F-764193F8BDAB}" type="presParOf" srcId="{A4CF4574-6E8E-4F90-825A-1F1058DF4A25}" destId="{2FC76491-5C09-41BA-90AD-6325825E185A}" srcOrd="2" destOrd="0" presId="urn:microsoft.com/office/officeart/2005/8/layout/list1"/>
    <dgm:cxn modelId="{E95547D5-8200-480F-AC7B-B4EBCCB2B35E}" type="presParOf" srcId="{A4CF4574-6E8E-4F90-825A-1F1058DF4A25}" destId="{F12B85CA-0A7E-4919-8482-37A471F061F9}" srcOrd="3" destOrd="0" presId="urn:microsoft.com/office/officeart/2005/8/layout/list1"/>
    <dgm:cxn modelId="{995BE1A8-61D0-47A8-BB87-1C579B388346}" type="presParOf" srcId="{A4CF4574-6E8E-4F90-825A-1F1058DF4A25}" destId="{4E7F1A32-0E4B-4B50-9344-D9279025DEDD}" srcOrd="4" destOrd="0" presId="urn:microsoft.com/office/officeart/2005/8/layout/list1"/>
    <dgm:cxn modelId="{81F4BAF6-5A6A-495A-A730-A780EDFEFC1D}" type="presParOf" srcId="{4E7F1A32-0E4B-4B50-9344-D9279025DEDD}" destId="{F55ECE41-EA68-4011-9052-69573CE673DF}" srcOrd="0" destOrd="0" presId="urn:microsoft.com/office/officeart/2005/8/layout/list1"/>
    <dgm:cxn modelId="{D9165CA2-8C8F-4126-B299-2368A81349C1}" type="presParOf" srcId="{4E7F1A32-0E4B-4B50-9344-D9279025DEDD}" destId="{436B581E-EA8C-43B5-9377-BDA827BD52D1}" srcOrd="1" destOrd="0" presId="urn:microsoft.com/office/officeart/2005/8/layout/list1"/>
    <dgm:cxn modelId="{26940A16-D228-48A7-BB78-B583B535A5A3}" type="presParOf" srcId="{A4CF4574-6E8E-4F90-825A-1F1058DF4A25}" destId="{96AF3FF2-481F-4EC9-9052-F1F7EEB230C9}" srcOrd="5" destOrd="0" presId="urn:microsoft.com/office/officeart/2005/8/layout/list1"/>
    <dgm:cxn modelId="{D6067281-81D8-4FD0-90C8-83FF27B21DD5}" type="presParOf" srcId="{A4CF4574-6E8E-4F90-825A-1F1058DF4A25}" destId="{3361F72A-835D-423C-B7E5-74E474AB92C3}" srcOrd="6" destOrd="0" presId="urn:microsoft.com/office/officeart/2005/8/layout/list1"/>
    <dgm:cxn modelId="{0919FF25-5A22-4FB2-AB7A-6D913B7C95B3}" type="presParOf" srcId="{A4CF4574-6E8E-4F90-825A-1F1058DF4A25}" destId="{DA5E7B9F-4E03-42E0-8A21-9EC61F6567C2}" srcOrd="7" destOrd="0" presId="urn:microsoft.com/office/officeart/2005/8/layout/list1"/>
    <dgm:cxn modelId="{5A3FFE95-5E4B-4CA0-A19A-E8D06FC31CC2}" type="presParOf" srcId="{A4CF4574-6E8E-4F90-825A-1F1058DF4A25}" destId="{F944ECE8-A8B7-4BAC-AD17-CDC9E7183308}" srcOrd="8" destOrd="0" presId="urn:microsoft.com/office/officeart/2005/8/layout/list1"/>
    <dgm:cxn modelId="{CB26A7A3-1AE6-44BB-82B3-C598FCDEE203}" type="presParOf" srcId="{F944ECE8-A8B7-4BAC-AD17-CDC9E7183308}" destId="{E04392A8-AFD3-4ECA-9895-EE7986782125}" srcOrd="0" destOrd="0" presId="urn:microsoft.com/office/officeart/2005/8/layout/list1"/>
    <dgm:cxn modelId="{B54815B3-836E-4A1A-8265-DB63BC63C48B}" type="presParOf" srcId="{F944ECE8-A8B7-4BAC-AD17-CDC9E7183308}" destId="{176AB39C-327B-43AA-A2EF-C28B4CCD525D}" srcOrd="1" destOrd="0" presId="urn:microsoft.com/office/officeart/2005/8/layout/list1"/>
    <dgm:cxn modelId="{0BE993F7-95AC-4A2D-ADE4-765697481352}" type="presParOf" srcId="{A4CF4574-6E8E-4F90-825A-1F1058DF4A25}" destId="{ADA496E4-E5D9-4180-8139-20D9FCF08FF5}" srcOrd="9" destOrd="0" presId="urn:microsoft.com/office/officeart/2005/8/layout/list1"/>
    <dgm:cxn modelId="{8B545E98-FBE5-4AAF-9902-B8B5E3AE0E80}" type="presParOf" srcId="{A4CF4574-6E8E-4F90-825A-1F1058DF4A25}" destId="{17D7E8F3-20A4-4496-9B12-3BAFCC5BDDED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99427-28E7-48C1-BC5B-9A82B287F6D4}" type="doc">
      <dgm:prSet loTypeId="urn:microsoft.com/office/officeart/2005/8/layout/bProcess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B8B6399-0090-4D3B-B276-8B2CEB7C462D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Entrega de la documentación necesaria</a:t>
          </a:r>
          <a:endParaRPr lang="es-MX" sz="1100" b="1" dirty="0">
            <a:solidFill>
              <a:schemeClr val="tx1"/>
            </a:solidFill>
          </a:endParaRPr>
        </a:p>
      </dgm:t>
    </dgm:pt>
    <dgm:pt modelId="{3779B10A-DB4A-4E5D-A83D-EAE07030FB01}" type="parTrans" cxnId="{411ED0D9-CE97-4FF2-89AD-57E1B8B8EC3E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EA8326E1-1907-4BEB-8065-193683D610B1}" type="sibTrans" cxnId="{411ED0D9-CE97-4FF2-89AD-57E1B8B8EC3E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C0B578F7-0FFF-4BEA-A0BA-1E71E9DE5385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Pago de la inscripción</a:t>
          </a:r>
          <a:endParaRPr lang="es-MX" sz="1100" b="1" dirty="0">
            <a:solidFill>
              <a:schemeClr val="tx1"/>
            </a:solidFill>
          </a:endParaRPr>
        </a:p>
      </dgm:t>
    </dgm:pt>
    <dgm:pt modelId="{3309289B-E581-4656-80CE-053AD587081B}" type="parTrans" cxnId="{AE753904-8D05-45D4-830E-2DD48C880DF6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085BC7EA-A40C-4942-8B82-5ABA53B949E7}" type="sibTrans" cxnId="{AE753904-8D05-45D4-830E-2DD48C880DF6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3671FA8D-D6A2-4E58-AB81-FEAC2C3D330A}">
      <dgm:prSet phldrT="[Texto]" custT="1"/>
      <dgm:spPr/>
      <dgm:t>
        <a:bodyPr/>
        <a:lstStyle/>
        <a:p>
          <a:r>
            <a:rPr lang="es-MX" sz="1100" b="1" smtClean="0">
              <a:solidFill>
                <a:schemeClr val="tx1"/>
              </a:solidFill>
            </a:rPr>
            <a:t>Elección de Talleres</a:t>
          </a:r>
          <a:endParaRPr lang="es-MX" sz="1100" b="1">
            <a:solidFill>
              <a:schemeClr val="tx1"/>
            </a:solidFill>
          </a:endParaRPr>
        </a:p>
      </dgm:t>
    </dgm:pt>
    <dgm:pt modelId="{E29001F9-C394-4919-B965-F852FFE958D4}" type="parTrans" cxnId="{B80019EE-DCCF-4D9B-BA49-3778EE114834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296C6202-9B1B-43C7-A933-CFCBA5D78A9E}" type="sibTrans" cxnId="{B80019EE-DCCF-4D9B-BA49-3778EE114834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344E16F6-9962-43C7-BCD9-48820AC66A67}">
      <dgm:prSet phldrT="[Texto]" custT="1"/>
      <dgm:spPr/>
      <dgm:t>
        <a:bodyPr/>
        <a:lstStyle/>
        <a:p>
          <a:r>
            <a:rPr lang="es-MX" sz="1100" b="1" smtClean="0">
              <a:solidFill>
                <a:schemeClr val="tx1"/>
              </a:solidFill>
            </a:rPr>
            <a:t>Registro en la base de datos</a:t>
          </a:r>
          <a:endParaRPr lang="es-MX" sz="1100" b="1">
            <a:solidFill>
              <a:schemeClr val="tx1"/>
            </a:solidFill>
          </a:endParaRPr>
        </a:p>
      </dgm:t>
    </dgm:pt>
    <dgm:pt modelId="{E0694527-0E1B-47E4-BD36-68BBF0494C31}" type="parTrans" cxnId="{40069405-7CAD-47F0-B206-BBE2AC6CFB68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CEAA92CF-E02E-40AB-9FB1-5A7638910C2A}" type="sibTrans" cxnId="{40069405-7CAD-47F0-B206-BBE2AC6CFB68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E4F6B1A3-A8F3-4B19-85B4-8F70CA02613C}">
      <dgm:prSet phldrT="[Texto]" custT="1"/>
      <dgm:spPr/>
      <dgm:t>
        <a:bodyPr/>
        <a:lstStyle/>
        <a:p>
          <a:r>
            <a:rPr lang="es-MX" sz="1100" b="1" smtClean="0">
              <a:solidFill>
                <a:schemeClr val="tx1"/>
              </a:solidFill>
            </a:rPr>
            <a:t>Entrega de listado de materiales</a:t>
          </a:r>
          <a:endParaRPr lang="es-MX" sz="1100" b="1">
            <a:solidFill>
              <a:schemeClr val="tx1"/>
            </a:solidFill>
          </a:endParaRPr>
        </a:p>
      </dgm:t>
    </dgm:pt>
    <dgm:pt modelId="{70ED6583-BC0B-4A39-8074-90ACC8D9D350}" type="parTrans" cxnId="{9DD5B7C8-C5D3-46D3-8EC1-D5FEA17E5B24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6515A781-1FC9-45ED-9FE5-E4602BD70F54}" type="sibTrans" cxnId="{9DD5B7C8-C5D3-46D3-8EC1-D5FEA17E5B24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9EEB3B60-BC55-4EDD-91A3-D7B8FC85C83C}">
      <dgm:prSet phldrT="[Texto]" custT="1"/>
      <dgm:spPr/>
      <dgm:t>
        <a:bodyPr/>
        <a:lstStyle/>
        <a:p>
          <a:r>
            <a:rPr lang="es-MX" sz="1100" b="1" smtClean="0">
              <a:solidFill>
                <a:schemeClr val="tx1"/>
              </a:solidFill>
            </a:rPr>
            <a:t>Entrega de recibo</a:t>
          </a:r>
          <a:endParaRPr lang="es-MX" sz="1100" b="1">
            <a:solidFill>
              <a:schemeClr val="tx1"/>
            </a:solidFill>
          </a:endParaRPr>
        </a:p>
      </dgm:t>
    </dgm:pt>
    <dgm:pt modelId="{52EB77F2-79F7-48F0-9DBF-E7CC2C8E91A2}" type="parTrans" cxnId="{ACA90BE9-EA43-4F9F-88CA-BE47C1FB0876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5358B333-7E58-4B52-8808-240EB967E2CB}" type="sibTrans" cxnId="{ACA90BE9-EA43-4F9F-88CA-BE47C1FB0876}">
      <dgm:prSet/>
      <dgm:spPr/>
      <dgm:t>
        <a:bodyPr/>
        <a:lstStyle/>
        <a:p>
          <a:endParaRPr lang="es-MX" sz="1100" b="1">
            <a:solidFill>
              <a:schemeClr val="tx1"/>
            </a:solidFill>
          </a:endParaRPr>
        </a:p>
      </dgm:t>
    </dgm:pt>
    <dgm:pt modelId="{8071C11F-970F-49B2-B6D1-3E4D4E0C6DE4}" type="pres">
      <dgm:prSet presAssocID="{89D99427-28E7-48C1-BC5B-9A82B287F6D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A49F4004-3068-477F-A322-3B529C4B5E1C}" type="pres">
      <dgm:prSet presAssocID="{5B8B6399-0090-4D3B-B276-8B2CEB7C462D}" presName="firstNode" presStyleLbl="node1" presStyleIdx="0" presStyleCnt="6" custLinFactNeighborX="13187" custLinFactNeighborY="54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57D064-FA17-4FBE-AB58-DA0D991FBA1D}" type="pres">
      <dgm:prSet presAssocID="{EA8326E1-1907-4BEB-8065-193683D610B1}" presName="sibTrans" presStyleLbl="sibTrans2D1" presStyleIdx="0" presStyleCnt="5"/>
      <dgm:spPr/>
      <dgm:t>
        <a:bodyPr/>
        <a:lstStyle/>
        <a:p>
          <a:endParaRPr lang="es-MX"/>
        </a:p>
      </dgm:t>
    </dgm:pt>
    <dgm:pt modelId="{50B69CD6-3F8C-43E7-965D-2F5A07C5E827}" type="pres">
      <dgm:prSet presAssocID="{C0B578F7-0FFF-4BEA-A0BA-1E71E9DE5385}" presName="middleNode" presStyleCnt="0"/>
      <dgm:spPr/>
      <dgm:t>
        <a:bodyPr/>
        <a:lstStyle/>
        <a:p>
          <a:endParaRPr lang="es-MX"/>
        </a:p>
      </dgm:t>
    </dgm:pt>
    <dgm:pt modelId="{F6C315D9-B2B2-4B05-9941-E93CECB52A21}" type="pres">
      <dgm:prSet presAssocID="{C0B578F7-0FFF-4BEA-A0BA-1E71E9DE5385}" presName="padding" presStyleLbl="node1" presStyleIdx="0" presStyleCnt="6"/>
      <dgm:spPr/>
      <dgm:t>
        <a:bodyPr/>
        <a:lstStyle/>
        <a:p>
          <a:endParaRPr lang="es-MX"/>
        </a:p>
      </dgm:t>
    </dgm:pt>
    <dgm:pt modelId="{236288C4-867E-4217-9F21-B4AD7FEF4012}" type="pres">
      <dgm:prSet presAssocID="{C0B578F7-0FFF-4BEA-A0BA-1E71E9DE5385}" presName="shape" presStyleLbl="node1" presStyleIdx="1" presStyleCnt="6" custScaleX="113679" custScaleY="1101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928264-27E8-4812-84AE-6E667EE790FC}" type="pres">
      <dgm:prSet presAssocID="{085BC7EA-A40C-4942-8B82-5ABA53B949E7}" presName="sibTrans" presStyleLbl="sibTrans2D1" presStyleIdx="1" presStyleCnt="5"/>
      <dgm:spPr/>
      <dgm:t>
        <a:bodyPr/>
        <a:lstStyle/>
        <a:p>
          <a:endParaRPr lang="es-MX"/>
        </a:p>
      </dgm:t>
    </dgm:pt>
    <dgm:pt modelId="{12EF93F6-FA4F-4E6C-9B46-DBA863E35D80}" type="pres">
      <dgm:prSet presAssocID="{3671FA8D-D6A2-4E58-AB81-FEAC2C3D330A}" presName="middleNode" presStyleCnt="0"/>
      <dgm:spPr/>
      <dgm:t>
        <a:bodyPr/>
        <a:lstStyle/>
        <a:p>
          <a:endParaRPr lang="es-MX"/>
        </a:p>
      </dgm:t>
    </dgm:pt>
    <dgm:pt modelId="{ACCEA33C-8A29-4329-BA62-0C875B7AAB53}" type="pres">
      <dgm:prSet presAssocID="{3671FA8D-D6A2-4E58-AB81-FEAC2C3D330A}" presName="padding" presStyleLbl="node1" presStyleIdx="1" presStyleCnt="6"/>
      <dgm:spPr/>
      <dgm:t>
        <a:bodyPr/>
        <a:lstStyle/>
        <a:p>
          <a:endParaRPr lang="es-MX"/>
        </a:p>
      </dgm:t>
    </dgm:pt>
    <dgm:pt modelId="{FFE73C5E-EF1B-42A8-A9F2-659BC6DE76FB}" type="pres">
      <dgm:prSet presAssocID="{3671FA8D-D6A2-4E58-AB81-FEAC2C3D330A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BDB2A4-3409-4437-9336-C8EDEAAEA12C}" type="pres">
      <dgm:prSet presAssocID="{296C6202-9B1B-43C7-A933-CFCBA5D78A9E}" presName="sibTrans" presStyleLbl="sibTrans2D1" presStyleIdx="2" presStyleCnt="5"/>
      <dgm:spPr/>
      <dgm:t>
        <a:bodyPr/>
        <a:lstStyle/>
        <a:p>
          <a:endParaRPr lang="es-MX"/>
        </a:p>
      </dgm:t>
    </dgm:pt>
    <dgm:pt modelId="{AB0B6864-55DA-4CDB-ACA9-B5AE9AC6F627}" type="pres">
      <dgm:prSet presAssocID="{344E16F6-9962-43C7-BCD9-48820AC66A67}" presName="middleNode" presStyleCnt="0"/>
      <dgm:spPr/>
      <dgm:t>
        <a:bodyPr/>
        <a:lstStyle/>
        <a:p>
          <a:endParaRPr lang="es-MX"/>
        </a:p>
      </dgm:t>
    </dgm:pt>
    <dgm:pt modelId="{EBB5FB02-E4E8-47A8-9EEE-FCA972114D1F}" type="pres">
      <dgm:prSet presAssocID="{344E16F6-9962-43C7-BCD9-48820AC66A67}" presName="padding" presStyleLbl="node1" presStyleIdx="2" presStyleCnt="6"/>
      <dgm:spPr/>
      <dgm:t>
        <a:bodyPr/>
        <a:lstStyle/>
        <a:p>
          <a:endParaRPr lang="es-MX"/>
        </a:p>
      </dgm:t>
    </dgm:pt>
    <dgm:pt modelId="{BFC87C34-7050-4636-AC8C-846636E0ED69}" type="pres">
      <dgm:prSet presAssocID="{344E16F6-9962-43C7-BCD9-48820AC66A67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53CA65-56D3-48F9-B3FB-CEF3F8F333D9}" type="pres">
      <dgm:prSet presAssocID="{CEAA92CF-E02E-40AB-9FB1-5A7638910C2A}" presName="sibTrans" presStyleLbl="sibTrans2D1" presStyleIdx="3" presStyleCnt="5"/>
      <dgm:spPr/>
      <dgm:t>
        <a:bodyPr/>
        <a:lstStyle/>
        <a:p>
          <a:endParaRPr lang="es-MX"/>
        </a:p>
      </dgm:t>
    </dgm:pt>
    <dgm:pt modelId="{DC73C733-E66C-4FBC-BB60-95DE1645FA90}" type="pres">
      <dgm:prSet presAssocID="{E4F6B1A3-A8F3-4B19-85B4-8F70CA02613C}" presName="middleNode" presStyleCnt="0"/>
      <dgm:spPr/>
      <dgm:t>
        <a:bodyPr/>
        <a:lstStyle/>
        <a:p>
          <a:endParaRPr lang="es-MX"/>
        </a:p>
      </dgm:t>
    </dgm:pt>
    <dgm:pt modelId="{6DC27503-9819-485E-8EF0-D11BBFD52E4E}" type="pres">
      <dgm:prSet presAssocID="{E4F6B1A3-A8F3-4B19-85B4-8F70CA02613C}" presName="padding" presStyleLbl="node1" presStyleIdx="3" presStyleCnt="6"/>
      <dgm:spPr/>
      <dgm:t>
        <a:bodyPr/>
        <a:lstStyle/>
        <a:p>
          <a:endParaRPr lang="es-MX"/>
        </a:p>
      </dgm:t>
    </dgm:pt>
    <dgm:pt modelId="{89629ED5-64F2-4B57-8E34-61BC8183DA6A}" type="pres">
      <dgm:prSet presAssocID="{E4F6B1A3-A8F3-4B19-85B4-8F70CA02613C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DD6942-81E8-4DAF-9206-B35F5210BD8C}" type="pres">
      <dgm:prSet presAssocID="{6515A781-1FC9-45ED-9FE5-E4602BD70F54}" presName="sibTrans" presStyleLbl="sibTrans2D1" presStyleIdx="4" presStyleCnt="5"/>
      <dgm:spPr/>
      <dgm:t>
        <a:bodyPr/>
        <a:lstStyle/>
        <a:p>
          <a:endParaRPr lang="es-MX"/>
        </a:p>
      </dgm:t>
    </dgm:pt>
    <dgm:pt modelId="{4A4BA6AE-B0C6-47AF-8BC0-44D758EAEBD2}" type="pres">
      <dgm:prSet presAssocID="{9EEB3B60-BC55-4EDD-91A3-D7B8FC85C83C}" presName="lastNode" presStyleLbl="node1" presStyleIdx="5" presStyleCnt="6" custLinFactNeighborX="-14286" custLinFactNeighborY="-21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8F3973-F7B0-48A7-BFD7-A8BF897D3ECF}" type="presOf" srcId="{296C6202-9B1B-43C7-A933-CFCBA5D78A9E}" destId="{DBBDB2A4-3409-4437-9336-C8EDEAAEA12C}" srcOrd="0" destOrd="0" presId="urn:microsoft.com/office/officeart/2005/8/layout/bProcess2"/>
    <dgm:cxn modelId="{018EA6C6-CF9B-4559-B3F7-EB09C2F0BFC4}" type="presOf" srcId="{CEAA92CF-E02E-40AB-9FB1-5A7638910C2A}" destId="{4053CA65-56D3-48F9-B3FB-CEF3F8F333D9}" srcOrd="0" destOrd="0" presId="urn:microsoft.com/office/officeart/2005/8/layout/bProcess2"/>
    <dgm:cxn modelId="{81138483-2876-492E-863A-DC007664645E}" type="presOf" srcId="{5B8B6399-0090-4D3B-B276-8B2CEB7C462D}" destId="{A49F4004-3068-477F-A322-3B529C4B5E1C}" srcOrd="0" destOrd="0" presId="urn:microsoft.com/office/officeart/2005/8/layout/bProcess2"/>
    <dgm:cxn modelId="{8606A4FF-A52A-4EEC-A102-85866CBF32AB}" type="presOf" srcId="{6515A781-1FC9-45ED-9FE5-E4602BD70F54}" destId="{0ADD6942-81E8-4DAF-9206-B35F5210BD8C}" srcOrd="0" destOrd="0" presId="urn:microsoft.com/office/officeart/2005/8/layout/bProcess2"/>
    <dgm:cxn modelId="{AE753904-8D05-45D4-830E-2DD48C880DF6}" srcId="{89D99427-28E7-48C1-BC5B-9A82B287F6D4}" destId="{C0B578F7-0FFF-4BEA-A0BA-1E71E9DE5385}" srcOrd="1" destOrd="0" parTransId="{3309289B-E581-4656-80CE-053AD587081B}" sibTransId="{085BC7EA-A40C-4942-8B82-5ABA53B949E7}"/>
    <dgm:cxn modelId="{9DD5B7C8-C5D3-46D3-8EC1-D5FEA17E5B24}" srcId="{89D99427-28E7-48C1-BC5B-9A82B287F6D4}" destId="{E4F6B1A3-A8F3-4B19-85B4-8F70CA02613C}" srcOrd="4" destOrd="0" parTransId="{70ED6583-BC0B-4A39-8074-90ACC8D9D350}" sibTransId="{6515A781-1FC9-45ED-9FE5-E4602BD70F54}"/>
    <dgm:cxn modelId="{2CBB50BD-38AB-468B-8398-A22CD680D427}" type="presOf" srcId="{3671FA8D-D6A2-4E58-AB81-FEAC2C3D330A}" destId="{FFE73C5E-EF1B-42A8-A9F2-659BC6DE76FB}" srcOrd="0" destOrd="0" presId="urn:microsoft.com/office/officeart/2005/8/layout/bProcess2"/>
    <dgm:cxn modelId="{3CD6E371-D12C-4C73-842D-25A445AED862}" type="presOf" srcId="{C0B578F7-0FFF-4BEA-A0BA-1E71E9DE5385}" destId="{236288C4-867E-4217-9F21-B4AD7FEF4012}" srcOrd="0" destOrd="0" presId="urn:microsoft.com/office/officeart/2005/8/layout/bProcess2"/>
    <dgm:cxn modelId="{A30CDF85-B074-4F85-A332-F950A97C28D9}" type="presOf" srcId="{344E16F6-9962-43C7-BCD9-48820AC66A67}" destId="{BFC87C34-7050-4636-AC8C-846636E0ED69}" srcOrd="0" destOrd="0" presId="urn:microsoft.com/office/officeart/2005/8/layout/bProcess2"/>
    <dgm:cxn modelId="{411ED0D9-CE97-4FF2-89AD-57E1B8B8EC3E}" srcId="{89D99427-28E7-48C1-BC5B-9A82B287F6D4}" destId="{5B8B6399-0090-4D3B-B276-8B2CEB7C462D}" srcOrd="0" destOrd="0" parTransId="{3779B10A-DB4A-4E5D-A83D-EAE07030FB01}" sibTransId="{EA8326E1-1907-4BEB-8065-193683D610B1}"/>
    <dgm:cxn modelId="{627DFF0E-8BD6-410C-B9AF-0A9FD818AFE0}" type="presOf" srcId="{E4F6B1A3-A8F3-4B19-85B4-8F70CA02613C}" destId="{89629ED5-64F2-4B57-8E34-61BC8183DA6A}" srcOrd="0" destOrd="0" presId="urn:microsoft.com/office/officeart/2005/8/layout/bProcess2"/>
    <dgm:cxn modelId="{ACA90BE9-EA43-4F9F-88CA-BE47C1FB0876}" srcId="{89D99427-28E7-48C1-BC5B-9A82B287F6D4}" destId="{9EEB3B60-BC55-4EDD-91A3-D7B8FC85C83C}" srcOrd="5" destOrd="0" parTransId="{52EB77F2-79F7-48F0-9DBF-E7CC2C8E91A2}" sibTransId="{5358B333-7E58-4B52-8808-240EB967E2CB}"/>
    <dgm:cxn modelId="{B80019EE-DCCF-4D9B-BA49-3778EE114834}" srcId="{89D99427-28E7-48C1-BC5B-9A82B287F6D4}" destId="{3671FA8D-D6A2-4E58-AB81-FEAC2C3D330A}" srcOrd="2" destOrd="0" parTransId="{E29001F9-C394-4919-B965-F852FFE958D4}" sibTransId="{296C6202-9B1B-43C7-A933-CFCBA5D78A9E}"/>
    <dgm:cxn modelId="{5FCCE83E-25AF-4EAC-AA1C-54252C3731F4}" type="presOf" srcId="{89D99427-28E7-48C1-BC5B-9A82B287F6D4}" destId="{8071C11F-970F-49B2-B6D1-3E4D4E0C6DE4}" srcOrd="0" destOrd="0" presId="urn:microsoft.com/office/officeart/2005/8/layout/bProcess2"/>
    <dgm:cxn modelId="{F6F664B3-E508-4D54-8411-541F0F952CF2}" type="presOf" srcId="{EA8326E1-1907-4BEB-8065-193683D610B1}" destId="{4A57D064-FA17-4FBE-AB58-DA0D991FBA1D}" srcOrd="0" destOrd="0" presId="urn:microsoft.com/office/officeart/2005/8/layout/bProcess2"/>
    <dgm:cxn modelId="{40069405-7CAD-47F0-B206-BBE2AC6CFB68}" srcId="{89D99427-28E7-48C1-BC5B-9A82B287F6D4}" destId="{344E16F6-9962-43C7-BCD9-48820AC66A67}" srcOrd="3" destOrd="0" parTransId="{E0694527-0E1B-47E4-BD36-68BBF0494C31}" sibTransId="{CEAA92CF-E02E-40AB-9FB1-5A7638910C2A}"/>
    <dgm:cxn modelId="{86CBCC6E-6FFF-4BED-BB7B-57CBAC326C34}" type="presOf" srcId="{9EEB3B60-BC55-4EDD-91A3-D7B8FC85C83C}" destId="{4A4BA6AE-B0C6-47AF-8BC0-44D758EAEBD2}" srcOrd="0" destOrd="0" presId="urn:microsoft.com/office/officeart/2005/8/layout/bProcess2"/>
    <dgm:cxn modelId="{2E280D5B-6B94-4A8E-82EC-127809A89025}" type="presOf" srcId="{085BC7EA-A40C-4942-8B82-5ABA53B949E7}" destId="{D1928264-27E8-4812-84AE-6E667EE790FC}" srcOrd="0" destOrd="0" presId="urn:microsoft.com/office/officeart/2005/8/layout/bProcess2"/>
    <dgm:cxn modelId="{A601754D-3DB5-4567-A5C8-71C78CF34217}" type="presParOf" srcId="{8071C11F-970F-49B2-B6D1-3E4D4E0C6DE4}" destId="{A49F4004-3068-477F-A322-3B529C4B5E1C}" srcOrd="0" destOrd="0" presId="urn:microsoft.com/office/officeart/2005/8/layout/bProcess2"/>
    <dgm:cxn modelId="{BBA4C708-FA6B-4E9A-B368-F47E266AB7B0}" type="presParOf" srcId="{8071C11F-970F-49B2-B6D1-3E4D4E0C6DE4}" destId="{4A57D064-FA17-4FBE-AB58-DA0D991FBA1D}" srcOrd="1" destOrd="0" presId="urn:microsoft.com/office/officeart/2005/8/layout/bProcess2"/>
    <dgm:cxn modelId="{23EB1125-4662-45F2-A6A8-AE575DABBF10}" type="presParOf" srcId="{8071C11F-970F-49B2-B6D1-3E4D4E0C6DE4}" destId="{50B69CD6-3F8C-43E7-965D-2F5A07C5E827}" srcOrd="2" destOrd="0" presId="urn:microsoft.com/office/officeart/2005/8/layout/bProcess2"/>
    <dgm:cxn modelId="{CB513F00-CCF3-4FF4-8103-B3D5E09AB4FB}" type="presParOf" srcId="{50B69CD6-3F8C-43E7-965D-2F5A07C5E827}" destId="{F6C315D9-B2B2-4B05-9941-E93CECB52A21}" srcOrd="0" destOrd="0" presId="urn:microsoft.com/office/officeart/2005/8/layout/bProcess2"/>
    <dgm:cxn modelId="{17319622-6413-4C3D-9E73-C7197F652F57}" type="presParOf" srcId="{50B69CD6-3F8C-43E7-965D-2F5A07C5E827}" destId="{236288C4-867E-4217-9F21-B4AD7FEF4012}" srcOrd="1" destOrd="0" presId="urn:microsoft.com/office/officeart/2005/8/layout/bProcess2"/>
    <dgm:cxn modelId="{F5944733-C744-4287-8B47-D100BE978259}" type="presParOf" srcId="{8071C11F-970F-49B2-B6D1-3E4D4E0C6DE4}" destId="{D1928264-27E8-4812-84AE-6E667EE790FC}" srcOrd="3" destOrd="0" presId="urn:microsoft.com/office/officeart/2005/8/layout/bProcess2"/>
    <dgm:cxn modelId="{FE92C0B3-115E-450C-983F-A048514DB68E}" type="presParOf" srcId="{8071C11F-970F-49B2-B6D1-3E4D4E0C6DE4}" destId="{12EF93F6-FA4F-4E6C-9B46-DBA863E35D80}" srcOrd="4" destOrd="0" presId="urn:microsoft.com/office/officeart/2005/8/layout/bProcess2"/>
    <dgm:cxn modelId="{BA1C8968-0396-4F7C-B717-D5437C5F3D82}" type="presParOf" srcId="{12EF93F6-FA4F-4E6C-9B46-DBA863E35D80}" destId="{ACCEA33C-8A29-4329-BA62-0C875B7AAB53}" srcOrd="0" destOrd="0" presId="urn:microsoft.com/office/officeart/2005/8/layout/bProcess2"/>
    <dgm:cxn modelId="{E84F5875-1E89-49C3-B154-850B894B50DC}" type="presParOf" srcId="{12EF93F6-FA4F-4E6C-9B46-DBA863E35D80}" destId="{FFE73C5E-EF1B-42A8-A9F2-659BC6DE76FB}" srcOrd="1" destOrd="0" presId="urn:microsoft.com/office/officeart/2005/8/layout/bProcess2"/>
    <dgm:cxn modelId="{1AD45127-AD0C-494B-B666-440AA56C2C8F}" type="presParOf" srcId="{8071C11F-970F-49B2-B6D1-3E4D4E0C6DE4}" destId="{DBBDB2A4-3409-4437-9336-C8EDEAAEA12C}" srcOrd="5" destOrd="0" presId="urn:microsoft.com/office/officeart/2005/8/layout/bProcess2"/>
    <dgm:cxn modelId="{BE76F929-20AF-48B8-AAC4-263B86A01D47}" type="presParOf" srcId="{8071C11F-970F-49B2-B6D1-3E4D4E0C6DE4}" destId="{AB0B6864-55DA-4CDB-ACA9-B5AE9AC6F627}" srcOrd="6" destOrd="0" presId="urn:microsoft.com/office/officeart/2005/8/layout/bProcess2"/>
    <dgm:cxn modelId="{6B4914D1-FA52-487A-B4C0-14FCF325CCE9}" type="presParOf" srcId="{AB0B6864-55DA-4CDB-ACA9-B5AE9AC6F627}" destId="{EBB5FB02-E4E8-47A8-9EEE-FCA972114D1F}" srcOrd="0" destOrd="0" presId="urn:microsoft.com/office/officeart/2005/8/layout/bProcess2"/>
    <dgm:cxn modelId="{BA174E7E-B36B-4A28-9723-FB931ABA75DB}" type="presParOf" srcId="{AB0B6864-55DA-4CDB-ACA9-B5AE9AC6F627}" destId="{BFC87C34-7050-4636-AC8C-846636E0ED69}" srcOrd="1" destOrd="0" presId="urn:microsoft.com/office/officeart/2005/8/layout/bProcess2"/>
    <dgm:cxn modelId="{4D73B5E3-A6F6-4018-ABFC-2983441A676A}" type="presParOf" srcId="{8071C11F-970F-49B2-B6D1-3E4D4E0C6DE4}" destId="{4053CA65-56D3-48F9-B3FB-CEF3F8F333D9}" srcOrd="7" destOrd="0" presId="urn:microsoft.com/office/officeart/2005/8/layout/bProcess2"/>
    <dgm:cxn modelId="{E781679A-18EE-4C02-A5A0-AE5CB5DC729B}" type="presParOf" srcId="{8071C11F-970F-49B2-B6D1-3E4D4E0C6DE4}" destId="{DC73C733-E66C-4FBC-BB60-95DE1645FA90}" srcOrd="8" destOrd="0" presId="urn:microsoft.com/office/officeart/2005/8/layout/bProcess2"/>
    <dgm:cxn modelId="{487EC32A-2D55-4820-B84E-5C07EA1E9654}" type="presParOf" srcId="{DC73C733-E66C-4FBC-BB60-95DE1645FA90}" destId="{6DC27503-9819-485E-8EF0-D11BBFD52E4E}" srcOrd="0" destOrd="0" presId="urn:microsoft.com/office/officeart/2005/8/layout/bProcess2"/>
    <dgm:cxn modelId="{FAFBADBF-5F8E-4E1F-91F2-474E25E90CFB}" type="presParOf" srcId="{DC73C733-E66C-4FBC-BB60-95DE1645FA90}" destId="{89629ED5-64F2-4B57-8E34-61BC8183DA6A}" srcOrd="1" destOrd="0" presId="urn:microsoft.com/office/officeart/2005/8/layout/bProcess2"/>
    <dgm:cxn modelId="{37229EFC-C45B-4F9F-8EC5-0A6897616A9D}" type="presParOf" srcId="{8071C11F-970F-49B2-B6D1-3E4D4E0C6DE4}" destId="{0ADD6942-81E8-4DAF-9206-B35F5210BD8C}" srcOrd="9" destOrd="0" presId="urn:microsoft.com/office/officeart/2005/8/layout/bProcess2"/>
    <dgm:cxn modelId="{D9CA11F7-F03B-4D87-AEC8-6B21569B69F0}" type="presParOf" srcId="{8071C11F-970F-49B2-B6D1-3E4D4E0C6DE4}" destId="{4A4BA6AE-B0C6-47AF-8BC0-44D758EAEBD2}" srcOrd="10" destOrd="0" presId="urn:microsoft.com/office/officeart/2005/8/layout/bProcess2"/>
  </dgm:cxnLst>
  <dgm:bg/>
  <dgm:whole>
    <a:ln w="57150">
      <a:solidFill>
        <a:schemeClr val="accent1">
          <a:lumMod val="60000"/>
          <a:lumOff val="40000"/>
        </a:schemeClr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125B8-0533-4AE3-B6D2-202ABEBCEF23}" type="doc">
      <dgm:prSet loTypeId="urn:microsoft.com/office/officeart/2005/8/layout/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25B3E0D-18E8-441B-9C08-390CE2AD3049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Apertura del Centro</a:t>
          </a:r>
          <a:endParaRPr lang="es-MX" b="1">
            <a:solidFill>
              <a:schemeClr val="tx1"/>
            </a:solidFill>
          </a:endParaRPr>
        </a:p>
      </dgm:t>
    </dgm:pt>
    <dgm:pt modelId="{F00F8971-5BA8-49E7-93EF-2531D650E154}" type="parTrans" cxnId="{E0552A8D-4873-4520-9039-61A3BFB44DD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39A293C-B09F-4779-AEAE-C0F3C11F1B26}" type="sibTrans" cxnId="{E0552A8D-4873-4520-9039-61A3BFB44DD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D92C0CD-11DC-481D-A037-13A1D29D1E0E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Ingreso de los niños</a:t>
          </a:r>
          <a:endParaRPr lang="es-MX" b="1">
            <a:solidFill>
              <a:schemeClr val="tx1"/>
            </a:solidFill>
          </a:endParaRPr>
        </a:p>
      </dgm:t>
    </dgm:pt>
    <dgm:pt modelId="{D9EFB896-78ED-4BF6-9660-5C52F6A29878}" type="parTrans" cxnId="{D081645A-D400-4807-A0A0-98835719F88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E03CC181-EA01-437C-9D4F-2B5253643FD2}" type="sibTrans" cxnId="{D081645A-D400-4807-A0A0-98835719F88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50618C8-CF4A-412D-B3AB-4F3CDAB97F88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Ubicación de niños en salón</a:t>
          </a:r>
          <a:endParaRPr lang="es-MX" b="1">
            <a:solidFill>
              <a:schemeClr val="tx1"/>
            </a:solidFill>
          </a:endParaRPr>
        </a:p>
      </dgm:t>
    </dgm:pt>
    <dgm:pt modelId="{4A4CC537-5A4C-4434-8EB2-57BD9F0A199C}" type="parTrans" cxnId="{065494B2-4AF1-4B61-9E1B-90B56904E41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C414B61-C66C-4D0D-BDE4-DC45E98B9B99}" type="sibTrans" cxnId="{065494B2-4AF1-4B61-9E1B-90B56904E41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328B9A0E-03FF-4ECE-AB4C-27DB593E87C7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Inicio de Actividades Académicos</a:t>
          </a:r>
          <a:endParaRPr lang="es-MX" b="1">
            <a:solidFill>
              <a:schemeClr val="tx1"/>
            </a:solidFill>
          </a:endParaRPr>
        </a:p>
      </dgm:t>
    </dgm:pt>
    <dgm:pt modelId="{136BB92D-92E4-4430-9D2D-7E453A834F33}" type="parTrans" cxnId="{334F97A2-8A12-4FF8-ACFF-CBA507A787D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6FE9362-03B2-421B-A005-1292443B1E11}" type="sibTrans" cxnId="{334F97A2-8A12-4FF8-ACFF-CBA507A787D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3172B86-DF10-40EF-96F8-B1AB20EC800C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Receso de 20 minutos</a:t>
          </a:r>
          <a:endParaRPr lang="es-MX" b="1">
            <a:solidFill>
              <a:schemeClr val="tx1"/>
            </a:solidFill>
          </a:endParaRPr>
        </a:p>
      </dgm:t>
    </dgm:pt>
    <dgm:pt modelId="{9A3B0EA2-CEBE-4DA3-A808-11A3522AD168}" type="parTrans" cxnId="{9F587A27-B995-45BC-96E4-D08C1E17BEB0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B81A003-250D-4DD5-89D8-8368D684067A}" type="sibTrans" cxnId="{9F587A27-B995-45BC-96E4-D08C1E17BEB0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89BAC5E-4CE7-4FC6-8033-DEC2D203394A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Inicio de Act. Recreativas(talleres)</a:t>
          </a:r>
          <a:endParaRPr lang="es-MX" b="1">
            <a:solidFill>
              <a:schemeClr val="tx1"/>
            </a:solidFill>
          </a:endParaRPr>
        </a:p>
      </dgm:t>
    </dgm:pt>
    <dgm:pt modelId="{6110D308-012D-4294-B8BB-50E4E13854CE}" type="parTrans" cxnId="{489E6C4A-1CED-4BB7-9AF1-2322BCFF380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75A479B-2F33-4C70-8989-626493BEE053}" type="sibTrans" cxnId="{489E6C4A-1CED-4BB7-9AF1-2322BCFF380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8F973AA-96B0-4D9D-A72D-F790487087A2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Salida de niños</a:t>
          </a:r>
          <a:endParaRPr lang="es-MX" b="1">
            <a:solidFill>
              <a:schemeClr val="tx1"/>
            </a:solidFill>
          </a:endParaRPr>
        </a:p>
      </dgm:t>
    </dgm:pt>
    <dgm:pt modelId="{8951E1A5-B971-40CB-8F63-6AC15E94D594}" type="parTrans" cxnId="{FDE2851C-F2AB-4ECD-ADB0-E3642A8E8B2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2D7FB12-B58F-4D23-88CA-1BE8FDE2423E}" type="sibTrans" cxnId="{FDE2851C-F2AB-4ECD-ADB0-E3642A8E8B2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9D7D3F1-A52B-40AB-A89D-5F5A74257DD7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</a:rPr>
            <a:t>Cierre del centro</a:t>
          </a:r>
          <a:endParaRPr lang="es-MX" b="1">
            <a:solidFill>
              <a:schemeClr val="tx1"/>
            </a:solidFill>
          </a:endParaRPr>
        </a:p>
      </dgm:t>
    </dgm:pt>
    <dgm:pt modelId="{1D6EA10F-437D-440C-AF74-8C15FE62FC1F}" type="parTrans" cxnId="{A800FA33-AAC4-4FEE-B88D-7179DDA6A3A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47372F1-3439-4F3E-B2D6-72DF11D262F8}" type="sibTrans" cxnId="{A800FA33-AAC4-4FEE-B88D-7179DDA6A3A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8087047-8A79-4036-B8D4-67B1B9763CAC}" type="pres">
      <dgm:prSet presAssocID="{72C125B8-0533-4AE3-B6D2-202ABEBCEF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5CC89AD-3354-43EB-93F4-9DA04C198959}" type="pres">
      <dgm:prSet presAssocID="{925B3E0D-18E8-441B-9C08-390CE2AD3049}" presName="node" presStyleLbl="node1" presStyleIdx="0" presStyleCnt="8" custLinFactNeighborX="452" custLinFactNeighborY="293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E586D8-AF89-4902-813A-C362F0217E4B}" type="pres">
      <dgm:prSet presAssocID="{239A293C-B09F-4779-AEAE-C0F3C11F1B26}" presName="sibTrans" presStyleLbl="sibTrans2D1" presStyleIdx="0" presStyleCnt="7"/>
      <dgm:spPr/>
      <dgm:t>
        <a:bodyPr/>
        <a:lstStyle/>
        <a:p>
          <a:endParaRPr lang="es-MX"/>
        </a:p>
      </dgm:t>
    </dgm:pt>
    <dgm:pt modelId="{C8CBE46B-538E-455B-B18D-90BCAEA841DE}" type="pres">
      <dgm:prSet presAssocID="{239A293C-B09F-4779-AEAE-C0F3C11F1B26}" presName="connectorText" presStyleLbl="sibTrans2D1" presStyleIdx="0" presStyleCnt="7"/>
      <dgm:spPr/>
      <dgm:t>
        <a:bodyPr/>
        <a:lstStyle/>
        <a:p>
          <a:endParaRPr lang="es-MX"/>
        </a:p>
      </dgm:t>
    </dgm:pt>
    <dgm:pt modelId="{C7AD2237-0089-4FA0-8147-256766402E8E}" type="pres">
      <dgm:prSet presAssocID="{5D92C0CD-11DC-481D-A037-13A1D29D1E0E}" presName="node" presStyleLbl="node1" presStyleIdx="1" presStyleCnt="8" custLinFactNeighborX="-2897" custLinFactNeighborY="293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0F7B69-3279-4DBD-AF1E-3DA28B3260CD}" type="pres">
      <dgm:prSet presAssocID="{E03CC181-EA01-437C-9D4F-2B5253643FD2}" presName="sibTrans" presStyleLbl="sibTrans2D1" presStyleIdx="1" presStyleCnt="7"/>
      <dgm:spPr/>
      <dgm:t>
        <a:bodyPr/>
        <a:lstStyle/>
        <a:p>
          <a:endParaRPr lang="es-MX"/>
        </a:p>
      </dgm:t>
    </dgm:pt>
    <dgm:pt modelId="{95ACF917-A55F-4D2F-8E9D-0E5CF6047574}" type="pres">
      <dgm:prSet presAssocID="{E03CC181-EA01-437C-9D4F-2B5253643FD2}" presName="connectorText" presStyleLbl="sibTrans2D1" presStyleIdx="1" presStyleCnt="7"/>
      <dgm:spPr/>
      <dgm:t>
        <a:bodyPr/>
        <a:lstStyle/>
        <a:p>
          <a:endParaRPr lang="es-MX"/>
        </a:p>
      </dgm:t>
    </dgm:pt>
    <dgm:pt modelId="{D466431D-5CE7-41B1-AE20-48217FB7CB39}" type="pres">
      <dgm:prSet presAssocID="{A50618C8-CF4A-412D-B3AB-4F3CDAB97F88}" presName="node" presStyleLbl="node1" presStyleIdx="2" presStyleCnt="8" custLinFactNeighborX="-1838" custLinFactNeighborY="366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B752C5-5CED-446A-89C5-0E4D10710294}" type="pres">
      <dgm:prSet presAssocID="{7C414B61-C66C-4D0D-BDE4-DC45E98B9B99}" presName="sibTrans" presStyleLbl="sibTrans2D1" presStyleIdx="2" presStyleCnt="7"/>
      <dgm:spPr/>
      <dgm:t>
        <a:bodyPr/>
        <a:lstStyle/>
        <a:p>
          <a:endParaRPr lang="es-MX"/>
        </a:p>
      </dgm:t>
    </dgm:pt>
    <dgm:pt modelId="{AA8BAD73-ABD5-4A1C-9503-1B2B33D66407}" type="pres">
      <dgm:prSet presAssocID="{7C414B61-C66C-4D0D-BDE4-DC45E98B9B99}" presName="connectorText" presStyleLbl="sibTrans2D1" presStyleIdx="2" presStyleCnt="7"/>
      <dgm:spPr/>
      <dgm:t>
        <a:bodyPr/>
        <a:lstStyle/>
        <a:p>
          <a:endParaRPr lang="es-MX"/>
        </a:p>
      </dgm:t>
    </dgm:pt>
    <dgm:pt modelId="{DF193730-DE69-4C04-B924-606554B7DE38}" type="pres">
      <dgm:prSet presAssocID="{328B9A0E-03FF-4ECE-AB4C-27DB593E87C7}" presName="node" presStyleLbl="node1" presStyleIdx="3" presStyleCnt="8" custLinFactNeighborX="-1838" custLinFactNeighborY="95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6D78F5-45E0-43F5-A41B-ED0EAEC79674}" type="pres">
      <dgm:prSet presAssocID="{76FE9362-03B2-421B-A005-1292443B1E11}" presName="sibTrans" presStyleLbl="sibTrans2D1" presStyleIdx="3" presStyleCnt="7"/>
      <dgm:spPr/>
      <dgm:t>
        <a:bodyPr/>
        <a:lstStyle/>
        <a:p>
          <a:endParaRPr lang="es-MX"/>
        </a:p>
      </dgm:t>
    </dgm:pt>
    <dgm:pt modelId="{A0EE3458-CBB1-4AD7-806F-6806DC5B6032}" type="pres">
      <dgm:prSet presAssocID="{76FE9362-03B2-421B-A005-1292443B1E11}" presName="connectorText" presStyleLbl="sibTrans2D1" presStyleIdx="3" presStyleCnt="7"/>
      <dgm:spPr/>
      <dgm:t>
        <a:bodyPr/>
        <a:lstStyle/>
        <a:p>
          <a:endParaRPr lang="es-MX"/>
        </a:p>
      </dgm:t>
    </dgm:pt>
    <dgm:pt modelId="{892BAFF8-CAF9-41D7-A741-DC30C4123692}" type="pres">
      <dgm:prSet presAssocID="{53172B86-DF10-40EF-96F8-B1AB20EC800C}" presName="node" presStyleLbl="node1" presStyleIdx="4" presStyleCnt="8" custLinFactNeighborX="1511" custLinFactNeighborY="95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4ED309-A82C-48C7-B79D-F3F78C7F0023}" type="pres">
      <dgm:prSet presAssocID="{5B81A003-250D-4DD5-89D8-8368D684067A}" presName="sibTrans" presStyleLbl="sibTrans2D1" presStyleIdx="4" presStyleCnt="7"/>
      <dgm:spPr/>
      <dgm:t>
        <a:bodyPr/>
        <a:lstStyle/>
        <a:p>
          <a:endParaRPr lang="es-MX"/>
        </a:p>
      </dgm:t>
    </dgm:pt>
    <dgm:pt modelId="{BA84144C-6946-4350-A608-F33E3552C3A5}" type="pres">
      <dgm:prSet presAssocID="{5B81A003-250D-4DD5-89D8-8368D684067A}" presName="connectorText" presStyleLbl="sibTrans2D1" presStyleIdx="4" presStyleCnt="7"/>
      <dgm:spPr/>
      <dgm:t>
        <a:bodyPr/>
        <a:lstStyle/>
        <a:p>
          <a:endParaRPr lang="es-MX"/>
        </a:p>
      </dgm:t>
    </dgm:pt>
    <dgm:pt modelId="{62AB7042-6A68-4D85-96B0-637B31FE137F}" type="pres">
      <dgm:prSet presAssocID="{189BAC5E-4CE7-4FC6-8033-DEC2D203394A}" presName="node" presStyleLbl="node1" presStyleIdx="5" presStyleCnt="8" custLinFactNeighborX="452" custLinFactNeighborY="22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61F7BD-A0D4-4A1D-ABBC-A8BABE46EF43}" type="pres">
      <dgm:prSet presAssocID="{B75A479B-2F33-4C70-8989-626493BEE053}" presName="sibTrans" presStyleLbl="sibTrans2D1" presStyleIdx="5" presStyleCnt="7"/>
      <dgm:spPr/>
      <dgm:t>
        <a:bodyPr/>
        <a:lstStyle/>
        <a:p>
          <a:endParaRPr lang="es-MX"/>
        </a:p>
      </dgm:t>
    </dgm:pt>
    <dgm:pt modelId="{8F10B6B1-1B2D-4C0E-B14E-A6FD1F74CBF5}" type="pres">
      <dgm:prSet presAssocID="{B75A479B-2F33-4C70-8989-626493BEE053}" presName="connectorText" presStyleLbl="sibTrans2D1" presStyleIdx="5" presStyleCnt="7"/>
      <dgm:spPr/>
      <dgm:t>
        <a:bodyPr/>
        <a:lstStyle/>
        <a:p>
          <a:endParaRPr lang="es-MX"/>
        </a:p>
      </dgm:t>
    </dgm:pt>
    <dgm:pt modelId="{06E12347-809E-4CA6-902B-245B6BF162F4}" type="pres">
      <dgm:prSet presAssocID="{88F973AA-96B0-4D9D-A72D-F790487087A2}" presName="node" presStyleLbl="node1" presStyleIdx="6" presStyleCnt="8" custLinFactNeighborX="-3956" custLinFactNeighborY="-174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935991-A22D-4CB0-8D95-6EF4B3D5040A}" type="pres">
      <dgm:prSet presAssocID="{B2D7FB12-B58F-4D23-88CA-1BE8FDE2423E}" presName="sibTrans" presStyleLbl="sibTrans2D1" presStyleIdx="6" presStyleCnt="7"/>
      <dgm:spPr/>
      <dgm:t>
        <a:bodyPr/>
        <a:lstStyle/>
        <a:p>
          <a:endParaRPr lang="es-MX"/>
        </a:p>
      </dgm:t>
    </dgm:pt>
    <dgm:pt modelId="{00545F38-1726-429C-BF59-4F4F8082703B}" type="pres">
      <dgm:prSet presAssocID="{B2D7FB12-B58F-4D23-88CA-1BE8FDE2423E}" presName="connectorText" presStyleLbl="sibTrans2D1" presStyleIdx="6" presStyleCnt="7"/>
      <dgm:spPr/>
      <dgm:t>
        <a:bodyPr/>
        <a:lstStyle/>
        <a:p>
          <a:endParaRPr lang="es-MX"/>
        </a:p>
      </dgm:t>
    </dgm:pt>
    <dgm:pt modelId="{760CA481-AEF2-469F-8E73-3B7911557830}" type="pres">
      <dgm:prSet presAssocID="{89D7D3F1-A52B-40AB-A89D-5F5A74257DD7}" presName="node" presStyleLbl="node1" presStyleIdx="7" presStyleCnt="8" custLinFactNeighborX="1511" custLinFactNeighborY="-174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C260FE-A50D-42F4-9214-08BC6BDC6030}" type="presOf" srcId="{189BAC5E-4CE7-4FC6-8033-DEC2D203394A}" destId="{62AB7042-6A68-4D85-96B0-637B31FE137F}" srcOrd="0" destOrd="0" presId="urn:microsoft.com/office/officeart/2005/8/layout/process5"/>
    <dgm:cxn modelId="{3CFEADA8-D0ED-4339-81FC-DF3BC27AA17C}" type="presOf" srcId="{76FE9362-03B2-421B-A005-1292443B1E11}" destId="{A0EE3458-CBB1-4AD7-806F-6806DC5B6032}" srcOrd="1" destOrd="0" presId="urn:microsoft.com/office/officeart/2005/8/layout/process5"/>
    <dgm:cxn modelId="{32D85E84-A797-4529-B5B1-A548D4181C84}" type="presOf" srcId="{B75A479B-2F33-4C70-8989-626493BEE053}" destId="{4A61F7BD-A0D4-4A1D-ABBC-A8BABE46EF43}" srcOrd="0" destOrd="0" presId="urn:microsoft.com/office/officeart/2005/8/layout/process5"/>
    <dgm:cxn modelId="{5A5DD06A-12B0-4BED-8110-92AA86A9D248}" type="presOf" srcId="{239A293C-B09F-4779-AEAE-C0F3C11F1B26}" destId="{C8CBE46B-538E-455B-B18D-90BCAEA841DE}" srcOrd="1" destOrd="0" presId="urn:microsoft.com/office/officeart/2005/8/layout/process5"/>
    <dgm:cxn modelId="{065494B2-4AF1-4B61-9E1B-90B56904E416}" srcId="{72C125B8-0533-4AE3-B6D2-202ABEBCEF23}" destId="{A50618C8-CF4A-412D-B3AB-4F3CDAB97F88}" srcOrd="2" destOrd="0" parTransId="{4A4CC537-5A4C-4434-8EB2-57BD9F0A199C}" sibTransId="{7C414B61-C66C-4D0D-BDE4-DC45E98B9B99}"/>
    <dgm:cxn modelId="{516BD6BF-8135-40A7-93AF-CE0E14574FA6}" type="presOf" srcId="{7C414B61-C66C-4D0D-BDE4-DC45E98B9B99}" destId="{70B752C5-5CED-446A-89C5-0E4D10710294}" srcOrd="0" destOrd="0" presId="urn:microsoft.com/office/officeart/2005/8/layout/process5"/>
    <dgm:cxn modelId="{A800FA33-AAC4-4FEE-B88D-7179DDA6A3A7}" srcId="{72C125B8-0533-4AE3-B6D2-202ABEBCEF23}" destId="{89D7D3F1-A52B-40AB-A89D-5F5A74257DD7}" srcOrd="7" destOrd="0" parTransId="{1D6EA10F-437D-440C-AF74-8C15FE62FC1F}" sibTransId="{A47372F1-3439-4F3E-B2D6-72DF11D262F8}"/>
    <dgm:cxn modelId="{860F357E-ECB5-4C2B-ABE8-E4D1EC568C62}" type="presOf" srcId="{E03CC181-EA01-437C-9D4F-2B5253643FD2}" destId="{2B0F7B69-3279-4DBD-AF1E-3DA28B3260CD}" srcOrd="0" destOrd="0" presId="urn:microsoft.com/office/officeart/2005/8/layout/process5"/>
    <dgm:cxn modelId="{25D05DDB-0283-4659-A193-095F9E6C876C}" type="presOf" srcId="{E03CC181-EA01-437C-9D4F-2B5253643FD2}" destId="{95ACF917-A55F-4D2F-8E9D-0E5CF6047574}" srcOrd="1" destOrd="0" presId="urn:microsoft.com/office/officeart/2005/8/layout/process5"/>
    <dgm:cxn modelId="{D081645A-D400-4807-A0A0-98835719F887}" srcId="{72C125B8-0533-4AE3-B6D2-202ABEBCEF23}" destId="{5D92C0CD-11DC-481D-A037-13A1D29D1E0E}" srcOrd="1" destOrd="0" parTransId="{D9EFB896-78ED-4BF6-9660-5C52F6A29878}" sibTransId="{E03CC181-EA01-437C-9D4F-2B5253643FD2}"/>
    <dgm:cxn modelId="{4938E4BC-3B6D-4AFA-8AC8-E917A7E935E9}" type="presOf" srcId="{328B9A0E-03FF-4ECE-AB4C-27DB593E87C7}" destId="{DF193730-DE69-4C04-B924-606554B7DE38}" srcOrd="0" destOrd="0" presId="urn:microsoft.com/office/officeart/2005/8/layout/process5"/>
    <dgm:cxn modelId="{42FDDD7F-9B41-472F-8B46-37BBFF52CF17}" type="presOf" srcId="{76FE9362-03B2-421B-A005-1292443B1E11}" destId="{A26D78F5-45E0-43F5-A41B-ED0EAEC79674}" srcOrd="0" destOrd="0" presId="urn:microsoft.com/office/officeart/2005/8/layout/process5"/>
    <dgm:cxn modelId="{944E4C44-33ED-4B1F-8B3F-3043C5565559}" type="presOf" srcId="{B75A479B-2F33-4C70-8989-626493BEE053}" destId="{8F10B6B1-1B2D-4C0E-B14E-A6FD1F74CBF5}" srcOrd="1" destOrd="0" presId="urn:microsoft.com/office/officeart/2005/8/layout/process5"/>
    <dgm:cxn modelId="{5C33C6B8-37E1-4DF0-9DD3-F897F6C6273B}" type="presOf" srcId="{72C125B8-0533-4AE3-B6D2-202ABEBCEF23}" destId="{48087047-8A79-4036-B8D4-67B1B9763CAC}" srcOrd="0" destOrd="0" presId="urn:microsoft.com/office/officeart/2005/8/layout/process5"/>
    <dgm:cxn modelId="{7E58E3FD-07A3-4464-8B77-5A4B9D790AEB}" type="presOf" srcId="{5B81A003-250D-4DD5-89D8-8368D684067A}" destId="{F74ED309-A82C-48C7-B79D-F3F78C7F0023}" srcOrd="0" destOrd="0" presId="urn:microsoft.com/office/officeart/2005/8/layout/process5"/>
    <dgm:cxn modelId="{1D474BD8-71FD-404C-B317-82E991E59854}" type="presOf" srcId="{5D92C0CD-11DC-481D-A037-13A1D29D1E0E}" destId="{C7AD2237-0089-4FA0-8147-256766402E8E}" srcOrd="0" destOrd="0" presId="urn:microsoft.com/office/officeart/2005/8/layout/process5"/>
    <dgm:cxn modelId="{3794F770-BE74-4B2D-BFE8-91728A68C106}" type="presOf" srcId="{53172B86-DF10-40EF-96F8-B1AB20EC800C}" destId="{892BAFF8-CAF9-41D7-A741-DC30C4123692}" srcOrd="0" destOrd="0" presId="urn:microsoft.com/office/officeart/2005/8/layout/process5"/>
    <dgm:cxn modelId="{7526D006-9AA6-4DE8-B21A-5977717DFEB5}" type="presOf" srcId="{239A293C-B09F-4779-AEAE-C0F3C11F1B26}" destId="{0BE586D8-AF89-4902-813A-C362F0217E4B}" srcOrd="0" destOrd="0" presId="urn:microsoft.com/office/officeart/2005/8/layout/process5"/>
    <dgm:cxn modelId="{33F23E66-5697-4FC6-B0AF-0F376EA9D83E}" type="presOf" srcId="{7C414B61-C66C-4D0D-BDE4-DC45E98B9B99}" destId="{AA8BAD73-ABD5-4A1C-9503-1B2B33D66407}" srcOrd="1" destOrd="0" presId="urn:microsoft.com/office/officeart/2005/8/layout/process5"/>
    <dgm:cxn modelId="{96D13E67-5871-4116-B1B6-BDF6F0C3E4AD}" type="presOf" srcId="{B2D7FB12-B58F-4D23-88CA-1BE8FDE2423E}" destId="{AE935991-A22D-4CB0-8D95-6EF4B3D5040A}" srcOrd="0" destOrd="0" presId="urn:microsoft.com/office/officeart/2005/8/layout/process5"/>
    <dgm:cxn modelId="{F8775BEB-F73E-48D8-A1E1-7D5DE9C48044}" type="presOf" srcId="{925B3E0D-18E8-441B-9C08-390CE2AD3049}" destId="{E5CC89AD-3354-43EB-93F4-9DA04C198959}" srcOrd="0" destOrd="0" presId="urn:microsoft.com/office/officeart/2005/8/layout/process5"/>
    <dgm:cxn modelId="{2E2A2FA3-B317-45FC-BB84-904D6B6E64A9}" type="presOf" srcId="{5B81A003-250D-4DD5-89D8-8368D684067A}" destId="{BA84144C-6946-4350-A608-F33E3552C3A5}" srcOrd="1" destOrd="0" presId="urn:microsoft.com/office/officeart/2005/8/layout/process5"/>
    <dgm:cxn modelId="{489E6C4A-1CED-4BB7-9AF1-2322BCFF3801}" srcId="{72C125B8-0533-4AE3-B6D2-202ABEBCEF23}" destId="{189BAC5E-4CE7-4FC6-8033-DEC2D203394A}" srcOrd="5" destOrd="0" parTransId="{6110D308-012D-4294-B8BB-50E4E13854CE}" sibTransId="{B75A479B-2F33-4C70-8989-626493BEE053}"/>
    <dgm:cxn modelId="{334F97A2-8A12-4FF8-ACFF-CBA507A787D6}" srcId="{72C125B8-0533-4AE3-B6D2-202ABEBCEF23}" destId="{328B9A0E-03FF-4ECE-AB4C-27DB593E87C7}" srcOrd="3" destOrd="0" parTransId="{136BB92D-92E4-4430-9D2D-7E453A834F33}" sibTransId="{76FE9362-03B2-421B-A005-1292443B1E11}"/>
    <dgm:cxn modelId="{025E36EC-9F9F-4F6E-A34E-F32EF1F0A6DB}" type="presOf" srcId="{B2D7FB12-B58F-4D23-88CA-1BE8FDE2423E}" destId="{00545F38-1726-429C-BF59-4F4F8082703B}" srcOrd="1" destOrd="0" presId="urn:microsoft.com/office/officeart/2005/8/layout/process5"/>
    <dgm:cxn modelId="{C224A402-051E-4766-8C56-69575F61D645}" type="presOf" srcId="{89D7D3F1-A52B-40AB-A89D-5F5A74257DD7}" destId="{760CA481-AEF2-469F-8E73-3B7911557830}" srcOrd="0" destOrd="0" presId="urn:microsoft.com/office/officeart/2005/8/layout/process5"/>
    <dgm:cxn modelId="{E0552A8D-4873-4520-9039-61A3BFB44DDD}" srcId="{72C125B8-0533-4AE3-B6D2-202ABEBCEF23}" destId="{925B3E0D-18E8-441B-9C08-390CE2AD3049}" srcOrd="0" destOrd="0" parTransId="{F00F8971-5BA8-49E7-93EF-2531D650E154}" sibTransId="{239A293C-B09F-4779-AEAE-C0F3C11F1B26}"/>
    <dgm:cxn modelId="{FDE2851C-F2AB-4ECD-ADB0-E3642A8E8B26}" srcId="{72C125B8-0533-4AE3-B6D2-202ABEBCEF23}" destId="{88F973AA-96B0-4D9D-A72D-F790487087A2}" srcOrd="6" destOrd="0" parTransId="{8951E1A5-B971-40CB-8F63-6AC15E94D594}" sibTransId="{B2D7FB12-B58F-4D23-88CA-1BE8FDE2423E}"/>
    <dgm:cxn modelId="{66E42715-16F8-4670-8C33-0AA0FF099502}" type="presOf" srcId="{88F973AA-96B0-4D9D-A72D-F790487087A2}" destId="{06E12347-809E-4CA6-902B-245B6BF162F4}" srcOrd="0" destOrd="0" presId="urn:microsoft.com/office/officeart/2005/8/layout/process5"/>
    <dgm:cxn modelId="{9F587A27-B995-45BC-96E4-D08C1E17BEB0}" srcId="{72C125B8-0533-4AE3-B6D2-202ABEBCEF23}" destId="{53172B86-DF10-40EF-96F8-B1AB20EC800C}" srcOrd="4" destOrd="0" parTransId="{9A3B0EA2-CEBE-4DA3-A808-11A3522AD168}" sibTransId="{5B81A003-250D-4DD5-89D8-8368D684067A}"/>
    <dgm:cxn modelId="{519EFBD7-8347-47D6-9EDD-4BAFCC3A0E1A}" type="presOf" srcId="{A50618C8-CF4A-412D-B3AB-4F3CDAB97F88}" destId="{D466431D-5CE7-41B1-AE20-48217FB7CB39}" srcOrd="0" destOrd="0" presId="urn:microsoft.com/office/officeart/2005/8/layout/process5"/>
    <dgm:cxn modelId="{FA3C67AC-9AF7-4CC9-B50F-FAAAACF620E4}" type="presParOf" srcId="{48087047-8A79-4036-B8D4-67B1B9763CAC}" destId="{E5CC89AD-3354-43EB-93F4-9DA04C198959}" srcOrd="0" destOrd="0" presId="urn:microsoft.com/office/officeart/2005/8/layout/process5"/>
    <dgm:cxn modelId="{C7A0E7C1-AA9A-413E-905B-1CADF7D3142C}" type="presParOf" srcId="{48087047-8A79-4036-B8D4-67B1B9763CAC}" destId="{0BE586D8-AF89-4902-813A-C362F0217E4B}" srcOrd="1" destOrd="0" presId="urn:microsoft.com/office/officeart/2005/8/layout/process5"/>
    <dgm:cxn modelId="{2C228AC5-C1FC-456A-9B43-27527E78C959}" type="presParOf" srcId="{0BE586D8-AF89-4902-813A-C362F0217E4B}" destId="{C8CBE46B-538E-455B-B18D-90BCAEA841DE}" srcOrd="0" destOrd="0" presId="urn:microsoft.com/office/officeart/2005/8/layout/process5"/>
    <dgm:cxn modelId="{9C8860C1-D193-4039-90AC-44EC35122A18}" type="presParOf" srcId="{48087047-8A79-4036-B8D4-67B1B9763CAC}" destId="{C7AD2237-0089-4FA0-8147-256766402E8E}" srcOrd="2" destOrd="0" presId="urn:microsoft.com/office/officeart/2005/8/layout/process5"/>
    <dgm:cxn modelId="{0D7722DD-588B-4921-896B-F1BF343D0137}" type="presParOf" srcId="{48087047-8A79-4036-B8D4-67B1B9763CAC}" destId="{2B0F7B69-3279-4DBD-AF1E-3DA28B3260CD}" srcOrd="3" destOrd="0" presId="urn:microsoft.com/office/officeart/2005/8/layout/process5"/>
    <dgm:cxn modelId="{11E5A47A-3CF6-4E73-98BC-A9A52D2256BB}" type="presParOf" srcId="{2B0F7B69-3279-4DBD-AF1E-3DA28B3260CD}" destId="{95ACF917-A55F-4D2F-8E9D-0E5CF6047574}" srcOrd="0" destOrd="0" presId="urn:microsoft.com/office/officeart/2005/8/layout/process5"/>
    <dgm:cxn modelId="{2BFC5E8C-E9BE-46E7-8D24-EF4985B7B62C}" type="presParOf" srcId="{48087047-8A79-4036-B8D4-67B1B9763CAC}" destId="{D466431D-5CE7-41B1-AE20-48217FB7CB39}" srcOrd="4" destOrd="0" presId="urn:microsoft.com/office/officeart/2005/8/layout/process5"/>
    <dgm:cxn modelId="{AC0C9115-D839-495D-9EC4-80B917B14E46}" type="presParOf" srcId="{48087047-8A79-4036-B8D4-67B1B9763CAC}" destId="{70B752C5-5CED-446A-89C5-0E4D10710294}" srcOrd="5" destOrd="0" presId="urn:microsoft.com/office/officeart/2005/8/layout/process5"/>
    <dgm:cxn modelId="{E51D16CA-ABF1-4418-B7BD-4A8AFB35041F}" type="presParOf" srcId="{70B752C5-5CED-446A-89C5-0E4D10710294}" destId="{AA8BAD73-ABD5-4A1C-9503-1B2B33D66407}" srcOrd="0" destOrd="0" presId="urn:microsoft.com/office/officeart/2005/8/layout/process5"/>
    <dgm:cxn modelId="{14369208-82A5-4AC8-9102-F899DBCBFA42}" type="presParOf" srcId="{48087047-8A79-4036-B8D4-67B1B9763CAC}" destId="{DF193730-DE69-4C04-B924-606554B7DE38}" srcOrd="6" destOrd="0" presId="urn:microsoft.com/office/officeart/2005/8/layout/process5"/>
    <dgm:cxn modelId="{4D578DDA-52D7-4420-BE65-86EA17D4A5BB}" type="presParOf" srcId="{48087047-8A79-4036-B8D4-67B1B9763CAC}" destId="{A26D78F5-45E0-43F5-A41B-ED0EAEC79674}" srcOrd="7" destOrd="0" presId="urn:microsoft.com/office/officeart/2005/8/layout/process5"/>
    <dgm:cxn modelId="{5CE2611C-6ECB-4CF6-8D2C-4CDEE8D2DA80}" type="presParOf" srcId="{A26D78F5-45E0-43F5-A41B-ED0EAEC79674}" destId="{A0EE3458-CBB1-4AD7-806F-6806DC5B6032}" srcOrd="0" destOrd="0" presId="urn:microsoft.com/office/officeart/2005/8/layout/process5"/>
    <dgm:cxn modelId="{59B93C4B-FEB8-498D-8633-364CA102EC51}" type="presParOf" srcId="{48087047-8A79-4036-B8D4-67B1B9763CAC}" destId="{892BAFF8-CAF9-41D7-A741-DC30C4123692}" srcOrd="8" destOrd="0" presId="urn:microsoft.com/office/officeart/2005/8/layout/process5"/>
    <dgm:cxn modelId="{31D2B183-4BAB-4366-90FA-A8DAEE0464DC}" type="presParOf" srcId="{48087047-8A79-4036-B8D4-67B1B9763CAC}" destId="{F74ED309-A82C-48C7-B79D-F3F78C7F0023}" srcOrd="9" destOrd="0" presId="urn:microsoft.com/office/officeart/2005/8/layout/process5"/>
    <dgm:cxn modelId="{0F2968E6-A743-429E-B300-ABAEEE8A5812}" type="presParOf" srcId="{F74ED309-A82C-48C7-B79D-F3F78C7F0023}" destId="{BA84144C-6946-4350-A608-F33E3552C3A5}" srcOrd="0" destOrd="0" presId="urn:microsoft.com/office/officeart/2005/8/layout/process5"/>
    <dgm:cxn modelId="{85B1253C-C0F0-4246-8580-EFB70A34FB2E}" type="presParOf" srcId="{48087047-8A79-4036-B8D4-67B1B9763CAC}" destId="{62AB7042-6A68-4D85-96B0-637B31FE137F}" srcOrd="10" destOrd="0" presId="urn:microsoft.com/office/officeart/2005/8/layout/process5"/>
    <dgm:cxn modelId="{37AAED30-866A-4FC2-A0FE-CD07A938161C}" type="presParOf" srcId="{48087047-8A79-4036-B8D4-67B1B9763CAC}" destId="{4A61F7BD-A0D4-4A1D-ABBC-A8BABE46EF43}" srcOrd="11" destOrd="0" presId="urn:microsoft.com/office/officeart/2005/8/layout/process5"/>
    <dgm:cxn modelId="{C51EB18C-3EB4-41B0-B990-F0D441FEB5E0}" type="presParOf" srcId="{4A61F7BD-A0D4-4A1D-ABBC-A8BABE46EF43}" destId="{8F10B6B1-1B2D-4C0E-B14E-A6FD1F74CBF5}" srcOrd="0" destOrd="0" presId="urn:microsoft.com/office/officeart/2005/8/layout/process5"/>
    <dgm:cxn modelId="{5AC3C4B9-CD0D-41C9-B487-9B3C18C45996}" type="presParOf" srcId="{48087047-8A79-4036-B8D4-67B1B9763CAC}" destId="{06E12347-809E-4CA6-902B-245B6BF162F4}" srcOrd="12" destOrd="0" presId="urn:microsoft.com/office/officeart/2005/8/layout/process5"/>
    <dgm:cxn modelId="{CAAAACD3-0016-44AD-8FEC-749B01E7B4BF}" type="presParOf" srcId="{48087047-8A79-4036-B8D4-67B1B9763CAC}" destId="{AE935991-A22D-4CB0-8D95-6EF4B3D5040A}" srcOrd="13" destOrd="0" presId="urn:microsoft.com/office/officeart/2005/8/layout/process5"/>
    <dgm:cxn modelId="{82EE892F-7C7C-4AA6-B00F-26D5F65D5A91}" type="presParOf" srcId="{AE935991-A22D-4CB0-8D95-6EF4B3D5040A}" destId="{00545F38-1726-429C-BF59-4F4F8082703B}" srcOrd="0" destOrd="0" presId="urn:microsoft.com/office/officeart/2005/8/layout/process5"/>
    <dgm:cxn modelId="{D2FEE4BE-BA4A-453F-AFD6-B072F5FEF606}" type="presParOf" srcId="{48087047-8A79-4036-B8D4-67B1B9763CAC}" destId="{760CA481-AEF2-469F-8E73-3B7911557830}" srcOrd="14" destOrd="0" presId="urn:microsoft.com/office/officeart/2005/8/layout/process5"/>
  </dgm:cxnLst>
  <dgm:bg>
    <a:effectLst>
      <a:glow rad="101600">
        <a:schemeClr val="accent4">
          <a:satMod val="175000"/>
          <a:alpha val="40000"/>
        </a:schemeClr>
      </a:glow>
    </a:effectLst>
  </dgm:bg>
  <dgm:whole>
    <a:ln w="57150">
      <a:solidFill>
        <a:schemeClr val="accent1">
          <a:lumMod val="60000"/>
          <a:lumOff val="40000"/>
        </a:schemeClr>
      </a:solidFill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89947-644E-4746-B045-32AB653339D1}" type="doc">
      <dgm:prSet loTypeId="urn:microsoft.com/office/officeart/2005/8/layout/bProcess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235B3AF-A5C3-471C-B6A3-F2C0568B1DD1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tx1"/>
              </a:solidFill>
            </a:rPr>
            <a:t>Ingreso de niños al Centro para organización</a:t>
          </a:r>
          <a:endParaRPr lang="es-MX" b="1" dirty="0">
            <a:solidFill>
              <a:schemeClr val="tx1"/>
            </a:solidFill>
          </a:endParaRPr>
        </a:p>
      </dgm:t>
    </dgm:pt>
    <dgm:pt modelId="{B8A29E30-E3B7-44B2-AB85-DAA06FE41992}" type="parTrans" cxnId="{0E930241-C780-42FE-ABDB-7F06905AF605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8EC8620A-94A2-4007-87AF-38B5DBB5F720}" type="sibTrans" cxnId="{0E930241-C780-42FE-ABDB-7F06905AF605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DD80C784-5BCE-43C6-9349-908BA42B890C}">
      <dgm:prSet phldrT="[Texto]"/>
      <dgm:spPr/>
      <dgm:t>
        <a:bodyPr/>
        <a:lstStyle/>
        <a:p>
          <a:pPr algn="ctr"/>
          <a:r>
            <a:rPr lang="es-MX" b="1" smtClean="0">
              <a:solidFill>
                <a:schemeClr val="tx1"/>
              </a:solidFill>
            </a:rPr>
            <a:t>Ingreso de los padres</a:t>
          </a:r>
          <a:endParaRPr lang="es-MX" b="1">
            <a:solidFill>
              <a:schemeClr val="tx1"/>
            </a:solidFill>
          </a:endParaRPr>
        </a:p>
      </dgm:t>
    </dgm:pt>
    <dgm:pt modelId="{AC52F9E0-25B4-469D-B5A9-00ADC362445C}" type="parTrans" cxnId="{F763A62C-7F0F-4493-BB6B-3DE312F16899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BB86FC98-7F70-43A4-A40A-F8C0A217C4EC}" type="sibTrans" cxnId="{F763A62C-7F0F-4493-BB6B-3DE312F16899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E0AE40AF-593D-47F4-91D4-15B5359B3C29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tx1"/>
              </a:solidFill>
            </a:rPr>
            <a:t>Exhibición de las actividades recreativas</a:t>
          </a:r>
          <a:endParaRPr lang="es-MX" b="1" dirty="0">
            <a:solidFill>
              <a:schemeClr val="tx1"/>
            </a:solidFill>
          </a:endParaRPr>
        </a:p>
      </dgm:t>
    </dgm:pt>
    <dgm:pt modelId="{E201BDD8-E3CD-4AA8-8C14-334970BFAE17}" type="parTrans" cxnId="{BEBC7FE5-7250-443B-8952-A259C1D46B62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7515AC9E-A825-4656-9867-E20A5FDC6560}" type="sibTrans" cxnId="{BEBC7FE5-7250-443B-8952-A259C1D46B62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A47E37D9-173B-4861-BAAA-8B9385CB63D7}">
      <dgm:prSet phldrT="[Texto]"/>
      <dgm:spPr/>
      <dgm:t>
        <a:bodyPr/>
        <a:lstStyle/>
        <a:p>
          <a:pPr algn="ctr"/>
          <a:r>
            <a:rPr lang="es-MX" b="1" smtClean="0">
              <a:solidFill>
                <a:schemeClr val="tx1"/>
              </a:solidFill>
            </a:rPr>
            <a:t>Discurso de clausura</a:t>
          </a:r>
          <a:endParaRPr lang="es-MX" b="1">
            <a:solidFill>
              <a:schemeClr val="tx1"/>
            </a:solidFill>
          </a:endParaRPr>
        </a:p>
      </dgm:t>
    </dgm:pt>
    <dgm:pt modelId="{805670D3-CCC5-40F2-BFA9-F09DDF4D00BA}" type="parTrans" cxnId="{2D43AC42-E19B-4584-A4EE-25CE4762021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6D9EC92A-395D-460D-AD6D-5F649B270B53}" type="sibTrans" cxnId="{2D43AC42-E19B-4584-A4EE-25CE4762021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A3DF1F96-C3B7-4AE8-AE1F-FBA9D5286018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tx1"/>
              </a:solidFill>
            </a:rPr>
            <a:t>Salida de los asistentes</a:t>
          </a:r>
          <a:endParaRPr lang="es-MX" b="1" dirty="0">
            <a:solidFill>
              <a:schemeClr val="tx1"/>
            </a:solidFill>
          </a:endParaRPr>
        </a:p>
      </dgm:t>
    </dgm:pt>
    <dgm:pt modelId="{3D631EC6-692F-4EB7-A81C-0C4921240B83}" type="parTrans" cxnId="{D323C7AB-FA6B-4A1A-B78F-56CDDA3D55D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E5F54851-7515-4D7A-9F73-6B15654BA062}" type="sibTrans" cxnId="{D323C7AB-FA6B-4A1A-B78F-56CDDA3D55D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F2FD3A1D-26EE-4F3F-8AD7-3AC9AFAF23CF}">
      <dgm:prSet phldrT="[Texto]"/>
      <dgm:spPr/>
      <dgm:t>
        <a:bodyPr/>
        <a:lstStyle/>
        <a:p>
          <a:pPr algn="ctr"/>
          <a:r>
            <a:rPr lang="es-MX" b="1" smtClean="0">
              <a:solidFill>
                <a:schemeClr val="tx1"/>
              </a:solidFill>
            </a:rPr>
            <a:t>Cierre del Centro</a:t>
          </a:r>
          <a:endParaRPr lang="es-MX" b="1">
            <a:solidFill>
              <a:schemeClr val="tx1"/>
            </a:solidFill>
          </a:endParaRPr>
        </a:p>
      </dgm:t>
    </dgm:pt>
    <dgm:pt modelId="{08D2157D-C0A8-42BA-993D-E71584CEA3D0}" type="parTrans" cxnId="{2939D343-3949-407D-A76E-994AD78864B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5CA7D396-5224-4390-890D-2F6B4A534A59}" type="sibTrans" cxnId="{2939D343-3949-407D-A76E-994AD78864B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8FF47796-137E-4EE7-8D13-E6E8DEA6DE61}" type="pres">
      <dgm:prSet presAssocID="{42E89947-644E-4746-B045-32AB653339D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EF80CD23-8C33-4B16-935D-C6D485CD6442}" type="pres">
      <dgm:prSet presAssocID="{6235B3AF-A5C3-471C-B6A3-F2C0568B1DD1}" presName="firstNode" presStyleLbl="node1" presStyleIdx="0" presStyleCnt="6" custLinFactNeighborX="8750" custLinFactNeighborY="-6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A2DF4A-5F24-4B4E-91F9-34BC9FBA21F5}" type="pres">
      <dgm:prSet presAssocID="{8EC8620A-94A2-4007-87AF-38B5DBB5F720}" presName="sibTrans" presStyleLbl="sibTrans2D1" presStyleIdx="0" presStyleCnt="5"/>
      <dgm:spPr/>
      <dgm:t>
        <a:bodyPr/>
        <a:lstStyle/>
        <a:p>
          <a:endParaRPr lang="es-MX"/>
        </a:p>
      </dgm:t>
    </dgm:pt>
    <dgm:pt modelId="{C658C788-F860-4B5E-B1FB-A10A025A0077}" type="pres">
      <dgm:prSet presAssocID="{DD80C784-5BCE-43C6-9349-908BA42B890C}" presName="middleNode" presStyleCnt="0"/>
      <dgm:spPr/>
      <dgm:t>
        <a:bodyPr/>
        <a:lstStyle/>
        <a:p>
          <a:endParaRPr lang="es-MX"/>
        </a:p>
      </dgm:t>
    </dgm:pt>
    <dgm:pt modelId="{90C60E40-74A2-42CB-B99A-1D5410C77394}" type="pres">
      <dgm:prSet presAssocID="{DD80C784-5BCE-43C6-9349-908BA42B890C}" presName="padding" presStyleLbl="node1" presStyleIdx="0" presStyleCnt="6"/>
      <dgm:spPr/>
      <dgm:t>
        <a:bodyPr/>
        <a:lstStyle/>
        <a:p>
          <a:endParaRPr lang="es-MX"/>
        </a:p>
      </dgm:t>
    </dgm:pt>
    <dgm:pt modelId="{D3E2B0A6-1D7B-4C5B-9996-4E4843810962}" type="pres">
      <dgm:prSet presAssocID="{DD80C784-5BCE-43C6-9349-908BA42B890C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206AA4-8ECF-4629-B5BB-FCF53C0B41A4}" type="pres">
      <dgm:prSet presAssocID="{BB86FC98-7F70-43A4-A40A-F8C0A217C4EC}" presName="sibTrans" presStyleLbl="sibTrans2D1" presStyleIdx="1" presStyleCnt="5"/>
      <dgm:spPr/>
      <dgm:t>
        <a:bodyPr/>
        <a:lstStyle/>
        <a:p>
          <a:endParaRPr lang="es-MX"/>
        </a:p>
      </dgm:t>
    </dgm:pt>
    <dgm:pt modelId="{D176A105-086F-4587-ADA2-8B4BA137B6A9}" type="pres">
      <dgm:prSet presAssocID="{E0AE40AF-593D-47F4-91D4-15B5359B3C29}" presName="middleNode" presStyleCnt="0"/>
      <dgm:spPr/>
      <dgm:t>
        <a:bodyPr/>
        <a:lstStyle/>
        <a:p>
          <a:endParaRPr lang="es-MX"/>
        </a:p>
      </dgm:t>
    </dgm:pt>
    <dgm:pt modelId="{1EBB746B-350D-4186-B4A0-8D365B62094D}" type="pres">
      <dgm:prSet presAssocID="{E0AE40AF-593D-47F4-91D4-15B5359B3C29}" presName="padding" presStyleLbl="node1" presStyleIdx="1" presStyleCnt="6"/>
      <dgm:spPr/>
      <dgm:t>
        <a:bodyPr/>
        <a:lstStyle/>
        <a:p>
          <a:endParaRPr lang="es-MX"/>
        </a:p>
      </dgm:t>
    </dgm:pt>
    <dgm:pt modelId="{37E7108E-FBD0-471F-9347-A7E1BF57E50E}" type="pres">
      <dgm:prSet presAssocID="{E0AE40AF-593D-47F4-91D4-15B5359B3C29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31789C-1F90-405F-83B1-9E9A5C396951}" type="pres">
      <dgm:prSet presAssocID="{7515AC9E-A825-4656-9867-E20A5FDC656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464DD401-1B24-4120-ABE4-31A4C0DB1025}" type="pres">
      <dgm:prSet presAssocID="{A47E37D9-173B-4861-BAAA-8B9385CB63D7}" presName="middleNode" presStyleCnt="0"/>
      <dgm:spPr/>
      <dgm:t>
        <a:bodyPr/>
        <a:lstStyle/>
        <a:p>
          <a:endParaRPr lang="es-MX"/>
        </a:p>
      </dgm:t>
    </dgm:pt>
    <dgm:pt modelId="{9636B3A1-7887-4BE3-A441-2C317E2B586B}" type="pres">
      <dgm:prSet presAssocID="{A47E37D9-173B-4861-BAAA-8B9385CB63D7}" presName="padding" presStyleLbl="node1" presStyleIdx="2" presStyleCnt="6"/>
      <dgm:spPr/>
      <dgm:t>
        <a:bodyPr/>
        <a:lstStyle/>
        <a:p>
          <a:endParaRPr lang="es-MX"/>
        </a:p>
      </dgm:t>
    </dgm:pt>
    <dgm:pt modelId="{CC998421-EE74-4C4B-B1DB-BF036CD12428}" type="pres">
      <dgm:prSet presAssocID="{A47E37D9-173B-4861-BAAA-8B9385CB63D7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A04ACB-CDE0-4316-B70E-A05F46C8193B}" type="pres">
      <dgm:prSet presAssocID="{6D9EC92A-395D-460D-AD6D-5F649B270B53}" presName="sibTrans" presStyleLbl="sibTrans2D1" presStyleIdx="3" presStyleCnt="5"/>
      <dgm:spPr/>
      <dgm:t>
        <a:bodyPr/>
        <a:lstStyle/>
        <a:p>
          <a:endParaRPr lang="es-MX"/>
        </a:p>
      </dgm:t>
    </dgm:pt>
    <dgm:pt modelId="{9AFA1448-838A-40B5-B8FE-40EC5D3002C1}" type="pres">
      <dgm:prSet presAssocID="{A3DF1F96-C3B7-4AE8-AE1F-FBA9D5286018}" presName="middleNode" presStyleCnt="0"/>
      <dgm:spPr/>
      <dgm:t>
        <a:bodyPr/>
        <a:lstStyle/>
        <a:p>
          <a:endParaRPr lang="es-MX"/>
        </a:p>
      </dgm:t>
    </dgm:pt>
    <dgm:pt modelId="{A2B9D6C5-C41E-42F4-849F-850FCA5A99AF}" type="pres">
      <dgm:prSet presAssocID="{A3DF1F96-C3B7-4AE8-AE1F-FBA9D5286018}" presName="padding" presStyleLbl="node1" presStyleIdx="3" presStyleCnt="6"/>
      <dgm:spPr/>
      <dgm:t>
        <a:bodyPr/>
        <a:lstStyle/>
        <a:p>
          <a:endParaRPr lang="es-MX"/>
        </a:p>
      </dgm:t>
    </dgm:pt>
    <dgm:pt modelId="{85DC73F7-8B35-4E09-A2FE-549C2502395C}" type="pres">
      <dgm:prSet presAssocID="{A3DF1F96-C3B7-4AE8-AE1F-FBA9D5286018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40C8F2-1D04-4DF5-8C63-970DA9A1516B}" type="pres">
      <dgm:prSet presAssocID="{E5F54851-7515-4D7A-9F73-6B15654BA06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A55403D4-79B3-4FD4-AB3E-F68B826B9AE1}" type="pres">
      <dgm:prSet presAssocID="{F2FD3A1D-26EE-4F3F-8AD7-3AC9AFAF23CF}" presName="lastNode" presStyleLbl="node1" presStyleIdx="5" presStyleCnt="6" custLinFactNeighborX="-11251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3FFE97E-3949-4956-8FDB-11363EA0FA30}" type="presOf" srcId="{E0AE40AF-593D-47F4-91D4-15B5359B3C29}" destId="{37E7108E-FBD0-471F-9347-A7E1BF57E50E}" srcOrd="0" destOrd="0" presId="urn:microsoft.com/office/officeart/2005/8/layout/bProcess2"/>
    <dgm:cxn modelId="{F61010D1-DB0C-4B92-9FB2-E99BBC69197A}" type="presOf" srcId="{A3DF1F96-C3B7-4AE8-AE1F-FBA9D5286018}" destId="{85DC73F7-8B35-4E09-A2FE-549C2502395C}" srcOrd="0" destOrd="0" presId="urn:microsoft.com/office/officeart/2005/8/layout/bProcess2"/>
    <dgm:cxn modelId="{58AA3CB6-0E20-46A3-9235-4A3D90142CF8}" type="presOf" srcId="{DD80C784-5BCE-43C6-9349-908BA42B890C}" destId="{D3E2B0A6-1D7B-4C5B-9996-4E4843810962}" srcOrd="0" destOrd="0" presId="urn:microsoft.com/office/officeart/2005/8/layout/bProcess2"/>
    <dgm:cxn modelId="{0E930241-C780-42FE-ABDB-7F06905AF605}" srcId="{42E89947-644E-4746-B045-32AB653339D1}" destId="{6235B3AF-A5C3-471C-B6A3-F2C0568B1DD1}" srcOrd="0" destOrd="0" parTransId="{B8A29E30-E3B7-44B2-AB85-DAA06FE41992}" sibTransId="{8EC8620A-94A2-4007-87AF-38B5DBB5F720}"/>
    <dgm:cxn modelId="{73D65BA8-2C2A-47C6-922D-9262BDC46C4D}" type="presOf" srcId="{E5F54851-7515-4D7A-9F73-6B15654BA062}" destId="{9B40C8F2-1D04-4DF5-8C63-970DA9A1516B}" srcOrd="0" destOrd="0" presId="urn:microsoft.com/office/officeart/2005/8/layout/bProcess2"/>
    <dgm:cxn modelId="{2939D343-3949-407D-A76E-994AD78864BF}" srcId="{42E89947-644E-4746-B045-32AB653339D1}" destId="{F2FD3A1D-26EE-4F3F-8AD7-3AC9AFAF23CF}" srcOrd="5" destOrd="0" parTransId="{08D2157D-C0A8-42BA-993D-E71584CEA3D0}" sibTransId="{5CA7D396-5224-4390-890D-2F6B4A534A59}"/>
    <dgm:cxn modelId="{C90D1A45-9841-4CF7-801C-96AFE793DA87}" type="presOf" srcId="{BB86FC98-7F70-43A4-A40A-F8C0A217C4EC}" destId="{C3206AA4-8ECF-4629-B5BB-FCF53C0B41A4}" srcOrd="0" destOrd="0" presId="urn:microsoft.com/office/officeart/2005/8/layout/bProcess2"/>
    <dgm:cxn modelId="{BEBC7FE5-7250-443B-8952-A259C1D46B62}" srcId="{42E89947-644E-4746-B045-32AB653339D1}" destId="{E0AE40AF-593D-47F4-91D4-15B5359B3C29}" srcOrd="2" destOrd="0" parTransId="{E201BDD8-E3CD-4AA8-8C14-334970BFAE17}" sibTransId="{7515AC9E-A825-4656-9867-E20A5FDC6560}"/>
    <dgm:cxn modelId="{672579D9-C914-4E50-A56C-8D746469473B}" type="presOf" srcId="{6D9EC92A-395D-460D-AD6D-5F649B270B53}" destId="{BDA04ACB-CDE0-4316-B70E-A05F46C8193B}" srcOrd="0" destOrd="0" presId="urn:microsoft.com/office/officeart/2005/8/layout/bProcess2"/>
    <dgm:cxn modelId="{9569A458-CA72-464B-86F8-A6C8D2C65810}" type="presOf" srcId="{7515AC9E-A825-4656-9867-E20A5FDC6560}" destId="{6131789C-1F90-405F-83B1-9E9A5C396951}" srcOrd="0" destOrd="0" presId="urn:microsoft.com/office/officeart/2005/8/layout/bProcess2"/>
    <dgm:cxn modelId="{F763A62C-7F0F-4493-BB6B-3DE312F16899}" srcId="{42E89947-644E-4746-B045-32AB653339D1}" destId="{DD80C784-5BCE-43C6-9349-908BA42B890C}" srcOrd="1" destOrd="0" parTransId="{AC52F9E0-25B4-469D-B5A9-00ADC362445C}" sibTransId="{BB86FC98-7F70-43A4-A40A-F8C0A217C4EC}"/>
    <dgm:cxn modelId="{D323C7AB-FA6B-4A1A-B78F-56CDDA3D55DD}" srcId="{42E89947-644E-4746-B045-32AB653339D1}" destId="{A3DF1F96-C3B7-4AE8-AE1F-FBA9D5286018}" srcOrd="4" destOrd="0" parTransId="{3D631EC6-692F-4EB7-A81C-0C4921240B83}" sibTransId="{E5F54851-7515-4D7A-9F73-6B15654BA062}"/>
    <dgm:cxn modelId="{D864FB7D-A67A-4DE0-88B7-69B9F03CDB4F}" type="presOf" srcId="{F2FD3A1D-26EE-4F3F-8AD7-3AC9AFAF23CF}" destId="{A55403D4-79B3-4FD4-AB3E-F68B826B9AE1}" srcOrd="0" destOrd="0" presId="urn:microsoft.com/office/officeart/2005/8/layout/bProcess2"/>
    <dgm:cxn modelId="{56F628AC-F3DD-41F4-8894-8C95A9662E7E}" type="presOf" srcId="{42E89947-644E-4746-B045-32AB653339D1}" destId="{8FF47796-137E-4EE7-8D13-E6E8DEA6DE61}" srcOrd="0" destOrd="0" presId="urn:microsoft.com/office/officeart/2005/8/layout/bProcess2"/>
    <dgm:cxn modelId="{2D43AC42-E19B-4584-A4EE-25CE4762021F}" srcId="{42E89947-644E-4746-B045-32AB653339D1}" destId="{A47E37D9-173B-4861-BAAA-8B9385CB63D7}" srcOrd="3" destOrd="0" parTransId="{805670D3-CCC5-40F2-BFA9-F09DDF4D00BA}" sibTransId="{6D9EC92A-395D-460D-AD6D-5F649B270B53}"/>
    <dgm:cxn modelId="{0A87BCE6-DAAB-4031-AB73-6BE95D64DFE9}" type="presOf" srcId="{A47E37D9-173B-4861-BAAA-8B9385CB63D7}" destId="{CC998421-EE74-4C4B-B1DB-BF036CD12428}" srcOrd="0" destOrd="0" presId="urn:microsoft.com/office/officeart/2005/8/layout/bProcess2"/>
    <dgm:cxn modelId="{51365757-139F-4622-8037-F25EAACD9EF8}" type="presOf" srcId="{8EC8620A-94A2-4007-87AF-38B5DBB5F720}" destId="{1AA2DF4A-5F24-4B4E-91F9-34BC9FBA21F5}" srcOrd="0" destOrd="0" presId="urn:microsoft.com/office/officeart/2005/8/layout/bProcess2"/>
    <dgm:cxn modelId="{3174CC2E-FA08-4146-BAA1-B923476465BE}" type="presOf" srcId="{6235B3AF-A5C3-471C-B6A3-F2C0568B1DD1}" destId="{EF80CD23-8C33-4B16-935D-C6D485CD6442}" srcOrd="0" destOrd="0" presId="urn:microsoft.com/office/officeart/2005/8/layout/bProcess2"/>
    <dgm:cxn modelId="{49B8E580-2AC4-42AF-A535-D893E4E43A14}" type="presParOf" srcId="{8FF47796-137E-4EE7-8D13-E6E8DEA6DE61}" destId="{EF80CD23-8C33-4B16-935D-C6D485CD6442}" srcOrd="0" destOrd="0" presId="urn:microsoft.com/office/officeart/2005/8/layout/bProcess2"/>
    <dgm:cxn modelId="{D378796D-5A7C-497C-B320-2024C60598AC}" type="presParOf" srcId="{8FF47796-137E-4EE7-8D13-E6E8DEA6DE61}" destId="{1AA2DF4A-5F24-4B4E-91F9-34BC9FBA21F5}" srcOrd="1" destOrd="0" presId="urn:microsoft.com/office/officeart/2005/8/layout/bProcess2"/>
    <dgm:cxn modelId="{1FE6CA8D-0340-4BA5-A4A9-7790F12AD803}" type="presParOf" srcId="{8FF47796-137E-4EE7-8D13-E6E8DEA6DE61}" destId="{C658C788-F860-4B5E-B1FB-A10A025A0077}" srcOrd="2" destOrd="0" presId="urn:microsoft.com/office/officeart/2005/8/layout/bProcess2"/>
    <dgm:cxn modelId="{DFB58A70-45D6-44BE-9353-FC7F5EBD3E52}" type="presParOf" srcId="{C658C788-F860-4B5E-B1FB-A10A025A0077}" destId="{90C60E40-74A2-42CB-B99A-1D5410C77394}" srcOrd="0" destOrd="0" presId="urn:microsoft.com/office/officeart/2005/8/layout/bProcess2"/>
    <dgm:cxn modelId="{07D1DE85-92BA-4953-9BFF-7FF2AEAA692B}" type="presParOf" srcId="{C658C788-F860-4B5E-B1FB-A10A025A0077}" destId="{D3E2B0A6-1D7B-4C5B-9996-4E4843810962}" srcOrd="1" destOrd="0" presId="urn:microsoft.com/office/officeart/2005/8/layout/bProcess2"/>
    <dgm:cxn modelId="{D47F6180-6E6E-44E3-A014-FC77508F08FE}" type="presParOf" srcId="{8FF47796-137E-4EE7-8D13-E6E8DEA6DE61}" destId="{C3206AA4-8ECF-4629-B5BB-FCF53C0B41A4}" srcOrd="3" destOrd="0" presId="urn:microsoft.com/office/officeart/2005/8/layout/bProcess2"/>
    <dgm:cxn modelId="{A8EAEE50-B0AB-46D1-A9B4-43FC5EB6592B}" type="presParOf" srcId="{8FF47796-137E-4EE7-8D13-E6E8DEA6DE61}" destId="{D176A105-086F-4587-ADA2-8B4BA137B6A9}" srcOrd="4" destOrd="0" presId="urn:microsoft.com/office/officeart/2005/8/layout/bProcess2"/>
    <dgm:cxn modelId="{BA759388-6CE2-45DA-B2FA-DFA3EAEB49DF}" type="presParOf" srcId="{D176A105-086F-4587-ADA2-8B4BA137B6A9}" destId="{1EBB746B-350D-4186-B4A0-8D365B62094D}" srcOrd="0" destOrd="0" presId="urn:microsoft.com/office/officeart/2005/8/layout/bProcess2"/>
    <dgm:cxn modelId="{2F480BAA-FF48-488D-AA90-871A3EC5B587}" type="presParOf" srcId="{D176A105-086F-4587-ADA2-8B4BA137B6A9}" destId="{37E7108E-FBD0-471F-9347-A7E1BF57E50E}" srcOrd="1" destOrd="0" presId="urn:microsoft.com/office/officeart/2005/8/layout/bProcess2"/>
    <dgm:cxn modelId="{E9D484D1-086D-4BE1-A0A7-F6BBE05A65DC}" type="presParOf" srcId="{8FF47796-137E-4EE7-8D13-E6E8DEA6DE61}" destId="{6131789C-1F90-405F-83B1-9E9A5C396951}" srcOrd="5" destOrd="0" presId="urn:microsoft.com/office/officeart/2005/8/layout/bProcess2"/>
    <dgm:cxn modelId="{869F6209-2FCA-43C8-AC76-B5DA2E6FA462}" type="presParOf" srcId="{8FF47796-137E-4EE7-8D13-E6E8DEA6DE61}" destId="{464DD401-1B24-4120-ABE4-31A4C0DB1025}" srcOrd="6" destOrd="0" presId="urn:microsoft.com/office/officeart/2005/8/layout/bProcess2"/>
    <dgm:cxn modelId="{54363003-A75D-4A19-B2CB-65961871C1DF}" type="presParOf" srcId="{464DD401-1B24-4120-ABE4-31A4C0DB1025}" destId="{9636B3A1-7887-4BE3-A441-2C317E2B586B}" srcOrd="0" destOrd="0" presId="urn:microsoft.com/office/officeart/2005/8/layout/bProcess2"/>
    <dgm:cxn modelId="{47C069A5-78EF-4D78-821A-B871262B6383}" type="presParOf" srcId="{464DD401-1B24-4120-ABE4-31A4C0DB1025}" destId="{CC998421-EE74-4C4B-B1DB-BF036CD12428}" srcOrd="1" destOrd="0" presId="urn:microsoft.com/office/officeart/2005/8/layout/bProcess2"/>
    <dgm:cxn modelId="{54E7A4D3-8182-4D5F-907B-9B080E6A1B37}" type="presParOf" srcId="{8FF47796-137E-4EE7-8D13-E6E8DEA6DE61}" destId="{BDA04ACB-CDE0-4316-B70E-A05F46C8193B}" srcOrd="7" destOrd="0" presId="urn:microsoft.com/office/officeart/2005/8/layout/bProcess2"/>
    <dgm:cxn modelId="{34B6E5E4-4DEB-4C66-A1E5-11B055C47060}" type="presParOf" srcId="{8FF47796-137E-4EE7-8D13-E6E8DEA6DE61}" destId="{9AFA1448-838A-40B5-B8FE-40EC5D3002C1}" srcOrd="8" destOrd="0" presId="urn:microsoft.com/office/officeart/2005/8/layout/bProcess2"/>
    <dgm:cxn modelId="{021F006A-55FF-4851-9F23-54171CF22FEC}" type="presParOf" srcId="{9AFA1448-838A-40B5-B8FE-40EC5D3002C1}" destId="{A2B9D6C5-C41E-42F4-849F-850FCA5A99AF}" srcOrd="0" destOrd="0" presId="urn:microsoft.com/office/officeart/2005/8/layout/bProcess2"/>
    <dgm:cxn modelId="{2653F98B-048F-47D6-947E-D45DC45B9AF0}" type="presParOf" srcId="{9AFA1448-838A-40B5-B8FE-40EC5D3002C1}" destId="{85DC73F7-8B35-4E09-A2FE-549C2502395C}" srcOrd="1" destOrd="0" presId="urn:microsoft.com/office/officeart/2005/8/layout/bProcess2"/>
    <dgm:cxn modelId="{A0C42837-A5EB-4231-9AB2-633C23D5CE85}" type="presParOf" srcId="{8FF47796-137E-4EE7-8D13-E6E8DEA6DE61}" destId="{9B40C8F2-1D04-4DF5-8C63-970DA9A1516B}" srcOrd="9" destOrd="0" presId="urn:microsoft.com/office/officeart/2005/8/layout/bProcess2"/>
    <dgm:cxn modelId="{7BE5C833-71FC-43B1-B354-7667C8F7BE69}" type="presParOf" srcId="{8FF47796-137E-4EE7-8D13-E6E8DEA6DE61}" destId="{A55403D4-79B3-4FD4-AB3E-F68B826B9AE1}" srcOrd="10" destOrd="0" presId="urn:microsoft.com/office/officeart/2005/8/layout/bProcess2"/>
  </dgm:cxnLst>
  <dgm:bg/>
  <dgm:whole>
    <a:ln w="57150">
      <a:solidFill>
        <a:schemeClr val="accent1">
          <a:lumMod val="60000"/>
          <a:lumOff val="40000"/>
        </a:schemeClr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4965D-0823-4AB8-B576-2C0C8E87B2D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6149371-959E-4D40-ABE8-F09A596A6C9B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INSCRIPICIÖN REGULAR</a:t>
          </a:r>
          <a:endParaRPr lang="es-EC" dirty="0"/>
        </a:p>
      </dgm:t>
    </dgm:pt>
    <dgm:pt modelId="{6F84194B-8FDF-49F0-BEAE-63033EB576D0}" type="parTrans" cxnId="{48259F80-9651-443D-B193-34A696E73188}">
      <dgm:prSet/>
      <dgm:spPr/>
      <dgm:t>
        <a:bodyPr/>
        <a:lstStyle/>
        <a:p>
          <a:endParaRPr lang="es-EC"/>
        </a:p>
      </dgm:t>
    </dgm:pt>
    <dgm:pt modelId="{28027D70-22CA-4F23-A3E3-E8E75FC3CC71}" type="sibTrans" cxnId="{48259F80-9651-443D-B193-34A696E73188}">
      <dgm:prSet/>
      <dgm:spPr/>
      <dgm:t>
        <a:bodyPr/>
        <a:lstStyle/>
        <a:p>
          <a:endParaRPr lang="es-EC"/>
        </a:p>
      </dgm:t>
    </dgm:pt>
    <dgm:pt modelId="{E0CC0205-4C9F-449B-A205-6A9CCB5C125D}">
      <dgm:prSet phldrT="[Texto]"/>
      <dgm:spPr/>
      <dgm:t>
        <a:bodyPr/>
        <a:lstStyle/>
        <a:p>
          <a:r>
            <a:rPr lang="es-ES" dirty="0" smtClean="0"/>
            <a:t>LUNES A VIERNES DE 3 A 7 PM</a:t>
          </a:r>
          <a:endParaRPr lang="es-EC" dirty="0"/>
        </a:p>
      </dgm:t>
    </dgm:pt>
    <dgm:pt modelId="{832C0492-523E-4CBE-B9AE-3345D290B3D8}" type="parTrans" cxnId="{5577863A-DA35-4FD8-A825-FAB5DFB57C95}">
      <dgm:prSet/>
      <dgm:spPr/>
      <dgm:t>
        <a:bodyPr/>
        <a:lstStyle/>
        <a:p>
          <a:endParaRPr lang="es-EC"/>
        </a:p>
      </dgm:t>
    </dgm:pt>
    <dgm:pt modelId="{09CF5CBC-E0F3-4D5F-8B90-69F329973986}" type="sibTrans" cxnId="{5577863A-DA35-4FD8-A825-FAB5DFB57C95}">
      <dgm:prSet/>
      <dgm:spPr/>
      <dgm:t>
        <a:bodyPr/>
        <a:lstStyle/>
        <a:p>
          <a:endParaRPr lang="es-EC"/>
        </a:p>
      </dgm:t>
    </dgm:pt>
    <dgm:pt modelId="{34DCD3B3-9880-447F-AEF1-C767065CE89A}">
      <dgm:prSet phldrT="[Texto]"/>
      <dgm:spPr/>
      <dgm:t>
        <a:bodyPr/>
        <a:lstStyle/>
        <a:p>
          <a:r>
            <a:rPr lang="es-ES" dirty="0" smtClean="0"/>
            <a:t>INSCRIPCIÖN SABADOS</a:t>
          </a:r>
          <a:endParaRPr lang="es-EC" dirty="0"/>
        </a:p>
      </dgm:t>
    </dgm:pt>
    <dgm:pt modelId="{2DB60FD3-B374-4B38-9B05-863CE6F0E0C0}" type="parTrans" cxnId="{55C4F458-17E2-444B-AADF-84BCEFC551CD}">
      <dgm:prSet/>
      <dgm:spPr/>
      <dgm:t>
        <a:bodyPr/>
        <a:lstStyle/>
        <a:p>
          <a:endParaRPr lang="es-EC"/>
        </a:p>
      </dgm:t>
    </dgm:pt>
    <dgm:pt modelId="{B46556A7-1DFE-4828-8A04-D2F65E1AC853}" type="sibTrans" cxnId="{55C4F458-17E2-444B-AADF-84BCEFC551CD}">
      <dgm:prSet/>
      <dgm:spPr/>
      <dgm:t>
        <a:bodyPr/>
        <a:lstStyle/>
        <a:p>
          <a:endParaRPr lang="es-EC"/>
        </a:p>
      </dgm:t>
    </dgm:pt>
    <dgm:pt modelId="{D794C1A0-19ED-40DB-AEEB-5B4957568079}">
      <dgm:prSet phldrT="[Texto]"/>
      <dgm:spPr/>
      <dgm:t>
        <a:bodyPr/>
        <a:lstStyle/>
        <a:p>
          <a:r>
            <a:rPr lang="es-ES" dirty="0" smtClean="0"/>
            <a:t> DE 9 A 13:00</a:t>
          </a:r>
          <a:endParaRPr lang="es-EC" dirty="0"/>
        </a:p>
      </dgm:t>
    </dgm:pt>
    <dgm:pt modelId="{0F22668A-D7AE-462D-9568-002DA77452EA}" type="parTrans" cxnId="{9CBC51C6-B9E2-4C7A-B151-51B8A751E79C}">
      <dgm:prSet/>
      <dgm:spPr/>
      <dgm:t>
        <a:bodyPr/>
        <a:lstStyle/>
        <a:p>
          <a:endParaRPr lang="es-EC"/>
        </a:p>
      </dgm:t>
    </dgm:pt>
    <dgm:pt modelId="{57963021-C2A6-47AD-8883-9BD8DF4C3C07}" type="sibTrans" cxnId="{9CBC51C6-B9E2-4C7A-B151-51B8A751E79C}">
      <dgm:prSet/>
      <dgm:spPr/>
      <dgm:t>
        <a:bodyPr/>
        <a:lstStyle/>
        <a:p>
          <a:endParaRPr lang="es-EC"/>
        </a:p>
      </dgm:t>
    </dgm:pt>
    <dgm:pt modelId="{C29580BD-D279-4001-ABCA-E7005F5458B2}">
      <dgm:prSet phldrT="[Texto]"/>
      <dgm:spPr/>
      <dgm:t>
        <a:bodyPr/>
        <a:lstStyle/>
        <a:p>
          <a:r>
            <a:rPr lang="es-ES" dirty="0" smtClean="0"/>
            <a:t>INSCRIPCIÖN VACACIONAL</a:t>
          </a:r>
          <a:endParaRPr lang="es-EC" dirty="0"/>
        </a:p>
      </dgm:t>
    </dgm:pt>
    <dgm:pt modelId="{7B883BE2-340A-458A-B8DC-51F4381C07FA}" type="parTrans" cxnId="{62825F1D-5AF8-4CD7-AA5E-390A441385D2}">
      <dgm:prSet/>
      <dgm:spPr/>
      <dgm:t>
        <a:bodyPr/>
        <a:lstStyle/>
        <a:p>
          <a:endParaRPr lang="es-EC"/>
        </a:p>
      </dgm:t>
    </dgm:pt>
    <dgm:pt modelId="{710BD488-D922-40ED-9DE4-6F67B0A26B0E}" type="sibTrans" cxnId="{62825F1D-5AF8-4CD7-AA5E-390A441385D2}">
      <dgm:prSet/>
      <dgm:spPr/>
      <dgm:t>
        <a:bodyPr/>
        <a:lstStyle/>
        <a:p>
          <a:endParaRPr lang="es-EC"/>
        </a:p>
      </dgm:t>
    </dgm:pt>
    <dgm:pt modelId="{2EF76DFE-3BF5-4C8F-ADB8-8026ABC0545F}">
      <dgm:prSet phldrT="[Texto]"/>
      <dgm:spPr/>
      <dgm:t>
        <a:bodyPr/>
        <a:lstStyle/>
        <a:p>
          <a:r>
            <a:rPr lang="es-ES" dirty="0" smtClean="0"/>
            <a:t>SOLO TALLERES</a:t>
          </a:r>
          <a:endParaRPr lang="es-EC" dirty="0"/>
        </a:p>
      </dgm:t>
    </dgm:pt>
    <dgm:pt modelId="{2C69C535-2689-4AA7-BB42-28D4AA0BB6F7}" type="parTrans" cxnId="{52DA4016-AF32-4437-B4ED-8DC37CB3C366}">
      <dgm:prSet/>
      <dgm:spPr/>
      <dgm:t>
        <a:bodyPr/>
        <a:lstStyle/>
        <a:p>
          <a:endParaRPr lang="es-EC"/>
        </a:p>
      </dgm:t>
    </dgm:pt>
    <dgm:pt modelId="{7129E70B-B6B3-4796-8157-A5A6F21A0138}" type="sibTrans" cxnId="{52DA4016-AF32-4437-B4ED-8DC37CB3C366}">
      <dgm:prSet/>
      <dgm:spPr/>
      <dgm:t>
        <a:bodyPr/>
        <a:lstStyle/>
        <a:p>
          <a:endParaRPr lang="es-EC"/>
        </a:p>
      </dgm:t>
    </dgm:pt>
    <dgm:pt modelId="{A6048458-FFB2-4E56-92A3-E298CBDFEE87}">
      <dgm:prSet phldrT="[Texto]"/>
      <dgm:spPr/>
      <dgm:t>
        <a:bodyPr/>
        <a:lstStyle/>
        <a:p>
          <a:r>
            <a:rPr lang="es-ES" dirty="0" smtClean="0"/>
            <a:t>LUNES A VIERNES DE 9 A 13:00</a:t>
          </a:r>
          <a:endParaRPr lang="es-EC" dirty="0"/>
        </a:p>
      </dgm:t>
    </dgm:pt>
    <dgm:pt modelId="{7CCA6BE8-A44C-4B24-B5D2-B98DA6880B82}" type="parTrans" cxnId="{E6F58136-8A0C-4CEF-ABC7-648CE4FA0687}">
      <dgm:prSet/>
      <dgm:spPr/>
      <dgm:t>
        <a:bodyPr/>
        <a:lstStyle/>
        <a:p>
          <a:endParaRPr lang="es-EC"/>
        </a:p>
      </dgm:t>
    </dgm:pt>
    <dgm:pt modelId="{1B1BBF79-2E84-49E2-8A1D-79712C19C054}" type="sibTrans" cxnId="{E6F58136-8A0C-4CEF-ABC7-648CE4FA0687}">
      <dgm:prSet/>
      <dgm:spPr/>
      <dgm:t>
        <a:bodyPr/>
        <a:lstStyle/>
        <a:p>
          <a:endParaRPr lang="es-EC"/>
        </a:p>
      </dgm:t>
    </dgm:pt>
    <dgm:pt modelId="{50364D07-848E-418F-A9C6-0AAED1FE2632}" type="pres">
      <dgm:prSet presAssocID="{8F04965D-0823-4AB8-B576-2C0C8E87B2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C836D7-831E-49F5-AEB6-3B4AD521374B}" type="pres">
      <dgm:prSet presAssocID="{D6149371-959E-4D40-ABE8-F09A596A6C9B}" presName="linNode" presStyleCnt="0"/>
      <dgm:spPr/>
    </dgm:pt>
    <dgm:pt modelId="{2A7446EC-7B97-4FB5-AD8D-716F5B35FCDA}" type="pres">
      <dgm:prSet presAssocID="{D6149371-959E-4D40-ABE8-F09A596A6C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D993C-6B18-4350-8762-A5C0FADD2BF6}" type="pres">
      <dgm:prSet presAssocID="{D6149371-959E-4D40-ABE8-F09A596A6C9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0A1197-FD74-40CD-81E9-44A95C848606}" type="pres">
      <dgm:prSet presAssocID="{28027D70-22CA-4F23-A3E3-E8E75FC3CC71}" presName="sp" presStyleCnt="0"/>
      <dgm:spPr/>
    </dgm:pt>
    <dgm:pt modelId="{3A015EA9-88A4-409A-9AF0-4A62C28569CE}" type="pres">
      <dgm:prSet presAssocID="{34DCD3B3-9880-447F-AEF1-C767065CE89A}" presName="linNode" presStyleCnt="0"/>
      <dgm:spPr/>
    </dgm:pt>
    <dgm:pt modelId="{89D2D681-D157-40FE-89E1-7B2035195E21}" type="pres">
      <dgm:prSet presAssocID="{34DCD3B3-9880-447F-AEF1-C767065CE89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077716-F255-48EA-8243-D340FCFEF1C8}" type="pres">
      <dgm:prSet presAssocID="{34DCD3B3-9880-447F-AEF1-C767065CE89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5190F-3389-4A89-AFFE-438C92902A19}" type="pres">
      <dgm:prSet presAssocID="{B46556A7-1DFE-4828-8A04-D2F65E1AC853}" presName="sp" presStyleCnt="0"/>
      <dgm:spPr/>
    </dgm:pt>
    <dgm:pt modelId="{42F2F1D4-245A-4BD3-95A4-902FAAD08185}" type="pres">
      <dgm:prSet presAssocID="{C29580BD-D279-4001-ABCA-E7005F5458B2}" presName="linNode" presStyleCnt="0"/>
      <dgm:spPr/>
    </dgm:pt>
    <dgm:pt modelId="{55BC9250-018B-4168-A774-5F9239D41026}" type="pres">
      <dgm:prSet presAssocID="{C29580BD-D279-4001-ABCA-E7005F5458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2B688-50EE-4C15-9C9D-3DF481600370}" type="pres">
      <dgm:prSet presAssocID="{C29580BD-D279-4001-ABCA-E7005F5458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016C66-EA75-4F91-B4EE-8EE0610323EA}" type="presOf" srcId="{34DCD3B3-9880-447F-AEF1-C767065CE89A}" destId="{89D2D681-D157-40FE-89E1-7B2035195E21}" srcOrd="0" destOrd="0" presId="urn:microsoft.com/office/officeart/2005/8/layout/vList5"/>
    <dgm:cxn modelId="{9CBC51C6-B9E2-4C7A-B151-51B8A751E79C}" srcId="{34DCD3B3-9880-447F-AEF1-C767065CE89A}" destId="{D794C1A0-19ED-40DB-AEEB-5B4957568079}" srcOrd="0" destOrd="0" parTransId="{0F22668A-D7AE-462D-9568-002DA77452EA}" sibTransId="{57963021-C2A6-47AD-8883-9BD8DF4C3C07}"/>
    <dgm:cxn modelId="{714184FD-9EA2-40C0-A45B-7451F9489017}" type="presOf" srcId="{2EF76DFE-3BF5-4C8F-ADB8-8026ABC0545F}" destId="{13E2B688-50EE-4C15-9C9D-3DF481600370}" srcOrd="0" destOrd="0" presId="urn:microsoft.com/office/officeart/2005/8/layout/vList5"/>
    <dgm:cxn modelId="{E6F58136-8A0C-4CEF-ABC7-648CE4FA0687}" srcId="{C29580BD-D279-4001-ABCA-E7005F5458B2}" destId="{A6048458-FFB2-4E56-92A3-E298CBDFEE87}" srcOrd="1" destOrd="0" parTransId="{7CCA6BE8-A44C-4B24-B5D2-B98DA6880B82}" sibTransId="{1B1BBF79-2E84-49E2-8A1D-79712C19C054}"/>
    <dgm:cxn modelId="{2521A809-59BB-4DA6-8CCF-3E86A11AE926}" type="presOf" srcId="{D794C1A0-19ED-40DB-AEEB-5B4957568079}" destId="{26077716-F255-48EA-8243-D340FCFEF1C8}" srcOrd="0" destOrd="0" presId="urn:microsoft.com/office/officeart/2005/8/layout/vList5"/>
    <dgm:cxn modelId="{62825F1D-5AF8-4CD7-AA5E-390A441385D2}" srcId="{8F04965D-0823-4AB8-B576-2C0C8E87B2DB}" destId="{C29580BD-D279-4001-ABCA-E7005F5458B2}" srcOrd="2" destOrd="0" parTransId="{7B883BE2-340A-458A-B8DC-51F4381C07FA}" sibTransId="{710BD488-D922-40ED-9DE4-6F67B0A26B0E}"/>
    <dgm:cxn modelId="{48259F80-9651-443D-B193-34A696E73188}" srcId="{8F04965D-0823-4AB8-B576-2C0C8E87B2DB}" destId="{D6149371-959E-4D40-ABE8-F09A596A6C9B}" srcOrd="0" destOrd="0" parTransId="{6F84194B-8FDF-49F0-BEAE-63033EB576D0}" sibTransId="{28027D70-22CA-4F23-A3E3-E8E75FC3CC71}"/>
    <dgm:cxn modelId="{5577863A-DA35-4FD8-A825-FAB5DFB57C95}" srcId="{D6149371-959E-4D40-ABE8-F09A596A6C9B}" destId="{E0CC0205-4C9F-449B-A205-6A9CCB5C125D}" srcOrd="0" destOrd="0" parTransId="{832C0492-523E-4CBE-B9AE-3345D290B3D8}" sibTransId="{09CF5CBC-E0F3-4D5F-8B90-69F329973986}"/>
    <dgm:cxn modelId="{9AD3049E-CE0D-46FB-9FC7-67965E16BA03}" type="presOf" srcId="{8F04965D-0823-4AB8-B576-2C0C8E87B2DB}" destId="{50364D07-848E-418F-A9C6-0AAED1FE2632}" srcOrd="0" destOrd="0" presId="urn:microsoft.com/office/officeart/2005/8/layout/vList5"/>
    <dgm:cxn modelId="{939A0511-7816-4BC6-94C7-300C9E56D95A}" type="presOf" srcId="{D6149371-959E-4D40-ABE8-F09A596A6C9B}" destId="{2A7446EC-7B97-4FB5-AD8D-716F5B35FCDA}" srcOrd="0" destOrd="0" presId="urn:microsoft.com/office/officeart/2005/8/layout/vList5"/>
    <dgm:cxn modelId="{C5C05DEC-C514-429A-B31C-602CBE02AAA8}" type="presOf" srcId="{E0CC0205-4C9F-449B-A205-6A9CCB5C125D}" destId="{70ED993C-6B18-4350-8762-A5C0FADD2BF6}" srcOrd="0" destOrd="0" presId="urn:microsoft.com/office/officeart/2005/8/layout/vList5"/>
    <dgm:cxn modelId="{C0B9E4A2-B3BF-4512-8686-52E9CAEDB642}" type="presOf" srcId="{A6048458-FFB2-4E56-92A3-E298CBDFEE87}" destId="{13E2B688-50EE-4C15-9C9D-3DF481600370}" srcOrd="0" destOrd="1" presId="urn:microsoft.com/office/officeart/2005/8/layout/vList5"/>
    <dgm:cxn modelId="{CD419E48-65F6-459F-9240-0855A75FCD56}" type="presOf" srcId="{C29580BD-D279-4001-ABCA-E7005F5458B2}" destId="{55BC9250-018B-4168-A774-5F9239D41026}" srcOrd="0" destOrd="0" presId="urn:microsoft.com/office/officeart/2005/8/layout/vList5"/>
    <dgm:cxn modelId="{52DA4016-AF32-4437-B4ED-8DC37CB3C366}" srcId="{C29580BD-D279-4001-ABCA-E7005F5458B2}" destId="{2EF76DFE-3BF5-4C8F-ADB8-8026ABC0545F}" srcOrd="0" destOrd="0" parTransId="{2C69C535-2689-4AA7-BB42-28D4AA0BB6F7}" sibTransId="{7129E70B-B6B3-4796-8157-A5A6F21A0138}"/>
    <dgm:cxn modelId="{55C4F458-17E2-444B-AADF-84BCEFC551CD}" srcId="{8F04965D-0823-4AB8-B576-2C0C8E87B2DB}" destId="{34DCD3B3-9880-447F-AEF1-C767065CE89A}" srcOrd="1" destOrd="0" parTransId="{2DB60FD3-B374-4B38-9B05-863CE6F0E0C0}" sibTransId="{B46556A7-1DFE-4828-8A04-D2F65E1AC853}"/>
    <dgm:cxn modelId="{0A4F3947-ABF0-4F48-AF6B-71BE9607ABC9}" type="presParOf" srcId="{50364D07-848E-418F-A9C6-0AAED1FE2632}" destId="{E8C836D7-831E-49F5-AEB6-3B4AD521374B}" srcOrd="0" destOrd="0" presId="urn:microsoft.com/office/officeart/2005/8/layout/vList5"/>
    <dgm:cxn modelId="{36E94E8E-E425-4C57-9F2F-659950AAE50F}" type="presParOf" srcId="{E8C836D7-831E-49F5-AEB6-3B4AD521374B}" destId="{2A7446EC-7B97-4FB5-AD8D-716F5B35FCDA}" srcOrd="0" destOrd="0" presId="urn:microsoft.com/office/officeart/2005/8/layout/vList5"/>
    <dgm:cxn modelId="{A788AAE6-EC13-41BB-A2E7-D51F8F0428E7}" type="presParOf" srcId="{E8C836D7-831E-49F5-AEB6-3B4AD521374B}" destId="{70ED993C-6B18-4350-8762-A5C0FADD2BF6}" srcOrd="1" destOrd="0" presId="urn:microsoft.com/office/officeart/2005/8/layout/vList5"/>
    <dgm:cxn modelId="{5850FDC6-289D-4F97-90EE-D542CB617980}" type="presParOf" srcId="{50364D07-848E-418F-A9C6-0AAED1FE2632}" destId="{EC0A1197-FD74-40CD-81E9-44A95C848606}" srcOrd="1" destOrd="0" presId="urn:microsoft.com/office/officeart/2005/8/layout/vList5"/>
    <dgm:cxn modelId="{D20F34D9-55FF-49B1-8888-D67D48D54A9C}" type="presParOf" srcId="{50364D07-848E-418F-A9C6-0AAED1FE2632}" destId="{3A015EA9-88A4-409A-9AF0-4A62C28569CE}" srcOrd="2" destOrd="0" presId="urn:microsoft.com/office/officeart/2005/8/layout/vList5"/>
    <dgm:cxn modelId="{C9D9C248-5461-480A-9B4B-A44714F21DCE}" type="presParOf" srcId="{3A015EA9-88A4-409A-9AF0-4A62C28569CE}" destId="{89D2D681-D157-40FE-89E1-7B2035195E21}" srcOrd="0" destOrd="0" presId="urn:microsoft.com/office/officeart/2005/8/layout/vList5"/>
    <dgm:cxn modelId="{2C26FBE7-AF76-47B2-8060-1A6A119C9852}" type="presParOf" srcId="{3A015EA9-88A4-409A-9AF0-4A62C28569CE}" destId="{26077716-F255-48EA-8243-D340FCFEF1C8}" srcOrd="1" destOrd="0" presId="urn:microsoft.com/office/officeart/2005/8/layout/vList5"/>
    <dgm:cxn modelId="{BDDA3F7C-6D8D-427A-B7F1-DD36B2E2B746}" type="presParOf" srcId="{50364D07-848E-418F-A9C6-0AAED1FE2632}" destId="{78F5190F-3389-4A89-AFFE-438C92902A19}" srcOrd="3" destOrd="0" presId="urn:microsoft.com/office/officeart/2005/8/layout/vList5"/>
    <dgm:cxn modelId="{7125CA94-240D-4614-8294-B63CB89D1D05}" type="presParOf" srcId="{50364D07-848E-418F-A9C6-0AAED1FE2632}" destId="{42F2F1D4-245A-4BD3-95A4-902FAAD08185}" srcOrd="4" destOrd="0" presId="urn:microsoft.com/office/officeart/2005/8/layout/vList5"/>
    <dgm:cxn modelId="{483308A6-41B5-4C1F-A8B7-8C9D83DEBF36}" type="presParOf" srcId="{42F2F1D4-245A-4BD3-95A4-902FAAD08185}" destId="{55BC9250-018B-4168-A774-5F9239D41026}" srcOrd="0" destOrd="0" presId="urn:microsoft.com/office/officeart/2005/8/layout/vList5"/>
    <dgm:cxn modelId="{65016867-A6EA-4F4E-B4E8-8E4B73794141}" type="presParOf" srcId="{42F2F1D4-245A-4BD3-95A4-902FAAD08185}" destId="{13E2B688-50EE-4C15-9C9D-3DF481600370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77277-EA05-4279-A118-E7705BEDF63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3E7117C-A971-4CBE-90D0-3C7247EB8DC4}">
      <dgm:prSet phldrT="[Texto]"/>
      <dgm:spPr/>
      <dgm:t>
        <a:bodyPr/>
        <a:lstStyle/>
        <a:p>
          <a:r>
            <a:rPr lang="es-ES" dirty="0" smtClean="0"/>
            <a:t>Actividades Académicas </a:t>
          </a:r>
        </a:p>
        <a:p>
          <a:r>
            <a:rPr lang="es-ES" dirty="0" smtClean="0"/>
            <a:t>6 salones</a:t>
          </a:r>
          <a:endParaRPr lang="es-EC" dirty="0"/>
        </a:p>
      </dgm:t>
    </dgm:pt>
    <dgm:pt modelId="{04F1F84D-68B6-49FE-B5AE-1CFD81649E27}" type="parTrans" cxnId="{92548ACD-362F-46D3-AAE2-DE477E0A93F4}">
      <dgm:prSet/>
      <dgm:spPr/>
      <dgm:t>
        <a:bodyPr/>
        <a:lstStyle/>
        <a:p>
          <a:endParaRPr lang="es-EC"/>
        </a:p>
      </dgm:t>
    </dgm:pt>
    <dgm:pt modelId="{A2B6512A-DC79-4643-BFA9-6F032EB9DD99}" type="sibTrans" cxnId="{92548ACD-362F-46D3-AAE2-DE477E0A93F4}">
      <dgm:prSet/>
      <dgm:spPr/>
      <dgm:t>
        <a:bodyPr/>
        <a:lstStyle/>
        <a:p>
          <a:endParaRPr lang="es-EC"/>
        </a:p>
      </dgm:t>
    </dgm:pt>
    <dgm:pt modelId="{2A9E793A-5E43-4970-B65B-6A195707FBB1}">
      <dgm:prSet phldrT="[Texto]"/>
      <dgm:spPr/>
      <dgm:t>
        <a:bodyPr/>
        <a:lstStyle/>
        <a:p>
          <a:r>
            <a:rPr lang="es-ES" dirty="0" smtClean="0"/>
            <a:t>Actividades Recreativas</a:t>
          </a:r>
        </a:p>
        <a:p>
          <a:r>
            <a:rPr lang="es-ES" dirty="0" smtClean="0"/>
            <a:t>2 salones</a:t>
          </a:r>
          <a:endParaRPr lang="es-EC" dirty="0"/>
        </a:p>
      </dgm:t>
    </dgm:pt>
    <dgm:pt modelId="{47ABA2E4-5417-4F5C-B491-5040E4CA527B}" type="parTrans" cxnId="{A27F1DA4-2A34-49CB-A5FB-B78A4FE4FE12}">
      <dgm:prSet/>
      <dgm:spPr/>
      <dgm:t>
        <a:bodyPr/>
        <a:lstStyle/>
        <a:p>
          <a:endParaRPr lang="es-EC"/>
        </a:p>
      </dgm:t>
    </dgm:pt>
    <dgm:pt modelId="{EA169BFB-6D5F-4685-A8E5-B2BB84AD6513}" type="sibTrans" cxnId="{A27F1DA4-2A34-49CB-A5FB-B78A4FE4FE12}">
      <dgm:prSet/>
      <dgm:spPr/>
      <dgm:t>
        <a:bodyPr/>
        <a:lstStyle/>
        <a:p>
          <a:endParaRPr lang="es-EC"/>
        </a:p>
      </dgm:t>
    </dgm:pt>
    <dgm:pt modelId="{8A9E1965-4E02-4AC9-B1D8-20C125A26C7B}">
      <dgm:prSet phldrT="[Texto]"/>
      <dgm:spPr/>
      <dgm:t>
        <a:bodyPr/>
        <a:lstStyle/>
        <a:p>
          <a:r>
            <a:rPr lang="es-ES" dirty="0" smtClean="0"/>
            <a:t>10 niños por cada salón</a:t>
          </a:r>
          <a:endParaRPr lang="es-EC" dirty="0"/>
        </a:p>
      </dgm:t>
    </dgm:pt>
    <dgm:pt modelId="{9C68301B-863C-4349-A19A-12279D8A1847}" type="parTrans" cxnId="{AE909FA8-1E3C-4719-8090-9117756B780E}">
      <dgm:prSet/>
      <dgm:spPr/>
      <dgm:t>
        <a:bodyPr/>
        <a:lstStyle/>
        <a:p>
          <a:endParaRPr lang="es-EC"/>
        </a:p>
      </dgm:t>
    </dgm:pt>
    <dgm:pt modelId="{885651D4-0B68-4198-8B63-5C1688834606}" type="sibTrans" cxnId="{AE909FA8-1E3C-4719-8090-9117756B780E}">
      <dgm:prSet/>
      <dgm:spPr/>
      <dgm:t>
        <a:bodyPr/>
        <a:lstStyle/>
        <a:p>
          <a:endParaRPr lang="es-EC"/>
        </a:p>
      </dgm:t>
    </dgm:pt>
    <dgm:pt modelId="{2215FB11-157D-45B2-A51A-A3E48354C282}">
      <dgm:prSet phldrT="[Texto]"/>
      <dgm:spPr/>
      <dgm:t>
        <a:bodyPr/>
        <a:lstStyle/>
        <a:p>
          <a:r>
            <a:rPr lang="es-ES" dirty="0" smtClean="0"/>
            <a:t>30 niños cada salón</a:t>
          </a:r>
          <a:endParaRPr lang="es-EC" dirty="0"/>
        </a:p>
      </dgm:t>
    </dgm:pt>
    <dgm:pt modelId="{425038DE-726E-4BA3-82DA-E62A87B969C6}" type="parTrans" cxnId="{2DE1D909-97E8-463C-A610-306E37C2CEAC}">
      <dgm:prSet/>
      <dgm:spPr/>
      <dgm:t>
        <a:bodyPr/>
        <a:lstStyle/>
        <a:p>
          <a:endParaRPr lang="es-EC"/>
        </a:p>
      </dgm:t>
    </dgm:pt>
    <dgm:pt modelId="{2A56C830-DAED-4D31-907A-2B88C29203BB}" type="sibTrans" cxnId="{2DE1D909-97E8-463C-A610-306E37C2CEAC}">
      <dgm:prSet/>
      <dgm:spPr/>
      <dgm:t>
        <a:bodyPr/>
        <a:lstStyle/>
        <a:p>
          <a:endParaRPr lang="es-EC"/>
        </a:p>
      </dgm:t>
    </dgm:pt>
    <dgm:pt modelId="{06A5C17A-572C-4021-B4A4-6ED97A8A450F}">
      <dgm:prSet phldrT="[Texto]"/>
      <dgm:spPr/>
      <dgm:t>
        <a:bodyPr/>
        <a:lstStyle/>
        <a:p>
          <a:r>
            <a:rPr lang="es-ES" dirty="0" smtClean="0"/>
            <a:t>120 niños</a:t>
          </a:r>
          <a:endParaRPr lang="es-EC" dirty="0"/>
        </a:p>
      </dgm:t>
    </dgm:pt>
    <dgm:pt modelId="{3AF6A4B2-3448-4395-8D3B-671F90BF530F}" type="parTrans" cxnId="{CF3ED3A5-9D0C-40D8-A95F-DD0294A0B8F2}">
      <dgm:prSet/>
      <dgm:spPr/>
      <dgm:t>
        <a:bodyPr/>
        <a:lstStyle/>
        <a:p>
          <a:endParaRPr lang="es-EC"/>
        </a:p>
      </dgm:t>
    </dgm:pt>
    <dgm:pt modelId="{A02000D3-5949-4ACD-85A2-8B9070D03A1C}" type="sibTrans" cxnId="{CF3ED3A5-9D0C-40D8-A95F-DD0294A0B8F2}">
      <dgm:prSet/>
      <dgm:spPr/>
      <dgm:t>
        <a:bodyPr/>
        <a:lstStyle/>
        <a:p>
          <a:endParaRPr lang="es-EC"/>
        </a:p>
      </dgm:t>
    </dgm:pt>
    <dgm:pt modelId="{99A3D165-FEB1-454E-B552-49C581CC932E}" type="pres">
      <dgm:prSet presAssocID="{1FD77277-EA05-4279-A118-E7705BEDF6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D1AB0E-CF55-43A7-A022-9074E4F29CE6}" type="pres">
      <dgm:prSet presAssocID="{C3E7117C-A971-4CBE-90D0-3C7247EB8D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0B911-691F-4E1A-A909-4B2481347ECA}" type="pres">
      <dgm:prSet presAssocID="{A2B6512A-DC79-4643-BFA9-6F032EB9DD99}" presName="sibTrans" presStyleCnt="0"/>
      <dgm:spPr/>
    </dgm:pt>
    <dgm:pt modelId="{D271456B-78FB-43B0-AA89-669A7547D653}" type="pres">
      <dgm:prSet presAssocID="{2A9E793A-5E43-4970-B65B-6A195707FB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BDF900-F6A2-47FE-9F4A-83DF47BA574A}" type="pres">
      <dgm:prSet presAssocID="{EA169BFB-6D5F-4685-A8E5-B2BB84AD6513}" presName="sibTrans" presStyleCnt="0"/>
      <dgm:spPr/>
    </dgm:pt>
    <dgm:pt modelId="{3D67F9E0-0428-4E56-A23E-8450C4E90BDD}" type="pres">
      <dgm:prSet presAssocID="{8A9E1965-4E02-4AC9-B1D8-20C125A26C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AFD9E3-B907-4373-A262-BD045463676A}" type="pres">
      <dgm:prSet presAssocID="{885651D4-0B68-4198-8B63-5C1688834606}" presName="sibTrans" presStyleCnt="0"/>
      <dgm:spPr/>
    </dgm:pt>
    <dgm:pt modelId="{87369AD3-24AB-44EC-B947-42CC1EACF3CF}" type="pres">
      <dgm:prSet presAssocID="{2215FB11-157D-45B2-A51A-A3E48354C2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4B2D1-A2EC-4869-9BDF-92C1E5AD8672}" type="pres">
      <dgm:prSet presAssocID="{2A56C830-DAED-4D31-907A-2B88C29203BB}" presName="sibTrans" presStyleCnt="0"/>
      <dgm:spPr/>
    </dgm:pt>
    <dgm:pt modelId="{4389BB9C-BA89-4C88-B703-BBA92CA00B3B}" type="pres">
      <dgm:prSet presAssocID="{06A5C17A-572C-4021-B4A4-6ED97A8A45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548ACD-362F-46D3-AAE2-DE477E0A93F4}" srcId="{1FD77277-EA05-4279-A118-E7705BEDF631}" destId="{C3E7117C-A971-4CBE-90D0-3C7247EB8DC4}" srcOrd="0" destOrd="0" parTransId="{04F1F84D-68B6-49FE-B5AE-1CFD81649E27}" sibTransId="{A2B6512A-DC79-4643-BFA9-6F032EB9DD99}"/>
    <dgm:cxn modelId="{2DE1D909-97E8-463C-A610-306E37C2CEAC}" srcId="{1FD77277-EA05-4279-A118-E7705BEDF631}" destId="{2215FB11-157D-45B2-A51A-A3E48354C282}" srcOrd="3" destOrd="0" parTransId="{425038DE-726E-4BA3-82DA-E62A87B969C6}" sibTransId="{2A56C830-DAED-4D31-907A-2B88C29203BB}"/>
    <dgm:cxn modelId="{8E529381-4F7B-487D-86C0-57D7E204075A}" type="presOf" srcId="{2215FB11-157D-45B2-A51A-A3E48354C282}" destId="{87369AD3-24AB-44EC-B947-42CC1EACF3CF}" srcOrd="0" destOrd="0" presId="urn:microsoft.com/office/officeart/2005/8/layout/default"/>
    <dgm:cxn modelId="{98884F83-8198-487E-B450-406719B9BBD6}" type="presOf" srcId="{8A9E1965-4E02-4AC9-B1D8-20C125A26C7B}" destId="{3D67F9E0-0428-4E56-A23E-8450C4E90BDD}" srcOrd="0" destOrd="0" presId="urn:microsoft.com/office/officeart/2005/8/layout/default"/>
    <dgm:cxn modelId="{AE909FA8-1E3C-4719-8090-9117756B780E}" srcId="{1FD77277-EA05-4279-A118-E7705BEDF631}" destId="{8A9E1965-4E02-4AC9-B1D8-20C125A26C7B}" srcOrd="2" destOrd="0" parTransId="{9C68301B-863C-4349-A19A-12279D8A1847}" sibTransId="{885651D4-0B68-4198-8B63-5C1688834606}"/>
    <dgm:cxn modelId="{EFB08C8B-31C0-4281-95F3-07B368152A46}" type="presOf" srcId="{C3E7117C-A971-4CBE-90D0-3C7247EB8DC4}" destId="{87D1AB0E-CF55-43A7-A022-9074E4F29CE6}" srcOrd="0" destOrd="0" presId="urn:microsoft.com/office/officeart/2005/8/layout/default"/>
    <dgm:cxn modelId="{A27F1DA4-2A34-49CB-A5FB-B78A4FE4FE12}" srcId="{1FD77277-EA05-4279-A118-E7705BEDF631}" destId="{2A9E793A-5E43-4970-B65B-6A195707FBB1}" srcOrd="1" destOrd="0" parTransId="{47ABA2E4-5417-4F5C-B491-5040E4CA527B}" sibTransId="{EA169BFB-6D5F-4685-A8E5-B2BB84AD6513}"/>
    <dgm:cxn modelId="{440C1FD5-B38E-427F-AFE7-DDF2CE6BA7C1}" type="presOf" srcId="{06A5C17A-572C-4021-B4A4-6ED97A8A450F}" destId="{4389BB9C-BA89-4C88-B703-BBA92CA00B3B}" srcOrd="0" destOrd="0" presId="urn:microsoft.com/office/officeart/2005/8/layout/default"/>
    <dgm:cxn modelId="{CF3ED3A5-9D0C-40D8-A95F-DD0294A0B8F2}" srcId="{1FD77277-EA05-4279-A118-E7705BEDF631}" destId="{06A5C17A-572C-4021-B4A4-6ED97A8A450F}" srcOrd="4" destOrd="0" parTransId="{3AF6A4B2-3448-4395-8D3B-671F90BF530F}" sibTransId="{A02000D3-5949-4ACD-85A2-8B9070D03A1C}"/>
    <dgm:cxn modelId="{7D68E765-D13C-4359-B995-0C9CB35396C5}" type="presOf" srcId="{1FD77277-EA05-4279-A118-E7705BEDF631}" destId="{99A3D165-FEB1-454E-B552-49C581CC932E}" srcOrd="0" destOrd="0" presId="urn:microsoft.com/office/officeart/2005/8/layout/default"/>
    <dgm:cxn modelId="{FFAEB42F-6165-460E-BCF0-4711BD67CDCD}" type="presOf" srcId="{2A9E793A-5E43-4970-B65B-6A195707FBB1}" destId="{D271456B-78FB-43B0-AA89-669A7547D653}" srcOrd="0" destOrd="0" presId="urn:microsoft.com/office/officeart/2005/8/layout/default"/>
    <dgm:cxn modelId="{4CB69F17-0044-4BB6-90CC-BFACF27A8DB0}" type="presParOf" srcId="{99A3D165-FEB1-454E-B552-49C581CC932E}" destId="{87D1AB0E-CF55-43A7-A022-9074E4F29CE6}" srcOrd="0" destOrd="0" presId="urn:microsoft.com/office/officeart/2005/8/layout/default"/>
    <dgm:cxn modelId="{259C2BA6-B08A-431E-BD28-CCC059A89707}" type="presParOf" srcId="{99A3D165-FEB1-454E-B552-49C581CC932E}" destId="{2F00B911-691F-4E1A-A909-4B2481347ECA}" srcOrd="1" destOrd="0" presId="urn:microsoft.com/office/officeart/2005/8/layout/default"/>
    <dgm:cxn modelId="{89105B25-07DA-42F4-BB65-69E398743804}" type="presParOf" srcId="{99A3D165-FEB1-454E-B552-49C581CC932E}" destId="{D271456B-78FB-43B0-AA89-669A7547D653}" srcOrd="2" destOrd="0" presId="urn:microsoft.com/office/officeart/2005/8/layout/default"/>
    <dgm:cxn modelId="{F89DCEBD-3C02-4DF5-98C3-F97B3D76F196}" type="presParOf" srcId="{99A3D165-FEB1-454E-B552-49C581CC932E}" destId="{53BDF900-F6A2-47FE-9F4A-83DF47BA574A}" srcOrd="3" destOrd="0" presId="urn:microsoft.com/office/officeart/2005/8/layout/default"/>
    <dgm:cxn modelId="{DB675D16-4013-4C95-B755-3084FA809F49}" type="presParOf" srcId="{99A3D165-FEB1-454E-B552-49C581CC932E}" destId="{3D67F9E0-0428-4E56-A23E-8450C4E90BDD}" srcOrd="4" destOrd="0" presId="urn:microsoft.com/office/officeart/2005/8/layout/default"/>
    <dgm:cxn modelId="{1B2AC4C1-A2D9-4BB4-AB0F-7A6114E2CC0D}" type="presParOf" srcId="{99A3D165-FEB1-454E-B552-49C581CC932E}" destId="{A6AFD9E3-B907-4373-A262-BD045463676A}" srcOrd="5" destOrd="0" presId="urn:microsoft.com/office/officeart/2005/8/layout/default"/>
    <dgm:cxn modelId="{C56C2AD4-0F02-4EDC-9E99-7A68604F9911}" type="presParOf" srcId="{99A3D165-FEB1-454E-B552-49C581CC932E}" destId="{87369AD3-24AB-44EC-B947-42CC1EACF3CF}" srcOrd="6" destOrd="0" presId="urn:microsoft.com/office/officeart/2005/8/layout/default"/>
    <dgm:cxn modelId="{57D62A4D-980D-415A-8C88-D8FA9D8AD6C3}" type="presParOf" srcId="{99A3D165-FEB1-454E-B552-49C581CC932E}" destId="{8D14B2D1-A2EC-4869-9BDF-92C1E5AD8672}" srcOrd="7" destOrd="0" presId="urn:microsoft.com/office/officeart/2005/8/layout/default"/>
    <dgm:cxn modelId="{95A595E6-36B5-4999-80A8-3266503F3874}" type="presParOf" srcId="{99A3D165-FEB1-454E-B552-49C581CC932E}" destId="{4389BB9C-BA89-4C88-B703-BBA92CA00B3B}" srcOrd="8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89AD17-9258-4268-8FEC-DBC7FDA921E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473C419-345A-4C8A-8AD4-63E284074B86}">
      <dgm:prSet phldrT="[Texto]"/>
      <dgm:spPr/>
      <dgm:t>
        <a:bodyPr/>
        <a:lstStyle/>
        <a:p>
          <a:r>
            <a:rPr lang="es-ES" dirty="0" smtClean="0"/>
            <a:t>Actividades Académicas</a:t>
          </a:r>
        </a:p>
        <a:p>
          <a:r>
            <a:rPr lang="es-ES" dirty="0" smtClean="0"/>
            <a:t>6 salones</a:t>
          </a:r>
          <a:endParaRPr lang="es-EC" dirty="0"/>
        </a:p>
      </dgm:t>
    </dgm:pt>
    <dgm:pt modelId="{62AF9D05-0856-435C-9C90-8AFF3BE00CA6}" type="parTrans" cxnId="{95B03DBD-9F36-4DA7-82B1-ABAC24F0A266}">
      <dgm:prSet/>
      <dgm:spPr/>
      <dgm:t>
        <a:bodyPr/>
        <a:lstStyle/>
        <a:p>
          <a:endParaRPr lang="es-EC"/>
        </a:p>
      </dgm:t>
    </dgm:pt>
    <dgm:pt modelId="{3C068788-321C-4A31-8E13-7C1287807E7E}" type="sibTrans" cxnId="{95B03DBD-9F36-4DA7-82B1-ABAC24F0A266}">
      <dgm:prSet/>
      <dgm:spPr/>
      <dgm:t>
        <a:bodyPr/>
        <a:lstStyle/>
        <a:p>
          <a:endParaRPr lang="es-EC"/>
        </a:p>
      </dgm:t>
    </dgm:pt>
    <dgm:pt modelId="{B88677A2-07D2-48BE-B7DA-E4FBB885ACDB}">
      <dgm:prSet phldrT="[Texto]"/>
      <dgm:spPr/>
      <dgm:t>
        <a:bodyPr/>
        <a:lstStyle/>
        <a:p>
          <a:r>
            <a:rPr lang="es-ES" dirty="0" smtClean="0"/>
            <a:t>Actividades Artísticas</a:t>
          </a:r>
        </a:p>
        <a:p>
          <a:r>
            <a:rPr lang="es-ES" dirty="0" smtClean="0"/>
            <a:t>2 salones</a:t>
          </a:r>
          <a:endParaRPr lang="es-EC" dirty="0"/>
        </a:p>
      </dgm:t>
    </dgm:pt>
    <dgm:pt modelId="{7F1A0443-0CBD-4A8D-B791-195BDF3B120A}" type="parTrans" cxnId="{97839C72-E93D-449E-8984-7A15940FEE2C}">
      <dgm:prSet/>
      <dgm:spPr/>
      <dgm:t>
        <a:bodyPr/>
        <a:lstStyle/>
        <a:p>
          <a:endParaRPr lang="es-EC"/>
        </a:p>
      </dgm:t>
    </dgm:pt>
    <dgm:pt modelId="{095ACFA4-8C9F-42E9-AC64-9E62AB74B101}" type="sibTrans" cxnId="{97839C72-E93D-449E-8984-7A15940FEE2C}">
      <dgm:prSet/>
      <dgm:spPr/>
      <dgm:t>
        <a:bodyPr/>
        <a:lstStyle/>
        <a:p>
          <a:endParaRPr lang="es-EC"/>
        </a:p>
      </dgm:t>
    </dgm:pt>
    <dgm:pt modelId="{A55BC59F-4386-4D40-AC2E-F2F8C0FF0287}">
      <dgm:prSet phldrT="[Texto]"/>
      <dgm:spPr/>
      <dgm:t>
        <a:bodyPr/>
        <a:lstStyle/>
        <a:p>
          <a:r>
            <a:rPr lang="es-ES" dirty="0" smtClean="0"/>
            <a:t>7 niños por cada salón</a:t>
          </a:r>
          <a:endParaRPr lang="es-EC" dirty="0"/>
        </a:p>
      </dgm:t>
    </dgm:pt>
    <dgm:pt modelId="{A7A99C87-AD0D-49ED-99A8-C9797911F428}" type="parTrans" cxnId="{07C21076-FBC7-474E-8A01-9E2E2076E46B}">
      <dgm:prSet/>
      <dgm:spPr/>
      <dgm:t>
        <a:bodyPr/>
        <a:lstStyle/>
        <a:p>
          <a:endParaRPr lang="es-EC"/>
        </a:p>
      </dgm:t>
    </dgm:pt>
    <dgm:pt modelId="{EEE675EF-4DD0-49C8-8EFF-2563A056DF07}" type="sibTrans" cxnId="{07C21076-FBC7-474E-8A01-9E2E2076E46B}">
      <dgm:prSet/>
      <dgm:spPr/>
      <dgm:t>
        <a:bodyPr/>
        <a:lstStyle/>
        <a:p>
          <a:endParaRPr lang="es-EC"/>
        </a:p>
      </dgm:t>
    </dgm:pt>
    <dgm:pt modelId="{6009AD1F-3E6D-43B1-B148-CAED2E5B2309}">
      <dgm:prSet phldrT="[Texto]"/>
      <dgm:spPr/>
      <dgm:t>
        <a:bodyPr/>
        <a:lstStyle/>
        <a:p>
          <a:r>
            <a:rPr lang="es-ES" dirty="0" smtClean="0"/>
            <a:t>21 niños por cada salón</a:t>
          </a:r>
          <a:endParaRPr lang="es-EC" dirty="0"/>
        </a:p>
      </dgm:t>
    </dgm:pt>
    <dgm:pt modelId="{4D8039E5-D281-45EA-A2FE-83353B12E8B3}" type="parTrans" cxnId="{241FAF77-4787-4904-A2CE-D8735B1983A5}">
      <dgm:prSet/>
      <dgm:spPr/>
      <dgm:t>
        <a:bodyPr/>
        <a:lstStyle/>
        <a:p>
          <a:endParaRPr lang="es-EC"/>
        </a:p>
      </dgm:t>
    </dgm:pt>
    <dgm:pt modelId="{FFB35BF5-4A47-48B1-87C4-A0F8EB43B503}" type="sibTrans" cxnId="{241FAF77-4787-4904-A2CE-D8735B1983A5}">
      <dgm:prSet/>
      <dgm:spPr/>
      <dgm:t>
        <a:bodyPr/>
        <a:lstStyle/>
        <a:p>
          <a:endParaRPr lang="es-EC"/>
        </a:p>
      </dgm:t>
    </dgm:pt>
    <dgm:pt modelId="{C6DEC561-66E8-4C65-94D4-EB7793095CB3}">
      <dgm:prSet phldrT="[Texto]"/>
      <dgm:spPr/>
      <dgm:t>
        <a:bodyPr/>
        <a:lstStyle/>
        <a:p>
          <a:r>
            <a:rPr lang="es-ES" dirty="0" smtClean="0"/>
            <a:t>84 NIÑOS</a:t>
          </a:r>
          <a:endParaRPr lang="es-EC" dirty="0"/>
        </a:p>
      </dgm:t>
    </dgm:pt>
    <dgm:pt modelId="{C1C12DE4-87FB-46DF-9753-1DF6724CD3F7}" type="parTrans" cxnId="{0C4E09C3-6A8F-4A10-BF9B-E161B2250AE2}">
      <dgm:prSet/>
      <dgm:spPr/>
      <dgm:t>
        <a:bodyPr/>
        <a:lstStyle/>
        <a:p>
          <a:endParaRPr lang="es-EC"/>
        </a:p>
      </dgm:t>
    </dgm:pt>
    <dgm:pt modelId="{1E90B579-2C46-4BD3-9E35-F171185E76B3}" type="sibTrans" cxnId="{0C4E09C3-6A8F-4A10-BF9B-E161B2250AE2}">
      <dgm:prSet/>
      <dgm:spPr/>
      <dgm:t>
        <a:bodyPr/>
        <a:lstStyle/>
        <a:p>
          <a:endParaRPr lang="es-EC"/>
        </a:p>
      </dgm:t>
    </dgm:pt>
    <dgm:pt modelId="{88006825-2C4A-43C0-8FB7-0AD83EDCC06A}" type="pres">
      <dgm:prSet presAssocID="{3B89AD17-9258-4268-8FEC-DBC7FDA921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24B94E-80B2-4622-AFCB-5713E5D52D4E}" type="pres">
      <dgm:prSet presAssocID="{8473C419-345A-4C8A-8AD4-63E284074B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BD2498-74CF-4152-89FB-3F4BDF1DAE9A}" type="pres">
      <dgm:prSet presAssocID="{3C068788-321C-4A31-8E13-7C1287807E7E}" presName="sibTrans" presStyleCnt="0"/>
      <dgm:spPr/>
    </dgm:pt>
    <dgm:pt modelId="{48E222C2-6D0B-48AC-9D40-2568C6275B38}" type="pres">
      <dgm:prSet presAssocID="{B88677A2-07D2-48BE-B7DA-E4FBB885AC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35CADF-2484-4622-B6D7-FA269615E5D6}" type="pres">
      <dgm:prSet presAssocID="{095ACFA4-8C9F-42E9-AC64-9E62AB74B101}" presName="sibTrans" presStyleCnt="0"/>
      <dgm:spPr/>
    </dgm:pt>
    <dgm:pt modelId="{B4D17804-672B-4506-90D3-49534F3359AA}" type="pres">
      <dgm:prSet presAssocID="{A55BC59F-4386-4D40-AC2E-F2F8C0FF02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E743A-BFCA-4DA1-AF22-1BE5158B2C47}" type="pres">
      <dgm:prSet presAssocID="{EEE675EF-4DD0-49C8-8EFF-2563A056DF07}" presName="sibTrans" presStyleCnt="0"/>
      <dgm:spPr/>
    </dgm:pt>
    <dgm:pt modelId="{26820B0E-AC7A-4982-969F-9FA3FE40DD9F}" type="pres">
      <dgm:prSet presAssocID="{6009AD1F-3E6D-43B1-B148-CAED2E5B23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A3E513-6F5E-4930-A9A4-1B51A63E1648}" type="pres">
      <dgm:prSet presAssocID="{FFB35BF5-4A47-48B1-87C4-A0F8EB43B503}" presName="sibTrans" presStyleCnt="0"/>
      <dgm:spPr/>
    </dgm:pt>
    <dgm:pt modelId="{78FDCF3B-B958-44E7-AD79-17B002F2EBD5}" type="pres">
      <dgm:prSet presAssocID="{C6DEC561-66E8-4C65-94D4-EB7793095C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DA2464-782C-45F9-BCD2-BE7665724220}" type="presOf" srcId="{A55BC59F-4386-4D40-AC2E-F2F8C0FF0287}" destId="{B4D17804-672B-4506-90D3-49534F3359AA}" srcOrd="0" destOrd="0" presId="urn:microsoft.com/office/officeart/2005/8/layout/default"/>
    <dgm:cxn modelId="{0ABB3A24-8665-401B-A422-EAFC1CCA7386}" type="presOf" srcId="{6009AD1F-3E6D-43B1-B148-CAED2E5B2309}" destId="{26820B0E-AC7A-4982-969F-9FA3FE40DD9F}" srcOrd="0" destOrd="0" presId="urn:microsoft.com/office/officeart/2005/8/layout/default"/>
    <dgm:cxn modelId="{2F0B066F-03A0-420C-BDD0-6E1749C4FD79}" type="presOf" srcId="{8473C419-345A-4C8A-8AD4-63E284074B86}" destId="{F724B94E-80B2-4622-AFCB-5713E5D52D4E}" srcOrd="0" destOrd="0" presId="urn:microsoft.com/office/officeart/2005/8/layout/default"/>
    <dgm:cxn modelId="{0C4E09C3-6A8F-4A10-BF9B-E161B2250AE2}" srcId="{3B89AD17-9258-4268-8FEC-DBC7FDA921E8}" destId="{C6DEC561-66E8-4C65-94D4-EB7793095CB3}" srcOrd="4" destOrd="0" parTransId="{C1C12DE4-87FB-46DF-9753-1DF6724CD3F7}" sibTransId="{1E90B579-2C46-4BD3-9E35-F171185E76B3}"/>
    <dgm:cxn modelId="{020DE727-CA3E-40CC-9A08-768BABE4E331}" type="presOf" srcId="{B88677A2-07D2-48BE-B7DA-E4FBB885ACDB}" destId="{48E222C2-6D0B-48AC-9D40-2568C6275B38}" srcOrd="0" destOrd="0" presId="urn:microsoft.com/office/officeart/2005/8/layout/default"/>
    <dgm:cxn modelId="{F00AB93A-E340-44D2-8616-CA370B8B6E53}" type="presOf" srcId="{3B89AD17-9258-4268-8FEC-DBC7FDA921E8}" destId="{88006825-2C4A-43C0-8FB7-0AD83EDCC06A}" srcOrd="0" destOrd="0" presId="urn:microsoft.com/office/officeart/2005/8/layout/default"/>
    <dgm:cxn modelId="{07C21076-FBC7-474E-8A01-9E2E2076E46B}" srcId="{3B89AD17-9258-4268-8FEC-DBC7FDA921E8}" destId="{A55BC59F-4386-4D40-AC2E-F2F8C0FF0287}" srcOrd="2" destOrd="0" parTransId="{A7A99C87-AD0D-49ED-99A8-C9797911F428}" sibTransId="{EEE675EF-4DD0-49C8-8EFF-2563A056DF07}"/>
    <dgm:cxn modelId="{241FAF77-4787-4904-A2CE-D8735B1983A5}" srcId="{3B89AD17-9258-4268-8FEC-DBC7FDA921E8}" destId="{6009AD1F-3E6D-43B1-B148-CAED2E5B2309}" srcOrd="3" destOrd="0" parTransId="{4D8039E5-D281-45EA-A2FE-83353B12E8B3}" sibTransId="{FFB35BF5-4A47-48B1-87C4-A0F8EB43B503}"/>
    <dgm:cxn modelId="{97839C72-E93D-449E-8984-7A15940FEE2C}" srcId="{3B89AD17-9258-4268-8FEC-DBC7FDA921E8}" destId="{B88677A2-07D2-48BE-B7DA-E4FBB885ACDB}" srcOrd="1" destOrd="0" parTransId="{7F1A0443-0CBD-4A8D-B791-195BDF3B120A}" sibTransId="{095ACFA4-8C9F-42E9-AC64-9E62AB74B101}"/>
    <dgm:cxn modelId="{95B03DBD-9F36-4DA7-82B1-ABAC24F0A266}" srcId="{3B89AD17-9258-4268-8FEC-DBC7FDA921E8}" destId="{8473C419-345A-4C8A-8AD4-63E284074B86}" srcOrd="0" destOrd="0" parTransId="{62AF9D05-0856-435C-9C90-8AFF3BE00CA6}" sibTransId="{3C068788-321C-4A31-8E13-7C1287807E7E}"/>
    <dgm:cxn modelId="{9072EBF5-E0EB-4AD2-A20F-FE011A599920}" type="presOf" srcId="{C6DEC561-66E8-4C65-94D4-EB7793095CB3}" destId="{78FDCF3B-B958-44E7-AD79-17B002F2EBD5}" srcOrd="0" destOrd="0" presId="urn:microsoft.com/office/officeart/2005/8/layout/default"/>
    <dgm:cxn modelId="{71ECCDA9-539E-4071-AA89-550F2049C2F2}" type="presParOf" srcId="{88006825-2C4A-43C0-8FB7-0AD83EDCC06A}" destId="{F724B94E-80B2-4622-AFCB-5713E5D52D4E}" srcOrd="0" destOrd="0" presId="urn:microsoft.com/office/officeart/2005/8/layout/default"/>
    <dgm:cxn modelId="{EA52896E-AAA5-4F45-ABE7-00990739830F}" type="presParOf" srcId="{88006825-2C4A-43C0-8FB7-0AD83EDCC06A}" destId="{D9BD2498-74CF-4152-89FB-3F4BDF1DAE9A}" srcOrd="1" destOrd="0" presId="urn:microsoft.com/office/officeart/2005/8/layout/default"/>
    <dgm:cxn modelId="{DE3D7AC9-4AF3-46BF-94F9-7358DBFA5AAC}" type="presParOf" srcId="{88006825-2C4A-43C0-8FB7-0AD83EDCC06A}" destId="{48E222C2-6D0B-48AC-9D40-2568C6275B38}" srcOrd="2" destOrd="0" presId="urn:microsoft.com/office/officeart/2005/8/layout/default"/>
    <dgm:cxn modelId="{8FBF0166-3149-487C-B414-4094D4CB7B24}" type="presParOf" srcId="{88006825-2C4A-43C0-8FB7-0AD83EDCC06A}" destId="{2735CADF-2484-4622-B6D7-FA269615E5D6}" srcOrd="3" destOrd="0" presId="urn:microsoft.com/office/officeart/2005/8/layout/default"/>
    <dgm:cxn modelId="{3ECF2B75-F0A7-4DE4-9433-FF8742B592DF}" type="presParOf" srcId="{88006825-2C4A-43C0-8FB7-0AD83EDCC06A}" destId="{B4D17804-672B-4506-90D3-49534F3359AA}" srcOrd="4" destOrd="0" presId="urn:microsoft.com/office/officeart/2005/8/layout/default"/>
    <dgm:cxn modelId="{B5A33F55-DD98-4118-8EBB-71DD2F4FAB4D}" type="presParOf" srcId="{88006825-2C4A-43C0-8FB7-0AD83EDCC06A}" destId="{826E743A-BFCA-4DA1-AF22-1BE5158B2C47}" srcOrd="5" destOrd="0" presId="urn:microsoft.com/office/officeart/2005/8/layout/default"/>
    <dgm:cxn modelId="{76305DE7-99F7-4744-884D-798EA984333C}" type="presParOf" srcId="{88006825-2C4A-43C0-8FB7-0AD83EDCC06A}" destId="{26820B0E-AC7A-4982-969F-9FA3FE40DD9F}" srcOrd="6" destOrd="0" presId="urn:microsoft.com/office/officeart/2005/8/layout/default"/>
    <dgm:cxn modelId="{CA3DDE96-838A-4667-8C4B-6FE30DA1822E}" type="presParOf" srcId="{88006825-2C4A-43C0-8FB7-0AD83EDCC06A}" destId="{A2A3E513-6F5E-4930-A9A4-1B51A63E1648}" srcOrd="7" destOrd="0" presId="urn:microsoft.com/office/officeart/2005/8/layout/default"/>
    <dgm:cxn modelId="{46F97B73-E284-499A-A2AA-0FB5EA9E201E}" type="presParOf" srcId="{88006825-2C4A-43C0-8FB7-0AD83EDCC06A}" destId="{78FDCF3B-B958-44E7-AD79-17B002F2EBD5}" srcOrd="8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126C48-4DD7-4399-9C17-F10ABFCBCADB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CB68C91-3651-414E-9545-879B009A77D0}">
      <dgm:prSet phldrT="[Texto]"/>
      <dgm:spPr/>
      <dgm:t>
        <a:bodyPr/>
        <a:lstStyle/>
        <a:p>
          <a:pPr algn="ctr"/>
          <a:r>
            <a:rPr lang="es-MX" b="1" dirty="0"/>
            <a:t>Director(a) del Centro</a:t>
          </a:r>
        </a:p>
      </dgm:t>
    </dgm:pt>
    <dgm:pt modelId="{9D4100B3-77B5-4D10-821D-B06D43C4C7B3}" type="parTrans" cxnId="{349F6AF9-D2B4-4481-A760-69310A2145DD}">
      <dgm:prSet/>
      <dgm:spPr/>
      <dgm:t>
        <a:bodyPr/>
        <a:lstStyle/>
        <a:p>
          <a:pPr algn="ctr"/>
          <a:endParaRPr lang="es-MX" b="1"/>
        </a:p>
      </dgm:t>
    </dgm:pt>
    <dgm:pt modelId="{5AF65A83-58C8-4727-842B-AEB9EA37B612}" type="sibTrans" cxnId="{349F6AF9-D2B4-4481-A760-69310A2145DD}">
      <dgm:prSet/>
      <dgm:spPr/>
      <dgm:t>
        <a:bodyPr/>
        <a:lstStyle/>
        <a:p>
          <a:pPr algn="ctr"/>
          <a:endParaRPr lang="es-MX" b="1"/>
        </a:p>
      </dgm:t>
    </dgm:pt>
    <dgm:pt modelId="{6FEF9B68-D891-480B-9D44-433A9F9BD2DB}">
      <dgm:prSet phldrT="[Texto]"/>
      <dgm:spPr/>
      <dgm:t>
        <a:bodyPr/>
        <a:lstStyle/>
        <a:p>
          <a:pPr algn="ctr"/>
          <a:r>
            <a:rPr lang="es-MX" b="1" dirty="0"/>
            <a:t>Personal Administrativo</a:t>
          </a:r>
        </a:p>
      </dgm:t>
    </dgm:pt>
    <dgm:pt modelId="{F1FDA298-01B2-47D6-AAFE-84FE49B19746}" type="parTrans" cxnId="{ABD85667-BB38-4CE0-971E-9D1AC2670BB3}">
      <dgm:prSet/>
      <dgm:spPr/>
      <dgm:t>
        <a:bodyPr/>
        <a:lstStyle/>
        <a:p>
          <a:pPr algn="ctr"/>
          <a:endParaRPr lang="es-MX" b="1"/>
        </a:p>
      </dgm:t>
    </dgm:pt>
    <dgm:pt modelId="{5E94900A-2416-4B2C-8C67-1C432263C40D}" type="sibTrans" cxnId="{ABD85667-BB38-4CE0-971E-9D1AC2670BB3}">
      <dgm:prSet/>
      <dgm:spPr/>
      <dgm:t>
        <a:bodyPr/>
        <a:lstStyle/>
        <a:p>
          <a:pPr algn="ctr"/>
          <a:endParaRPr lang="es-MX" b="1"/>
        </a:p>
      </dgm:t>
    </dgm:pt>
    <dgm:pt modelId="{8617C9E9-473B-4AD4-9060-721E87D22FE9}">
      <dgm:prSet phldrT="[Texto]"/>
      <dgm:spPr/>
      <dgm:t>
        <a:bodyPr/>
        <a:lstStyle/>
        <a:p>
          <a:pPr algn="ctr"/>
          <a:r>
            <a:rPr lang="es-MX" b="1"/>
            <a:t>Secretaria / Contadora</a:t>
          </a:r>
        </a:p>
      </dgm:t>
    </dgm:pt>
    <dgm:pt modelId="{6A4A6EA6-0A85-4A69-8A81-73E4786B9C6E}" type="parTrans" cxnId="{D1E0F7A5-1311-4F6D-9532-83393D9026BE}">
      <dgm:prSet/>
      <dgm:spPr/>
      <dgm:t>
        <a:bodyPr/>
        <a:lstStyle/>
        <a:p>
          <a:pPr algn="ctr"/>
          <a:endParaRPr lang="es-MX" b="1"/>
        </a:p>
      </dgm:t>
    </dgm:pt>
    <dgm:pt modelId="{22EE33E4-968E-4356-B544-DE0F32B84AC4}" type="sibTrans" cxnId="{D1E0F7A5-1311-4F6D-9532-83393D9026BE}">
      <dgm:prSet/>
      <dgm:spPr/>
      <dgm:t>
        <a:bodyPr/>
        <a:lstStyle/>
        <a:p>
          <a:pPr algn="ctr"/>
          <a:endParaRPr lang="es-MX" b="1"/>
        </a:p>
      </dgm:t>
    </dgm:pt>
    <dgm:pt modelId="{8540DE43-13C5-4923-9489-48E35E007D86}">
      <dgm:prSet phldrT="[Texto]"/>
      <dgm:spPr/>
      <dgm:t>
        <a:bodyPr/>
        <a:lstStyle/>
        <a:p>
          <a:pPr algn="ctr"/>
          <a:r>
            <a:rPr lang="es-MX" b="1"/>
            <a:t>Profesores de Ed. Básica</a:t>
          </a:r>
        </a:p>
      </dgm:t>
    </dgm:pt>
    <dgm:pt modelId="{B4621706-6AA3-48D0-B20F-D44EEA63E5F2}" type="parTrans" cxnId="{512F0D0A-17E3-4CFA-964D-85A5B374767A}">
      <dgm:prSet/>
      <dgm:spPr/>
      <dgm:t>
        <a:bodyPr/>
        <a:lstStyle/>
        <a:p>
          <a:pPr algn="ctr"/>
          <a:endParaRPr lang="es-MX" b="1"/>
        </a:p>
      </dgm:t>
    </dgm:pt>
    <dgm:pt modelId="{6FC80F15-35D0-44FF-A33F-8515A2A4C5E9}" type="sibTrans" cxnId="{512F0D0A-17E3-4CFA-964D-85A5B374767A}">
      <dgm:prSet/>
      <dgm:spPr/>
      <dgm:t>
        <a:bodyPr/>
        <a:lstStyle/>
        <a:p>
          <a:pPr algn="ctr"/>
          <a:endParaRPr lang="es-MX" b="1"/>
        </a:p>
      </dgm:t>
    </dgm:pt>
    <dgm:pt modelId="{53DA1F58-2DC6-4B04-9A5C-D2410F8185D9}">
      <dgm:prSet phldrT="[Texto]"/>
      <dgm:spPr/>
      <dgm:t>
        <a:bodyPr/>
        <a:lstStyle/>
        <a:p>
          <a:pPr algn="ctr"/>
          <a:r>
            <a:rPr lang="es-MX" b="1"/>
            <a:t>Profesores de Arte</a:t>
          </a:r>
        </a:p>
      </dgm:t>
    </dgm:pt>
    <dgm:pt modelId="{B9E86249-B65A-4351-8FCB-912779603C98}" type="parTrans" cxnId="{C78A37B7-2C0D-43C7-9B98-98824FB6D2D0}">
      <dgm:prSet/>
      <dgm:spPr/>
      <dgm:t>
        <a:bodyPr/>
        <a:lstStyle/>
        <a:p>
          <a:pPr algn="ctr"/>
          <a:endParaRPr lang="es-MX" b="1"/>
        </a:p>
      </dgm:t>
    </dgm:pt>
    <dgm:pt modelId="{C662F509-1C67-4647-9D62-BFD8243333FC}" type="sibTrans" cxnId="{C78A37B7-2C0D-43C7-9B98-98824FB6D2D0}">
      <dgm:prSet/>
      <dgm:spPr/>
      <dgm:t>
        <a:bodyPr/>
        <a:lstStyle/>
        <a:p>
          <a:pPr algn="ctr"/>
          <a:endParaRPr lang="es-MX" b="1"/>
        </a:p>
      </dgm:t>
    </dgm:pt>
    <dgm:pt modelId="{7D648CB6-584A-4AFA-9DF5-8BFD9159071B}">
      <dgm:prSet phldrT="[Texto]"/>
      <dgm:spPr/>
      <dgm:t>
        <a:bodyPr/>
        <a:lstStyle/>
        <a:p>
          <a:pPr algn="ctr"/>
          <a:r>
            <a:rPr lang="es-MX" b="1" dirty="0"/>
            <a:t>Trabajadora Social</a:t>
          </a:r>
        </a:p>
      </dgm:t>
    </dgm:pt>
    <dgm:pt modelId="{CDFEB4BD-8829-4354-85F1-41011177DA80}" type="parTrans" cxnId="{B1BA56BE-46AD-4AFF-A7F3-EBCF7802167E}">
      <dgm:prSet/>
      <dgm:spPr/>
      <dgm:t>
        <a:bodyPr/>
        <a:lstStyle/>
        <a:p>
          <a:pPr algn="ctr"/>
          <a:endParaRPr lang="es-MX" b="1"/>
        </a:p>
      </dgm:t>
    </dgm:pt>
    <dgm:pt modelId="{8A5CD386-0A41-4F6E-AA43-80E489DFCFC6}" type="sibTrans" cxnId="{B1BA56BE-46AD-4AFF-A7F3-EBCF7802167E}">
      <dgm:prSet/>
      <dgm:spPr/>
      <dgm:t>
        <a:bodyPr/>
        <a:lstStyle/>
        <a:p>
          <a:pPr algn="ctr"/>
          <a:endParaRPr lang="es-MX" b="1"/>
        </a:p>
      </dgm:t>
    </dgm:pt>
    <dgm:pt modelId="{9DE9EC44-9962-44E3-AB44-539E5477D5C2}">
      <dgm:prSet phldrT="[Texto]"/>
      <dgm:spPr/>
      <dgm:t>
        <a:bodyPr/>
        <a:lstStyle/>
        <a:p>
          <a:pPr algn="ctr"/>
          <a:r>
            <a:rPr lang="es-MX" b="1"/>
            <a:t>Personal de Mantenimiento</a:t>
          </a:r>
        </a:p>
      </dgm:t>
    </dgm:pt>
    <dgm:pt modelId="{8461836A-04C7-4E1E-B744-62D7DA5DDF6D}" type="parTrans" cxnId="{08F912C5-4D74-4074-8626-BDB88C5878B4}">
      <dgm:prSet/>
      <dgm:spPr/>
      <dgm:t>
        <a:bodyPr/>
        <a:lstStyle/>
        <a:p>
          <a:endParaRPr lang="es-MX"/>
        </a:p>
      </dgm:t>
    </dgm:pt>
    <dgm:pt modelId="{C2082F87-6EDF-43B1-9DCD-A535C1EDCA80}" type="sibTrans" cxnId="{08F912C5-4D74-4074-8626-BDB88C5878B4}">
      <dgm:prSet/>
      <dgm:spPr/>
      <dgm:t>
        <a:bodyPr/>
        <a:lstStyle/>
        <a:p>
          <a:endParaRPr lang="es-MX"/>
        </a:p>
      </dgm:t>
    </dgm:pt>
    <dgm:pt modelId="{B83C863F-EEB2-4DB6-97ED-1EEC733A81CD}">
      <dgm:prSet phldrT="[Texto]"/>
      <dgm:spPr/>
      <dgm:t>
        <a:bodyPr/>
        <a:lstStyle/>
        <a:p>
          <a:pPr algn="ctr"/>
          <a:r>
            <a:rPr lang="es-MX" b="1"/>
            <a:t>Personal de limpieza y mensajeria</a:t>
          </a:r>
        </a:p>
      </dgm:t>
    </dgm:pt>
    <dgm:pt modelId="{4329241F-21F5-4060-8C6A-D4FE10463DFE}" type="parTrans" cxnId="{F569043C-D2EA-45B4-A028-386DC86CA657}">
      <dgm:prSet/>
      <dgm:spPr/>
      <dgm:t>
        <a:bodyPr/>
        <a:lstStyle/>
        <a:p>
          <a:endParaRPr lang="es-MX"/>
        </a:p>
      </dgm:t>
    </dgm:pt>
    <dgm:pt modelId="{E59EC868-E7D8-4B87-BE96-AFDD1DFAA5C4}" type="sibTrans" cxnId="{F569043C-D2EA-45B4-A028-386DC86CA657}">
      <dgm:prSet/>
      <dgm:spPr/>
      <dgm:t>
        <a:bodyPr/>
        <a:lstStyle/>
        <a:p>
          <a:endParaRPr lang="es-MX"/>
        </a:p>
      </dgm:t>
    </dgm:pt>
    <dgm:pt modelId="{F4BBD478-72A4-498A-B729-8A823441EC5F}">
      <dgm:prSet phldrT="[Texto]"/>
      <dgm:spPr/>
      <dgm:t>
        <a:bodyPr/>
        <a:lstStyle/>
        <a:p>
          <a:pPr algn="ctr"/>
          <a:r>
            <a:rPr lang="es-MX" b="1" dirty="0"/>
            <a:t>Personal de vigilancia</a:t>
          </a:r>
        </a:p>
      </dgm:t>
    </dgm:pt>
    <dgm:pt modelId="{A04A7D27-28E8-4A28-9745-6BCB2AB54680}" type="parTrans" cxnId="{23F1CA21-71D5-4004-8356-5D50CEA45630}">
      <dgm:prSet/>
      <dgm:spPr/>
      <dgm:t>
        <a:bodyPr/>
        <a:lstStyle/>
        <a:p>
          <a:endParaRPr lang="es-MX"/>
        </a:p>
      </dgm:t>
    </dgm:pt>
    <dgm:pt modelId="{6E33850D-F741-42C8-B1E2-630408F8DFB7}" type="sibTrans" cxnId="{23F1CA21-71D5-4004-8356-5D50CEA45630}">
      <dgm:prSet/>
      <dgm:spPr/>
      <dgm:t>
        <a:bodyPr/>
        <a:lstStyle/>
        <a:p>
          <a:endParaRPr lang="es-MX"/>
        </a:p>
      </dgm:t>
    </dgm:pt>
    <dgm:pt modelId="{EF73C426-05B0-4071-B9FF-9A7FC58B8925}" type="pres">
      <dgm:prSet presAssocID="{9E126C48-4DD7-4399-9C17-F10ABFCBC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B143721-82F6-4DBD-B5C8-A4D7C69D8848}" type="pres">
      <dgm:prSet presAssocID="{4CB68C91-3651-414E-9545-879B009A77D0}" presName="hierRoot1" presStyleCnt="0"/>
      <dgm:spPr/>
      <dgm:t>
        <a:bodyPr/>
        <a:lstStyle/>
        <a:p>
          <a:endParaRPr lang="es-MX"/>
        </a:p>
      </dgm:t>
    </dgm:pt>
    <dgm:pt modelId="{B3F97A1E-42CD-449D-98FD-287E4BF0DA4C}" type="pres">
      <dgm:prSet presAssocID="{4CB68C91-3651-414E-9545-879B009A77D0}" presName="composite" presStyleCnt="0"/>
      <dgm:spPr/>
      <dgm:t>
        <a:bodyPr/>
        <a:lstStyle/>
        <a:p>
          <a:endParaRPr lang="es-MX"/>
        </a:p>
      </dgm:t>
    </dgm:pt>
    <dgm:pt modelId="{74BF6460-37AE-49FB-913C-3CE5B5894D52}" type="pres">
      <dgm:prSet presAssocID="{4CB68C91-3651-414E-9545-879B009A77D0}" presName="background" presStyleLbl="node0" presStyleIdx="0" presStyleCnt="1"/>
      <dgm:spPr/>
      <dgm:t>
        <a:bodyPr/>
        <a:lstStyle/>
        <a:p>
          <a:endParaRPr lang="es-MX"/>
        </a:p>
      </dgm:t>
    </dgm:pt>
    <dgm:pt modelId="{CDDADA85-1AB0-4124-95F5-878D0AB5A497}" type="pres">
      <dgm:prSet presAssocID="{4CB68C91-3651-414E-9545-879B009A77D0}" presName="text" presStyleLbl="fgAcc0" presStyleIdx="0" presStyleCnt="1" custLinFactNeighborX="1061" custLinFactNeighborY="-80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BB3EF8-34E8-41D4-BD1E-B13DCF90B53B}" type="pres">
      <dgm:prSet presAssocID="{4CB68C91-3651-414E-9545-879B009A77D0}" presName="hierChild2" presStyleCnt="0"/>
      <dgm:spPr/>
      <dgm:t>
        <a:bodyPr/>
        <a:lstStyle/>
        <a:p>
          <a:endParaRPr lang="es-MX"/>
        </a:p>
      </dgm:t>
    </dgm:pt>
    <dgm:pt modelId="{6964643F-216C-40B2-AE01-442E3A6179AF}" type="pres">
      <dgm:prSet presAssocID="{CDFEB4BD-8829-4354-85F1-41011177DA80}" presName="Name10" presStyleLbl="parChTrans1D2" presStyleIdx="0" presStyleCnt="4"/>
      <dgm:spPr/>
      <dgm:t>
        <a:bodyPr/>
        <a:lstStyle/>
        <a:p>
          <a:endParaRPr lang="es-MX"/>
        </a:p>
      </dgm:t>
    </dgm:pt>
    <dgm:pt modelId="{A2984F90-B6EC-4802-B9F2-02B9B2E5219B}" type="pres">
      <dgm:prSet presAssocID="{7D648CB6-584A-4AFA-9DF5-8BFD9159071B}" presName="hierRoot2" presStyleCnt="0"/>
      <dgm:spPr/>
      <dgm:t>
        <a:bodyPr/>
        <a:lstStyle/>
        <a:p>
          <a:endParaRPr lang="es-MX"/>
        </a:p>
      </dgm:t>
    </dgm:pt>
    <dgm:pt modelId="{B3274981-90B0-411A-8273-340EA2FB7F16}" type="pres">
      <dgm:prSet presAssocID="{7D648CB6-584A-4AFA-9DF5-8BFD9159071B}" presName="composite2" presStyleCnt="0"/>
      <dgm:spPr/>
      <dgm:t>
        <a:bodyPr/>
        <a:lstStyle/>
        <a:p>
          <a:endParaRPr lang="es-MX"/>
        </a:p>
      </dgm:t>
    </dgm:pt>
    <dgm:pt modelId="{DD1F85B0-2313-4C3F-9651-E3BFFE3A10E6}" type="pres">
      <dgm:prSet presAssocID="{7D648CB6-584A-4AFA-9DF5-8BFD9159071B}" presName="background2" presStyleLbl="node2" presStyleIdx="0" presStyleCnt="4"/>
      <dgm:spPr/>
      <dgm:t>
        <a:bodyPr/>
        <a:lstStyle/>
        <a:p>
          <a:endParaRPr lang="es-MX"/>
        </a:p>
      </dgm:t>
    </dgm:pt>
    <dgm:pt modelId="{EA056CC3-3DA0-44BF-A50B-68F03A2546DF}" type="pres">
      <dgm:prSet presAssocID="{7D648CB6-584A-4AFA-9DF5-8BFD9159071B}" presName="text2" presStyleLbl="fgAcc2" presStyleIdx="0" presStyleCnt="4" custLinFactNeighborX="13469" custLinFactNeighborY="1844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8616DA-9FF9-4791-9815-282BCABCB7B7}" type="pres">
      <dgm:prSet presAssocID="{7D648CB6-584A-4AFA-9DF5-8BFD9159071B}" presName="hierChild3" presStyleCnt="0"/>
      <dgm:spPr/>
      <dgm:t>
        <a:bodyPr/>
        <a:lstStyle/>
        <a:p>
          <a:endParaRPr lang="es-MX"/>
        </a:p>
      </dgm:t>
    </dgm:pt>
    <dgm:pt modelId="{DEAB196D-9942-4A99-A6C4-AF55CFA2FFF6}" type="pres">
      <dgm:prSet presAssocID="{B4621706-6AA3-48D0-B20F-D44EEA63E5F2}" presName="Name10" presStyleLbl="parChTrans1D2" presStyleIdx="1" presStyleCnt="4"/>
      <dgm:spPr/>
      <dgm:t>
        <a:bodyPr/>
        <a:lstStyle/>
        <a:p>
          <a:endParaRPr lang="es-MX"/>
        </a:p>
      </dgm:t>
    </dgm:pt>
    <dgm:pt modelId="{9AA28865-60A3-44C6-B928-227DFE9E22EA}" type="pres">
      <dgm:prSet presAssocID="{8540DE43-13C5-4923-9489-48E35E007D86}" presName="hierRoot2" presStyleCnt="0"/>
      <dgm:spPr/>
      <dgm:t>
        <a:bodyPr/>
        <a:lstStyle/>
        <a:p>
          <a:endParaRPr lang="es-MX"/>
        </a:p>
      </dgm:t>
    </dgm:pt>
    <dgm:pt modelId="{3829B1DD-223D-47FE-9932-7DEEC1583D55}" type="pres">
      <dgm:prSet presAssocID="{8540DE43-13C5-4923-9489-48E35E007D86}" presName="composite2" presStyleCnt="0"/>
      <dgm:spPr/>
      <dgm:t>
        <a:bodyPr/>
        <a:lstStyle/>
        <a:p>
          <a:endParaRPr lang="es-MX"/>
        </a:p>
      </dgm:t>
    </dgm:pt>
    <dgm:pt modelId="{E7BEFC90-2EDD-4593-BF33-E5132BC84DF2}" type="pres">
      <dgm:prSet presAssocID="{8540DE43-13C5-4923-9489-48E35E007D86}" presName="background2" presStyleLbl="node2" presStyleIdx="1" presStyleCnt="4"/>
      <dgm:spPr/>
      <dgm:t>
        <a:bodyPr/>
        <a:lstStyle/>
        <a:p>
          <a:endParaRPr lang="es-MX"/>
        </a:p>
      </dgm:t>
    </dgm:pt>
    <dgm:pt modelId="{CECE669B-74A4-4658-ADB8-D216070360B2}" type="pres">
      <dgm:prSet presAssocID="{8540DE43-13C5-4923-9489-48E35E007D86}" presName="text2" presStyleLbl="fgAcc2" presStyleIdx="1" presStyleCnt="4" custLinFactNeighborX="3202" custLinFactNeighborY="23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90008B5-509F-4D5E-BFC7-7033AFDA8E7C}" type="pres">
      <dgm:prSet presAssocID="{8540DE43-13C5-4923-9489-48E35E007D86}" presName="hierChild3" presStyleCnt="0"/>
      <dgm:spPr/>
      <dgm:t>
        <a:bodyPr/>
        <a:lstStyle/>
        <a:p>
          <a:endParaRPr lang="es-MX"/>
        </a:p>
      </dgm:t>
    </dgm:pt>
    <dgm:pt modelId="{670081D5-926D-4430-ABA5-89CCBB08A4A3}" type="pres">
      <dgm:prSet presAssocID="{B9E86249-B65A-4351-8FCB-912779603C98}" presName="Name10" presStyleLbl="parChTrans1D2" presStyleIdx="2" presStyleCnt="4"/>
      <dgm:spPr/>
      <dgm:t>
        <a:bodyPr/>
        <a:lstStyle/>
        <a:p>
          <a:endParaRPr lang="es-MX"/>
        </a:p>
      </dgm:t>
    </dgm:pt>
    <dgm:pt modelId="{1F1147FB-6B94-4DF7-A38D-6B05C627AB44}" type="pres">
      <dgm:prSet presAssocID="{53DA1F58-2DC6-4B04-9A5C-D2410F8185D9}" presName="hierRoot2" presStyleCnt="0"/>
      <dgm:spPr/>
      <dgm:t>
        <a:bodyPr/>
        <a:lstStyle/>
        <a:p>
          <a:endParaRPr lang="es-MX"/>
        </a:p>
      </dgm:t>
    </dgm:pt>
    <dgm:pt modelId="{755AC794-614F-4784-9591-58F4AC556A80}" type="pres">
      <dgm:prSet presAssocID="{53DA1F58-2DC6-4B04-9A5C-D2410F8185D9}" presName="composite2" presStyleCnt="0"/>
      <dgm:spPr/>
      <dgm:t>
        <a:bodyPr/>
        <a:lstStyle/>
        <a:p>
          <a:endParaRPr lang="es-MX"/>
        </a:p>
      </dgm:t>
    </dgm:pt>
    <dgm:pt modelId="{A0460DA0-F45D-4BEE-820F-D2A5D5B393B5}" type="pres">
      <dgm:prSet presAssocID="{53DA1F58-2DC6-4B04-9A5C-D2410F8185D9}" presName="background2" presStyleLbl="node2" presStyleIdx="2" presStyleCnt="4"/>
      <dgm:spPr/>
      <dgm:t>
        <a:bodyPr/>
        <a:lstStyle/>
        <a:p>
          <a:endParaRPr lang="es-MX"/>
        </a:p>
      </dgm:t>
    </dgm:pt>
    <dgm:pt modelId="{58C8A3C1-D6A5-424C-99C1-BAB65A8C8EFB}" type="pres">
      <dgm:prSet presAssocID="{53DA1F58-2DC6-4B04-9A5C-D2410F8185D9}" presName="text2" presStyleLbl="fgAcc2" presStyleIdx="2" presStyleCnt="4" custLinFactNeighborX="-9628" custLinFactNeighborY="23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392CE1-5C0D-4901-8B0E-8CEB33131828}" type="pres">
      <dgm:prSet presAssocID="{53DA1F58-2DC6-4B04-9A5C-D2410F8185D9}" presName="hierChild3" presStyleCnt="0"/>
      <dgm:spPr/>
      <dgm:t>
        <a:bodyPr/>
        <a:lstStyle/>
        <a:p>
          <a:endParaRPr lang="es-MX"/>
        </a:p>
      </dgm:t>
    </dgm:pt>
    <dgm:pt modelId="{5893755D-29B0-4847-B8ED-EB00E5603A50}" type="pres">
      <dgm:prSet presAssocID="{F1FDA298-01B2-47D6-AAFE-84FE49B19746}" presName="Name10" presStyleLbl="parChTrans1D2" presStyleIdx="3" presStyleCnt="4"/>
      <dgm:spPr/>
      <dgm:t>
        <a:bodyPr/>
        <a:lstStyle/>
        <a:p>
          <a:endParaRPr lang="es-MX"/>
        </a:p>
      </dgm:t>
    </dgm:pt>
    <dgm:pt modelId="{0E49EC4F-EA3D-4246-A252-D7690EA22C94}" type="pres">
      <dgm:prSet presAssocID="{6FEF9B68-D891-480B-9D44-433A9F9BD2DB}" presName="hierRoot2" presStyleCnt="0"/>
      <dgm:spPr/>
      <dgm:t>
        <a:bodyPr/>
        <a:lstStyle/>
        <a:p>
          <a:endParaRPr lang="es-MX"/>
        </a:p>
      </dgm:t>
    </dgm:pt>
    <dgm:pt modelId="{9A3CD17D-631D-4FF7-98CC-17EFB8FF54E3}" type="pres">
      <dgm:prSet presAssocID="{6FEF9B68-D891-480B-9D44-433A9F9BD2DB}" presName="composite2" presStyleCnt="0"/>
      <dgm:spPr/>
      <dgm:t>
        <a:bodyPr/>
        <a:lstStyle/>
        <a:p>
          <a:endParaRPr lang="es-MX"/>
        </a:p>
      </dgm:t>
    </dgm:pt>
    <dgm:pt modelId="{4AD620CA-8FCE-49E3-8AE2-E91FB6440B74}" type="pres">
      <dgm:prSet presAssocID="{6FEF9B68-D891-480B-9D44-433A9F9BD2DB}" presName="background2" presStyleLbl="node2" presStyleIdx="3" presStyleCnt="4"/>
      <dgm:spPr/>
      <dgm:t>
        <a:bodyPr/>
        <a:lstStyle/>
        <a:p>
          <a:endParaRPr lang="es-MX"/>
        </a:p>
      </dgm:t>
    </dgm:pt>
    <dgm:pt modelId="{C2631144-C0B9-430D-BFF4-F648B627DED7}" type="pres">
      <dgm:prSet presAssocID="{6FEF9B68-D891-480B-9D44-433A9F9BD2DB}" presName="text2" presStyleLbl="fgAcc2" presStyleIdx="3" presStyleCnt="4" custLinFactNeighborX="-8784" custLinFactNeighborY="-89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E5D14C6-69A0-4302-94F5-A25D8E1F8052}" type="pres">
      <dgm:prSet presAssocID="{6FEF9B68-D891-480B-9D44-433A9F9BD2DB}" presName="hierChild3" presStyleCnt="0"/>
      <dgm:spPr/>
      <dgm:t>
        <a:bodyPr/>
        <a:lstStyle/>
        <a:p>
          <a:endParaRPr lang="es-MX"/>
        </a:p>
      </dgm:t>
    </dgm:pt>
    <dgm:pt modelId="{A77B4031-4637-4091-8C92-39E734D67707}" type="pres">
      <dgm:prSet presAssocID="{6A4A6EA6-0A85-4A69-8A81-73E4786B9C6E}" presName="Name17" presStyleLbl="parChTrans1D3" presStyleIdx="0" presStyleCnt="2"/>
      <dgm:spPr/>
      <dgm:t>
        <a:bodyPr/>
        <a:lstStyle/>
        <a:p>
          <a:endParaRPr lang="es-MX"/>
        </a:p>
      </dgm:t>
    </dgm:pt>
    <dgm:pt modelId="{A5FC1765-0AD5-4A2B-B426-817309DD445A}" type="pres">
      <dgm:prSet presAssocID="{8617C9E9-473B-4AD4-9060-721E87D22FE9}" presName="hierRoot3" presStyleCnt="0"/>
      <dgm:spPr/>
      <dgm:t>
        <a:bodyPr/>
        <a:lstStyle/>
        <a:p>
          <a:endParaRPr lang="es-MX"/>
        </a:p>
      </dgm:t>
    </dgm:pt>
    <dgm:pt modelId="{A3D92AA9-EBF6-49E9-A086-36E2C67F272C}" type="pres">
      <dgm:prSet presAssocID="{8617C9E9-473B-4AD4-9060-721E87D22FE9}" presName="composite3" presStyleCnt="0"/>
      <dgm:spPr/>
      <dgm:t>
        <a:bodyPr/>
        <a:lstStyle/>
        <a:p>
          <a:endParaRPr lang="es-MX"/>
        </a:p>
      </dgm:t>
    </dgm:pt>
    <dgm:pt modelId="{4E58131F-CEA0-4187-8DC1-37F890DFCA5B}" type="pres">
      <dgm:prSet presAssocID="{8617C9E9-473B-4AD4-9060-721E87D22FE9}" presName="background3" presStyleLbl="node3" presStyleIdx="0" presStyleCnt="2"/>
      <dgm:spPr/>
      <dgm:t>
        <a:bodyPr/>
        <a:lstStyle/>
        <a:p>
          <a:endParaRPr lang="es-MX"/>
        </a:p>
      </dgm:t>
    </dgm:pt>
    <dgm:pt modelId="{8B1A1901-55DB-41D1-BE0A-BE14CBAA7F2E}" type="pres">
      <dgm:prSet presAssocID="{8617C9E9-473B-4AD4-9060-721E87D22FE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BB20D0-398B-4AA2-B509-EC64954610AD}" type="pres">
      <dgm:prSet presAssocID="{8617C9E9-473B-4AD4-9060-721E87D22FE9}" presName="hierChild4" presStyleCnt="0"/>
      <dgm:spPr/>
      <dgm:t>
        <a:bodyPr/>
        <a:lstStyle/>
        <a:p>
          <a:endParaRPr lang="es-MX"/>
        </a:p>
      </dgm:t>
    </dgm:pt>
    <dgm:pt modelId="{BE762B43-647D-4C31-A42F-9CCEEECA4685}" type="pres">
      <dgm:prSet presAssocID="{8461836A-04C7-4E1E-B744-62D7DA5DDF6D}" presName="Name17" presStyleLbl="parChTrans1D3" presStyleIdx="1" presStyleCnt="2"/>
      <dgm:spPr/>
      <dgm:t>
        <a:bodyPr/>
        <a:lstStyle/>
        <a:p>
          <a:endParaRPr lang="es-MX"/>
        </a:p>
      </dgm:t>
    </dgm:pt>
    <dgm:pt modelId="{7EC9139D-2ECC-4194-800E-B1F24B1375D0}" type="pres">
      <dgm:prSet presAssocID="{9DE9EC44-9962-44E3-AB44-539E5477D5C2}" presName="hierRoot3" presStyleCnt="0"/>
      <dgm:spPr/>
      <dgm:t>
        <a:bodyPr/>
        <a:lstStyle/>
        <a:p>
          <a:endParaRPr lang="es-MX"/>
        </a:p>
      </dgm:t>
    </dgm:pt>
    <dgm:pt modelId="{58FB14C5-3B12-4720-B243-6633694DB89A}" type="pres">
      <dgm:prSet presAssocID="{9DE9EC44-9962-44E3-AB44-539E5477D5C2}" presName="composite3" presStyleCnt="0"/>
      <dgm:spPr/>
      <dgm:t>
        <a:bodyPr/>
        <a:lstStyle/>
        <a:p>
          <a:endParaRPr lang="es-MX"/>
        </a:p>
      </dgm:t>
    </dgm:pt>
    <dgm:pt modelId="{74690C7A-F246-4552-9184-F25871593A70}" type="pres">
      <dgm:prSet presAssocID="{9DE9EC44-9962-44E3-AB44-539E5477D5C2}" presName="background3" presStyleLbl="node3" presStyleIdx="1" presStyleCnt="2"/>
      <dgm:spPr/>
      <dgm:t>
        <a:bodyPr/>
        <a:lstStyle/>
        <a:p>
          <a:endParaRPr lang="es-MX"/>
        </a:p>
      </dgm:t>
    </dgm:pt>
    <dgm:pt modelId="{A2ABC796-8F26-4D78-B07B-35FF8492D384}" type="pres">
      <dgm:prSet presAssocID="{9DE9EC44-9962-44E3-AB44-539E5477D5C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89C872C-AAFA-451C-8F0B-8EDBCE7EF869}" type="pres">
      <dgm:prSet presAssocID="{9DE9EC44-9962-44E3-AB44-539E5477D5C2}" presName="hierChild4" presStyleCnt="0"/>
      <dgm:spPr/>
      <dgm:t>
        <a:bodyPr/>
        <a:lstStyle/>
        <a:p>
          <a:endParaRPr lang="es-MX"/>
        </a:p>
      </dgm:t>
    </dgm:pt>
    <dgm:pt modelId="{4E249012-8A8F-4886-AD37-F270D2B44AD4}" type="pres">
      <dgm:prSet presAssocID="{4329241F-21F5-4060-8C6A-D4FE10463DFE}" presName="Name23" presStyleLbl="parChTrans1D4" presStyleIdx="0" presStyleCnt="2"/>
      <dgm:spPr/>
      <dgm:t>
        <a:bodyPr/>
        <a:lstStyle/>
        <a:p>
          <a:endParaRPr lang="es-MX"/>
        </a:p>
      </dgm:t>
    </dgm:pt>
    <dgm:pt modelId="{33CB520B-21D3-4794-A442-64FAE40F4405}" type="pres">
      <dgm:prSet presAssocID="{B83C863F-EEB2-4DB6-97ED-1EEC733A81CD}" presName="hierRoot4" presStyleCnt="0"/>
      <dgm:spPr/>
      <dgm:t>
        <a:bodyPr/>
        <a:lstStyle/>
        <a:p>
          <a:endParaRPr lang="es-MX"/>
        </a:p>
      </dgm:t>
    </dgm:pt>
    <dgm:pt modelId="{39A21A11-0E0F-4781-BFE5-095C09C7B239}" type="pres">
      <dgm:prSet presAssocID="{B83C863F-EEB2-4DB6-97ED-1EEC733A81CD}" presName="composite4" presStyleCnt="0"/>
      <dgm:spPr/>
      <dgm:t>
        <a:bodyPr/>
        <a:lstStyle/>
        <a:p>
          <a:endParaRPr lang="es-MX"/>
        </a:p>
      </dgm:t>
    </dgm:pt>
    <dgm:pt modelId="{3C774A87-346F-4EB3-ABB8-47F5DC0B7CEF}" type="pres">
      <dgm:prSet presAssocID="{B83C863F-EEB2-4DB6-97ED-1EEC733A81CD}" presName="background4" presStyleLbl="node4" presStyleIdx="0" presStyleCnt="2"/>
      <dgm:spPr/>
      <dgm:t>
        <a:bodyPr/>
        <a:lstStyle/>
        <a:p>
          <a:endParaRPr lang="es-MX"/>
        </a:p>
      </dgm:t>
    </dgm:pt>
    <dgm:pt modelId="{CADCA403-8046-46C2-A6F5-F87C21305B33}" type="pres">
      <dgm:prSet presAssocID="{B83C863F-EEB2-4DB6-97ED-1EEC733A81C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0098DC-3CDB-4ED7-A392-3338878F4EE5}" type="pres">
      <dgm:prSet presAssocID="{B83C863F-EEB2-4DB6-97ED-1EEC733A81CD}" presName="hierChild5" presStyleCnt="0"/>
      <dgm:spPr/>
      <dgm:t>
        <a:bodyPr/>
        <a:lstStyle/>
        <a:p>
          <a:endParaRPr lang="es-MX"/>
        </a:p>
      </dgm:t>
    </dgm:pt>
    <dgm:pt modelId="{00FEA650-9C90-4DB2-AC0B-8876010E701A}" type="pres">
      <dgm:prSet presAssocID="{A04A7D27-28E8-4A28-9745-6BCB2AB54680}" presName="Name23" presStyleLbl="parChTrans1D4" presStyleIdx="1" presStyleCnt="2"/>
      <dgm:spPr/>
      <dgm:t>
        <a:bodyPr/>
        <a:lstStyle/>
        <a:p>
          <a:endParaRPr lang="es-MX"/>
        </a:p>
      </dgm:t>
    </dgm:pt>
    <dgm:pt modelId="{17A9C997-6262-4656-8045-8682F5D1DF1C}" type="pres">
      <dgm:prSet presAssocID="{F4BBD478-72A4-498A-B729-8A823441EC5F}" presName="hierRoot4" presStyleCnt="0"/>
      <dgm:spPr/>
      <dgm:t>
        <a:bodyPr/>
        <a:lstStyle/>
        <a:p>
          <a:endParaRPr lang="es-MX"/>
        </a:p>
      </dgm:t>
    </dgm:pt>
    <dgm:pt modelId="{501D458B-D750-48DF-A118-B1E88AFE64A9}" type="pres">
      <dgm:prSet presAssocID="{F4BBD478-72A4-498A-B729-8A823441EC5F}" presName="composite4" presStyleCnt="0"/>
      <dgm:spPr/>
      <dgm:t>
        <a:bodyPr/>
        <a:lstStyle/>
        <a:p>
          <a:endParaRPr lang="es-MX"/>
        </a:p>
      </dgm:t>
    </dgm:pt>
    <dgm:pt modelId="{0ADABCC4-B618-487D-AEDD-3EBC2BC9244A}" type="pres">
      <dgm:prSet presAssocID="{F4BBD478-72A4-498A-B729-8A823441EC5F}" presName="background4" presStyleLbl="node4" presStyleIdx="1" presStyleCnt="2"/>
      <dgm:spPr/>
      <dgm:t>
        <a:bodyPr/>
        <a:lstStyle/>
        <a:p>
          <a:endParaRPr lang="es-MX"/>
        </a:p>
      </dgm:t>
    </dgm:pt>
    <dgm:pt modelId="{5256D1DB-D0F1-48A9-AF90-67C3AB59227F}" type="pres">
      <dgm:prSet presAssocID="{F4BBD478-72A4-498A-B729-8A823441EC5F}" presName="text4" presStyleLbl="fgAcc4" presStyleIdx="1" presStyleCnt="2" custLinFactNeighborX="-7939" custLinFactNeighborY="9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21421B-A8DC-4EDD-AFF8-B695E256A0A6}" type="pres">
      <dgm:prSet presAssocID="{F4BBD478-72A4-498A-B729-8A823441EC5F}" presName="hierChild5" presStyleCnt="0"/>
      <dgm:spPr/>
      <dgm:t>
        <a:bodyPr/>
        <a:lstStyle/>
        <a:p>
          <a:endParaRPr lang="es-MX"/>
        </a:p>
      </dgm:t>
    </dgm:pt>
  </dgm:ptLst>
  <dgm:cxnLst>
    <dgm:cxn modelId="{E5E51252-7234-4F63-9316-289B095D96C5}" type="presOf" srcId="{7D648CB6-584A-4AFA-9DF5-8BFD9159071B}" destId="{EA056CC3-3DA0-44BF-A50B-68F03A2546DF}" srcOrd="0" destOrd="0" presId="urn:microsoft.com/office/officeart/2005/8/layout/hierarchy1"/>
    <dgm:cxn modelId="{332B8B9F-D7FA-4ABF-8BBA-2F489544AACB}" type="presOf" srcId="{8540DE43-13C5-4923-9489-48E35E007D86}" destId="{CECE669B-74A4-4658-ADB8-D216070360B2}" srcOrd="0" destOrd="0" presId="urn:microsoft.com/office/officeart/2005/8/layout/hierarchy1"/>
    <dgm:cxn modelId="{08F912C5-4D74-4074-8626-BDB88C5878B4}" srcId="{6FEF9B68-D891-480B-9D44-433A9F9BD2DB}" destId="{9DE9EC44-9962-44E3-AB44-539E5477D5C2}" srcOrd="1" destOrd="0" parTransId="{8461836A-04C7-4E1E-B744-62D7DA5DDF6D}" sibTransId="{C2082F87-6EDF-43B1-9DCD-A535C1EDCA80}"/>
    <dgm:cxn modelId="{B1BA56BE-46AD-4AFF-A7F3-EBCF7802167E}" srcId="{4CB68C91-3651-414E-9545-879B009A77D0}" destId="{7D648CB6-584A-4AFA-9DF5-8BFD9159071B}" srcOrd="0" destOrd="0" parTransId="{CDFEB4BD-8829-4354-85F1-41011177DA80}" sibTransId="{8A5CD386-0A41-4F6E-AA43-80E489DFCFC6}"/>
    <dgm:cxn modelId="{ABD85667-BB38-4CE0-971E-9D1AC2670BB3}" srcId="{4CB68C91-3651-414E-9545-879B009A77D0}" destId="{6FEF9B68-D891-480B-9D44-433A9F9BD2DB}" srcOrd="3" destOrd="0" parTransId="{F1FDA298-01B2-47D6-AAFE-84FE49B19746}" sibTransId="{5E94900A-2416-4B2C-8C67-1C432263C40D}"/>
    <dgm:cxn modelId="{512F0D0A-17E3-4CFA-964D-85A5B374767A}" srcId="{4CB68C91-3651-414E-9545-879B009A77D0}" destId="{8540DE43-13C5-4923-9489-48E35E007D86}" srcOrd="1" destOrd="0" parTransId="{B4621706-6AA3-48D0-B20F-D44EEA63E5F2}" sibTransId="{6FC80F15-35D0-44FF-A33F-8515A2A4C5E9}"/>
    <dgm:cxn modelId="{D1E0F7A5-1311-4F6D-9532-83393D9026BE}" srcId="{6FEF9B68-D891-480B-9D44-433A9F9BD2DB}" destId="{8617C9E9-473B-4AD4-9060-721E87D22FE9}" srcOrd="0" destOrd="0" parTransId="{6A4A6EA6-0A85-4A69-8A81-73E4786B9C6E}" sibTransId="{22EE33E4-968E-4356-B544-DE0F32B84AC4}"/>
    <dgm:cxn modelId="{855612CA-E851-47D9-9AA5-0D92B4B13EAB}" type="presOf" srcId="{CDFEB4BD-8829-4354-85F1-41011177DA80}" destId="{6964643F-216C-40B2-AE01-442E3A6179AF}" srcOrd="0" destOrd="0" presId="urn:microsoft.com/office/officeart/2005/8/layout/hierarchy1"/>
    <dgm:cxn modelId="{618CB3B6-32F2-4167-A6C1-CBB2B82681CC}" type="presOf" srcId="{B4621706-6AA3-48D0-B20F-D44EEA63E5F2}" destId="{DEAB196D-9942-4A99-A6C4-AF55CFA2FFF6}" srcOrd="0" destOrd="0" presId="urn:microsoft.com/office/officeart/2005/8/layout/hierarchy1"/>
    <dgm:cxn modelId="{E6261AD6-6426-481E-A560-8222231C91F4}" type="presOf" srcId="{4329241F-21F5-4060-8C6A-D4FE10463DFE}" destId="{4E249012-8A8F-4886-AD37-F270D2B44AD4}" srcOrd="0" destOrd="0" presId="urn:microsoft.com/office/officeart/2005/8/layout/hierarchy1"/>
    <dgm:cxn modelId="{118BFAF9-9D7A-4D9B-8135-EE69C1187118}" type="presOf" srcId="{B83C863F-EEB2-4DB6-97ED-1EEC733A81CD}" destId="{CADCA403-8046-46C2-A6F5-F87C21305B33}" srcOrd="0" destOrd="0" presId="urn:microsoft.com/office/officeart/2005/8/layout/hierarchy1"/>
    <dgm:cxn modelId="{B9514B9F-5C1C-415E-BF83-0543F6F30B23}" type="presOf" srcId="{F1FDA298-01B2-47D6-AAFE-84FE49B19746}" destId="{5893755D-29B0-4847-B8ED-EB00E5603A50}" srcOrd="0" destOrd="0" presId="urn:microsoft.com/office/officeart/2005/8/layout/hierarchy1"/>
    <dgm:cxn modelId="{23F1CA21-71D5-4004-8356-5D50CEA45630}" srcId="{9DE9EC44-9962-44E3-AB44-539E5477D5C2}" destId="{F4BBD478-72A4-498A-B729-8A823441EC5F}" srcOrd="1" destOrd="0" parTransId="{A04A7D27-28E8-4A28-9745-6BCB2AB54680}" sibTransId="{6E33850D-F741-42C8-B1E2-630408F8DFB7}"/>
    <dgm:cxn modelId="{F569043C-D2EA-45B4-A028-386DC86CA657}" srcId="{9DE9EC44-9962-44E3-AB44-539E5477D5C2}" destId="{B83C863F-EEB2-4DB6-97ED-1EEC733A81CD}" srcOrd="0" destOrd="0" parTransId="{4329241F-21F5-4060-8C6A-D4FE10463DFE}" sibTransId="{E59EC868-E7D8-4B87-BE96-AFDD1DFAA5C4}"/>
    <dgm:cxn modelId="{4BB8A399-A725-4684-97B7-63DF3376AA73}" type="presOf" srcId="{9DE9EC44-9962-44E3-AB44-539E5477D5C2}" destId="{A2ABC796-8F26-4D78-B07B-35FF8492D384}" srcOrd="0" destOrd="0" presId="urn:microsoft.com/office/officeart/2005/8/layout/hierarchy1"/>
    <dgm:cxn modelId="{57054A10-7A42-4605-AA74-F0A909A88478}" type="presOf" srcId="{6A4A6EA6-0A85-4A69-8A81-73E4786B9C6E}" destId="{A77B4031-4637-4091-8C92-39E734D67707}" srcOrd="0" destOrd="0" presId="urn:microsoft.com/office/officeart/2005/8/layout/hierarchy1"/>
    <dgm:cxn modelId="{349F6AF9-D2B4-4481-A760-69310A2145DD}" srcId="{9E126C48-4DD7-4399-9C17-F10ABFCBCADB}" destId="{4CB68C91-3651-414E-9545-879B009A77D0}" srcOrd="0" destOrd="0" parTransId="{9D4100B3-77B5-4D10-821D-B06D43C4C7B3}" sibTransId="{5AF65A83-58C8-4727-842B-AEB9EA37B612}"/>
    <dgm:cxn modelId="{C78A37B7-2C0D-43C7-9B98-98824FB6D2D0}" srcId="{4CB68C91-3651-414E-9545-879B009A77D0}" destId="{53DA1F58-2DC6-4B04-9A5C-D2410F8185D9}" srcOrd="2" destOrd="0" parTransId="{B9E86249-B65A-4351-8FCB-912779603C98}" sibTransId="{C662F509-1C67-4647-9D62-BFD8243333FC}"/>
    <dgm:cxn modelId="{9005B831-7A7B-4BFD-BD71-AA72BC4A1D1D}" type="presOf" srcId="{9E126C48-4DD7-4399-9C17-F10ABFCBCADB}" destId="{EF73C426-05B0-4071-B9FF-9A7FC58B8925}" srcOrd="0" destOrd="0" presId="urn:microsoft.com/office/officeart/2005/8/layout/hierarchy1"/>
    <dgm:cxn modelId="{FCCEDD9A-74D9-4097-94D3-BF2F26229415}" type="presOf" srcId="{8617C9E9-473B-4AD4-9060-721E87D22FE9}" destId="{8B1A1901-55DB-41D1-BE0A-BE14CBAA7F2E}" srcOrd="0" destOrd="0" presId="urn:microsoft.com/office/officeart/2005/8/layout/hierarchy1"/>
    <dgm:cxn modelId="{72803C6F-B636-4952-8866-4A391623E9D7}" type="presOf" srcId="{A04A7D27-28E8-4A28-9745-6BCB2AB54680}" destId="{00FEA650-9C90-4DB2-AC0B-8876010E701A}" srcOrd="0" destOrd="0" presId="urn:microsoft.com/office/officeart/2005/8/layout/hierarchy1"/>
    <dgm:cxn modelId="{2BF96205-5195-4C5E-89B4-BD5CB1CDEEEC}" type="presOf" srcId="{4CB68C91-3651-414E-9545-879B009A77D0}" destId="{CDDADA85-1AB0-4124-95F5-878D0AB5A497}" srcOrd="0" destOrd="0" presId="urn:microsoft.com/office/officeart/2005/8/layout/hierarchy1"/>
    <dgm:cxn modelId="{BB30E69F-2FC9-49CF-9295-67B0841B8EBD}" type="presOf" srcId="{F4BBD478-72A4-498A-B729-8A823441EC5F}" destId="{5256D1DB-D0F1-48A9-AF90-67C3AB59227F}" srcOrd="0" destOrd="0" presId="urn:microsoft.com/office/officeart/2005/8/layout/hierarchy1"/>
    <dgm:cxn modelId="{1A3FA934-B4F5-44BA-A530-9D5D6079DD9E}" type="presOf" srcId="{B9E86249-B65A-4351-8FCB-912779603C98}" destId="{670081D5-926D-4430-ABA5-89CCBB08A4A3}" srcOrd="0" destOrd="0" presId="urn:microsoft.com/office/officeart/2005/8/layout/hierarchy1"/>
    <dgm:cxn modelId="{48C9B8A5-6E42-4D9D-96BF-1A0859D7BDD6}" type="presOf" srcId="{8461836A-04C7-4E1E-B744-62D7DA5DDF6D}" destId="{BE762B43-647D-4C31-A42F-9CCEEECA4685}" srcOrd="0" destOrd="0" presId="urn:microsoft.com/office/officeart/2005/8/layout/hierarchy1"/>
    <dgm:cxn modelId="{280684D9-6CDF-4390-A9C1-865F5AADCC33}" type="presOf" srcId="{6FEF9B68-D891-480B-9D44-433A9F9BD2DB}" destId="{C2631144-C0B9-430D-BFF4-F648B627DED7}" srcOrd="0" destOrd="0" presId="urn:microsoft.com/office/officeart/2005/8/layout/hierarchy1"/>
    <dgm:cxn modelId="{6D90C4DB-1B2C-4596-82C3-CDD095754F0F}" type="presOf" srcId="{53DA1F58-2DC6-4B04-9A5C-D2410F8185D9}" destId="{58C8A3C1-D6A5-424C-99C1-BAB65A8C8EFB}" srcOrd="0" destOrd="0" presId="urn:microsoft.com/office/officeart/2005/8/layout/hierarchy1"/>
    <dgm:cxn modelId="{93E4EDD6-890E-422A-B026-56018BC7F556}" type="presParOf" srcId="{EF73C426-05B0-4071-B9FF-9A7FC58B8925}" destId="{1B143721-82F6-4DBD-B5C8-A4D7C69D8848}" srcOrd="0" destOrd="0" presId="urn:microsoft.com/office/officeart/2005/8/layout/hierarchy1"/>
    <dgm:cxn modelId="{3CEDBB42-0A6D-4062-BDC6-68990EFDC7FD}" type="presParOf" srcId="{1B143721-82F6-4DBD-B5C8-A4D7C69D8848}" destId="{B3F97A1E-42CD-449D-98FD-287E4BF0DA4C}" srcOrd="0" destOrd="0" presId="urn:microsoft.com/office/officeart/2005/8/layout/hierarchy1"/>
    <dgm:cxn modelId="{3100F37D-076E-497B-8D8A-00516105C5A8}" type="presParOf" srcId="{B3F97A1E-42CD-449D-98FD-287E4BF0DA4C}" destId="{74BF6460-37AE-49FB-913C-3CE5B5894D52}" srcOrd="0" destOrd="0" presId="urn:microsoft.com/office/officeart/2005/8/layout/hierarchy1"/>
    <dgm:cxn modelId="{0783A008-D8E8-439C-B06C-2C13A6FF3C46}" type="presParOf" srcId="{B3F97A1E-42CD-449D-98FD-287E4BF0DA4C}" destId="{CDDADA85-1AB0-4124-95F5-878D0AB5A497}" srcOrd="1" destOrd="0" presId="urn:microsoft.com/office/officeart/2005/8/layout/hierarchy1"/>
    <dgm:cxn modelId="{91A0826A-8613-4BEA-BBED-697E44760753}" type="presParOf" srcId="{1B143721-82F6-4DBD-B5C8-A4D7C69D8848}" destId="{CFBB3EF8-34E8-41D4-BD1E-B13DCF90B53B}" srcOrd="1" destOrd="0" presId="urn:microsoft.com/office/officeart/2005/8/layout/hierarchy1"/>
    <dgm:cxn modelId="{9CDE38C0-630D-4850-B919-BA5288BA1F49}" type="presParOf" srcId="{CFBB3EF8-34E8-41D4-BD1E-B13DCF90B53B}" destId="{6964643F-216C-40B2-AE01-442E3A6179AF}" srcOrd="0" destOrd="0" presId="urn:microsoft.com/office/officeart/2005/8/layout/hierarchy1"/>
    <dgm:cxn modelId="{5AFDC0F7-8D07-4DBB-8793-A1043D821B7B}" type="presParOf" srcId="{CFBB3EF8-34E8-41D4-BD1E-B13DCF90B53B}" destId="{A2984F90-B6EC-4802-B9F2-02B9B2E5219B}" srcOrd="1" destOrd="0" presId="urn:microsoft.com/office/officeart/2005/8/layout/hierarchy1"/>
    <dgm:cxn modelId="{2D2D8E54-940E-4104-BE40-6B8E1E0D16F4}" type="presParOf" srcId="{A2984F90-B6EC-4802-B9F2-02B9B2E5219B}" destId="{B3274981-90B0-411A-8273-340EA2FB7F16}" srcOrd="0" destOrd="0" presId="urn:microsoft.com/office/officeart/2005/8/layout/hierarchy1"/>
    <dgm:cxn modelId="{F87C8C15-CB25-45C6-B249-31AE1CBF1B14}" type="presParOf" srcId="{B3274981-90B0-411A-8273-340EA2FB7F16}" destId="{DD1F85B0-2313-4C3F-9651-E3BFFE3A10E6}" srcOrd="0" destOrd="0" presId="urn:microsoft.com/office/officeart/2005/8/layout/hierarchy1"/>
    <dgm:cxn modelId="{2FC6506B-38E3-4010-8EFF-E7E749435539}" type="presParOf" srcId="{B3274981-90B0-411A-8273-340EA2FB7F16}" destId="{EA056CC3-3DA0-44BF-A50B-68F03A2546DF}" srcOrd="1" destOrd="0" presId="urn:microsoft.com/office/officeart/2005/8/layout/hierarchy1"/>
    <dgm:cxn modelId="{B361EA4E-4928-4F79-829A-223073D43FC2}" type="presParOf" srcId="{A2984F90-B6EC-4802-B9F2-02B9B2E5219B}" destId="{C08616DA-9FF9-4791-9815-282BCABCB7B7}" srcOrd="1" destOrd="0" presId="urn:microsoft.com/office/officeart/2005/8/layout/hierarchy1"/>
    <dgm:cxn modelId="{6DE012EB-0E61-4AAC-BD48-0FF288866BBE}" type="presParOf" srcId="{CFBB3EF8-34E8-41D4-BD1E-B13DCF90B53B}" destId="{DEAB196D-9942-4A99-A6C4-AF55CFA2FFF6}" srcOrd="2" destOrd="0" presId="urn:microsoft.com/office/officeart/2005/8/layout/hierarchy1"/>
    <dgm:cxn modelId="{B5BE2EDE-72C2-4D0F-B5D3-1AF3099D1C43}" type="presParOf" srcId="{CFBB3EF8-34E8-41D4-BD1E-B13DCF90B53B}" destId="{9AA28865-60A3-44C6-B928-227DFE9E22EA}" srcOrd="3" destOrd="0" presId="urn:microsoft.com/office/officeart/2005/8/layout/hierarchy1"/>
    <dgm:cxn modelId="{F4241645-E626-4F0D-8F8C-42D5DD536405}" type="presParOf" srcId="{9AA28865-60A3-44C6-B928-227DFE9E22EA}" destId="{3829B1DD-223D-47FE-9932-7DEEC1583D55}" srcOrd="0" destOrd="0" presId="urn:microsoft.com/office/officeart/2005/8/layout/hierarchy1"/>
    <dgm:cxn modelId="{C81D9C45-199E-4960-AE3E-7028BE2A963A}" type="presParOf" srcId="{3829B1DD-223D-47FE-9932-7DEEC1583D55}" destId="{E7BEFC90-2EDD-4593-BF33-E5132BC84DF2}" srcOrd="0" destOrd="0" presId="urn:microsoft.com/office/officeart/2005/8/layout/hierarchy1"/>
    <dgm:cxn modelId="{0CD5C741-05B6-4429-BB28-5895927C7DC1}" type="presParOf" srcId="{3829B1DD-223D-47FE-9932-7DEEC1583D55}" destId="{CECE669B-74A4-4658-ADB8-D216070360B2}" srcOrd="1" destOrd="0" presId="urn:microsoft.com/office/officeart/2005/8/layout/hierarchy1"/>
    <dgm:cxn modelId="{7A868954-6779-4750-BC5F-F5E933B4CA20}" type="presParOf" srcId="{9AA28865-60A3-44C6-B928-227DFE9E22EA}" destId="{E90008B5-509F-4D5E-BFC7-7033AFDA8E7C}" srcOrd="1" destOrd="0" presId="urn:microsoft.com/office/officeart/2005/8/layout/hierarchy1"/>
    <dgm:cxn modelId="{31A532A1-F858-4DBF-9D4D-5EB148ADDB29}" type="presParOf" srcId="{CFBB3EF8-34E8-41D4-BD1E-B13DCF90B53B}" destId="{670081D5-926D-4430-ABA5-89CCBB08A4A3}" srcOrd="4" destOrd="0" presId="urn:microsoft.com/office/officeart/2005/8/layout/hierarchy1"/>
    <dgm:cxn modelId="{C765F888-CBE8-47AA-856A-36874643780A}" type="presParOf" srcId="{CFBB3EF8-34E8-41D4-BD1E-B13DCF90B53B}" destId="{1F1147FB-6B94-4DF7-A38D-6B05C627AB44}" srcOrd="5" destOrd="0" presId="urn:microsoft.com/office/officeart/2005/8/layout/hierarchy1"/>
    <dgm:cxn modelId="{42FEE3F3-7F65-4E11-B80F-34B87E8CC9B4}" type="presParOf" srcId="{1F1147FB-6B94-4DF7-A38D-6B05C627AB44}" destId="{755AC794-614F-4784-9591-58F4AC556A80}" srcOrd="0" destOrd="0" presId="urn:microsoft.com/office/officeart/2005/8/layout/hierarchy1"/>
    <dgm:cxn modelId="{57989311-B246-4560-AFA4-E6BE1C140637}" type="presParOf" srcId="{755AC794-614F-4784-9591-58F4AC556A80}" destId="{A0460DA0-F45D-4BEE-820F-D2A5D5B393B5}" srcOrd="0" destOrd="0" presId="urn:microsoft.com/office/officeart/2005/8/layout/hierarchy1"/>
    <dgm:cxn modelId="{0B477943-245F-42D3-A791-43E21A2A96D0}" type="presParOf" srcId="{755AC794-614F-4784-9591-58F4AC556A80}" destId="{58C8A3C1-D6A5-424C-99C1-BAB65A8C8EFB}" srcOrd="1" destOrd="0" presId="urn:microsoft.com/office/officeart/2005/8/layout/hierarchy1"/>
    <dgm:cxn modelId="{8505C386-6920-43D1-AAF5-EF19C988A0F2}" type="presParOf" srcId="{1F1147FB-6B94-4DF7-A38D-6B05C627AB44}" destId="{88392CE1-5C0D-4901-8B0E-8CEB33131828}" srcOrd="1" destOrd="0" presId="urn:microsoft.com/office/officeart/2005/8/layout/hierarchy1"/>
    <dgm:cxn modelId="{877AF8EA-F1E4-4895-B317-34E7EA6BB593}" type="presParOf" srcId="{CFBB3EF8-34E8-41D4-BD1E-B13DCF90B53B}" destId="{5893755D-29B0-4847-B8ED-EB00E5603A50}" srcOrd="6" destOrd="0" presId="urn:microsoft.com/office/officeart/2005/8/layout/hierarchy1"/>
    <dgm:cxn modelId="{DC39D230-64A5-4688-B472-4BD8E0EAC9C1}" type="presParOf" srcId="{CFBB3EF8-34E8-41D4-BD1E-B13DCF90B53B}" destId="{0E49EC4F-EA3D-4246-A252-D7690EA22C94}" srcOrd="7" destOrd="0" presId="urn:microsoft.com/office/officeart/2005/8/layout/hierarchy1"/>
    <dgm:cxn modelId="{C8262F16-EE32-4D78-B3E8-25E3A3ADA126}" type="presParOf" srcId="{0E49EC4F-EA3D-4246-A252-D7690EA22C94}" destId="{9A3CD17D-631D-4FF7-98CC-17EFB8FF54E3}" srcOrd="0" destOrd="0" presId="urn:microsoft.com/office/officeart/2005/8/layout/hierarchy1"/>
    <dgm:cxn modelId="{E83AC1CD-1D2B-4D1B-BE13-443BCD4DB265}" type="presParOf" srcId="{9A3CD17D-631D-4FF7-98CC-17EFB8FF54E3}" destId="{4AD620CA-8FCE-49E3-8AE2-E91FB6440B74}" srcOrd="0" destOrd="0" presId="urn:microsoft.com/office/officeart/2005/8/layout/hierarchy1"/>
    <dgm:cxn modelId="{D9CC05D8-2284-4E97-950D-A83D726A13C5}" type="presParOf" srcId="{9A3CD17D-631D-4FF7-98CC-17EFB8FF54E3}" destId="{C2631144-C0B9-430D-BFF4-F648B627DED7}" srcOrd="1" destOrd="0" presId="urn:microsoft.com/office/officeart/2005/8/layout/hierarchy1"/>
    <dgm:cxn modelId="{C6B485C3-CF12-4DD8-8161-FF162C73358F}" type="presParOf" srcId="{0E49EC4F-EA3D-4246-A252-D7690EA22C94}" destId="{4E5D14C6-69A0-4302-94F5-A25D8E1F8052}" srcOrd="1" destOrd="0" presId="urn:microsoft.com/office/officeart/2005/8/layout/hierarchy1"/>
    <dgm:cxn modelId="{117DB594-3E48-413B-8322-BB6D1E0BC870}" type="presParOf" srcId="{4E5D14C6-69A0-4302-94F5-A25D8E1F8052}" destId="{A77B4031-4637-4091-8C92-39E734D67707}" srcOrd="0" destOrd="0" presId="urn:microsoft.com/office/officeart/2005/8/layout/hierarchy1"/>
    <dgm:cxn modelId="{3AD9E072-FEC5-44D8-98DA-1829A9062557}" type="presParOf" srcId="{4E5D14C6-69A0-4302-94F5-A25D8E1F8052}" destId="{A5FC1765-0AD5-4A2B-B426-817309DD445A}" srcOrd="1" destOrd="0" presId="urn:microsoft.com/office/officeart/2005/8/layout/hierarchy1"/>
    <dgm:cxn modelId="{D0AD14C8-A53F-4954-A2C6-B86F433A665B}" type="presParOf" srcId="{A5FC1765-0AD5-4A2B-B426-817309DD445A}" destId="{A3D92AA9-EBF6-49E9-A086-36E2C67F272C}" srcOrd="0" destOrd="0" presId="urn:microsoft.com/office/officeart/2005/8/layout/hierarchy1"/>
    <dgm:cxn modelId="{F89FAC56-2422-4AA3-AE5A-6CCF8F4F5D67}" type="presParOf" srcId="{A3D92AA9-EBF6-49E9-A086-36E2C67F272C}" destId="{4E58131F-CEA0-4187-8DC1-37F890DFCA5B}" srcOrd="0" destOrd="0" presId="urn:microsoft.com/office/officeart/2005/8/layout/hierarchy1"/>
    <dgm:cxn modelId="{0A01DDF5-F556-4DF8-A211-1EE563EBB0B9}" type="presParOf" srcId="{A3D92AA9-EBF6-49E9-A086-36E2C67F272C}" destId="{8B1A1901-55DB-41D1-BE0A-BE14CBAA7F2E}" srcOrd="1" destOrd="0" presId="urn:microsoft.com/office/officeart/2005/8/layout/hierarchy1"/>
    <dgm:cxn modelId="{A1111D3F-3186-4358-99AC-031869E84272}" type="presParOf" srcId="{A5FC1765-0AD5-4A2B-B426-817309DD445A}" destId="{DCBB20D0-398B-4AA2-B509-EC64954610AD}" srcOrd="1" destOrd="0" presId="urn:microsoft.com/office/officeart/2005/8/layout/hierarchy1"/>
    <dgm:cxn modelId="{0B57F43C-AEA3-4782-9EE0-733CDA02B51A}" type="presParOf" srcId="{4E5D14C6-69A0-4302-94F5-A25D8E1F8052}" destId="{BE762B43-647D-4C31-A42F-9CCEEECA4685}" srcOrd="2" destOrd="0" presId="urn:microsoft.com/office/officeart/2005/8/layout/hierarchy1"/>
    <dgm:cxn modelId="{99631375-47EC-4982-AA75-8F4E21FA02D3}" type="presParOf" srcId="{4E5D14C6-69A0-4302-94F5-A25D8E1F8052}" destId="{7EC9139D-2ECC-4194-800E-B1F24B1375D0}" srcOrd="3" destOrd="0" presId="urn:microsoft.com/office/officeart/2005/8/layout/hierarchy1"/>
    <dgm:cxn modelId="{D0C0C24B-E535-4442-873D-D8195128B99A}" type="presParOf" srcId="{7EC9139D-2ECC-4194-800E-B1F24B1375D0}" destId="{58FB14C5-3B12-4720-B243-6633694DB89A}" srcOrd="0" destOrd="0" presId="urn:microsoft.com/office/officeart/2005/8/layout/hierarchy1"/>
    <dgm:cxn modelId="{749806B0-9549-4DFA-B2ED-6C7C7B0286EA}" type="presParOf" srcId="{58FB14C5-3B12-4720-B243-6633694DB89A}" destId="{74690C7A-F246-4552-9184-F25871593A70}" srcOrd="0" destOrd="0" presId="urn:microsoft.com/office/officeart/2005/8/layout/hierarchy1"/>
    <dgm:cxn modelId="{E097EC62-21E7-4EE7-BB7C-8876C85704E4}" type="presParOf" srcId="{58FB14C5-3B12-4720-B243-6633694DB89A}" destId="{A2ABC796-8F26-4D78-B07B-35FF8492D384}" srcOrd="1" destOrd="0" presId="urn:microsoft.com/office/officeart/2005/8/layout/hierarchy1"/>
    <dgm:cxn modelId="{A61F8602-E32E-4680-AABE-B18089741C15}" type="presParOf" srcId="{7EC9139D-2ECC-4194-800E-B1F24B1375D0}" destId="{B89C872C-AAFA-451C-8F0B-8EDBCE7EF869}" srcOrd="1" destOrd="0" presId="urn:microsoft.com/office/officeart/2005/8/layout/hierarchy1"/>
    <dgm:cxn modelId="{9EBD2FE1-47D2-42EB-8216-71EA89B0A541}" type="presParOf" srcId="{B89C872C-AAFA-451C-8F0B-8EDBCE7EF869}" destId="{4E249012-8A8F-4886-AD37-F270D2B44AD4}" srcOrd="0" destOrd="0" presId="urn:microsoft.com/office/officeart/2005/8/layout/hierarchy1"/>
    <dgm:cxn modelId="{78EF8639-0161-4455-A085-12451B33CD76}" type="presParOf" srcId="{B89C872C-AAFA-451C-8F0B-8EDBCE7EF869}" destId="{33CB520B-21D3-4794-A442-64FAE40F4405}" srcOrd="1" destOrd="0" presId="urn:microsoft.com/office/officeart/2005/8/layout/hierarchy1"/>
    <dgm:cxn modelId="{9B80A00C-FDB3-4C7E-9389-898D20132C6E}" type="presParOf" srcId="{33CB520B-21D3-4794-A442-64FAE40F4405}" destId="{39A21A11-0E0F-4781-BFE5-095C09C7B239}" srcOrd="0" destOrd="0" presId="urn:microsoft.com/office/officeart/2005/8/layout/hierarchy1"/>
    <dgm:cxn modelId="{C63F5AC4-5ACB-4771-BF09-F0A74AD43D6C}" type="presParOf" srcId="{39A21A11-0E0F-4781-BFE5-095C09C7B239}" destId="{3C774A87-346F-4EB3-ABB8-47F5DC0B7CEF}" srcOrd="0" destOrd="0" presId="urn:microsoft.com/office/officeart/2005/8/layout/hierarchy1"/>
    <dgm:cxn modelId="{06AF3780-1783-4B63-A096-A91D1F8E4768}" type="presParOf" srcId="{39A21A11-0E0F-4781-BFE5-095C09C7B239}" destId="{CADCA403-8046-46C2-A6F5-F87C21305B33}" srcOrd="1" destOrd="0" presId="urn:microsoft.com/office/officeart/2005/8/layout/hierarchy1"/>
    <dgm:cxn modelId="{1E3A76F8-036E-44D8-8B45-46B3CE0B3480}" type="presParOf" srcId="{33CB520B-21D3-4794-A442-64FAE40F4405}" destId="{4D0098DC-3CDB-4ED7-A392-3338878F4EE5}" srcOrd="1" destOrd="0" presId="urn:microsoft.com/office/officeart/2005/8/layout/hierarchy1"/>
    <dgm:cxn modelId="{2607F5B1-A2D3-449A-AF01-A73C01917E0E}" type="presParOf" srcId="{B89C872C-AAFA-451C-8F0B-8EDBCE7EF869}" destId="{00FEA650-9C90-4DB2-AC0B-8876010E701A}" srcOrd="2" destOrd="0" presId="urn:microsoft.com/office/officeart/2005/8/layout/hierarchy1"/>
    <dgm:cxn modelId="{6C3AEA30-78CA-4FC9-B59E-47EBF6373346}" type="presParOf" srcId="{B89C872C-AAFA-451C-8F0B-8EDBCE7EF869}" destId="{17A9C997-6262-4656-8045-8682F5D1DF1C}" srcOrd="3" destOrd="0" presId="urn:microsoft.com/office/officeart/2005/8/layout/hierarchy1"/>
    <dgm:cxn modelId="{909FF332-C47D-42E4-A1DE-20DDE6278BB8}" type="presParOf" srcId="{17A9C997-6262-4656-8045-8682F5D1DF1C}" destId="{501D458B-D750-48DF-A118-B1E88AFE64A9}" srcOrd="0" destOrd="0" presId="urn:microsoft.com/office/officeart/2005/8/layout/hierarchy1"/>
    <dgm:cxn modelId="{9C31A6F6-9D3A-4481-91C1-F5D415CEF73D}" type="presParOf" srcId="{501D458B-D750-48DF-A118-B1E88AFE64A9}" destId="{0ADABCC4-B618-487D-AEDD-3EBC2BC9244A}" srcOrd="0" destOrd="0" presId="urn:microsoft.com/office/officeart/2005/8/layout/hierarchy1"/>
    <dgm:cxn modelId="{AAA792C3-8FD7-446D-953F-2F1B577B2F9A}" type="presParOf" srcId="{501D458B-D750-48DF-A118-B1E88AFE64A9}" destId="{5256D1DB-D0F1-48A9-AF90-67C3AB59227F}" srcOrd="1" destOrd="0" presId="urn:microsoft.com/office/officeart/2005/8/layout/hierarchy1"/>
    <dgm:cxn modelId="{E35E3189-66A2-452A-B50E-9E4C0CC94919}" type="presParOf" srcId="{17A9C997-6262-4656-8045-8682F5D1DF1C}" destId="{0821421B-A8DC-4EDD-AFF8-B695E256A0A6}" srcOrd="1" destOrd="0" presId="urn:microsoft.com/office/officeart/2005/8/layout/hierarchy1"/>
  </dgm:cxnLst>
  <dgm:bg/>
  <dgm:whole>
    <a:ln w="57150">
      <a:solidFill>
        <a:schemeClr val="bg2">
          <a:lumMod val="50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22EC8A-A670-467E-844C-91D67AF3A42A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810530-2C09-4BC7-A19A-BBDFBFABE95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39603-3ABA-440F-97E0-A63714EF8E1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206FD4-B0F2-41DF-AB1B-2494BB39EA7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6EA7D2-FD7D-46BF-81FC-8B7378DD1D8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E8D03-731E-4CC4-97C0-27916FC1DA5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F1D1D-5FEB-4B22-B7C1-6C1610DBE8E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C651D-6E37-4C64-BEB5-AA1D3415778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1D302A-24F7-42D2-A0BB-61C5244D249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8596F-93A2-49E5-BDC6-45FAC7F9340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451CC-D0B9-40D6-81F0-5945E6687FE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93733-58BD-4DE0-8892-49F6964C8D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647EB-F52C-4727-A68A-BA66BE0B2B0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749353-1714-4928-8B60-BD3005F1843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388E11-31D2-43FE-9C7B-0C739D41D37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12211-B28A-4097-9995-0AEFE4ACA97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B763DB-BF9F-4B0F-B87D-42BFCF5DC3A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0A51D-19AD-443A-BBEB-FC988AF2145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B4CC0-E8F7-49DB-B580-5585C665DB6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B0CBA-C5EC-4683-9F01-135AEEAFA9D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BBCE3-934B-4730-916C-C5E5619B4AA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4477A6-2787-4701-A7B5-7168B7948A5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20D39-713D-49A5-A513-B7FA19F873D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89BB2-A74F-4C6E-B1EE-ADCFBFBD915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AF4D5-49C9-432D-AD49-40C9F15AF4DD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99451-CDB7-4E07-8421-5D41294B3DE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9DE28-D8A1-48A4-8E98-B899C3D8715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1DD1F-AB7A-4202-9730-07BF99F259C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B4F6F-D9F6-46D2-9FA5-94B995685EF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E69AC8-133C-477A-B6E9-0844615F595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65566B-756D-405C-8226-DCBBE97D041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A4C36-7681-468A-8697-B7BD1199AC1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D0F7F2-C844-4965-8717-EB08FC12CA6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ED1044-AD79-462A-8E7B-8C547871D39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DFC7C-93B2-4C4C-8ED0-C6C9770A04B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00A149-0D82-4FB7-A544-C1FA7779E50E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7DE62B-B1A4-4779-A54F-A81D8BA8659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81D9-B5CE-411C-9AC6-5F9DA94318AA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243E-131F-44EC-BF5E-0DB257A0F5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5BD-F507-480B-93E4-F8F358131C02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40EB-CBA1-46B0-8F6F-944F23C243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5C6C-78D1-4A98-8AE2-D71AF45082D8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9C20-82E7-43A0-92D7-9B7870466C2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E3AC70-BD5B-423D-BD13-924AE33C10C3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92705D-81BD-460B-8133-82B9C76DA92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729F15-25CD-47BC-BB79-C29F6795B795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86DF89-94AE-49C6-A959-759DF136B7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CE3AE-77A2-47B7-A0B6-CD342BC3D09F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BF6AB-C267-4471-AB9E-0865E5D5954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F3F669-E7F5-4024-A8AD-2BC8513D9258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99846A-F0A0-457F-BC7B-0F9868C0889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C032-A5E1-4888-B373-705437C9434A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55B2-9446-4418-BFDE-A3755908C0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3ED206-E13E-4704-88BA-351D6391C317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7160FC-0F90-419C-8AF4-21EB96052A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B1DA72-0183-412E-AA75-E9265BF84A7C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10B12F-75D7-4E40-9D8E-59993883F6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9FE1A6C-0E8B-4E06-9BCF-679F8E542E26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724C32-C286-43C6-8630-AC407AE1FDE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Colors" Target="../diagrams/colors7.xml"/><Relationship Id="rId5" Type="http://schemas.openxmlformats.org/officeDocument/2006/relationships/diagramLayout" Target="../diagrams/layout6.xml"/><Relationship Id="rId10" Type="http://schemas.openxmlformats.org/officeDocument/2006/relationships/diagramQuickStyle" Target="../diagrams/quickStyle7.xml"/><Relationship Id="rId4" Type="http://schemas.openxmlformats.org/officeDocument/2006/relationships/diagramData" Target="../diagrams/data6.xml"/><Relationship Id="rId9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00034" y="1428736"/>
            <a:ext cx="800105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+mn-cs"/>
              </a:rPr>
              <a:t>Centro de apoyo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+mn-cs"/>
              </a:rPr>
              <a:t>académico para niños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+mn-cs"/>
              </a:rPr>
              <a:t>En etapa escolar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3929058" y="1071546"/>
          <a:ext cx="478634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6" name="6 Marcador de contenido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15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_tradnl" sz="2800" b="1" smtClean="0">
                <a:latin typeface="Goudy Old Style" pitchFamily="18" charset="0"/>
              </a:rPr>
              <a:t>	Investigación de Mercado</a:t>
            </a:r>
            <a:endParaRPr lang="es-MX" sz="2800" b="1" smtClean="0">
              <a:latin typeface="Goudy Old Style" pitchFamily="18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428596" y="3714752"/>
          <a:ext cx="500066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áfico"/>
          <p:cNvGraphicFramePr/>
          <p:nvPr/>
        </p:nvGraphicFramePr>
        <p:xfrm>
          <a:off x="3500430" y="1071546"/>
          <a:ext cx="492922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642910" y="3857628"/>
          <a:ext cx="4929222" cy="26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461" name="6 Marcador de contenido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15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_tradnl" sz="2800" b="1" smtClean="0">
                <a:latin typeface="Goudy Old Style" pitchFamily="18" charset="0"/>
              </a:rPr>
              <a:t>	Investigación de Mercado</a:t>
            </a:r>
            <a:endParaRPr lang="es-MX" sz="2800" b="1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2148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_tradnl" sz="2400" b="1" smtClean="0">
                <a:latin typeface="Goudy Old Style" pitchFamily="18" charset="0"/>
              </a:rPr>
              <a:t>Precio.-</a:t>
            </a:r>
            <a:endParaRPr lang="es-MX" sz="2400" smtClean="0">
              <a:latin typeface="Goudy Old Style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El precio del servicio será de $80 mensuales para los niños que asistan al Centro de lunes a viernes y de $40 para los que escojan el horario del día sábado. Los cursos en el periodo vacacional tendrán un precio de $70.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es-EC" sz="2400" smtClean="0">
              <a:latin typeface="Goudy Old Style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_tradnl" sz="2400" b="1" smtClean="0">
                <a:latin typeface="Goudy Old Style" pitchFamily="18" charset="0"/>
              </a:rPr>
              <a:t>Producto.-</a:t>
            </a:r>
            <a:endParaRPr lang="es-MX" sz="2400" b="1" smtClean="0">
              <a:latin typeface="Goudy Old Style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El Centro de Apoyo Académico ofrece los servicios de tutorías para la realización de tareas escolares, adicionalmente se realizan talleres de Lectura, Pintura y Música que ayudan a desarrollar el potencial del los niños.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es-EC" sz="2400" smtClean="0">
              <a:latin typeface="Goudy Old Style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es-MX" sz="2400" smtClean="0"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s-ES_tradnl" smtClean="0"/>
          </a:p>
          <a:p>
            <a:pPr>
              <a:lnSpc>
                <a:spcPct val="90000"/>
              </a:lnSpc>
            </a:pPr>
            <a:endParaRPr lang="es-MX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6221" y="482579"/>
            <a:ext cx="8229600" cy="725471"/>
          </a:xfr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dirty="0" smtClean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rPr>
              <a:t>	</a:t>
            </a:r>
            <a:r>
              <a:rPr lang="es-ES_tradnl" sz="2800" dirty="0" smtClean="0">
                <a:solidFill>
                  <a:schemeClr val="tx1"/>
                </a:solidFill>
                <a:effectLst/>
                <a:latin typeface="Goudy Old Style" pitchFamily="18" charset="0"/>
                <a:ea typeface="+mn-ea"/>
                <a:cs typeface="+mn-cs"/>
              </a:rPr>
              <a:t>Marketing </a:t>
            </a:r>
            <a:r>
              <a:rPr lang="es-ES_tradnl" sz="2800" dirty="0" err="1" smtClean="0">
                <a:solidFill>
                  <a:schemeClr val="tx1"/>
                </a:solidFill>
                <a:effectLst/>
                <a:latin typeface="Goudy Old Style" pitchFamily="18" charset="0"/>
                <a:ea typeface="+mn-ea"/>
                <a:cs typeface="+mn-cs"/>
              </a:rPr>
              <a:t>Mix</a:t>
            </a:r>
            <a:endParaRPr lang="es-MX" sz="2800" dirty="0" smtClean="0">
              <a:solidFill>
                <a:schemeClr val="tx1"/>
              </a:solidFill>
              <a:effectLst/>
              <a:latin typeface="Goudy Old Style" pitchFamily="18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214812"/>
          </a:xfrm>
        </p:spPr>
        <p:txBody>
          <a:bodyPr/>
          <a:lstStyle/>
          <a:p>
            <a:pPr algn="just"/>
            <a:r>
              <a:rPr lang="es-ES_tradnl" sz="2400" b="1" smtClean="0">
                <a:latin typeface="Goudy Old Style" pitchFamily="18" charset="0"/>
              </a:rPr>
              <a:t>Plaza.-</a:t>
            </a:r>
            <a:endParaRPr lang="es-MX" sz="2400" b="1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C" sz="2400" b="1" smtClean="0">
                <a:latin typeface="Goudy Old Style" pitchFamily="18" charset="0"/>
              </a:rPr>
              <a:t>	</a:t>
            </a:r>
            <a:r>
              <a:rPr lang="es-EC" sz="2400" smtClean="0">
                <a:latin typeface="Goudy Old Style" pitchFamily="18" charset="0"/>
              </a:rPr>
              <a:t>El Centro estará ubicado en la cdla. La Garzota, al norte de la ciudad; debido a que nuestro mercado meta son niños que estudien en este sector con padres que trabajen.</a:t>
            </a:r>
          </a:p>
          <a:p>
            <a:pPr algn="just">
              <a:buFont typeface="Wingdings 3" pitchFamily="18" charset="2"/>
              <a:buNone/>
            </a:pPr>
            <a:endParaRPr lang="es-EC" sz="2400" smtClean="0">
              <a:latin typeface="Goudy Old Style" pitchFamily="18" charset="0"/>
            </a:endParaRPr>
          </a:p>
          <a:p>
            <a:pPr algn="just"/>
            <a:r>
              <a:rPr lang="es-ES_tradnl" sz="2400" b="1" smtClean="0">
                <a:latin typeface="Goudy Old Style" pitchFamily="18" charset="0"/>
              </a:rPr>
              <a:t>Promoción.-</a:t>
            </a:r>
            <a:endParaRPr lang="es-MX" sz="2400" b="1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S_tradnl" sz="1800" b="1" smtClean="0">
                <a:latin typeface="Goudy Old Style" pitchFamily="18" charset="0"/>
              </a:rPr>
              <a:t>	</a:t>
            </a:r>
            <a:r>
              <a:rPr lang="es-ES_tradnl" sz="2400" smtClean="0">
                <a:latin typeface="Goudy Old Style" pitchFamily="18" charset="0"/>
              </a:rPr>
              <a:t>Anuncios Publicitarios:</a:t>
            </a:r>
            <a:endParaRPr lang="es-MX" sz="1800" b="1" smtClean="0">
              <a:latin typeface="Goudy Old Style" pitchFamily="18" charset="0"/>
            </a:endParaRPr>
          </a:p>
          <a:p>
            <a:pPr lvl="2" algn="just"/>
            <a:r>
              <a:rPr lang="es-ES_tradnl" sz="2400" smtClean="0">
                <a:latin typeface="Goudy Old Style" pitchFamily="18" charset="0"/>
              </a:rPr>
              <a:t>Volantes y folletos</a:t>
            </a:r>
            <a:endParaRPr lang="es-MX" sz="2400" smtClean="0">
              <a:latin typeface="Goudy Old Style" pitchFamily="18" charset="0"/>
            </a:endParaRPr>
          </a:p>
          <a:p>
            <a:pPr lvl="2" algn="just"/>
            <a:r>
              <a:rPr lang="es-ES_tradnl" sz="2400" smtClean="0">
                <a:latin typeface="Goudy Old Style" pitchFamily="18" charset="0"/>
              </a:rPr>
              <a:t>E-mailing</a:t>
            </a:r>
            <a:endParaRPr lang="es-MX" sz="2400" smtClean="0">
              <a:latin typeface="Goudy Old Style" pitchFamily="18" charset="0"/>
            </a:endParaRPr>
          </a:p>
          <a:p>
            <a:pPr lvl="2" algn="just"/>
            <a:r>
              <a:rPr lang="es-ES_tradnl" sz="2400" smtClean="0">
                <a:latin typeface="Goudy Old Style" pitchFamily="18" charset="0"/>
              </a:rPr>
              <a:t>Exhibiciones</a:t>
            </a:r>
            <a:endParaRPr lang="es-MX" sz="2400" smtClean="0"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dirty="0" smtClean="0">
                <a:solidFill>
                  <a:schemeClr val="tx1"/>
                </a:solidFill>
                <a:effectLst/>
                <a:latin typeface="Goudy Old Style" pitchFamily="18" charset="0"/>
                <a:ea typeface="+mn-ea"/>
                <a:cs typeface="+mn-cs"/>
              </a:rPr>
              <a:t>	Marketing </a:t>
            </a:r>
            <a:r>
              <a:rPr lang="es-ES_tradnl" sz="2800" dirty="0" err="1" smtClean="0">
                <a:solidFill>
                  <a:schemeClr val="tx1"/>
                </a:solidFill>
                <a:effectLst/>
                <a:latin typeface="Goudy Old Style" pitchFamily="18" charset="0"/>
                <a:ea typeface="+mn-ea"/>
                <a:cs typeface="+mn-cs"/>
              </a:rPr>
              <a:t>Mix</a:t>
            </a:r>
            <a:endParaRPr lang="es-MX" sz="2800" dirty="0" smtClean="0">
              <a:solidFill>
                <a:schemeClr val="tx1"/>
              </a:solidFill>
              <a:effectLst/>
              <a:latin typeface="Goudy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15423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72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ESTUDIO TÉCNICO</a:t>
            </a:r>
            <a:endParaRPr lang="es-MX" sz="72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143240" y="357166"/>
            <a:ext cx="2928958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oudy Old Style" pitchFamily="18" charset="0"/>
                <a:cs typeface="+mn-cs"/>
              </a:rPr>
              <a:t>LOCALIZACION</a:t>
            </a:r>
            <a:endParaRPr lang="es-MX" sz="2800" b="1" dirty="0">
              <a:solidFill>
                <a:schemeClr val="accent1">
                  <a:lumMod val="60000"/>
                  <a:lumOff val="40000"/>
                </a:schemeClr>
              </a:solidFill>
              <a:latin typeface="Goudy Old Style" pitchFamily="18" charset="0"/>
              <a:cs typeface="+mn-cs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2285984" y="1285860"/>
            <a:ext cx="4872046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oudy Old Style" pitchFamily="18" charset="0"/>
                <a:cs typeface="+mn-cs"/>
              </a:rPr>
              <a:t>Cdla. Garzota II Mz. 55 villa 14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00375" y="2428875"/>
            <a:ext cx="3571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PLAN DE</a:t>
            </a:r>
            <a:r>
              <a:rPr lang="es-E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OPERACIÖN</a:t>
            </a:r>
            <a:endParaRPr lang="es-EC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524000" y="3286124"/>
          <a:ext cx="483395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1357290" y="1071546"/>
          <a:ext cx="650085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oudy Old Style" pitchFamily="18" charset="0"/>
                <a:cs typeface="+mn-cs"/>
              </a:rPr>
              <a:t>	</a:t>
            </a:r>
            <a:r>
              <a:rPr lang="es-ES_tradnl" sz="2800" b="1" dirty="0">
                <a:latin typeface="Goudy Old Style" pitchFamily="18" charset="0"/>
                <a:cs typeface="+mn-cs"/>
              </a:rPr>
              <a:t>Proceso de Inscripción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oudy Old Style" pitchFamily="18" charset="0"/>
                <a:cs typeface="+mn-cs"/>
              </a:rPr>
              <a:t>	</a:t>
            </a:r>
            <a:r>
              <a:rPr lang="es-ES_tradnl" sz="2800" b="1" dirty="0">
                <a:latin typeface="Goudy Old Style" pitchFamily="18" charset="0"/>
                <a:cs typeface="+mn-cs"/>
              </a:rPr>
              <a:t>Proceso de Actividades diarias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357290" y="1142985"/>
          <a:ext cx="657229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latin typeface="Goudy Old Style" pitchFamily="18" charset="0"/>
                <a:cs typeface="+mn-cs"/>
              </a:rPr>
              <a:t>	Proceso de Culminación de Curso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214414" y="1142984"/>
          <a:ext cx="6531509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002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HORARIO DE FUNCIONAMIENTO DEL CENTRO</a:t>
            </a:r>
            <a:endParaRPr lang="es-MX" sz="3200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642910" y="2285992"/>
          <a:ext cx="609600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785938"/>
            <a:ext cx="6858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smelgar\Configuración local\Archivos temporales de Internet\Content.IE5\P9KS6BZI\MCj0432548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1598">
            <a:off x="292100" y="446088"/>
            <a:ext cx="12811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smelgar\Configuración local\Archivos temporales de Internet\Content.IE5\8LVPEZ0U\MCj04382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6649">
            <a:off x="7370763" y="449263"/>
            <a:ext cx="13795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:\Documents and Settings\smelgar\Configuración local\Archivos temporales de Internet\Content.IE5\YVYCCF12\MCj0432608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4786313"/>
            <a:ext cx="100806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143668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DISTRIBUCION DEL CENTRO</a:t>
            </a:r>
            <a:endParaRPr lang="es-MX" sz="3200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928813"/>
            <a:ext cx="254317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71625" y="1357313"/>
            <a:ext cx="2071688" cy="36988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PLANTA BAJA</a:t>
            </a:r>
            <a:endParaRPr lang="es-EC" dirty="0">
              <a:latin typeface="+mn-lt"/>
              <a:cs typeface="+mn-cs"/>
            </a:endParaRP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1928813"/>
            <a:ext cx="25003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000750" y="1285875"/>
            <a:ext cx="2071688" cy="3698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PLANTA ALTA</a:t>
            </a:r>
            <a:endParaRPr lang="es-EC" dirty="0">
              <a:latin typeface="+mn-lt"/>
              <a:cs typeface="+mn-cs"/>
            </a:endParaRP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357688"/>
            <a:ext cx="2976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14813" y="3643313"/>
            <a:ext cx="1500187" cy="6461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PATIO Y CAFETERIA</a:t>
            </a:r>
            <a:endParaRPr lang="es-EC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5643602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CAPACIDAD INSTALADA</a:t>
            </a:r>
            <a:endParaRPr lang="es-MX" sz="3200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4071934" y="1857364"/>
          <a:ext cx="485778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572000" y="1285875"/>
            <a:ext cx="3857625" cy="3698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7030A0"/>
                </a:solidFill>
                <a:latin typeface="+mn-lt"/>
                <a:cs typeface="+mn-cs"/>
              </a:rPr>
              <a:t>CAPACIDAD MÁXIMA INSTALADA</a:t>
            </a:r>
            <a:endParaRPr lang="es-EC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14282" y="1857364"/>
          <a:ext cx="411957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28625" y="1285875"/>
            <a:ext cx="3857625" cy="3698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7030A0"/>
                </a:solidFill>
                <a:latin typeface="+mn-lt"/>
                <a:cs typeface="+mn-cs"/>
              </a:rPr>
              <a:t>SERVICIO PERSONALIZADO</a:t>
            </a:r>
            <a:endParaRPr lang="es-EC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20002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60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ESTUDIO ORGANIZACIONAL</a:t>
            </a:r>
            <a:endParaRPr lang="es-MX" sz="60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357290" y="1071546"/>
          <a:ext cx="671517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oudy Old Style" pitchFamily="18" charset="0"/>
                <a:cs typeface="+mn-cs"/>
              </a:rPr>
              <a:t>	</a:t>
            </a:r>
            <a:r>
              <a:rPr lang="es-ES_tradnl" sz="2800" b="1" dirty="0">
                <a:latin typeface="Goudy Old Style" pitchFamily="18" charset="0"/>
                <a:cs typeface="+mn-cs"/>
              </a:rPr>
              <a:t>Organigrama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contenido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4643438"/>
          </a:xfrm>
        </p:spPr>
        <p:txBody>
          <a:bodyPr/>
          <a:lstStyle/>
          <a:p>
            <a:pPr algn="just"/>
            <a:r>
              <a:rPr lang="es-ES_tradnl" sz="2800" b="1" smtClean="0">
                <a:latin typeface="Goudy Old Style" pitchFamily="18" charset="0"/>
              </a:rPr>
              <a:t>Misión</a:t>
            </a:r>
            <a:endParaRPr lang="es-MX" sz="28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S_tradnl" sz="2400" smtClean="0">
                <a:latin typeface="Goudy Old Style" pitchFamily="18" charset="0"/>
              </a:rPr>
              <a:t> </a:t>
            </a:r>
            <a:endParaRPr lang="es-MX" sz="24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Somos una organización que persigue el mejoramiento del desempeño escolar de los niños, potencializando su capacidad intelectual y sembrando en ellos la búsqueda de la excelencia, conjuntamente con actividades que estimulen sus capacidades y habilidades artísticas.</a:t>
            </a:r>
            <a:endParaRPr lang="es-MX" sz="24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S_tradnl" sz="2400" smtClean="0">
                <a:latin typeface="Goudy Old Style" pitchFamily="18" charset="0"/>
              </a:rPr>
              <a:t> </a:t>
            </a:r>
            <a:endParaRPr lang="es-MX" sz="2400" smtClean="0">
              <a:latin typeface="Goudy Old Style" pitchFamily="18" charset="0"/>
            </a:endParaRPr>
          </a:p>
          <a:p>
            <a:pPr algn="just"/>
            <a:r>
              <a:rPr lang="es-ES_tradnl" sz="2800" b="1" smtClean="0">
                <a:latin typeface="Goudy Old Style" pitchFamily="18" charset="0"/>
              </a:rPr>
              <a:t>Visión</a:t>
            </a:r>
            <a:endParaRPr lang="es-MX" sz="28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S_tradnl" sz="2400" b="1" smtClean="0">
                <a:latin typeface="Goudy Old Style" pitchFamily="18" charset="0"/>
              </a:rPr>
              <a:t> </a:t>
            </a:r>
            <a:endParaRPr lang="es-MX" sz="24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Ser el Centro de Apoyo Académico con mejores estándares de educación en las principales ciudades del país.</a:t>
            </a:r>
            <a:endParaRPr lang="es-MX" sz="2400" smtClean="0">
              <a:latin typeface="Goudy Old Style" pitchFamily="18" charset="0"/>
            </a:endParaRPr>
          </a:p>
          <a:p>
            <a:pPr algn="just"/>
            <a:endParaRPr lang="es-MX" sz="2400" smtClean="0"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429125"/>
          </a:xfrm>
        </p:spPr>
        <p:txBody>
          <a:bodyPr>
            <a:normAutofit fontScale="475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ES_tradnl" sz="2400" b="1" dirty="0" smtClean="0">
                <a:latin typeface="Goudy Old Style" pitchFamily="18" charset="0"/>
              </a:rPr>
              <a:t>	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ES_tradnl" sz="2400" b="1" dirty="0" smtClean="0">
                <a:latin typeface="Goudy Old Style" pitchFamily="18" charset="0"/>
              </a:rPr>
              <a:t>	</a:t>
            </a:r>
            <a:r>
              <a:rPr lang="es-ES_tradnl" sz="4200" b="1" dirty="0" smtClean="0">
                <a:latin typeface="Goudy Old Style" pitchFamily="18" charset="0"/>
              </a:rPr>
              <a:t>Fortalezas.-</a:t>
            </a:r>
            <a:endParaRPr lang="es-MX" sz="4200" dirty="0" smtClean="0">
              <a:latin typeface="Goudy Old Style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4200" dirty="0" smtClean="0">
                <a:latin typeface="Goudy Old Style" pitchFamily="18" charset="0"/>
              </a:rPr>
              <a:t>Es una propuesta innovadora que brinda un servicio necesario para los padres que trabajan.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s-MX" sz="4200" dirty="0" smtClean="0">
              <a:latin typeface="Goudy Old Style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4200" dirty="0" smtClean="0">
                <a:latin typeface="Goudy Old Style" pitchFamily="18" charset="0"/>
              </a:rPr>
              <a:t>Contaremos con personal calificado que estará a cargo de la enseñanza a los niños. </a:t>
            </a:r>
            <a:endParaRPr lang="es-MX" sz="4200" dirty="0" smtClean="0">
              <a:latin typeface="Goudy Old Style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s-ES_tradnl" sz="42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ES_tradnl" sz="4200" b="1" dirty="0" smtClean="0">
                <a:latin typeface="Goudy Old Style" pitchFamily="18" charset="0"/>
              </a:rPr>
              <a:t>	Oportunidades.-</a:t>
            </a:r>
            <a:endParaRPr lang="es-MX" sz="4200" b="1" dirty="0" smtClean="0">
              <a:latin typeface="Goudy Old Style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4200" dirty="0" smtClean="0">
                <a:latin typeface="Goudy Old Style" pitchFamily="18" charset="0"/>
              </a:rPr>
              <a:t>El Centro de Apoyo no tiene competencia directa, es decir no hay una organización que se dedique a brindar un servicio de las mismas características.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s-MX" sz="4200" dirty="0" smtClean="0">
              <a:latin typeface="Goudy Old Style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4200" dirty="0" smtClean="0">
                <a:latin typeface="Goudy Old Style" pitchFamily="18" charset="0"/>
              </a:rPr>
              <a:t>El que ambos padres trabajen crea una falta de vigilancia en los estudios de los niños dando como resultado un bajo rendimiento académico, esta es brecha que cubre nuestro servicio.</a:t>
            </a:r>
            <a:endParaRPr lang="es-MX" sz="4200" dirty="0" smtClean="0">
              <a:latin typeface="Goudy Old Styl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500034" y="428604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latin typeface="Goudy Old Style" pitchFamily="18" charset="0"/>
                <a:cs typeface="+mn-cs"/>
              </a:rPr>
              <a:t>	Análisis FODA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862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S_tradnl" sz="2200" b="1" dirty="0" smtClean="0"/>
              <a:t>	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S_tradnl" sz="2200" b="1" dirty="0" smtClean="0">
                <a:latin typeface="Goudy Old Style" pitchFamily="18" charset="0"/>
              </a:rPr>
              <a:t>	</a:t>
            </a:r>
            <a:r>
              <a:rPr lang="es-ES_tradnl" sz="2300" b="1" dirty="0" smtClean="0">
                <a:latin typeface="Goudy Old Style" pitchFamily="18" charset="0"/>
              </a:rPr>
              <a:t>Debilidades.-</a:t>
            </a:r>
            <a:endParaRPr lang="es-MX" sz="2300" b="1" dirty="0" smtClean="0">
              <a:latin typeface="Goudy Old Style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2300" dirty="0" smtClean="0">
                <a:latin typeface="Goudy Old Style" pitchFamily="18" charset="0"/>
              </a:rPr>
              <a:t>El desconocimiento de la metodología podría generar una baja aceptación del proyecto.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MX" sz="2300" dirty="0" smtClean="0">
              <a:latin typeface="Goudy Old Style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2300" dirty="0" smtClean="0">
                <a:latin typeface="Goudy Old Style" pitchFamily="18" charset="0"/>
              </a:rPr>
              <a:t>Las inscripciones son trimestrales lo que nos impediría poder aceptar inscritos ya comenzado el trimestre.</a:t>
            </a:r>
            <a:endParaRPr lang="es-MX" sz="2300" dirty="0" smtClean="0">
              <a:latin typeface="Goudy Old Styl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S_tradnl" sz="2300" b="1" dirty="0" smtClean="0">
              <a:latin typeface="Goudy Old Styl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S_tradnl" sz="2300" b="1" dirty="0" smtClean="0">
                <a:latin typeface="Goudy Old Style" pitchFamily="18" charset="0"/>
              </a:rPr>
              <a:t>	Amenazas.-</a:t>
            </a:r>
            <a:endParaRPr lang="es-MX" sz="2300" b="1" dirty="0" smtClean="0">
              <a:latin typeface="Goudy Old Style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2300" dirty="0" smtClean="0">
                <a:latin typeface="Goudy Old Style" pitchFamily="18" charset="0"/>
              </a:rPr>
              <a:t>Las escuelas podrían extender horarios para los padres que requieran este servicio.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MX" sz="2300" dirty="0" smtClean="0">
              <a:latin typeface="Goudy Old Style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2300" dirty="0" smtClean="0">
                <a:latin typeface="Goudy Old Style" pitchFamily="18" charset="0"/>
              </a:rPr>
              <a:t>Los centros recreativos podrían complementar sus servicios anexando una revisión de tareas.</a:t>
            </a:r>
            <a:endParaRPr lang="es-MX" sz="2300" dirty="0" smtClean="0">
              <a:latin typeface="Goudy Old Styl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MX" sz="2200" b="1" dirty="0" smtClean="0">
              <a:latin typeface="Goudy Old Style" pitchFamily="18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28596" y="428604"/>
            <a:ext cx="82296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_tradnl" sz="2800" b="1" dirty="0">
                <a:latin typeface="Goudy Old Style" pitchFamily="18" charset="0"/>
                <a:cs typeface="+mn-cs"/>
              </a:rPr>
              <a:t>	Análisis FODA</a:t>
            </a:r>
            <a:endParaRPr lang="es-MX" sz="2800" b="1" dirty="0">
              <a:latin typeface="Goudy Old Style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21431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72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ANÁLISIS</a:t>
            </a:r>
            <a:r>
              <a:rPr lang="es-ES_tradnl" sz="72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Goudy Old Style" pitchFamily="18" charset="0"/>
              </a:rPr>
              <a:t> </a:t>
            </a:r>
            <a:r>
              <a:rPr lang="es-ES_tradnl" sz="72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FINANCIERO</a:t>
            </a:r>
            <a:endParaRPr lang="es-MX" sz="72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4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00438"/>
            <a:ext cx="7572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764381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72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INTRODUCCIÓN</a:t>
            </a:r>
            <a:endParaRPr lang="es-MX" sz="72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14375"/>
            <a:ext cx="83661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4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00063"/>
            <a:ext cx="8143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357813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4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57313"/>
            <a:ext cx="66436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contenido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2000250"/>
          </a:xfrm>
        </p:spPr>
        <p:txBody>
          <a:bodyPr/>
          <a:lstStyle/>
          <a:p>
            <a:pPr algn="ctr"/>
            <a:r>
              <a:rPr lang="es-ES_tradnl" sz="3200" b="1" i="1" smtClean="0">
                <a:solidFill>
                  <a:srgbClr val="0070C0"/>
                </a:solidFill>
                <a:latin typeface="Goudy Old Style" pitchFamily="18" charset="0"/>
              </a:rPr>
              <a:t>Wendy León García</a:t>
            </a:r>
          </a:p>
          <a:p>
            <a:pPr algn="ctr"/>
            <a:r>
              <a:rPr lang="es-ES_tradnl" sz="3200" b="1" i="1" smtClean="0">
                <a:solidFill>
                  <a:srgbClr val="0070C0"/>
                </a:solidFill>
                <a:latin typeface="Goudy Old Style" pitchFamily="18" charset="0"/>
              </a:rPr>
              <a:t>Romy Flor Zambrano</a:t>
            </a:r>
          </a:p>
          <a:p>
            <a:pPr algn="ctr"/>
            <a:r>
              <a:rPr lang="es-ES_tradnl" sz="3200" b="1" i="1" smtClean="0">
                <a:solidFill>
                  <a:srgbClr val="0070C0"/>
                </a:solidFill>
                <a:latin typeface="Goudy Old Style" pitchFamily="18" charset="0"/>
              </a:rPr>
              <a:t>Yahel Espinel Rivera</a:t>
            </a:r>
            <a:endParaRPr lang="es-MX" sz="3200" b="1" i="1" smtClean="0">
              <a:solidFill>
                <a:srgbClr val="0070C0"/>
              </a:solidFill>
              <a:latin typeface="Goudy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917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Integrantes:</a:t>
            </a:r>
            <a:endParaRPr lang="es-MX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22256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60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Gracias por su atención</a:t>
            </a:r>
            <a:endParaRPr lang="es-MX" sz="60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714375" y="1428750"/>
            <a:ext cx="7429500" cy="392906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endParaRPr lang="es-ES" sz="2400" smtClean="0">
              <a:latin typeface="Goudy Old Style" pitchFamily="18" charset="0"/>
            </a:endParaRPr>
          </a:p>
          <a:p>
            <a:pPr algn="just"/>
            <a:r>
              <a:rPr lang="es-ES" sz="2400" smtClean="0">
                <a:latin typeface="Goudy Old Style" pitchFamily="18" charset="0"/>
              </a:rPr>
              <a:t>El Centro de Apoyo Académico nace de la necesidad de miles de parejas trabajadoras que desean contar con ayuda especializada para el cuidado de sus hijos, pero a la vez saben que una simple vigilancia no es suficiente.</a:t>
            </a:r>
          </a:p>
          <a:p>
            <a:pPr algn="just">
              <a:buFont typeface="Wingdings 3" pitchFamily="18" charset="2"/>
              <a:buNone/>
            </a:pPr>
            <a:endParaRPr lang="es-ES" sz="2400" smtClean="0">
              <a:latin typeface="Goudy Old Style" pitchFamily="18" charset="0"/>
            </a:endParaRPr>
          </a:p>
          <a:p>
            <a:pPr algn="just"/>
            <a:r>
              <a:rPr lang="es-EC" sz="2400" smtClean="0">
                <a:latin typeface="Goudy Old Style" pitchFamily="18" charset="0"/>
              </a:rPr>
              <a:t>El Centro de Apoyo pretende suplir esta necesidad dando soporte académico con previsión de tareas y actividades para la recreación y enriquecimiento cultural de los niños.</a:t>
            </a:r>
            <a:endParaRPr lang="es-MX" sz="2400" smtClean="0">
              <a:latin typeface="Goudy Old Style" pitchFamily="18" charset="0"/>
            </a:endParaRPr>
          </a:p>
          <a:p>
            <a:endParaRPr lang="es-MX" sz="2400" smtClean="0">
              <a:latin typeface="Goudy Old Style" pitchFamily="18" charset="0"/>
            </a:endParaRPr>
          </a:p>
        </p:txBody>
      </p:sp>
      <p:sp>
        <p:nvSpPr>
          <p:cNvPr id="13316" name="5 CuadroTexto"/>
          <p:cNvSpPr txBox="1">
            <a:spLocks noChangeArrowheads="1"/>
          </p:cNvSpPr>
          <p:nvPr/>
        </p:nvSpPr>
        <p:spPr bwMode="auto">
          <a:xfrm>
            <a:off x="684213" y="908050"/>
            <a:ext cx="764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>
                <a:latin typeface="Goudy Old Style" pitchFamily="18" charset="0"/>
              </a:rPr>
              <a:t>Planteamiento del Problema</a:t>
            </a:r>
            <a:endParaRPr lang="es-MX" sz="2800">
              <a:latin typeface="Lucida Sans Unicode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8229600" cy="2879725"/>
          </a:xfrm>
        </p:spPr>
        <p:txBody>
          <a:bodyPr/>
          <a:lstStyle/>
          <a:p>
            <a:pPr algn="ctr"/>
            <a:r>
              <a:rPr lang="es-EC" smtClean="0">
                <a:latin typeface="Goudy Old Style" pitchFamily="18" charset="0"/>
              </a:rPr>
              <a:t>Factores Asociados al estudiante</a:t>
            </a:r>
          </a:p>
          <a:p>
            <a:pPr algn="ctr"/>
            <a:endParaRPr lang="es-EC" smtClean="0">
              <a:latin typeface="Goudy Old Style" pitchFamily="18" charset="0"/>
            </a:endParaRPr>
          </a:p>
          <a:p>
            <a:pPr algn="ctr"/>
            <a:r>
              <a:rPr lang="es-EC" smtClean="0">
                <a:latin typeface="Goudy Old Style" pitchFamily="18" charset="0"/>
              </a:rPr>
              <a:t>Factores Asociados a la Escuela</a:t>
            </a:r>
          </a:p>
          <a:p>
            <a:pPr algn="ctr"/>
            <a:endParaRPr lang="es-EC" smtClean="0">
              <a:latin typeface="Goudy Old Style" pitchFamily="18" charset="0"/>
            </a:endParaRPr>
          </a:p>
          <a:p>
            <a:pPr algn="ctr"/>
            <a:r>
              <a:rPr lang="es-EC" smtClean="0">
                <a:latin typeface="Goudy Old Style" pitchFamily="18" charset="0"/>
              </a:rPr>
              <a:t>Factores Atribuidos a la Sociedad</a:t>
            </a:r>
            <a:endParaRPr lang="es-ES" smtClean="0">
              <a:latin typeface="Goudy Old Style" pitchFamily="18" charset="0"/>
            </a:endParaRPr>
          </a:p>
        </p:txBody>
      </p:sp>
      <p:sp>
        <p:nvSpPr>
          <p:cNvPr id="9216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7643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>
                <a:latin typeface="Goudy Old Style" pitchFamily="18" charset="0"/>
              </a:rPr>
              <a:t>Intervienen en el Interés Académico:</a:t>
            </a:r>
            <a:endParaRPr lang="es-MX" sz="2800">
              <a:latin typeface="Lucida Sans Unicode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250033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400" i="1" dirty="0" smtClean="0">
                <a:solidFill>
                  <a:srgbClr val="0070C0"/>
                </a:solidFill>
                <a:effectLst/>
                <a:latin typeface="Goudy Old Style" pitchFamily="18" charset="0"/>
              </a:rPr>
              <a:t>INVESTIGACIÓN DE MERCADO Y PLAN DE MARKETING</a:t>
            </a:r>
            <a:endParaRPr lang="es-MX" sz="5400" i="1" dirty="0">
              <a:solidFill>
                <a:srgbClr val="0070C0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24021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es-EC" sz="2800" b="1" smtClean="0">
                <a:latin typeface="Goudy Old Style" pitchFamily="18" charset="0"/>
              </a:rPr>
              <a:t>Definición de la muestra</a:t>
            </a:r>
          </a:p>
          <a:p>
            <a:pPr algn="just">
              <a:buFont typeface="Wingdings 3" pitchFamily="18" charset="2"/>
              <a:buNone/>
            </a:pPr>
            <a:endParaRPr lang="es-EC" sz="2400" b="1" u="sng" smtClean="0">
              <a:latin typeface="Goudy Old Style" pitchFamily="18" charset="0"/>
            </a:endParaRPr>
          </a:p>
          <a:p>
            <a:pPr algn="just"/>
            <a:r>
              <a:rPr lang="es-EC" sz="2400" smtClean="0">
                <a:latin typeface="Goudy Old Style" pitchFamily="18" charset="0"/>
              </a:rPr>
              <a:t>Utilizaremos un muestreo Probabilístico Aleatorio Estratificado, debido a que nuestra población no es homogénea con la característica que se desea estudiar: Unidades Educativas con distinto número de estudiantes.</a:t>
            </a:r>
            <a:endParaRPr lang="es-MX" sz="24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</a:t>
            </a:r>
          </a:p>
          <a:p>
            <a:pPr algn="just"/>
            <a:r>
              <a:rPr lang="es-EC" sz="2400" smtClean="0">
                <a:latin typeface="Goudy Old Style" pitchFamily="18" charset="0"/>
              </a:rPr>
              <a:t>Para esto emplearemos el método Cálculo proporcional al tamaño del estrato.</a:t>
            </a:r>
            <a:endParaRPr lang="es-MX" sz="2400" smtClean="0">
              <a:latin typeface="Goudy Old Style" pitchFamily="18" charset="0"/>
            </a:endParaRPr>
          </a:p>
          <a:p>
            <a:pPr algn="just"/>
            <a:endParaRPr lang="es-MX" sz="2400" smtClean="0"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350043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es-EC" sz="2400" b="1" smtClean="0">
                <a:latin typeface="Goudy Old Style" pitchFamily="18" charset="0"/>
              </a:rPr>
              <a:t>Tamaño de la muestra</a:t>
            </a:r>
          </a:p>
          <a:p>
            <a:pPr algn="just">
              <a:buFont typeface="Wingdings 3" pitchFamily="18" charset="2"/>
              <a:buNone/>
            </a:pPr>
            <a:endParaRPr lang="es-EC" sz="2400" b="1" u="sng" smtClean="0">
              <a:latin typeface="Goudy Old Style" pitchFamily="18" charset="0"/>
            </a:endParaRPr>
          </a:p>
          <a:p>
            <a:pPr algn="just"/>
            <a:r>
              <a:rPr lang="es-EC" sz="2400" smtClean="0">
                <a:latin typeface="Goudy Old Style" pitchFamily="18" charset="0"/>
              </a:rPr>
              <a:t>La fórmula para calcular el tamaño de muestra cuando se conoce el tamaño de la población es la siguiente:</a:t>
            </a:r>
          </a:p>
          <a:p>
            <a:pPr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							</a:t>
            </a:r>
          </a:p>
          <a:p>
            <a:pPr>
              <a:buFont typeface="Wingdings 3" pitchFamily="18" charset="2"/>
              <a:buNone/>
            </a:pPr>
            <a:r>
              <a:rPr lang="es-ES_tradnl" sz="2400" smtClean="0">
                <a:latin typeface="Goudy Old Style" pitchFamily="18" charset="0"/>
              </a:rPr>
              <a:t>							</a:t>
            </a:r>
            <a:r>
              <a:rPr lang="es-EC" sz="2400" smtClean="0">
                <a:latin typeface="Goudy Old Style" pitchFamily="18" charset="0"/>
              </a:rPr>
              <a:t>en donde,</a:t>
            </a:r>
            <a:endParaRPr lang="es-MX" sz="24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						</a:t>
            </a:r>
            <a:r>
              <a:rPr lang="es-EC" sz="2000" smtClean="0">
                <a:latin typeface="Goudy Old Style" pitchFamily="18" charset="0"/>
              </a:rPr>
              <a:t>N: 417</a:t>
            </a:r>
          </a:p>
          <a:p>
            <a:pPr>
              <a:buFont typeface="Wingdings 3" pitchFamily="18" charset="2"/>
              <a:buNone/>
            </a:pPr>
            <a:r>
              <a:rPr lang="es-EC" sz="2000" smtClean="0">
                <a:latin typeface="Goudy Old Style" pitchFamily="18" charset="0"/>
              </a:rPr>
              <a:t>							Nivel de confianza: 95% </a:t>
            </a:r>
            <a:endParaRPr lang="es-MX" sz="20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000" smtClean="0">
                <a:latin typeface="Goudy Old Style" pitchFamily="18" charset="0"/>
              </a:rPr>
              <a:t>							Z: 1.96</a:t>
            </a:r>
            <a:endParaRPr lang="es-MX" sz="20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000" smtClean="0">
                <a:latin typeface="Goudy Old Style" pitchFamily="18" charset="0"/>
              </a:rPr>
              <a:t>							p: 0.5</a:t>
            </a:r>
            <a:endParaRPr lang="es-MX" sz="20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000" smtClean="0">
                <a:latin typeface="Goudy Old Style" pitchFamily="18" charset="0"/>
              </a:rPr>
              <a:t>							q: 0.5</a:t>
            </a:r>
            <a:endParaRPr lang="es-MX" sz="20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000" smtClean="0">
                <a:latin typeface="Goudy Old Style" pitchFamily="18" charset="0"/>
              </a:rPr>
              <a:t>							d: 0.03</a:t>
            </a:r>
            <a:endParaRPr lang="es-MX" sz="20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	</a:t>
            </a:r>
            <a:endParaRPr lang="es-MX" sz="2400" smtClean="0">
              <a:latin typeface="Goudy Old Style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	 </a:t>
            </a:r>
            <a:endParaRPr lang="es-MX" sz="2400" smtClean="0">
              <a:latin typeface="Goudy Old Style" pitchFamily="18" charset="0"/>
            </a:endParaRPr>
          </a:p>
          <a:p>
            <a:pPr algn="just"/>
            <a:endParaRPr lang="es-MX" sz="2400" smtClean="0">
              <a:latin typeface="Goudy Old Style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C" sz="2400" smtClean="0">
                <a:latin typeface="Goudy Old Style" pitchFamily="18" charset="0"/>
              </a:rPr>
              <a:t>	</a:t>
            </a:r>
          </a:p>
          <a:p>
            <a:pPr algn="just"/>
            <a:endParaRPr lang="es-MX" sz="2400" smtClean="0">
              <a:latin typeface="Goudy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4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214563"/>
            <a:ext cx="350043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Lucida Sans Unicode" pitchFamily="34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Lucida Sans Unicode" pitchFamily="34" charset="0"/>
            </a:endParaRPr>
          </a:p>
        </p:txBody>
      </p:sp>
      <p:pic>
        <p:nvPicPr>
          <p:cNvPr id="153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429125"/>
            <a:ext cx="49672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Lucida Sans Unicode" pitchFamily="34" charset="0"/>
            </a:endParaRPr>
          </a:p>
        </p:txBody>
      </p:sp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214688"/>
            <a:ext cx="4000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Lucida Sans Unicode" pitchFamily="34" charset="0"/>
            </a:endParaRPr>
          </a:p>
        </p:txBody>
      </p:sp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000500"/>
            <a:ext cx="10715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Marcador de contenido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15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_tradnl" sz="2800" b="1" smtClean="0">
                <a:latin typeface="Goudy Old Style" pitchFamily="18" charset="0"/>
              </a:rPr>
              <a:t>	Investigación de Mercado</a:t>
            </a:r>
            <a:endParaRPr lang="es-MX" sz="2800" b="1" smtClean="0">
              <a:latin typeface="Goudy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3357554" y="1071546"/>
          <a:ext cx="542928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500034" y="3786190"/>
          <a:ext cx="46434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580</Words>
  <Application>Microsoft Office PowerPoint</Application>
  <PresentationFormat>Presentación en pantalla (4:3)</PresentationFormat>
  <Paragraphs>210</Paragraphs>
  <Slides>34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Concurrencia</vt:lpstr>
      <vt:lpstr>Diapositiva 1</vt:lpstr>
      <vt:lpstr>Diapositiva 2</vt:lpstr>
      <vt:lpstr>INTRODUCCIÓN</vt:lpstr>
      <vt:lpstr>Diapositiva 4</vt:lpstr>
      <vt:lpstr>Diapositiva 5</vt:lpstr>
      <vt:lpstr>INVESTIGACIÓN DE MERCADO Y PLAN DE MARKETING</vt:lpstr>
      <vt:lpstr>Diapositiva 7</vt:lpstr>
      <vt:lpstr>Diapositiva 8</vt:lpstr>
      <vt:lpstr>Diapositiva 9</vt:lpstr>
      <vt:lpstr>Diapositiva 10</vt:lpstr>
      <vt:lpstr>Diapositiva 11</vt:lpstr>
      <vt:lpstr> Marketing Mix</vt:lpstr>
      <vt:lpstr> Marketing Mix</vt:lpstr>
      <vt:lpstr>ESTUDIO TÉCNICO</vt:lpstr>
      <vt:lpstr>Diapositiva 15</vt:lpstr>
      <vt:lpstr>Diapositiva 16</vt:lpstr>
      <vt:lpstr>Diapositiva 17</vt:lpstr>
      <vt:lpstr>Diapositiva 18</vt:lpstr>
      <vt:lpstr>HORARIO DE FUNCIONAMIENTO DEL CENTRO</vt:lpstr>
      <vt:lpstr>DISTRIBUCION DEL CENTRO</vt:lpstr>
      <vt:lpstr>CAPACIDAD INSTALADA</vt:lpstr>
      <vt:lpstr>ESTUDIO ORGANIZACIONAL</vt:lpstr>
      <vt:lpstr>Diapositiva 23</vt:lpstr>
      <vt:lpstr>Diapositiva 24</vt:lpstr>
      <vt:lpstr>Diapositiva 25</vt:lpstr>
      <vt:lpstr>Diapositiva 26</vt:lpstr>
      <vt:lpstr>ANÁLISIS FINANCIERO</vt:lpstr>
      <vt:lpstr>Diapositiva 28</vt:lpstr>
      <vt:lpstr>Diapositiva 29</vt:lpstr>
      <vt:lpstr>Diapositiva 30</vt:lpstr>
      <vt:lpstr>Diapositiva 31</vt:lpstr>
      <vt:lpstr>Diapositiva 32</vt:lpstr>
      <vt:lpstr>Integrantes: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Administrador</cp:lastModifiedBy>
  <cp:revision>57</cp:revision>
  <dcterms:created xsi:type="dcterms:W3CDTF">2009-09-17T04:36:42Z</dcterms:created>
  <dcterms:modified xsi:type="dcterms:W3CDTF">2009-11-10T15:14:14Z</dcterms:modified>
</cp:coreProperties>
</file>